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 id="2147483768" r:id="rId5"/>
  </p:sldMasterIdLst>
  <p:notesMasterIdLst>
    <p:notesMasterId r:id="rId28"/>
  </p:notesMasterIdLst>
  <p:sldIdLst>
    <p:sldId id="355" r:id="rId6"/>
    <p:sldId id="348" r:id="rId7"/>
    <p:sldId id="394" r:id="rId8"/>
    <p:sldId id="403" r:id="rId9"/>
    <p:sldId id="377" r:id="rId10"/>
    <p:sldId id="383" r:id="rId11"/>
    <p:sldId id="395" r:id="rId12"/>
    <p:sldId id="404" r:id="rId13"/>
    <p:sldId id="397" r:id="rId14"/>
    <p:sldId id="368" r:id="rId15"/>
    <p:sldId id="389" r:id="rId16"/>
    <p:sldId id="405" r:id="rId17"/>
    <p:sldId id="362" r:id="rId18"/>
    <p:sldId id="406" r:id="rId19"/>
    <p:sldId id="398" r:id="rId20"/>
    <p:sldId id="391" r:id="rId21"/>
    <p:sldId id="393" r:id="rId22"/>
    <p:sldId id="407" r:id="rId23"/>
    <p:sldId id="402" r:id="rId24"/>
    <p:sldId id="374" r:id="rId25"/>
    <p:sldId id="400" r:id="rId26"/>
    <p:sldId id="4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A0D14-2A01-4B6E-991B-6BA206E9C254}" v="5" dt="2025-05-15T12:46:52.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E27FB71-1FAF-4A52-82A2-AA84CBB7A8E3}"/>
    <pc:docChg chg="modSld">
      <pc:chgData name="" userId="" providerId="" clId="Web-{6E27FB71-1FAF-4A52-82A2-AA84CBB7A8E3}" dt="2024-11-29T00:13:02.927" v="0"/>
      <pc:docMkLst>
        <pc:docMk/>
      </pc:docMkLst>
      <pc:sldChg chg="modNotes">
        <pc:chgData name="" userId="" providerId="" clId="Web-{6E27FB71-1FAF-4A52-82A2-AA84CBB7A8E3}" dt="2024-11-29T00:13:02.927" v="0"/>
        <pc:sldMkLst>
          <pc:docMk/>
          <pc:sldMk cId="42110802" sldId="375"/>
        </pc:sldMkLst>
      </pc:sldChg>
    </pc:docChg>
  </pc:docChgLst>
  <pc:docChgLst>
    <pc:chgData name="Hamilton, Kirsty" userId="S::kirsty.hamilton9@xggc.scot.nhs.uk::cb5f3518-e1e6-4ef3-a611-e1bf4a772410" providerId="AD" clId="Web-{E3E745FE-54EE-4928-9F0A-FED8769B3DF4}"/>
    <pc:docChg chg="delSld modSld sldOrd">
      <pc:chgData name="Hamilton, Kirsty" userId="S::kirsty.hamilton9@xggc.scot.nhs.uk::cb5f3518-e1e6-4ef3-a611-e1bf4a772410" providerId="AD" clId="Web-{E3E745FE-54EE-4928-9F0A-FED8769B3DF4}" dt="2024-12-17T12:23:55.505" v="174"/>
      <pc:docMkLst>
        <pc:docMk/>
      </pc:docMkLst>
      <pc:sldChg chg="modNotes">
        <pc:chgData name="Hamilton, Kirsty" userId="S::kirsty.hamilton9@xggc.scot.nhs.uk::cb5f3518-e1e6-4ef3-a611-e1bf4a772410" providerId="AD" clId="Web-{E3E745FE-54EE-4928-9F0A-FED8769B3DF4}" dt="2024-12-17T12:23:55.505" v="174"/>
        <pc:sldMkLst>
          <pc:docMk/>
          <pc:sldMk cId="1573962195" sldId="340"/>
        </pc:sldMkLst>
      </pc:sldChg>
      <pc:sldChg chg="del">
        <pc:chgData name="Hamilton, Kirsty" userId="S::kirsty.hamilton9@xggc.scot.nhs.uk::cb5f3518-e1e6-4ef3-a611-e1bf4a772410" providerId="AD" clId="Web-{E3E745FE-54EE-4928-9F0A-FED8769B3DF4}" dt="2024-12-17T12:19:13.449" v="0"/>
        <pc:sldMkLst>
          <pc:docMk/>
          <pc:sldMk cId="4168540199" sldId="390"/>
        </pc:sldMkLst>
      </pc:sldChg>
      <pc:sldChg chg="ord modNotes">
        <pc:chgData name="Hamilton, Kirsty" userId="S::kirsty.hamilton9@xggc.scot.nhs.uk::cb5f3518-e1e6-4ef3-a611-e1bf4a772410" providerId="AD" clId="Web-{E3E745FE-54EE-4928-9F0A-FED8769B3DF4}" dt="2024-12-17T12:22:39.050" v="37"/>
        <pc:sldMkLst>
          <pc:docMk/>
          <pc:sldMk cId="1597913414" sldId="391"/>
        </pc:sldMkLst>
      </pc:sldChg>
    </pc:docChg>
  </pc:docChgLst>
  <pc:docChgLst>
    <pc:chgData name="Hamilton, Kirsty" userId="S::kirsty.hamilton9@xggc.scot.nhs.uk::cb5f3518-e1e6-4ef3-a611-e1bf4a772410" providerId="AD" clId="Web-{0E02EDC0-D00F-4055-885C-466CF98486B1}"/>
    <pc:docChg chg="addSld modSld">
      <pc:chgData name="Hamilton, Kirsty" userId="S::kirsty.hamilton9@xggc.scot.nhs.uk::cb5f3518-e1e6-4ef3-a611-e1bf4a772410" providerId="AD" clId="Web-{0E02EDC0-D00F-4055-885C-466CF98486B1}" dt="2024-11-04T09:39:02.778" v="359" actId="14100"/>
      <pc:docMkLst>
        <pc:docMk/>
      </pc:docMkLst>
      <pc:sldChg chg="modNotes">
        <pc:chgData name="Hamilton, Kirsty" userId="S::kirsty.hamilton9@xggc.scot.nhs.uk::cb5f3518-e1e6-4ef3-a611-e1bf4a772410" providerId="AD" clId="Web-{0E02EDC0-D00F-4055-885C-466CF98486B1}" dt="2024-11-04T08:25:52.879" v="188"/>
        <pc:sldMkLst>
          <pc:docMk/>
          <pc:sldMk cId="2147976821" sldId="271"/>
        </pc:sldMkLst>
      </pc:sldChg>
      <pc:sldChg chg="modNotes">
        <pc:chgData name="Hamilton, Kirsty" userId="S::kirsty.hamilton9@xggc.scot.nhs.uk::cb5f3518-e1e6-4ef3-a611-e1bf4a772410" providerId="AD" clId="Web-{0E02EDC0-D00F-4055-885C-466CF98486B1}" dt="2024-11-04T08:24:46.237" v="174"/>
        <pc:sldMkLst>
          <pc:docMk/>
          <pc:sldMk cId="2489512656" sldId="332"/>
        </pc:sldMkLst>
      </pc:sldChg>
      <pc:sldChg chg="addSp modSp">
        <pc:chgData name="Hamilton, Kirsty" userId="S::kirsty.hamilton9@xggc.scot.nhs.uk::cb5f3518-e1e6-4ef3-a611-e1bf4a772410" providerId="AD" clId="Web-{0E02EDC0-D00F-4055-885C-466CF98486B1}" dt="2024-11-04T09:39:02.778" v="359" actId="14100"/>
        <pc:sldMkLst>
          <pc:docMk/>
          <pc:sldMk cId="849075492" sldId="338"/>
        </pc:sldMkLst>
      </pc:sldChg>
      <pc:sldChg chg="addSp delSp modSp add modNotes">
        <pc:chgData name="Hamilton, Kirsty" userId="S::kirsty.hamilton9@xggc.scot.nhs.uk::cb5f3518-e1e6-4ef3-a611-e1bf4a772410" providerId="AD" clId="Web-{0E02EDC0-D00F-4055-885C-466CF98486B1}" dt="2024-11-04T09:31:44.797" v="353" actId="1076"/>
        <pc:sldMkLst>
          <pc:docMk/>
          <pc:sldMk cId="2153466684" sldId="347"/>
        </pc:sldMkLst>
        <pc:spChg chg="mod">
          <ac:chgData name="Hamilton, Kirsty" userId="S::kirsty.hamilton9@xggc.scot.nhs.uk::cb5f3518-e1e6-4ef3-a611-e1bf4a772410" providerId="AD" clId="Web-{0E02EDC0-D00F-4055-885C-466CF98486B1}" dt="2024-11-04T09:27:32.953" v="233" actId="20577"/>
          <ac:spMkLst>
            <pc:docMk/>
            <pc:sldMk cId="2153466684" sldId="347"/>
            <ac:spMk id="4" creationId="{44E3CF3F-08A4-5247-F5F0-6EC29A75EC7F}"/>
          </ac:spMkLst>
        </pc:spChg>
        <pc:spChg chg="mod">
          <ac:chgData name="Hamilton, Kirsty" userId="S::kirsty.hamilton9@xggc.scot.nhs.uk::cb5f3518-e1e6-4ef3-a611-e1bf4a772410" providerId="AD" clId="Web-{0E02EDC0-D00F-4055-885C-466CF98486B1}" dt="2024-11-04T09:31:08.748" v="347" actId="1076"/>
          <ac:spMkLst>
            <pc:docMk/>
            <pc:sldMk cId="2153466684" sldId="347"/>
            <ac:spMk id="23" creationId="{12211C43-D0DF-7BD3-C62B-FF0B34A2095F}"/>
          </ac:spMkLst>
        </pc:spChg>
      </pc:sldChg>
    </pc:docChg>
  </pc:docChgLst>
  <pc:docChgLst>
    <pc:chgData name="Hamilton, Kirsty" userId="S::kirsty.hamilton9@xggc.scot.nhs.uk::cb5f3518-e1e6-4ef3-a611-e1bf4a772410" providerId="AD" clId="Web-{D30580A0-CBB2-4A16-A064-645DF961D770}"/>
    <pc:docChg chg="addSld delSld modSld sldOrd">
      <pc:chgData name="Hamilton, Kirsty" userId="S::kirsty.hamilton9@xggc.scot.nhs.uk::cb5f3518-e1e6-4ef3-a611-e1bf4a772410" providerId="AD" clId="Web-{D30580A0-CBB2-4A16-A064-645DF961D770}" dt="2024-11-29T03:03:14.726" v="1921" actId="14100"/>
      <pc:docMkLst>
        <pc:docMk/>
      </pc:docMkLst>
      <pc:sldChg chg="del">
        <pc:chgData name="Hamilton, Kirsty" userId="S::kirsty.hamilton9@xggc.scot.nhs.uk::cb5f3518-e1e6-4ef3-a611-e1bf4a772410" providerId="AD" clId="Web-{D30580A0-CBB2-4A16-A064-645DF961D770}" dt="2024-11-29T02:19:48.276" v="1356"/>
        <pc:sldMkLst>
          <pc:docMk/>
          <pc:sldMk cId="2489512656" sldId="332"/>
        </pc:sldMkLst>
      </pc:sldChg>
      <pc:sldChg chg="del">
        <pc:chgData name="Hamilton, Kirsty" userId="S::kirsty.hamilton9@xggc.scot.nhs.uk::cb5f3518-e1e6-4ef3-a611-e1bf4a772410" providerId="AD" clId="Web-{D30580A0-CBB2-4A16-A064-645DF961D770}" dt="2024-11-29T01:21:14.355" v="361"/>
        <pc:sldMkLst>
          <pc:docMk/>
          <pc:sldMk cId="1115015205" sldId="334"/>
        </pc:sldMkLst>
      </pc:sldChg>
      <pc:sldChg chg="del">
        <pc:chgData name="Hamilton, Kirsty" userId="S::kirsty.hamilton9@xggc.scot.nhs.uk::cb5f3518-e1e6-4ef3-a611-e1bf4a772410" providerId="AD" clId="Web-{D30580A0-CBB2-4A16-A064-645DF961D770}" dt="2024-11-29T01:21:15.105" v="362"/>
        <pc:sldMkLst>
          <pc:docMk/>
          <pc:sldMk cId="3950980129" sldId="344"/>
        </pc:sldMkLst>
      </pc:sldChg>
      <pc:sldChg chg="del">
        <pc:chgData name="Hamilton, Kirsty" userId="S::kirsty.hamilton9@xggc.scot.nhs.uk::cb5f3518-e1e6-4ef3-a611-e1bf4a772410" providerId="AD" clId="Web-{D30580A0-CBB2-4A16-A064-645DF961D770}" dt="2024-11-29T01:21:16.637" v="364"/>
        <pc:sldMkLst>
          <pc:docMk/>
          <pc:sldMk cId="3581377447" sldId="346"/>
        </pc:sldMkLst>
      </pc:sldChg>
      <pc:sldChg chg="del">
        <pc:chgData name="Hamilton, Kirsty" userId="S::kirsty.hamilton9@xggc.scot.nhs.uk::cb5f3518-e1e6-4ef3-a611-e1bf4a772410" providerId="AD" clId="Web-{D30580A0-CBB2-4A16-A064-645DF961D770}" dt="2024-11-29T01:21:13.762" v="360"/>
        <pc:sldMkLst>
          <pc:docMk/>
          <pc:sldMk cId="1972952627" sldId="350"/>
        </pc:sldMkLst>
      </pc:sldChg>
      <pc:sldChg chg="del">
        <pc:chgData name="Hamilton, Kirsty" userId="S::kirsty.hamilton9@xggc.scot.nhs.uk::cb5f3518-e1e6-4ef3-a611-e1bf4a772410" providerId="AD" clId="Web-{D30580A0-CBB2-4A16-A064-645DF961D770}" dt="2024-11-29T01:21:15.637" v="363"/>
        <pc:sldMkLst>
          <pc:docMk/>
          <pc:sldMk cId="3463714207" sldId="351"/>
        </pc:sldMkLst>
      </pc:sldChg>
      <pc:sldChg chg="ord">
        <pc:chgData name="Hamilton, Kirsty" userId="S::kirsty.hamilton9@xggc.scot.nhs.uk::cb5f3518-e1e6-4ef3-a611-e1bf4a772410" providerId="AD" clId="Web-{D30580A0-CBB2-4A16-A064-645DF961D770}" dt="2024-11-29T01:21:05.589" v="359"/>
        <pc:sldMkLst>
          <pc:docMk/>
          <pc:sldMk cId="2912569382" sldId="358"/>
        </pc:sldMkLst>
      </pc:sldChg>
      <pc:sldChg chg="ord">
        <pc:chgData name="Hamilton, Kirsty" userId="S::kirsty.hamilton9@xggc.scot.nhs.uk::cb5f3518-e1e6-4ef3-a611-e1bf4a772410" providerId="AD" clId="Web-{D30580A0-CBB2-4A16-A064-645DF961D770}" dt="2024-11-29T02:01:46.355" v="987"/>
        <pc:sldMkLst>
          <pc:docMk/>
          <pc:sldMk cId="1339654850" sldId="359"/>
        </pc:sldMkLst>
      </pc:sldChg>
      <pc:sldChg chg="del ord">
        <pc:chgData name="Hamilton, Kirsty" userId="S::kirsty.hamilton9@xggc.scot.nhs.uk::cb5f3518-e1e6-4ef3-a611-e1bf4a772410" providerId="AD" clId="Web-{D30580A0-CBB2-4A16-A064-645DF961D770}" dt="2024-11-29T02:15:50.536" v="1337"/>
        <pc:sldMkLst>
          <pc:docMk/>
          <pc:sldMk cId="25381213" sldId="360"/>
        </pc:sldMkLst>
      </pc:sldChg>
      <pc:sldChg chg="addSp delSp modSp ord modNotes">
        <pc:chgData name="Hamilton, Kirsty" userId="S::kirsty.hamilton9@xggc.scot.nhs.uk::cb5f3518-e1e6-4ef3-a611-e1bf4a772410" providerId="AD" clId="Web-{D30580A0-CBB2-4A16-A064-645DF961D770}" dt="2024-11-29T02:13:50.642" v="1324" actId="20577"/>
        <pc:sldMkLst>
          <pc:docMk/>
          <pc:sldMk cId="1304184639" sldId="362"/>
        </pc:sldMkLst>
        <pc:spChg chg="mod">
          <ac:chgData name="Hamilton, Kirsty" userId="S::kirsty.hamilton9@xggc.scot.nhs.uk::cb5f3518-e1e6-4ef3-a611-e1bf4a772410" providerId="AD" clId="Web-{D30580A0-CBB2-4A16-A064-645DF961D770}" dt="2024-11-29T02:13:50.642" v="1324" actId="20577"/>
          <ac:spMkLst>
            <pc:docMk/>
            <pc:sldMk cId="1304184639" sldId="362"/>
            <ac:spMk id="2" creationId="{C7B54792-BDE4-D873-AB92-62342815ECFC}"/>
          </ac:spMkLst>
        </pc:spChg>
        <pc:spChg chg="add mod">
          <ac:chgData name="Hamilton, Kirsty" userId="S::kirsty.hamilton9@xggc.scot.nhs.uk::cb5f3518-e1e6-4ef3-a611-e1bf4a772410" providerId="AD" clId="Web-{D30580A0-CBB2-4A16-A064-645DF961D770}" dt="2024-11-29T01:05:18.966" v="216" actId="1076"/>
          <ac:spMkLst>
            <pc:docMk/>
            <pc:sldMk cId="1304184639" sldId="362"/>
            <ac:spMk id="6" creationId="{83AEE321-03F8-1CB5-00C6-DD4899341F49}"/>
          </ac:spMkLst>
        </pc:spChg>
        <pc:spChg chg="add mod">
          <ac:chgData name="Hamilton, Kirsty" userId="S::kirsty.hamilton9@xggc.scot.nhs.uk::cb5f3518-e1e6-4ef3-a611-e1bf4a772410" providerId="AD" clId="Web-{D30580A0-CBB2-4A16-A064-645DF961D770}" dt="2024-11-29T01:07:00.953" v="233" actId="1076"/>
          <ac:spMkLst>
            <pc:docMk/>
            <pc:sldMk cId="1304184639" sldId="362"/>
            <ac:spMk id="8" creationId="{E43556BF-3C48-DC77-7F10-EB9307F93876}"/>
          </ac:spMkLst>
        </pc:spChg>
        <pc:spChg chg="add mod">
          <ac:chgData name="Hamilton, Kirsty" userId="S::kirsty.hamilton9@xggc.scot.nhs.uk::cb5f3518-e1e6-4ef3-a611-e1bf4a772410" providerId="AD" clId="Web-{D30580A0-CBB2-4A16-A064-645DF961D770}" dt="2024-11-29T01:02:33.447" v="200" actId="1076"/>
          <ac:spMkLst>
            <pc:docMk/>
            <pc:sldMk cId="1304184639" sldId="362"/>
            <ac:spMk id="9" creationId="{A341E9C5-75FA-C000-DC5A-37BE2FB7F75D}"/>
          </ac:spMkLst>
        </pc:spChg>
        <pc:spChg chg="add mod">
          <ac:chgData name="Hamilton, Kirsty" userId="S::kirsty.hamilton9@xggc.scot.nhs.uk::cb5f3518-e1e6-4ef3-a611-e1bf4a772410" providerId="AD" clId="Web-{D30580A0-CBB2-4A16-A064-645DF961D770}" dt="2024-11-29T01:05:06.153" v="212" actId="1076"/>
          <ac:spMkLst>
            <pc:docMk/>
            <pc:sldMk cId="1304184639" sldId="362"/>
            <ac:spMk id="10" creationId="{2AE11EBE-6B00-0181-8B52-AB52491500A5}"/>
          </ac:spMkLst>
        </pc:spChg>
        <pc:spChg chg="add mod">
          <ac:chgData name="Hamilton, Kirsty" userId="S::kirsty.hamilton9@xggc.scot.nhs.uk::cb5f3518-e1e6-4ef3-a611-e1bf4a772410" providerId="AD" clId="Web-{D30580A0-CBB2-4A16-A064-645DF961D770}" dt="2024-11-29T01:05:01.122" v="211" actId="20577"/>
          <ac:spMkLst>
            <pc:docMk/>
            <pc:sldMk cId="1304184639" sldId="362"/>
            <ac:spMk id="13" creationId="{872C744D-25AA-189C-7873-B8D433717174}"/>
          </ac:spMkLst>
        </pc:spChg>
        <pc:spChg chg="add mod">
          <ac:chgData name="Hamilton, Kirsty" userId="S::kirsty.hamilton9@xggc.scot.nhs.uk::cb5f3518-e1e6-4ef3-a611-e1bf4a772410" providerId="AD" clId="Web-{D30580A0-CBB2-4A16-A064-645DF961D770}" dt="2024-11-29T01:06:06.076" v="231" actId="20577"/>
          <ac:spMkLst>
            <pc:docMk/>
            <pc:sldMk cId="1304184639" sldId="362"/>
            <ac:spMk id="16" creationId="{A2F7022C-93DD-65AE-57BA-8D822C7ED52F}"/>
          </ac:spMkLst>
        </pc:spChg>
        <pc:spChg chg="add mod">
          <ac:chgData name="Hamilton, Kirsty" userId="S::kirsty.hamilton9@xggc.scot.nhs.uk::cb5f3518-e1e6-4ef3-a611-e1bf4a772410" providerId="AD" clId="Web-{D30580A0-CBB2-4A16-A064-645DF961D770}" dt="2024-11-29T01:09:40.581" v="255" actId="20577"/>
          <ac:spMkLst>
            <pc:docMk/>
            <pc:sldMk cId="1304184639" sldId="362"/>
            <ac:spMk id="19" creationId="{7F5942AB-A85F-9BE9-5CA5-59071BB18BC1}"/>
          </ac:spMkLst>
        </pc:spChg>
        <pc:spChg chg="mod">
          <ac:chgData name="Hamilton, Kirsty" userId="S::kirsty.hamilton9@xggc.scot.nhs.uk::cb5f3518-e1e6-4ef3-a611-e1bf4a772410" providerId="AD" clId="Web-{D30580A0-CBB2-4A16-A064-645DF961D770}" dt="2024-11-29T02:00:17.963" v="981" actId="1076"/>
          <ac:spMkLst>
            <pc:docMk/>
            <pc:sldMk cId="1304184639" sldId="362"/>
            <ac:spMk id="23" creationId="{12211C43-D0DF-7BD3-C62B-FF0B34A2095F}"/>
          </ac:spMkLst>
        </pc:spChg>
        <pc:picChg chg="mod">
          <ac:chgData name="Hamilton, Kirsty" userId="S::kirsty.hamilton9@xggc.scot.nhs.uk::cb5f3518-e1e6-4ef3-a611-e1bf4a772410" providerId="AD" clId="Web-{D30580A0-CBB2-4A16-A064-645DF961D770}" dt="2024-11-29T02:13:39.267" v="1321" actId="1076"/>
          <ac:picMkLst>
            <pc:docMk/>
            <pc:sldMk cId="1304184639" sldId="362"/>
            <ac:picMk id="3" creationId="{8B88ACB8-45BD-3254-8245-4B684914B845}"/>
          </ac:picMkLst>
        </pc:picChg>
        <pc:picChg chg="add mod">
          <ac:chgData name="Hamilton, Kirsty" userId="S::kirsty.hamilton9@xggc.scot.nhs.uk::cb5f3518-e1e6-4ef3-a611-e1bf4a772410" providerId="AD" clId="Web-{D30580A0-CBB2-4A16-A064-645DF961D770}" dt="2024-11-29T01:05:14.638" v="215" actId="1076"/>
          <ac:picMkLst>
            <pc:docMk/>
            <pc:sldMk cId="1304184639" sldId="362"/>
            <ac:picMk id="4" creationId="{EF1E7176-BCED-A0D6-A4AB-A5D750EC39F8}"/>
          </ac:picMkLst>
        </pc:picChg>
        <pc:picChg chg="add mod">
          <ac:chgData name="Hamilton, Kirsty" userId="S::kirsty.hamilton9@xggc.scot.nhs.uk::cb5f3518-e1e6-4ef3-a611-e1bf4a772410" providerId="AD" clId="Web-{D30580A0-CBB2-4A16-A064-645DF961D770}" dt="2024-11-29T01:05:11.935" v="214" actId="14100"/>
          <ac:picMkLst>
            <pc:docMk/>
            <pc:sldMk cId="1304184639" sldId="362"/>
            <ac:picMk id="11" creationId="{9E667579-3C42-4361-67DC-359EF6AC4490}"/>
          </ac:picMkLst>
        </pc:picChg>
        <pc:picChg chg="add mod">
          <ac:chgData name="Hamilton, Kirsty" userId="S::kirsty.hamilton9@xggc.scot.nhs.uk::cb5f3518-e1e6-4ef3-a611-e1bf4a772410" providerId="AD" clId="Web-{D30580A0-CBB2-4A16-A064-645DF961D770}" dt="2024-11-29T01:01:56.946" v="192" actId="1076"/>
          <ac:picMkLst>
            <pc:docMk/>
            <pc:sldMk cId="1304184639" sldId="362"/>
            <ac:picMk id="12" creationId="{2D16B88D-623E-E090-3D74-6E7F93853983}"/>
          </ac:picMkLst>
        </pc:picChg>
        <pc:picChg chg="add mod">
          <ac:chgData name="Hamilton, Kirsty" userId="S::kirsty.hamilton9@xggc.scot.nhs.uk::cb5f3518-e1e6-4ef3-a611-e1bf4a772410" providerId="AD" clId="Web-{D30580A0-CBB2-4A16-A064-645DF961D770}" dt="2024-11-29T01:02:38.197" v="201" actId="1076"/>
          <ac:picMkLst>
            <pc:docMk/>
            <pc:sldMk cId="1304184639" sldId="362"/>
            <ac:picMk id="14" creationId="{81CE7F65-202F-3C10-AAF3-AD67B7156244}"/>
          </ac:picMkLst>
        </pc:picChg>
        <pc:picChg chg="add mod">
          <ac:chgData name="Hamilton, Kirsty" userId="S::kirsty.hamilton9@xggc.scot.nhs.uk::cb5f3518-e1e6-4ef3-a611-e1bf4a772410" providerId="AD" clId="Web-{D30580A0-CBB2-4A16-A064-645DF961D770}" dt="2024-11-29T01:05:48.779" v="219" actId="14100"/>
          <ac:picMkLst>
            <pc:docMk/>
            <pc:sldMk cId="1304184639" sldId="362"/>
            <ac:picMk id="15" creationId="{9463B4CC-4BE2-FA52-582E-FF3B4480CB0A}"/>
          </ac:picMkLst>
        </pc:picChg>
        <pc:picChg chg="add mod">
          <ac:chgData name="Hamilton, Kirsty" userId="S::kirsty.hamilton9@xggc.scot.nhs.uk::cb5f3518-e1e6-4ef3-a611-e1bf4a772410" providerId="AD" clId="Web-{D30580A0-CBB2-4A16-A064-645DF961D770}" dt="2024-11-29T01:09:08.346" v="240" actId="1076"/>
          <ac:picMkLst>
            <pc:docMk/>
            <pc:sldMk cId="1304184639" sldId="362"/>
            <ac:picMk id="18" creationId="{49CBFEFE-0251-F45A-2789-061B2F964B01}"/>
          </ac:picMkLst>
        </pc:picChg>
      </pc:sldChg>
      <pc:sldChg chg="del">
        <pc:chgData name="Hamilton, Kirsty" userId="S::kirsty.hamilton9@xggc.scot.nhs.uk::cb5f3518-e1e6-4ef3-a611-e1bf4a772410" providerId="AD" clId="Web-{D30580A0-CBB2-4A16-A064-645DF961D770}" dt="2024-11-29T02:15:59.677" v="1338"/>
        <pc:sldMkLst>
          <pc:docMk/>
          <pc:sldMk cId="3686124773" sldId="363"/>
        </pc:sldMkLst>
      </pc:sldChg>
      <pc:sldChg chg="del">
        <pc:chgData name="Hamilton, Kirsty" userId="S::kirsty.hamilton9@xggc.scot.nhs.uk::cb5f3518-e1e6-4ef3-a611-e1bf4a772410" providerId="AD" clId="Web-{D30580A0-CBB2-4A16-A064-645DF961D770}" dt="2024-11-29T01:20:50.480" v="356"/>
        <pc:sldMkLst>
          <pc:docMk/>
          <pc:sldMk cId="1123881800" sldId="364"/>
        </pc:sldMkLst>
      </pc:sldChg>
      <pc:sldChg chg="del">
        <pc:chgData name="Hamilton, Kirsty" userId="S::kirsty.hamilton9@xggc.scot.nhs.uk::cb5f3518-e1e6-4ef3-a611-e1bf4a772410" providerId="AD" clId="Web-{D30580A0-CBB2-4A16-A064-645DF961D770}" dt="2024-11-29T01:20:52.449" v="357"/>
        <pc:sldMkLst>
          <pc:docMk/>
          <pc:sldMk cId="3596724015" sldId="365"/>
        </pc:sldMkLst>
      </pc:sldChg>
      <pc:sldChg chg="del ord">
        <pc:chgData name="Hamilton, Kirsty" userId="S::kirsty.hamilton9@xggc.scot.nhs.uk::cb5f3518-e1e6-4ef3-a611-e1bf4a772410" providerId="AD" clId="Web-{D30580A0-CBB2-4A16-A064-645DF961D770}" dt="2024-11-29T01:19:20.493" v="350"/>
        <pc:sldMkLst>
          <pc:docMk/>
          <pc:sldMk cId="2095588595" sldId="366"/>
        </pc:sldMkLst>
      </pc:sldChg>
      <pc:sldChg chg="ord">
        <pc:chgData name="Hamilton, Kirsty" userId="S::kirsty.hamilton9@xggc.scot.nhs.uk::cb5f3518-e1e6-4ef3-a611-e1bf4a772410" providerId="AD" clId="Web-{D30580A0-CBB2-4A16-A064-645DF961D770}" dt="2024-11-29T01:20:21.901" v="354"/>
        <pc:sldMkLst>
          <pc:docMk/>
          <pc:sldMk cId="626923384" sldId="367"/>
        </pc:sldMkLst>
      </pc:sldChg>
      <pc:sldChg chg="addSp delSp modSp ord">
        <pc:chgData name="Hamilton, Kirsty" userId="S::kirsty.hamilton9@xggc.scot.nhs.uk::cb5f3518-e1e6-4ef3-a611-e1bf4a772410" providerId="AD" clId="Web-{D30580A0-CBB2-4A16-A064-645DF961D770}" dt="2024-11-29T02:12:03.390" v="1302"/>
        <pc:sldMkLst>
          <pc:docMk/>
          <pc:sldMk cId="2565273196" sldId="368"/>
        </pc:sldMkLst>
        <pc:spChg chg="mod">
          <ac:chgData name="Hamilton, Kirsty" userId="S::kirsty.hamilton9@xggc.scot.nhs.uk::cb5f3518-e1e6-4ef3-a611-e1bf4a772410" providerId="AD" clId="Web-{D30580A0-CBB2-4A16-A064-645DF961D770}" dt="2024-11-29T02:10:08.215" v="1225" actId="1076"/>
          <ac:spMkLst>
            <pc:docMk/>
            <pc:sldMk cId="2565273196" sldId="368"/>
            <ac:spMk id="6" creationId="{308084E7-C152-A0F7-B301-7C28DC7B0F17}"/>
          </ac:spMkLst>
        </pc:spChg>
        <pc:spChg chg="add mod">
          <ac:chgData name="Hamilton, Kirsty" userId="S::kirsty.hamilton9@xggc.scot.nhs.uk::cb5f3518-e1e6-4ef3-a611-e1bf4a772410" providerId="AD" clId="Web-{D30580A0-CBB2-4A16-A064-645DF961D770}" dt="2024-11-29T02:11:17.217" v="1261" actId="20577"/>
          <ac:spMkLst>
            <pc:docMk/>
            <pc:sldMk cId="2565273196" sldId="368"/>
            <ac:spMk id="10" creationId="{650A24EA-35C5-A6F2-4D1F-311A58430706}"/>
          </ac:spMkLst>
        </pc:spChg>
        <pc:spChg chg="add mod">
          <ac:chgData name="Hamilton, Kirsty" userId="S::kirsty.hamilton9@xggc.scot.nhs.uk::cb5f3518-e1e6-4ef3-a611-e1bf4a772410" providerId="AD" clId="Web-{D30580A0-CBB2-4A16-A064-645DF961D770}" dt="2024-11-29T02:10:51.904" v="1246" actId="20577"/>
          <ac:spMkLst>
            <pc:docMk/>
            <pc:sldMk cId="2565273196" sldId="368"/>
            <ac:spMk id="11" creationId="{3FBB2DD5-BFAF-768E-1B44-C1C8F38246AA}"/>
          </ac:spMkLst>
        </pc:spChg>
        <pc:spChg chg="add mod">
          <ac:chgData name="Hamilton, Kirsty" userId="S::kirsty.hamilton9@xggc.scot.nhs.uk::cb5f3518-e1e6-4ef3-a611-e1bf4a772410" providerId="AD" clId="Web-{D30580A0-CBB2-4A16-A064-645DF961D770}" dt="2024-11-29T02:12:03.390" v="1302"/>
          <ac:spMkLst>
            <pc:docMk/>
            <pc:sldMk cId="2565273196" sldId="368"/>
            <ac:spMk id="12" creationId="{9E7B9707-B862-826C-4069-52355409C697}"/>
          </ac:spMkLst>
        </pc:spChg>
        <pc:picChg chg="mod">
          <ac:chgData name="Hamilton, Kirsty" userId="S::kirsty.hamilton9@xggc.scot.nhs.uk::cb5f3518-e1e6-4ef3-a611-e1bf4a772410" providerId="AD" clId="Web-{D30580A0-CBB2-4A16-A064-645DF961D770}" dt="2024-11-29T02:10:04.809" v="1224" actId="14100"/>
          <ac:picMkLst>
            <pc:docMk/>
            <pc:sldMk cId="2565273196" sldId="368"/>
            <ac:picMk id="3" creationId="{8B88ACB8-45BD-3254-8245-4B684914B845}"/>
          </ac:picMkLst>
        </pc:picChg>
      </pc:sldChg>
      <pc:sldChg chg="ord">
        <pc:chgData name="Hamilton, Kirsty" userId="S::kirsty.hamilton9@xggc.scot.nhs.uk::cb5f3518-e1e6-4ef3-a611-e1bf4a772410" providerId="AD" clId="Web-{D30580A0-CBB2-4A16-A064-645DF961D770}" dt="2024-11-29T01:21:02.433" v="358"/>
        <pc:sldMkLst>
          <pc:docMk/>
          <pc:sldMk cId="1748592698" sldId="370"/>
        </pc:sldMkLst>
      </pc:sldChg>
      <pc:sldChg chg="del">
        <pc:chgData name="Hamilton, Kirsty" userId="S::kirsty.hamilton9@xggc.scot.nhs.uk::cb5f3518-e1e6-4ef3-a611-e1bf4a772410" providerId="AD" clId="Web-{D30580A0-CBB2-4A16-A064-645DF961D770}" dt="2024-11-29T02:19:41.557" v="1355"/>
        <pc:sldMkLst>
          <pc:docMk/>
          <pc:sldMk cId="134366364" sldId="371"/>
        </pc:sldMkLst>
      </pc:sldChg>
      <pc:sldChg chg="del">
        <pc:chgData name="Hamilton, Kirsty" userId="S::kirsty.hamilton9@xggc.scot.nhs.uk::cb5f3518-e1e6-4ef3-a611-e1bf4a772410" providerId="AD" clId="Web-{D30580A0-CBB2-4A16-A064-645DF961D770}" dt="2024-11-29T02:23:52" v="1383"/>
        <pc:sldMkLst>
          <pc:docMk/>
          <pc:sldMk cId="137892632" sldId="372"/>
        </pc:sldMkLst>
      </pc:sldChg>
      <pc:sldChg chg="addSp delSp modSp">
        <pc:chgData name="Hamilton, Kirsty" userId="S::kirsty.hamilton9@xggc.scot.nhs.uk::cb5f3518-e1e6-4ef3-a611-e1bf4a772410" providerId="AD" clId="Web-{D30580A0-CBB2-4A16-A064-645DF961D770}" dt="2024-11-29T02:23:11.968" v="1382" actId="1076"/>
        <pc:sldMkLst>
          <pc:docMk/>
          <pc:sldMk cId="3327271317" sldId="374"/>
        </pc:sldMkLst>
        <pc:spChg chg="mod">
          <ac:chgData name="Hamilton, Kirsty" userId="S::kirsty.hamilton9@xggc.scot.nhs.uk::cb5f3518-e1e6-4ef3-a611-e1bf4a772410" providerId="AD" clId="Web-{D30580A0-CBB2-4A16-A064-645DF961D770}" dt="2024-11-29T02:23:11.968" v="1382" actId="1076"/>
          <ac:spMkLst>
            <pc:docMk/>
            <pc:sldMk cId="3327271317" sldId="374"/>
            <ac:spMk id="2" creationId="{C7B54792-BDE4-D873-AB92-62342815ECFC}"/>
          </ac:spMkLst>
        </pc:spChg>
        <pc:picChg chg="add mod">
          <ac:chgData name="Hamilton, Kirsty" userId="S::kirsty.hamilton9@xggc.scot.nhs.uk::cb5f3518-e1e6-4ef3-a611-e1bf4a772410" providerId="AD" clId="Web-{D30580A0-CBB2-4A16-A064-645DF961D770}" dt="2024-11-29T02:23:01.311" v="1381" actId="1076"/>
          <ac:picMkLst>
            <pc:docMk/>
            <pc:sldMk cId="3327271317" sldId="374"/>
            <ac:picMk id="6" creationId="{605FF7D2-FE95-8D1E-64BB-ED7242AD0B07}"/>
          </ac:picMkLst>
        </pc:picChg>
      </pc:sldChg>
      <pc:sldChg chg="addSp delSp modSp del">
        <pc:chgData name="Hamilton, Kirsty" userId="S::kirsty.hamilton9@xggc.scot.nhs.uk::cb5f3518-e1e6-4ef3-a611-e1bf4a772410" providerId="AD" clId="Web-{D30580A0-CBB2-4A16-A064-645DF961D770}" dt="2024-11-29T01:16:15.895" v="330"/>
        <pc:sldMkLst>
          <pc:docMk/>
          <pc:sldMk cId="42110802" sldId="375"/>
        </pc:sldMkLst>
      </pc:sldChg>
      <pc:sldChg chg="addSp delSp modSp add replId">
        <pc:chgData name="Hamilton, Kirsty" userId="S::kirsty.hamilton9@xggc.scot.nhs.uk::cb5f3518-e1e6-4ef3-a611-e1bf4a772410" providerId="AD" clId="Web-{D30580A0-CBB2-4A16-A064-645DF961D770}" dt="2024-11-29T01:16:09.848" v="329" actId="14100"/>
        <pc:sldMkLst>
          <pc:docMk/>
          <pc:sldMk cId="2124469125" sldId="376"/>
        </pc:sldMkLst>
        <pc:spChg chg="add mod">
          <ac:chgData name="Hamilton, Kirsty" userId="S::kirsty.hamilton9@xggc.scot.nhs.uk::cb5f3518-e1e6-4ef3-a611-e1bf4a772410" providerId="AD" clId="Web-{D30580A0-CBB2-4A16-A064-645DF961D770}" dt="2024-11-29T01:16:09.848" v="329" actId="14100"/>
          <ac:spMkLst>
            <pc:docMk/>
            <pc:sldMk cId="2124469125" sldId="376"/>
            <ac:spMk id="9" creationId="{107926C1-2C7B-4EC1-BF0A-09725CFA1E87}"/>
          </ac:spMkLst>
        </pc:spChg>
        <pc:picChg chg="add mod">
          <ac:chgData name="Hamilton, Kirsty" userId="S::kirsty.hamilton9@xggc.scot.nhs.uk::cb5f3518-e1e6-4ef3-a611-e1bf4a772410" providerId="AD" clId="Web-{D30580A0-CBB2-4A16-A064-645DF961D770}" dt="2024-11-29T01:15:17.048" v="306" actId="1076"/>
          <ac:picMkLst>
            <pc:docMk/>
            <pc:sldMk cId="2124469125" sldId="376"/>
            <ac:picMk id="8" creationId="{8C04F347-2E48-F687-E89F-D6021DF831E4}"/>
          </ac:picMkLst>
        </pc:picChg>
      </pc:sldChg>
      <pc:sldChg chg="addSp delSp modSp add ord replId">
        <pc:chgData name="Hamilton, Kirsty" userId="S::kirsty.hamilton9@xggc.scot.nhs.uk::cb5f3518-e1e6-4ef3-a611-e1bf4a772410" providerId="AD" clId="Web-{D30580A0-CBB2-4A16-A064-645DF961D770}" dt="2024-11-29T01:18:13.367" v="348" actId="20577"/>
        <pc:sldMkLst>
          <pc:docMk/>
          <pc:sldMk cId="1711067434" sldId="377"/>
        </pc:sldMkLst>
        <pc:spChg chg="mod">
          <ac:chgData name="Hamilton, Kirsty" userId="S::kirsty.hamilton9@xggc.scot.nhs.uk::cb5f3518-e1e6-4ef3-a611-e1bf4a772410" providerId="AD" clId="Web-{D30580A0-CBB2-4A16-A064-645DF961D770}" dt="2024-11-29T01:18:13.367" v="348" actId="20577"/>
          <ac:spMkLst>
            <pc:docMk/>
            <pc:sldMk cId="1711067434" sldId="377"/>
            <ac:spMk id="2" creationId="{C7B54792-BDE4-D873-AB92-62342815ECFC}"/>
          </ac:spMkLst>
        </pc:spChg>
        <pc:spChg chg="mod">
          <ac:chgData name="Hamilton, Kirsty" userId="S::kirsty.hamilton9@xggc.scot.nhs.uk::cb5f3518-e1e6-4ef3-a611-e1bf4a772410" providerId="AD" clId="Web-{D30580A0-CBB2-4A16-A064-645DF961D770}" dt="2024-11-29T01:18:04.351" v="345" actId="1076"/>
          <ac:spMkLst>
            <pc:docMk/>
            <pc:sldMk cId="1711067434" sldId="377"/>
            <ac:spMk id="23" creationId="{12211C43-D0DF-7BD3-C62B-FF0B34A2095F}"/>
          </ac:spMkLst>
        </pc:spChg>
        <pc:picChg chg="add del">
          <ac:chgData name="Hamilton, Kirsty" userId="S::kirsty.hamilton9@xggc.scot.nhs.uk::cb5f3518-e1e6-4ef3-a611-e1bf4a772410" providerId="AD" clId="Web-{D30580A0-CBB2-4A16-A064-645DF961D770}" dt="2024-11-29T01:17:42.115" v="335"/>
          <ac:picMkLst>
            <pc:docMk/>
            <pc:sldMk cId="1711067434" sldId="377"/>
            <ac:picMk id="4" creationId="{1662FE1C-262F-2F66-52CD-449776481B4D}"/>
          </ac:picMkLst>
        </pc:picChg>
      </pc:sldChg>
      <pc:sldChg chg="addSp delSp modSp add replId">
        <pc:chgData name="Hamilton, Kirsty" userId="S::kirsty.hamilton9@xggc.scot.nhs.uk::cb5f3518-e1e6-4ef3-a611-e1bf4a772410" providerId="AD" clId="Web-{D30580A0-CBB2-4A16-A064-645DF961D770}" dt="2024-11-29T02:13:16.438" v="1320" actId="1076"/>
        <pc:sldMkLst>
          <pc:docMk/>
          <pc:sldMk cId="1868334951" sldId="378"/>
        </pc:sldMkLst>
        <pc:spChg chg="mod">
          <ac:chgData name="Hamilton, Kirsty" userId="S::kirsty.hamilton9@xggc.scot.nhs.uk::cb5f3518-e1e6-4ef3-a611-e1bf4a772410" providerId="AD" clId="Web-{D30580A0-CBB2-4A16-A064-645DF961D770}" dt="2024-11-29T02:01:07.776" v="985" actId="20577"/>
          <ac:spMkLst>
            <pc:docMk/>
            <pc:sldMk cId="1868334951" sldId="378"/>
            <ac:spMk id="2" creationId="{C7B54792-BDE4-D873-AB92-62342815ECFC}"/>
          </ac:spMkLst>
        </pc:spChg>
        <pc:spChg chg="add mod">
          <ac:chgData name="Hamilton, Kirsty" userId="S::kirsty.hamilton9@xggc.scot.nhs.uk::cb5f3518-e1e6-4ef3-a611-e1bf4a772410" providerId="AD" clId="Web-{D30580A0-CBB2-4A16-A064-645DF961D770}" dt="2024-11-29T02:12:16.921" v="1303" actId="1076"/>
          <ac:spMkLst>
            <pc:docMk/>
            <pc:sldMk cId="1868334951" sldId="378"/>
            <ac:spMk id="8" creationId="{831DE558-527B-3E2B-28A1-BD456327FAC2}"/>
          </ac:spMkLst>
        </pc:spChg>
        <pc:spChg chg="add mod">
          <ac:chgData name="Hamilton, Kirsty" userId="S::kirsty.hamilton9@xggc.scot.nhs.uk::cb5f3518-e1e6-4ef3-a611-e1bf4a772410" providerId="AD" clId="Web-{D30580A0-CBB2-4A16-A064-645DF961D770}" dt="2024-11-29T02:12:25.781" v="1305" actId="14100"/>
          <ac:spMkLst>
            <pc:docMk/>
            <pc:sldMk cId="1868334951" sldId="378"/>
            <ac:spMk id="12" creationId="{43673D10-5E95-4C51-50F0-7B1C2B706F3E}"/>
          </ac:spMkLst>
        </pc:spChg>
        <pc:spChg chg="add mod">
          <ac:chgData name="Hamilton, Kirsty" userId="S::kirsty.hamilton9@xggc.scot.nhs.uk::cb5f3518-e1e6-4ef3-a611-e1bf4a772410" providerId="AD" clId="Web-{D30580A0-CBB2-4A16-A064-645DF961D770}" dt="2024-11-29T02:12:32.406" v="1306" actId="1076"/>
          <ac:spMkLst>
            <pc:docMk/>
            <pc:sldMk cId="1868334951" sldId="378"/>
            <ac:spMk id="21" creationId="{A84CC9C0-4D55-9C48-D69A-2D4D607DB242}"/>
          </ac:spMkLst>
        </pc:spChg>
        <pc:spChg chg="add ord">
          <ac:chgData name="Hamilton, Kirsty" userId="S::kirsty.hamilton9@xggc.scot.nhs.uk::cb5f3518-e1e6-4ef3-a611-e1bf4a772410" providerId="AD" clId="Web-{D30580A0-CBB2-4A16-A064-645DF961D770}" dt="2024-11-29T01:54:23.921" v="835"/>
          <ac:spMkLst>
            <pc:docMk/>
            <pc:sldMk cId="1868334951" sldId="378"/>
            <ac:spMk id="28" creationId="{B3908D05-555F-07B4-8CF9-C705A9763C1D}"/>
          </ac:spMkLst>
        </pc:spChg>
        <pc:picChg chg="mod">
          <ac:chgData name="Hamilton, Kirsty" userId="S::kirsty.hamilton9@xggc.scot.nhs.uk::cb5f3518-e1e6-4ef3-a611-e1bf4a772410" providerId="AD" clId="Web-{D30580A0-CBB2-4A16-A064-645DF961D770}" dt="2024-11-29T01:23:49.220" v="404" actId="1076"/>
          <ac:picMkLst>
            <pc:docMk/>
            <pc:sldMk cId="1868334951" sldId="378"/>
            <ac:picMk id="3" creationId="{8B88ACB8-45BD-3254-8245-4B684914B845}"/>
          </ac:picMkLst>
        </pc:picChg>
        <pc:picChg chg="add mod">
          <ac:chgData name="Hamilton, Kirsty" userId="S::kirsty.hamilton9@xggc.scot.nhs.uk::cb5f3518-e1e6-4ef3-a611-e1bf4a772410" providerId="AD" clId="Web-{D30580A0-CBB2-4A16-A064-645DF961D770}" dt="2024-11-29T02:12:41.485" v="1309" actId="14100"/>
          <ac:picMkLst>
            <pc:docMk/>
            <pc:sldMk cId="1868334951" sldId="378"/>
            <ac:picMk id="15" creationId="{5AC08DD8-29D5-9567-784B-C2D559A38ABE}"/>
          </ac:picMkLst>
        </pc:picChg>
        <pc:picChg chg="add mod">
          <ac:chgData name="Hamilton, Kirsty" userId="S::kirsty.hamilton9@xggc.scot.nhs.uk::cb5f3518-e1e6-4ef3-a611-e1bf4a772410" providerId="AD" clId="Web-{D30580A0-CBB2-4A16-A064-645DF961D770}" dt="2024-11-29T02:13:16.438" v="1320" actId="1076"/>
          <ac:picMkLst>
            <pc:docMk/>
            <pc:sldMk cId="1868334951" sldId="378"/>
            <ac:picMk id="17" creationId="{426743DD-B5BC-09FD-3339-C4B3EC658C2B}"/>
          </ac:picMkLst>
        </pc:picChg>
        <pc:picChg chg="add mod">
          <ac:chgData name="Hamilton, Kirsty" userId="S::kirsty.hamilton9@xggc.scot.nhs.uk::cb5f3518-e1e6-4ef3-a611-e1bf4a772410" providerId="AD" clId="Web-{D30580A0-CBB2-4A16-A064-645DF961D770}" dt="2024-11-29T02:13:14.329" v="1319" actId="1076"/>
          <ac:picMkLst>
            <pc:docMk/>
            <pc:sldMk cId="1868334951" sldId="378"/>
            <ac:picMk id="18" creationId="{78BC3323-3C9C-93E1-3677-C140DF8AAB96}"/>
          </ac:picMkLst>
        </pc:picChg>
        <pc:picChg chg="add mod">
          <ac:chgData name="Hamilton, Kirsty" userId="S::kirsty.hamilton9@xggc.scot.nhs.uk::cb5f3518-e1e6-4ef3-a611-e1bf4a772410" providerId="AD" clId="Web-{D30580A0-CBB2-4A16-A064-645DF961D770}" dt="2024-11-29T02:13:05.548" v="1316" actId="1076"/>
          <ac:picMkLst>
            <pc:docMk/>
            <pc:sldMk cId="1868334951" sldId="378"/>
            <ac:picMk id="20" creationId="{76F72A98-7717-F91E-E41F-0083428170CB}"/>
          </ac:picMkLst>
        </pc:picChg>
        <pc:picChg chg="add mod">
          <ac:chgData name="Hamilton, Kirsty" userId="S::kirsty.hamilton9@xggc.scot.nhs.uk::cb5f3518-e1e6-4ef3-a611-e1bf4a772410" providerId="AD" clId="Web-{D30580A0-CBB2-4A16-A064-645DF961D770}" dt="2024-11-29T02:12:54.125" v="1312" actId="1076"/>
          <ac:picMkLst>
            <pc:docMk/>
            <pc:sldMk cId="1868334951" sldId="378"/>
            <ac:picMk id="25" creationId="{958112EC-37E8-BEE2-4E94-67DC947A29E6}"/>
          </ac:picMkLst>
        </pc:picChg>
        <pc:picChg chg="add mod">
          <ac:chgData name="Hamilton, Kirsty" userId="S::kirsty.hamilton9@xggc.scot.nhs.uk::cb5f3518-e1e6-4ef3-a611-e1bf4a772410" providerId="AD" clId="Web-{D30580A0-CBB2-4A16-A064-645DF961D770}" dt="2024-11-29T02:13:10.891" v="1318" actId="14100"/>
          <ac:picMkLst>
            <pc:docMk/>
            <pc:sldMk cId="1868334951" sldId="378"/>
            <ac:picMk id="26" creationId="{34B8798B-3228-53DF-A871-4A3095BFDD93}"/>
          </ac:picMkLst>
        </pc:picChg>
      </pc:sldChg>
      <pc:sldChg chg="add del replId">
        <pc:chgData name="Hamilton, Kirsty" userId="S::kirsty.hamilton9@xggc.scot.nhs.uk::cb5f3518-e1e6-4ef3-a611-e1bf4a772410" providerId="AD" clId="Web-{D30580A0-CBB2-4A16-A064-645DF961D770}" dt="2024-11-29T02:01:27.542" v="986"/>
        <pc:sldMkLst>
          <pc:docMk/>
          <pc:sldMk cId="2971529831" sldId="379"/>
        </pc:sldMkLst>
      </pc:sldChg>
      <pc:sldChg chg="add del replId">
        <pc:chgData name="Hamilton, Kirsty" userId="S::kirsty.hamilton9@xggc.scot.nhs.uk::cb5f3518-e1e6-4ef3-a611-e1bf4a772410" providerId="AD" clId="Web-{D30580A0-CBB2-4A16-A064-645DF961D770}" dt="2024-11-29T01:59:40.664" v="979"/>
        <pc:sldMkLst>
          <pc:docMk/>
          <pc:sldMk cId="4238980394" sldId="380"/>
        </pc:sldMkLst>
      </pc:sldChg>
      <pc:sldChg chg="delSp modSp add replId">
        <pc:chgData name="Hamilton, Kirsty" userId="S::kirsty.hamilton9@xggc.scot.nhs.uk::cb5f3518-e1e6-4ef3-a611-e1bf4a772410" providerId="AD" clId="Web-{D30580A0-CBB2-4A16-A064-645DF961D770}" dt="2024-11-29T01:59:15.664" v="978" actId="14100"/>
        <pc:sldMkLst>
          <pc:docMk/>
          <pc:sldMk cId="2664661485" sldId="381"/>
        </pc:sldMkLst>
        <pc:spChg chg="mod">
          <ac:chgData name="Hamilton, Kirsty" userId="S::kirsty.hamilton9@xggc.scot.nhs.uk::cb5f3518-e1e6-4ef3-a611-e1bf4a772410" providerId="AD" clId="Web-{D30580A0-CBB2-4A16-A064-645DF961D770}" dt="2024-11-29T01:59:15.664" v="978" actId="14100"/>
          <ac:spMkLst>
            <pc:docMk/>
            <pc:sldMk cId="2664661485" sldId="381"/>
            <ac:spMk id="13" creationId="{EC88C398-DADD-3FB0-0FB2-DDD7F9A9B89D}"/>
          </ac:spMkLst>
        </pc:spChg>
        <pc:spChg chg="mod">
          <ac:chgData name="Hamilton, Kirsty" userId="S::kirsty.hamilton9@xggc.scot.nhs.uk::cb5f3518-e1e6-4ef3-a611-e1bf4a772410" providerId="AD" clId="Web-{D30580A0-CBB2-4A16-A064-645DF961D770}" dt="2024-11-29T01:59:04.991" v="976" actId="1076"/>
          <ac:spMkLst>
            <pc:docMk/>
            <pc:sldMk cId="2664661485" sldId="381"/>
            <ac:spMk id="22" creationId="{5CFD4E05-6044-73ED-1EB5-64306BA375FE}"/>
          </ac:spMkLst>
        </pc:spChg>
        <pc:spChg chg="mod">
          <ac:chgData name="Hamilton, Kirsty" userId="S::kirsty.hamilton9@xggc.scot.nhs.uk::cb5f3518-e1e6-4ef3-a611-e1bf4a772410" providerId="AD" clId="Web-{D30580A0-CBB2-4A16-A064-645DF961D770}" dt="2024-11-29T01:58:56.788" v="975" actId="20577"/>
          <ac:spMkLst>
            <pc:docMk/>
            <pc:sldMk cId="2664661485" sldId="381"/>
            <ac:spMk id="24" creationId="{C30F1672-9A53-DD9D-C555-FA73733D96F6}"/>
          </ac:spMkLst>
        </pc:spChg>
      </pc:sldChg>
      <pc:sldChg chg="addSp delSp modSp add replId">
        <pc:chgData name="Hamilton, Kirsty" userId="S::kirsty.hamilton9@xggc.scot.nhs.uk::cb5f3518-e1e6-4ef3-a611-e1bf4a772410" providerId="AD" clId="Web-{D30580A0-CBB2-4A16-A064-645DF961D770}" dt="2024-11-29T02:15:32.004" v="1336" actId="14100"/>
        <pc:sldMkLst>
          <pc:docMk/>
          <pc:sldMk cId="2437170633" sldId="382"/>
        </pc:sldMkLst>
        <pc:picChg chg="add mod">
          <ac:chgData name="Hamilton, Kirsty" userId="S::kirsty.hamilton9@xggc.scot.nhs.uk::cb5f3518-e1e6-4ef3-a611-e1bf4a772410" providerId="AD" clId="Web-{D30580A0-CBB2-4A16-A064-645DF961D770}" dt="2024-11-29T02:15:25.613" v="1335" actId="1076"/>
          <ac:picMkLst>
            <pc:docMk/>
            <pc:sldMk cId="2437170633" sldId="382"/>
            <ac:picMk id="2" creationId="{042C7F95-6C6D-F398-07BD-BBFABC1D3A91}"/>
          </ac:picMkLst>
        </pc:picChg>
        <pc:picChg chg="mod">
          <ac:chgData name="Hamilton, Kirsty" userId="S::kirsty.hamilton9@xggc.scot.nhs.uk::cb5f3518-e1e6-4ef3-a611-e1bf4a772410" providerId="AD" clId="Web-{D30580A0-CBB2-4A16-A064-645DF961D770}" dt="2024-11-29T02:15:32.004" v="1336" actId="14100"/>
          <ac:picMkLst>
            <pc:docMk/>
            <pc:sldMk cId="2437170633" sldId="382"/>
            <ac:picMk id="3" creationId="{8B88ACB8-45BD-3254-8245-4B684914B845}"/>
          </ac:picMkLst>
        </pc:picChg>
      </pc:sldChg>
      <pc:sldChg chg="modSp add replId">
        <pc:chgData name="Hamilton, Kirsty" userId="S::kirsty.hamilton9@xggc.scot.nhs.uk::cb5f3518-e1e6-4ef3-a611-e1bf4a772410" providerId="AD" clId="Web-{D30580A0-CBB2-4A16-A064-645DF961D770}" dt="2024-11-29T02:18:03.976" v="1354" actId="20577"/>
        <pc:sldMkLst>
          <pc:docMk/>
          <pc:sldMk cId="3205362552" sldId="383"/>
        </pc:sldMkLst>
        <pc:spChg chg="mod">
          <ac:chgData name="Hamilton, Kirsty" userId="S::kirsty.hamilton9@xggc.scot.nhs.uk::cb5f3518-e1e6-4ef3-a611-e1bf4a772410" providerId="AD" clId="Web-{D30580A0-CBB2-4A16-A064-645DF961D770}" dt="2024-11-29T02:18:03.976" v="1354" actId="20577"/>
          <ac:spMkLst>
            <pc:docMk/>
            <pc:sldMk cId="3205362552" sldId="383"/>
            <ac:spMk id="2" creationId="{C7B54792-BDE4-D873-AB92-62342815ECFC}"/>
          </ac:spMkLst>
        </pc:spChg>
      </pc:sldChg>
      <pc:sldChg chg="modSp add replId">
        <pc:chgData name="Hamilton, Kirsty" userId="S::kirsty.hamilton9@xggc.scot.nhs.uk::cb5f3518-e1e6-4ef3-a611-e1bf4a772410" providerId="AD" clId="Web-{D30580A0-CBB2-4A16-A064-645DF961D770}" dt="2024-11-29T02:30:11.681" v="1458" actId="20577"/>
        <pc:sldMkLst>
          <pc:docMk/>
          <pc:sldMk cId="464377894" sldId="384"/>
        </pc:sldMkLst>
        <pc:spChg chg="mod">
          <ac:chgData name="Hamilton, Kirsty" userId="S::kirsty.hamilton9@xggc.scot.nhs.uk::cb5f3518-e1e6-4ef3-a611-e1bf4a772410" providerId="AD" clId="Web-{D30580A0-CBB2-4A16-A064-645DF961D770}" dt="2024-11-29T02:30:11.681" v="1458" actId="20577"/>
          <ac:spMkLst>
            <pc:docMk/>
            <pc:sldMk cId="464377894" sldId="384"/>
            <ac:spMk id="2" creationId="{C7B54792-BDE4-D873-AB92-62342815ECFC}"/>
          </ac:spMkLst>
        </pc:spChg>
      </pc:sldChg>
      <pc:sldChg chg="addSp modSp add replId">
        <pc:chgData name="Hamilton, Kirsty" userId="S::kirsty.hamilton9@xggc.scot.nhs.uk::cb5f3518-e1e6-4ef3-a611-e1bf4a772410" providerId="AD" clId="Web-{D30580A0-CBB2-4A16-A064-645DF961D770}" dt="2024-11-29T02:27:24.958" v="1406" actId="20577"/>
        <pc:sldMkLst>
          <pc:docMk/>
          <pc:sldMk cId="2602620110" sldId="385"/>
        </pc:sldMkLst>
        <pc:spChg chg="mod">
          <ac:chgData name="Hamilton, Kirsty" userId="S::kirsty.hamilton9@xggc.scot.nhs.uk::cb5f3518-e1e6-4ef3-a611-e1bf4a772410" providerId="AD" clId="Web-{D30580A0-CBB2-4A16-A064-645DF961D770}" dt="2024-11-29T02:27:24.958" v="1406" actId="20577"/>
          <ac:spMkLst>
            <pc:docMk/>
            <pc:sldMk cId="2602620110" sldId="385"/>
            <ac:spMk id="2" creationId="{C7B54792-BDE4-D873-AB92-62342815ECFC}"/>
          </ac:spMkLst>
        </pc:spChg>
        <pc:picChg chg="add mod">
          <ac:chgData name="Hamilton, Kirsty" userId="S::kirsty.hamilton9@xggc.scot.nhs.uk::cb5f3518-e1e6-4ef3-a611-e1bf4a772410" providerId="AD" clId="Web-{D30580A0-CBB2-4A16-A064-645DF961D770}" dt="2024-11-29T02:27:12.974" v="1404" actId="14100"/>
          <ac:picMkLst>
            <pc:docMk/>
            <pc:sldMk cId="2602620110" sldId="385"/>
            <ac:picMk id="4" creationId="{E139C8E1-F6E9-4D5B-CC57-A7E4B19E3E95}"/>
          </ac:picMkLst>
        </pc:picChg>
      </pc:sldChg>
      <pc:sldChg chg="addSp delSp modSp add replId">
        <pc:chgData name="Hamilton, Kirsty" userId="S::kirsty.hamilton9@xggc.scot.nhs.uk::cb5f3518-e1e6-4ef3-a611-e1bf4a772410" providerId="AD" clId="Web-{D30580A0-CBB2-4A16-A064-645DF961D770}" dt="2024-11-29T03:03:14.726" v="1921" actId="14100"/>
        <pc:sldMkLst>
          <pc:docMk/>
          <pc:sldMk cId="4131873477" sldId="386"/>
        </pc:sldMkLst>
        <pc:spChg chg="mod">
          <ac:chgData name="Hamilton, Kirsty" userId="S::kirsty.hamilton9@xggc.scot.nhs.uk::cb5f3518-e1e6-4ef3-a611-e1bf4a772410" providerId="AD" clId="Web-{D30580A0-CBB2-4A16-A064-645DF961D770}" dt="2024-11-29T02:57:32.304" v="1904" actId="20577"/>
          <ac:spMkLst>
            <pc:docMk/>
            <pc:sldMk cId="4131873477" sldId="386"/>
            <ac:spMk id="2" creationId="{C7B54792-BDE4-D873-AB92-62342815ECFC}"/>
          </ac:spMkLst>
        </pc:spChg>
        <pc:picChg chg="add mod">
          <ac:chgData name="Hamilton, Kirsty" userId="S::kirsty.hamilton9@xggc.scot.nhs.uk::cb5f3518-e1e6-4ef3-a611-e1bf4a772410" providerId="AD" clId="Web-{D30580A0-CBB2-4A16-A064-645DF961D770}" dt="2024-11-29T03:03:14.726" v="1921" actId="14100"/>
          <ac:picMkLst>
            <pc:docMk/>
            <pc:sldMk cId="4131873477" sldId="386"/>
            <ac:picMk id="8" creationId="{1812959E-C3F4-7DAD-5A9D-BC10E774D855}"/>
          </ac:picMkLst>
        </pc:picChg>
      </pc:sldChg>
      <pc:sldChg chg="addSp modSp add replId">
        <pc:chgData name="Hamilton, Kirsty" userId="S::kirsty.hamilton9@xggc.scot.nhs.uk::cb5f3518-e1e6-4ef3-a611-e1bf4a772410" providerId="AD" clId="Web-{D30580A0-CBB2-4A16-A064-645DF961D770}" dt="2024-11-29T02:40:47.436" v="1699" actId="20577"/>
        <pc:sldMkLst>
          <pc:docMk/>
          <pc:sldMk cId="538230462" sldId="387"/>
        </pc:sldMkLst>
        <pc:spChg chg="mod">
          <ac:chgData name="Hamilton, Kirsty" userId="S::kirsty.hamilton9@xggc.scot.nhs.uk::cb5f3518-e1e6-4ef3-a611-e1bf4a772410" providerId="AD" clId="Web-{D30580A0-CBB2-4A16-A064-645DF961D770}" dt="2024-11-29T02:37:40.162" v="1558" actId="20577"/>
          <ac:spMkLst>
            <pc:docMk/>
            <pc:sldMk cId="538230462" sldId="387"/>
            <ac:spMk id="2" creationId="{C7B54792-BDE4-D873-AB92-62342815ECFC}"/>
          </ac:spMkLst>
        </pc:spChg>
        <pc:spChg chg="add mod">
          <ac:chgData name="Hamilton, Kirsty" userId="S::kirsty.hamilton9@xggc.scot.nhs.uk::cb5f3518-e1e6-4ef3-a611-e1bf4a772410" providerId="AD" clId="Web-{D30580A0-CBB2-4A16-A064-645DF961D770}" dt="2024-11-29T02:38:32.351" v="1586" actId="1076"/>
          <ac:spMkLst>
            <pc:docMk/>
            <pc:sldMk cId="538230462" sldId="387"/>
            <ac:spMk id="5" creationId="{F4662D2E-F823-B300-4302-DFB55A2C8CD6}"/>
          </ac:spMkLst>
        </pc:spChg>
        <pc:spChg chg="add mod">
          <ac:chgData name="Hamilton, Kirsty" userId="S::kirsty.hamilton9@xggc.scot.nhs.uk::cb5f3518-e1e6-4ef3-a611-e1bf4a772410" providerId="AD" clId="Web-{D30580A0-CBB2-4A16-A064-645DF961D770}" dt="2024-11-29T02:40:47.436" v="1699" actId="20577"/>
          <ac:spMkLst>
            <pc:docMk/>
            <pc:sldMk cId="538230462" sldId="387"/>
            <ac:spMk id="6" creationId="{D13AF0C4-2F5C-20DD-CAEF-1E4C2E359371}"/>
          </ac:spMkLst>
        </pc:spChg>
        <pc:spChg chg="mod">
          <ac:chgData name="Hamilton, Kirsty" userId="S::kirsty.hamilton9@xggc.scot.nhs.uk::cb5f3518-e1e6-4ef3-a611-e1bf4a772410" providerId="AD" clId="Web-{D30580A0-CBB2-4A16-A064-645DF961D770}" dt="2024-11-29T02:38:42.742" v="1588" actId="1076"/>
          <ac:spMkLst>
            <pc:docMk/>
            <pc:sldMk cId="538230462" sldId="387"/>
            <ac:spMk id="23" creationId="{12211C43-D0DF-7BD3-C62B-FF0B34A2095F}"/>
          </ac:spMkLst>
        </pc:spChg>
        <pc:picChg chg="add mod">
          <ac:chgData name="Hamilton, Kirsty" userId="S::kirsty.hamilton9@xggc.scot.nhs.uk::cb5f3518-e1e6-4ef3-a611-e1bf4a772410" providerId="AD" clId="Web-{D30580A0-CBB2-4A16-A064-645DF961D770}" dt="2024-11-29T02:34:02.421" v="1462" actId="14100"/>
          <ac:picMkLst>
            <pc:docMk/>
            <pc:sldMk cId="538230462" sldId="387"/>
            <ac:picMk id="4" creationId="{3AF6C852-97C2-D49D-33DB-1E0542F71C56}"/>
          </ac:picMkLst>
        </pc:picChg>
      </pc:sldChg>
      <pc:sldChg chg="addSp delSp modSp add replId">
        <pc:chgData name="Hamilton, Kirsty" userId="S::kirsty.hamilton9@xggc.scot.nhs.uk::cb5f3518-e1e6-4ef3-a611-e1bf4a772410" providerId="AD" clId="Web-{D30580A0-CBB2-4A16-A064-645DF961D770}" dt="2024-11-29T02:52:18.208" v="1896" actId="20577"/>
        <pc:sldMkLst>
          <pc:docMk/>
          <pc:sldMk cId="2985765735" sldId="388"/>
        </pc:sldMkLst>
        <pc:spChg chg="mod">
          <ac:chgData name="Hamilton, Kirsty" userId="S::kirsty.hamilton9@xggc.scot.nhs.uk::cb5f3518-e1e6-4ef3-a611-e1bf4a772410" providerId="AD" clId="Web-{D30580A0-CBB2-4A16-A064-645DF961D770}" dt="2024-11-29T02:47:04.794" v="1727" actId="14100"/>
          <ac:spMkLst>
            <pc:docMk/>
            <pc:sldMk cId="2985765735" sldId="388"/>
            <ac:spMk id="2" creationId="{C7B54792-BDE4-D873-AB92-62342815ECFC}"/>
          </ac:spMkLst>
        </pc:spChg>
        <pc:graphicFrameChg chg="add mod modGraphic">
          <ac:chgData name="Hamilton, Kirsty" userId="S::kirsty.hamilton9@xggc.scot.nhs.uk::cb5f3518-e1e6-4ef3-a611-e1bf4a772410" providerId="AD" clId="Web-{D30580A0-CBB2-4A16-A064-645DF961D770}" dt="2024-11-29T02:52:18.208" v="1896" actId="20577"/>
          <ac:graphicFrameMkLst>
            <pc:docMk/>
            <pc:sldMk cId="2985765735" sldId="388"/>
            <ac:graphicFrameMk id="5" creationId="{6ED3BBB4-88D4-3C9C-5961-254A915B47E8}"/>
          </ac:graphicFrameMkLst>
        </pc:graphicFrameChg>
      </pc:sldChg>
    </pc:docChg>
  </pc:docChgLst>
  <pc:docChgLst>
    <pc:chgData name="Hamilton, Kirsty" userId="S::kirsty.hamilton9@xggc.scot.nhs.uk::cb5f3518-e1e6-4ef3-a611-e1bf4a772410" providerId="AD" clId="Web-{30EA1E54-B5B3-4E69-BF5B-4845689CFBFD}"/>
    <pc:docChg chg="modSld">
      <pc:chgData name="Hamilton, Kirsty" userId="S::kirsty.hamilton9@xggc.scot.nhs.uk::cb5f3518-e1e6-4ef3-a611-e1bf4a772410" providerId="AD" clId="Web-{30EA1E54-B5B3-4E69-BF5B-4845689CFBFD}" dt="2025-01-08T15:09:01.020" v="859"/>
      <pc:docMkLst>
        <pc:docMk/>
      </pc:docMkLst>
      <pc:sldChg chg="modSp modNotes">
        <pc:chgData name="Hamilton, Kirsty" userId="S::kirsty.hamilton9@xggc.scot.nhs.uk::cb5f3518-e1e6-4ef3-a611-e1bf4a772410" providerId="AD" clId="Web-{30EA1E54-B5B3-4E69-BF5B-4845689CFBFD}" dt="2025-01-08T14:40:00.103" v="435"/>
        <pc:sldMkLst>
          <pc:docMk/>
          <pc:sldMk cId="1018596730" sldId="348"/>
        </pc:sldMkLst>
        <pc:spChg chg="mod">
          <ac:chgData name="Hamilton, Kirsty" userId="S::kirsty.hamilton9@xggc.scot.nhs.uk::cb5f3518-e1e6-4ef3-a611-e1bf4a772410" providerId="AD" clId="Web-{30EA1E54-B5B3-4E69-BF5B-4845689CFBFD}" dt="2025-01-08T14:37:29.194" v="2" actId="20577"/>
          <ac:spMkLst>
            <pc:docMk/>
            <pc:sldMk cId="1018596730" sldId="348"/>
            <ac:spMk id="2" creationId="{C7B54792-BDE4-D873-AB92-62342815ECFC}"/>
          </ac:spMkLst>
        </pc:spChg>
      </pc:sldChg>
      <pc:sldChg chg="modNotes">
        <pc:chgData name="Hamilton, Kirsty" userId="S::kirsty.hamilton9@xggc.scot.nhs.uk::cb5f3518-e1e6-4ef3-a611-e1bf4a772410" providerId="AD" clId="Web-{30EA1E54-B5B3-4E69-BF5B-4845689CFBFD}" dt="2025-01-08T14:40:38.323" v="440"/>
        <pc:sldMkLst>
          <pc:docMk/>
          <pc:sldMk cId="2957397708" sldId="355"/>
        </pc:sldMkLst>
      </pc:sldChg>
      <pc:sldChg chg="modSp">
        <pc:chgData name="Hamilton, Kirsty" userId="S::kirsty.hamilton9@xggc.scot.nhs.uk::cb5f3518-e1e6-4ef3-a611-e1bf4a772410" providerId="AD" clId="Web-{30EA1E54-B5B3-4E69-BF5B-4845689CFBFD}" dt="2025-01-08T15:03:00.089" v="737" actId="20577"/>
        <pc:sldMkLst>
          <pc:docMk/>
          <pc:sldMk cId="1711067434" sldId="377"/>
        </pc:sldMkLst>
        <pc:spChg chg="mod">
          <ac:chgData name="Hamilton, Kirsty" userId="S::kirsty.hamilton9@xggc.scot.nhs.uk::cb5f3518-e1e6-4ef3-a611-e1bf4a772410" providerId="AD" clId="Web-{30EA1E54-B5B3-4E69-BF5B-4845689CFBFD}" dt="2025-01-08T15:03:00.089" v="737" actId="20577"/>
          <ac:spMkLst>
            <pc:docMk/>
            <pc:sldMk cId="1711067434" sldId="377"/>
            <ac:spMk id="2" creationId="{C7B54792-BDE4-D873-AB92-62342815ECFC}"/>
          </ac:spMkLst>
        </pc:spChg>
        <pc:spChg chg="mod">
          <ac:chgData name="Hamilton, Kirsty" userId="S::kirsty.hamilton9@xggc.scot.nhs.uk::cb5f3518-e1e6-4ef3-a611-e1bf4a772410" providerId="AD" clId="Web-{30EA1E54-B5B3-4E69-BF5B-4845689CFBFD}" dt="2025-01-08T15:02:39.698" v="732" actId="1076"/>
          <ac:spMkLst>
            <pc:docMk/>
            <pc:sldMk cId="1711067434" sldId="377"/>
            <ac:spMk id="23" creationId="{12211C43-D0DF-7BD3-C62B-FF0B34A2095F}"/>
          </ac:spMkLst>
        </pc:spChg>
        <pc:picChg chg="mod">
          <ac:chgData name="Hamilton, Kirsty" userId="S::kirsty.hamilton9@xggc.scot.nhs.uk::cb5f3518-e1e6-4ef3-a611-e1bf4a772410" providerId="AD" clId="Web-{30EA1E54-B5B3-4E69-BF5B-4845689CFBFD}" dt="2025-01-08T15:02:37.229" v="731" actId="1076"/>
          <ac:picMkLst>
            <pc:docMk/>
            <pc:sldMk cId="1711067434" sldId="377"/>
            <ac:picMk id="4" creationId="{1662FE1C-262F-2F66-52CD-449776481B4D}"/>
          </ac:picMkLst>
        </pc:picChg>
      </pc:sldChg>
      <pc:sldChg chg="addSp delSp modSp modNotes">
        <pc:chgData name="Hamilton, Kirsty" userId="S::kirsty.hamilton9@xggc.scot.nhs.uk::cb5f3518-e1e6-4ef3-a611-e1bf4a772410" providerId="AD" clId="Web-{30EA1E54-B5B3-4E69-BF5B-4845689CFBFD}" dt="2025-01-08T15:07:27.095" v="834"/>
        <pc:sldMkLst>
          <pc:docMk/>
          <pc:sldMk cId="3205362552" sldId="383"/>
        </pc:sldMkLst>
        <pc:picChg chg="del">
          <ac:chgData name="Hamilton, Kirsty" userId="S::kirsty.hamilton9@xggc.scot.nhs.uk::cb5f3518-e1e6-4ef3-a611-e1bf4a772410" providerId="AD" clId="Web-{30EA1E54-B5B3-4E69-BF5B-4845689CFBFD}" dt="2025-01-08T15:04:28.310" v="753"/>
          <ac:picMkLst>
            <pc:docMk/>
            <pc:sldMk cId="3205362552" sldId="383"/>
            <ac:picMk id="5" creationId="{6B6DB766-3DC0-BBBF-A67E-B0DB8D0D6FA7}"/>
          </ac:picMkLst>
        </pc:picChg>
        <pc:picChg chg="add mod">
          <ac:chgData name="Hamilton, Kirsty" userId="S::kirsty.hamilton9@xggc.scot.nhs.uk::cb5f3518-e1e6-4ef3-a611-e1bf4a772410" providerId="AD" clId="Web-{30EA1E54-B5B3-4E69-BF5B-4845689CFBFD}" dt="2025-01-08T15:04:37.123" v="755" actId="1076"/>
          <ac:picMkLst>
            <pc:docMk/>
            <pc:sldMk cId="3205362552" sldId="383"/>
            <ac:picMk id="6" creationId="{6068FCB2-2813-D9B7-0A7D-07065C28B323}"/>
          </ac:picMkLst>
        </pc:picChg>
        <pc:picChg chg="add mod">
          <ac:chgData name="Hamilton, Kirsty" userId="S::kirsty.hamilton9@xggc.scot.nhs.uk::cb5f3518-e1e6-4ef3-a611-e1bf4a772410" providerId="AD" clId="Web-{30EA1E54-B5B3-4E69-BF5B-4845689CFBFD}" dt="2025-01-08T15:05:28.718" v="757" actId="1076"/>
          <ac:picMkLst>
            <pc:docMk/>
            <pc:sldMk cId="3205362552" sldId="383"/>
            <ac:picMk id="8" creationId="{387B085D-D26D-4525-2F71-30DB44A49067}"/>
          </ac:picMkLst>
        </pc:picChg>
      </pc:sldChg>
      <pc:sldChg chg="modNotes">
        <pc:chgData name="Hamilton, Kirsty" userId="S::kirsty.hamilton9@xggc.scot.nhs.uk::cb5f3518-e1e6-4ef3-a611-e1bf4a772410" providerId="AD" clId="Web-{30EA1E54-B5B3-4E69-BF5B-4845689CFBFD}" dt="2025-01-08T14:41:18.574" v="442"/>
        <pc:sldMkLst>
          <pc:docMk/>
          <pc:sldMk cId="2701159234" sldId="394"/>
        </pc:sldMkLst>
      </pc:sldChg>
      <pc:sldChg chg="modNotes">
        <pc:chgData name="Hamilton, Kirsty" userId="S::kirsty.hamilton9@xggc.scot.nhs.uk::cb5f3518-e1e6-4ef3-a611-e1bf4a772410" providerId="AD" clId="Web-{30EA1E54-B5B3-4E69-BF5B-4845689CFBFD}" dt="2025-01-08T15:09:01.020" v="859"/>
        <pc:sldMkLst>
          <pc:docMk/>
          <pc:sldMk cId="3649710812" sldId="397"/>
        </pc:sldMkLst>
      </pc:sldChg>
      <pc:sldChg chg="addSp delSp modSp addAnim delAnim modNotes">
        <pc:chgData name="Hamilton, Kirsty" userId="S::kirsty.hamilton9@xggc.scot.nhs.uk::cb5f3518-e1e6-4ef3-a611-e1bf4a772410" providerId="AD" clId="Web-{30EA1E54-B5B3-4E69-BF5B-4845689CFBFD}" dt="2025-01-08T15:02:31.760" v="730" actId="20577"/>
        <pc:sldMkLst>
          <pc:docMk/>
          <pc:sldMk cId="3961422982" sldId="403"/>
        </pc:sldMkLst>
        <pc:spChg chg="mod">
          <ac:chgData name="Hamilton, Kirsty" userId="S::kirsty.hamilton9@xggc.scot.nhs.uk::cb5f3518-e1e6-4ef3-a611-e1bf4a772410" providerId="AD" clId="Web-{30EA1E54-B5B3-4E69-BF5B-4845689CFBFD}" dt="2025-01-08T14:50:54.947" v="701" actId="1076"/>
          <ac:spMkLst>
            <pc:docMk/>
            <pc:sldMk cId="3961422982" sldId="403"/>
            <ac:spMk id="2" creationId="{C7B54792-BDE4-D873-AB92-62342815ECFC}"/>
          </ac:spMkLst>
        </pc:spChg>
        <pc:spChg chg="del">
          <ac:chgData name="Hamilton, Kirsty" userId="S::kirsty.hamilton9@xggc.scot.nhs.uk::cb5f3518-e1e6-4ef3-a611-e1bf4a772410" providerId="AD" clId="Web-{30EA1E54-B5B3-4E69-BF5B-4845689CFBFD}" dt="2025-01-08T14:50:52.338" v="700"/>
          <ac:spMkLst>
            <pc:docMk/>
            <pc:sldMk cId="3961422982" sldId="403"/>
            <ac:spMk id="7" creationId="{E7380197-A7B1-A697-6C38-73B94A2C1636}"/>
          </ac:spMkLst>
        </pc:spChg>
        <pc:spChg chg="add mod">
          <ac:chgData name="Hamilton, Kirsty" userId="S::kirsty.hamilton9@xggc.scot.nhs.uk::cb5f3518-e1e6-4ef3-a611-e1bf4a772410" providerId="AD" clId="Web-{30EA1E54-B5B3-4E69-BF5B-4845689CFBFD}" dt="2025-01-08T15:02:31.760" v="730" actId="20577"/>
          <ac:spMkLst>
            <pc:docMk/>
            <pc:sldMk cId="3961422982" sldId="403"/>
            <ac:spMk id="9" creationId="{F37EC536-76AC-6A28-90F0-29A427459C9E}"/>
          </ac:spMkLst>
        </pc:spChg>
        <pc:spChg chg="mod">
          <ac:chgData name="Hamilton, Kirsty" userId="S::kirsty.hamilton9@xggc.scot.nhs.uk::cb5f3518-e1e6-4ef3-a611-e1bf4a772410" providerId="AD" clId="Web-{30EA1E54-B5B3-4E69-BF5B-4845689CFBFD}" dt="2025-01-08T14:44:10.375" v="455" actId="1076"/>
          <ac:spMkLst>
            <pc:docMk/>
            <pc:sldMk cId="3961422982" sldId="403"/>
            <ac:spMk id="23" creationId="{12211C43-D0DF-7BD3-C62B-FF0B34A2095F}"/>
          </ac:spMkLst>
        </pc:spChg>
        <pc:picChg chg="del mod">
          <ac:chgData name="Hamilton, Kirsty" userId="S::kirsty.hamilton9@xggc.scot.nhs.uk::cb5f3518-e1e6-4ef3-a611-e1bf4a772410" providerId="AD" clId="Web-{30EA1E54-B5B3-4E69-BF5B-4845689CFBFD}" dt="2025-01-08T14:47:30.177" v="533"/>
          <ac:picMkLst>
            <pc:docMk/>
            <pc:sldMk cId="3961422982" sldId="403"/>
            <ac:picMk id="3" creationId="{8B88ACB8-45BD-3254-8245-4B684914B845}"/>
          </ac:picMkLst>
        </pc:picChg>
        <pc:picChg chg="add del mod modCrop">
          <ac:chgData name="Hamilton, Kirsty" userId="S::kirsty.hamilton9@xggc.scot.nhs.uk::cb5f3518-e1e6-4ef3-a611-e1bf4a772410" providerId="AD" clId="Web-{30EA1E54-B5B3-4E69-BF5B-4845689CFBFD}" dt="2025-01-08T14:44:34.001" v="460"/>
          <ac:picMkLst>
            <pc:docMk/>
            <pc:sldMk cId="3961422982" sldId="403"/>
            <ac:picMk id="4" creationId="{B83126D4-3301-FCD6-F42C-25161DF341FC}"/>
          </ac:picMkLst>
        </pc:picChg>
        <pc:picChg chg="add mod modCrop">
          <ac:chgData name="Hamilton, Kirsty" userId="S::kirsty.hamilton9@xggc.scot.nhs.uk::cb5f3518-e1e6-4ef3-a611-e1bf4a772410" providerId="AD" clId="Web-{30EA1E54-B5B3-4E69-BF5B-4845689CFBFD}" dt="2025-01-08T14:46:40.129" v="521" actId="14100"/>
          <ac:picMkLst>
            <pc:docMk/>
            <pc:sldMk cId="3961422982" sldId="403"/>
            <ac:picMk id="5" creationId="{2A499003-2ED0-D361-8A8A-D78D1B460F5B}"/>
          </ac:picMkLst>
        </pc:picChg>
        <pc:picChg chg="del">
          <ac:chgData name="Hamilton, Kirsty" userId="S::kirsty.hamilton9@xggc.scot.nhs.uk::cb5f3518-e1e6-4ef3-a611-e1bf4a772410" providerId="AD" clId="Web-{30EA1E54-B5B3-4E69-BF5B-4845689CFBFD}" dt="2025-01-08T14:42:47.998" v="443"/>
          <ac:picMkLst>
            <pc:docMk/>
            <pc:sldMk cId="3961422982" sldId="403"/>
            <ac:picMk id="6" creationId="{1B7A2264-3D67-EAA2-88C1-8A7C72D04F12}"/>
          </ac:picMkLst>
        </pc:picChg>
        <pc:picChg chg="add mod">
          <ac:chgData name="Hamilton, Kirsty" userId="S::kirsty.hamilton9@xggc.scot.nhs.uk::cb5f3518-e1e6-4ef3-a611-e1bf4a772410" providerId="AD" clId="Web-{30EA1E54-B5B3-4E69-BF5B-4845689CFBFD}" dt="2025-01-08T14:51:22.760" v="706" actId="1076"/>
          <ac:picMkLst>
            <pc:docMk/>
            <pc:sldMk cId="3961422982" sldId="403"/>
            <ac:picMk id="8" creationId="{9CCD8A48-0156-75F8-BD94-2399EC86E5CE}"/>
          </ac:picMkLst>
        </pc:picChg>
      </pc:sldChg>
    </pc:docChg>
  </pc:docChgLst>
  <pc:docChgLst>
    <pc:chgData name="Hamilton, Kirsty" userId="S::kirsty.hamilton9@xggc.scot.nhs.uk::cb5f3518-e1e6-4ef3-a611-e1bf4a772410" providerId="AD" clId="Web-{976E0D40-4C98-44BC-8253-CCAFF0127A90}"/>
    <pc:docChg chg="addSld delSld modSld">
      <pc:chgData name="Hamilton, Kirsty" userId="S::kirsty.hamilton9@xggc.scot.nhs.uk::cb5f3518-e1e6-4ef3-a611-e1bf4a772410" providerId="AD" clId="Web-{976E0D40-4C98-44BC-8253-CCAFF0127A90}" dt="2024-11-28T23:15:03.630" v="270" actId="20577"/>
      <pc:docMkLst>
        <pc:docMk/>
      </pc:docMkLst>
      <pc:sldChg chg="addSp delSp modSp">
        <pc:chgData name="Hamilton, Kirsty" userId="S::kirsty.hamilton9@xggc.scot.nhs.uk::cb5f3518-e1e6-4ef3-a611-e1bf4a772410" providerId="AD" clId="Web-{976E0D40-4C98-44BC-8253-CCAFF0127A90}" dt="2024-11-28T23:06:33.204" v="243" actId="20577"/>
        <pc:sldMkLst>
          <pc:docMk/>
          <pc:sldMk cId="1115015205" sldId="334"/>
        </pc:sldMkLst>
      </pc:sldChg>
      <pc:sldChg chg="del">
        <pc:chgData name="Hamilton, Kirsty" userId="S::kirsty.hamilton9@xggc.scot.nhs.uk::cb5f3518-e1e6-4ef3-a611-e1bf4a772410" providerId="AD" clId="Web-{976E0D40-4C98-44BC-8253-CCAFF0127A90}" dt="2024-11-28T22:56:46.862" v="15"/>
        <pc:sldMkLst>
          <pc:docMk/>
          <pc:sldMk cId="3258638377" sldId="353"/>
        </pc:sldMkLst>
      </pc:sldChg>
      <pc:sldChg chg="del">
        <pc:chgData name="Hamilton, Kirsty" userId="S::kirsty.hamilton9@xggc.scot.nhs.uk::cb5f3518-e1e6-4ef3-a611-e1bf4a772410" providerId="AD" clId="Web-{976E0D40-4C98-44BC-8253-CCAFF0127A90}" dt="2024-11-28T22:56:41.830" v="14"/>
        <pc:sldMkLst>
          <pc:docMk/>
          <pc:sldMk cId="569751698" sldId="354"/>
        </pc:sldMkLst>
      </pc:sldChg>
      <pc:sldChg chg="addSp delSp modSp del">
        <pc:chgData name="Hamilton, Kirsty" userId="S::kirsty.hamilton9@xggc.scot.nhs.uk::cb5f3518-e1e6-4ef3-a611-e1bf4a772410" providerId="AD" clId="Web-{976E0D40-4C98-44BC-8253-CCAFF0127A90}" dt="2024-11-28T23:13:33.845" v="263"/>
        <pc:sldMkLst>
          <pc:docMk/>
          <pc:sldMk cId="4208777465" sldId="357"/>
        </pc:sldMkLst>
      </pc:sldChg>
      <pc:sldChg chg="delSp modSp">
        <pc:chgData name="Hamilton, Kirsty" userId="S::kirsty.hamilton9@xggc.scot.nhs.uk::cb5f3518-e1e6-4ef3-a611-e1bf4a772410" providerId="AD" clId="Web-{976E0D40-4C98-44BC-8253-CCAFF0127A90}" dt="2024-11-28T23:14:18.487" v="268" actId="20577"/>
        <pc:sldMkLst>
          <pc:docMk/>
          <pc:sldMk cId="2912569382" sldId="358"/>
        </pc:sldMkLst>
        <pc:spChg chg="mod">
          <ac:chgData name="Hamilton, Kirsty" userId="S::kirsty.hamilton9@xggc.scot.nhs.uk::cb5f3518-e1e6-4ef3-a611-e1bf4a772410" providerId="AD" clId="Web-{976E0D40-4C98-44BC-8253-CCAFF0127A90}" dt="2024-11-28T23:14:18.487" v="268" actId="20577"/>
          <ac:spMkLst>
            <pc:docMk/>
            <pc:sldMk cId="2912569382" sldId="358"/>
            <ac:spMk id="23" creationId="{12211C43-D0DF-7BD3-C62B-FF0B34A2095F}"/>
          </ac:spMkLst>
        </pc:spChg>
      </pc:sldChg>
      <pc:sldChg chg="modSp">
        <pc:chgData name="Hamilton, Kirsty" userId="S::kirsty.hamilton9@xggc.scot.nhs.uk::cb5f3518-e1e6-4ef3-a611-e1bf4a772410" providerId="AD" clId="Web-{976E0D40-4C98-44BC-8253-CCAFF0127A90}" dt="2024-11-28T22:33:42.058" v="8" actId="1076"/>
        <pc:sldMkLst>
          <pc:docMk/>
          <pc:sldMk cId="1123881800" sldId="364"/>
        </pc:sldMkLst>
      </pc:sldChg>
      <pc:sldChg chg="addSp modSp">
        <pc:chgData name="Hamilton, Kirsty" userId="S::kirsty.hamilton9@xggc.scot.nhs.uk::cb5f3518-e1e6-4ef3-a611-e1bf4a772410" providerId="AD" clId="Web-{976E0D40-4C98-44BC-8253-CCAFF0127A90}" dt="2024-11-28T22:36:16.656" v="13" actId="14100"/>
        <pc:sldMkLst>
          <pc:docMk/>
          <pc:sldMk cId="2095588595" sldId="366"/>
        </pc:sldMkLst>
      </pc:sldChg>
      <pc:sldChg chg="modSp new">
        <pc:chgData name="Hamilton, Kirsty" userId="S::kirsty.hamilton9@xggc.scot.nhs.uk::cb5f3518-e1e6-4ef3-a611-e1bf4a772410" providerId="AD" clId="Web-{976E0D40-4C98-44BC-8253-CCAFF0127A90}" dt="2024-11-28T23:15:03.630" v="270" actId="20577"/>
        <pc:sldMkLst>
          <pc:docMk/>
          <pc:sldMk cId="2997289985" sldId="369"/>
        </pc:sldMkLst>
      </pc:sldChg>
    </pc:docChg>
  </pc:docChgLst>
  <pc:docChgLst>
    <pc:chgData name="Hamilton, Kirsty" userId="S::kirsty.hamilton9@xggc.scot.nhs.uk::cb5f3518-e1e6-4ef3-a611-e1bf4a772410" providerId="AD" clId="Web-{D78B6837-E4F9-4986-A814-F645485C2052}"/>
    <pc:docChg chg="addSld delSld modSld sldOrd">
      <pc:chgData name="Hamilton, Kirsty" userId="S::kirsty.hamilton9@xggc.scot.nhs.uk::cb5f3518-e1e6-4ef3-a611-e1bf4a772410" providerId="AD" clId="Web-{D78B6837-E4F9-4986-A814-F645485C2052}" dt="2024-12-19T10:45:51.643" v="2664" actId="20577"/>
      <pc:docMkLst>
        <pc:docMk/>
      </pc:docMkLst>
      <pc:sldChg chg="addSp delSp modSp modNotes">
        <pc:chgData name="Hamilton, Kirsty" userId="S::kirsty.hamilton9@xggc.scot.nhs.uk::cb5f3518-e1e6-4ef3-a611-e1bf4a772410" providerId="AD" clId="Web-{D78B6837-E4F9-4986-A814-F645485C2052}" dt="2024-12-19T10:45:51.643" v="2664" actId="20577"/>
        <pc:sldMkLst>
          <pc:docMk/>
          <pc:sldMk cId="1304184639" sldId="362"/>
        </pc:sldMkLst>
        <pc:spChg chg="mod">
          <ac:chgData name="Hamilton, Kirsty" userId="S::kirsty.hamilton9@xggc.scot.nhs.uk::cb5f3518-e1e6-4ef3-a611-e1bf4a772410" providerId="AD" clId="Web-{D78B6837-E4F9-4986-A814-F645485C2052}" dt="2024-12-19T10:45:51.643" v="2664" actId="20577"/>
          <ac:spMkLst>
            <pc:docMk/>
            <pc:sldMk cId="1304184639" sldId="362"/>
            <ac:spMk id="2" creationId="{C7B54792-BDE4-D873-AB92-62342815ECFC}"/>
          </ac:spMkLst>
        </pc:spChg>
        <pc:spChg chg="del mod">
          <ac:chgData name="Hamilton, Kirsty" userId="S::kirsty.hamilton9@xggc.scot.nhs.uk::cb5f3518-e1e6-4ef3-a611-e1bf4a772410" providerId="AD" clId="Web-{D78B6837-E4F9-4986-A814-F645485C2052}" dt="2024-12-19T10:44:46.907" v="2634"/>
          <ac:spMkLst>
            <pc:docMk/>
            <pc:sldMk cId="1304184639" sldId="362"/>
            <ac:spMk id="6" creationId="{83AEE321-03F8-1CB5-00C6-DD4899341F49}"/>
          </ac:spMkLst>
        </pc:spChg>
        <pc:spChg chg="del">
          <ac:chgData name="Hamilton, Kirsty" userId="S::kirsty.hamilton9@xggc.scot.nhs.uk::cb5f3518-e1e6-4ef3-a611-e1bf4a772410" providerId="AD" clId="Web-{D78B6837-E4F9-4986-A814-F645485C2052}" dt="2024-12-19T10:45:38.830" v="2648"/>
          <ac:spMkLst>
            <pc:docMk/>
            <pc:sldMk cId="1304184639" sldId="362"/>
            <ac:spMk id="8" creationId="{E43556BF-3C48-DC77-7F10-EB9307F93876}"/>
          </ac:spMkLst>
        </pc:spChg>
        <pc:spChg chg="del mod">
          <ac:chgData name="Hamilton, Kirsty" userId="S::kirsty.hamilton9@xggc.scot.nhs.uk::cb5f3518-e1e6-4ef3-a611-e1bf4a772410" providerId="AD" clId="Web-{D78B6837-E4F9-4986-A814-F645485C2052}" dt="2024-12-19T10:44:53.532" v="2638"/>
          <ac:spMkLst>
            <pc:docMk/>
            <pc:sldMk cId="1304184639" sldId="362"/>
            <ac:spMk id="9" creationId="{A341E9C5-75FA-C000-DC5A-37BE2FB7F75D}"/>
          </ac:spMkLst>
        </pc:spChg>
        <pc:spChg chg="del mod">
          <ac:chgData name="Hamilton, Kirsty" userId="S::kirsty.hamilton9@xggc.scot.nhs.uk::cb5f3518-e1e6-4ef3-a611-e1bf4a772410" providerId="AD" clId="Web-{D78B6837-E4F9-4986-A814-F645485C2052}" dt="2024-12-19T10:45:31.314" v="2645"/>
          <ac:spMkLst>
            <pc:docMk/>
            <pc:sldMk cId="1304184639" sldId="362"/>
            <ac:spMk id="10" creationId="{2AE11EBE-6B00-0181-8B52-AB52491500A5}"/>
          </ac:spMkLst>
        </pc:spChg>
        <pc:spChg chg="del mod">
          <ac:chgData name="Hamilton, Kirsty" userId="S::kirsty.hamilton9@xggc.scot.nhs.uk::cb5f3518-e1e6-4ef3-a611-e1bf4a772410" providerId="AD" clId="Web-{D78B6837-E4F9-4986-A814-F645485C2052}" dt="2024-12-19T10:45:23.299" v="2641"/>
          <ac:spMkLst>
            <pc:docMk/>
            <pc:sldMk cId="1304184639" sldId="362"/>
            <ac:spMk id="13" creationId="{872C744D-25AA-189C-7873-B8D433717174}"/>
          </ac:spMkLst>
        </pc:spChg>
        <pc:spChg chg="del">
          <ac:chgData name="Hamilton, Kirsty" userId="S::kirsty.hamilton9@xggc.scot.nhs.uk::cb5f3518-e1e6-4ef3-a611-e1bf4a772410" providerId="AD" clId="Web-{D78B6837-E4F9-4986-A814-F645485C2052}" dt="2024-12-19T10:44:41.203" v="2631"/>
          <ac:spMkLst>
            <pc:docMk/>
            <pc:sldMk cId="1304184639" sldId="362"/>
            <ac:spMk id="16" creationId="{A2F7022C-93DD-65AE-57BA-8D822C7ED52F}"/>
          </ac:spMkLst>
        </pc:spChg>
        <pc:spChg chg="mod">
          <ac:chgData name="Hamilton, Kirsty" userId="S::kirsty.hamilton9@xggc.scot.nhs.uk::cb5f3518-e1e6-4ef3-a611-e1bf4a772410" providerId="AD" clId="Web-{D78B6837-E4F9-4986-A814-F645485C2052}" dt="2024-12-19T10:45:36.455" v="2647" actId="14100"/>
          <ac:spMkLst>
            <pc:docMk/>
            <pc:sldMk cId="1304184639" sldId="362"/>
            <ac:spMk id="19" creationId="{7F5942AB-A85F-9BE9-5CA5-59071BB18BC1}"/>
          </ac:spMkLst>
        </pc:spChg>
        <pc:spChg chg="add del">
          <ac:chgData name="Hamilton, Kirsty" userId="S::kirsty.hamilton9@xggc.scot.nhs.uk::cb5f3518-e1e6-4ef3-a611-e1bf4a772410" providerId="AD" clId="Web-{D78B6837-E4F9-4986-A814-F645485C2052}" dt="2024-12-19T10:44:37.297" v="2617"/>
          <ac:spMkLst>
            <pc:docMk/>
            <pc:sldMk cId="1304184639" sldId="362"/>
            <ac:spMk id="23" creationId="{12211C43-D0DF-7BD3-C62B-FF0B34A2095F}"/>
          </ac:spMkLst>
        </pc:spChg>
        <pc:picChg chg="del">
          <ac:chgData name="Hamilton, Kirsty" userId="S::kirsty.hamilton9@xggc.scot.nhs.uk::cb5f3518-e1e6-4ef3-a611-e1bf4a772410" providerId="AD" clId="Web-{D78B6837-E4F9-4986-A814-F645485C2052}" dt="2024-12-19T10:44:48.282" v="2635"/>
          <ac:picMkLst>
            <pc:docMk/>
            <pc:sldMk cId="1304184639" sldId="362"/>
            <ac:picMk id="4" creationId="{EF1E7176-BCED-A0D6-A4AB-A5D750EC39F8}"/>
          </ac:picMkLst>
        </pc:picChg>
        <pc:picChg chg="del">
          <ac:chgData name="Hamilton, Kirsty" userId="S::kirsty.hamilton9@xggc.scot.nhs.uk::cb5f3518-e1e6-4ef3-a611-e1bf4a772410" providerId="AD" clId="Web-{D78B6837-E4F9-4986-A814-F645485C2052}" dt="2024-12-19T10:45:26.470" v="2643"/>
          <ac:picMkLst>
            <pc:docMk/>
            <pc:sldMk cId="1304184639" sldId="362"/>
            <ac:picMk id="11" creationId="{9E667579-3C42-4361-67DC-359EF6AC4490}"/>
          </ac:picMkLst>
        </pc:picChg>
        <pc:picChg chg="del">
          <ac:chgData name="Hamilton, Kirsty" userId="S::kirsty.hamilton9@xggc.scot.nhs.uk::cb5f3518-e1e6-4ef3-a611-e1bf4a772410" providerId="AD" clId="Web-{D78B6837-E4F9-4986-A814-F645485C2052}" dt="2024-12-19T10:44:49.954" v="2636"/>
          <ac:picMkLst>
            <pc:docMk/>
            <pc:sldMk cId="1304184639" sldId="362"/>
            <ac:picMk id="12" creationId="{2D16B88D-623E-E090-3D74-6E7F93853983}"/>
          </ac:picMkLst>
        </pc:picChg>
        <pc:picChg chg="del">
          <ac:chgData name="Hamilton, Kirsty" userId="S::kirsty.hamilton9@xggc.scot.nhs.uk::cb5f3518-e1e6-4ef3-a611-e1bf4a772410" providerId="AD" clId="Web-{D78B6837-E4F9-4986-A814-F645485C2052}" dt="2024-12-19T10:45:24.783" v="2642"/>
          <ac:picMkLst>
            <pc:docMk/>
            <pc:sldMk cId="1304184639" sldId="362"/>
            <ac:picMk id="14" creationId="{81CE7F65-202F-3C10-AAF3-AD67B7156244}"/>
          </ac:picMkLst>
        </pc:picChg>
        <pc:picChg chg="del">
          <ac:chgData name="Hamilton, Kirsty" userId="S::kirsty.hamilton9@xggc.scot.nhs.uk::cb5f3518-e1e6-4ef3-a611-e1bf4a772410" providerId="AD" clId="Web-{D78B6837-E4F9-4986-A814-F645485C2052}" dt="2024-12-19T10:44:42.953" v="2632"/>
          <ac:picMkLst>
            <pc:docMk/>
            <pc:sldMk cId="1304184639" sldId="362"/>
            <ac:picMk id="15" creationId="{9463B4CC-4BE2-FA52-582E-FF3B4480CB0A}"/>
          </ac:picMkLst>
        </pc:picChg>
        <pc:picChg chg="del">
          <ac:chgData name="Hamilton, Kirsty" userId="S::kirsty.hamilton9@xggc.scot.nhs.uk::cb5f3518-e1e6-4ef3-a611-e1bf4a772410" providerId="AD" clId="Web-{D78B6837-E4F9-4986-A814-F645485C2052}" dt="2024-12-19T10:45:33.064" v="2646"/>
          <ac:picMkLst>
            <pc:docMk/>
            <pc:sldMk cId="1304184639" sldId="362"/>
            <ac:picMk id="18" creationId="{49CBFEFE-0251-F45A-2789-061B2F964B01}"/>
          </ac:picMkLst>
        </pc:picChg>
      </pc:sldChg>
      <pc:sldChg chg="add del modNotes">
        <pc:chgData name="Hamilton, Kirsty" userId="S::kirsty.hamilton9@xggc.scot.nhs.uk::cb5f3518-e1e6-4ef3-a611-e1bf4a772410" providerId="AD" clId="Web-{D78B6837-E4F9-4986-A814-F645485C2052}" dt="2024-12-19T10:31:31.710" v="2397"/>
        <pc:sldMkLst>
          <pc:docMk/>
          <pc:sldMk cId="2565273196" sldId="368"/>
        </pc:sldMkLst>
      </pc:sldChg>
      <pc:sldChg chg="add del">
        <pc:chgData name="Hamilton, Kirsty" userId="S::kirsty.hamilton9@xggc.scot.nhs.uk::cb5f3518-e1e6-4ef3-a611-e1bf4a772410" providerId="AD" clId="Web-{D78B6837-E4F9-4986-A814-F645485C2052}" dt="2024-12-19T10:31:46.054" v="2399"/>
        <pc:sldMkLst>
          <pc:docMk/>
          <pc:sldMk cId="3205362552" sldId="383"/>
        </pc:sldMkLst>
      </pc:sldChg>
      <pc:sldChg chg="ord">
        <pc:chgData name="Hamilton, Kirsty" userId="S::kirsty.hamilton9@xggc.scot.nhs.uk::cb5f3518-e1e6-4ef3-a611-e1bf4a772410" providerId="AD" clId="Web-{D78B6837-E4F9-4986-A814-F645485C2052}" dt="2024-12-19T09:30:45.224" v="0"/>
        <pc:sldMkLst>
          <pc:docMk/>
          <pc:sldMk cId="2701159234" sldId="394"/>
        </pc:sldMkLst>
      </pc:sldChg>
      <pc:sldChg chg="addSp delSp modSp modNotes">
        <pc:chgData name="Hamilton, Kirsty" userId="S::kirsty.hamilton9@xggc.scot.nhs.uk::cb5f3518-e1e6-4ef3-a611-e1bf4a772410" providerId="AD" clId="Web-{D78B6837-E4F9-4986-A814-F645485C2052}" dt="2024-12-19T09:37:37.826" v="40"/>
        <pc:sldMkLst>
          <pc:docMk/>
          <pc:sldMk cId="1070491636" sldId="395"/>
        </pc:sldMkLst>
        <pc:spChg chg="mod">
          <ac:chgData name="Hamilton, Kirsty" userId="S::kirsty.hamilton9@xggc.scot.nhs.uk::cb5f3518-e1e6-4ef3-a611-e1bf4a772410" providerId="AD" clId="Web-{D78B6837-E4F9-4986-A814-F645485C2052}" dt="2024-12-19T09:37:19.263" v="37" actId="20577"/>
          <ac:spMkLst>
            <pc:docMk/>
            <pc:sldMk cId="1070491636" sldId="395"/>
            <ac:spMk id="2" creationId="{C7B54792-BDE4-D873-AB92-62342815ECFC}"/>
          </ac:spMkLst>
        </pc:spChg>
        <pc:spChg chg="add mod">
          <ac:chgData name="Hamilton, Kirsty" userId="S::kirsty.hamilton9@xggc.scot.nhs.uk::cb5f3518-e1e6-4ef3-a611-e1bf4a772410" providerId="AD" clId="Web-{D78B6837-E4F9-4986-A814-F645485C2052}" dt="2024-12-19T09:33:59.103" v="25" actId="20577"/>
          <ac:spMkLst>
            <pc:docMk/>
            <pc:sldMk cId="1070491636" sldId="395"/>
            <ac:spMk id="4" creationId="{7EE6BB3A-D21D-5D12-0D81-E740F4EE34BA}"/>
          </ac:spMkLst>
        </pc:spChg>
        <pc:spChg chg="del">
          <ac:chgData name="Hamilton, Kirsty" userId="S::kirsty.hamilton9@xggc.scot.nhs.uk::cb5f3518-e1e6-4ef3-a611-e1bf4a772410" providerId="AD" clId="Web-{D78B6837-E4F9-4986-A814-F645485C2052}" dt="2024-12-19T09:37:37.826" v="40"/>
          <ac:spMkLst>
            <pc:docMk/>
            <pc:sldMk cId="1070491636" sldId="395"/>
            <ac:spMk id="7" creationId="{E7380197-A7B1-A697-6C38-73B94A2C1636}"/>
          </ac:spMkLst>
        </pc:spChg>
        <pc:graphicFrameChg chg="add del mod">
          <ac:chgData name="Hamilton, Kirsty" userId="S::kirsty.hamilton9@xggc.scot.nhs.uk::cb5f3518-e1e6-4ef3-a611-e1bf4a772410" providerId="AD" clId="Web-{D78B6837-E4F9-4986-A814-F645485C2052}" dt="2024-12-19T09:37:29.560" v="39"/>
          <ac:graphicFrameMkLst>
            <pc:docMk/>
            <pc:sldMk cId="1070491636" sldId="395"/>
            <ac:graphicFrameMk id="6" creationId="{A5EB57EB-BF29-F2EC-1DC3-D2E2481018DC}"/>
          </ac:graphicFrameMkLst>
        </pc:graphicFrameChg>
      </pc:sldChg>
      <pc:sldChg chg="add replId modNotes">
        <pc:chgData name="Hamilton, Kirsty" userId="S::kirsty.hamilton9@xggc.scot.nhs.uk::cb5f3518-e1e6-4ef3-a611-e1bf4a772410" providerId="AD" clId="Web-{D78B6837-E4F9-4986-A814-F645485C2052}" dt="2024-12-19T09:53:37.722" v="1666"/>
        <pc:sldMkLst>
          <pc:docMk/>
          <pc:sldMk cId="3649710812" sldId="397"/>
        </pc:sldMkLst>
      </pc:sldChg>
      <pc:sldChg chg="add replId">
        <pc:chgData name="Hamilton, Kirsty" userId="S::kirsty.hamilton9@xggc.scot.nhs.uk::cb5f3518-e1e6-4ef3-a611-e1bf4a772410" providerId="AD" clId="Web-{D78B6837-E4F9-4986-A814-F645485C2052}" dt="2024-12-19T10:43:41.889" v="2601"/>
        <pc:sldMkLst>
          <pc:docMk/>
          <pc:sldMk cId="630868490" sldId="398"/>
        </pc:sldMkLst>
      </pc:sldChg>
      <pc:sldChg chg="new del">
        <pc:chgData name="Hamilton, Kirsty" userId="S::kirsty.hamilton9@xggc.scot.nhs.uk::cb5f3518-e1e6-4ef3-a611-e1bf4a772410" providerId="AD" clId="Web-{D78B6837-E4F9-4986-A814-F645485C2052}" dt="2024-12-19T10:43:33.545" v="2600"/>
        <pc:sldMkLst>
          <pc:docMk/>
          <pc:sldMk cId="849125058" sldId="398"/>
        </pc:sldMkLst>
      </pc:sldChg>
      <pc:sldChg chg="add replId">
        <pc:chgData name="Hamilton, Kirsty" userId="S::kirsty.hamilton9@xggc.scot.nhs.uk::cb5f3518-e1e6-4ef3-a611-e1bf4a772410" providerId="AD" clId="Web-{D78B6837-E4F9-4986-A814-F645485C2052}" dt="2024-12-19T10:43:47.420" v="2602"/>
        <pc:sldMkLst>
          <pc:docMk/>
          <pc:sldMk cId="751015178" sldId="399"/>
        </pc:sldMkLst>
      </pc:sldChg>
    </pc:docChg>
  </pc:docChgLst>
  <pc:docChgLst>
    <pc:chgData name="Hamilton, Kirsty" userId="S::kirsty.hamilton9@xggc.scot.nhs.uk::cb5f3518-e1e6-4ef3-a611-e1bf4a772410" providerId="AD" clId="Web-{AED21D46-10F6-4E3A-972E-09905A277A6E}"/>
    <pc:docChg chg="addSld delSld modSld">
      <pc:chgData name="Hamilton, Kirsty" userId="S::kirsty.hamilton9@xggc.scot.nhs.uk::cb5f3518-e1e6-4ef3-a611-e1bf4a772410" providerId="AD" clId="Web-{AED21D46-10F6-4E3A-972E-09905A277A6E}" dt="2024-12-19T13:29:59.188" v="2700"/>
      <pc:docMkLst>
        <pc:docMk/>
      </pc:docMkLst>
      <pc:sldChg chg="del">
        <pc:chgData name="Hamilton, Kirsty" userId="S::kirsty.hamilton9@xggc.scot.nhs.uk::cb5f3518-e1e6-4ef3-a611-e1bf4a772410" providerId="AD" clId="Web-{AED21D46-10F6-4E3A-972E-09905A277A6E}" dt="2024-12-19T13:10:36.021" v="1581"/>
        <pc:sldMkLst>
          <pc:docMk/>
          <pc:sldMk cId="1339654850" sldId="359"/>
        </pc:sldMkLst>
      </pc:sldChg>
      <pc:sldChg chg="addSp delSp modSp">
        <pc:chgData name="Hamilton, Kirsty" userId="S::kirsty.hamilton9@xggc.scot.nhs.uk::cb5f3518-e1e6-4ef3-a611-e1bf4a772410" providerId="AD" clId="Web-{AED21D46-10F6-4E3A-972E-09905A277A6E}" dt="2024-12-19T13:10:22.677" v="1580" actId="1076"/>
        <pc:sldMkLst>
          <pc:docMk/>
          <pc:sldMk cId="1304184639" sldId="362"/>
        </pc:sldMkLst>
        <pc:spChg chg="mod">
          <ac:chgData name="Hamilton, Kirsty" userId="S::kirsty.hamilton9@xggc.scot.nhs.uk::cb5f3518-e1e6-4ef3-a611-e1bf4a772410" providerId="AD" clId="Web-{AED21D46-10F6-4E3A-972E-09905A277A6E}" dt="2024-12-19T13:10:22.677" v="1580" actId="1076"/>
          <ac:spMkLst>
            <pc:docMk/>
            <pc:sldMk cId="1304184639" sldId="362"/>
            <ac:spMk id="2" creationId="{C7B54792-BDE4-D873-AB92-62342815ECFC}"/>
          </ac:spMkLst>
        </pc:spChg>
        <pc:spChg chg="del mod">
          <ac:chgData name="Hamilton, Kirsty" userId="S::kirsty.hamilton9@xggc.scot.nhs.uk::cb5f3518-e1e6-4ef3-a611-e1bf4a772410" providerId="AD" clId="Web-{AED21D46-10F6-4E3A-972E-09905A277A6E}" dt="2024-12-19T13:09:40.769" v="1569"/>
          <ac:spMkLst>
            <pc:docMk/>
            <pc:sldMk cId="1304184639" sldId="362"/>
            <ac:spMk id="19" creationId="{7F5942AB-A85F-9BE9-5CA5-59071BB18BC1}"/>
          </ac:spMkLst>
        </pc:spChg>
        <pc:picChg chg="mod ord">
          <ac:chgData name="Hamilton, Kirsty" userId="S::kirsty.hamilton9@xggc.scot.nhs.uk::cb5f3518-e1e6-4ef3-a611-e1bf4a772410" providerId="AD" clId="Web-{AED21D46-10F6-4E3A-972E-09905A277A6E}" dt="2024-12-19T13:10:09.911" v="1577"/>
          <ac:picMkLst>
            <pc:docMk/>
            <pc:sldMk cId="1304184639" sldId="362"/>
            <ac:picMk id="3" creationId="{8B88ACB8-45BD-3254-8245-4B684914B845}"/>
          </ac:picMkLst>
        </pc:picChg>
        <pc:picChg chg="add mod">
          <ac:chgData name="Hamilton, Kirsty" userId="S::kirsty.hamilton9@xggc.scot.nhs.uk::cb5f3518-e1e6-4ef3-a611-e1bf4a772410" providerId="AD" clId="Web-{AED21D46-10F6-4E3A-972E-09905A277A6E}" dt="2024-12-19T13:10:01.770" v="1576" actId="1076"/>
          <ac:picMkLst>
            <pc:docMk/>
            <pc:sldMk cId="1304184639" sldId="362"/>
            <ac:picMk id="4" creationId="{7FC66487-A23A-758A-0106-5316B94C0FB3}"/>
          </ac:picMkLst>
        </pc:picChg>
      </pc:sldChg>
      <pc:sldChg chg="del">
        <pc:chgData name="Hamilton, Kirsty" userId="S::kirsty.hamilton9@xggc.scot.nhs.uk::cb5f3518-e1e6-4ef3-a611-e1bf4a772410" providerId="AD" clId="Web-{AED21D46-10F6-4E3A-972E-09905A277A6E}" dt="2024-12-19T13:01:57.581" v="1243"/>
        <pc:sldMkLst>
          <pc:docMk/>
          <pc:sldMk cId="626923384" sldId="367"/>
        </pc:sldMkLst>
      </pc:sldChg>
      <pc:sldChg chg="modNotes">
        <pc:chgData name="Hamilton, Kirsty" userId="S::kirsty.hamilton9@xggc.scot.nhs.uk::cb5f3518-e1e6-4ef3-a611-e1bf4a772410" providerId="AD" clId="Web-{AED21D46-10F6-4E3A-972E-09905A277A6E}" dt="2024-12-19T13:01:56.253" v="1242"/>
        <pc:sldMkLst>
          <pc:docMk/>
          <pc:sldMk cId="1711067434" sldId="377"/>
        </pc:sldMkLst>
      </pc:sldChg>
      <pc:sldChg chg="modNotes">
        <pc:chgData name="Hamilton, Kirsty" userId="S::kirsty.hamilton9@xggc.scot.nhs.uk::cb5f3518-e1e6-4ef3-a611-e1bf4a772410" providerId="AD" clId="Web-{AED21D46-10F6-4E3A-972E-09905A277A6E}" dt="2024-12-19T13:05:03.931" v="1563"/>
        <pc:sldMkLst>
          <pc:docMk/>
          <pc:sldMk cId="305191683" sldId="391"/>
        </pc:sldMkLst>
      </pc:sldChg>
      <pc:sldChg chg="del">
        <pc:chgData name="Hamilton, Kirsty" userId="S::kirsty.hamilton9@xggc.scot.nhs.uk::cb5f3518-e1e6-4ef3-a611-e1bf4a772410" providerId="AD" clId="Web-{AED21D46-10F6-4E3A-972E-09905A277A6E}" dt="2024-12-19T13:05:07.166" v="1564"/>
        <pc:sldMkLst>
          <pc:docMk/>
          <pc:sldMk cId="3751105900" sldId="392"/>
        </pc:sldMkLst>
      </pc:sldChg>
      <pc:sldChg chg="modNotes">
        <pc:chgData name="Hamilton, Kirsty" userId="S::kirsty.hamilton9@xggc.scot.nhs.uk::cb5f3518-e1e6-4ef3-a611-e1bf4a772410" providerId="AD" clId="Web-{AED21D46-10F6-4E3A-972E-09905A277A6E}" dt="2024-12-19T13:02:56.505" v="1338"/>
        <pc:sldMkLst>
          <pc:docMk/>
          <pc:sldMk cId="3268567977" sldId="393"/>
        </pc:sldMkLst>
      </pc:sldChg>
      <pc:sldChg chg="modSp modNotes">
        <pc:chgData name="Hamilton, Kirsty" userId="S::kirsty.hamilton9@xggc.scot.nhs.uk::cb5f3518-e1e6-4ef3-a611-e1bf4a772410" providerId="AD" clId="Web-{AED21D46-10F6-4E3A-972E-09905A277A6E}" dt="2024-12-19T13:12:05.603" v="1620" actId="20577"/>
        <pc:sldMkLst>
          <pc:docMk/>
          <pc:sldMk cId="2701159234" sldId="394"/>
        </pc:sldMkLst>
        <pc:spChg chg="mod">
          <ac:chgData name="Hamilton, Kirsty" userId="S::kirsty.hamilton9@xggc.scot.nhs.uk::cb5f3518-e1e6-4ef3-a611-e1bf4a772410" providerId="AD" clId="Web-{AED21D46-10F6-4E3A-972E-09905A277A6E}" dt="2024-12-19T13:12:05.603" v="1620" actId="20577"/>
          <ac:spMkLst>
            <pc:docMk/>
            <pc:sldMk cId="2701159234" sldId="394"/>
            <ac:spMk id="2" creationId="{C7B54792-BDE4-D873-AB92-62342815ECFC}"/>
          </ac:spMkLst>
        </pc:spChg>
      </pc:sldChg>
      <pc:sldChg chg="del">
        <pc:chgData name="Hamilton, Kirsty" userId="S::kirsty.hamilton9@xggc.scot.nhs.uk::cb5f3518-e1e6-4ef3-a611-e1bf4a772410" providerId="AD" clId="Web-{AED21D46-10F6-4E3A-972E-09905A277A6E}" dt="2024-12-19T13:02:11.175" v="1244"/>
        <pc:sldMkLst>
          <pc:docMk/>
          <pc:sldMk cId="1087885223" sldId="396"/>
        </pc:sldMkLst>
      </pc:sldChg>
      <pc:sldChg chg="modNotes">
        <pc:chgData name="Hamilton, Kirsty" userId="S::kirsty.hamilton9@xggc.scot.nhs.uk::cb5f3518-e1e6-4ef3-a611-e1bf4a772410" providerId="AD" clId="Web-{AED21D46-10F6-4E3A-972E-09905A277A6E}" dt="2024-12-19T13:09:25.003" v="1566"/>
        <pc:sldMkLst>
          <pc:docMk/>
          <pc:sldMk cId="751015178" sldId="399"/>
        </pc:sldMkLst>
      </pc:sldChg>
      <pc:sldChg chg="addSp delSp modSp add del replId modNotes">
        <pc:chgData name="Hamilton, Kirsty" userId="S::kirsty.hamilton9@xggc.scot.nhs.uk::cb5f3518-e1e6-4ef3-a611-e1bf4a772410" providerId="AD" clId="Web-{AED21D46-10F6-4E3A-972E-09905A277A6E}" dt="2024-12-19T13:29:31.281" v="2673" actId="1076"/>
        <pc:sldMkLst>
          <pc:docMk/>
          <pc:sldMk cId="1188063160" sldId="400"/>
        </pc:sldMkLst>
        <pc:spChg chg="mod">
          <ac:chgData name="Hamilton, Kirsty" userId="S::kirsty.hamilton9@xggc.scot.nhs.uk::cb5f3518-e1e6-4ef3-a611-e1bf4a772410" providerId="AD" clId="Web-{AED21D46-10F6-4E3A-972E-09905A277A6E}" dt="2024-12-19T13:15:13.969" v="1632" actId="20577"/>
          <ac:spMkLst>
            <pc:docMk/>
            <pc:sldMk cId="1188063160" sldId="400"/>
            <ac:spMk id="2" creationId="{C7B54792-BDE4-D873-AB92-62342815ECFC}"/>
          </ac:spMkLst>
        </pc:spChg>
        <pc:spChg chg="add mod">
          <ac:chgData name="Hamilton, Kirsty" userId="S::kirsty.hamilton9@xggc.scot.nhs.uk::cb5f3518-e1e6-4ef3-a611-e1bf4a772410" providerId="AD" clId="Web-{AED21D46-10F6-4E3A-972E-09905A277A6E}" dt="2024-12-19T13:29:31.281" v="2673" actId="1076"/>
          <ac:spMkLst>
            <pc:docMk/>
            <pc:sldMk cId="1188063160" sldId="400"/>
            <ac:spMk id="4" creationId="{2F8ECDF9-1844-165D-7B89-7D1C9E4369AB}"/>
          </ac:spMkLst>
        </pc:spChg>
        <pc:spChg chg="mod">
          <ac:chgData name="Hamilton, Kirsty" userId="S::kirsty.hamilton9@xggc.scot.nhs.uk::cb5f3518-e1e6-4ef3-a611-e1bf4a772410" providerId="AD" clId="Web-{AED21D46-10F6-4E3A-972E-09905A277A6E}" dt="2024-12-19T13:26:00.648" v="2390" actId="1076"/>
          <ac:spMkLst>
            <pc:docMk/>
            <pc:sldMk cId="1188063160" sldId="400"/>
            <ac:spMk id="23" creationId="{12211C43-D0DF-7BD3-C62B-FF0B34A2095F}"/>
          </ac:spMkLst>
        </pc:spChg>
        <pc:picChg chg="del">
          <ac:chgData name="Hamilton, Kirsty" userId="S::kirsty.hamilton9@xggc.scot.nhs.uk::cb5f3518-e1e6-4ef3-a611-e1bf4a772410" providerId="AD" clId="Web-{AED21D46-10F6-4E3A-972E-09905A277A6E}" dt="2024-12-19T13:15:05.953" v="1621"/>
          <ac:picMkLst>
            <pc:docMk/>
            <pc:sldMk cId="1188063160" sldId="400"/>
            <ac:picMk id="6" creationId="{605FF7D2-FE95-8D1E-64BB-ED7242AD0B07}"/>
          </ac:picMkLst>
        </pc:picChg>
      </pc:sldChg>
      <pc:sldChg chg="add modNotes">
        <pc:chgData name="Hamilton, Kirsty" userId="S::kirsty.hamilton9@xggc.scot.nhs.uk::cb5f3518-e1e6-4ef3-a611-e1bf4a772410" providerId="AD" clId="Web-{AED21D46-10F6-4E3A-972E-09905A277A6E}" dt="2024-12-19T13:29:59.188" v="2700"/>
        <pc:sldMkLst>
          <pc:docMk/>
          <pc:sldMk cId="3083536171" sldId="401"/>
        </pc:sldMkLst>
      </pc:sldChg>
    </pc:docChg>
  </pc:docChgLst>
  <pc:docChgLst>
    <pc:chgData name="Hamilton, Kirsty" userId="S::kirsty.hamilton9@xggc.scot.nhs.uk::cb5f3518-e1e6-4ef3-a611-e1bf4a772410" providerId="AD" clId="Web-{4DA7506C-1DFF-468D-8C40-69FD9F75A0C8}"/>
    <pc:docChg chg="addSld delSld modSld sldOrd">
      <pc:chgData name="Hamilton, Kirsty" userId="S::kirsty.hamilton9@xggc.scot.nhs.uk::cb5f3518-e1e6-4ef3-a611-e1bf4a772410" providerId="AD" clId="Web-{4DA7506C-1DFF-468D-8C40-69FD9F75A0C8}" dt="2024-10-24T15:41:40.307" v="106"/>
      <pc:docMkLst>
        <pc:docMk/>
      </pc:docMkLst>
      <pc:sldChg chg="modSp">
        <pc:chgData name="Hamilton, Kirsty" userId="S::kirsty.hamilton9@xggc.scot.nhs.uk::cb5f3518-e1e6-4ef3-a611-e1bf4a772410" providerId="AD" clId="Web-{4DA7506C-1DFF-468D-8C40-69FD9F75A0C8}" dt="2024-10-24T15:35:19.484" v="39" actId="20577"/>
        <pc:sldMkLst>
          <pc:docMk/>
          <pc:sldMk cId="4009153191" sldId="265"/>
        </pc:sldMkLst>
        <pc:spChg chg="mod">
          <ac:chgData name="Hamilton, Kirsty" userId="S::kirsty.hamilton9@xggc.scot.nhs.uk::cb5f3518-e1e6-4ef3-a611-e1bf4a772410" providerId="AD" clId="Web-{4DA7506C-1DFF-468D-8C40-69FD9F75A0C8}" dt="2024-10-24T15:35:19.484" v="39" actId="20577"/>
          <ac:spMkLst>
            <pc:docMk/>
            <pc:sldMk cId="4009153191" sldId="265"/>
            <ac:spMk id="4" creationId="{44E3CF3F-08A4-5247-F5F0-6EC29A75EC7F}"/>
          </ac:spMkLst>
        </pc:spChg>
        <pc:picChg chg="mod">
          <ac:chgData name="Hamilton, Kirsty" userId="S::kirsty.hamilton9@xggc.scot.nhs.uk::cb5f3518-e1e6-4ef3-a611-e1bf4a772410" providerId="AD" clId="Web-{4DA7506C-1DFF-468D-8C40-69FD9F75A0C8}" dt="2024-10-24T15:34:47.420" v="34" actId="1076"/>
          <ac:picMkLst>
            <pc:docMk/>
            <pc:sldMk cId="4009153191" sldId="265"/>
            <ac:picMk id="6" creationId="{B8963119-A3A5-B9EA-D19B-AFF767A185AF}"/>
          </ac:picMkLst>
        </pc:picChg>
      </pc:sldChg>
      <pc:sldChg chg="ord">
        <pc:chgData name="Hamilton, Kirsty" userId="S::kirsty.hamilton9@xggc.scot.nhs.uk::cb5f3518-e1e6-4ef3-a611-e1bf4a772410" providerId="AD" clId="Web-{4DA7506C-1DFF-468D-8C40-69FD9F75A0C8}" dt="2024-10-24T15:38:29.177" v="60"/>
        <pc:sldMkLst>
          <pc:docMk/>
          <pc:sldMk cId="2147976821" sldId="271"/>
        </pc:sldMkLst>
      </pc:sldChg>
      <pc:sldChg chg="add del">
        <pc:chgData name="Hamilton, Kirsty" userId="S::kirsty.hamilton9@xggc.scot.nhs.uk::cb5f3518-e1e6-4ef3-a611-e1bf4a772410" providerId="AD" clId="Web-{4DA7506C-1DFF-468D-8C40-69FD9F75A0C8}" dt="2024-10-24T15:40:00.226" v="64"/>
        <pc:sldMkLst>
          <pc:docMk/>
          <pc:sldMk cId="1032094338" sldId="284"/>
        </pc:sldMkLst>
      </pc:sldChg>
      <pc:sldChg chg="modSp">
        <pc:chgData name="Hamilton, Kirsty" userId="S::kirsty.hamilton9@xggc.scot.nhs.uk::cb5f3518-e1e6-4ef3-a611-e1bf4a772410" providerId="AD" clId="Web-{4DA7506C-1DFF-468D-8C40-69FD9F75A0C8}" dt="2024-10-24T15:37:22.034" v="57" actId="20577"/>
        <pc:sldMkLst>
          <pc:docMk/>
          <pc:sldMk cId="2489512656" sldId="332"/>
        </pc:sldMkLst>
      </pc:sldChg>
      <pc:sldChg chg="modSp">
        <pc:chgData name="Hamilton, Kirsty" userId="S::kirsty.hamilton9@xggc.scot.nhs.uk::cb5f3518-e1e6-4ef3-a611-e1bf4a772410" providerId="AD" clId="Web-{4DA7506C-1DFF-468D-8C40-69FD9F75A0C8}" dt="2024-10-24T15:40:54.509" v="99" actId="20577"/>
        <pc:sldMkLst>
          <pc:docMk/>
          <pc:sldMk cId="1115015205" sldId="334"/>
        </pc:sldMkLst>
      </pc:sldChg>
      <pc:sldChg chg="del">
        <pc:chgData name="Hamilton, Kirsty" userId="S::kirsty.hamilton9@xggc.scot.nhs.uk::cb5f3518-e1e6-4ef3-a611-e1bf4a772410" providerId="AD" clId="Web-{4DA7506C-1DFF-468D-8C40-69FD9F75A0C8}" dt="2024-10-24T15:40:23.743" v="65"/>
        <pc:sldMkLst>
          <pc:docMk/>
          <pc:sldMk cId="3107418510" sldId="335"/>
        </pc:sldMkLst>
      </pc:sldChg>
      <pc:sldChg chg="ord">
        <pc:chgData name="Hamilton, Kirsty" userId="S::kirsty.hamilton9@xggc.scot.nhs.uk::cb5f3518-e1e6-4ef3-a611-e1bf4a772410" providerId="AD" clId="Web-{4DA7506C-1DFF-468D-8C40-69FD9F75A0C8}" dt="2024-10-24T15:39:19.850" v="62"/>
        <pc:sldMkLst>
          <pc:docMk/>
          <pc:sldMk cId="849075492" sldId="338"/>
        </pc:sldMkLst>
      </pc:sldChg>
      <pc:sldChg chg="addAnim delAnim">
        <pc:chgData name="Hamilton, Kirsty" userId="S::kirsty.hamilton9@xggc.scot.nhs.uk::cb5f3518-e1e6-4ef3-a611-e1bf4a772410" providerId="AD" clId="Web-{4DA7506C-1DFF-468D-8C40-69FD9F75A0C8}" dt="2024-10-24T15:36:25.907" v="42"/>
        <pc:sldMkLst>
          <pc:docMk/>
          <pc:sldMk cId="1573962195" sldId="340"/>
        </pc:sldMkLst>
      </pc:sldChg>
      <pc:sldChg chg="ord">
        <pc:chgData name="Hamilton, Kirsty" userId="S::kirsty.hamilton9@xggc.scot.nhs.uk::cb5f3518-e1e6-4ef3-a611-e1bf4a772410" providerId="AD" clId="Web-{4DA7506C-1DFF-468D-8C40-69FD9F75A0C8}" dt="2024-10-24T15:40:28.024" v="66"/>
        <pc:sldMkLst>
          <pc:docMk/>
          <pc:sldMk cId="2882564524" sldId="341"/>
        </pc:sldMkLst>
      </pc:sldChg>
      <pc:sldChg chg="new del">
        <pc:chgData name="Hamilton, Kirsty" userId="S::kirsty.hamilton9@xggc.scot.nhs.uk::cb5f3518-e1e6-4ef3-a611-e1bf4a772410" providerId="AD" clId="Web-{4DA7506C-1DFF-468D-8C40-69FD9F75A0C8}" dt="2024-10-24T15:41:20.651" v="102"/>
        <pc:sldMkLst>
          <pc:docMk/>
          <pc:sldMk cId="1340176115" sldId="343"/>
        </pc:sldMkLst>
      </pc:sldChg>
      <pc:sldChg chg="delSp modSp add">
        <pc:chgData name="Hamilton, Kirsty" userId="S::kirsty.hamilton9@xggc.scot.nhs.uk::cb5f3518-e1e6-4ef3-a611-e1bf4a772410" providerId="AD" clId="Web-{4DA7506C-1DFF-468D-8C40-69FD9F75A0C8}" dt="2024-10-24T15:41:40.307" v="106"/>
        <pc:sldMkLst>
          <pc:docMk/>
          <pc:sldMk cId="3950980129" sldId="344"/>
        </pc:sldMkLst>
      </pc:sldChg>
    </pc:docChg>
  </pc:docChgLst>
  <pc:docChgLst>
    <pc:chgData name="Hamilton, Kirsty" userId="S::kirsty.hamilton9@xggc.scot.nhs.uk::cb5f3518-e1e6-4ef3-a611-e1bf4a772410" providerId="AD" clId="Web-{270F3282-0511-4CF6-951D-DE10F722A889}"/>
    <pc:docChg chg="delSld modSld">
      <pc:chgData name="Hamilton, Kirsty" userId="S::kirsty.hamilton9@xggc.scot.nhs.uk::cb5f3518-e1e6-4ef3-a611-e1bf4a772410" providerId="AD" clId="Web-{270F3282-0511-4CF6-951D-DE10F722A889}" dt="2025-01-09T17:09:34.467" v="139"/>
      <pc:docMkLst>
        <pc:docMk/>
      </pc:docMkLst>
      <pc:sldChg chg="del">
        <pc:chgData name="Hamilton, Kirsty" userId="S::kirsty.hamilton9@xggc.scot.nhs.uk::cb5f3518-e1e6-4ef3-a611-e1bf4a772410" providerId="AD" clId="Web-{270F3282-0511-4CF6-951D-DE10F722A889}" dt="2025-01-09T17:09:30.749" v="132"/>
        <pc:sldMkLst>
          <pc:docMk/>
          <pc:sldMk cId="81331466" sldId="356"/>
        </pc:sldMkLst>
      </pc:sldChg>
      <pc:sldChg chg="del">
        <pc:chgData name="Hamilton, Kirsty" userId="S::kirsty.hamilton9@xggc.scot.nhs.uk::cb5f3518-e1e6-4ef3-a611-e1bf4a772410" providerId="AD" clId="Web-{270F3282-0511-4CF6-951D-DE10F722A889}" dt="2025-01-09T17:09:33.561" v="138"/>
        <pc:sldMkLst>
          <pc:docMk/>
          <pc:sldMk cId="2912569382" sldId="358"/>
        </pc:sldMkLst>
      </pc:sldChg>
      <pc:sldChg chg="del">
        <pc:chgData name="Hamilton, Kirsty" userId="S::kirsty.hamilton9@xggc.scot.nhs.uk::cb5f3518-e1e6-4ef3-a611-e1bf4a772410" providerId="AD" clId="Web-{270F3282-0511-4CF6-951D-DE10F722A889}" dt="2025-01-09T17:09:32.327" v="135"/>
        <pc:sldMkLst>
          <pc:docMk/>
          <pc:sldMk cId="1748592698" sldId="370"/>
        </pc:sldMkLst>
      </pc:sldChg>
      <pc:sldChg chg="del">
        <pc:chgData name="Hamilton, Kirsty" userId="S::kirsty.hamilton9@xggc.scot.nhs.uk::cb5f3518-e1e6-4ef3-a611-e1bf4a772410" providerId="AD" clId="Web-{270F3282-0511-4CF6-951D-DE10F722A889}" dt="2025-01-09T17:09:34.467" v="139"/>
        <pc:sldMkLst>
          <pc:docMk/>
          <pc:sldMk cId="464377894" sldId="384"/>
        </pc:sldMkLst>
      </pc:sldChg>
      <pc:sldChg chg="del">
        <pc:chgData name="Hamilton, Kirsty" userId="S::kirsty.hamilton9@xggc.scot.nhs.uk::cb5f3518-e1e6-4ef3-a611-e1bf4a772410" providerId="AD" clId="Web-{270F3282-0511-4CF6-951D-DE10F722A889}" dt="2025-01-09T17:09:31.811" v="134"/>
        <pc:sldMkLst>
          <pc:docMk/>
          <pc:sldMk cId="2602620110" sldId="385"/>
        </pc:sldMkLst>
      </pc:sldChg>
      <pc:sldChg chg="del">
        <pc:chgData name="Hamilton, Kirsty" userId="S::kirsty.hamilton9@xggc.scot.nhs.uk::cb5f3518-e1e6-4ef3-a611-e1bf4a772410" providerId="AD" clId="Web-{270F3282-0511-4CF6-951D-DE10F722A889}" dt="2025-01-09T17:09:32.749" v="136"/>
        <pc:sldMkLst>
          <pc:docMk/>
          <pc:sldMk cId="4131873477" sldId="386"/>
        </pc:sldMkLst>
      </pc:sldChg>
      <pc:sldChg chg="del">
        <pc:chgData name="Hamilton, Kirsty" userId="S::kirsty.hamilton9@xggc.scot.nhs.uk::cb5f3518-e1e6-4ef3-a611-e1bf4a772410" providerId="AD" clId="Web-{270F3282-0511-4CF6-951D-DE10F722A889}" dt="2025-01-09T17:09:33.170" v="137"/>
        <pc:sldMkLst>
          <pc:docMk/>
          <pc:sldMk cId="538230462" sldId="387"/>
        </pc:sldMkLst>
      </pc:sldChg>
      <pc:sldChg chg="del">
        <pc:chgData name="Hamilton, Kirsty" userId="S::kirsty.hamilton9@xggc.scot.nhs.uk::cb5f3518-e1e6-4ef3-a611-e1bf4a772410" providerId="AD" clId="Web-{270F3282-0511-4CF6-951D-DE10F722A889}" dt="2025-01-09T17:09:31.702" v="133"/>
        <pc:sldMkLst>
          <pc:docMk/>
          <pc:sldMk cId="2985765735" sldId="388"/>
        </pc:sldMkLst>
      </pc:sldChg>
      <pc:sldChg chg="addSp modSp">
        <pc:chgData name="Hamilton, Kirsty" userId="S::kirsty.hamilton9@xggc.scot.nhs.uk::cb5f3518-e1e6-4ef3-a611-e1bf4a772410" providerId="AD" clId="Web-{270F3282-0511-4CF6-951D-DE10F722A889}" dt="2025-01-09T17:09:07.076" v="131" actId="1076"/>
        <pc:sldMkLst>
          <pc:docMk/>
          <pc:sldMk cId="3017421060" sldId="405"/>
        </pc:sldMkLst>
        <pc:spChg chg="add mod">
          <ac:chgData name="Hamilton, Kirsty" userId="S::kirsty.hamilton9@xggc.scot.nhs.uk::cb5f3518-e1e6-4ef3-a611-e1bf4a772410" providerId="AD" clId="Web-{270F3282-0511-4CF6-951D-DE10F722A889}" dt="2025-01-09T17:09:07.076" v="131" actId="1076"/>
          <ac:spMkLst>
            <pc:docMk/>
            <pc:sldMk cId="3017421060" sldId="405"/>
            <ac:spMk id="4" creationId="{10F6DD2E-1352-6986-729F-BFF632129A9D}"/>
          </ac:spMkLst>
        </pc:spChg>
        <pc:spChg chg="mod">
          <ac:chgData name="Hamilton, Kirsty" userId="S::kirsty.hamilton9@xggc.scot.nhs.uk::cb5f3518-e1e6-4ef3-a611-e1bf4a772410" providerId="AD" clId="Web-{270F3282-0511-4CF6-951D-DE10F722A889}" dt="2025-01-09T17:08:47.325" v="128" actId="20577"/>
          <ac:spMkLst>
            <pc:docMk/>
            <pc:sldMk cId="3017421060" sldId="405"/>
            <ac:spMk id="5" creationId="{F2A572B9-6559-E4D9-A924-EA6076830F63}"/>
          </ac:spMkLst>
        </pc:spChg>
        <pc:spChg chg="mod">
          <ac:chgData name="Hamilton, Kirsty" userId="S::kirsty.hamilton9@xggc.scot.nhs.uk::cb5f3518-e1e6-4ef3-a611-e1bf4a772410" providerId="AD" clId="Web-{270F3282-0511-4CF6-951D-DE10F722A889}" dt="2025-01-09T17:08:54.060" v="129" actId="1076"/>
          <ac:spMkLst>
            <pc:docMk/>
            <pc:sldMk cId="3017421060" sldId="405"/>
            <ac:spMk id="23" creationId="{12211C43-D0DF-7BD3-C62B-FF0B34A2095F}"/>
          </ac:spMkLst>
        </pc:spChg>
      </pc:sldChg>
    </pc:docChg>
  </pc:docChgLst>
  <pc:docChgLst>
    <pc:chgData name="Hamilton, Kirsty" userId="S::kirsty.hamilton9@xggc.scot.nhs.uk::cb5f3518-e1e6-4ef3-a611-e1bf4a772410" providerId="AD" clId="Web-{123778BC-86AD-4969-8633-866D0CB6BB51}"/>
    <pc:docChg chg="addSld modSld">
      <pc:chgData name="Hamilton, Kirsty" userId="S::kirsty.hamilton9@xggc.scot.nhs.uk::cb5f3518-e1e6-4ef3-a611-e1bf4a772410" providerId="AD" clId="Web-{123778BC-86AD-4969-8633-866D0CB6BB51}" dt="2024-12-17T17:05:41.054" v="857"/>
      <pc:docMkLst>
        <pc:docMk/>
      </pc:docMkLst>
      <pc:sldChg chg="add modNotes">
        <pc:chgData name="Hamilton, Kirsty" userId="S::kirsty.hamilton9@xggc.scot.nhs.uk::cb5f3518-e1e6-4ef3-a611-e1bf4a772410" providerId="AD" clId="Web-{123778BC-86AD-4969-8633-866D0CB6BB51}" dt="2024-12-17T16:51:27.839" v="498"/>
        <pc:sldMkLst>
          <pc:docMk/>
          <pc:sldMk cId="1018596730" sldId="348"/>
        </pc:sldMkLst>
      </pc:sldChg>
      <pc:sldChg chg="modNotes">
        <pc:chgData name="Hamilton, Kirsty" userId="S::kirsty.hamilton9@xggc.scot.nhs.uk::cb5f3518-e1e6-4ef3-a611-e1bf4a772410" providerId="AD" clId="Web-{123778BC-86AD-4969-8633-866D0CB6BB51}" dt="2024-12-17T16:52:44.904" v="527"/>
        <pc:sldMkLst>
          <pc:docMk/>
          <pc:sldMk cId="2957397708" sldId="355"/>
        </pc:sldMkLst>
      </pc:sldChg>
      <pc:sldChg chg="modNotes">
        <pc:chgData name="Hamilton, Kirsty" userId="S::kirsty.hamilton9@xggc.scot.nhs.uk::cb5f3518-e1e6-4ef3-a611-e1bf4a772410" providerId="AD" clId="Web-{123778BC-86AD-4969-8633-866D0CB6BB51}" dt="2024-12-17T16:52:41.763" v="525"/>
        <pc:sldMkLst>
          <pc:docMk/>
          <pc:sldMk cId="1711067434" sldId="377"/>
        </pc:sldMkLst>
      </pc:sldChg>
      <pc:sldChg chg="modNotes">
        <pc:chgData name="Hamilton, Kirsty" userId="S::kirsty.hamilton9@xggc.scot.nhs.uk::cb5f3518-e1e6-4ef3-a611-e1bf4a772410" providerId="AD" clId="Web-{123778BC-86AD-4969-8633-866D0CB6BB51}" dt="2024-12-17T17:05:41.054" v="857"/>
        <pc:sldMkLst>
          <pc:docMk/>
          <pc:sldMk cId="538230462" sldId="387"/>
        </pc:sldMkLst>
      </pc:sldChg>
      <pc:sldChg chg="addSp modSp">
        <pc:chgData name="Hamilton, Kirsty" userId="S::kirsty.hamilton9@xggc.scot.nhs.uk::cb5f3518-e1e6-4ef3-a611-e1bf4a772410" providerId="AD" clId="Web-{123778BC-86AD-4969-8633-866D0CB6BB51}" dt="2024-12-17T16:54:45.846" v="533" actId="1076"/>
        <pc:sldMkLst>
          <pc:docMk/>
          <pc:sldMk cId="2783678949" sldId="389"/>
        </pc:sldMkLst>
        <pc:picChg chg="add mod">
          <ac:chgData name="Hamilton, Kirsty" userId="S::kirsty.hamilton9@xggc.scot.nhs.uk::cb5f3518-e1e6-4ef3-a611-e1bf4a772410" providerId="AD" clId="Web-{123778BC-86AD-4969-8633-866D0CB6BB51}" dt="2024-12-17T16:54:45.846" v="533" actId="1076"/>
          <ac:picMkLst>
            <pc:docMk/>
            <pc:sldMk cId="2783678949" sldId="389"/>
            <ac:picMk id="4" creationId="{C523DB58-2D83-A739-E15F-CC8F85C33493}"/>
          </ac:picMkLst>
        </pc:picChg>
      </pc:sldChg>
      <pc:sldChg chg="addSp modSp add">
        <pc:chgData name="Hamilton, Kirsty" userId="S::kirsty.hamilton9@xggc.scot.nhs.uk::cb5f3518-e1e6-4ef3-a611-e1bf4a772410" providerId="AD" clId="Web-{123778BC-86AD-4969-8633-866D0CB6BB51}" dt="2024-12-17T16:57:44.039" v="575" actId="1076"/>
        <pc:sldMkLst>
          <pc:docMk/>
          <pc:sldMk cId="2701159234" sldId="394"/>
        </pc:sldMkLst>
        <pc:spChg chg="mod">
          <ac:chgData name="Hamilton, Kirsty" userId="S::kirsty.hamilton9@xggc.scot.nhs.uk::cb5f3518-e1e6-4ef3-a611-e1bf4a772410" providerId="AD" clId="Web-{123778BC-86AD-4969-8633-866D0CB6BB51}" dt="2024-12-17T16:57:44.039" v="575" actId="1076"/>
          <ac:spMkLst>
            <pc:docMk/>
            <pc:sldMk cId="2701159234" sldId="394"/>
            <ac:spMk id="2" creationId="{C7B54792-BDE4-D873-AB92-62342815ECFC}"/>
          </ac:spMkLst>
        </pc:spChg>
        <pc:picChg chg="add mod">
          <ac:chgData name="Hamilton, Kirsty" userId="S::kirsty.hamilton9@xggc.scot.nhs.uk::cb5f3518-e1e6-4ef3-a611-e1bf4a772410" providerId="AD" clId="Web-{123778BC-86AD-4969-8633-866D0CB6BB51}" dt="2024-12-17T16:57:30.116" v="571" actId="1076"/>
          <ac:picMkLst>
            <pc:docMk/>
            <pc:sldMk cId="2701159234" sldId="394"/>
            <ac:picMk id="4" creationId="{8D88DDB7-EE96-08BD-48ED-54AAC4CEE712}"/>
          </ac:picMkLst>
        </pc:picChg>
      </pc:sldChg>
      <pc:sldChg chg="modSp add replId">
        <pc:chgData name="Hamilton, Kirsty" userId="S::kirsty.hamilton9@xggc.scot.nhs.uk::cb5f3518-e1e6-4ef3-a611-e1bf4a772410" providerId="AD" clId="Web-{123778BC-86AD-4969-8633-866D0CB6BB51}" dt="2024-12-17T16:59:28.026" v="577" actId="20577"/>
        <pc:sldMkLst>
          <pc:docMk/>
          <pc:sldMk cId="1070491636" sldId="395"/>
        </pc:sldMkLst>
        <pc:spChg chg="mod">
          <ac:chgData name="Hamilton, Kirsty" userId="S::kirsty.hamilton9@xggc.scot.nhs.uk::cb5f3518-e1e6-4ef3-a611-e1bf4a772410" providerId="AD" clId="Web-{123778BC-86AD-4969-8633-866D0CB6BB51}" dt="2024-12-17T16:59:28.026" v="577" actId="20577"/>
          <ac:spMkLst>
            <pc:docMk/>
            <pc:sldMk cId="1070491636" sldId="395"/>
            <ac:spMk id="2" creationId="{C7B54792-BDE4-D873-AB92-62342815ECFC}"/>
          </ac:spMkLst>
        </pc:spChg>
      </pc:sldChg>
      <pc:sldChg chg="modSp add replId">
        <pc:chgData name="Hamilton, Kirsty" userId="S::kirsty.hamilton9@xggc.scot.nhs.uk::cb5f3518-e1e6-4ef3-a611-e1bf4a772410" providerId="AD" clId="Web-{123778BC-86AD-4969-8633-866D0CB6BB51}" dt="2024-12-17T16:59:47.824" v="580" actId="20577"/>
        <pc:sldMkLst>
          <pc:docMk/>
          <pc:sldMk cId="1087885223" sldId="396"/>
        </pc:sldMkLst>
        <pc:spChg chg="mod">
          <ac:chgData name="Hamilton, Kirsty" userId="S::kirsty.hamilton9@xggc.scot.nhs.uk::cb5f3518-e1e6-4ef3-a611-e1bf4a772410" providerId="AD" clId="Web-{123778BC-86AD-4969-8633-866D0CB6BB51}" dt="2024-12-17T16:59:47.824" v="580" actId="20577"/>
          <ac:spMkLst>
            <pc:docMk/>
            <pc:sldMk cId="1087885223" sldId="396"/>
            <ac:spMk id="23" creationId="{12211C43-D0DF-7BD3-C62B-FF0B34A2095F}"/>
          </ac:spMkLst>
        </pc:spChg>
      </pc:sldChg>
    </pc:docChg>
  </pc:docChgLst>
  <pc:docChgLst>
    <pc:chgData name="Hamilton, Kirsty" userId="S::kirsty.hamilton9@xggc.scot.nhs.uk::cb5f3518-e1e6-4ef3-a611-e1bf4a772410" providerId="AD" clId="Web-{6AFDF641-F500-4F87-B23F-FCC7E55DF0A0}"/>
    <pc:docChg chg="addSld delSld modSld">
      <pc:chgData name="Hamilton, Kirsty" userId="S::kirsty.hamilton9@xggc.scot.nhs.uk::cb5f3518-e1e6-4ef3-a611-e1bf4a772410" providerId="AD" clId="Web-{6AFDF641-F500-4F87-B23F-FCC7E55DF0A0}" dt="2024-12-19T16:20:07.145" v="1721" actId="1076"/>
      <pc:docMkLst>
        <pc:docMk/>
      </pc:docMkLst>
      <pc:sldChg chg="addSp delSp modSp">
        <pc:chgData name="Hamilton, Kirsty" userId="S::kirsty.hamilton9@xggc.scot.nhs.uk::cb5f3518-e1e6-4ef3-a611-e1bf4a772410" providerId="AD" clId="Web-{6AFDF641-F500-4F87-B23F-FCC7E55DF0A0}" dt="2024-12-19T16:20:07.145" v="1721" actId="1076"/>
        <pc:sldMkLst>
          <pc:docMk/>
          <pc:sldMk cId="2957397708" sldId="355"/>
        </pc:sldMkLst>
        <pc:spChg chg="mod">
          <ac:chgData name="Hamilton, Kirsty" userId="S::kirsty.hamilton9@xggc.scot.nhs.uk::cb5f3518-e1e6-4ef3-a611-e1bf4a772410" providerId="AD" clId="Web-{6AFDF641-F500-4F87-B23F-FCC7E55DF0A0}" dt="2024-12-19T16:20:07.145" v="1721" actId="1076"/>
          <ac:spMkLst>
            <pc:docMk/>
            <pc:sldMk cId="2957397708" sldId="355"/>
            <ac:spMk id="23" creationId="{12211C43-D0DF-7BD3-C62B-FF0B34A2095F}"/>
          </ac:spMkLst>
        </pc:spChg>
        <pc:picChg chg="add del mod">
          <ac:chgData name="Hamilton, Kirsty" userId="S::kirsty.hamilton9@xggc.scot.nhs.uk::cb5f3518-e1e6-4ef3-a611-e1bf4a772410" providerId="AD" clId="Web-{6AFDF641-F500-4F87-B23F-FCC7E55DF0A0}" dt="2024-12-19T16:19:06.003" v="1715"/>
          <ac:picMkLst>
            <pc:docMk/>
            <pc:sldMk cId="2957397708" sldId="355"/>
            <ac:picMk id="2" creationId="{0F403A2A-87BB-C6E6-1D78-E3ADEA1DE9D4}"/>
          </ac:picMkLst>
        </pc:picChg>
        <pc:picChg chg="add mod">
          <ac:chgData name="Hamilton, Kirsty" userId="S::kirsty.hamilton9@xggc.scot.nhs.uk::cb5f3518-e1e6-4ef3-a611-e1bf4a772410" providerId="AD" clId="Web-{6AFDF641-F500-4F87-B23F-FCC7E55DF0A0}" dt="2024-12-19T16:19:59.317" v="1720" actId="14100"/>
          <ac:picMkLst>
            <pc:docMk/>
            <pc:sldMk cId="2957397708" sldId="355"/>
            <ac:picMk id="5" creationId="{82969AEC-1875-B417-E7E9-087C793E7139}"/>
          </ac:picMkLst>
        </pc:picChg>
        <pc:picChg chg="del">
          <ac:chgData name="Hamilton, Kirsty" userId="S::kirsty.hamilton9@xggc.scot.nhs.uk::cb5f3518-e1e6-4ef3-a611-e1bf4a772410" providerId="AD" clId="Web-{6AFDF641-F500-4F87-B23F-FCC7E55DF0A0}" dt="2024-12-19T16:18:55.847" v="1712"/>
          <ac:picMkLst>
            <pc:docMk/>
            <pc:sldMk cId="2957397708" sldId="355"/>
            <ac:picMk id="6" creationId="{B8963119-A3A5-B9EA-D19B-AFF767A185AF}"/>
          </ac:picMkLst>
        </pc:picChg>
      </pc:sldChg>
      <pc:sldChg chg="modNotes">
        <pc:chgData name="Hamilton, Kirsty" userId="S::kirsty.hamilton9@xggc.scot.nhs.uk::cb5f3518-e1e6-4ef3-a611-e1bf4a772410" providerId="AD" clId="Web-{6AFDF641-F500-4F87-B23F-FCC7E55DF0A0}" dt="2024-12-19T15:55:48.064" v="791"/>
        <pc:sldMkLst>
          <pc:docMk/>
          <pc:sldMk cId="1304184639" sldId="362"/>
        </pc:sldMkLst>
      </pc:sldChg>
      <pc:sldChg chg="modNotes">
        <pc:chgData name="Hamilton, Kirsty" userId="S::kirsty.hamilton9@xggc.scot.nhs.uk::cb5f3518-e1e6-4ef3-a611-e1bf4a772410" providerId="AD" clId="Web-{6AFDF641-F500-4F87-B23F-FCC7E55DF0A0}" dt="2024-12-19T15:46:18.425" v="535"/>
        <pc:sldMkLst>
          <pc:docMk/>
          <pc:sldMk cId="3327271317" sldId="374"/>
        </pc:sldMkLst>
      </pc:sldChg>
      <pc:sldChg chg="del modNotes">
        <pc:chgData name="Hamilton, Kirsty" userId="S::kirsty.hamilton9@xggc.scot.nhs.uk::cb5f3518-e1e6-4ef3-a611-e1bf4a772410" providerId="AD" clId="Web-{6AFDF641-F500-4F87-B23F-FCC7E55DF0A0}" dt="2024-12-19T15:46:19.285" v="536"/>
        <pc:sldMkLst>
          <pc:docMk/>
          <pc:sldMk cId="2124469125" sldId="376"/>
        </pc:sldMkLst>
      </pc:sldChg>
      <pc:sldChg chg="addSp delSp modSp modNotes">
        <pc:chgData name="Hamilton, Kirsty" userId="S::kirsty.hamilton9@xggc.scot.nhs.uk::cb5f3518-e1e6-4ef3-a611-e1bf4a772410" providerId="AD" clId="Web-{6AFDF641-F500-4F87-B23F-FCC7E55DF0A0}" dt="2024-12-19T15:52:25.012" v="786" actId="1076"/>
        <pc:sldMkLst>
          <pc:docMk/>
          <pc:sldMk cId="2664661485" sldId="381"/>
        </pc:sldMkLst>
        <pc:spChg chg="mod">
          <ac:chgData name="Hamilton, Kirsty" userId="S::kirsty.hamilton9@xggc.scot.nhs.uk::cb5f3518-e1e6-4ef3-a611-e1bf4a772410" providerId="AD" clId="Web-{6AFDF641-F500-4F87-B23F-FCC7E55DF0A0}" dt="2024-12-19T15:48:55.038" v="578" actId="20577"/>
          <ac:spMkLst>
            <pc:docMk/>
            <pc:sldMk cId="2664661485" sldId="381"/>
            <ac:spMk id="2" creationId="{C7B54792-BDE4-D873-AB92-62342815ECFC}"/>
          </ac:spMkLst>
        </pc:spChg>
        <pc:spChg chg="del mod">
          <ac:chgData name="Hamilton, Kirsty" userId="S::kirsty.hamilton9@xggc.scot.nhs.uk::cb5f3518-e1e6-4ef3-a611-e1bf4a772410" providerId="AD" clId="Web-{6AFDF641-F500-4F87-B23F-FCC7E55DF0A0}" dt="2024-12-19T15:48:22.334" v="541"/>
          <ac:spMkLst>
            <pc:docMk/>
            <pc:sldMk cId="2664661485" sldId="381"/>
            <ac:spMk id="7" creationId="{E7380197-A7B1-A697-6C38-73B94A2C1636}"/>
          </ac:spMkLst>
        </pc:spChg>
        <pc:spChg chg="mod">
          <ac:chgData name="Hamilton, Kirsty" userId="S::kirsty.hamilton9@xggc.scot.nhs.uk::cb5f3518-e1e6-4ef3-a611-e1bf4a772410" providerId="AD" clId="Web-{6AFDF641-F500-4F87-B23F-FCC7E55DF0A0}" dt="2024-12-19T15:52:25.012" v="786" actId="1076"/>
          <ac:spMkLst>
            <pc:docMk/>
            <pc:sldMk cId="2664661485" sldId="381"/>
            <ac:spMk id="24" creationId="{C30F1672-9A53-DD9D-C555-FA73733D96F6}"/>
          </ac:spMkLst>
        </pc:spChg>
        <pc:picChg chg="del">
          <ac:chgData name="Hamilton, Kirsty" userId="S::kirsty.hamilton9@xggc.scot.nhs.uk::cb5f3518-e1e6-4ef3-a611-e1bf4a772410" providerId="AD" clId="Web-{6AFDF641-F500-4F87-B23F-FCC7E55DF0A0}" dt="2024-12-19T15:40:44.745" v="50"/>
          <ac:picMkLst>
            <pc:docMk/>
            <pc:sldMk cId="2664661485" sldId="381"/>
            <ac:picMk id="4" creationId="{56064D34-FEF0-6D63-0282-370D63E51C58}"/>
          </ac:picMkLst>
        </pc:picChg>
        <pc:picChg chg="add mod modCrop">
          <ac:chgData name="Hamilton, Kirsty" userId="S::kirsty.hamilton9@xggc.scot.nhs.uk::cb5f3518-e1e6-4ef3-a611-e1bf4a772410" providerId="AD" clId="Web-{6AFDF641-F500-4F87-B23F-FCC7E55DF0A0}" dt="2024-12-19T15:49:45.008" v="587" actId="1076"/>
          <ac:picMkLst>
            <pc:docMk/>
            <pc:sldMk cId="2664661485" sldId="381"/>
            <ac:picMk id="5" creationId="{673FE8B7-3E02-EDC8-9A13-3F57F41A9556}"/>
          </ac:picMkLst>
        </pc:picChg>
      </pc:sldChg>
      <pc:sldChg chg="modSp">
        <pc:chgData name="Hamilton, Kirsty" userId="S::kirsty.hamilton9@xggc.scot.nhs.uk::cb5f3518-e1e6-4ef3-a611-e1bf4a772410" providerId="AD" clId="Web-{6AFDF641-F500-4F87-B23F-FCC7E55DF0A0}" dt="2024-12-19T15:38:46.352" v="1" actId="1076"/>
        <pc:sldMkLst>
          <pc:docMk/>
          <pc:sldMk cId="1070491636" sldId="395"/>
        </pc:sldMkLst>
        <pc:spChg chg="mod">
          <ac:chgData name="Hamilton, Kirsty" userId="S::kirsty.hamilton9@xggc.scot.nhs.uk::cb5f3518-e1e6-4ef3-a611-e1bf4a772410" providerId="AD" clId="Web-{6AFDF641-F500-4F87-B23F-FCC7E55DF0A0}" dt="2024-12-19T15:38:46.352" v="1" actId="1076"/>
          <ac:spMkLst>
            <pc:docMk/>
            <pc:sldMk cId="1070491636" sldId="395"/>
            <ac:spMk id="2" creationId="{C7B54792-BDE4-D873-AB92-62342815ECFC}"/>
          </ac:spMkLst>
        </pc:spChg>
        <pc:picChg chg="mod">
          <ac:chgData name="Hamilton, Kirsty" userId="S::kirsty.hamilton9@xggc.scot.nhs.uk::cb5f3518-e1e6-4ef3-a611-e1bf4a772410" providerId="AD" clId="Web-{6AFDF641-F500-4F87-B23F-FCC7E55DF0A0}" dt="2024-12-19T15:38:40.883" v="0" actId="1076"/>
          <ac:picMkLst>
            <pc:docMk/>
            <pc:sldMk cId="1070491636" sldId="395"/>
            <ac:picMk id="5" creationId="{3D4CD2A7-223C-F750-CC0A-83833DF0450B}"/>
          </ac:picMkLst>
        </pc:picChg>
      </pc:sldChg>
      <pc:sldChg chg="addSp delSp modSp modNotes">
        <pc:chgData name="Hamilton, Kirsty" userId="S::kirsty.hamilton9@xggc.scot.nhs.uk::cb5f3518-e1e6-4ef3-a611-e1bf4a772410" providerId="AD" clId="Web-{6AFDF641-F500-4F87-B23F-FCC7E55DF0A0}" dt="2024-12-19T16:15:16.341" v="1711"/>
        <pc:sldMkLst>
          <pc:docMk/>
          <pc:sldMk cId="630868490" sldId="398"/>
        </pc:sldMkLst>
        <pc:spChg chg="add del mod">
          <ac:chgData name="Hamilton, Kirsty" userId="S::kirsty.hamilton9@xggc.scot.nhs.uk::cb5f3518-e1e6-4ef3-a611-e1bf4a772410" providerId="AD" clId="Web-{6AFDF641-F500-4F87-B23F-FCC7E55DF0A0}" dt="2024-12-19T15:59:13.694" v="824"/>
          <ac:spMkLst>
            <pc:docMk/>
            <pc:sldMk cId="630868490" sldId="398"/>
            <ac:spMk id="2" creationId="{AF911420-BA74-728E-F366-9E92EDAD171D}"/>
          </ac:spMkLst>
        </pc:spChg>
        <pc:spChg chg="add del mod">
          <ac:chgData name="Hamilton, Kirsty" userId="S::kirsty.hamilton9@xggc.scot.nhs.uk::cb5f3518-e1e6-4ef3-a611-e1bf4a772410" providerId="AD" clId="Web-{6AFDF641-F500-4F87-B23F-FCC7E55DF0A0}" dt="2024-12-19T15:59:39.022" v="839"/>
          <ac:spMkLst>
            <pc:docMk/>
            <pc:sldMk cId="630868490" sldId="398"/>
            <ac:spMk id="4" creationId="{BEA8FE58-B6CC-8BB4-A493-BB4494FB22B8}"/>
          </ac:spMkLst>
        </pc:spChg>
        <pc:spChg chg="add mod">
          <ac:chgData name="Hamilton, Kirsty" userId="S::kirsty.hamilton9@xggc.scot.nhs.uk::cb5f3518-e1e6-4ef3-a611-e1bf4a772410" providerId="AD" clId="Web-{6AFDF641-F500-4F87-B23F-FCC7E55DF0A0}" dt="2024-12-19T16:07:28.612" v="1016" actId="1076"/>
          <ac:spMkLst>
            <pc:docMk/>
            <pc:sldMk cId="630868490" sldId="398"/>
            <ac:spMk id="6" creationId="{E2D71760-4161-4DB7-7787-615F16AF46CE}"/>
          </ac:spMkLst>
        </pc:spChg>
        <pc:spChg chg="add mod">
          <ac:chgData name="Hamilton, Kirsty" userId="S::kirsty.hamilton9@xggc.scot.nhs.uk::cb5f3518-e1e6-4ef3-a611-e1bf4a772410" providerId="AD" clId="Web-{6AFDF641-F500-4F87-B23F-FCC7E55DF0A0}" dt="2024-12-19T16:07:42.440" v="1018" actId="1076"/>
          <ac:spMkLst>
            <pc:docMk/>
            <pc:sldMk cId="630868490" sldId="398"/>
            <ac:spMk id="8" creationId="{5D1E0A54-DD64-5CDD-9FF1-01C8E7DB12FE}"/>
          </ac:spMkLst>
        </pc:spChg>
        <pc:spChg chg="add mod">
          <ac:chgData name="Hamilton, Kirsty" userId="S::kirsty.hamilton9@xggc.scot.nhs.uk::cb5f3518-e1e6-4ef3-a611-e1bf4a772410" providerId="AD" clId="Web-{6AFDF641-F500-4F87-B23F-FCC7E55DF0A0}" dt="2024-12-19T16:07:16.564" v="1014" actId="1076"/>
          <ac:spMkLst>
            <pc:docMk/>
            <pc:sldMk cId="630868490" sldId="398"/>
            <ac:spMk id="9" creationId="{FBAEC9A1-7D54-929E-2026-7D749F3EF6C7}"/>
          </ac:spMkLst>
        </pc:spChg>
        <pc:spChg chg="add mod">
          <ac:chgData name="Hamilton, Kirsty" userId="S::kirsty.hamilton9@xggc.scot.nhs.uk::cb5f3518-e1e6-4ef3-a611-e1bf4a772410" providerId="AD" clId="Web-{6AFDF641-F500-4F87-B23F-FCC7E55DF0A0}" dt="2024-12-19T16:07:33.034" v="1017" actId="14100"/>
          <ac:spMkLst>
            <pc:docMk/>
            <pc:sldMk cId="630868490" sldId="398"/>
            <ac:spMk id="11" creationId="{18E26977-8A2E-1BA9-00C2-535B3D202999}"/>
          </ac:spMkLst>
        </pc:spChg>
        <pc:spChg chg="mod">
          <ac:chgData name="Hamilton, Kirsty" userId="S::kirsty.hamilton9@xggc.scot.nhs.uk::cb5f3518-e1e6-4ef3-a611-e1bf4a772410" providerId="AD" clId="Web-{6AFDF641-F500-4F87-B23F-FCC7E55DF0A0}" dt="2024-12-19T16:06:29.438" v="1001"/>
          <ac:spMkLst>
            <pc:docMk/>
            <pc:sldMk cId="630868490" sldId="398"/>
            <ac:spMk id="23" creationId="{12211C43-D0DF-7BD3-C62B-FF0B34A2095F}"/>
          </ac:spMkLst>
        </pc:spChg>
        <pc:picChg chg="del">
          <ac:chgData name="Hamilton, Kirsty" userId="S::kirsty.hamilton9@xggc.scot.nhs.uk::cb5f3518-e1e6-4ef3-a611-e1bf4a772410" providerId="AD" clId="Web-{6AFDF641-F500-4F87-B23F-FCC7E55DF0A0}" dt="2024-12-19T15:40:34.589" v="49"/>
          <ac:picMkLst>
            <pc:docMk/>
            <pc:sldMk cId="630868490" sldId="398"/>
            <ac:picMk id="5" creationId="{24400116-7209-4A7D-6CDA-688E459AFD5C}"/>
          </ac:picMkLst>
        </pc:picChg>
      </pc:sldChg>
      <pc:sldChg chg="modSp">
        <pc:chgData name="Hamilton, Kirsty" userId="S::kirsty.hamilton9@xggc.scot.nhs.uk::cb5f3518-e1e6-4ef3-a611-e1bf4a772410" providerId="AD" clId="Web-{6AFDF641-F500-4F87-B23F-FCC7E55DF0A0}" dt="2024-12-19T15:39:37.994" v="40" actId="20577"/>
        <pc:sldMkLst>
          <pc:docMk/>
          <pc:sldMk cId="3017421060" sldId="405"/>
        </pc:sldMkLst>
        <pc:spChg chg="mod">
          <ac:chgData name="Hamilton, Kirsty" userId="S::kirsty.hamilton9@xggc.scot.nhs.uk::cb5f3518-e1e6-4ef3-a611-e1bf4a772410" providerId="AD" clId="Web-{6AFDF641-F500-4F87-B23F-FCC7E55DF0A0}" dt="2024-12-19T15:39:37.994" v="40" actId="20577"/>
          <ac:spMkLst>
            <pc:docMk/>
            <pc:sldMk cId="3017421060" sldId="405"/>
            <ac:spMk id="5" creationId="{F2A572B9-6559-E4D9-A924-EA6076830F63}"/>
          </ac:spMkLst>
        </pc:spChg>
      </pc:sldChg>
      <pc:sldChg chg="modSp add del replId">
        <pc:chgData name="Hamilton, Kirsty" userId="S::kirsty.hamilton9@xggc.scot.nhs.uk::cb5f3518-e1e6-4ef3-a611-e1bf4a772410" providerId="AD" clId="Web-{6AFDF641-F500-4F87-B23F-FCC7E55DF0A0}" dt="2024-12-19T15:40:28.761" v="48"/>
        <pc:sldMkLst>
          <pc:docMk/>
          <pc:sldMk cId="140281331" sldId="406"/>
        </pc:sldMkLst>
        <pc:spChg chg="mod">
          <ac:chgData name="Hamilton, Kirsty" userId="S::kirsty.hamilton9@xggc.scot.nhs.uk::cb5f3518-e1e6-4ef3-a611-e1bf4a772410" providerId="AD" clId="Web-{6AFDF641-F500-4F87-B23F-FCC7E55DF0A0}" dt="2024-12-19T15:40:27.058" v="47" actId="20577"/>
          <ac:spMkLst>
            <pc:docMk/>
            <pc:sldMk cId="140281331" sldId="406"/>
            <ac:spMk id="5" creationId="{F2A572B9-6559-E4D9-A924-EA6076830F63}"/>
          </ac:spMkLst>
        </pc:spChg>
      </pc:sldChg>
      <pc:sldChg chg="new del">
        <pc:chgData name="Hamilton, Kirsty" userId="S::kirsty.hamilton9@xggc.scot.nhs.uk::cb5f3518-e1e6-4ef3-a611-e1bf4a772410" providerId="AD" clId="Web-{6AFDF641-F500-4F87-B23F-FCC7E55DF0A0}" dt="2024-12-19T15:55:57.002" v="793"/>
        <pc:sldMkLst>
          <pc:docMk/>
          <pc:sldMk cId="1498308552" sldId="406"/>
        </pc:sldMkLst>
      </pc:sldChg>
      <pc:sldChg chg="new del">
        <pc:chgData name="Hamilton, Kirsty" userId="S::kirsty.hamilton9@xggc.scot.nhs.uk::cb5f3518-e1e6-4ef3-a611-e1bf4a772410" providerId="AD" clId="Web-{6AFDF641-F500-4F87-B23F-FCC7E55DF0A0}" dt="2024-12-19T15:56:03.361" v="795"/>
        <pc:sldMkLst>
          <pc:docMk/>
          <pc:sldMk cId="4272544073" sldId="406"/>
        </pc:sldMkLst>
      </pc:sldChg>
    </pc:docChg>
  </pc:docChgLst>
  <pc:docChgLst>
    <pc:chgData name="Hamilton, Kirsty" userId="S::kirsty.hamilton9@xggc.scot.nhs.uk::cb5f3518-e1e6-4ef3-a611-e1bf4a772410" providerId="AD" clId="Web-{8D09DDA5-B6EA-4A5A-ACB5-6A8500B426CB}"/>
    <pc:docChg chg="modSld">
      <pc:chgData name="Hamilton, Kirsty" userId="S::kirsty.hamilton9@xggc.scot.nhs.uk::cb5f3518-e1e6-4ef3-a611-e1bf4a772410" providerId="AD" clId="Web-{8D09DDA5-B6EA-4A5A-ACB5-6A8500B426CB}" dt="2025-01-14T11:32:30.971" v="1"/>
      <pc:docMkLst>
        <pc:docMk/>
      </pc:docMkLst>
      <pc:sldChg chg="modSp">
        <pc:chgData name="Hamilton, Kirsty" userId="S::kirsty.hamilton9@xggc.scot.nhs.uk::cb5f3518-e1e6-4ef3-a611-e1bf4a772410" providerId="AD" clId="Web-{8D09DDA5-B6EA-4A5A-ACB5-6A8500B426CB}" dt="2025-01-14T11:31:33.063" v="0" actId="1076"/>
        <pc:sldMkLst>
          <pc:docMk/>
          <pc:sldMk cId="3017421060" sldId="405"/>
        </pc:sldMkLst>
        <pc:spChg chg="mod">
          <ac:chgData name="Hamilton, Kirsty" userId="S::kirsty.hamilton9@xggc.scot.nhs.uk::cb5f3518-e1e6-4ef3-a611-e1bf4a772410" providerId="AD" clId="Web-{8D09DDA5-B6EA-4A5A-ACB5-6A8500B426CB}" dt="2025-01-14T11:31:33.063" v="0" actId="1076"/>
          <ac:spMkLst>
            <pc:docMk/>
            <pc:sldMk cId="3017421060" sldId="405"/>
            <ac:spMk id="23" creationId="{12211C43-D0DF-7BD3-C62B-FF0B34A2095F}"/>
          </ac:spMkLst>
        </pc:spChg>
      </pc:sldChg>
      <pc:sldChg chg="delSp">
        <pc:chgData name="Hamilton, Kirsty" userId="S::kirsty.hamilton9@xggc.scot.nhs.uk::cb5f3518-e1e6-4ef3-a611-e1bf4a772410" providerId="AD" clId="Web-{8D09DDA5-B6EA-4A5A-ACB5-6A8500B426CB}" dt="2025-01-14T11:32:30.971" v="1"/>
        <pc:sldMkLst>
          <pc:docMk/>
          <pc:sldMk cId="1966983840" sldId="406"/>
        </pc:sldMkLst>
        <pc:spChg chg="del">
          <ac:chgData name="Hamilton, Kirsty" userId="S::kirsty.hamilton9@xggc.scot.nhs.uk::cb5f3518-e1e6-4ef3-a611-e1bf4a772410" providerId="AD" clId="Web-{8D09DDA5-B6EA-4A5A-ACB5-6A8500B426CB}" dt="2025-01-14T11:32:30.971" v="1"/>
          <ac:spMkLst>
            <pc:docMk/>
            <pc:sldMk cId="1966983840" sldId="406"/>
            <ac:spMk id="5" creationId="{C1C12415-7326-1000-94E9-9C4CF0E46724}"/>
          </ac:spMkLst>
        </pc:spChg>
      </pc:sldChg>
    </pc:docChg>
  </pc:docChgLst>
  <pc:docChgLst>
    <pc:chgData name="Hamilton, Kirsty" userId="S::kirsty.hamilton9@xggc.scot.nhs.uk::cb5f3518-e1e6-4ef3-a611-e1bf4a772410" providerId="AD" clId="Web-{602E6E27-72EE-4454-B2C9-1E8873136360}"/>
    <pc:docChg chg="modSld">
      <pc:chgData name="Hamilton, Kirsty" userId="S::kirsty.hamilton9@xggc.scot.nhs.uk::cb5f3518-e1e6-4ef3-a611-e1bf4a772410" providerId="AD" clId="Web-{602E6E27-72EE-4454-B2C9-1E8873136360}" dt="2025-01-08T11:02:17.921" v="8"/>
      <pc:docMkLst>
        <pc:docMk/>
      </pc:docMkLst>
      <pc:sldChg chg="delSp">
        <pc:chgData name="Hamilton, Kirsty" userId="S::kirsty.hamilton9@xggc.scot.nhs.uk::cb5f3518-e1e6-4ef3-a611-e1bf4a772410" providerId="AD" clId="Web-{602E6E27-72EE-4454-B2C9-1E8873136360}" dt="2025-01-08T11:01:45.561" v="1"/>
        <pc:sldMkLst>
          <pc:docMk/>
          <pc:sldMk cId="1018596730" sldId="348"/>
        </pc:sldMkLst>
        <pc:spChg chg="del">
          <ac:chgData name="Hamilton, Kirsty" userId="S::kirsty.hamilton9@xggc.scot.nhs.uk::cb5f3518-e1e6-4ef3-a611-e1bf4a772410" providerId="AD" clId="Web-{602E6E27-72EE-4454-B2C9-1E8873136360}" dt="2025-01-08T11:01:45.561" v="1"/>
          <ac:spMkLst>
            <pc:docMk/>
            <pc:sldMk cId="1018596730" sldId="348"/>
            <ac:spMk id="8" creationId="{718FD657-6D26-C006-D97B-71C513E1075B}"/>
          </ac:spMkLst>
        </pc:spChg>
        <pc:picChg chg="del">
          <ac:chgData name="Hamilton, Kirsty" userId="S::kirsty.hamilton9@xggc.scot.nhs.uk::cb5f3518-e1e6-4ef3-a611-e1bf4a772410" providerId="AD" clId="Web-{602E6E27-72EE-4454-B2C9-1E8873136360}" dt="2025-01-08T11:01:43.623" v="0"/>
          <ac:picMkLst>
            <pc:docMk/>
            <pc:sldMk cId="1018596730" sldId="348"/>
            <ac:picMk id="5" creationId="{A17078F2-76EE-E0EF-9E78-EFE2D70253A4}"/>
          </ac:picMkLst>
        </pc:picChg>
      </pc:sldChg>
      <pc:sldChg chg="modNotes">
        <pc:chgData name="Hamilton, Kirsty" userId="S::kirsty.hamilton9@xggc.scot.nhs.uk::cb5f3518-e1e6-4ef3-a611-e1bf4a772410" providerId="AD" clId="Web-{602E6E27-72EE-4454-B2C9-1E8873136360}" dt="2025-01-08T11:02:17.921" v="8"/>
        <pc:sldMkLst>
          <pc:docMk/>
          <pc:sldMk cId="2957397708" sldId="355"/>
        </pc:sldMkLst>
      </pc:sldChg>
    </pc:docChg>
  </pc:docChgLst>
  <pc:docChgLst>
    <pc:chgData name="Hamilton, Kirsty" userId="S::kirsty.hamilton9@xggc.scot.nhs.uk::cb5f3518-e1e6-4ef3-a611-e1bf4a772410" providerId="AD" clId="Web-{034F0E1C-F7A3-4616-9647-0186C82684E7}"/>
    <pc:docChg chg="addSld delSld modSld">
      <pc:chgData name="Hamilton, Kirsty" userId="S::kirsty.hamilton9@xggc.scot.nhs.uk::cb5f3518-e1e6-4ef3-a611-e1bf4a772410" providerId="AD" clId="Web-{034F0E1C-F7A3-4616-9647-0186C82684E7}" dt="2024-12-17T12:08:27.476" v="6527"/>
      <pc:docMkLst>
        <pc:docMk/>
      </pc:docMkLst>
      <pc:sldChg chg="modNotes">
        <pc:chgData name="Hamilton, Kirsty" userId="S::kirsty.hamilton9@xggc.scot.nhs.uk::cb5f3518-e1e6-4ef3-a611-e1bf4a772410" providerId="AD" clId="Web-{034F0E1C-F7A3-4616-9647-0186C82684E7}" dt="2024-12-17T10:38:32.568" v="1958"/>
        <pc:sldMkLst>
          <pc:docMk/>
          <pc:sldMk cId="2153466684" sldId="347"/>
        </pc:sldMkLst>
      </pc:sldChg>
      <pc:sldChg chg="modNotes">
        <pc:chgData name="Hamilton, Kirsty" userId="S::kirsty.hamilton9@xggc.scot.nhs.uk::cb5f3518-e1e6-4ef3-a611-e1bf4a772410" providerId="AD" clId="Web-{034F0E1C-F7A3-4616-9647-0186C82684E7}" dt="2024-12-17T10:53:34.242" v="3297"/>
        <pc:sldMkLst>
          <pc:docMk/>
          <pc:sldMk cId="2213646377" sldId="361"/>
        </pc:sldMkLst>
      </pc:sldChg>
      <pc:sldChg chg="addSp delSp modSp del modNotes">
        <pc:chgData name="Hamilton, Kirsty" userId="S::kirsty.hamilton9@xggc.scot.nhs.uk::cb5f3518-e1e6-4ef3-a611-e1bf4a772410" providerId="AD" clId="Web-{034F0E1C-F7A3-4616-9647-0186C82684E7}" dt="2024-12-17T10:06:04.177" v="117"/>
        <pc:sldMkLst>
          <pc:docMk/>
          <pc:sldMk cId="4163319015" sldId="389"/>
        </pc:sldMkLst>
        <pc:spChg chg="mod">
          <ac:chgData name="Hamilton, Kirsty" userId="S::kirsty.hamilton9@xggc.scot.nhs.uk::cb5f3518-e1e6-4ef3-a611-e1bf4a772410" providerId="AD" clId="Web-{034F0E1C-F7A3-4616-9647-0186C82684E7}" dt="2024-12-17T10:05:53.770" v="115" actId="20577"/>
          <ac:spMkLst>
            <pc:docMk/>
            <pc:sldMk cId="4163319015" sldId="389"/>
            <ac:spMk id="23" creationId="{12211C43-D0DF-7BD3-C62B-FF0B34A2095F}"/>
          </ac:spMkLst>
        </pc:spChg>
        <pc:picChg chg="add del mod">
          <ac:chgData name="Hamilton, Kirsty" userId="S::kirsty.hamilton9@xggc.scot.nhs.uk::cb5f3518-e1e6-4ef3-a611-e1bf4a772410" providerId="AD" clId="Web-{034F0E1C-F7A3-4616-9647-0186C82684E7}" dt="2024-12-17T10:05:45.957" v="109"/>
          <ac:picMkLst>
            <pc:docMk/>
            <pc:sldMk cId="4163319015" sldId="389"/>
            <ac:picMk id="2" creationId="{CD3944FA-CC15-A2D4-A796-C674CECBAB5A}"/>
          </ac:picMkLst>
        </pc:picChg>
      </pc:sldChg>
      <pc:sldChg chg="addSp delSp modSp add replId modNotes">
        <pc:chgData name="Hamilton, Kirsty" userId="S::kirsty.hamilton9@xggc.scot.nhs.uk::cb5f3518-e1e6-4ef3-a611-e1bf4a772410" providerId="AD" clId="Web-{034F0E1C-F7A3-4616-9647-0186C82684E7}" dt="2024-12-17T10:27:03.393" v="1696"/>
        <pc:sldMkLst>
          <pc:docMk/>
          <pc:sldMk cId="4168540199" sldId="390"/>
        </pc:sldMkLst>
        <pc:spChg chg="mod">
          <ac:chgData name="Hamilton, Kirsty" userId="S::kirsty.hamilton9@xggc.scot.nhs.uk::cb5f3518-e1e6-4ef3-a611-e1bf4a772410" providerId="AD" clId="Web-{034F0E1C-F7A3-4616-9647-0186C82684E7}" dt="2024-12-17T10:13:33.897" v="256" actId="1076"/>
          <ac:spMkLst>
            <pc:docMk/>
            <pc:sldMk cId="4168540199" sldId="390"/>
            <ac:spMk id="4" creationId="{B1FE501A-9331-7240-1D42-BD5D7AE9F5C0}"/>
          </ac:spMkLst>
        </pc:spChg>
        <pc:spChg chg="add mod">
          <ac:chgData name="Hamilton, Kirsty" userId="S::kirsty.hamilton9@xggc.scot.nhs.uk::cb5f3518-e1e6-4ef3-a611-e1bf4a772410" providerId="AD" clId="Web-{034F0E1C-F7A3-4616-9647-0186C82684E7}" dt="2024-12-17T10:12:32.549" v="231" actId="1076"/>
          <ac:spMkLst>
            <pc:docMk/>
            <pc:sldMk cId="4168540199" sldId="390"/>
            <ac:spMk id="5" creationId="{6DF5B097-7550-984E-268B-FB457A35A19F}"/>
          </ac:spMkLst>
        </pc:spChg>
        <pc:spChg chg="add mod">
          <ac:chgData name="Hamilton, Kirsty" userId="S::kirsty.hamilton9@xggc.scot.nhs.uk::cb5f3518-e1e6-4ef3-a611-e1bf4a772410" providerId="AD" clId="Web-{034F0E1C-F7A3-4616-9647-0186C82684E7}" dt="2024-12-17T10:12:52.910" v="241" actId="20577"/>
          <ac:spMkLst>
            <pc:docMk/>
            <pc:sldMk cId="4168540199" sldId="390"/>
            <ac:spMk id="7" creationId="{D7AA95E3-09A7-01E9-F66C-D3C2A25C52E9}"/>
          </ac:spMkLst>
        </pc:spChg>
        <pc:spChg chg="add mod">
          <ac:chgData name="Hamilton, Kirsty" userId="S::kirsty.hamilton9@xggc.scot.nhs.uk::cb5f3518-e1e6-4ef3-a611-e1bf4a772410" providerId="AD" clId="Web-{034F0E1C-F7A3-4616-9647-0186C82684E7}" dt="2024-12-17T10:12:29.346" v="230" actId="1076"/>
          <ac:spMkLst>
            <pc:docMk/>
            <pc:sldMk cId="4168540199" sldId="390"/>
            <ac:spMk id="8" creationId="{94721537-DDB5-BFDF-60A8-B6B7D92F758D}"/>
          </ac:spMkLst>
        </pc:spChg>
        <pc:spChg chg="add mod">
          <ac:chgData name="Hamilton, Kirsty" userId="S::kirsty.hamilton9@xggc.scot.nhs.uk::cb5f3518-e1e6-4ef3-a611-e1bf4a772410" providerId="AD" clId="Web-{034F0E1C-F7A3-4616-9647-0186C82684E7}" dt="2024-12-17T10:12:37.362" v="232" actId="1076"/>
          <ac:spMkLst>
            <pc:docMk/>
            <pc:sldMk cId="4168540199" sldId="390"/>
            <ac:spMk id="9" creationId="{31D593C1-DDDC-9F9D-01D1-9C0014991765}"/>
          </ac:spMkLst>
        </pc:spChg>
        <pc:spChg chg="add mod">
          <ac:chgData name="Hamilton, Kirsty" userId="S::kirsty.hamilton9@xggc.scot.nhs.uk::cb5f3518-e1e6-4ef3-a611-e1bf4a772410" providerId="AD" clId="Web-{034F0E1C-F7A3-4616-9647-0186C82684E7}" dt="2024-12-17T10:12:24.252" v="229" actId="1076"/>
          <ac:spMkLst>
            <pc:docMk/>
            <pc:sldMk cId="4168540199" sldId="390"/>
            <ac:spMk id="11" creationId="{69414AAF-D976-430F-E7A7-0F586CE9C485}"/>
          </ac:spMkLst>
        </pc:spChg>
        <pc:spChg chg="add del">
          <ac:chgData name="Hamilton, Kirsty" userId="S::kirsty.hamilton9@xggc.scot.nhs.uk::cb5f3518-e1e6-4ef3-a611-e1bf4a772410" providerId="AD" clId="Web-{034F0E1C-F7A3-4616-9647-0186C82684E7}" dt="2024-12-17T10:13:07.755" v="243"/>
          <ac:spMkLst>
            <pc:docMk/>
            <pc:sldMk cId="4168540199" sldId="390"/>
            <ac:spMk id="12" creationId="{7879E51B-FC84-43FF-C8B4-18530C39C7ED}"/>
          </ac:spMkLst>
        </pc:spChg>
        <pc:spChg chg="add">
          <ac:chgData name="Hamilton, Kirsty" userId="S::kirsty.hamilton9@xggc.scot.nhs.uk::cb5f3518-e1e6-4ef3-a611-e1bf4a772410" providerId="AD" clId="Web-{034F0E1C-F7A3-4616-9647-0186C82684E7}" dt="2024-12-17T10:14:21.791" v="259"/>
          <ac:spMkLst>
            <pc:docMk/>
            <pc:sldMk cId="4168540199" sldId="390"/>
            <ac:spMk id="15" creationId="{35E0B1A4-2FA0-EA08-EAC6-7EF378F0B253}"/>
          </ac:spMkLst>
        </pc:spChg>
        <pc:picChg chg="del">
          <ac:chgData name="Hamilton, Kirsty" userId="S::kirsty.hamilton9@xggc.scot.nhs.uk::cb5f3518-e1e6-4ef3-a611-e1bf4a772410" providerId="AD" clId="Web-{034F0E1C-F7A3-4616-9647-0186C82684E7}" dt="2024-12-17T10:06:05.162" v="118"/>
          <ac:picMkLst>
            <pc:docMk/>
            <pc:sldMk cId="4168540199" sldId="390"/>
            <ac:picMk id="2" creationId="{D60F14B8-C6E0-7B60-57A5-9E8B19AAF0FC}"/>
          </ac:picMkLst>
        </pc:picChg>
        <pc:picChg chg="add mod">
          <ac:chgData name="Hamilton, Kirsty" userId="S::kirsty.hamilton9@xggc.scot.nhs.uk::cb5f3518-e1e6-4ef3-a611-e1bf4a772410" providerId="AD" clId="Web-{034F0E1C-F7A3-4616-9647-0186C82684E7}" dt="2024-12-17T10:12:18.814" v="228" actId="14100"/>
          <ac:picMkLst>
            <pc:docMk/>
            <pc:sldMk cId="4168540199" sldId="390"/>
            <ac:picMk id="3" creationId="{F2CA7CB8-784B-687F-7A89-6999DCF04192}"/>
          </ac:picMkLst>
        </pc:picChg>
        <pc:picChg chg="del">
          <ac:chgData name="Hamilton, Kirsty" userId="S::kirsty.hamilton9@xggc.scot.nhs.uk::cb5f3518-e1e6-4ef3-a611-e1bf4a772410" providerId="AD" clId="Web-{034F0E1C-F7A3-4616-9647-0186C82684E7}" dt="2024-12-17T10:06:06.912" v="119"/>
          <ac:picMkLst>
            <pc:docMk/>
            <pc:sldMk cId="4168540199" sldId="390"/>
            <ac:picMk id="6" creationId="{F3773A1C-77D8-C0FF-32DC-1722CDF0717E}"/>
          </ac:picMkLst>
        </pc:picChg>
        <pc:picChg chg="del">
          <ac:chgData name="Hamilton, Kirsty" userId="S::kirsty.hamilton9@xggc.scot.nhs.uk::cb5f3518-e1e6-4ef3-a611-e1bf4a772410" providerId="AD" clId="Web-{034F0E1C-F7A3-4616-9647-0186C82684E7}" dt="2024-12-17T10:06:08.834" v="120"/>
          <ac:picMkLst>
            <pc:docMk/>
            <pc:sldMk cId="4168540199" sldId="390"/>
            <ac:picMk id="10" creationId="{1688F8DA-B3F5-AA22-463B-CF34BE7E8C96}"/>
          </ac:picMkLst>
        </pc:picChg>
        <pc:picChg chg="add mod">
          <ac:chgData name="Hamilton, Kirsty" userId="S::kirsty.hamilton9@xggc.scot.nhs.uk::cb5f3518-e1e6-4ef3-a611-e1bf4a772410" providerId="AD" clId="Web-{034F0E1C-F7A3-4616-9647-0186C82684E7}" dt="2024-12-17T10:13:45.336" v="258" actId="1076"/>
          <ac:picMkLst>
            <pc:docMk/>
            <pc:sldMk cId="4168540199" sldId="390"/>
            <ac:picMk id="14" creationId="{77402841-995E-0785-D43C-E2779A1E577F}"/>
          </ac:picMkLst>
        </pc:picChg>
      </pc:sldChg>
      <pc:sldChg chg="addSp delSp modSp add replId modNotes">
        <pc:chgData name="Hamilton, Kirsty" userId="S::kirsty.hamilton9@xggc.scot.nhs.uk::cb5f3518-e1e6-4ef3-a611-e1bf4a772410" providerId="AD" clId="Web-{034F0E1C-F7A3-4616-9647-0186C82684E7}" dt="2024-12-17T12:08:27.476" v="6527"/>
        <pc:sldMkLst>
          <pc:docMk/>
          <pc:sldMk cId="1597913414" sldId="391"/>
        </pc:sldMkLst>
        <pc:spChg chg="del mod">
          <ac:chgData name="Hamilton, Kirsty" userId="S::kirsty.hamilton9@xggc.scot.nhs.uk::cb5f3518-e1e6-4ef3-a611-e1bf4a772410" providerId="AD" clId="Web-{034F0E1C-F7A3-4616-9647-0186C82684E7}" dt="2024-12-17T11:32:18.148" v="3666"/>
          <ac:spMkLst>
            <pc:docMk/>
            <pc:sldMk cId="1597913414" sldId="391"/>
            <ac:spMk id="5" creationId="{6DF5B097-7550-984E-268B-FB457A35A19F}"/>
          </ac:spMkLst>
        </pc:spChg>
        <pc:spChg chg="del">
          <ac:chgData name="Hamilton, Kirsty" userId="S::kirsty.hamilton9@xggc.scot.nhs.uk::cb5f3518-e1e6-4ef3-a611-e1bf4a772410" providerId="AD" clId="Web-{034F0E1C-F7A3-4616-9647-0186C82684E7}" dt="2024-12-17T11:31:55.975" v="3662"/>
          <ac:spMkLst>
            <pc:docMk/>
            <pc:sldMk cId="1597913414" sldId="391"/>
            <ac:spMk id="7" creationId="{D7AA95E3-09A7-01E9-F66C-D3C2A25C52E9}"/>
          </ac:spMkLst>
        </pc:spChg>
        <pc:spChg chg="del">
          <ac:chgData name="Hamilton, Kirsty" userId="S::kirsty.hamilton9@xggc.scot.nhs.uk::cb5f3518-e1e6-4ef3-a611-e1bf4a772410" providerId="AD" clId="Web-{034F0E1C-F7A3-4616-9647-0186C82684E7}" dt="2024-12-17T11:32:31.649" v="3669"/>
          <ac:spMkLst>
            <pc:docMk/>
            <pc:sldMk cId="1597913414" sldId="391"/>
            <ac:spMk id="8" creationId="{94721537-DDB5-BFDF-60A8-B6B7D92F758D}"/>
          </ac:spMkLst>
        </pc:spChg>
        <pc:spChg chg="del">
          <ac:chgData name="Hamilton, Kirsty" userId="S::kirsty.hamilton9@xggc.scot.nhs.uk::cb5f3518-e1e6-4ef3-a611-e1bf4a772410" providerId="AD" clId="Web-{034F0E1C-F7A3-4616-9647-0186C82684E7}" dt="2024-12-17T11:32:01.319" v="3663"/>
          <ac:spMkLst>
            <pc:docMk/>
            <pc:sldMk cId="1597913414" sldId="391"/>
            <ac:spMk id="9" creationId="{31D593C1-DDDC-9F9D-01D1-9C0014991765}"/>
          </ac:spMkLst>
        </pc:spChg>
        <pc:spChg chg="del mod">
          <ac:chgData name="Hamilton, Kirsty" userId="S::kirsty.hamilton9@xggc.scot.nhs.uk::cb5f3518-e1e6-4ef3-a611-e1bf4a772410" providerId="AD" clId="Web-{034F0E1C-F7A3-4616-9647-0186C82684E7}" dt="2024-12-17T11:46:14.859" v="4980"/>
          <ac:spMkLst>
            <pc:docMk/>
            <pc:sldMk cId="1597913414" sldId="391"/>
            <ac:spMk id="11" creationId="{69414AAF-D976-430F-E7A7-0F586CE9C485}"/>
          </ac:spMkLst>
        </pc:spChg>
        <pc:spChg chg="add del mod">
          <ac:chgData name="Hamilton, Kirsty" userId="S::kirsty.hamilton9@xggc.scot.nhs.uk::cb5f3518-e1e6-4ef3-a611-e1bf4a772410" providerId="AD" clId="Web-{034F0E1C-F7A3-4616-9647-0186C82684E7}" dt="2024-12-17T11:31:17.613" v="3620"/>
          <ac:spMkLst>
            <pc:docMk/>
            <pc:sldMk cId="1597913414" sldId="391"/>
            <ac:spMk id="15" creationId="{35E0B1A4-2FA0-EA08-EAC6-7EF378F0B253}"/>
          </ac:spMkLst>
        </pc:spChg>
        <pc:spChg chg="add del">
          <ac:chgData name="Hamilton, Kirsty" userId="S::kirsty.hamilton9@xggc.scot.nhs.uk::cb5f3518-e1e6-4ef3-a611-e1bf4a772410" providerId="AD" clId="Web-{034F0E1C-F7A3-4616-9647-0186C82684E7}" dt="2024-12-17T11:32:27.727" v="3668"/>
          <ac:spMkLst>
            <pc:docMk/>
            <pc:sldMk cId="1597913414" sldId="391"/>
            <ac:spMk id="23" creationId="{12211C43-D0DF-7BD3-C62B-FF0B34A2095F}"/>
          </ac:spMkLst>
        </pc:spChg>
        <pc:picChg chg="add del mod">
          <ac:chgData name="Hamilton, Kirsty" userId="S::kirsty.hamilton9@xggc.scot.nhs.uk::cb5f3518-e1e6-4ef3-a611-e1bf4a772410" providerId="AD" clId="Web-{034F0E1C-F7A3-4616-9647-0186C82684E7}" dt="2024-12-17T11:03:53.552" v="3342"/>
          <ac:picMkLst>
            <pc:docMk/>
            <pc:sldMk cId="1597913414" sldId="391"/>
            <ac:picMk id="2" creationId="{7F85CFF7-F015-1822-C4E6-57C1ADECE1E5}"/>
          </ac:picMkLst>
        </pc:picChg>
        <pc:picChg chg="add del mod">
          <ac:chgData name="Hamilton, Kirsty" userId="S::kirsty.hamilton9@xggc.scot.nhs.uk::cb5f3518-e1e6-4ef3-a611-e1bf4a772410" providerId="AD" clId="Web-{034F0E1C-F7A3-4616-9647-0186C82684E7}" dt="2024-12-17T11:29:09.527" v="3612"/>
          <ac:picMkLst>
            <pc:docMk/>
            <pc:sldMk cId="1597913414" sldId="391"/>
            <ac:picMk id="2" creationId="{95C1C9CC-A30A-2C8F-1CDA-A10FF57DDE3A}"/>
          </ac:picMkLst>
        </pc:picChg>
        <pc:picChg chg="add del mod">
          <ac:chgData name="Hamilton, Kirsty" userId="S::kirsty.hamilton9@xggc.scot.nhs.uk::cb5f3518-e1e6-4ef3-a611-e1bf4a772410" providerId="AD" clId="Web-{034F0E1C-F7A3-4616-9647-0186C82684E7}" dt="2024-12-17T11:35:57.912" v="3984"/>
          <ac:picMkLst>
            <pc:docMk/>
            <pc:sldMk cId="1597913414" sldId="391"/>
            <ac:picMk id="3" creationId="{E08C0E7E-AC03-44F7-C3AD-B3572587F105}"/>
          </ac:picMkLst>
        </pc:picChg>
        <pc:picChg chg="del">
          <ac:chgData name="Hamilton, Kirsty" userId="S::kirsty.hamilton9@xggc.scot.nhs.uk::cb5f3518-e1e6-4ef3-a611-e1bf4a772410" providerId="AD" clId="Web-{034F0E1C-F7A3-4616-9647-0186C82684E7}" dt="2024-12-17T10:56:22.207" v="3299"/>
          <ac:picMkLst>
            <pc:docMk/>
            <pc:sldMk cId="1597913414" sldId="391"/>
            <ac:picMk id="3" creationId="{F2CA7CB8-784B-687F-7A89-6999DCF04192}"/>
          </ac:picMkLst>
        </pc:picChg>
        <pc:picChg chg="add del mod">
          <ac:chgData name="Hamilton, Kirsty" userId="S::kirsty.hamilton9@xggc.scot.nhs.uk::cb5f3518-e1e6-4ef3-a611-e1bf4a772410" providerId="AD" clId="Web-{034F0E1C-F7A3-4616-9647-0186C82684E7}" dt="2024-12-17T11:26:00.827" v="3452"/>
          <ac:picMkLst>
            <pc:docMk/>
            <pc:sldMk cId="1597913414" sldId="391"/>
            <ac:picMk id="6" creationId="{85508D73-5358-0581-40F9-C51AF653FF11}"/>
          </ac:picMkLst>
        </pc:picChg>
        <pc:picChg chg="add del mod">
          <ac:chgData name="Hamilton, Kirsty" userId="S::kirsty.hamilton9@xggc.scot.nhs.uk::cb5f3518-e1e6-4ef3-a611-e1bf4a772410" providerId="AD" clId="Web-{034F0E1C-F7A3-4616-9647-0186C82684E7}" dt="2024-12-17T11:45:12.370" v="4968"/>
          <ac:picMkLst>
            <pc:docMk/>
            <pc:sldMk cId="1597913414" sldId="391"/>
            <ac:picMk id="10" creationId="{A42D666B-3211-68EA-CBD9-D3001BE695C8}"/>
          </ac:picMkLst>
        </pc:picChg>
        <pc:picChg chg="add mod">
          <ac:chgData name="Hamilton, Kirsty" userId="S::kirsty.hamilton9@xggc.scot.nhs.uk::cb5f3518-e1e6-4ef3-a611-e1bf4a772410" providerId="AD" clId="Web-{034F0E1C-F7A3-4616-9647-0186C82684E7}" dt="2024-12-17T11:47:24.004" v="5160" actId="1076"/>
          <ac:picMkLst>
            <pc:docMk/>
            <pc:sldMk cId="1597913414" sldId="391"/>
            <ac:picMk id="12" creationId="{25AB0D71-2F05-3196-3D2F-F0B9AB80B274}"/>
          </ac:picMkLst>
        </pc:picChg>
      </pc:sldChg>
    </pc:docChg>
  </pc:docChgLst>
  <pc:docChgLst>
    <pc:chgData name="Hamilton, Kirsty" userId="S::kirsty.hamilton9@xggc.scot.nhs.uk::cb5f3518-e1e6-4ef3-a611-e1bf4a772410" providerId="AD" clId="Web-{BD177EFF-9BC0-4217-B53B-7EA413329545}"/>
    <pc:docChg chg="addSld delSld modSld sldOrd">
      <pc:chgData name="Hamilton, Kirsty" userId="S::kirsty.hamilton9@xggc.scot.nhs.uk::cb5f3518-e1e6-4ef3-a611-e1bf4a772410" providerId="AD" clId="Web-{BD177EFF-9BC0-4217-B53B-7EA413329545}" dt="2024-11-28T22:30:14.116" v="2597" actId="1076"/>
      <pc:docMkLst>
        <pc:docMk/>
      </pc:docMkLst>
      <pc:sldChg chg="modNotes">
        <pc:chgData name="Hamilton, Kirsty" userId="S::kirsty.hamilton9@xggc.scot.nhs.uk::cb5f3518-e1e6-4ef3-a611-e1bf4a772410" providerId="AD" clId="Web-{BD177EFF-9BC0-4217-B53B-7EA413329545}" dt="2024-11-28T19:51:23.228" v="64"/>
        <pc:sldMkLst>
          <pc:docMk/>
          <pc:sldMk cId="4009153191" sldId="265"/>
        </pc:sldMkLst>
      </pc:sldChg>
      <pc:sldChg chg="modSp">
        <pc:chgData name="Hamilton, Kirsty" userId="S::kirsty.hamilton9@xggc.scot.nhs.uk::cb5f3518-e1e6-4ef3-a611-e1bf4a772410" providerId="AD" clId="Web-{BD177EFF-9BC0-4217-B53B-7EA413329545}" dt="2024-11-28T19:52:41.266" v="94" actId="14100"/>
        <pc:sldMkLst>
          <pc:docMk/>
          <pc:sldMk cId="2708413898" sldId="339"/>
        </pc:sldMkLst>
        <pc:picChg chg="mod">
          <ac:chgData name="Hamilton, Kirsty" userId="S::kirsty.hamilton9@xggc.scot.nhs.uk::cb5f3518-e1e6-4ef3-a611-e1bf4a772410" providerId="AD" clId="Web-{BD177EFF-9BC0-4217-B53B-7EA413329545}" dt="2024-11-28T19:52:41.266" v="94" actId="14100"/>
          <ac:picMkLst>
            <pc:docMk/>
            <pc:sldMk cId="2708413898" sldId="339"/>
            <ac:picMk id="2" creationId="{DA44A20F-8EDB-F9CA-58BA-4E8AF6BEE5E4}"/>
          </ac:picMkLst>
        </pc:picChg>
      </pc:sldChg>
      <pc:sldChg chg="del">
        <pc:chgData name="Hamilton, Kirsty" userId="S::kirsty.hamilton9@xggc.scot.nhs.uk::cb5f3518-e1e6-4ef3-a611-e1bf4a772410" providerId="AD" clId="Web-{BD177EFF-9BC0-4217-B53B-7EA413329545}" dt="2024-11-28T19:52:13.091" v="89"/>
        <pc:sldMkLst>
          <pc:docMk/>
          <pc:sldMk cId="4150378205" sldId="342"/>
        </pc:sldMkLst>
      </pc:sldChg>
      <pc:sldChg chg="modSp">
        <pc:chgData name="Hamilton, Kirsty" userId="S::kirsty.hamilton9@xggc.scot.nhs.uk::cb5f3518-e1e6-4ef3-a611-e1bf4a772410" providerId="AD" clId="Web-{BD177EFF-9BC0-4217-B53B-7EA413329545}" dt="2024-11-28T21:36:53.390" v="1413" actId="1076"/>
        <pc:sldMkLst>
          <pc:docMk/>
          <pc:sldMk cId="3950980129" sldId="344"/>
        </pc:sldMkLst>
      </pc:sldChg>
      <pc:sldChg chg="addSp delSp modSp">
        <pc:chgData name="Hamilton, Kirsty" userId="S::kirsty.hamilton9@xggc.scot.nhs.uk::cb5f3518-e1e6-4ef3-a611-e1bf4a772410" providerId="AD" clId="Web-{BD177EFF-9BC0-4217-B53B-7EA413329545}" dt="2024-11-28T20:00:14.676" v="124" actId="1076"/>
        <pc:sldMkLst>
          <pc:docMk/>
          <pc:sldMk cId="2153466684" sldId="347"/>
        </pc:sldMkLst>
        <pc:spChg chg="mod">
          <ac:chgData name="Hamilton, Kirsty" userId="S::kirsty.hamilton9@xggc.scot.nhs.uk::cb5f3518-e1e6-4ef3-a611-e1bf4a772410" providerId="AD" clId="Web-{BD177EFF-9BC0-4217-B53B-7EA413329545}" dt="2024-11-28T20:00:14.676" v="124" actId="1076"/>
          <ac:spMkLst>
            <pc:docMk/>
            <pc:sldMk cId="2153466684" sldId="347"/>
            <ac:spMk id="4" creationId="{44E3CF3F-08A4-5247-F5F0-6EC29A75EC7F}"/>
          </ac:spMkLst>
        </pc:spChg>
        <pc:picChg chg="add mod modCrop">
          <ac:chgData name="Hamilton, Kirsty" userId="S::kirsty.hamilton9@xggc.scot.nhs.uk::cb5f3518-e1e6-4ef3-a611-e1bf4a772410" providerId="AD" clId="Web-{BD177EFF-9BC0-4217-B53B-7EA413329545}" dt="2024-11-28T19:59:39.002" v="116" actId="1076"/>
          <ac:picMkLst>
            <pc:docMk/>
            <pc:sldMk cId="2153466684" sldId="347"/>
            <ac:picMk id="2" creationId="{A6A4DA09-A86C-9FA9-B094-8A2BA1D9D607}"/>
          </ac:picMkLst>
        </pc:picChg>
      </pc:sldChg>
      <pc:sldChg chg="modNotes">
        <pc:chgData name="Hamilton, Kirsty" userId="S::kirsty.hamilton9@xggc.scot.nhs.uk::cb5f3518-e1e6-4ef3-a611-e1bf4a772410" providerId="AD" clId="Web-{BD177EFF-9BC0-4217-B53B-7EA413329545}" dt="2024-11-28T19:52:12.248" v="88"/>
        <pc:sldMkLst>
          <pc:docMk/>
          <pc:sldMk cId="1018596730" sldId="348"/>
        </pc:sldMkLst>
      </pc:sldChg>
      <pc:sldChg chg="addSp delSp modSp mod chgLayout">
        <pc:chgData name="Hamilton, Kirsty" userId="S::kirsty.hamilton9@xggc.scot.nhs.uk::cb5f3518-e1e6-4ef3-a611-e1bf4a772410" providerId="AD" clId="Web-{BD177EFF-9BC0-4217-B53B-7EA413329545}" dt="2024-11-28T21:30:11.577" v="1361" actId="20577"/>
        <pc:sldMkLst>
          <pc:docMk/>
          <pc:sldMk cId="3095063324" sldId="349"/>
        </pc:sldMkLst>
        <pc:spChg chg="add mod">
          <ac:chgData name="Hamilton, Kirsty" userId="S::kirsty.hamilton9@xggc.scot.nhs.uk::cb5f3518-e1e6-4ef3-a611-e1bf4a772410" providerId="AD" clId="Web-{BD177EFF-9BC0-4217-B53B-7EA413329545}" dt="2024-11-28T21:30:00.623" v="1360" actId="20577"/>
          <ac:spMkLst>
            <pc:docMk/>
            <pc:sldMk cId="3095063324" sldId="349"/>
            <ac:spMk id="18" creationId="{FB88A378-B5BE-C9C5-5607-791DAC556E4D}"/>
          </ac:spMkLst>
        </pc:spChg>
        <pc:spChg chg="add mod">
          <ac:chgData name="Hamilton, Kirsty" userId="S::kirsty.hamilton9@xggc.scot.nhs.uk::cb5f3518-e1e6-4ef3-a611-e1bf4a772410" providerId="AD" clId="Web-{BD177EFF-9BC0-4217-B53B-7EA413329545}" dt="2024-11-28T21:29:26.402" v="1350" actId="20577"/>
          <ac:spMkLst>
            <pc:docMk/>
            <pc:sldMk cId="3095063324" sldId="349"/>
            <ac:spMk id="20" creationId="{AF6B167A-57D9-C23F-B63F-22A3BCE46AF3}"/>
          </ac:spMkLst>
        </pc:spChg>
        <pc:spChg chg="add del mod">
          <ac:chgData name="Hamilton, Kirsty" userId="S::kirsty.hamilton9@xggc.scot.nhs.uk::cb5f3518-e1e6-4ef3-a611-e1bf4a772410" providerId="AD" clId="Web-{BD177EFF-9BC0-4217-B53B-7EA413329545}" dt="2024-11-28T21:26:16.543" v="1275"/>
          <ac:spMkLst>
            <pc:docMk/>
            <pc:sldMk cId="3095063324" sldId="349"/>
            <ac:spMk id="23" creationId="{12211C43-D0DF-7BD3-C62B-FF0B34A2095F}"/>
          </ac:spMkLst>
        </pc:spChg>
        <pc:spChg chg="mod">
          <ac:chgData name="Hamilton, Kirsty" userId="S::kirsty.hamilton9@xggc.scot.nhs.uk::cb5f3518-e1e6-4ef3-a611-e1bf4a772410" providerId="AD" clId="Web-{BD177EFF-9BC0-4217-B53B-7EA413329545}" dt="2024-11-28T21:30:11.577" v="1361" actId="20577"/>
          <ac:spMkLst>
            <pc:docMk/>
            <pc:sldMk cId="3095063324" sldId="349"/>
            <ac:spMk id="32" creationId="{D86D63FF-2A3B-5678-FFEA-B29AC42D741A}"/>
          </ac:spMkLst>
        </pc:spChg>
      </pc:sldChg>
      <pc:sldChg chg="modSp">
        <pc:chgData name="Hamilton, Kirsty" userId="S::kirsty.hamilton9@xggc.scot.nhs.uk::cb5f3518-e1e6-4ef3-a611-e1bf4a772410" providerId="AD" clId="Web-{BD177EFF-9BC0-4217-B53B-7EA413329545}" dt="2024-11-28T20:12:58.303" v="281" actId="1076"/>
        <pc:sldMkLst>
          <pc:docMk/>
          <pc:sldMk cId="3463714207" sldId="351"/>
        </pc:sldMkLst>
      </pc:sldChg>
      <pc:sldChg chg="addSp delSp modSp add del replId">
        <pc:chgData name="Hamilton, Kirsty" userId="S::kirsty.hamilton9@xggc.scot.nhs.uk::cb5f3518-e1e6-4ef3-a611-e1bf4a772410" providerId="AD" clId="Web-{BD177EFF-9BC0-4217-B53B-7EA413329545}" dt="2024-11-28T21:20:48.517" v="1195"/>
        <pc:sldMkLst>
          <pc:docMk/>
          <pc:sldMk cId="530862782" sldId="352"/>
        </pc:sldMkLst>
      </pc:sldChg>
      <pc:sldChg chg="addSp delSp modSp add replId">
        <pc:chgData name="Hamilton, Kirsty" userId="S::kirsty.hamilton9@xggc.scot.nhs.uk::cb5f3518-e1e6-4ef3-a611-e1bf4a772410" providerId="AD" clId="Web-{BD177EFF-9BC0-4217-B53B-7EA413329545}" dt="2024-11-28T20:22:45.076" v="431" actId="20577"/>
        <pc:sldMkLst>
          <pc:docMk/>
          <pc:sldMk cId="3258638377" sldId="353"/>
        </pc:sldMkLst>
      </pc:sldChg>
      <pc:sldChg chg="addSp delSp modSp add replId modNotes">
        <pc:chgData name="Hamilton, Kirsty" userId="S::kirsty.hamilton9@xggc.scot.nhs.uk::cb5f3518-e1e6-4ef3-a611-e1bf4a772410" providerId="AD" clId="Web-{BD177EFF-9BC0-4217-B53B-7EA413329545}" dt="2024-11-28T21:17:12.124" v="1187"/>
        <pc:sldMkLst>
          <pc:docMk/>
          <pc:sldMk cId="569751698" sldId="354"/>
        </pc:sldMkLst>
      </pc:sldChg>
      <pc:sldChg chg="new del">
        <pc:chgData name="Hamilton, Kirsty" userId="S::kirsty.hamilton9@xggc.scot.nhs.uk::cb5f3518-e1e6-4ef3-a611-e1bf4a772410" providerId="AD" clId="Web-{BD177EFF-9BC0-4217-B53B-7EA413329545}" dt="2024-11-28T20:32:03.558" v="456"/>
        <pc:sldMkLst>
          <pc:docMk/>
          <pc:sldMk cId="4106528567" sldId="354"/>
        </pc:sldMkLst>
      </pc:sldChg>
      <pc:sldChg chg="modSp add replId">
        <pc:chgData name="Hamilton, Kirsty" userId="S::kirsty.hamilton9@xggc.scot.nhs.uk::cb5f3518-e1e6-4ef3-a611-e1bf4a772410" providerId="AD" clId="Web-{BD177EFF-9BC0-4217-B53B-7EA413329545}" dt="2024-11-28T21:31:53.460" v="1384" actId="20577"/>
        <pc:sldMkLst>
          <pc:docMk/>
          <pc:sldMk cId="2957397708" sldId="355"/>
        </pc:sldMkLst>
        <pc:spChg chg="mod">
          <ac:chgData name="Hamilton, Kirsty" userId="S::kirsty.hamilton9@xggc.scot.nhs.uk::cb5f3518-e1e6-4ef3-a611-e1bf4a772410" providerId="AD" clId="Web-{BD177EFF-9BC0-4217-B53B-7EA413329545}" dt="2024-11-28T21:31:53.460" v="1384" actId="20577"/>
          <ac:spMkLst>
            <pc:docMk/>
            <pc:sldMk cId="2957397708" sldId="355"/>
            <ac:spMk id="4" creationId="{44E3CF3F-08A4-5247-F5F0-6EC29A75EC7F}"/>
          </ac:spMkLst>
        </pc:spChg>
      </pc:sldChg>
      <pc:sldChg chg="modSp add replId">
        <pc:chgData name="Hamilton, Kirsty" userId="S::kirsty.hamilton9@xggc.scot.nhs.uk::cb5f3518-e1e6-4ef3-a611-e1bf4a772410" providerId="AD" clId="Web-{BD177EFF-9BC0-4217-B53B-7EA413329545}" dt="2024-11-28T21:32:17.978" v="1408" actId="20577"/>
        <pc:sldMkLst>
          <pc:docMk/>
          <pc:sldMk cId="81331466" sldId="356"/>
        </pc:sldMkLst>
        <pc:spChg chg="mod">
          <ac:chgData name="Hamilton, Kirsty" userId="S::kirsty.hamilton9@xggc.scot.nhs.uk::cb5f3518-e1e6-4ef3-a611-e1bf4a772410" providerId="AD" clId="Web-{BD177EFF-9BC0-4217-B53B-7EA413329545}" dt="2024-11-28T21:32:17.978" v="1408" actId="20577"/>
          <ac:spMkLst>
            <pc:docMk/>
            <pc:sldMk cId="81331466" sldId="356"/>
            <ac:spMk id="4" creationId="{44E3CF3F-08A4-5247-F5F0-6EC29A75EC7F}"/>
          </ac:spMkLst>
        </pc:spChg>
      </pc:sldChg>
      <pc:sldChg chg="modSp add replId">
        <pc:chgData name="Hamilton, Kirsty" userId="S::kirsty.hamilton9@xggc.scot.nhs.uk::cb5f3518-e1e6-4ef3-a611-e1bf4a772410" providerId="AD" clId="Web-{BD177EFF-9BC0-4217-B53B-7EA413329545}" dt="2024-11-28T21:36:10.027" v="1411" actId="20577"/>
        <pc:sldMkLst>
          <pc:docMk/>
          <pc:sldMk cId="4208777465" sldId="357"/>
        </pc:sldMkLst>
      </pc:sldChg>
      <pc:sldChg chg="delSp modSp add replId">
        <pc:chgData name="Hamilton, Kirsty" userId="S::kirsty.hamilton9@xggc.scot.nhs.uk::cb5f3518-e1e6-4ef3-a611-e1bf4a772410" providerId="AD" clId="Web-{BD177EFF-9BC0-4217-B53B-7EA413329545}" dt="2024-11-28T21:37:35.847" v="1416" actId="1076"/>
        <pc:sldMkLst>
          <pc:docMk/>
          <pc:sldMk cId="2912569382" sldId="358"/>
        </pc:sldMkLst>
      </pc:sldChg>
      <pc:sldChg chg="addSp delSp modSp add ord replId">
        <pc:chgData name="Hamilton, Kirsty" userId="S::kirsty.hamilton9@xggc.scot.nhs.uk::cb5f3518-e1e6-4ef3-a611-e1bf4a772410" providerId="AD" clId="Web-{BD177EFF-9BC0-4217-B53B-7EA413329545}" dt="2024-11-28T21:55:29.057" v="1753"/>
        <pc:sldMkLst>
          <pc:docMk/>
          <pc:sldMk cId="1339654850" sldId="359"/>
        </pc:sldMkLst>
        <pc:spChg chg="add del">
          <ac:chgData name="Hamilton, Kirsty" userId="S::kirsty.hamilton9@xggc.scot.nhs.uk::cb5f3518-e1e6-4ef3-a611-e1bf4a772410" providerId="AD" clId="Web-{BD177EFF-9BC0-4217-B53B-7EA413329545}" dt="2024-11-28T21:39:18.917" v="1441"/>
          <ac:spMkLst>
            <pc:docMk/>
            <pc:sldMk cId="1339654850" sldId="359"/>
            <ac:spMk id="23" creationId="{12211C43-D0DF-7BD3-C62B-FF0B34A2095F}"/>
          </ac:spMkLst>
        </pc:spChg>
        <pc:picChg chg="add mod modCrop">
          <ac:chgData name="Hamilton, Kirsty" userId="S::kirsty.hamilton9@xggc.scot.nhs.uk::cb5f3518-e1e6-4ef3-a611-e1bf4a772410" providerId="AD" clId="Web-{BD177EFF-9BC0-4217-B53B-7EA413329545}" dt="2024-11-28T21:40:53.597" v="1463" actId="14100"/>
          <ac:picMkLst>
            <pc:docMk/>
            <pc:sldMk cId="1339654850" sldId="359"/>
            <ac:picMk id="5" creationId="{0CE12407-71F8-F811-06F6-5D3C27C5EC5C}"/>
          </ac:picMkLst>
        </pc:picChg>
      </pc:sldChg>
      <pc:sldChg chg="delSp modSp add replId">
        <pc:chgData name="Hamilton, Kirsty" userId="S::kirsty.hamilton9@xggc.scot.nhs.uk::cb5f3518-e1e6-4ef3-a611-e1bf4a772410" providerId="AD" clId="Web-{BD177EFF-9BC0-4217-B53B-7EA413329545}" dt="2024-11-28T21:43:25.812" v="1576" actId="20577"/>
        <pc:sldMkLst>
          <pc:docMk/>
          <pc:sldMk cId="25381213" sldId="360"/>
        </pc:sldMkLst>
      </pc:sldChg>
      <pc:sldChg chg="addSp delSp modSp new mod setBg">
        <pc:chgData name="Hamilton, Kirsty" userId="S::kirsty.hamilton9@xggc.scot.nhs.uk::cb5f3518-e1e6-4ef3-a611-e1bf4a772410" providerId="AD" clId="Web-{BD177EFF-9BC0-4217-B53B-7EA413329545}" dt="2024-11-28T21:45:12.117" v="1580" actId="14100"/>
        <pc:sldMkLst>
          <pc:docMk/>
          <pc:sldMk cId="2213646377" sldId="361"/>
        </pc:sldMkLst>
        <pc:grpChg chg="add">
          <ac:chgData name="Hamilton, Kirsty" userId="S::kirsty.hamilton9@xggc.scot.nhs.uk::cb5f3518-e1e6-4ef3-a611-e1bf4a772410" providerId="AD" clId="Web-{BD177EFF-9BC0-4217-B53B-7EA413329545}" dt="2024-11-28T21:44:43.631" v="1579"/>
          <ac:grpSpMkLst>
            <pc:docMk/>
            <pc:sldMk cId="2213646377" sldId="361"/>
            <ac:grpSpMk id="9" creationId="{12D8CD66-6E34-4232-868C-F61EC84AFC0B}"/>
          </ac:grpSpMkLst>
        </pc:grpChg>
        <pc:picChg chg="add mod ord">
          <ac:chgData name="Hamilton, Kirsty" userId="S::kirsty.hamilton9@xggc.scot.nhs.uk::cb5f3518-e1e6-4ef3-a611-e1bf4a772410" providerId="AD" clId="Web-{BD177EFF-9BC0-4217-B53B-7EA413329545}" dt="2024-11-28T21:45:12.117" v="1580" actId="14100"/>
          <ac:picMkLst>
            <pc:docMk/>
            <pc:sldMk cId="2213646377" sldId="361"/>
            <ac:picMk id="4" creationId="{A2319CBA-1392-E234-0B34-3AC4066A9D51}"/>
          </ac:picMkLst>
        </pc:picChg>
      </pc:sldChg>
      <pc:sldChg chg="modSp add replId">
        <pc:chgData name="Hamilton, Kirsty" userId="S::kirsty.hamilton9@xggc.scot.nhs.uk::cb5f3518-e1e6-4ef3-a611-e1bf4a772410" providerId="AD" clId="Web-{BD177EFF-9BC0-4217-B53B-7EA413329545}" dt="2024-11-28T21:52:15.636" v="1662" actId="20577"/>
        <pc:sldMkLst>
          <pc:docMk/>
          <pc:sldMk cId="1304184639" sldId="362"/>
        </pc:sldMkLst>
        <pc:spChg chg="mod">
          <ac:chgData name="Hamilton, Kirsty" userId="S::kirsty.hamilton9@xggc.scot.nhs.uk::cb5f3518-e1e6-4ef3-a611-e1bf4a772410" providerId="AD" clId="Web-{BD177EFF-9BC0-4217-B53B-7EA413329545}" dt="2024-11-28T21:52:15.636" v="1662" actId="20577"/>
          <ac:spMkLst>
            <pc:docMk/>
            <pc:sldMk cId="1304184639" sldId="362"/>
            <ac:spMk id="2" creationId="{C7B54792-BDE4-D873-AB92-62342815ECFC}"/>
          </ac:spMkLst>
        </pc:spChg>
      </pc:sldChg>
      <pc:sldChg chg="add replId">
        <pc:chgData name="Hamilton, Kirsty" userId="S::kirsty.hamilton9@xggc.scot.nhs.uk::cb5f3518-e1e6-4ef3-a611-e1bf4a772410" providerId="AD" clId="Web-{BD177EFF-9BC0-4217-B53B-7EA413329545}" dt="2024-11-28T21:52:20.339" v="1663"/>
        <pc:sldMkLst>
          <pc:docMk/>
          <pc:sldMk cId="3686124773" sldId="363"/>
        </pc:sldMkLst>
      </pc:sldChg>
      <pc:sldChg chg="addSp modSp add replId">
        <pc:chgData name="Hamilton, Kirsty" userId="S::kirsty.hamilton9@xggc.scot.nhs.uk::cb5f3518-e1e6-4ef3-a611-e1bf4a772410" providerId="AD" clId="Web-{BD177EFF-9BC0-4217-B53B-7EA413329545}" dt="2024-11-28T22:30:14.116" v="2597" actId="1076"/>
        <pc:sldMkLst>
          <pc:docMk/>
          <pc:sldMk cId="1123881800" sldId="364"/>
        </pc:sldMkLst>
      </pc:sldChg>
      <pc:sldChg chg="modSp add replId">
        <pc:chgData name="Hamilton, Kirsty" userId="S::kirsty.hamilton9@xggc.scot.nhs.uk::cb5f3518-e1e6-4ef3-a611-e1bf4a772410" providerId="AD" clId="Web-{BD177EFF-9BC0-4217-B53B-7EA413329545}" dt="2024-11-28T21:54:13.536" v="1720" actId="20577"/>
        <pc:sldMkLst>
          <pc:docMk/>
          <pc:sldMk cId="3596724015" sldId="365"/>
        </pc:sldMkLst>
      </pc:sldChg>
      <pc:sldChg chg="modSp add replId">
        <pc:chgData name="Hamilton, Kirsty" userId="S::kirsty.hamilton9@xggc.scot.nhs.uk::cb5f3518-e1e6-4ef3-a611-e1bf4a772410" providerId="AD" clId="Web-{BD177EFF-9BC0-4217-B53B-7EA413329545}" dt="2024-11-28T21:55:05.227" v="1745" actId="20577"/>
        <pc:sldMkLst>
          <pc:docMk/>
          <pc:sldMk cId="2095588595" sldId="366"/>
        </pc:sldMkLst>
      </pc:sldChg>
      <pc:sldChg chg="addSp modSp add ord replId modNotes">
        <pc:chgData name="Hamilton, Kirsty" userId="S::kirsty.hamilton9@xggc.scot.nhs.uk::cb5f3518-e1e6-4ef3-a611-e1bf4a772410" providerId="AD" clId="Web-{BD177EFF-9BC0-4217-B53B-7EA413329545}" dt="2024-11-28T22:22:25.469" v="2423"/>
        <pc:sldMkLst>
          <pc:docMk/>
          <pc:sldMk cId="626923384" sldId="367"/>
        </pc:sldMkLst>
        <pc:spChg chg="mod">
          <ac:chgData name="Hamilton, Kirsty" userId="S::kirsty.hamilton9@xggc.scot.nhs.uk::cb5f3518-e1e6-4ef3-a611-e1bf4a772410" providerId="AD" clId="Web-{BD177EFF-9BC0-4217-B53B-7EA413329545}" dt="2024-11-28T21:55:26.369" v="1752" actId="20577"/>
          <ac:spMkLst>
            <pc:docMk/>
            <pc:sldMk cId="626923384" sldId="367"/>
            <ac:spMk id="2" creationId="{C7B54792-BDE4-D873-AB92-62342815ECFC}"/>
          </ac:spMkLst>
        </pc:spChg>
        <pc:picChg chg="add mod ord modCrop">
          <ac:chgData name="Hamilton, Kirsty" userId="S::kirsty.hamilton9@xggc.scot.nhs.uk::cb5f3518-e1e6-4ef3-a611-e1bf4a772410" providerId="AD" clId="Web-{BD177EFF-9BC0-4217-B53B-7EA413329545}" dt="2024-11-28T22:07:15.084" v="1771" actId="14100"/>
          <ac:picMkLst>
            <pc:docMk/>
            <pc:sldMk cId="626923384" sldId="367"/>
            <ac:picMk id="4" creationId="{44A4496E-E722-E546-D998-5531168F089A}"/>
          </ac:picMkLst>
        </pc:picChg>
      </pc:sldChg>
      <pc:sldChg chg="addSp modSp add replId">
        <pc:chgData name="Hamilton, Kirsty" userId="S::kirsty.hamilton9@xggc.scot.nhs.uk::cb5f3518-e1e6-4ef3-a611-e1bf4a772410" providerId="AD" clId="Web-{BD177EFF-9BC0-4217-B53B-7EA413329545}" dt="2024-11-28T22:27:26.915" v="2576" actId="20577"/>
        <pc:sldMkLst>
          <pc:docMk/>
          <pc:sldMk cId="2565273196" sldId="368"/>
        </pc:sldMkLst>
        <pc:spChg chg="add">
          <ac:chgData name="Hamilton, Kirsty" userId="S::kirsty.hamilton9@xggc.scot.nhs.uk::cb5f3518-e1e6-4ef3-a611-e1bf4a772410" providerId="AD" clId="Web-{BD177EFF-9BC0-4217-B53B-7EA413329545}" dt="2024-11-28T22:24:09.868" v="2448"/>
          <ac:spMkLst>
            <pc:docMk/>
            <pc:sldMk cId="2565273196" sldId="368"/>
            <ac:spMk id="6" creationId="{308084E7-C152-A0F7-B301-7C28DC7B0F17}"/>
          </ac:spMkLst>
        </pc:spChg>
        <pc:spChg chg="mod">
          <ac:chgData name="Hamilton, Kirsty" userId="S::kirsty.hamilton9@xggc.scot.nhs.uk::cb5f3518-e1e6-4ef3-a611-e1bf4a772410" providerId="AD" clId="Web-{BD177EFF-9BC0-4217-B53B-7EA413329545}" dt="2024-11-28T22:24:20.103" v="2450" actId="1076"/>
          <ac:spMkLst>
            <pc:docMk/>
            <pc:sldMk cId="2565273196" sldId="368"/>
            <ac:spMk id="23" creationId="{12211C43-D0DF-7BD3-C62B-FF0B34A2095F}"/>
          </ac:spMkLst>
        </pc:spChg>
        <pc:picChg chg="add mod">
          <ac:chgData name="Hamilton, Kirsty" userId="S::kirsty.hamilton9@xggc.scot.nhs.uk::cb5f3518-e1e6-4ef3-a611-e1bf4a772410" providerId="AD" clId="Web-{BD177EFF-9BC0-4217-B53B-7EA413329545}" dt="2024-11-28T22:23:56.351" v="2447" actId="1076"/>
          <ac:picMkLst>
            <pc:docMk/>
            <pc:sldMk cId="2565273196" sldId="368"/>
            <ac:picMk id="4" creationId="{A1C5AE46-FEDD-A1DB-A83E-82ECC2844192}"/>
          </ac:picMkLst>
        </pc:picChg>
      </pc:sldChg>
    </pc:docChg>
  </pc:docChgLst>
  <pc:docChgLst>
    <pc:chgData name="Hamilton, Kirsty" userId="S::kirsty.hamilton9@xggc.scot.nhs.uk::cb5f3518-e1e6-4ef3-a611-e1bf4a772410" providerId="AD" clId="Web-{FC28A652-9E86-4995-B9C9-80F00DEC16FB}"/>
    <pc:docChg chg="modSld">
      <pc:chgData name="Hamilton, Kirsty" userId="S::kirsty.hamilton9@xggc.scot.nhs.uk::cb5f3518-e1e6-4ef3-a611-e1bf4a772410" providerId="AD" clId="Web-{FC28A652-9E86-4995-B9C9-80F00DEC16FB}" dt="2024-12-17T08:28:12.851" v="0" actId="20577"/>
      <pc:docMkLst>
        <pc:docMk/>
      </pc:docMkLst>
      <pc:sldChg chg="modSp">
        <pc:chgData name="Hamilton, Kirsty" userId="S::kirsty.hamilton9@xggc.scot.nhs.uk::cb5f3518-e1e6-4ef3-a611-e1bf4a772410" providerId="AD" clId="Web-{FC28A652-9E86-4995-B9C9-80F00DEC16FB}" dt="2024-12-17T08:28:12.851" v="0" actId="20577"/>
        <pc:sldMkLst>
          <pc:docMk/>
          <pc:sldMk cId="3095063324" sldId="349"/>
        </pc:sldMkLst>
        <pc:spChg chg="mod">
          <ac:chgData name="Hamilton, Kirsty" userId="S::kirsty.hamilton9@xggc.scot.nhs.uk::cb5f3518-e1e6-4ef3-a611-e1bf4a772410" providerId="AD" clId="Web-{FC28A652-9E86-4995-B9C9-80F00DEC16FB}" dt="2024-12-17T08:28:12.851" v="0" actId="20577"/>
          <ac:spMkLst>
            <pc:docMk/>
            <pc:sldMk cId="3095063324" sldId="349"/>
            <ac:spMk id="20" creationId="{AF6B167A-57D9-C23F-B63F-22A3BCE46AF3}"/>
          </ac:spMkLst>
        </pc:spChg>
      </pc:sldChg>
    </pc:docChg>
  </pc:docChgLst>
  <pc:docChgLst>
    <pc:chgData name="Hamilton, Kirsty" userId="S::kirsty.hamilton9@xggc.scot.nhs.uk::cb5f3518-e1e6-4ef3-a611-e1bf4a772410" providerId="AD" clId="Web-{D84A0D14-2A01-4B6E-991B-6BA206E9C254}"/>
    <pc:docChg chg="modSld">
      <pc:chgData name="Hamilton, Kirsty" userId="S::kirsty.hamilton9@xggc.scot.nhs.uk::cb5f3518-e1e6-4ef3-a611-e1bf4a772410" providerId="AD" clId="Web-{D84A0D14-2A01-4B6E-991B-6BA206E9C254}" dt="2025-05-15T12:48:58.851" v="663"/>
      <pc:docMkLst>
        <pc:docMk/>
      </pc:docMkLst>
      <pc:sldChg chg="modNotes">
        <pc:chgData name="Hamilton, Kirsty" userId="S::kirsty.hamilton9@xggc.scot.nhs.uk::cb5f3518-e1e6-4ef3-a611-e1bf4a772410" providerId="AD" clId="Web-{D84A0D14-2A01-4B6E-991B-6BA206E9C254}" dt="2025-05-15T12:36:47.104" v="64"/>
        <pc:sldMkLst>
          <pc:docMk/>
          <pc:sldMk cId="1018596730" sldId="348"/>
        </pc:sldMkLst>
      </pc:sldChg>
      <pc:sldChg chg="modNotes">
        <pc:chgData name="Hamilton, Kirsty" userId="S::kirsty.hamilton9@xggc.scot.nhs.uk::cb5f3518-e1e6-4ef3-a611-e1bf4a772410" providerId="AD" clId="Web-{D84A0D14-2A01-4B6E-991B-6BA206E9C254}" dt="2025-05-15T12:36:00.180" v="7"/>
        <pc:sldMkLst>
          <pc:docMk/>
          <pc:sldMk cId="2957397708" sldId="355"/>
        </pc:sldMkLst>
      </pc:sldChg>
      <pc:sldChg chg="modNotes">
        <pc:chgData name="Hamilton, Kirsty" userId="S::kirsty.hamilton9@xggc.scot.nhs.uk::cb5f3518-e1e6-4ef3-a611-e1bf4a772410" providerId="AD" clId="Web-{D84A0D14-2A01-4B6E-991B-6BA206E9C254}" dt="2025-05-15T12:44:44.232" v="440"/>
        <pc:sldMkLst>
          <pc:docMk/>
          <pc:sldMk cId="1711067434" sldId="377"/>
        </pc:sldMkLst>
      </pc:sldChg>
      <pc:sldChg chg="modNotes">
        <pc:chgData name="Hamilton, Kirsty" userId="S::kirsty.hamilton9@xggc.scot.nhs.uk::cb5f3518-e1e6-4ef3-a611-e1bf4a772410" providerId="AD" clId="Web-{D84A0D14-2A01-4B6E-991B-6BA206E9C254}" dt="2025-05-15T12:45:09.405" v="441"/>
        <pc:sldMkLst>
          <pc:docMk/>
          <pc:sldMk cId="3205362552" sldId="383"/>
        </pc:sldMkLst>
      </pc:sldChg>
      <pc:sldChg chg="modNotes">
        <pc:chgData name="Hamilton, Kirsty" userId="S::kirsty.hamilton9@xggc.scot.nhs.uk::cb5f3518-e1e6-4ef3-a611-e1bf4a772410" providerId="AD" clId="Web-{D84A0D14-2A01-4B6E-991B-6BA206E9C254}" dt="2025-05-15T12:46:52.143" v="541"/>
        <pc:sldMkLst>
          <pc:docMk/>
          <pc:sldMk cId="2783678949" sldId="389"/>
        </pc:sldMkLst>
      </pc:sldChg>
      <pc:sldChg chg="modNotes">
        <pc:chgData name="Hamilton, Kirsty" userId="S::kirsty.hamilton9@xggc.scot.nhs.uk::cb5f3518-e1e6-4ef3-a611-e1bf4a772410" providerId="AD" clId="Web-{D84A0D14-2A01-4B6E-991B-6BA206E9C254}" dt="2025-05-15T12:40:49.144" v="178"/>
        <pc:sldMkLst>
          <pc:docMk/>
          <pc:sldMk cId="2701159234" sldId="394"/>
        </pc:sldMkLst>
      </pc:sldChg>
      <pc:sldChg chg="modNotes">
        <pc:chgData name="Hamilton, Kirsty" userId="S::kirsty.hamilton9@xggc.scot.nhs.uk::cb5f3518-e1e6-4ef3-a611-e1bf4a772410" providerId="AD" clId="Web-{D84A0D14-2A01-4B6E-991B-6BA206E9C254}" dt="2025-05-15T12:42:39.836" v="293"/>
        <pc:sldMkLst>
          <pc:docMk/>
          <pc:sldMk cId="3961422982" sldId="403"/>
        </pc:sldMkLst>
      </pc:sldChg>
      <pc:sldChg chg="modNotes">
        <pc:chgData name="Hamilton, Kirsty" userId="S::kirsty.hamilton9@xggc.scot.nhs.uk::cb5f3518-e1e6-4ef3-a611-e1bf4a772410" providerId="AD" clId="Web-{D84A0D14-2A01-4B6E-991B-6BA206E9C254}" dt="2025-05-15T12:48:58.851" v="663"/>
        <pc:sldMkLst>
          <pc:docMk/>
          <pc:sldMk cId="3017421060" sldId="405"/>
        </pc:sldMkLst>
      </pc:sldChg>
    </pc:docChg>
  </pc:docChgLst>
  <pc:docChgLst>
    <pc:chgData name="Hamilton, Kirsty" userId="S::kirsty.hamilton9@xggc.scot.nhs.uk::cb5f3518-e1e6-4ef3-a611-e1bf4a772410" providerId="AD" clId="Web-{CCD4CAAA-F4ED-420C-9C1D-049B9DF8CDA9}"/>
    <pc:docChg chg="sldOrd">
      <pc:chgData name="Hamilton, Kirsty" userId="S::kirsty.hamilton9@xggc.scot.nhs.uk::cb5f3518-e1e6-4ef3-a611-e1bf4a772410" providerId="AD" clId="Web-{CCD4CAAA-F4ED-420C-9C1D-049B9DF8CDA9}" dt="2024-12-19T16:21:15.551" v="2"/>
      <pc:docMkLst>
        <pc:docMk/>
      </pc:docMkLst>
      <pc:sldChg chg="ord">
        <pc:chgData name="Hamilton, Kirsty" userId="S::kirsty.hamilton9@xggc.scot.nhs.uk::cb5f3518-e1e6-4ef3-a611-e1bf4a772410" providerId="AD" clId="Web-{CCD4CAAA-F4ED-420C-9C1D-049B9DF8CDA9}" dt="2024-12-19T16:21:07.660" v="1"/>
        <pc:sldMkLst>
          <pc:docMk/>
          <pc:sldMk cId="81331466" sldId="356"/>
        </pc:sldMkLst>
      </pc:sldChg>
      <pc:sldChg chg="ord">
        <pc:chgData name="Hamilton, Kirsty" userId="S::kirsty.hamilton9@xggc.scot.nhs.uk::cb5f3518-e1e6-4ef3-a611-e1bf4a772410" providerId="AD" clId="Web-{CCD4CAAA-F4ED-420C-9C1D-049B9DF8CDA9}" dt="2024-12-19T16:21:15.551" v="2"/>
        <pc:sldMkLst>
          <pc:docMk/>
          <pc:sldMk cId="3083536171" sldId="401"/>
        </pc:sldMkLst>
      </pc:sldChg>
    </pc:docChg>
  </pc:docChgLst>
  <pc:docChgLst>
    <pc:chgData name="Hamilton, Kirsty" userId="S::kirsty.hamilton9@xggc.scot.nhs.uk::cb5f3518-e1e6-4ef3-a611-e1bf4a772410" providerId="AD" clId="Web-{D30792B3-6D8C-4809-8B71-D619479DCD71}"/>
    <pc:docChg chg="addSld delSld modSld sldOrd">
      <pc:chgData name="Hamilton, Kirsty" userId="S::kirsty.hamilton9@xggc.scot.nhs.uk::cb5f3518-e1e6-4ef3-a611-e1bf4a772410" providerId="AD" clId="Web-{D30792B3-6D8C-4809-8B71-D619479DCD71}" dt="2024-12-19T15:34:15.097" v="6509"/>
      <pc:docMkLst>
        <pc:docMk/>
      </pc:docMkLst>
      <pc:sldChg chg="ord">
        <pc:chgData name="Hamilton, Kirsty" userId="S::kirsty.hamilton9@xggc.scot.nhs.uk::cb5f3518-e1e6-4ef3-a611-e1bf4a772410" providerId="AD" clId="Web-{D30792B3-6D8C-4809-8B71-D619479DCD71}" dt="2024-12-19T15:12:12.949" v="5303"/>
        <pc:sldMkLst>
          <pc:docMk/>
          <pc:sldMk cId="1304184639" sldId="362"/>
        </pc:sldMkLst>
      </pc:sldChg>
      <pc:sldChg chg="del modNotes">
        <pc:chgData name="Hamilton, Kirsty" userId="S::kirsty.hamilton9@xggc.scot.nhs.uk::cb5f3518-e1e6-4ef3-a611-e1bf4a772410" providerId="AD" clId="Web-{D30792B3-6D8C-4809-8B71-D619479DCD71}" dt="2024-12-19T15:30:12.511" v="6326"/>
        <pc:sldMkLst>
          <pc:docMk/>
          <pc:sldMk cId="3115691092" sldId="373"/>
        </pc:sldMkLst>
      </pc:sldChg>
      <pc:sldChg chg="addSp delSp modSp modNotes">
        <pc:chgData name="Hamilton, Kirsty" userId="S::kirsty.hamilton9@xggc.scot.nhs.uk::cb5f3518-e1e6-4ef3-a611-e1bf4a772410" providerId="AD" clId="Web-{D30792B3-6D8C-4809-8B71-D619479DCD71}" dt="2024-12-19T15:30:05.136" v="6325" actId="1076"/>
        <pc:sldMkLst>
          <pc:docMk/>
          <pc:sldMk cId="3327271317" sldId="374"/>
        </pc:sldMkLst>
        <pc:spChg chg="mod">
          <ac:chgData name="Hamilton, Kirsty" userId="S::kirsty.hamilton9@xggc.scot.nhs.uk::cb5f3518-e1e6-4ef3-a611-e1bf4a772410" providerId="AD" clId="Web-{D30792B3-6D8C-4809-8B71-D619479DCD71}" dt="2024-12-19T15:26:21.552" v="6216" actId="1076"/>
          <ac:spMkLst>
            <pc:docMk/>
            <pc:sldMk cId="3327271317" sldId="374"/>
            <ac:spMk id="2" creationId="{C7B54792-BDE4-D873-AB92-62342815ECFC}"/>
          </ac:spMkLst>
        </pc:spChg>
        <pc:picChg chg="add del mod">
          <ac:chgData name="Hamilton, Kirsty" userId="S::kirsty.hamilton9@xggc.scot.nhs.uk::cb5f3518-e1e6-4ef3-a611-e1bf4a772410" providerId="AD" clId="Web-{D30792B3-6D8C-4809-8B71-D619479DCD71}" dt="2024-12-19T15:26:16.723" v="6215"/>
          <ac:picMkLst>
            <pc:docMk/>
            <pc:sldMk cId="3327271317" sldId="374"/>
            <ac:picMk id="4" creationId="{A1D910B3-2E0C-EBB3-BBC5-82FC9A5F2AB1}"/>
          </ac:picMkLst>
        </pc:picChg>
        <pc:picChg chg="add mod">
          <ac:chgData name="Hamilton, Kirsty" userId="S::kirsty.hamilton9@xggc.scot.nhs.uk::cb5f3518-e1e6-4ef3-a611-e1bf4a772410" providerId="AD" clId="Web-{D30792B3-6D8C-4809-8B71-D619479DCD71}" dt="2024-12-19T15:30:05.136" v="6325" actId="1076"/>
          <ac:picMkLst>
            <pc:docMk/>
            <pc:sldMk cId="3327271317" sldId="374"/>
            <ac:picMk id="5" creationId="{9FAA8A26-DA0A-A17C-FF24-1D391AEA2A38}"/>
          </ac:picMkLst>
        </pc:picChg>
        <pc:picChg chg="del">
          <ac:chgData name="Hamilton, Kirsty" userId="S::kirsty.hamilton9@xggc.scot.nhs.uk::cb5f3518-e1e6-4ef3-a611-e1bf4a772410" providerId="AD" clId="Web-{D30792B3-6D8C-4809-8B71-D619479DCD71}" dt="2024-12-19T15:23:30.609" v="5664"/>
          <ac:picMkLst>
            <pc:docMk/>
            <pc:sldMk cId="3327271317" sldId="374"/>
            <ac:picMk id="6" creationId="{605FF7D2-FE95-8D1E-64BB-ED7242AD0B07}"/>
          </ac:picMkLst>
        </pc:picChg>
      </pc:sldChg>
      <pc:sldChg chg="addSp delSp modSp modNotes">
        <pc:chgData name="Hamilton, Kirsty" userId="S::kirsty.hamilton9@xggc.scot.nhs.uk::cb5f3518-e1e6-4ef3-a611-e1bf4a772410" providerId="AD" clId="Web-{D30792B3-6D8C-4809-8B71-D619479DCD71}" dt="2024-12-19T15:34:15.097" v="6509"/>
        <pc:sldMkLst>
          <pc:docMk/>
          <pc:sldMk cId="2124469125" sldId="376"/>
        </pc:sldMkLst>
        <pc:spChg chg="del mod">
          <ac:chgData name="Hamilton, Kirsty" userId="S::kirsty.hamilton9@xggc.scot.nhs.uk::cb5f3518-e1e6-4ef3-a611-e1bf4a772410" providerId="AD" clId="Web-{D30792B3-6D8C-4809-8B71-D619479DCD71}" dt="2024-12-19T15:32:23.031" v="6342"/>
          <ac:spMkLst>
            <pc:docMk/>
            <pc:sldMk cId="2124469125" sldId="376"/>
            <ac:spMk id="9" creationId="{107926C1-2C7B-4EC1-BF0A-09725CFA1E87}"/>
          </ac:spMkLst>
        </pc:spChg>
        <pc:picChg chg="add del mod">
          <ac:chgData name="Hamilton, Kirsty" userId="S::kirsty.hamilton9@xggc.scot.nhs.uk::cb5f3518-e1e6-4ef3-a611-e1bf4a772410" providerId="AD" clId="Web-{D30792B3-6D8C-4809-8B71-D619479DCD71}" dt="2024-12-19T15:31:40.123" v="6331"/>
          <ac:picMkLst>
            <pc:docMk/>
            <pc:sldMk cId="2124469125" sldId="376"/>
            <ac:picMk id="2" creationId="{D37C3C51-89A3-456C-64FA-61D89D9DDF3C}"/>
          </ac:picMkLst>
        </pc:picChg>
        <pc:picChg chg="add mod">
          <ac:chgData name="Hamilton, Kirsty" userId="S::kirsty.hamilton9@xggc.scot.nhs.uk::cb5f3518-e1e6-4ef3-a611-e1bf4a772410" providerId="AD" clId="Web-{D30792B3-6D8C-4809-8B71-D619479DCD71}" dt="2024-12-19T15:32:25.593" v="6343" actId="1076"/>
          <ac:picMkLst>
            <pc:docMk/>
            <pc:sldMk cId="2124469125" sldId="376"/>
            <ac:picMk id="3" creationId="{CFD1F29C-DDBF-4465-C87E-F4211170213F}"/>
          </ac:picMkLst>
        </pc:picChg>
        <pc:picChg chg="add mod">
          <ac:chgData name="Hamilton, Kirsty" userId="S::kirsty.hamilton9@xggc.scot.nhs.uk::cb5f3518-e1e6-4ef3-a611-e1bf4a772410" providerId="AD" clId="Web-{D30792B3-6D8C-4809-8B71-D619479DCD71}" dt="2024-12-19T15:32:16.109" v="6339" actId="1076"/>
          <ac:picMkLst>
            <pc:docMk/>
            <pc:sldMk cId="2124469125" sldId="376"/>
            <ac:picMk id="4" creationId="{145D9FE3-F565-8B5A-BB47-0F21E2AEAF84}"/>
          </ac:picMkLst>
        </pc:picChg>
        <pc:picChg chg="del">
          <ac:chgData name="Hamilton, Kirsty" userId="S::kirsty.hamilton9@xggc.scot.nhs.uk::cb5f3518-e1e6-4ef3-a611-e1bf4a772410" providerId="AD" clId="Web-{D30792B3-6D8C-4809-8B71-D619479DCD71}" dt="2024-12-19T15:31:02.263" v="6327"/>
          <ac:picMkLst>
            <pc:docMk/>
            <pc:sldMk cId="2124469125" sldId="376"/>
            <ac:picMk id="8" creationId="{8C04F347-2E48-F687-E89F-D6021DF831E4}"/>
          </ac:picMkLst>
        </pc:picChg>
      </pc:sldChg>
      <pc:sldChg chg="del modNotes">
        <pc:chgData name="Hamilton, Kirsty" userId="S::kirsty.hamilton9@xggc.scot.nhs.uk::cb5f3518-e1e6-4ef3-a611-e1bf4a772410" providerId="AD" clId="Web-{D30792B3-6D8C-4809-8B71-D619479DCD71}" dt="2024-12-19T15:05:35.078" v="4750"/>
        <pc:sldMkLst>
          <pc:docMk/>
          <pc:sldMk cId="1868334951" sldId="378"/>
        </pc:sldMkLst>
      </pc:sldChg>
      <pc:sldChg chg="addSp delSp modSp modNotes">
        <pc:chgData name="Hamilton, Kirsty" userId="S::kirsty.hamilton9@xggc.scot.nhs.uk::cb5f3518-e1e6-4ef3-a611-e1bf4a772410" providerId="AD" clId="Web-{D30792B3-6D8C-4809-8B71-D619479DCD71}" dt="2024-12-19T15:11:31.525" v="5301"/>
        <pc:sldMkLst>
          <pc:docMk/>
          <pc:sldMk cId="2664661485" sldId="381"/>
        </pc:sldMkLst>
        <pc:spChg chg="mod">
          <ac:chgData name="Hamilton, Kirsty" userId="S::kirsty.hamilton9@xggc.scot.nhs.uk::cb5f3518-e1e6-4ef3-a611-e1bf4a772410" providerId="AD" clId="Web-{D30792B3-6D8C-4809-8B71-D619479DCD71}" dt="2024-12-19T15:08:21.629" v="4786" actId="20577"/>
          <ac:spMkLst>
            <pc:docMk/>
            <pc:sldMk cId="2664661485" sldId="381"/>
            <ac:spMk id="2" creationId="{C7B54792-BDE4-D873-AB92-62342815ECFC}"/>
          </ac:spMkLst>
        </pc:spChg>
        <pc:spChg chg="del">
          <ac:chgData name="Hamilton, Kirsty" userId="S::kirsty.hamilton9@xggc.scot.nhs.uk::cb5f3518-e1e6-4ef3-a611-e1bf4a772410" providerId="AD" clId="Web-{D30792B3-6D8C-4809-8B71-D619479DCD71}" dt="2024-12-19T15:06:07.407" v="4755"/>
          <ac:spMkLst>
            <pc:docMk/>
            <pc:sldMk cId="2664661485" sldId="381"/>
            <ac:spMk id="13" creationId="{EC88C398-DADD-3FB0-0FB2-DDD7F9A9B89D}"/>
          </ac:spMkLst>
        </pc:spChg>
        <pc:spChg chg="del">
          <ac:chgData name="Hamilton, Kirsty" userId="S::kirsty.hamilton9@xggc.scot.nhs.uk::cb5f3518-e1e6-4ef3-a611-e1bf4a772410" providerId="AD" clId="Web-{D30792B3-6D8C-4809-8B71-D619479DCD71}" dt="2024-12-19T15:05:51.781" v="4751"/>
          <ac:spMkLst>
            <pc:docMk/>
            <pc:sldMk cId="2664661485" sldId="381"/>
            <ac:spMk id="22" creationId="{5CFD4E05-6044-73ED-1EB5-64306BA375FE}"/>
          </ac:spMkLst>
        </pc:spChg>
        <pc:spChg chg="mod">
          <ac:chgData name="Hamilton, Kirsty" userId="S::kirsty.hamilton9@xggc.scot.nhs.uk::cb5f3518-e1e6-4ef3-a611-e1bf4a772410" providerId="AD" clId="Web-{D30792B3-6D8C-4809-8B71-D619479DCD71}" dt="2024-12-19T15:09:44.085" v="4918" actId="1076"/>
          <ac:spMkLst>
            <pc:docMk/>
            <pc:sldMk cId="2664661485" sldId="381"/>
            <ac:spMk id="24" creationId="{C30F1672-9A53-DD9D-C555-FA73733D96F6}"/>
          </ac:spMkLst>
        </pc:spChg>
        <pc:picChg chg="add mod">
          <ac:chgData name="Hamilton, Kirsty" userId="S::kirsty.hamilton9@xggc.scot.nhs.uk::cb5f3518-e1e6-4ef3-a611-e1bf4a772410" providerId="AD" clId="Web-{D30792B3-6D8C-4809-8B71-D619479DCD71}" dt="2024-12-19T15:08:07.816" v="4762" actId="14100"/>
          <ac:picMkLst>
            <pc:docMk/>
            <pc:sldMk cId="2664661485" sldId="381"/>
            <ac:picMk id="4" creationId="{56064D34-FEF0-6D63-0282-370D63E51C58}"/>
          </ac:picMkLst>
        </pc:picChg>
      </pc:sldChg>
      <pc:sldChg chg="del">
        <pc:chgData name="Hamilton, Kirsty" userId="S::kirsty.hamilton9@xggc.scot.nhs.uk::cb5f3518-e1e6-4ef3-a611-e1bf4a772410" providerId="AD" clId="Web-{D30792B3-6D8C-4809-8B71-D619479DCD71}" dt="2024-12-19T15:11:35.776" v="5302"/>
        <pc:sldMkLst>
          <pc:docMk/>
          <pc:sldMk cId="2437170633" sldId="382"/>
        </pc:sldMkLst>
      </pc:sldChg>
      <pc:sldChg chg="addSp delSp modSp ord modNotes">
        <pc:chgData name="Hamilton, Kirsty" userId="S::kirsty.hamilton9@xggc.scot.nhs.uk::cb5f3518-e1e6-4ef3-a611-e1bf4a772410" providerId="AD" clId="Web-{D30792B3-6D8C-4809-8B71-D619479DCD71}" dt="2024-12-19T14:11:34.999" v="2209"/>
        <pc:sldMkLst>
          <pc:docMk/>
          <pc:sldMk cId="3205362552" sldId="383"/>
        </pc:sldMkLst>
        <pc:spChg chg="mod">
          <ac:chgData name="Hamilton, Kirsty" userId="S::kirsty.hamilton9@xggc.scot.nhs.uk::cb5f3518-e1e6-4ef3-a611-e1bf4a772410" providerId="AD" clId="Web-{D30792B3-6D8C-4809-8B71-D619479DCD71}" dt="2024-12-19T13:41:00.445" v="786" actId="20577"/>
          <ac:spMkLst>
            <pc:docMk/>
            <pc:sldMk cId="3205362552" sldId="383"/>
            <ac:spMk id="2" creationId="{C7B54792-BDE4-D873-AB92-62342815ECFC}"/>
          </ac:spMkLst>
        </pc:spChg>
        <pc:spChg chg="add mod">
          <ac:chgData name="Hamilton, Kirsty" userId="S::kirsty.hamilton9@xggc.scot.nhs.uk::cb5f3518-e1e6-4ef3-a611-e1bf4a772410" providerId="AD" clId="Web-{D30792B3-6D8C-4809-8B71-D619479DCD71}" dt="2024-12-19T13:44:34.811" v="961" actId="20577"/>
          <ac:spMkLst>
            <pc:docMk/>
            <pc:sldMk cId="3205362552" sldId="383"/>
            <ac:spMk id="4" creationId="{F5537E6B-6225-877D-E071-C16BFFCE9263}"/>
          </ac:spMkLst>
        </pc:spChg>
        <pc:spChg chg="del">
          <ac:chgData name="Hamilton, Kirsty" userId="S::kirsty.hamilton9@xggc.scot.nhs.uk::cb5f3518-e1e6-4ef3-a611-e1bf4a772410" providerId="AD" clId="Web-{D30792B3-6D8C-4809-8B71-D619479DCD71}" dt="2024-12-19T13:40:18.241" v="758"/>
          <ac:spMkLst>
            <pc:docMk/>
            <pc:sldMk cId="3205362552" sldId="383"/>
            <ac:spMk id="14" creationId="{F70AB417-AD2F-57A5-3F78-CC333D76F5AE}"/>
          </ac:spMkLst>
        </pc:spChg>
        <pc:picChg chg="add mod">
          <ac:chgData name="Hamilton, Kirsty" userId="S::kirsty.hamilton9@xggc.scot.nhs.uk::cb5f3518-e1e6-4ef3-a611-e1bf4a772410" providerId="AD" clId="Web-{D30792B3-6D8C-4809-8B71-D619479DCD71}" dt="2024-12-19T13:45:38.062" v="964" actId="1076"/>
          <ac:picMkLst>
            <pc:docMk/>
            <pc:sldMk cId="3205362552" sldId="383"/>
            <ac:picMk id="5" creationId="{6B6DB766-3DC0-BBBF-A67E-B0DB8D0D6FA7}"/>
          </ac:picMkLst>
        </pc:picChg>
        <pc:picChg chg="del">
          <ac:chgData name="Hamilton, Kirsty" userId="S::kirsty.hamilton9@xggc.scot.nhs.uk::cb5f3518-e1e6-4ef3-a611-e1bf4a772410" providerId="AD" clId="Web-{D30792B3-6D8C-4809-8B71-D619479DCD71}" dt="2024-12-19T13:40:15.100" v="756"/>
          <ac:picMkLst>
            <pc:docMk/>
            <pc:sldMk cId="3205362552" sldId="383"/>
            <ac:picMk id="6" creationId="{AA414BD3-B5E1-37EE-B1A1-FFD94FF51F64}"/>
          </ac:picMkLst>
        </pc:picChg>
        <pc:picChg chg="del">
          <ac:chgData name="Hamilton, Kirsty" userId="S::kirsty.hamilton9@xggc.scot.nhs.uk::cb5f3518-e1e6-4ef3-a611-e1bf4a772410" providerId="AD" clId="Web-{D30792B3-6D8C-4809-8B71-D619479DCD71}" dt="2024-12-19T13:40:16.537" v="757"/>
          <ac:picMkLst>
            <pc:docMk/>
            <pc:sldMk cId="3205362552" sldId="383"/>
            <ac:picMk id="10" creationId="{E3183230-551E-DE75-90A0-09668AF7732A}"/>
          </ac:picMkLst>
        </pc:picChg>
        <pc:picChg chg="del">
          <ac:chgData name="Hamilton, Kirsty" userId="S::kirsty.hamilton9@xggc.scot.nhs.uk::cb5f3518-e1e6-4ef3-a611-e1bf4a772410" providerId="AD" clId="Web-{D30792B3-6D8C-4809-8B71-D619479DCD71}" dt="2024-12-19T13:40:20.459" v="759"/>
          <ac:picMkLst>
            <pc:docMk/>
            <pc:sldMk cId="3205362552" sldId="383"/>
            <ac:picMk id="11" creationId="{256B0C05-2960-0267-04B3-D84FD630F052}"/>
          </ac:picMkLst>
        </pc:picChg>
        <pc:picChg chg="del">
          <ac:chgData name="Hamilton, Kirsty" userId="S::kirsty.hamilton9@xggc.scot.nhs.uk::cb5f3518-e1e6-4ef3-a611-e1bf4a772410" providerId="AD" clId="Web-{D30792B3-6D8C-4809-8B71-D619479DCD71}" dt="2024-12-19T13:40:21.772" v="760"/>
          <ac:picMkLst>
            <pc:docMk/>
            <pc:sldMk cId="3205362552" sldId="383"/>
            <ac:picMk id="12" creationId="{438CA3D8-30C8-4BEA-BDD2-B48F16DEA991}"/>
          </ac:picMkLst>
        </pc:picChg>
      </pc:sldChg>
      <pc:sldChg chg="modSp ord modNotes">
        <pc:chgData name="Hamilton, Kirsty" userId="S::kirsty.hamilton9@xggc.scot.nhs.uk::cb5f3518-e1e6-4ef3-a611-e1bf4a772410" providerId="AD" clId="Web-{D30792B3-6D8C-4809-8B71-D619479DCD71}" dt="2024-12-19T13:39:08.770" v="754"/>
        <pc:sldMkLst>
          <pc:docMk/>
          <pc:sldMk cId="2783678949" sldId="389"/>
        </pc:sldMkLst>
        <pc:spChg chg="mod">
          <ac:chgData name="Hamilton, Kirsty" userId="S::kirsty.hamilton9@xggc.scot.nhs.uk::cb5f3518-e1e6-4ef3-a611-e1bf4a772410" providerId="AD" clId="Web-{D30792B3-6D8C-4809-8B71-D619479DCD71}" dt="2024-12-19T13:31:51.882" v="5" actId="20577"/>
          <ac:spMkLst>
            <pc:docMk/>
            <pc:sldMk cId="2783678949" sldId="389"/>
            <ac:spMk id="2" creationId="{C7B54792-BDE4-D873-AB92-62342815ECFC}"/>
          </ac:spMkLst>
        </pc:spChg>
      </pc:sldChg>
      <pc:sldChg chg="del">
        <pc:chgData name="Hamilton, Kirsty" userId="S::kirsty.hamilton9@xggc.scot.nhs.uk::cb5f3518-e1e6-4ef3-a611-e1bf4a772410" providerId="AD" clId="Web-{D30792B3-6D8C-4809-8B71-D619479DCD71}" dt="2024-12-19T13:57:07.786" v="2025"/>
        <pc:sldMkLst>
          <pc:docMk/>
          <pc:sldMk cId="3334594620" sldId="390"/>
        </pc:sldMkLst>
      </pc:sldChg>
      <pc:sldChg chg="ord">
        <pc:chgData name="Hamilton, Kirsty" userId="S::kirsty.hamilton9@xggc.scot.nhs.uk::cb5f3518-e1e6-4ef3-a611-e1bf4a772410" providerId="AD" clId="Web-{D30792B3-6D8C-4809-8B71-D619479DCD71}" dt="2024-12-19T15:12:21.464" v="5305"/>
        <pc:sldMkLst>
          <pc:docMk/>
          <pc:sldMk cId="305191683" sldId="391"/>
        </pc:sldMkLst>
      </pc:sldChg>
      <pc:sldChg chg="modSp ord modNotes">
        <pc:chgData name="Hamilton, Kirsty" userId="S::kirsty.hamilton9@xggc.scot.nhs.uk::cb5f3518-e1e6-4ef3-a611-e1bf4a772410" providerId="AD" clId="Web-{D30792B3-6D8C-4809-8B71-D619479DCD71}" dt="2024-12-19T15:12:15.808" v="5304"/>
        <pc:sldMkLst>
          <pc:docMk/>
          <pc:sldMk cId="3268567977" sldId="393"/>
        </pc:sldMkLst>
        <pc:picChg chg="mod modCrop">
          <ac:chgData name="Hamilton, Kirsty" userId="S::kirsty.hamilton9@xggc.scot.nhs.uk::cb5f3518-e1e6-4ef3-a611-e1bf4a772410" providerId="AD" clId="Web-{D30792B3-6D8C-4809-8B71-D619479DCD71}" dt="2024-12-19T13:56:45.316" v="2022"/>
          <ac:picMkLst>
            <pc:docMk/>
            <pc:sldMk cId="3268567977" sldId="393"/>
            <ac:picMk id="6" creationId="{D1DB6481-1AC3-AF1A-E380-C5DD651B47DF}"/>
          </ac:picMkLst>
        </pc:picChg>
      </pc:sldChg>
      <pc:sldChg chg="addSp delSp modSp">
        <pc:chgData name="Hamilton, Kirsty" userId="S::kirsty.hamilton9@xggc.scot.nhs.uk::cb5f3518-e1e6-4ef3-a611-e1bf4a772410" providerId="AD" clId="Web-{D30792B3-6D8C-4809-8B71-D619479DCD71}" dt="2024-12-19T14:15:19.864" v="2215" actId="1076"/>
        <pc:sldMkLst>
          <pc:docMk/>
          <pc:sldMk cId="2701159234" sldId="394"/>
        </pc:sldMkLst>
        <pc:picChg chg="del">
          <ac:chgData name="Hamilton, Kirsty" userId="S::kirsty.hamilton9@xggc.scot.nhs.uk::cb5f3518-e1e6-4ef3-a611-e1bf4a772410" providerId="AD" clId="Web-{D30792B3-6D8C-4809-8B71-D619479DCD71}" dt="2024-12-19T14:15:06.958" v="2211"/>
          <ac:picMkLst>
            <pc:docMk/>
            <pc:sldMk cId="2701159234" sldId="394"/>
            <ac:picMk id="4" creationId="{8D88DDB7-EE96-08BD-48ED-54AAC4CEE712}"/>
          </ac:picMkLst>
        </pc:picChg>
        <pc:picChg chg="add mod">
          <ac:chgData name="Hamilton, Kirsty" userId="S::kirsty.hamilton9@xggc.scot.nhs.uk::cb5f3518-e1e6-4ef3-a611-e1bf4a772410" providerId="AD" clId="Web-{D30792B3-6D8C-4809-8B71-D619479DCD71}" dt="2024-12-19T14:15:19.864" v="2215" actId="1076"/>
          <ac:picMkLst>
            <pc:docMk/>
            <pc:sldMk cId="2701159234" sldId="394"/>
            <ac:picMk id="5" creationId="{95AA34A1-8C0B-799C-07E7-3F4FAD14B2E9}"/>
          </ac:picMkLst>
        </pc:picChg>
      </pc:sldChg>
      <pc:sldChg chg="addSp delSp modSp add del modNotes">
        <pc:chgData name="Hamilton, Kirsty" userId="S::kirsty.hamilton9@xggc.scot.nhs.uk::cb5f3518-e1e6-4ef3-a611-e1bf4a772410" providerId="AD" clId="Web-{D30792B3-6D8C-4809-8B71-D619479DCD71}" dt="2024-12-19T14:46:13.778" v="3147"/>
        <pc:sldMkLst>
          <pc:docMk/>
          <pc:sldMk cId="1070491636" sldId="395"/>
        </pc:sldMkLst>
        <pc:spChg chg="mod">
          <ac:chgData name="Hamilton, Kirsty" userId="S::kirsty.hamilton9@xggc.scot.nhs.uk::cb5f3518-e1e6-4ef3-a611-e1bf4a772410" providerId="AD" clId="Web-{D30792B3-6D8C-4809-8B71-D619479DCD71}" dt="2024-12-19T14:45:57.621" v="3145" actId="1076"/>
          <ac:spMkLst>
            <pc:docMk/>
            <pc:sldMk cId="1070491636" sldId="395"/>
            <ac:spMk id="2" creationId="{C7B54792-BDE4-D873-AB92-62342815ECFC}"/>
          </ac:spMkLst>
        </pc:spChg>
        <pc:spChg chg="del mod">
          <ac:chgData name="Hamilton, Kirsty" userId="S::kirsty.hamilton9@xggc.scot.nhs.uk::cb5f3518-e1e6-4ef3-a611-e1bf4a772410" providerId="AD" clId="Web-{D30792B3-6D8C-4809-8B71-D619479DCD71}" dt="2024-12-19T14:38:50.953" v="3131"/>
          <ac:spMkLst>
            <pc:docMk/>
            <pc:sldMk cId="1070491636" sldId="395"/>
            <ac:spMk id="4" creationId="{7EE6BB3A-D21D-5D12-0D81-E740F4EE34BA}"/>
          </ac:spMkLst>
        </pc:spChg>
        <pc:picChg chg="add mod modCrop">
          <ac:chgData name="Hamilton, Kirsty" userId="S::kirsty.hamilton9@xggc.scot.nhs.uk::cb5f3518-e1e6-4ef3-a611-e1bf4a772410" providerId="AD" clId="Web-{D30792B3-6D8C-4809-8B71-D619479DCD71}" dt="2024-12-19T14:46:13.778" v="3147"/>
          <ac:picMkLst>
            <pc:docMk/>
            <pc:sldMk cId="1070491636" sldId="395"/>
            <ac:picMk id="5" creationId="{3D4CD2A7-223C-F750-CC0A-83833DF0450B}"/>
          </ac:picMkLst>
        </pc:picChg>
      </pc:sldChg>
      <pc:sldChg chg="addSp delSp modSp">
        <pc:chgData name="Hamilton, Kirsty" userId="S::kirsty.hamilton9@xggc.scot.nhs.uk::cb5f3518-e1e6-4ef3-a611-e1bf4a772410" providerId="AD" clId="Web-{D30792B3-6D8C-4809-8B71-D619479DCD71}" dt="2024-12-19T14:36:19.542" v="3114"/>
        <pc:sldMkLst>
          <pc:docMk/>
          <pc:sldMk cId="3649710812" sldId="397"/>
        </pc:sldMkLst>
        <pc:picChg chg="add del mod">
          <ac:chgData name="Hamilton, Kirsty" userId="S::kirsty.hamilton9@xggc.scot.nhs.uk::cb5f3518-e1e6-4ef3-a611-e1bf4a772410" providerId="AD" clId="Web-{D30792B3-6D8C-4809-8B71-D619479DCD71}" dt="2024-12-19T14:36:19.542" v="3114"/>
          <ac:picMkLst>
            <pc:docMk/>
            <pc:sldMk cId="3649710812" sldId="397"/>
            <ac:picMk id="5" creationId="{230D2B1D-E5B8-AF17-E72D-278C12BEDFA2}"/>
          </ac:picMkLst>
        </pc:picChg>
      </pc:sldChg>
      <pc:sldChg chg="addSp delSp modSp ord modNotes">
        <pc:chgData name="Hamilton, Kirsty" userId="S::kirsty.hamilton9@xggc.scot.nhs.uk::cb5f3518-e1e6-4ef3-a611-e1bf4a772410" providerId="AD" clId="Web-{D30792B3-6D8C-4809-8B71-D619479DCD71}" dt="2024-12-19T15:12:24.746" v="5306"/>
        <pc:sldMkLst>
          <pc:docMk/>
          <pc:sldMk cId="630868490" sldId="398"/>
        </pc:sldMkLst>
        <pc:spChg chg="del mod">
          <ac:chgData name="Hamilton, Kirsty" userId="S::kirsty.hamilton9@xggc.scot.nhs.uk::cb5f3518-e1e6-4ef3-a611-e1bf4a772410" providerId="AD" clId="Web-{D30792B3-6D8C-4809-8B71-D619479DCD71}" dt="2024-12-19T14:10:39.591" v="2203"/>
          <ac:spMkLst>
            <pc:docMk/>
            <pc:sldMk cId="630868490" sldId="398"/>
            <ac:spMk id="2" creationId="{C7B54792-BDE4-D873-AB92-62342815ECFC}"/>
          </ac:spMkLst>
        </pc:spChg>
        <pc:spChg chg="del">
          <ac:chgData name="Hamilton, Kirsty" userId="S::kirsty.hamilton9@xggc.scot.nhs.uk::cb5f3518-e1e6-4ef3-a611-e1bf4a772410" providerId="AD" clId="Web-{D30792B3-6D8C-4809-8B71-D619479DCD71}" dt="2024-12-19T14:10:03.605" v="2183"/>
          <ac:spMkLst>
            <pc:docMk/>
            <pc:sldMk cId="630868490" sldId="398"/>
            <ac:spMk id="6" creationId="{83AEE321-03F8-1CB5-00C6-DD4899341F49}"/>
          </ac:spMkLst>
        </pc:spChg>
        <pc:spChg chg="del mod">
          <ac:chgData name="Hamilton, Kirsty" userId="S::kirsty.hamilton9@xggc.scot.nhs.uk::cb5f3518-e1e6-4ef3-a611-e1bf4a772410" providerId="AD" clId="Web-{D30792B3-6D8C-4809-8B71-D619479DCD71}" dt="2024-12-19T14:10:44.528" v="2205"/>
          <ac:spMkLst>
            <pc:docMk/>
            <pc:sldMk cId="630868490" sldId="398"/>
            <ac:spMk id="8" creationId="{E43556BF-3C48-DC77-7F10-EB9307F93876}"/>
          </ac:spMkLst>
        </pc:spChg>
        <pc:spChg chg="del mod">
          <ac:chgData name="Hamilton, Kirsty" userId="S::kirsty.hamilton9@xggc.scot.nhs.uk::cb5f3518-e1e6-4ef3-a611-e1bf4a772410" providerId="AD" clId="Web-{D30792B3-6D8C-4809-8B71-D619479DCD71}" dt="2024-12-19T14:10:03.668" v="2185"/>
          <ac:spMkLst>
            <pc:docMk/>
            <pc:sldMk cId="630868490" sldId="398"/>
            <ac:spMk id="9" creationId="{A341E9C5-75FA-C000-DC5A-37BE2FB7F75D}"/>
          </ac:spMkLst>
        </pc:spChg>
        <pc:spChg chg="del">
          <ac:chgData name="Hamilton, Kirsty" userId="S::kirsty.hamilton9@xggc.scot.nhs.uk::cb5f3518-e1e6-4ef3-a611-e1bf4a772410" providerId="AD" clId="Web-{D30792B3-6D8C-4809-8B71-D619479DCD71}" dt="2024-12-19T14:10:16.871" v="2192"/>
          <ac:spMkLst>
            <pc:docMk/>
            <pc:sldMk cId="630868490" sldId="398"/>
            <ac:spMk id="10" creationId="{2AE11EBE-6B00-0181-8B52-AB52491500A5}"/>
          </ac:spMkLst>
        </pc:spChg>
        <pc:spChg chg="del mod">
          <ac:chgData name="Hamilton, Kirsty" userId="S::kirsty.hamilton9@xggc.scot.nhs.uk::cb5f3518-e1e6-4ef3-a611-e1bf4a772410" providerId="AD" clId="Web-{D30792B3-6D8C-4809-8B71-D619479DCD71}" dt="2024-12-19T14:10:12.980" v="2190"/>
          <ac:spMkLst>
            <pc:docMk/>
            <pc:sldMk cId="630868490" sldId="398"/>
            <ac:spMk id="13" creationId="{872C744D-25AA-189C-7873-B8D433717174}"/>
          </ac:spMkLst>
        </pc:spChg>
        <pc:spChg chg="del">
          <ac:chgData name="Hamilton, Kirsty" userId="S::kirsty.hamilton9@xggc.scot.nhs.uk::cb5f3518-e1e6-4ef3-a611-e1bf4a772410" providerId="AD" clId="Web-{D30792B3-6D8C-4809-8B71-D619479DCD71}" dt="2024-12-19T14:10:03.386" v="2182"/>
          <ac:spMkLst>
            <pc:docMk/>
            <pc:sldMk cId="630868490" sldId="398"/>
            <ac:spMk id="16" creationId="{A2F7022C-93DD-65AE-57BA-8D822C7ED52F}"/>
          </ac:spMkLst>
        </pc:spChg>
        <pc:spChg chg="del mod">
          <ac:chgData name="Hamilton, Kirsty" userId="S::kirsty.hamilton9@xggc.scot.nhs.uk::cb5f3518-e1e6-4ef3-a611-e1bf4a772410" providerId="AD" clId="Web-{D30792B3-6D8C-4809-8B71-D619479DCD71}" dt="2024-12-19T14:10:22.934" v="2195"/>
          <ac:spMkLst>
            <pc:docMk/>
            <pc:sldMk cId="630868490" sldId="398"/>
            <ac:spMk id="19" creationId="{7F5942AB-A85F-9BE9-5CA5-59071BB18BC1}"/>
          </ac:spMkLst>
        </pc:spChg>
        <pc:picChg chg="del">
          <ac:chgData name="Hamilton, Kirsty" userId="S::kirsty.hamilton9@xggc.scot.nhs.uk::cb5f3518-e1e6-4ef3-a611-e1bf4a772410" providerId="AD" clId="Web-{D30792B3-6D8C-4809-8B71-D619479DCD71}" dt="2024-12-19T14:10:12.605" v="2187"/>
          <ac:picMkLst>
            <pc:docMk/>
            <pc:sldMk cId="630868490" sldId="398"/>
            <ac:picMk id="4" creationId="{EF1E7176-BCED-A0D6-A4AB-A5D750EC39F8}"/>
          </ac:picMkLst>
        </pc:picChg>
        <pc:picChg chg="add mod">
          <ac:chgData name="Hamilton, Kirsty" userId="S::kirsty.hamilton9@xggc.scot.nhs.uk::cb5f3518-e1e6-4ef3-a611-e1bf4a772410" providerId="AD" clId="Web-{D30792B3-6D8C-4809-8B71-D619479DCD71}" dt="2024-12-19T14:10:56.247" v="2208" actId="1076"/>
          <ac:picMkLst>
            <pc:docMk/>
            <pc:sldMk cId="630868490" sldId="398"/>
            <ac:picMk id="5" creationId="{24400116-7209-4A7D-6CDA-688E459AFD5C}"/>
          </ac:picMkLst>
        </pc:picChg>
        <pc:picChg chg="del">
          <ac:chgData name="Hamilton, Kirsty" userId="S::kirsty.hamilton9@xggc.scot.nhs.uk::cb5f3518-e1e6-4ef3-a611-e1bf4a772410" providerId="AD" clId="Web-{D30792B3-6D8C-4809-8B71-D619479DCD71}" dt="2024-12-19T14:10:18.481" v="2193"/>
          <ac:picMkLst>
            <pc:docMk/>
            <pc:sldMk cId="630868490" sldId="398"/>
            <ac:picMk id="11" creationId="{9E667579-3C42-4361-67DC-359EF6AC4490}"/>
          </ac:picMkLst>
        </pc:picChg>
        <pc:picChg chg="del">
          <ac:chgData name="Hamilton, Kirsty" userId="S::kirsty.hamilton9@xggc.scot.nhs.uk::cb5f3518-e1e6-4ef3-a611-e1bf4a772410" providerId="AD" clId="Web-{D30792B3-6D8C-4809-8B71-D619479DCD71}" dt="2024-12-19T14:10:12.574" v="2186"/>
          <ac:picMkLst>
            <pc:docMk/>
            <pc:sldMk cId="630868490" sldId="398"/>
            <ac:picMk id="12" creationId="{2D16B88D-623E-E090-3D74-6E7F93853983}"/>
          </ac:picMkLst>
        </pc:picChg>
        <pc:picChg chg="del">
          <ac:chgData name="Hamilton, Kirsty" userId="S::kirsty.hamilton9@xggc.scot.nhs.uk::cb5f3518-e1e6-4ef3-a611-e1bf4a772410" providerId="AD" clId="Web-{D30792B3-6D8C-4809-8B71-D619479DCD71}" dt="2024-12-19T14:10:14.434" v="2191"/>
          <ac:picMkLst>
            <pc:docMk/>
            <pc:sldMk cId="630868490" sldId="398"/>
            <ac:picMk id="14" creationId="{81CE7F65-202F-3C10-AAF3-AD67B7156244}"/>
          </ac:picMkLst>
        </pc:picChg>
        <pc:picChg chg="del">
          <ac:chgData name="Hamilton, Kirsty" userId="S::kirsty.hamilton9@xggc.scot.nhs.uk::cb5f3518-e1e6-4ef3-a611-e1bf4a772410" providerId="AD" clId="Web-{D30792B3-6D8C-4809-8B71-D619479DCD71}" dt="2024-12-19T14:10:12.621" v="2188"/>
          <ac:picMkLst>
            <pc:docMk/>
            <pc:sldMk cId="630868490" sldId="398"/>
            <ac:picMk id="15" creationId="{9463B4CC-4BE2-FA52-582E-FF3B4480CB0A}"/>
          </ac:picMkLst>
        </pc:picChg>
        <pc:picChg chg="del">
          <ac:chgData name="Hamilton, Kirsty" userId="S::kirsty.hamilton9@xggc.scot.nhs.uk::cb5f3518-e1e6-4ef3-a611-e1bf4a772410" providerId="AD" clId="Web-{D30792B3-6D8C-4809-8B71-D619479DCD71}" dt="2024-12-19T14:10:24.309" v="2196"/>
          <ac:picMkLst>
            <pc:docMk/>
            <pc:sldMk cId="630868490" sldId="398"/>
            <ac:picMk id="18" creationId="{49CBFEFE-0251-F45A-2789-061B2F964B01}"/>
          </ac:picMkLst>
        </pc:picChg>
      </pc:sldChg>
      <pc:sldChg chg="del">
        <pc:chgData name="Hamilton, Kirsty" userId="S::kirsty.hamilton9@xggc.scot.nhs.uk::cb5f3518-e1e6-4ef3-a611-e1bf4a772410" providerId="AD" clId="Web-{D30792B3-6D8C-4809-8B71-D619479DCD71}" dt="2024-12-19T15:12:33.809" v="5307"/>
        <pc:sldMkLst>
          <pc:docMk/>
          <pc:sldMk cId="751015178" sldId="399"/>
        </pc:sldMkLst>
      </pc:sldChg>
      <pc:sldChg chg="modNotes">
        <pc:chgData name="Hamilton, Kirsty" userId="S::kirsty.hamilton9@xggc.scot.nhs.uk::cb5f3518-e1e6-4ef3-a611-e1bf4a772410" providerId="AD" clId="Web-{D30792B3-6D8C-4809-8B71-D619479DCD71}" dt="2024-12-19T14:08:28.556" v="2174"/>
        <pc:sldMkLst>
          <pc:docMk/>
          <pc:sldMk cId="1188063160" sldId="400"/>
        </pc:sldMkLst>
      </pc:sldChg>
      <pc:sldChg chg="add replId modNotes">
        <pc:chgData name="Hamilton, Kirsty" userId="S::kirsty.hamilton9@xggc.scot.nhs.uk::cb5f3518-e1e6-4ef3-a611-e1bf4a772410" providerId="AD" clId="Web-{D30792B3-6D8C-4809-8B71-D619479DCD71}" dt="2024-12-19T14:06:51.475" v="2150"/>
        <pc:sldMkLst>
          <pc:docMk/>
          <pc:sldMk cId="533596911" sldId="402"/>
        </pc:sldMkLst>
      </pc:sldChg>
      <pc:sldChg chg="addSp delSp modSp add ord replId modNotes">
        <pc:chgData name="Hamilton, Kirsty" userId="S::kirsty.hamilton9@xggc.scot.nhs.uk::cb5f3518-e1e6-4ef3-a611-e1bf4a772410" providerId="AD" clId="Web-{D30792B3-6D8C-4809-8B71-D619479DCD71}" dt="2024-12-19T14:38:37.702" v="3130" actId="1076"/>
        <pc:sldMkLst>
          <pc:docMk/>
          <pc:sldMk cId="3961422982" sldId="403"/>
        </pc:sldMkLst>
        <pc:spChg chg="mod">
          <ac:chgData name="Hamilton, Kirsty" userId="S::kirsty.hamilton9@xggc.scot.nhs.uk::cb5f3518-e1e6-4ef3-a611-e1bf4a772410" providerId="AD" clId="Web-{D30792B3-6D8C-4809-8B71-D619479DCD71}" dt="2024-12-19T14:38:33.327" v="3129" actId="20577"/>
          <ac:spMkLst>
            <pc:docMk/>
            <pc:sldMk cId="3961422982" sldId="403"/>
            <ac:spMk id="2" creationId="{C7B54792-BDE4-D873-AB92-62342815ECFC}"/>
          </ac:spMkLst>
        </pc:spChg>
        <pc:spChg chg="del mod">
          <ac:chgData name="Hamilton, Kirsty" userId="S::kirsty.hamilton9@xggc.scot.nhs.uk::cb5f3518-e1e6-4ef3-a611-e1bf4a772410" providerId="AD" clId="Web-{D30792B3-6D8C-4809-8B71-D619479DCD71}" dt="2024-12-19T14:22:03.595" v="2243"/>
          <ac:spMkLst>
            <pc:docMk/>
            <pc:sldMk cId="3961422982" sldId="403"/>
            <ac:spMk id="4" creationId="{F5537E6B-6225-877D-E071-C16BFFCE9263}"/>
          </ac:spMkLst>
        </pc:spChg>
        <pc:spChg chg="mod">
          <ac:chgData name="Hamilton, Kirsty" userId="S::kirsty.hamilton9@xggc.scot.nhs.uk::cb5f3518-e1e6-4ef3-a611-e1bf4a772410" providerId="AD" clId="Web-{D30792B3-6D8C-4809-8B71-D619479DCD71}" dt="2024-12-19T14:38:37.702" v="3130" actId="1076"/>
          <ac:spMkLst>
            <pc:docMk/>
            <pc:sldMk cId="3961422982" sldId="403"/>
            <ac:spMk id="23" creationId="{12211C43-D0DF-7BD3-C62B-FF0B34A2095F}"/>
          </ac:spMkLst>
        </pc:spChg>
        <pc:picChg chg="del">
          <ac:chgData name="Hamilton, Kirsty" userId="S::kirsty.hamilton9@xggc.scot.nhs.uk::cb5f3518-e1e6-4ef3-a611-e1bf4a772410" providerId="AD" clId="Web-{D30792B3-6D8C-4809-8B71-D619479DCD71}" dt="2024-12-19T14:16:47.430" v="2233"/>
          <ac:picMkLst>
            <pc:docMk/>
            <pc:sldMk cId="3961422982" sldId="403"/>
            <ac:picMk id="5" creationId="{6B6DB766-3DC0-BBBF-A67E-B0DB8D0D6FA7}"/>
          </ac:picMkLst>
        </pc:picChg>
        <pc:picChg chg="add mod">
          <ac:chgData name="Hamilton, Kirsty" userId="S::kirsty.hamilton9@xggc.scot.nhs.uk::cb5f3518-e1e6-4ef3-a611-e1bf4a772410" providerId="AD" clId="Web-{D30792B3-6D8C-4809-8B71-D619479DCD71}" dt="2024-12-19T14:22:21.502" v="2249" actId="1076"/>
          <ac:picMkLst>
            <pc:docMk/>
            <pc:sldMk cId="3961422982" sldId="403"/>
            <ac:picMk id="6" creationId="{1B7A2264-3D67-EAA2-88C1-8A7C72D04F12}"/>
          </ac:picMkLst>
        </pc:picChg>
      </pc:sldChg>
      <pc:sldChg chg="addSp delSp modSp add replId">
        <pc:chgData name="Hamilton, Kirsty" userId="S::kirsty.hamilton9@xggc.scot.nhs.uk::cb5f3518-e1e6-4ef3-a611-e1bf4a772410" providerId="AD" clId="Web-{D30792B3-6D8C-4809-8B71-D619479DCD71}" dt="2024-12-19T14:34:03.632" v="3112" actId="14100"/>
        <pc:sldMkLst>
          <pc:docMk/>
          <pc:sldMk cId="2122039121" sldId="404"/>
        </pc:sldMkLst>
        <pc:spChg chg="del mod">
          <ac:chgData name="Hamilton, Kirsty" userId="S::kirsty.hamilton9@xggc.scot.nhs.uk::cb5f3518-e1e6-4ef3-a611-e1bf4a772410" providerId="AD" clId="Web-{D30792B3-6D8C-4809-8B71-D619479DCD71}" dt="2024-12-19T14:33:13.130" v="3107"/>
          <ac:spMkLst>
            <pc:docMk/>
            <pc:sldMk cId="2122039121" sldId="404"/>
            <ac:spMk id="2" creationId="{C7B54792-BDE4-D873-AB92-62342815ECFC}"/>
          </ac:spMkLst>
        </pc:spChg>
        <pc:spChg chg="mod">
          <ac:chgData name="Hamilton, Kirsty" userId="S::kirsty.hamilton9@xggc.scot.nhs.uk::cb5f3518-e1e6-4ef3-a611-e1bf4a772410" providerId="AD" clId="Web-{D30792B3-6D8C-4809-8B71-D619479DCD71}" dt="2024-12-19T14:33:49.819" v="3110" actId="1076"/>
          <ac:spMkLst>
            <pc:docMk/>
            <pc:sldMk cId="2122039121" sldId="404"/>
            <ac:spMk id="4" creationId="{7EE6BB3A-D21D-5D12-0D81-E740F4EE34BA}"/>
          </ac:spMkLst>
        </pc:spChg>
        <pc:picChg chg="add mod">
          <ac:chgData name="Hamilton, Kirsty" userId="S::kirsty.hamilton9@xggc.scot.nhs.uk::cb5f3518-e1e6-4ef3-a611-e1bf4a772410" providerId="AD" clId="Web-{D30792B3-6D8C-4809-8B71-D619479DCD71}" dt="2024-12-19T14:34:03.632" v="3112" actId="14100"/>
          <ac:picMkLst>
            <pc:docMk/>
            <pc:sldMk cId="2122039121" sldId="404"/>
            <ac:picMk id="5" creationId="{F4ABA988-0D6A-442A-3DA4-DCD841A37BD0}"/>
          </ac:picMkLst>
        </pc:picChg>
      </pc:sldChg>
      <pc:sldChg chg="addSp delSp modSp add replId modNotes">
        <pc:chgData name="Hamilton, Kirsty" userId="S::kirsty.hamilton9@xggc.scot.nhs.uk::cb5f3518-e1e6-4ef3-a611-e1bf4a772410" providerId="AD" clId="Web-{D30792B3-6D8C-4809-8B71-D619479DCD71}" dt="2024-12-19T15:05:33.703" v="4749"/>
        <pc:sldMkLst>
          <pc:docMk/>
          <pc:sldMk cId="3017421060" sldId="405"/>
        </pc:sldMkLst>
        <pc:spChg chg="mod">
          <ac:chgData name="Hamilton, Kirsty" userId="S::kirsty.hamilton9@xggc.scot.nhs.uk::cb5f3518-e1e6-4ef3-a611-e1bf4a772410" providerId="AD" clId="Web-{D30792B3-6D8C-4809-8B71-D619479DCD71}" dt="2024-12-19T14:48:52.845" v="3190" actId="1076"/>
          <ac:spMkLst>
            <pc:docMk/>
            <pc:sldMk cId="3017421060" sldId="405"/>
            <ac:spMk id="2" creationId="{C7B54792-BDE4-D873-AB92-62342815ECFC}"/>
          </ac:spMkLst>
        </pc:spChg>
        <pc:spChg chg="add mod">
          <ac:chgData name="Hamilton, Kirsty" userId="S::kirsty.hamilton9@xggc.scot.nhs.uk::cb5f3518-e1e6-4ef3-a611-e1bf4a772410" providerId="AD" clId="Web-{D30792B3-6D8C-4809-8B71-D619479DCD71}" dt="2024-12-19T15:04:13.966" v="4517" actId="20577"/>
          <ac:spMkLst>
            <pc:docMk/>
            <pc:sldMk cId="3017421060" sldId="405"/>
            <ac:spMk id="5" creationId="{F2A572B9-6559-E4D9-A924-EA6076830F63}"/>
          </ac:spMkLst>
        </pc:spChg>
        <pc:spChg chg="add del">
          <ac:chgData name="Hamilton, Kirsty" userId="S::kirsty.hamilton9@xggc.scot.nhs.uk::cb5f3518-e1e6-4ef3-a611-e1bf4a772410" providerId="AD" clId="Web-{D30792B3-6D8C-4809-8B71-D619479DCD71}" dt="2024-12-19T14:56:59.391" v="3562"/>
          <ac:spMkLst>
            <pc:docMk/>
            <pc:sldMk cId="3017421060" sldId="405"/>
            <ac:spMk id="9" creationId="{213E5183-3836-8678-387A-429689EE1575}"/>
          </ac:spMkLst>
        </pc:spChg>
        <pc:picChg chg="del">
          <ac:chgData name="Hamilton, Kirsty" userId="S::kirsty.hamilton9@xggc.scot.nhs.uk::cb5f3518-e1e6-4ef3-a611-e1bf4a772410" providerId="AD" clId="Web-{D30792B3-6D8C-4809-8B71-D619479DCD71}" dt="2024-12-19T14:48:35.454" v="3177"/>
          <ac:picMkLst>
            <pc:docMk/>
            <pc:sldMk cId="3017421060" sldId="405"/>
            <ac:picMk id="4" creationId="{7FC66487-A23A-758A-0106-5316B94C0FB3}"/>
          </ac:picMkLst>
        </pc:picChg>
        <pc:picChg chg="add del mod">
          <ac:chgData name="Hamilton, Kirsty" userId="S::kirsty.hamilton9@xggc.scot.nhs.uk::cb5f3518-e1e6-4ef3-a611-e1bf4a772410" providerId="AD" clId="Web-{D30792B3-6D8C-4809-8B71-D619479DCD71}" dt="2024-12-19T14:49:57.785" v="3194"/>
          <ac:picMkLst>
            <pc:docMk/>
            <pc:sldMk cId="3017421060" sldId="405"/>
            <ac:picMk id="6" creationId="{6A74032C-CC17-7EBC-7FB8-2BE7F3761E0A}"/>
          </ac:picMkLst>
        </pc:picChg>
        <pc:picChg chg="add del mod">
          <ac:chgData name="Hamilton, Kirsty" userId="S::kirsty.hamilton9@xggc.scot.nhs.uk::cb5f3518-e1e6-4ef3-a611-e1bf4a772410" providerId="AD" clId="Web-{D30792B3-6D8C-4809-8B71-D619479DCD71}" dt="2024-12-19T14:51:38.225" v="3237"/>
          <ac:picMkLst>
            <pc:docMk/>
            <pc:sldMk cId="3017421060" sldId="405"/>
            <ac:picMk id="8" creationId="{7C232DBA-1052-187A-CE6A-EFDBD0A38EF6}"/>
          </ac:picMkLst>
        </pc:picChg>
      </pc:sldChg>
    </pc:docChg>
  </pc:docChgLst>
  <pc:docChgLst>
    <pc:chgData name="Hamilton, Kirsty" userId="S::kirsty.hamilton9@xggc.scot.nhs.uk::cb5f3518-e1e6-4ef3-a611-e1bf4a772410" providerId="AD" clId="Web-{B02075F2-AD4F-4B1B-A20F-E53358041A00}"/>
    <pc:docChg chg="addSld delSld modSld">
      <pc:chgData name="Hamilton, Kirsty" userId="S::kirsty.hamilton9@xggc.scot.nhs.uk::cb5f3518-e1e6-4ef3-a611-e1bf4a772410" providerId="AD" clId="Web-{B02075F2-AD4F-4B1B-A20F-E53358041A00}" dt="2024-12-17T13:35:04.092" v="127" actId="1076"/>
      <pc:docMkLst>
        <pc:docMk/>
      </pc:docMkLst>
      <pc:sldChg chg="del">
        <pc:chgData name="Hamilton, Kirsty" userId="S::kirsty.hamilton9@xggc.scot.nhs.uk::cb5f3518-e1e6-4ef3-a611-e1bf4a772410" providerId="AD" clId="Web-{B02075F2-AD4F-4B1B-A20F-E53358041A00}" dt="2024-12-17T13:15:17.535" v="0"/>
        <pc:sldMkLst>
          <pc:docMk/>
          <pc:sldMk cId="2708413898" sldId="339"/>
        </pc:sldMkLst>
      </pc:sldChg>
      <pc:sldChg chg="del">
        <pc:chgData name="Hamilton, Kirsty" userId="S::kirsty.hamilton9@xggc.scot.nhs.uk::cb5f3518-e1e6-4ef3-a611-e1bf4a772410" providerId="AD" clId="Web-{B02075F2-AD4F-4B1B-A20F-E53358041A00}" dt="2024-12-17T13:15:23.426" v="4"/>
        <pc:sldMkLst>
          <pc:docMk/>
          <pc:sldMk cId="1573962195" sldId="340"/>
        </pc:sldMkLst>
      </pc:sldChg>
      <pc:sldChg chg="del">
        <pc:chgData name="Hamilton, Kirsty" userId="S::kirsty.hamilton9@xggc.scot.nhs.uk::cb5f3518-e1e6-4ef3-a611-e1bf4a772410" providerId="AD" clId="Web-{B02075F2-AD4F-4B1B-A20F-E53358041A00}" dt="2024-12-17T13:15:19.160" v="1"/>
        <pc:sldMkLst>
          <pc:docMk/>
          <pc:sldMk cId="2153466684" sldId="347"/>
        </pc:sldMkLst>
      </pc:sldChg>
      <pc:sldChg chg="del">
        <pc:chgData name="Hamilton, Kirsty" userId="S::kirsty.hamilton9@xggc.scot.nhs.uk::cb5f3518-e1e6-4ef3-a611-e1bf4a772410" providerId="AD" clId="Web-{B02075F2-AD4F-4B1B-A20F-E53358041A00}" dt="2024-12-17T13:15:25.567" v="5"/>
        <pc:sldMkLst>
          <pc:docMk/>
          <pc:sldMk cId="3095063324" sldId="349"/>
        </pc:sldMkLst>
      </pc:sldChg>
      <pc:sldChg chg="del">
        <pc:chgData name="Hamilton, Kirsty" userId="S::kirsty.hamilton9@xggc.scot.nhs.uk::cb5f3518-e1e6-4ef3-a611-e1bf4a772410" providerId="AD" clId="Web-{B02075F2-AD4F-4B1B-A20F-E53358041A00}" dt="2024-12-17T13:15:21.863" v="3"/>
        <pc:sldMkLst>
          <pc:docMk/>
          <pc:sldMk cId="2213646377" sldId="361"/>
        </pc:sldMkLst>
      </pc:sldChg>
      <pc:sldChg chg="delSp modSp add replId">
        <pc:chgData name="Hamilton, Kirsty" userId="S::kirsty.hamilton9@xggc.scot.nhs.uk::cb5f3518-e1e6-4ef3-a611-e1bf4a772410" providerId="AD" clId="Web-{B02075F2-AD4F-4B1B-A20F-E53358041A00}" dt="2024-12-17T13:16:50.475" v="40" actId="20577"/>
        <pc:sldMkLst>
          <pc:docMk/>
          <pc:sldMk cId="2783678949" sldId="389"/>
        </pc:sldMkLst>
        <pc:spChg chg="mod">
          <ac:chgData name="Hamilton, Kirsty" userId="S::kirsty.hamilton9@xggc.scot.nhs.uk::cb5f3518-e1e6-4ef3-a611-e1bf4a772410" providerId="AD" clId="Web-{B02075F2-AD4F-4B1B-A20F-E53358041A00}" dt="2024-12-17T13:16:50.475" v="40" actId="20577"/>
          <ac:spMkLst>
            <pc:docMk/>
            <pc:sldMk cId="2783678949" sldId="389"/>
            <ac:spMk id="2" creationId="{C7B54792-BDE4-D873-AB92-62342815ECFC}"/>
          </ac:spMkLst>
        </pc:spChg>
        <pc:spChg chg="mod">
          <ac:chgData name="Hamilton, Kirsty" userId="S::kirsty.hamilton9@xggc.scot.nhs.uk::cb5f3518-e1e6-4ef3-a611-e1bf4a772410" providerId="AD" clId="Web-{B02075F2-AD4F-4B1B-A20F-E53358041A00}" dt="2024-12-17T13:16:04.302" v="8" actId="1076"/>
          <ac:spMkLst>
            <pc:docMk/>
            <pc:sldMk cId="2783678949" sldId="389"/>
            <ac:spMk id="23" creationId="{12211C43-D0DF-7BD3-C62B-FF0B34A2095F}"/>
          </ac:spMkLst>
        </pc:spChg>
        <pc:picChg chg="del">
          <ac:chgData name="Hamilton, Kirsty" userId="S::kirsty.hamilton9@xggc.scot.nhs.uk::cb5f3518-e1e6-4ef3-a611-e1bf4a772410" providerId="AD" clId="Web-{B02075F2-AD4F-4B1B-A20F-E53358041A00}" dt="2024-12-17T13:16:01.505" v="7"/>
          <ac:picMkLst>
            <pc:docMk/>
            <pc:sldMk cId="2783678949" sldId="389"/>
            <ac:picMk id="4" creationId="{1662FE1C-262F-2F66-52CD-449776481B4D}"/>
          </ac:picMkLst>
        </pc:picChg>
      </pc:sldChg>
      <pc:sldChg chg="modSp add replId">
        <pc:chgData name="Hamilton, Kirsty" userId="S::kirsty.hamilton9@xggc.scot.nhs.uk::cb5f3518-e1e6-4ef3-a611-e1bf4a772410" providerId="AD" clId="Web-{B02075F2-AD4F-4B1B-A20F-E53358041A00}" dt="2024-12-17T13:17:22.210" v="58" actId="20577"/>
        <pc:sldMkLst>
          <pc:docMk/>
          <pc:sldMk cId="3334594620" sldId="390"/>
        </pc:sldMkLst>
        <pc:spChg chg="mod">
          <ac:chgData name="Hamilton, Kirsty" userId="S::kirsty.hamilton9@xggc.scot.nhs.uk::cb5f3518-e1e6-4ef3-a611-e1bf4a772410" providerId="AD" clId="Web-{B02075F2-AD4F-4B1B-A20F-E53358041A00}" dt="2024-12-17T13:17:22.210" v="58" actId="20577"/>
          <ac:spMkLst>
            <pc:docMk/>
            <pc:sldMk cId="3334594620" sldId="390"/>
            <ac:spMk id="2" creationId="{C7B54792-BDE4-D873-AB92-62342815ECFC}"/>
          </ac:spMkLst>
        </pc:spChg>
      </pc:sldChg>
      <pc:sldChg chg="addSp modSp add replId">
        <pc:chgData name="Hamilton, Kirsty" userId="S::kirsty.hamilton9@xggc.scot.nhs.uk::cb5f3518-e1e6-4ef3-a611-e1bf4a772410" providerId="AD" clId="Web-{B02075F2-AD4F-4B1B-A20F-E53358041A00}" dt="2024-12-17T13:26:13.565" v="86" actId="20577"/>
        <pc:sldMkLst>
          <pc:docMk/>
          <pc:sldMk cId="305191683" sldId="391"/>
        </pc:sldMkLst>
        <pc:spChg chg="mod">
          <ac:chgData name="Hamilton, Kirsty" userId="S::kirsty.hamilton9@xggc.scot.nhs.uk::cb5f3518-e1e6-4ef3-a611-e1bf4a772410" providerId="AD" clId="Web-{B02075F2-AD4F-4B1B-A20F-E53358041A00}" dt="2024-12-17T13:26:13.565" v="86" actId="20577"/>
          <ac:spMkLst>
            <pc:docMk/>
            <pc:sldMk cId="305191683" sldId="391"/>
            <ac:spMk id="2" creationId="{C7B54792-BDE4-D873-AB92-62342815ECFC}"/>
          </ac:spMkLst>
        </pc:spChg>
        <pc:picChg chg="mod">
          <ac:chgData name="Hamilton, Kirsty" userId="S::kirsty.hamilton9@xggc.scot.nhs.uk::cb5f3518-e1e6-4ef3-a611-e1bf4a772410" providerId="AD" clId="Web-{B02075F2-AD4F-4B1B-A20F-E53358041A00}" dt="2024-12-17T13:19:00.337" v="80" actId="1076"/>
          <ac:picMkLst>
            <pc:docMk/>
            <pc:sldMk cId="305191683" sldId="391"/>
            <ac:picMk id="3" creationId="{8B88ACB8-45BD-3254-8245-4B684914B845}"/>
          </ac:picMkLst>
        </pc:picChg>
        <pc:picChg chg="add mod">
          <ac:chgData name="Hamilton, Kirsty" userId="S::kirsty.hamilton9@xggc.scot.nhs.uk::cb5f3518-e1e6-4ef3-a611-e1bf4a772410" providerId="AD" clId="Web-{B02075F2-AD4F-4B1B-A20F-E53358041A00}" dt="2024-12-17T13:19:15.931" v="82" actId="14100"/>
          <ac:picMkLst>
            <pc:docMk/>
            <pc:sldMk cId="305191683" sldId="391"/>
            <ac:picMk id="5" creationId="{BC84FC11-B689-AAEB-6B8C-BBE94C71606E}"/>
          </ac:picMkLst>
        </pc:picChg>
      </pc:sldChg>
      <pc:sldChg chg="del">
        <pc:chgData name="Hamilton, Kirsty" userId="S::kirsty.hamilton9@xggc.scot.nhs.uk::cb5f3518-e1e6-4ef3-a611-e1bf4a772410" providerId="AD" clId="Web-{B02075F2-AD4F-4B1B-A20F-E53358041A00}" dt="2024-12-17T13:15:20.426" v="2"/>
        <pc:sldMkLst>
          <pc:docMk/>
          <pc:sldMk cId="1597913414" sldId="391"/>
        </pc:sldMkLst>
      </pc:sldChg>
      <pc:sldChg chg="add replId">
        <pc:chgData name="Hamilton, Kirsty" userId="S::kirsty.hamilton9@xggc.scot.nhs.uk::cb5f3518-e1e6-4ef3-a611-e1bf4a772410" providerId="AD" clId="Web-{B02075F2-AD4F-4B1B-A20F-E53358041A00}" dt="2024-12-17T13:17:55.429" v="72"/>
        <pc:sldMkLst>
          <pc:docMk/>
          <pc:sldMk cId="3751105900" sldId="392"/>
        </pc:sldMkLst>
      </pc:sldChg>
      <pc:sldChg chg="addSp delSp modSp add replId">
        <pc:chgData name="Hamilton, Kirsty" userId="S::kirsty.hamilton9@xggc.scot.nhs.uk::cb5f3518-e1e6-4ef3-a611-e1bf4a772410" providerId="AD" clId="Web-{B02075F2-AD4F-4B1B-A20F-E53358041A00}" dt="2024-12-17T13:35:04.092" v="127" actId="1076"/>
        <pc:sldMkLst>
          <pc:docMk/>
          <pc:sldMk cId="3268567977" sldId="393"/>
        </pc:sldMkLst>
        <pc:spChg chg="mod">
          <ac:chgData name="Hamilton, Kirsty" userId="S::kirsty.hamilton9@xggc.scot.nhs.uk::cb5f3518-e1e6-4ef3-a611-e1bf4a772410" providerId="AD" clId="Web-{B02075F2-AD4F-4B1B-A20F-E53358041A00}" dt="2024-12-17T13:33:46.200" v="122" actId="20577"/>
          <ac:spMkLst>
            <pc:docMk/>
            <pc:sldMk cId="3268567977" sldId="393"/>
            <ac:spMk id="2" creationId="{C7B54792-BDE4-D873-AB92-62342815ECFC}"/>
          </ac:spMkLst>
        </pc:spChg>
        <pc:spChg chg="add mod">
          <ac:chgData name="Hamilton, Kirsty" userId="S::kirsty.hamilton9@xggc.scot.nhs.uk::cb5f3518-e1e6-4ef3-a611-e1bf4a772410" providerId="AD" clId="Web-{B02075F2-AD4F-4B1B-A20F-E53358041A00}" dt="2024-12-17T13:33:01.511" v="114" actId="1076"/>
          <ac:spMkLst>
            <pc:docMk/>
            <pc:sldMk cId="3268567977" sldId="393"/>
            <ac:spMk id="4" creationId="{4FA062BB-0ED3-4C4D-3C07-06578DF4BD19}"/>
          </ac:spMkLst>
        </pc:spChg>
        <pc:picChg chg="del">
          <ac:chgData name="Hamilton, Kirsty" userId="S::kirsty.hamilton9@xggc.scot.nhs.uk::cb5f3518-e1e6-4ef3-a611-e1bf4a772410" providerId="AD" clId="Web-{B02075F2-AD4F-4B1B-A20F-E53358041A00}" dt="2024-12-17T13:33:55.669" v="123"/>
          <ac:picMkLst>
            <pc:docMk/>
            <pc:sldMk cId="3268567977" sldId="393"/>
            <ac:picMk id="3" creationId="{8B88ACB8-45BD-3254-8245-4B684914B845}"/>
          </ac:picMkLst>
        </pc:picChg>
        <pc:picChg chg="del">
          <ac:chgData name="Hamilton, Kirsty" userId="S::kirsty.hamilton9@xggc.scot.nhs.uk::cb5f3518-e1e6-4ef3-a611-e1bf4a772410" providerId="AD" clId="Web-{B02075F2-AD4F-4B1B-A20F-E53358041A00}" dt="2024-12-17T13:26:25.862" v="88"/>
          <ac:picMkLst>
            <pc:docMk/>
            <pc:sldMk cId="3268567977" sldId="393"/>
            <ac:picMk id="5" creationId="{BC84FC11-B689-AAEB-6B8C-BBE94C71606E}"/>
          </ac:picMkLst>
        </pc:picChg>
        <pc:picChg chg="add mod">
          <ac:chgData name="Hamilton, Kirsty" userId="S::kirsty.hamilton9@xggc.scot.nhs.uk::cb5f3518-e1e6-4ef3-a611-e1bf4a772410" providerId="AD" clId="Web-{B02075F2-AD4F-4B1B-A20F-E53358041A00}" dt="2024-12-17T13:35:04.092" v="127" actId="1076"/>
          <ac:picMkLst>
            <pc:docMk/>
            <pc:sldMk cId="3268567977" sldId="393"/>
            <ac:picMk id="6" creationId="{D1DB6481-1AC3-AF1A-E380-C5DD651B47DF}"/>
          </ac:picMkLst>
        </pc:picChg>
      </pc:sldChg>
    </pc:docChg>
  </pc:docChgLst>
  <pc:docChgLst>
    <pc:chgData name="Hamilton, Kirsty" userId="S::kirsty.hamilton9@xggc.scot.nhs.uk::cb5f3518-e1e6-4ef3-a611-e1bf4a772410" providerId="AD" clId="Web-{6E27FB71-1FAF-4A52-82A2-AA84CBB7A8E3}"/>
    <pc:docChg chg="addSld delSld modSld">
      <pc:chgData name="Hamilton, Kirsty" userId="S::kirsty.hamilton9@xggc.scot.nhs.uk::cb5f3518-e1e6-4ef3-a611-e1bf4a772410" providerId="AD" clId="Web-{6E27FB71-1FAF-4A52-82A2-AA84CBB7A8E3}" dt="2024-11-29T00:12:50.958" v="1116"/>
      <pc:docMkLst>
        <pc:docMk/>
      </pc:docMkLst>
      <pc:sldChg chg="modSp">
        <pc:chgData name="Hamilton, Kirsty" userId="S::kirsty.hamilton9@xggc.scot.nhs.uk::cb5f3518-e1e6-4ef3-a611-e1bf4a772410" providerId="AD" clId="Web-{6E27FB71-1FAF-4A52-82A2-AA84CBB7A8E3}" dt="2024-11-28T23:46:04.239" v="514" actId="14100"/>
        <pc:sldMkLst>
          <pc:docMk/>
          <pc:sldMk cId="2153466684" sldId="347"/>
        </pc:sldMkLst>
        <pc:spChg chg="mod">
          <ac:chgData name="Hamilton, Kirsty" userId="S::kirsty.hamilton9@xggc.scot.nhs.uk::cb5f3518-e1e6-4ef3-a611-e1bf4a772410" providerId="AD" clId="Web-{6E27FB71-1FAF-4A52-82A2-AA84CBB7A8E3}" dt="2024-11-28T23:46:04.239" v="514" actId="14100"/>
          <ac:spMkLst>
            <pc:docMk/>
            <pc:sldMk cId="2153466684" sldId="347"/>
            <ac:spMk id="4" creationId="{44E3CF3F-08A4-5247-F5F0-6EC29A75EC7F}"/>
          </ac:spMkLst>
        </pc:spChg>
        <pc:picChg chg="mod">
          <ac:chgData name="Hamilton, Kirsty" userId="S::kirsty.hamilton9@xggc.scot.nhs.uk::cb5f3518-e1e6-4ef3-a611-e1bf4a772410" providerId="AD" clId="Web-{6E27FB71-1FAF-4A52-82A2-AA84CBB7A8E3}" dt="2024-11-28T23:45:49.707" v="510" actId="14100"/>
          <ac:picMkLst>
            <pc:docMk/>
            <pc:sldMk cId="2153466684" sldId="347"/>
            <ac:picMk id="2" creationId="{A6A4DA09-A86C-9FA9-B094-8A2BA1D9D607}"/>
          </ac:picMkLst>
        </pc:picChg>
      </pc:sldChg>
      <pc:sldChg chg="addSp delSp modSp">
        <pc:chgData name="Hamilton, Kirsty" userId="S::kirsty.hamilton9@xggc.scot.nhs.uk::cb5f3518-e1e6-4ef3-a611-e1bf4a772410" providerId="AD" clId="Web-{6E27FB71-1FAF-4A52-82A2-AA84CBB7A8E3}" dt="2024-11-28T23:42:50.484" v="487" actId="14100"/>
        <pc:sldMkLst>
          <pc:docMk/>
          <pc:sldMk cId="2912569382" sldId="358"/>
        </pc:sldMkLst>
        <pc:picChg chg="add mod">
          <ac:chgData name="Hamilton, Kirsty" userId="S::kirsty.hamilton9@xggc.scot.nhs.uk::cb5f3518-e1e6-4ef3-a611-e1bf4a772410" providerId="AD" clId="Web-{6E27FB71-1FAF-4A52-82A2-AA84CBB7A8E3}" dt="2024-11-28T23:42:50.484" v="487" actId="14100"/>
          <ac:picMkLst>
            <pc:docMk/>
            <pc:sldMk cId="2912569382" sldId="358"/>
            <ac:picMk id="2" creationId="{CBB1032F-8F02-6A9A-0F9D-0EE682623BE8}"/>
          </ac:picMkLst>
        </pc:picChg>
      </pc:sldChg>
      <pc:sldChg chg="modSp">
        <pc:chgData name="Hamilton, Kirsty" userId="S::kirsty.hamilton9@xggc.scot.nhs.uk::cb5f3518-e1e6-4ef3-a611-e1bf4a772410" providerId="AD" clId="Web-{6E27FB71-1FAF-4A52-82A2-AA84CBB7A8E3}" dt="2024-11-29T00:00:52.162" v="561" actId="20577"/>
        <pc:sldMkLst>
          <pc:docMk/>
          <pc:sldMk cId="1304184639" sldId="362"/>
        </pc:sldMkLst>
        <pc:spChg chg="mod">
          <ac:chgData name="Hamilton, Kirsty" userId="S::kirsty.hamilton9@xggc.scot.nhs.uk::cb5f3518-e1e6-4ef3-a611-e1bf4a772410" providerId="AD" clId="Web-{6E27FB71-1FAF-4A52-82A2-AA84CBB7A8E3}" dt="2024-11-29T00:00:52.162" v="561" actId="20577"/>
          <ac:spMkLst>
            <pc:docMk/>
            <pc:sldMk cId="1304184639" sldId="362"/>
            <ac:spMk id="2" creationId="{C7B54792-BDE4-D873-AB92-62342815ECFC}"/>
          </ac:spMkLst>
        </pc:spChg>
      </pc:sldChg>
      <pc:sldChg chg="del">
        <pc:chgData name="Hamilton, Kirsty" userId="S::kirsty.hamilton9@xggc.scot.nhs.uk::cb5f3518-e1e6-4ef3-a611-e1bf4a772410" providerId="AD" clId="Web-{6E27FB71-1FAF-4A52-82A2-AA84CBB7A8E3}" dt="2024-11-28T23:16:19.351" v="1"/>
        <pc:sldMkLst>
          <pc:docMk/>
          <pc:sldMk cId="2997289985" sldId="369"/>
        </pc:sldMkLst>
      </pc:sldChg>
      <pc:sldChg chg="addSp modSp add replId">
        <pc:chgData name="Hamilton, Kirsty" userId="S::kirsty.hamilton9@xggc.scot.nhs.uk::cb5f3518-e1e6-4ef3-a611-e1bf4a772410" providerId="AD" clId="Web-{6E27FB71-1FAF-4A52-82A2-AA84CBB7A8E3}" dt="2024-11-28T23:40:23.903" v="478" actId="1076"/>
        <pc:sldMkLst>
          <pc:docMk/>
          <pc:sldMk cId="1748592698" sldId="370"/>
        </pc:sldMkLst>
        <pc:spChg chg="mod">
          <ac:chgData name="Hamilton, Kirsty" userId="S::kirsty.hamilton9@xggc.scot.nhs.uk::cb5f3518-e1e6-4ef3-a611-e1bf4a772410" providerId="AD" clId="Web-{6E27FB71-1FAF-4A52-82A2-AA84CBB7A8E3}" dt="2024-11-28T23:20:47.779" v="55" actId="1076"/>
          <ac:spMkLst>
            <pc:docMk/>
            <pc:sldMk cId="1748592698" sldId="370"/>
            <ac:spMk id="2" creationId="{C7B54792-BDE4-D873-AB92-62342815ECFC}"/>
          </ac:spMkLst>
        </pc:spChg>
        <pc:spChg chg="add mod">
          <ac:chgData name="Hamilton, Kirsty" userId="S::kirsty.hamilton9@xggc.scot.nhs.uk::cb5f3518-e1e6-4ef3-a611-e1bf4a772410" providerId="AD" clId="Web-{6E27FB71-1FAF-4A52-82A2-AA84CBB7A8E3}" dt="2024-11-28T23:23:23.173" v="63" actId="14100"/>
          <ac:spMkLst>
            <pc:docMk/>
            <pc:sldMk cId="1748592698" sldId="370"/>
            <ac:spMk id="4" creationId="{C5758EB5-51FC-FCBF-CDB8-F0E132287B78}"/>
          </ac:spMkLst>
        </pc:spChg>
        <pc:picChg chg="mod">
          <ac:chgData name="Hamilton, Kirsty" userId="S::kirsty.hamilton9@xggc.scot.nhs.uk::cb5f3518-e1e6-4ef3-a611-e1bf4a772410" providerId="AD" clId="Web-{6E27FB71-1FAF-4A52-82A2-AA84CBB7A8E3}" dt="2024-11-28T23:19:28.074" v="40" actId="1076"/>
          <ac:picMkLst>
            <pc:docMk/>
            <pc:sldMk cId="1748592698" sldId="370"/>
            <ac:picMk id="3" creationId="{8B88ACB8-45BD-3254-8245-4B684914B845}"/>
          </ac:picMkLst>
        </pc:picChg>
        <pc:picChg chg="add mod modCrop">
          <ac:chgData name="Hamilton, Kirsty" userId="S::kirsty.hamilton9@xggc.scot.nhs.uk::cb5f3518-e1e6-4ef3-a611-e1bf4a772410" providerId="AD" clId="Web-{6E27FB71-1FAF-4A52-82A2-AA84CBB7A8E3}" dt="2024-11-28T23:40:23.903" v="478" actId="1076"/>
          <ac:picMkLst>
            <pc:docMk/>
            <pc:sldMk cId="1748592698" sldId="370"/>
            <ac:picMk id="5" creationId="{1CD677A0-6FFE-78C0-D456-B3ABF9E7871A}"/>
          </ac:picMkLst>
        </pc:picChg>
      </pc:sldChg>
      <pc:sldChg chg="add replId">
        <pc:chgData name="Hamilton, Kirsty" userId="S::kirsty.hamilton9@xggc.scot.nhs.uk::cb5f3518-e1e6-4ef3-a611-e1bf4a772410" providerId="AD" clId="Web-{6E27FB71-1FAF-4A52-82A2-AA84CBB7A8E3}" dt="2024-11-28T23:17:06.820" v="26"/>
        <pc:sldMkLst>
          <pc:docMk/>
          <pc:sldMk cId="134366364" sldId="371"/>
        </pc:sldMkLst>
      </pc:sldChg>
      <pc:sldChg chg="addSp delSp modSp add replId modNotes">
        <pc:chgData name="Hamilton, Kirsty" userId="S::kirsty.hamilton9@xggc.scot.nhs.uk::cb5f3518-e1e6-4ef3-a611-e1bf4a772410" providerId="AD" clId="Web-{6E27FB71-1FAF-4A52-82A2-AA84CBB7A8E3}" dt="2024-11-28T23:40:04.762" v="477" actId="1076"/>
        <pc:sldMkLst>
          <pc:docMk/>
          <pc:sldMk cId="137892632" sldId="372"/>
        </pc:sldMkLst>
      </pc:sldChg>
      <pc:sldChg chg="addSp modSp add replId">
        <pc:chgData name="Hamilton, Kirsty" userId="S::kirsty.hamilton9@xggc.scot.nhs.uk::cb5f3518-e1e6-4ef3-a611-e1bf4a772410" providerId="AD" clId="Web-{6E27FB71-1FAF-4A52-82A2-AA84CBB7A8E3}" dt="2024-11-29T00:00:08.505" v="557" actId="14100"/>
        <pc:sldMkLst>
          <pc:docMk/>
          <pc:sldMk cId="3115691092" sldId="373"/>
        </pc:sldMkLst>
        <pc:spChg chg="mod">
          <ac:chgData name="Hamilton, Kirsty" userId="S::kirsty.hamilton9@xggc.scot.nhs.uk::cb5f3518-e1e6-4ef3-a611-e1bf4a772410" providerId="AD" clId="Web-{6E27FB71-1FAF-4A52-82A2-AA84CBB7A8E3}" dt="2024-11-29T00:00:08.505" v="557" actId="14100"/>
          <ac:spMkLst>
            <pc:docMk/>
            <pc:sldMk cId="3115691092" sldId="373"/>
            <ac:spMk id="2" creationId="{C7B54792-BDE4-D873-AB92-62342815ECFC}"/>
          </ac:spMkLst>
        </pc:spChg>
        <pc:picChg chg="add mod">
          <ac:chgData name="Hamilton, Kirsty" userId="S::kirsty.hamilton9@xggc.scot.nhs.uk::cb5f3518-e1e6-4ef3-a611-e1bf4a772410" providerId="AD" clId="Web-{6E27FB71-1FAF-4A52-82A2-AA84CBB7A8E3}" dt="2024-11-28T23:59:55.145" v="553" actId="1076"/>
          <ac:picMkLst>
            <pc:docMk/>
            <pc:sldMk cId="3115691092" sldId="373"/>
            <ac:picMk id="4" creationId="{864EA1B8-382B-91D3-CB88-FA5A35424870}"/>
          </ac:picMkLst>
        </pc:picChg>
      </pc:sldChg>
      <pc:sldChg chg="modSp add replId">
        <pc:chgData name="Hamilton, Kirsty" userId="S::kirsty.hamilton9@xggc.scot.nhs.uk::cb5f3518-e1e6-4ef3-a611-e1bf4a772410" providerId="AD" clId="Web-{6E27FB71-1FAF-4A52-82A2-AA84CBB7A8E3}" dt="2024-11-29T00:04:31.090" v="599" actId="20577"/>
        <pc:sldMkLst>
          <pc:docMk/>
          <pc:sldMk cId="3327271317" sldId="374"/>
        </pc:sldMkLst>
        <pc:spChg chg="mod">
          <ac:chgData name="Hamilton, Kirsty" userId="S::kirsty.hamilton9@xggc.scot.nhs.uk::cb5f3518-e1e6-4ef3-a611-e1bf4a772410" providerId="AD" clId="Web-{6E27FB71-1FAF-4A52-82A2-AA84CBB7A8E3}" dt="2024-11-29T00:04:31.090" v="599" actId="20577"/>
          <ac:spMkLst>
            <pc:docMk/>
            <pc:sldMk cId="3327271317" sldId="374"/>
            <ac:spMk id="2" creationId="{C7B54792-BDE4-D873-AB92-62342815ECFC}"/>
          </ac:spMkLst>
        </pc:spChg>
      </pc:sldChg>
      <pc:sldChg chg="addSp modSp add replId modNotes">
        <pc:chgData name="Hamilton, Kirsty" userId="S::kirsty.hamilton9@xggc.scot.nhs.uk::cb5f3518-e1e6-4ef3-a611-e1bf4a772410" providerId="AD" clId="Web-{6E27FB71-1FAF-4A52-82A2-AA84CBB7A8E3}" dt="2024-11-29T00:12:50.958" v="1116"/>
        <pc:sldMkLst>
          <pc:docMk/>
          <pc:sldMk cId="42110802" sldId="375"/>
        </pc:sldMkLst>
      </pc:sldChg>
    </pc:docChg>
  </pc:docChgLst>
  <pc:docChgLst>
    <pc:chgData name="Hamilton, Kirsty" userId="S::kirsty.hamilton9@xggc.scot.nhs.uk::cb5f3518-e1e6-4ef3-a611-e1bf4a772410" providerId="AD" clId="Web-{E2BEF370-A792-4E42-82A0-72AE26095C89}"/>
    <pc:docChg chg="addSld delSld modSld">
      <pc:chgData name="Hamilton, Kirsty" userId="S::kirsty.hamilton9@xggc.scot.nhs.uk::cb5f3518-e1e6-4ef3-a611-e1bf4a772410" providerId="AD" clId="Web-{E2BEF370-A792-4E42-82A0-72AE26095C89}" dt="2025-01-10T14:42:16.278" v="1913" actId="20577"/>
      <pc:docMkLst>
        <pc:docMk/>
      </pc:docMkLst>
      <pc:sldChg chg="modNotes">
        <pc:chgData name="Hamilton, Kirsty" userId="S::kirsty.hamilton9@xggc.scot.nhs.uk::cb5f3518-e1e6-4ef3-a611-e1bf4a772410" providerId="AD" clId="Web-{E2BEF370-A792-4E42-82A0-72AE26095C89}" dt="2025-01-10T14:01:47.352" v="310"/>
        <pc:sldMkLst>
          <pc:docMk/>
          <pc:sldMk cId="1304184639" sldId="362"/>
        </pc:sldMkLst>
      </pc:sldChg>
      <pc:sldChg chg="modNotes">
        <pc:chgData name="Hamilton, Kirsty" userId="S::kirsty.hamilton9@xggc.scot.nhs.uk::cb5f3518-e1e6-4ef3-a611-e1bf4a772410" providerId="AD" clId="Web-{E2BEF370-A792-4E42-82A0-72AE26095C89}" dt="2025-01-10T13:56:36.590" v="207"/>
        <pc:sldMkLst>
          <pc:docMk/>
          <pc:sldMk cId="2565273196" sldId="368"/>
        </pc:sldMkLst>
      </pc:sldChg>
      <pc:sldChg chg="modNotes">
        <pc:chgData name="Hamilton, Kirsty" userId="S::kirsty.hamilton9@xggc.scot.nhs.uk::cb5f3518-e1e6-4ef3-a611-e1bf4a772410" providerId="AD" clId="Web-{E2BEF370-A792-4E42-82A0-72AE26095C89}" dt="2025-01-10T14:37:54.971" v="1781"/>
        <pc:sldMkLst>
          <pc:docMk/>
          <pc:sldMk cId="3327271317" sldId="374"/>
        </pc:sldMkLst>
      </pc:sldChg>
      <pc:sldChg chg="modSp del">
        <pc:chgData name="Hamilton, Kirsty" userId="S::kirsty.hamilton9@xggc.scot.nhs.uk::cb5f3518-e1e6-4ef3-a611-e1bf4a772410" providerId="AD" clId="Web-{E2BEF370-A792-4E42-82A0-72AE26095C89}" dt="2025-01-10T14:35:16.121" v="1658"/>
        <pc:sldMkLst>
          <pc:docMk/>
          <pc:sldMk cId="2664661485" sldId="381"/>
        </pc:sldMkLst>
        <pc:spChg chg="mod">
          <ac:chgData name="Hamilton, Kirsty" userId="S::kirsty.hamilton9@xggc.scot.nhs.uk::cb5f3518-e1e6-4ef3-a611-e1bf4a772410" providerId="AD" clId="Web-{E2BEF370-A792-4E42-82A0-72AE26095C89}" dt="2025-01-10T14:19:12.379" v="1376" actId="1076"/>
          <ac:spMkLst>
            <pc:docMk/>
            <pc:sldMk cId="2664661485" sldId="381"/>
            <ac:spMk id="23" creationId="{12211C43-D0DF-7BD3-C62B-FF0B34A2095F}"/>
          </ac:spMkLst>
        </pc:spChg>
        <pc:picChg chg="mod">
          <ac:chgData name="Hamilton, Kirsty" userId="S::kirsty.hamilton9@xggc.scot.nhs.uk::cb5f3518-e1e6-4ef3-a611-e1bf4a772410" providerId="AD" clId="Web-{E2BEF370-A792-4E42-82A0-72AE26095C89}" dt="2025-01-10T14:19:07.066" v="1375" actId="14100"/>
          <ac:picMkLst>
            <pc:docMk/>
            <pc:sldMk cId="2664661485" sldId="381"/>
            <ac:picMk id="5" creationId="{673FE8B7-3E02-EDC8-9A13-3F57F41A9556}"/>
          </ac:picMkLst>
        </pc:picChg>
      </pc:sldChg>
      <pc:sldChg chg="modNotes">
        <pc:chgData name="Hamilton, Kirsty" userId="S::kirsty.hamilton9@xggc.scot.nhs.uk::cb5f3518-e1e6-4ef3-a611-e1bf4a772410" providerId="AD" clId="Web-{E2BEF370-A792-4E42-82A0-72AE26095C89}" dt="2025-01-10T13:56:04.792" v="202"/>
        <pc:sldMkLst>
          <pc:docMk/>
          <pc:sldMk cId="2783678949" sldId="389"/>
        </pc:sldMkLst>
      </pc:sldChg>
      <pc:sldChg chg="modNotes">
        <pc:chgData name="Hamilton, Kirsty" userId="S::kirsty.hamilton9@xggc.scot.nhs.uk::cb5f3518-e1e6-4ef3-a611-e1bf4a772410" providerId="AD" clId="Web-{E2BEF370-A792-4E42-82A0-72AE26095C89}" dt="2025-01-10T13:50:51.045" v="83"/>
        <pc:sldMkLst>
          <pc:docMk/>
          <pc:sldMk cId="2701159234" sldId="394"/>
        </pc:sldMkLst>
      </pc:sldChg>
      <pc:sldChg chg="modNotes">
        <pc:chgData name="Hamilton, Kirsty" userId="S::kirsty.hamilton9@xggc.scot.nhs.uk::cb5f3518-e1e6-4ef3-a611-e1bf4a772410" providerId="AD" clId="Web-{E2BEF370-A792-4E42-82A0-72AE26095C89}" dt="2025-01-10T13:54:27.678" v="138"/>
        <pc:sldMkLst>
          <pc:docMk/>
          <pc:sldMk cId="3649710812" sldId="397"/>
        </pc:sldMkLst>
      </pc:sldChg>
      <pc:sldChg chg="modNotes">
        <pc:chgData name="Hamilton, Kirsty" userId="S::kirsty.hamilton9@xggc.scot.nhs.uk::cb5f3518-e1e6-4ef3-a611-e1bf4a772410" providerId="AD" clId="Web-{E2BEF370-A792-4E42-82A0-72AE26095C89}" dt="2025-01-10T14:15:29.651" v="1207"/>
        <pc:sldMkLst>
          <pc:docMk/>
          <pc:sldMk cId="630868490" sldId="398"/>
        </pc:sldMkLst>
      </pc:sldChg>
      <pc:sldChg chg="modSp modNotes">
        <pc:chgData name="Hamilton, Kirsty" userId="S::kirsty.hamilton9@xggc.scot.nhs.uk::cb5f3518-e1e6-4ef3-a611-e1bf4a772410" providerId="AD" clId="Web-{E2BEF370-A792-4E42-82A0-72AE26095C89}" dt="2025-01-10T14:42:08.684" v="1912" actId="20577"/>
        <pc:sldMkLst>
          <pc:docMk/>
          <pc:sldMk cId="1188063160" sldId="400"/>
        </pc:sldMkLst>
        <pc:spChg chg="mod">
          <ac:chgData name="Hamilton, Kirsty" userId="S::kirsty.hamilton9@xggc.scot.nhs.uk::cb5f3518-e1e6-4ef3-a611-e1bf4a772410" providerId="AD" clId="Web-{E2BEF370-A792-4E42-82A0-72AE26095C89}" dt="2025-01-10T14:42:08.684" v="1912" actId="20577"/>
          <ac:spMkLst>
            <pc:docMk/>
            <pc:sldMk cId="1188063160" sldId="400"/>
            <ac:spMk id="4" creationId="{2F8ECDF9-1844-165D-7B89-7D1C9E4369AB}"/>
          </ac:spMkLst>
        </pc:spChg>
      </pc:sldChg>
      <pc:sldChg chg="modSp">
        <pc:chgData name="Hamilton, Kirsty" userId="S::kirsty.hamilton9@xggc.scot.nhs.uk::cb5f3518-e1e6-4ef3-a611-e1bf4a772410" providerId="AD" clId="Web-{E2BEF370-A792-4E42-82A0-72AE26095C89}" dt="2025-01-10T14:42:16.278" v="1913" actId="20577"/>
        <pc:sldMkLst>
          <pc:docMk/>
          <pc:sldMk cId="3083536171" sldId="401"/>
        </pc:sldMkLst>
        <pc:spChg chg="mod">
          <ac:chgData name="Hamilton, Kirsty" userId="S::kirsty.hamilton9@xggc.scot.nhs.uk::cb5f3518-e1e6-4ef3-a611-e1bf4a772410" providerId="AD" clId="Web-{E2BEF370-A792-4E42-82A0-72AE26095C89}" dt="2025-01-10T14:42:16.278" v="1913" actId="20577"/>
          <ac:spMkLst>
            <pc:docMk/>
            <pc:sldMk cId="3083536171" sldId="401"/>
            <ac:spMk id="2" creationId="{C7B54792-BDE4-D873-AB92-62342815ECFC}"/>
          </ac:spMkLst>
        </pc:spChg>
      </pc:sldChg>
      <pc:sldChg chg="modNotes">
        <pc:chgData name="Hamilton, Kirsty" userId="S::kirsty.hamilton9@xggc.scot.nhs.uk::cb5f3518-e1e6-4ef3-a611-e1bf4a772410" providerId="AD" clId="Web-{E2BEF370-A792-4E42-82A0-72AE26095C89}" dt="2025-01-10T13:50:55.185" v="84"/>
        <pc:sldMkLst>
          <pc:docMk/>
          <pc:sldMk cId="3961422982" sldId="403"/>
        </pc:sldMkLst>
      </pc:sldChg>
      <pc:sldChg chg="modNotes">
        <pc:chgData name="Hamilton, Kirsty" userId="S::kirsty.hamilton9@xggc.scot.nhs.uk::cb5f3518-e1e6-4ef3-a611-e1bf4a772410" providerId="AD" clId="Web-{E2BEF370-A792-4E42-82A0-72AE26095C89}" dt="2025-01-10T14:00:11.536" v="297"/>
        <pc:sldMkLst>
          <pc:docMk/>
          <pc:sldMk cId="3017421060" sldId="405"/>
        </pc:sldMkLst>
      </pc:sldChg>
      <pc:sldChg chg="addSp delSp modSp add replId modNotes">
        <pc:chgData name="Hamilton, Kirsty" userId="S::kirsty.hamilton9@xggc.scot.nhs.uk::cb5f3518-e1e6-4ef3-a611-e1bf4a772410" providerId="AD" clId="Web-{E2BEF370-A792-4E42-82A0-72AE26095C89}" dt="2025-01-10T14:13:51.491" v="966"/>
        <pc:sldMkLst>
          <pc:docMk/>
          <pc:sldMk cId="1966983840" sldId="406"/>
        </pc:sldMkLst>
        <pc:spChg chg="add mod">
          <ac:chgData name="Hamilton, Kirsty" userId="S::kirsty.hamilton9@xggc.scot.nhs.uk::cb5f3518-e1e6-4ef3-a611-e1bf4a772410" providerId="AD" clId="Web-{E2BEF370-A792-4E42-82A0-72AE26095C89}" dt="2025-01-10T14:08:16.868" v="407"/>
          <ac:spMkLst>
            <pc:docMk/>
            <pc:sldMk cId="1966983840" sldId="406"/>
            <ac:spMk id="5" creationId="{C1C12415-7326-1000-94E9-9C4CF0E46724}"/>
          </ac:spMkLst>
        </pc:spChg>
        <pc:spChg chg="del">
          <ac:chgData name="Hamilton, Kirsty" userId="S::kirsty.hamilton9@xggc.scot.nhs.uk::cb5f3518-e1e6-4ef3-a611-e1bf4a772410" providerId="AD" clId="Web-{E2BEF370-A792-4E42-82A0-72AE26095C89}" dt="2025-01-10T14:05:24.314" v="393"/>
          <ac:spMkLst>
            <pc:docMk/>
            <pc:sldMk cId="1966983840" sldId="406"/>
            <ac:spMk id="6" creationId="{E2D71760-4161-4DB7-7787-615F16AF46CE}"/>
          </ac:spMkLst>
        </pc:spChg>
        <pc:spChg chg="del mod">
          <ac:chgData name="Hamilton, Kirsty" userId="S::kirsty.hamilton9@xggc.scot.nhs.uk::cb5f3518-e1e6-4ef3-a611-e1bf4a772410" providerId="AD" clId="Web-{E2BEF370-A792-4E42-82A0-72AE26095C89}" dt="2025-01-10T14:05:20.408" v="392"/>
          <ac:spMkLst>
            <pc:docMk/>
            <pc:sldMk cId="1966983840" sldId="406"/>
            <ac:spMk id="8" creationId="{5D1E0A54-DD64-5CDD-9FF1-01C8E7DB12FE}"/>
          </ac:spMkLst>
        </pc:spChg>
        <pc:spChg chg="mod">
          <ac:chgData name="Hamilton, Kirsty" userId="S::kirsty.hamilton9@xggc.scot.nhs.uk::cb5f3518-e1e6-4ef3-a611-e1bf4a772410" providerId="AD" clId="Web-{E2BEF370-A792-4E42-82A0-72AE26095C89}" dt="2025-01-10T14:07:50.586" v="403" actId="20577"/>
          <ac:spMkLst>
            <pc:docMk/>
            <pc:sldMk cId="1966983840" sldId="406"/>
            <ac:spMk id="9" creationId="{FBAEC9A1-7D54-929E-2026-7D749F3EF6C7}"/>
          </ac:spMkLst>
        </pc:spChg>
        <pc:spChg chg="del">
          <ac:chgData name="Hamilton, Kirsty" userId="S::kirsty.hamilton9@xggc.scot.nhs.uk::cb5f3518-e1e6-4ef3-a611-e1bf4a772410" providerId="AD" clId="Web-{E2BEF370-A792-4E42-82A0-72AE26095C89}" dt="2025-01-10T14:08:16.868" v="407"/>
          <ac:spMkLst>
            <pc:docMk/>
            <pc:sldMk cId="1966983840" sldId="406"/>
            <ac:spMk id="11" creationId="{18E26977-8A2E-1BA9-00C2-535B3D202999}"/>
          </ac:spMkLst>
        </pc:spChg>
        <pc:picChg chg="add mod">
          <ac:chgData name="Hamilton, Kirsty" userId="S::kirsty.hamilton9@xggc.scot.nhs.uk::cb5f3518-e1e6-4ef3-a611-e1bf4a772410" providerId="AD" clId="Web-{E2BEF370-A792-4E42-82A0-72AE26095C89}" dt="2025-01-10T14:08:31.025" v="410" actId="14100"/>
          <ac:picMkLst>
            <pc:docMk/>
            <pc:sldMk cId="1966983840" sldId="406"/>
            <ac:picMk id="2" creationId="{2A1C7EF6-852E-FA7C-EEEA-955EF17CA79F}"/>
          </ac:picMkLst>
        </pc:picChg>
        <pc:picChg chg="del">
          <ac:chgData name="Hamilton, Kirsty" userId="S::kirsty.hamilton9@xggc.scot.nhs.uk::cb5f3518-e1e6-4ef3-a611-e1bf4a772410" providerId="AD" clId="Web-{E2BEF370-A792-4E42-82A0-72AE26095C89}" dt="2025-01-10T14:08:19.353" v="408"/>
          <ac:picMkLst>
            <pc:docMk/>
            <pc:sldMk cId="1966983840" sldId="406"/>
            <ac:picMk id="3" creationId="{8B88ACB8-45BD-3254-8245-4B684914B845}"/>
          </ac:picMkLst>
        </pc:picChg>
      </pc:sldChg>
      <pc:sldChg chg="addSp delSp modSp add replId modNotes">
        <pc:chgData name="Hamilton, Kirsty" userId="S::kirsty.hamilton9@xggc.scot.nhs.uk::cb5f3518-e1e6-4ef3-a611-e1bf4a772410" providerId="AD" clId="Web-{E2BEF370-A792-4E42-82A0-72AE26095C89}" dt="2025-01-10T14:35:09.183" v="1656"/>
        <pc:sldMkLst>
          <pc:docMk/>
          <pc:sldMk cId="1897498522" sldId="407"/>
        </pc:sldMkLst>
        <pc:spChg chg="add del mod">
          <ac:chgData name="Hamilton, Kirsty" userId="S::kirsty.hamilton9@xggc.scot.nhs.uk::cb5f3518-e1e6-4ef3-a611-e1bf4a772410" providerId="AD" clId="Web-{E2BEF370-A792-4E42-82A0-72AE26095C89}" dt="2025-01-10T14:20:23.054" v="1381"/>
          <ac:spMkLst>
            <pc:docMk/>
            <pc:sldMk cId="1897498522" sldId="407"/>
            <ac:spMk id="6" creationId="{C80B6C37-AE1D-0E74-99A0-AC8232AA01A9}"/>
          </ac:spMkLst>
        </pc:spChg>
        <pc:spChg chg="add mod">
          <ac:chgData name="Hamilton, Kirsty" userId="S::kirsty.hamilton9@xggc.scot.nhs.uk::cb5f3518-e1e6-4ef3-a611-e1bf4a772410" providerId="AD" clId="Web-{E2BEF370-A792-4E42-82A0-72AE26095C89}" dt="2025-01-10T14:21:24.556" v="1388"/>
          <ac:spMkLst>
            <pc:docMk/>
            <pc:sldMk cId="1897498522" sldId="407"/>
            <ac:spMk id="7" creationId="{A11BEDA4-5D9C-9659-1BBD-E465FE710DAD}"/>
          </ac:spMkLst>
        </pc:spChg>
        <pc:spChg chg="add mod">
          <ac:chgData name="Hamilton, Kirsty" userId="S::kirsty.hamilton9@xggc.scot.nhs.uk::cb5f3518-e1e6-4ef3-a611-e1bf4a772410" providerId="AD" clId="Web-{E2BEF370-A792-4E42-82A0-72AE26095C89}" dt="2025-01-10T14:25:39.832" v="1433"/>
          <ac:spMkLst>
            <pc:docMk/>
            <pc:sldMk cId="1897498522" sldId="407"/>
            <ac:spMk id="8" creationId="{EBC44D40-6B1D-2345-BA7E-DE873880D846}"/>
          </ac:spMkLst>
        </pc:spChg>
        <pc:spChg chg="add mod">
          <ac:chgData name="Hamilton, Kirsty" userId="S::kirsty.hamilton9@xggc.scot.nhs.uk::cb5f3518-e1e6-4ef3-a611-e1bf4a772410" providerId="AD" clId="Web-{E2BEF370-A792-4E42-82A0-72AE26095C89}" dt="2025-01-10T14:25:29.425" v="1432"/>
          <ac:spMkLst>
            <pc:docMk/>
            <pc:sldMk cId="1897498522" sldId="407"/>
            <ac:spMk id="9" creationId="{95FF035A-3CE8-FA05-6B61-02B800B4CED4}"/>
          </ac:spMkLst>
        </pc:spChg>
        <pc:spChg chg="add mod">
          <ac:chgData name="Hamilton, Kirsty" userId="S::kirsty.hamilton9@xggc.scot.nhs.uk::cb5f3518-e1e6-4ef3-a611-e1bf4a772410" providerId="AD" clId="Web-{E2BEF370-A792-4E42-82A0-72AE26095C89}" dt="2025-01-10T14:24:43.798" v="1427"/>
          <ac:spMkLst>
            <pc:docMk/>
            <pc:sldMk cId="1897498522" sldId="407"/>
            <ac:spMk id="10" creationId="{0956FFCC-594A-AFB9-E281-D5CFA870059E}"/>
          </ac:spMkLst>
        </pc:spChg>
        <pc:spChg chg="add mod">
          <ac:chgData name="Hamilton, Kirsty" userId="S::kirsty.hamilton9@xggc.scot.nhs.uk::cb5f3518-e1e6-4ef3-a611-e1bf4a772410" providerId="AD" clId="Web-{E2BEF370-A792-4E42-82A0-72AE26095C89}" dt="2025-01-10T14:24:49.439" v="1428"/>
          <ac:spMkLst>
            <pc:docMk/>
            <pc:sldMk cId="1897498522" sldId="407"/>
            <ac:spMk id="11" creationId="{24E67010-B7D9-6930-1669-2C4010753A45}"/>
          </ac:spMkLst>
        </pc:spChg>
        <pc:spChg chg="add mod">
          <ac:chgData name="Hamilton, Kirsty" userId="S::kirsty.hamilton9@xggc.scot.nhs.uk::cb5f3518-e1e6-4ef3-a611-e1bf4a772410" providerId="AD" clId="Web-{E2BEF370-A792-4E42-82A0-72AE26095C89}" dt="2025-01-10T14:24:55.346" v="1429"/>
          <ac:spMkLst>
            <pc:docMk/>
            <pc:sldMk cId="1897498522" sldId="407"/>
            <ac:spMk id="12" creationId="{5D92FA01-E2B1-0050-4411-E7CF1000AB33}"/>
          </ac:spMkLst>
        </pc:spChg>
        <pc:spChg chg="add mod">
          <ac:chgData name="Hamilton, Kirsty" userId="S::kirsty.hamilton9@xggc.scot.nhs.uk::cb5f3518-e1e6-4ef3-a611-e1bf4a772410" providerId="AD" clId="Web-{E2BEF370-A792-4E42-82A0-72AE26095C89}" dt="2025-01-10T14:25:11.503" v="1431"/>
          <ac:spMkLst>
            <pc:docMk/>
            <pc:sldMk cId="1897498522" sldId="407"/>
            <ac:spMk id="13" creationId="{C2F5D6B8-43E4-F380-FB26-0F5214E00FBB}"/>
          </ac:spMkLst>
        </pc:spChg>
        <pc:spChg chg="add mod">
          <ac:chgData name="Hamilton, Kirsty" userId="S::kirsty.hamilton9@xggc.scot.nhs.uk::cb5f3518-e1e6-4ef3-a611-e1bf4a772410" providerId="AD" clId="Web-{E2BEF370-A792-4E42-82A0-72AE26095C89}" dt="2025-01-10T14:24:01.203" v="1420"/>
          <ac:spMkLst>
            <pc:docMk/>
            <pc:sldMk cId="1897498522" sldId="407"/>
            <ac:spMk id="14" creationId="{F1C63FD8-802D-7AA2-C3D4-2614B9950670}"/>
          </ac:spMkLst>
        </pc:spChg>
        <pc:spChg chg="mod">
          <ac:chgData name="Hamilton, Kirsty" userId="S::kirsty.hamilton9@xggc.scot.nhs.uk::cb5f3518-e1e6-4ef3-a611-e1bf4a772410" providerId="AD" clId="Web-{E2BEF370-A792-4E42-82A0-72AE26095C89}" dt="2025-01-10T14:19:01.363" v="1374" actId="14100"/>
          <ac:spMkLst>
            <pc:docMk/>
            <pc:sldMk cId="1897498522" sldId="407"/>
            <ac:spMk id="24" creationId="{C30F1672-9A53-DD9D-C555-FA73733D96F6}"/>
          </ac:spMkLst>
        </pc:spChg>
        <pc:picChg chg="add del mod">
          <ac:chgData name="Hamilton, Kirsty" userId="S::kirsty.hamilton9@xggc.scot.nhs.uk::cb5f3518-e1e6-4ef3-a611-e1bf4a772410" providerId="AD" clId="Web-{E2BEF370-A792-4E42-82A0-72AE26095C89}" dt="2025-01-10T14:24:06.859" v="1422"/>
          <ac:picMkLst>
            <pc:docMk/>
            <pc:sldMk cId="1897498522" sldId="407"/>
            <ac:picMk id="4" creationId="{D21CCCAC-7C08-4B15-3A2B-DC8F13D5A016}"/>
          </ac:picMkLst>
        </pc:picChg>
        <pc:picChg chg="del">
          <ac:chgData name="Hamilton, Kirsty" userId="S::kirsty.hamilton9@xggc.scot.nhs.uk::cb5f3518-e1e6-4ef3-a611-e1bf4a772410" providerId="AD" clId="Web-{E2BEF370-A792-4E42-82A0-72AE26095C89}" dt="2025-01-10T14:18:54.738" v="1373"/>
          <ac:picMkLst>
            <pc:docMk/>
            <pc:sldMk cId="1897498522" sldId="407"/>
            <ac:picMk id="5" creationId="{673FE8B7-3E02-EDC8-9A13-3F57F41A9556}"/>
          </ac:picMkLst>
        </pc:picChg>
        <pc:picChg chg="add mod">
          <ac:chgData name="Hamilton, Kirsty" userId="S::kirsty.hamilton9@xggc.scot.nhs.uk::cb5f3518-e1e6-4ef3-a611-e1bf4a772410" providerId="AD" clId="Web-{E2BEF370-A792-4E42-82A0-72AE26095C89}" dt="2025-01-10T14:24:24.846" v="1426"/>
          <ac:picMkLst>
            <pc:docMk/>
            <pc:sldMk cId="1897498522" sldId="407"/>
            <ac:picMk id="15" creationId="{D21CCCAC-7C08-4B15-3A2B-DC8F13D5A016}"/>
          </ac:picMkLst>
        </pc:picChg>
        <pc:picChg chg="add del mod">
          <ac:chgData name="Hamilton, Kirsty" userId="S::kirsty.hamilton9@xggc.scot.nhs.uk::cb5f3518-e1e6-4ef3-a611-e1bf4a772410" providerId="AD" clId="Web-{E2BEF370-A792-4E42-82A0-72AE26095C89}" dt="2025-01-10T14:32:15.551" v="1574"/>
          <ac:picMkLst>
            <pc:docMk/>
            <pc:sldMk cId="1897498522" sldId="407"/>
            <ac:picMk id="16" creationId="{DA44FDB9-EF26-FBB0-5E0F-6A77DEE95194}"/>
          </ac:picMkLst>
        </pc:picChg>
        <pc:picChg chg="add mod">
          <ac:chgData name="Hamilton, Kirsty" userId="S::kirsty.hamilton9@xggc.scot.nhs.uk::cb5f3518-e1e6-4ef3-a611-e1bf4a772410" providerId="AD" clId="Web-{E2BEF370-A792-4E42-82A0-72AE26095C89}" dt="2025-01-10T14:27:29.586" v="1440" actId="14100"/>
          <ac:picMkLst>
            <pc:docMk/>
            <pc:sldMk cId="1897498522" sldId="407"/>
            <ac:picMk id="17" creationId="{728DF6D1-571E-7AF0-B712-5AA55C9811A5}"/>
          </ac:picMkLst>
        </pc:picChg>
        <pc:picChg chg="add mod">
          <ac:chgData name="Hamilton, Kirsty" userId="S::kirsty.hamilton9@xggc.scot.nhs.uk::cb5f3518-e1e6-4ef3-a611-e1bf4a772410" providerId="AD" clId="Web-{E2BEF370-A792-4E42-82A0-72AE26095C89}" dt="2025-01-10T14:33:52.320" v="1598" actId="1076"/>
          <ac:picMkLst>
            <pc:docMk/>
            <pc:sldMk cId="1897498522" sldId="407"/>
            <ac:picMk id="18" creationId="{534A20FF-DABA-2D17-69B9-5CE07C8522F6}"/>
          </ac:picMkLst>
        </pc:picChg>
        <pc:picChg chg="add del mod">
          <ac:chgData name="Hamilton, Kirsty" userId="S::kirsty.hamilton9@xggc.scot.nhs.uk::cb5f3518-e1e6-4ef3-a611-e1bf4a772410" providerId="AD" clId="Web-{E2BEF370-A792-4E42-82A0-72AE26095C89}" dt="2025-01-10T14:29:20.232" v="1449"/>
          <ac:picMkLst>
            <pc:docMk/>
            <pc:sldMk cId="1897498522" sldId="407"/>
            <ac:picMk id="19" creationId="{E04B10A9-274E-5ABE-082C-5F2C0BB8FCFD}"/>
          </ac:picMkLst>
        </pc:picChg>
        <pc:picChg chg="add mod">
          <ac:chgData name="Hamilton, Kirsty" userId="S::kirsty.hamilton9@xggc.scot.nhs.uk::cb5f3518-e1e6-4ef3-a611-e1bf4a772410" providerId="AD" clId="Web-{E2BEF370-A792-4E42-82A0-72AE26095C89}" dt="2025-01-10T14:29:59.170" v="1453" actId="1076"/>
          <ac:picMkLst>
            <pc:docMk/>
            <pc:sldMk cId="1897498522" sldId="407"/>
            <ac:picMk id="20" creationId="{3F25F362-4219-7D4C-0246-058BBAD44ED0}"/>
          </ac:picMkLst>
        </pc:picChg>
        <pc:picChg chg="add mod">
          <ac:chgData name="Hamilton, Kirsty" userId="S::kirsty.hamilton9@xggc.scot.nhs.uk::cb5f3518-e1e6-4ef3-a611-e1bf4a772410" providerId="AD" clId="Web-{E2BEF370-A792-4E42-82A0-72AE26095C89}" dt="2025-01-10T14:30:44.032" v="1456" actId="14100"/>
          <ac:picMkLst>
            <pc:docMk/>
            <pc:sldMk cId="1897498522" sldId="407"/>
            <ac:picMk id="21" creationId="{88A0EAA3-FDF9-4F23-1C4E-B4EC14D10FCF}"/>
          </ac:picMkLst>
        </pc:picChg>
        <pc:picChg chg="add mod">
          <ac:chgData name="Hamilton, Kirsty" userId="S::kirsty.hamilton9@xggc.scot.nhs.uk::cb5f3518-e1e6-4ef3-a611-e1bf4a772410" providerId="AD" clId="Web-{E2BEF370-A792-4E42-82A0-72AE26095C89}" dt="2025-01-10T14:33:07.991" v="1579"/>
          <ac:picMkLst>
            <pc:docMk/>
            <pc:sldMk cId="1897498522" sldId="407"/>
            <ac:picMk id="22" creationId="{B4028121-1047-6DA1-3C01-D762E46886B4}"/>
          </ac:picMkLst>
        </pc:picChg>
        <pc:picChg chg="add mod">
          <ac:chgData name="Hamilton, Kirsty" userId="S::kirsty.hamilton9@xggc.scot.nhs.uk::cb5f3518-e1e6-4ef3-a611-e1bf4a772410" providerId="AD" clId="Web-{E2BEF370-A792-4E42-82A0-72AE26095C89}" dt="2025-01-10T14:34:15.149" v="1601" actId="1076"/>
          <ac:picMkLst>
            <pc:docMk/>
            <pc:sldMk cId="1897498522" sldId="407"/>
            <ac:picMk id="25" creationId="{F45092B1-27CF-40D7-9B6D-4C9DB339B7EF}"/>
          </ac:picMkLst>
        </pc:picChg>
      </pc:sldChg>
      <pc:sldChg chg="add del replId">
        <pc:chgData name="Hamilton, Kirsty" userId="S::kirsty.hamilton9@xggc.scot.nhs.uk::cb5f3518-e1e6-4ef3-a611-e1bf4a772410" providerId="AD" clId="Web-{E2BEF370-A792-4E42-82A0-72AE26095C89}" dt="2025-01-10T14:35:09.980" v="1657"/>
        <pc:sldMkLst>
          <pc:docMk/>
          <pc:sldMk cId="87941789" sldId="408"/>
        </pc:sldMkLst>
      </pc:sldChg>
    </pc:docChg>
  </pc:docChgLst>
  <pc:docChgLst>
    <pc:chgData name="Hamilton, Kirsty" userId="S::kirsty.hamilton9@xggc.scot.nhs.uk::cb5f3518-e1e6-4ef3-a611-e1bf4a772410" providerId="AD" clId="Web-{3B89D1CC-DE36-4FB3-8284-E9F1CB6E4FCA}"/>
    <pc:docChg chg="addSld delSld modSld">
      <pc:chgData name="Hamilton, Kirsty" userId="S::kirsty.hamilton9@xggc.scot.nhs.uk::cb5f3518-e1e6-4ef3-a611-e1bf4a772410" providerId="AD" clId="Web-{3B89D1CC-DE36-4FB3-8284-E9F1CB6E4FCA}" dt="2024-12-17T09:57:31.503" v="753"/>
      <pc:docMkLst>
        <pc:docMk/>
      </pc:docMkLst>
      <pc:sldChg chg="del modNotes">
        <pc:chgData name="Hamilton, Kirsty" userId="S::kirsty.hamilton9@xggc.scot.nhs.uk::cb5f3518-e1e6-4ef3-a611-e1bf4a772410" providerId="AD" clId="Web-{3B89D1CC-DE36-4FB3-8284-E9F1CB6E4FCA}" dt="2024-12-17T09:52:39.963" v="517"/>
        <pc:sldMkLst>
          <pc:docMk/>
          <pc:sldMk cId="2147976821" sldId="271"/>
        </pc:sldMkLst>
      </pc:sldChg>
      <pc:sldChg chg="modSp modNotes">
        <pc:chgData name="Hamilton, Kirsty" userId="S::kirsty.hamilton9@xggc.scot.nhs.uk::cb5f3518-e1e6-4ef3-a611-e1bf4a772410" providerId="AD" clId="Web-{3B89D1CC-DE36-4FB3-8284-E9F1CB6E4FCA}" dt="2024-12-17T09:52:18.368" v="516" actId="1076"/>
        <pc:sldMkLst>
          <pc:docMk/>
          <pc:sldMk cId="2153466684" sldId="347"/>
        </pc:sldMkLst>
        <pc:spChg chg="mod">
          <ac:chgData name="Hamilton, Kirsty" userId="S::kirsty.hamilton9@xggc.scot.nhs.uk::cb5f3518-e1e6-4ef3-a611-e1bf4a772410" providerId="AD" clId="Web-{3B89D1CC-DE36-4FB3-8284-E9F1CB6E4FCA}" dt="2024-12-17T09:52:18.368" v="516" actId="1076"/>
          <ac:spMkLst>
            <pc:docMk/>
            <pc:sldMk cId="2153466684" sldId="347"/>
            <ac:spMk id="4" creationId="{44E3CF3F-08A4-5247-F5F0-6EC29A75EC7F}"/>
          </ac:spMkLst>
        </pc:spChg>
        <pc:picChg chg="mod">
          <ac:chgData name="Hamilton, Kirsty" userId="S::kirsty.hamilton9@xggc.scot.nhs.uk::cb5f3518-e1e6-4ef3-a611-e1bf4a772410" providerId="AD" clId="Web-{3B89D1CC-DE36-4FB3-8284-E9F1CB6E4FCA}" dt="2024-12-17T09:51:35.539" v="500" actId="14100"/>
          <ac:picMkLst>
            <pc:docMk/>
            <pc:sldMk cId="2153466684" sldId="347"/>
            <ac:picMk id="2" creationId="{A6A4DA09-A86C-9FA9-B094-8A2BA1D9D607}"/>
          </ac:picMkLst>
        </pc:picChg>
      </pc:sldChg>
      <pc:sldChg chg="modNotes">
        <pc:chgData name="Hamilton, Kirsty" userId="S::kirsty.hamilton9@xggc.scot.nhs.uk::cb5f3518-e1e6-4ef3-a611-e1bf4a772410" providerId="AD" clId="Web-{3B89D1CC-DE36-4FB3-8284-E9F1CB6E4FCA}" dt="2024-12-17T09:51:03.226" v="499"/>
        <pc:sldMkLst>
          <pc:docMk/>
          <pc:sldMk cId="2213646377" sldId="361"/>
        </pc:sldMkLst>
      </pc:sldChg>
      <pc:sldChg chg="addSp delSp modSp add replId modNotes">
        <pc:chgData name="Hamilton, Kirsty" userId="S::kirsty.hamilton9@xggc.scot.nhs.uk::cb5f3518-e1e6-4ef3-a611-e1bf4a772410" providerId="AD" clId="Web-{3B89D1CC-DE36-4FB3-8284-E9F1CB6E4FCA}" dt="2024-12-17T09:57:31.503" v="753"/>
        <pc:sldMkLst>
          <pc:docMk/>
          <pc:sldMk cId="4163319015" sldId="389"/>
        </pc:sldMkLst>
        <pc:spChg chg="del mod">
          <ac:chgData name="Hamilton, Kirsty" userId="S::kirsty.hamilton9@xggc.scot.nhs.uk::cb5f3518-e1e6-4ef3-a611-e1bf4a772410" providerId="AD" clId="Web-{3B89D1CC-DE36-4FB3-8284-E9F1CB6E4FCA}" dt="2024-12-17T09:48:03.689" v="208"/>
          <ac:spMkLst>
            <pc:docMk/>
            <pc:sldMk cId="4163319015" sldId="389"/>
            <ac:spMk id="4" creationId="{B1FE501A-9331-7240-1D42-BD5D7AE9F5C0}"/>
          </ac:spMkLst>
        </pc:spChg>
        <pc:picChg chg="del">
          <ac:chgData name="Hamilton, Kirsty" userId="S::kirsty.hamilton9@xggc.scot.nhs.uk::cb5f3518-e1e6-4ef3-a611-e1bf4a772410" providerId="AD" clId="Web-{3B89D1CC-DE36-4FB3-8284-E9F1CB6E4FCA}" dt="2024-12-17T09:46:06.529" v="188"/>
          <ac:picMkLst>
            <pc:docMk/>
            <pc:sldMk cId="4163319015" sldId="389"/>
            <ac:picMk id="2" creationId="{D60F14B8-C6E0-7B60-57A5-9E8B19AAF0FC}"/>
          </ac:picMkLst>
        </pc:picChg>
        <pc:picChg chg="add del mod">
          <ac:chgData name="Hamilton, Kirsty" userId="S::kirsty.hamilton9@xggc.scot.nhs.uk::cb5f3518-e1e6-4ef3-a611-e1bf4a772410" providerId="AD" clId="Web-{3B89D1CC-DE36-4FB3-8284-E9F1CB6E4FCA}" dt="2024-12-17T09:57:31.503" v="753"/>
          <ac:picMkLst>
            <pc:docMk/>
            <pc:sldMk cId="4163319015" sldId="389"/>
            <ac:picMk id="3" creationId="{5DB32C37-EF21-2E66-344A-4EEF8FA8434E}"/>
          </ac:picMkLst>
        </pc:picChg>
        <pc:picChg chg="del">
          <ac:chgData name="Hamilton, Kirsty" userId="S::kirsty.hamilton9@xggc.scot.nhs.uk::cb5f3518-e1e6-4ef3-a611-e1bf4a772410" providerId="AD" clId="Web-{3B89D1CC-DE36-4FB3-8284-E9F1CB6E4FCA}" dt="2024-12-17T09:46:08.170" v="189"/>
          <ac:picMkLst>
            <pc:docMk/>
            <pc:sldMk cId="4163319015" sldId="389"/>
            <ac:picMk id="6" creationId="{F3773A1C-77D8-C0FF-32DC-1722CDF0717E}"/>
          </ac:picMkLst>
        </pc:picChg>
        <pc:picChg chg="del">
          <ac:chgData name="Hamilton, Kirsty" userId="S::kirsty.hamilton9@xggc.scot.nhs.uk::cb5f3518-e1e6-4ef3-a611-e1bf4a772410" providerId="AD" clId="Web-{3B89D1CC-DE36-4FB3-8284-E9F1CB6E4FCA}" dt="2024-12-17T09:46:09.498" v="190"/>
          <ac:picMkLst>
            <pc:docMk/>
            <pc:sldMk cId="4163319015" sldId="389"/>
            <ac:picMk id="10" creationId="{1688F8DA-B3F5-AA22-463B-CF34BE7E8C96}"/>
          </ac:picMkLst>
        </pc:picChg>
      </pc:sldChg>
      <pc:sldChg chg="add del replId">
        <pc:chgData name="Hamilton, Kirsty" userId="S::kirsty.hamilton9@xggc.scot.nhs.uk::cb5f3518-e1e6-4ef3-a611-e1bf4a772410" providerId="AD" clId="Web-{3B89D1CC-DE36-4FB3-8284-E9F1CB6E4FCA}" dt="2024-12-17T09:46:39.187" v="203"/>
        <pc:sldMkLst>
          <pc:docMk/>
          <pc:sldMk cId="2799827352" sldId="390"/>
        </pc:sldMkLst>
      </pc:sldChg>
    </pc:docChg>
  </pc:docChgLst>
  <pc:docChgLst>
    <pc:chgData name="Hamilton, Kirsty" userId="S::kirsty.hamilton9@xggc.scot.nhs.uk::cb5f3518-e1e6-4ef3-a611-e1bf4a772410" providerId="AD" clId="Web-{D55B386C-AA7F-4932-A775-93FC62EEF826}"/>
    <pc:docChg chg="modSld">
      <pc:chgData name="Hamilton, Kirsty" userId="S::kirsty.hamilton9@xggc.scot.nhs.uk::cb5f3518-e1e6-4ef3-a611-e1bf4a772410" providerId="AD" clId="Web-{D55B386C-AA7F-4932-A775-93FC62EEF826}" dt="2024-11-29T11:31:18.088" v="4841"/>
      <pc:docMkLst>
        <pc:docMk/>
      </pc:docMkLst>
      <pc:sldChg chg="modNotes">
        <pc:chgData name="Hamilton, Kirsty" userId="S::kirsty.hamilton9@xggc.scot.nhs.uk::cb5f3518-e1e6-4ef3-a611-e1bf4a772410" providerId="AD" clId="Web-{D55B386C-AA7F-4932-A775-93FC62EEF826}" dt="2024-11-29T10:29:31.127" v="599"/>
        <pc:sldMkLst>
          <pc:docMk/>
          <pc:sldMk cId="4009153191" sldId="265"/>
        </pc:sldMkLst>
      </pc:sldChg>
      <pc:sldChg chg="modNotes">
        <pc:chgData name="Hamilton, Kirsty" userId="S::kirsty.hamilton9@xggc.scot.nhs.uk::cb5f3518-e1e6-4ef3-a611-e1bf4a772410" providerId="AD" clId="Web-{D55B386C-AA7F-4932-A775-93FC62EEF826}" dt="2024-11-29T10:36:33.812" v="768"/>
        <pc:sldMkLst>
          <pc:docMk/>
          <pc:sldMk cId="2147976821" sldId="271"/>
        </pc:sldMkLst>
      </pc:sldChg>
      <pc:sldChg chg="modNotes">
        <pc:chgData name="Hamilton, Kirsty" userId="S::kirsty.hamilton9@xggc.scot.nhs.uk::cb5f3518-e1e6-4ef3-a611-e1bf4a772410" providerId="AD" clId="Web-{D55B386C-AA7F-4932-A775-93FC62EEF826}" dt="2024-11-29T10:31:59.871" v="741"/>
        <pc:sldMkLst>
          <pc:docMk/>
          <pc:sldMk cId="2708413898" sldId="339"/>
        </pc:sldMkLst>
      </pc:sldChg>
      <pc:sldChg chg="modNotes">
        <pc:chgData name="Hamilton, Kirsty" userId="S::kirsty.hamilton9@xggc.scot.nhs.uk::cb5f3518-e1e6-4ef3-a611-e1bf4a772410" providerId="AD" clId="Web-{D55B386C-AA7F-4932-A775-93FC62EEF826}" dt="2024-11-29T10:37:31.270" v="878"/>
        <pc:sldMkLst>
          <pc:docMk/>
          <pc:sldMk cId="1573962195" sldId="340"/>
        </pc:sldMkLst>
      </pc:sldChg>
      <pc:sldChg chg="modNotes">
        <pc:chgData name="Hamilton, Kirsty" userId="S::kirsty.hamilton9@xggc.scot.nhs.uk::cb5f3518-e1e6-4ef3-a611-e1bf4a772410" providerId="AD" clId="Web-{D55B386C-AA7F-4932-A775-93FC62EEF826}" dt="2024-11-29T10:33:28.628" v="745"/>
        <pc:sldMkLst>
          <pc:docMk/>
          <pc:sldMk cId="2153466684" sldId="347"/>
        </pc:sldMkLst>
      </pc:sldChg>
      <pc:sldChg chg="modNotes">
        <pc:chgData name="Hamilton, Kirsty" userId="S::kirsty.hamilton9@xggc.scot.nhs.uk::cb5f3518-e1e6-4ef3-a611-e1bf4a772410" providerId="AD" clId="Web-{D55B386C-AA7F-4932-A775-93FC62EEF826}" dt="2024-11-29T10:31:03.649" v="712"/>
        <pc:sldMkLst>
          <pc:docMk/>
          <pc:sldMk cId="1018596730" sldId="348"/>
        </pc:sldMkLst>
      </pc:sldChg>
      <pc:sldChg chg="modNotes">
        <pc:chgData name="Hamilton, Kirsty" userId="S::kirsty.hamilton9@xggc.scot.nhs.uk::cb5f3518-e1e6-4ef3-a611-e1bf4a772410" providerId="AD" clId="Web-{D55B386C-AA7F-4932-A775-93FC62EEF826}" dt="2024-11-29T11:18:38.941" v="3065"/>
        <pc:sldMkLst>
          <pc:docMk/>
          <pc:sldMk cId="3095063324" sldId="349"/>
        </pc:sldMkLst>
      </pc:sldChg>
      <pc:sldChg chg="modNotes">
        <pc:chgData name="Hamilton, Kirsty" userId="S::kirsty.hamilton9@xggc.scot.nhs.uk::cb5f3518-e1e6-4ef3-a611-e1bf4a772410" providerId="AD" clId="Web-{D55B386C-AA7F-4932-A775-93FC62EEF826}" dt="2024-11-29T10:36:42.610" v="770"/>
        <pc:sldMkLst>
          <pc:docMk/>
          <pc:sldMk cId="2213646377" sldId="361"/>
        </pc:sldMkLst>
      </pc:sldChg>
      <pc:sldChg chg="modNotes">
        <pc:chgData name="Hamilton, Kirsty" userId="S::kirsty.hamilton9@xggc.scot.nhs.uk::cb5f3518-e1e6-4ef3-a611-e1bf4a772410" providerId="AD" clId="Web-{D55B386C-AA7F-4932-A775-93FC62EEF826}" dt="2024-11-29T11:31:18.088" v="4841"/>
        <pc:sldMkLst>
          <pc:docMk/>
          <pc:sldMk cId="1304184639" sldId="362"/>
        </pc:sldMkLst>
      </pc:sldChg>
      <pc:sldChg chg="modNotes">
        <pc:chgData name="Hamilton, Kirsty" userId="S::kirsty.hamilton9@xggc.scot.nhs.uk::cb5f3518-e1e6-4ef3-a611-e1bf4a772410" providerId="AD" clId="Web-{D55B386C-AA7F-4932-A775-93FC62EEF826}" dt="2024-11-29T11:24:27.575" v="3936"/>
        <pc:sldMkLst>
          <pc:docMk/>
          <pc:sldMk cId="1711067434" sldId="377"/>
        </pc:sldMkLst>
      </pc:sldChg>
    </pc:docChg>
  </pc:docChgLst>
  <pc:docChgLst>
    <pc:chgData name="Hamilton, Kirsty" userId="S::kirsty.hamilton9@xggc.scot.nhs.uk::cb5f3518-e1e6-4ef3-a611-e1bf4a772410" providerId="AD" clId="Web-{D60A4DA2-EC73-4D00-9201-08E6DC67F1AD}"/>
    <pc:docChg chg="addSld modSld">
      <pc:chgData name="Hamilton, Kirsty" userId="S::kirsty.hamilton9@xggc.scot.nhs.uk::cb5f3518-e1e6-4ef3-a611-e1bf4a772410" providerId="AD" clId="Web-{D60A4DA2-EC73-4D00-9201-08E6DC67F1AD}" dt="2024-10-28T08:38:15.185" v="227" actId="1076"/>
      <pc:docMkLst>
        <pc:docMk/>
      </pc:docMkLst>
      <pc:sldChg chg="delAnim">
        <pc:chgData name="Hamilton, Kirsty" userId="S::kirsty.hamilton9@xggc.scot.nhs.uk::cb5f3518-e1e6-4ef3-a611-e1bf4a772410" providerId="AD" clId="Web-{D60A4DA2-EC73-4D00-9201-08E6DC67F1AD}" dt="2024-10-28T08:13:02.580" v="0"/>
        <pc:sldMkLst>
          <pc:docMk/>
          <pc:sldMk cId="1573962195" sldId="340"/>
        </pc:sldMkLst>
      </pc:sldChg>
      <pc:sldChg chg="addSp delSp modSp">
        <pc:chgData name="Hamilton, Kirsty" userId="S::kirsty.hamilton9@xggc.scot.nhs.uk::cb5f3518-e1e6-4ef3-a611-e1bf4a772410" providerId="AD" clId="Web-{D60A4DA2-EC73-4D00-9201-08E6DC67F1AD}" dt="2024-10-28T08:37:53.029" v="224" actId="1076"/>
        <pc:sldMkLst>
          <pc:docMk/>
          <pc:sldMk cId="3950980129" sldId="344"/>
        </pc:sldMkLst>
      </pc:sldChg>
      <pc:sldChg chg="addSp delSp modSp add">
        <pc:chgData name="Hamilton, Kirsty" userId="S::kirsty.hamilton9@xggc.scot.nhs.uk::cb5f3518-e1e6-4ef3-a611-e1bf4a772410" providerId="AD" clId="Web-{D60A4DA2-EC73-4D00-9201-08E6DC67F1AD}" dt="2024-10-28T08:38:15.185" v="227" actId="1076"/>
        <pc:sldMkLst>
          <pc:docMk/>
          <pc:sldMk cId="2143720012" sldId="345"/>
        </pc:sldMkLst>
      </pc:sldChg>
      <pc:sldChg chg="add">
        <pc:chgData name="Hamilton, Kirsty" userId="S::kirsty.hamilton9@xggc.scot.nhs.uk::cb5f3518-e1e6-4ef3-a611-e1bf4a772410" providerId="AD" clId="Web-{D60A4DA2-EC73-4D00-9201-08E6DC67F1AD}" dt="2024-10-28T08:14:54.848" v="3"/>
        <pc:sldMkLst>
          <pc:docMk/>
          <pc:sldMk cId="3581377447" sldId="346"/>
        </pc:sldMkLst>
      </pc:sldChg>
    </pc:docChg>
  </pc:docChgLst>
  <pc:docChgLst>
    <pc:chgData name="Hamilton, Kirsty" userId="S::kirsty.hamilton9@xggc.scot.nhs.uk::cb5f3518-e1e6-4ef3-a611-e1bf4a772410" providerId="AD" clId="Web-{B9A1F669-CB64-4921-8E26-A0E49876E7B0}"/>
    <pc:docChg chg="addSld delSld modSld">
      <pc:chgData name="Hamilton, Kirsty" userId="S::kirsty.hamilton9@xggc.scot.nhs.uk::cb5f3518-e1e6-4ef3-a611-e1bf4a772410" providerId="AD" clId="Web-{B9A1F669-CB64-4921-8E26-A0E49876E7B0}" dt="2024-11-28T17:08:25.529" v="500" actId="1076"/>
      <pc:docMkLst>
        <pc:docMk/>
      </pc:docMkLst>
      <pc:sldChg chg="delSp modSp">
        <pc:chgData name="Hamilton, Kirsty" userId="S::kirsty.hamilton9@xggc.scot.nhs.uk::cb5f3518-e1e6-4ef3-a611-e1bf4a772410" providerId="AD" clId="Web-{B9A1F669-CB64-4921-8E26-A0E49876E7B0}" dt="2024-11-28T16:40:40.694" v="335" actId="1076"/>
        <pc:sldMkLst>
          <pc:docMk/>
          <pc:sldMk cId="2147976821" sldId="271"/>
        </pc:sldMkLst>
      </pc:sldChg>
      <pc:sldChg chg="del">
        <pc:chgData name="Hamilton, Kirsty" userId="S::kirsty.hamilton9@xggc.scot.nhs.uk::cb5f3518-e1e6-4ef3-a611-e1bf4a772410" providerId="AD" clId="Web-{B9A1F669-CB64-4921-8E26-A0E49876E7B0}" dt="2024-11-28T17:03:29.895" v="464"/>
        <pc:sldMkLst>
          <pc:docMk/>
          <pc:sldMk cId="1032094338" sldId="284"/>
        </pc:sldMkLst>
      </pc:sldChg>
      <pc:sldChg chg="add del">
        <pc:chgData name="Hamilton, Kirsty" userId="S::kirsty.hamilton9@xggc.scot.nhs.uk::cb5f3518-e1e6-4ef3-a611-e1bf4a772410" providerId="AD" clId="Web-{B9A1F669-CB64-4921-8E26-A0E49876E7B0}" dt="2024-11-28T16:41:53.883" v="337"/>
        <pc:sldMkLst>
          <pc:docMk/>
          <pc:sldMk cId="2489512656" sldId="332"/>
        </pc:sldMkLst>
      </pc:sldChg>
      <pc:sldChg chg="modSp">
        <pc:chgData name="Hamilton, Kirsty" userId="S::kirsty.hamilton9@xggc.scot.nhs.uk::cb5f3518-e1e6-4ef3-a611-e1bf4a772410" providerId="AD" clId="Web-{B9A1F669-CB64-4921-8E26-A0E49876E7B0}" dt="2024-11-28T16:42:25.853" v="344" actId="14100"/>
        <pc:sldMkLst>
          <pc:docMk/>
          <pc:sldMk cId="849075492" sldId="338"/>
        </pc:sldMkLst>
      </pc:sldChg>
      <pc:sldChg chg="delSp modSp modNotes">
        <pc:chgData name="Hamilton, Kirsty" userId="S::kirsty.hamilton9@xggc.scot.nhs.uk::cb5f3518-e1e6-4ef3-a611-e1bf4a772410" providerId="AD" clId="Web-{B9A1F669-CB64-4921-8E26-A0E49876E7B0}" dt="2024-11-28T16:28:16.249" v="139" actId="1076"/>
        <pc:sldMkLst>
          <pc:docMk/>
          <pc:sldMk cId="2708413898" sldId="339"/>
        </pc:sldMkLst>
      </pc:sldChg>
      <pc:sldChg chg="delSp modSp modNotes">
        <pc:chgData name="Hamilton, Kirsty" userId="S::kirsty.hamilton9@xggc.scot.nhs.uk::cb5f3518-e1e6-4ef3-a611-e1bf4a772410" providerId="AD" clId="Web-{B9A1F669-CB64-4921-8E26-A0E49876E7B0}" dt="2024-11-28T17:04:58.976" v="480" actId="1076"/>
        <pc:sldMkLst>
          <pc:docMk/>
          <pc:sldMk cId="1573962195" sldId="340"/>
        </pc:sldMkLst>
        <pc:spChg chg="mod">
          <ac:chgData name="Hamilton, Kirsty" userId="S::kirsty.hamilton9@xggc.scot.nhs.uk::cb5f3518-e1e6-4ef3-a611-e1bf4a772410" providerId="AD" clId="Web-{B9A1F669-CB64-4921-8E26-A0E49876E7B0}" dt="2024-11-28T17:04:49.163" v="478" actId="1076"/>
          <ac:spMkLst>
            <pc:docMk/>
            <pc:sldMk cId="1573962195" sldId="340"/>
            <ac:spMk id="4" creationId="{B1FE501A-9331-7240-1D42-BD5D7AE9F5C0}"/>
          </ac:spMkLst>
        </pc:spChg>
        <pc:spChg chg="mod">
          <ac:chgData name="Hamilton, Kirsty" userId="S::kirsty.hamilton9@xggc.scot.nhs.uk::cb5f3518-e1e6-4ef3-a611-e1bf4a772410" providerId="AD" clId="Web-{B9A1F669-CB64-4921-8E26-A0E49876E7B0}" dt="2024-11-28T17:04:29.678" v="474" actId="14100"/>
          <ac:spMkLst>
            <pc:docMk/>
            <pc:sldMk cId="1573962195" sldId="340"/>
            <ac:spMk id="23" creationId="{12211C43-D0DF-7BD3-C62B-FF0B34A2095F}"/>
          </ac:spMkLst>
        </pc:spChg>
        <pc:picChg chg="mod modCrop">
          <ac:chgData name="Hamilton, Kirsty" userId="S::kirsty.hamilton9@xggc.scot.nhs.uk::cb5f3518-e1e6-4ef3-a611-e1bf4a772410" providerId="AD" clId="Web-{B9A1F669-CB64-4921-8E26-A0E49876E7B0}" dt="2024-11-28T17:04:58.976" v="480" actId="1076"/>
          <ac:picMkLst>
            <pc:docMk/>
            <pc:sldMk cId="1573962195" sldId="340"/>
            <ac:picMk id="2" creationId="{D60F14B8-C6E0-7B60-57A5-9E8B19AAF0FC}"/>
          </ac:picMkLst>
        </pc:picChg>
        <pc:picChg chg="mod">
          <ac:chgData name="Hamilton, Kirsty" userId="S::kirsty.hamilton9@xggc.scot.nhs.uk::cb5f3518-e1e6-4ef3-a611-e1bf4a772410" providerId="AD" clId="Web-{B9A1F669-CB64-4921-8E26-A0E49876E7B0}" dt="2024-11-28T17:04:18.928" v="471" actId="1076"/>
          <ac:picMkLst>
            <pc:docMk/>
            <pc:sldMk cId="1573962195" sldId="340"/>
            <ac:picMk id="6" creationId="{F3773A1C-77D8-C0FF-32DC-1722CDF0717E}"/>
          </ac:picMkLst>
        </pc:picChg>
        <pc:picChg chg="mod">
          <ac:chgData name="Hamilton, Kirsty" userId="S::kirsty.hamilton9@xggc.scot.nhs.uk::cb5f3518-e1e6-4ef3-a611-e1bf4a772410" providerId="AD" clId="Web-{B9A1F669-CB64-4921-8E26-A0E49876E7B0}" dt="2024-11-28T17:04:16.115" v="470" actId="1076"/>
          <ac:picMkLst>
            <pc:docMk/>
            <pc:sldMk cId="1573962195" sldId="340"/>
            <ac:picMk id="10" creationId="{1688F8DA-B3F5-AA22-463B-CF34BE7E8C96}"/>
          </ac:picMkLst>
        </pc:picChg>
      </pc:sldChg>
      <pc:sldChg chg="del">
        <pc:chgData name="Hamilton, Kirsty" userId="S::kirsty.hamilton9@xggc.scot.nhs.uk::cb5f3518-e1e6-4ef3-a611-e1bf4a772410" providerId="AD" clId="Web-{B9A1F669-CB64-4921-8E26-A0E49876E7B0}" dt="2024-11-28T17:06:22.557" v="482"/>
        <pc:sldMkLst>
          <pc:docMk/>
          <pc:sldMk cId="2882564524" sldId="341"/>
        </pc:sldMkLst>
      </pc:sldChg>
      <pc:sldChg chg="modNotes">
        <pc:chgData name="Hamilton, Kirsty" userId="S::kirsty.hamilton9@xggc.scot.nhs.uk::cb5f3518-e1e6-4ef3-a611-e1bf4a772410" providerId="AD" clId="Web-{B9A1F669-CB64-4921-8E26-A0E49876E7B0}" dt="2024-11-28T16:32:23.366" v="317"/>
        <pc:sldMkLst>
          <pc:docMk/>
          <pc:sldMk cId="4150378205" sldId="342"/>
        </pc:sldMkLst>
      </pc:sldChg>
      <pc:sldChg chg="modSp">
        <pc:chgData name="Hamilton, Kirsty" userId="S::kirsty.hamilton9@xggc.scot.nhs.uk::cb5f3518-e1e6-4ef3-a611-e1bf4a772410" providerId="AD" clId="Web-{B9A1F669-CB64-4921-8E26-A0E49876E7B0}" dt="2024-11-28T17:06:58.214" v="486" actId="1076"/>
        <pc:sldMkLst>
          <pc:docMk/>
          <pc:sldMk cId="3950980129" sldId="344"/>
        </pc:sldMkLst>
      </pc:sldChg>
      <pc:sldChg chg="delSp modSp modNotes">
        <pc:chgData name="Hamilton, Kirsty" userId="S::kirsty.hamilton9@xggc.scot.nhs.uk::cb5f3518-e1e6-4ef3-a611-e1bf4a772410" providerId="AD" clId="Web-{B9A1F669-CB64-4921-8E26-A0E49876E7B0}" dt="2024-11-28T16:31:46.380" v="304" actId="1076"/>
        <pc:sldMkLst>
          <pc:docMk/>
          <pc:sldMk cId="2153466684" sldId="347"/>
        </pc:sldMkLst>
        <pc:spChg chg="mod">
          <ac:chgData name="Hamilton, Kirsty" userId="S::kirsty.hamilton9@xggc.scot.nhs.uk::cb5f3518-e1e6-4ef3-a611-e1bf4a772410" providerId="AD" clId="Web-{B9A1F669-CB64-4921-8E26-A0E49876E7B0}" dt="2024-11-28T16:31:39.786" v="302"/>
          <ac:spMkLst>
            <pc:docMk/>
            <pc:sldMk cId="2153466684" sldId="347"/>
            <ac:spMk id="4" creationId="{44E3CF3F-08A4-5247-F5F0-6EC29A75EC7F}"/>
          </ac:spMkLst>
        </pc:spChg>
        <pc:spChg chg="mod">
          <ac:chgData name="Hamilton, Kirsty" userId="S::kirsty.hamilton9@xggc.scot.nhs.uk::cb5f3518-e1e6-4ef3-a611-e1bf4a772410" providerId="AD" clId="Web-{B9A1F669-CB64-4921-8E26-A0E49876E7B0}" dt="2024-11-28T16:31:46.380" v="304" actId="1076"/>
          <ac:spMkLst>
            <pc:docMk/>
            <pc:sldMk cId="2153466684" sldId="347"/>
            <ac:spMk id="23" creationId="{12211C43-D0DF-7BD3-C62B-FF0B34A2095F}"/>
          </ac:spMkLst>
        </pc:spChg>
        <pc:picChg chg="mod">
          <ac:chgData name="Hamilton, Kirsty" userId="S::kirsty.hamilton9@xggc.scot.nhs.uk::cb5f3518-e1e6-4ef3-a611-e1bf4a772410" providerId="AD" clId="Web-{B9A1F669-CB64-4921-8E26-A0E49876E7B0}" dt="2024-11-28T16:30:59.488" v="290" actId="1076"/>
          <ac:picMkLst>
            <pc:docMk/>
            <pc:sldMk cId="2153466684" sldId="347"/>
            <ac:picMk id="3" creationId="{8B88ACB8-45BD-3254-8245-4B684914B845}"/>
          </ac:picMkLst>
        </pc:picChg>
      </pc:sldChg>
      <pc:sldChg chg="addSp delSp modSp add replId modNotes">
        <pc:chgData name="Hamilton, Kirsty" userId="S::kirsty.hamilton9@xggc.scot.nhs.uk::cb5f3518-e1e6-4ef3-a611-e1bf4a772410" providerId="AD" clId="Web-{B9A1F669-CB64-4921-8E26-A0E49876E7B0}" dt="2024-11-28T16:34:24.323" v="328"/>
        <pc:sldMkLst>
          <pc:docMk/>
          <pc:sldMk cId="1018596730" sldId="348"/>
        </pc:sldMkLst>
        <pc:spChg chg="mod">
          <ac:chgData name="Hamilton, Kirsty" userId="S::kirsty.hamilton9@xggc.scot.nhs.uk::cb5f3518-e1e6-4ef3-a611-e1bf4a772410" providerId="AD" clId="Web-{B9A1F669-CB64-4921-8E26-A0E49876E7B0}" dt="2024-11-28T16:33:22.524" v="326" actId="20577"/>
          <ac:spMkLst>
            <pc:docMk/>
            <pc:sldMk cId="1018596730" sldId="348"/>
            <ac:spMk id="2" creationId="{C7B54792-BDE4-D873-AB92-62342815ECFC}"/>
          </ac:spMkLst>
        </pc:spChg>
      </pc:sldChg>
      <pc:sldChg chg="addSp delSp modSp add replId modNotes">
        <pc:chgData name="Hamilton, Kirsty" userId="S::kirsty.hamilton9@xggc.scot.nhs.uk::cb5f3518-e1e6-4ef3-a611-e1bf4a772410" providerId="AD" clId="Web-{B9A1F669-CB64-4921-8E26-A0E49876E7B0}" dt="2024-11-28T17:03:24.536" v="463"/>
        <pc:sldMkLst>
          <pc:docMk/>
          <pc:sldMk cId="3095063324" sldId="349"/>
        </pc:sldMkLst>
        <pc:spChg chg="add del">
          <ac:chgData name="Hamilton, Kirsty" userId="S::kirsty.hamilton9@xggc.scot.nhs.uk::cb5f3518-e1e6-4ef3-a611-e1bf4a772410" providerId="AD" clId="Web-{B9A1F669-CB64-4921-8E26-A0E49876E7B0}" dt="2024-11-28T16:53:58.546" v="378"/>
          <ac:spMkLst>
            <pc:docMk/>
            <pc:sldMk cId="3095063324" sldId="349"/>
            <ac:spMk id="23" creationId="{12211C43-D0DF-7BD3-C62B-FF0B34A2095F}"/>
          </ac:spMkLst>
        </pc:spChg>
        <pc:spChg chg="mod">
          <ac:chgData name="Hamilton, Kirsty" userId="S::kirsty.hamilton9@xggc.scot.nhs.uk::cb5f3518-e1e6-4ef3-a611-e1bf4a772410" providerId="AD" clId="Web-{B9A1F669-CB64-4921-8E26-A0E49876E7B0}" dt="2024-11-28T17:02:34.815" v="445" actId="14100"/>
          <ac:spMkLst>
            <pc:docMk/>
            <pc:sldMk cId="3095063324" sldId="349"/>
            <ac:spMk id="32" creationId="{D86D63FF-2A3B-5678-FFEA-B29AC42D741A}"/>
          </ac:spMkLst>
        </pc:spChg>
      </pc:sldChg>
      <pc:sldChg chg="add replId">
        <pc:chgData name="Hamilton, Kirsty" userId="S::kirsty.hamilton9@xggc.scot.nhs.uk::cb5f3518-e1e6-4ef3-a611-e1bf4a772410" providerId="AD" clId="Web-{B9A1F669-CB64-4921-8E26-A0E49876E7B0}" dt="2024-11-28T17:05:51.712" v="481"/>
        <pc:sldMkLst>
          <pc:docMk/>
          <pc:sldMk cId="1972952627" sldId="350"/>
        </pc:sldMkLst>
      </pc:sldChg>
      <pc:sldChg chg="modSp add replId">
        <pc:chgData name="Hamilton, Kirsty" userId="S::kirsty.hamilton9@xggc.scot.nhs.uk::cb5f3518-e1e6-4ef3-a611-e1bf4a772410" providerId="AD" clId="Web-{B9A1F669-CB64-4921-8E26-A0E49876E7B0}" dt="2024-11-28T17:08:25.529" v="500" actId="1076"/>
        <pc:sldMkLst>
          <pc:docMk/>
          <pc:sldMk cId="3463714207" sldId="351"/>
        </pc:sldMkLst>
      </pc:sldChg>
    </pc:docChg>
  </pc:docChgLst>
  <pc:docChgLst>
    <pc:chgData name="Hamilton, Kirsty" userId="S::kirsty.hamilton9@xggc.scot.nhs.uk::cb5f3518-e1e6-4ef3-a611-e1bf4a772410" providerId="AD" clId="Web-{76057BC6-E85D-45AA-96DA-65059A3AE4C6}"/>
    <pc:docChg chg="delSld modSld">
      <pc:chgData name="Hamilton, Kirsty" userId="S::kirsty.hamilton9@xggc.scot.nhs.uk::cb5f3518-e1e6-4ef3-a611-e1bf4a772410" providerId="AD" clId="Web-{76057BC6-E85D-45AA-96DA-65059A3AE4C6}" dt="2024-11-28T19:48:08.777" v="152" actId="1076"/>
      <pc:docMkLst>
        <pc:docMk/>
      </pc:docMkLst>
      <pc:sldChg chg="del">
        <pc:chgData name="Hamilton, Kirsty" userId="S::kirsty.hamilton9@xggc.scot.nhs.uk::cb5f3518-e1e6-4ef3-a611-e1bf4a772410" providerId="AD" clId="Web-{76057BC6-E85D-45AA-96DA-65059A3AE4C6}" dt="2024-11-28T19:28:31.105" v="11"/>
        <pc:sldMkLst>
          <pc:docMk/>
          <pc:sldMk cId="849075492" sldId="338"/>
        </pc:sldMkLst>
      </pc:sldChg>
      <pc:sldChg chg="addSp delSp modSp">
        <pc:chgData name="Hamilton, Kirsty" userId="S::kirsty.hamilton9@xggc.scot.nhs.uk::cb5f3518-e1e6-4ef3-a611-e1bf4a772410" providerId="AD" clId="Web-{76057BC6-E85D-45AA-96DA-65059A3AE4C6}" dt="2024-11-28T19:33:53.173" v="31" actId="1076"/>
        <pc:sldMkLst>
          <pc:docMk/>
          <pc:sldMk cId="2708413898" sldId="339"/>
        </pc:sldMkLst>
        <pc:spChg chg="mod">
          <ac:chgData name="Hamilton, Kirsty" userId="S::kirsty.hamilton9@xggc.scot.nhs.uk::cb5f3518-e1e6-4ef3-a611-e1bf4a772410" providerId="AD" clId="Web-{76057BC6-E85D-45AA-96DA-65059A3AE4C6}" dt="2024-11-28T19:33:53.173" v="31" actId="1076"/>
          <ac:spMkLst>
            <pc:docMk/>
            <pc:sldMk cId="2708413898" sldId="339"/>
            <ac:spMk id="4" creationId="{B1FE501A-9331-7240-1D42-BD5D7AE9F5C0}"/>
          </ac:spMkLst>
        </pc:spChg>
        <pc:picChg chg="add mod modCrop">
          <ac:chgData name="Hamilton, Kirsty" userId="S::kirsty.hamilton9@xggc.scot.nhs.uk::cb5f3518-e1e6-4ef3-a611-e1bf4a772410" providerId="AD" clId="Web-{76057BC6-E85D-45AA-96DA-65059A3AE4C6}" dt="2024-11-28T19:33:37.547" v="29" actId="1076"/>
          <ac:picMkLst>
            <pc:docMk/>
            <pc:sldMk cId="2708413898" sldId="339"/>
            <ac:picMk id="2" creationId="{DA44A20F-8EDB-F9CA-58BA-4E8AF6BEE5E4}"/>
          </ac:picMkLst>
        </pc:picChg>
      </pc:sldChg>
      <pc:sldChg chg="modSp">
        <pc:chgData name="Hamilton, Kirsty" userId="S::kirsty.hamilton9@xggc.scot.nhs.uk::cb5f3518-e1e6-4ef3-a611-e1bf4a772410" providerId="AD" clId="Web-{76057BC6-E85D-45AA-96DA-65059A3AE4C6}" dt="2024-11-28T19:28:52.044" v="15" actId="1076"/>
        <pc:sldMkLst>
          <pc:docMk/>
          <pc:sldMk cId="1573962195" sldId="340"/>
        </pc:sldMkLst>
        <pc:picChg chg="mod">
          <ac:chgData name="Hamilton, Kirsty" userId="S::kirsty.hamilton9@xggc.scot.nhs.uk::cb5f3518-e1e6-4ef3-a611-e1bf4a772410" providerId="AD" clId="Web-{76057BC6-E85D-45AA-96DA-65059A3AE4C6}" dt="2024-11-28T19:28:52.044" v="15" actId="1076"/>
          <ac:picMkLst>
            <pc:docMk/>
            <pc:sldMk cId="1573962195" sldId="340"/>
            <ac:picMk id="2" creationId="{D60F14B8-C6E0-7B60-57A5-9E8B19AAF0FC}"/>
          </ac:picMkLst>
        </pc:picChg>
        <pc:picChg chg="mod">
          <ac:chgData name="Hamilton, Kirsty" userId="S::kirsty.hamilton9@xggc.scot.nhs.uk::cb5f3518-e1e6-4ef3-a611-e1bf4a772410" providerId="AD" clId="Web-{76057BC6-E85D-45AA-96DA-65059A3AE4C6}" dt="2024-11-28T19:28:36.855" v="12" actId="1076"/>
          <ac:picMkLst>
            <pc:docMk/>
            <pc:sldMk cId="1573962195" sldId="340"/>
            <ac:picMk id="6" creationId="{F3773A1C-77D8-C0FF-32DC-1722CDF0717E}"/>
          </ac:picMkLst>
        </pc:picChg>
      </pc:sldChg>
      <pc:sldChg chg="addSp delSp modSp">
        <pc:chgData name="Hamilton, Kirsty" userId="S::kirsty.hamilton9@xggc.scot.nhs.uk::cb5f3518-e1e6-4ef3-a611-e1bf4a772410" providerId="AD" clId="Web-{76057BC6-E85D-45AA-96DA-65059A3AE4C6}" dt="2024-11-28T19:48:08.777" v="152" actId="1076"/>
        <pc:sldMkLst>
          <pc:docMk/>
          <pc:sldMk cId="1018596730" sldId="348"/>
        </pc:sldMkLst>
        <pc:spChg chg="mod">
          <ac:chgData name="Hamilton, Kirsty" userId="S::kirsty.hamilton9@xggc.scot.nhs.uk::cb5f3518-e1e6-4ef3-a611-e1bf4a772410" providerId="AD" clId="Web-{76057BC6-E85D-45AA-96DA-65059A3AE4C6}" dt="2024-11-28T19:46:33.318" v="150" actId="1076"/>
          <ac:spMkLst>
            <pc:docMk/>
            <pc:sldMk cId="1018596730" sldId="348"/>
            <ac:spMk id="2" creationId="{C7B54792-BDE4-D873-AB92-62342815ECFC}"/>
          </ac:spMkLst>
        </pc:spChg>
        <pc:spChg chg="add mod">
          <ac:chgData name="Hamilton, Kirsty" userId="S::kirsty.hamilton9@xggc.scot.nhs.uk::cb5f3518-e1e6-4ef3-a611-e1bf4a772410" providerId="AD" clId="Web-{76057BC6-E85D-45AA-96DA-65059A3AE4C6}" dt="2024-11-28T19:46:03.206" v="142" actId="20577"/>
          <ac:spMkLst>
            <pc:docMk/>
            <pc:sldMk cId="1018596730" sldId="348"/>
            <ac:spMk id="7" creationId="{E7380197-A7B1-A697-6C38-73B94A2C1636}"/>
          </ac:spMkLst>
        </pc:spChg>
        <pc:spChg chg="add mod ord">
          <ac:chgData name="Hamilton, Kirsty" userId="S::kirsty.hamilton9@xggc.scot.nhs.uk::cb5f3518-e1e6-4ef3-a611-e1bf4a772410" providerId="AD" clId="Web-{76057BC6-E85D-45AA-96DA-65059A3AE4C6}" dt="2024-11-28T19:46:09.519" v="144" actId="1076"/>
          <ac:spMkLst>
            <pc:docMk/>
            <pc:sldMk cId="1018596730" sldId="348"/>
            <ac:spMk id="8" creationId="{718FD657-6D26-C006-D97B-71C513E1075B}"/>
          </ac:spMkLst>
        </pc:spChg>
        <pc:spChg chg="mod ord">
          <ac:chgData name="Hamilton, Kirsty" userId="S::kirsty.hamilton9@xggc.scot.nhs.uk::cb5f3518-e1e6-4ef3-a611-e1bf4a772410" providerId="AD" clId="Web-{76057BC6-E85D-45AA-96DA-65059A3AE4C6}" dt="2024-11-28T19:48:08.777" v="152" actId="1076"/>
          <ac:spMkLst>
            <pc:docMk/>
            <pc:sldMk cId="1018596730" sldId="348"/>
            <ac:spMk id="23" creationId="{12211C43-D0DF-7BD3-C62B-FF0B34A2095F}"/>
          </ac:spMkLst>
        </pc:spChg>
        <pc:picChg chg="add mod">
          <ac:chgData name="Hamilton, Kirsty" userId="S::kirsty.hamilton9@xggc.scot.nhs.uk::cb5f3518-e1e6-4ef3-a611-e1bf4a772410" providerId="AD" clId="Web-{76057BC6-E85D-45AA-96DA-65059A3AE4C6}" dt="2024-11-28T19:46:12.395" v="145" actId="1076"/>
          <ac:picMkLst>
            <pc:docMk/>
            <pc:sldMk cId="1018596730" sldId="348"/>
            <ac:picMk id="5" creationId="{A17078F2-76EE-E0EF-9E78-EFE2D70253A4}"/>
          </ac:picMkLst>
        </pc:picChg>
      </pc:sldChg>
    </pc:docChg>
  </pc:docChgLst>
  <pc:docChgLst>
    <pc:chgData name="Hamilton, Kirsty" userId="S::kirsty.hamilton9@xggc.scot.nhs.uk::cb5f3518-e1e6-4ef3-a611-e1bf4a772410" providerId="AD" clId="Web-{CBC27B8A-85D0-40A6-AE6C-694FA2D6963C}"/>
    <pc:docChg chg="addSld delSld modSld sldOrd">
      <pc:chgData name="Hamilton, Kirsty" userId="S::kirsty.hamilton9@xggc.scot.nhs.uk::cb5f3518-e1e6-4ef3-a611-e1bf4a772410" providerId="AD" clId="Web-{CBC27B8A-85D0-40A6-AE6C-694FA2D6963C}" dt="2024-11-05T08:34:56.357" v="292" actId="1076"/>
      <pc:docMkLst>
        <pc:docMk/>
      </pc:docMkLst>
      <pc:sldChg chg="addSp delSp modSp">
        <pc:chgData name="Hamilton, Kirsty" userId="S::kirsty.hamilton9@xggc.scot.nhs.uk::cb5f3518-e1e6-4ef3-a611-e1bf4a772410" providerId="AD" clId="Web-{CBC27B8A-85D0-40A6-AE6C-694FA2D6963C}" dt="2024-11-05T08:34:56.357" v="292" actId="1076"/>
        <pc:sldMkLst>
          <pc:docMk/>
          <pc:sldMk cId="1032094338" sldId="284"/>
        </pc:sldMkLst>
      </pc:sldChg>
      <pc:sldChg chg="delSp ord">
        <pc:chgData name="Hamilton, Kirsty" userId="S::kirsty.hamilton9@xggc.scot.nhs.uk::cb5f3518-e1e6-4ef3-a611-e1bf4a772410" providerId="AD" clId="Web-{CBC27B8A-85D0-40A6-AE6C-694FA2D6963C}" dt="2024-11-04T09:24:41.693" v="1"/>
        <pc:sldMkLst>
          <pc:docMk/>
          <pc:sldMk cId="849075492" sldId="338"/>
        </pc:sldMkLst>
      </pc:sldChg>
      <pc:sldChg chg="modSp">
        <pc:chgData name="Hamilton, Kirsty" userId="S::kirsty.hamilton9@xggc.scot.nhs.uk::cb5f3518-e1e6-4ef3-a611-e1bf4a772410" providerId="AD" clId="Web-{CBC27B8A-85D0-40A6-AE6C-694FA2D6963C}" dt="2024-11-05T08:31:55.884" v="268" actId="14100"/>
        <pc:sldMkLst>
          <pc:docMk/>
          <pc:sldMk cId="3950980129" sldId="344"/>
        </pc:sldMkLst>
      </pc:sldChg>
      <pc:sldChg chg="del">
        <pc:chgData name="Hamilton, Kirsty" userId="S::kirsty.hamilton9@xggc.scot.nhs.uk::cb5f3518-e1e6-4ef3-a611-e1bf4a772410" providerId="AD" clId="Web-{CBC27B8A-85D0-40A6-AE6C-694FA2D6963C}" dt="2024-11-05T08:28:06.692" v="247"/>
        <pc:sldMkLst>
          <pc:docMk/>
          <pc:sldMk cId="2143720012" sldId="345"/>
        </pc:sldMkLst>
      </pc:sldChg>
      <pc:sldChg chg="modSp">
        <pc:chgData name="Hamilton, Kirsty" userId="S::kirsty.hamilton9@xggc.scot.nhs.uk::cb5f3518-e1e6-4ef3-a611-e1bf4a772410" providerId="AD" clId="Web-{CBC27B8A-85D0-40A6-AE6C-694FA2D6963C}" dt="2024-11-05T08:13:58.376" v="55" actId="20577"/>
        <pc:sldMkLst>
          <pc:docMk/>
          <pc:sldMk cId="2153466684" sldId="347"/>
        </pc:sldMkLst>
        <pc:spChg chg="mod">
          <ac:chgData name="Hamilton, Kirsty" userId="S::kirsty.hamilton9@xggc.scot.nhs.uk::cb5f3518-e1e6-4ef3-a611-e1bf4a772410" providerId="AD" clId="Web-{CBC27B8A-85D0-40A6-AE6C-694FA2D6963C}" dt="2024-11-05T08:10:27.418" v="18" actId="1076"/>
          <ac:spMkLst>
            <pc:docMk/>
            <pc:sldMk cId="2153466684" sldId="347"/>
            <ac:spMk id="4" creationId="{44E3CF3F-08A4-5247-F5F0-6EC29A75EC7F}"/>
          </ac:spMkLst>
        </pc:spChg>
        <pc:spChg chg="mod">
          <ac:chgData name="Hamilton, Kirsty" userId="S::kirsty.hamilton9@xggc.scot.nhs.uk::cb5f3518-e1e6-4ef3-a611-e1bf4a772410" providerId="AD" clId="Web-{CBC27B8A-85D0-40A6-AE6C-694FA2D6963C}" dt="2024-11-05T08:09:16.745" v="2" actId="1076"/>
          <ac:spMkLst>
            <pc:docMk/>
            <pc:sldMk cId="2153466684" sldId="347"/>
            <ac:spMk id="23" creationId="{12211C43-D0DF-7BD3-C62B-FF0B34A2095F}"/>
          </ac:spMkLst>
        </pc:spChg>
      </pc:sldChg>
      <pc:sldChg chg="modSp add del">
        <pc:chgData name="Hamilton, Kirsty" userId="S::kirsty.hamilton9@xggc.scot.nhs.uk::cb5f3518-e1e6-4ef3-a611-e1bf4a772410" providerId="AD" clId="Web-{CBC27B8A-85D0-40A6-AE6C-694FA2D6963C}" dt="2024-11-05T08:28:01.707" v="246"/>
        <pc:sldMkLst>
          <pc:docMk/>
          <pc:sldMk cId="1636504962" sldId="348"/>
        </pc:sldMkLst>
      </pc:sldChg>
    </pc:docChg>
  </pc:docChgLst>
  <pc:docChgLst>
    <pc:chgData name="Hamilton, Kirsty" userId="S::kirsty.hamilton9@xggc.scot.nhs.uk::cb5f3518-e1e6-4ef3-a611-e1bf4a772410" providerId="AD" clId="Web-{D9B9D25C-9BA8-4641-B131-530C406D6ADE}"/>
    <pc:docChg chg="modSld">
      <pc:chgData name="Hamilton, Kirsty" userId="S::kirsty.hamilton9@xggc.scot.nhs.uk::cb5f3518-e1e6-4ef3-a611-e1bf4a772410" providerId="AD" clId="Web-{D9B9D25C-9BA8-4641-B131-530C406D6ADE}" dt="2025-01-14T13:33:16.708" v="5" actId="1076"/>
      <pc:docMkLst>
        <pc:docMk/>
      </pc:docMkLst>
      <pc:sldChg chg="modSp">
        <pc:chgData name="Hamilton, Kirsty" userId="S::kirsty.hamilton9@xggc.scot.nhs.uk::cb5f3518-e1e6-4ef3-a611-e1bf4a772410" providerId="AD" clId="Web-{D9B9D25C-9BA8-4641-B131-530C406D6ADE}" dt="2025-01-14T13:33:16.708" v="5" actId="1076"/>
        <pc:sldMkLst>
          <pc:docMk/>
          <pc:sldMk cId="3017421060" sldId="405"/>
        </pc:sldMkLst>
        <pc:spChg chg="mod">
          <ac:chgData name="Hamilton, Kirsty" userId="S::kirsty.hamilton9@xggc.scot.nhs.uk::cb5f3518-e1e6-4ef3-a611-e1bf4a772410" providerId="AD" clId="Web-{D9B9D25C-9BA8-4641-B131-530C406D6ADE}" dt="2025-01-14T13:33:16.708" v="5" actId="1076"/>
          <ac:spMkLst>
            <pc:docMk/>
            <pc:sldMk cId="3017421060" sldId="405"/>
            <ac:spMk id="4" creationId="{10F6DD2E-1352-6986-729F-BFF632129A9D}"/>
          </ac:spMkLst>
        </pc:spChg>
      </pc:sldChg>
    </pc:docChg>
  </pc:docChgLst>
  <pc:docChgLst>
    <pc:chgData name="Hamilton, Kirsty" userId="S::kirsty.hamilton9@xggc.scot.nhs.uk::cb5f3518-e1e6-4ef3-a611-e1bf4a772410" providerId="AD" clId="Web-{E2853ABF-ABC2-43BE-AF41-7E8835ED0793}"/>
    <pc:docChg chg="addSld delSld modSld">
      <pc:chgData name="Hamilton, Kirsty" userId="S::kirsty.hamilton9@xggc.scot.nhs.uk::cb5f3518-e1e6-4ef3-a611-e1bf4a772410" providerId="AD" clId="Web-{E2853ABF-ABC2-43BE-AF41-7E8835ED0793}" dt="2024-10-23T14:25:02.546" v="326" actId="1076"/>
      <pc:docMkLst>
        <pc:docMk/>
      </pc:docMkLst>
      <pc:sldChg chg="del">
        <pc:chgData name="Hamilton, Kirsty" userId="S::kirsty.hamilton9@xggc.scot.nhs.uk::cb5f3518-e1e6-4ef3-a611-e1bf4a772410" providerId="AD" clId="Web-{E2853ABF-ABC2-43BE-AF41-7E8835ED0793}" dt="2024-10-23T13:41:58.765" v="14"/>
        <pc:sldMkLst>
          <pc:docMk/>
          <pc:sldMk cId="1036329674" sldId="273"/>
        </pc:sldMkLst>
      </pc:sldChg>
      <pc:sldChg chg="del">
        <pc:chgData name="Hamilton, Kirsty" userId="S::kirsty.hamilton9@xggc.scot.nhs.uk::cb5f3518-e1e6-4ef3-a611-e1bf4a772410" providerId="AD" clId="Web-{E2853ABF-ABC2-43BE-AF41-7E8835ED0793}" dt="2024-10-23T13:41:46.702" v="10"/>
        <pc:sldMkLst>
          <pc:docMk/>
          <pc:sldMk cId="1635393447" sldId="277"/>
        </pc:sldMkLst>
      </pc:sldChg>
      <pc:sldChg chg="del">
        <pc:chgData name="Hamilton, Kirsty" userId="S::kirsty.hamilton9@xggc.scot.nhs.uk::cb5f3518-e1e6-4ef3-a611-e1bf4a772410" providerId="AD" clId="Web-{E2853ABF-ABC2-43BE-AF41-7E8835ED0793}" dt="2024-10-23T13:41:43.577" v="9"/>
        <pc:sldMkLst>
          <pc:docMk/>
          <pc:sldMk cId="1949617622" sldId="278"/>
        </pc:sldMkLst>
      </pc:sldChg>
      <pc:sldChg chg="del">
        <pc:chgData name="Hamilton, Kirsty" userId="S::kirsty.hamilton9@xggc.scot.nhs.uk::cb5f3518-e1e6-4ef3-a611-e1bf4a772410" providerId="AD" clId="Web-{E2853ABF-ABC2-43BE-AF41-7E8835ED0793}" dt="2024-10-23T13:41:48.155" v="11"/>
        <pc:sldMkLst>
          <pc:docMk/>
          <pc:sldMk cId="2409663394" sldId="281"/>
        </pc:sldMkLst>
      </pc:sldChg>
      <pc:sldChg chg="del">
        <pc:chgData name="Hamilton, Kirsty" userId="S::kirsty.hamilton9@xggc.scot.nhs.uk::cb5f3518-e1e6-4ef3-a611-e1bf4a772410" providerId="AD" clId="Web-{E2853ABF-ABC2-43BE-AF41-7E8835ED0793}" dt="2024-10-23T13:41:30.248" v="2"/>
        <pc:sldMkLst>
          <pc:docMk/>
          <pc:sldMk cId="3142052420" sldId="285"/>
        </pc:sldMkLst>
      </pc:sldChg>
      <pc:sldChg chg="del">
        <pc:chgData name="Hamilton, Kirsty" userId="S::kirsty.hamilton9@xggc.scot.nhs.uk::cb5f3518-e1e6-4ef3-a611-e1bf4a772410" providerId="AD" clId="Web-{E2853ABF-ABC2-43BE-AF41-7E8835ED0793}" dt="2024-10-23T13:41:48.655" v="12"/>
        <pc:sldMkLst>
          <pc:docMk/>
          <pc:sldMk cId="3226320070" sldId="287"/>
        </pc:sldMkLst>
      </pc:sldChg>
      <pc:sldChg chg="del">
        <pc:chgData name="Hamilton, Kirsty" userId="S::kirsty.hamilton9@xggc.scot.nhs.uk::cb5f3518-e1e6-4ef3-a611-e1bf4a772410" providerId="AD" clId="Web-{E2853ABF-ABC2-43BE-AF41-7E8835ED0793}" dt="2024-10-23T13:41:39.624" v="8"/>
        <pc:sldMkLst>
          <pc:docMk/>
          <pc:sldMk cId="3795259103" sldId="301"/>
        </pc:sldMkLst>
      </pc:sldChg>
      <pc:sldChg chg="del">
        <pc:chgData name="Hamilton, Kirsty" userId="S::kirsty.hamilton9@xggc.scot.nhs.uk::cb5f3518-e1e6-4ef3-a611-e1bf4a772410" providerId="AD" clId="Web-{E2853ABF-ABC2-43BE-AF41-7E8835ED0793}" dt="2024-10-23T13:42:01.546" v="17"/>
        <pc:sldMkLst>
          <pc:docMk/>
          <pc:sldMk cId="4274301182" sldId="316"/>
        </pc:sldMkLst>
      </pc:sldChg>
      <pc:sldChg chg="del">
        <pc:chgData name="Hamilton, Kirsty" userId="S::kirsty.hamilton9@xggc.scot.nhs.uk::cb5f3518-e1e6-4ef3-a611-e1bf4a772410" providerId="AD" clId="Web-{E2853ABF-ABC2-43BE-AF41-7E8835ED0793}" dt="2024-10-23T13:41:38.639" v="7"/>
        <pc:sldMkLst>
          <pc:docMk/>
          <pc:sldMk cId="3376256831" sldId="317"/>
        </pc:sldMkLst>
      </pc:sldChg>
      <pc:sldChg chg="del">
        <pc:chgData name="Hamilton, Kirsty" userId="S::kirsty.hamilton9@xggc.scot.nhs.uk::cb5f3518-e1e6-4ef3-a611-e1bf4a772410" providerId="AD" clId="Web-{E2853ABF-ABC2-43BE-AF41-7E8835ED0793}" dt="2024-10-23T13:41:59.718" v="15"/>
        <pc:sldMkLst>
          <pc:docMk/>
          <pc:sldMk cId="3397140518" sldId="319"/>
        </pc:sldMkLst>
      </pc:sldChg>
      <pc:sldChg chg="del">
        <pc:chgData name="Hamilton, Kirsty" userId="S::kirsty.hamilton9@xggc.scot.nhs.uk::cb5f3518-e1e6-4ef3-a611-e1bf4a772410" providerId="AD" clId="Web-{E2853ABF-ABC2-43BE-AF41-7E8835ED0793}" dt="2024-10-23T13:41:36.233" v="6"/>
        <pc:sldMkLst>
          <pc:docMk/>
          <pc:sldMk cId="355003806" sldId="322"/>
        </pc:sldMkLst>
      </pc:sldChg>
      <pc:sldChg chg="del">
        <pc:chgData name="Hamilton, Kirsty" userId="S::kirsty.hamilton9@xggc.scot.nhs.uk::cb5f3518-e1e6-4ef3-a611-e1bf4a772410" providerId="AD" clId="Web-{E2853ABF-ABC2-43BE-AF41-7E8835ED0793}" dt="2024-10-23T13:41:33.030" v="4"/>
        <pc:sldMkLst>
          <pc:docMk/>
          <pc:sldMk cId="2962457897" sldId="325"/>
        </pc:sldMkLst>
      </pc:sldChg>
      <pc:sldChg chg="del">
        <pc:chgData name="Hamilton, Kirsty" userId="S::kirsty.hamilton9@xggc.scot.nhs.uk::cb5f3518-e1e6-4ef3-a611-e1bf4a772410" providerId="AD" clId="Web-{E2853ABF-ABC2-43BE-AF41-7E8835ED0793}" dt="2024-10-23T13:41:31.764" v="3"/>
        <pc:sldMkLst>
          <pc:docMk/>
          <pc:sldMk cId="493543762" sldId="326"/>
        </pc:sldMkLst>
      </pc:sldChg>
      <pc:sldChg chg="del">
        <pc:chgData name="Hamilton, Kirsty" userId="S::kirsty.hamilton9@xggc.scot.nhs.uk::cb5f3518-e1e6-4ef3-a611-e1bf4a772410" providerId="AD" clId="Web-{E2853ABF-ABC2-43BE-AF41-7E8835ED0793}" dt="2024-10-23T13:41:35.545" v="5"/>
        <pc:sldMkLst>
          <pc:docMk/>
          <pc:sldMk cId="3175177700" sldId="327"/>
        </pc:sldMkLst>
      </pc:sldChg>
      <pc:sldChg chg="del">
        <pc:chgData name="Hamilton, Kirsty" userId="S::kirsty.hamilton9@xggc.scot.nhs.uk::cb5f3518-e1e6-4ef3-a611-e1bf4a772410" providerId="AD" clId="Web-{E2853ABF-ABC2-43BE-AF41-7E8835ED0793}" dt="2024-10-23T13:41:57.202" v="13"/>
        <pc:sldMkLst>
          <pc:docMk/>
          <pc:sldMk cId="2251546808" sldId="329"/>
        </pc:sldMkLst>
      </pc:sldChg>
      <pc:sldChg chg="del">
        <pc:chgData name="Hamilton, Kirsty" userId="S::kirsty.hamilton9@xggc.scot.nhs.uk::cb5f3518-e1e6-4ef3-a611-e1bf4a772410" providerId="AD" clId="Web-{E2853ABF-ABC2-43BE-AF41-7E8835ED0793}" dt="2024-10-23T13:42:00.358" v="16"/>
        <pc:sldMkLst>
          <pc:docMk/>
          <pc:sldMk cId="3935235407" sldId="330"/>
        </pc:sldMkLst>
      </pc:sldChg>
      <pc:sldChg chg="addSp delSp modSp">
        <pc:chgData name="Hamilton, Kirsty" userId="S::kirsty.hamilton9@xggc.scot.nhs.uk::cb5f3518-e1e6-4ef3-a611-e1bf4a772410" providerId="AD" clId="Web-{E2853ABF-ABC2-43BE-AF41-7E8835ED0793}" dt="2024-10-23T13:59:30.024" v="160"/>
        <pc:sldMkLst>
          <pc:docMk/>
          <pc:sldMk cId="2489512656" sldId="332"/>
        </pc:sldMkLst>
      </pc:sldChg>
      <pc:sldChg chg="addSp delSp modSp del">
        <pc:chgData name="Hamilton, Kirsty" userId="S::kirsty.hamilton9@xggc.scot.nhs.uk::cb5f3518-e1e6-4ef3-a611-e1bf4a772410" providerId="AD" clId="Web-{E2853ABF-ABC2-43BE-AF41-7E8835ED0793}" dt="2024-10-23T13:54:35.002" v="105"/>
        <pc:sldMkLst>
          <pc:docMk/>
          <pc:sldMk cId="1117617159" sldId="333"/>
        </pc:sldMkLst>
      </pc:sldChg>
      <pc:sldChg chg="del">
        <pc:chgData name="Hamilton, Kirsty" userId="S::kirsty.hamilton9@xggc.scot.nhs.uk::cb5f3518-e1e6-4ef3-a611-e1bf4a772410" providerId="AD" clId="Web-{E2853ABF-ABC2-43BE-AF41-7E8835ED0793}" dt="2024-10-23T13:41:27.201" v="0"/>
        <pc:sldMkLst>
          <pc:docMk/>
          <pc:sldMk cId="788382049" sldId="336"/>
        </pc:sldMkLst>
      </pc:sldChg>
      <pc:sldChg chg="del">
        <pc:chgData name="Hamilton, Kirsty" userId="S::kirsty.hamilton9@xggc.scot.nhs.uk::cb5f3518-e1e6-4ef3-a611-e1bf4a772410" providerId="AD" clId="Web-{E2853ABF-ABC2-43BE-AF41-7E8835ED0793}" dt="2024-10-23T13:41:29.014" v="1"/>
        <pc:sldMkLst>
          <pc:docMk/>
          <pc:sldMk cId="685436720" sldId="337"/>
        </pc:sldMkLst>
      </pc:sldChg>
      <pc:sldChg chg="addSp delSp modSp">
        <pc:chgData name="Hamilton, Kirsty" userId="S::kirsty.hamilton9@xggc.scot.nhs.uk::cb5f3518-e1e6-4ef3-a611-e1bf4a772410" providerId="AD" clId="Web-{E2853ABF-ABC2-43BE-AF41-7E8835ED0793}" dt="2024-10-23T14:25:02.546" v="326" actId="1076"/>
        <pc:sldMkLst>
          <pc:docMk/>
          <pc:sldMk cId="2708413898" sldId="339"/>
        </pc:sldMkLst>
        <pc:spChg chg="mod">
          <ac:chgData name="Hamilton, Kirsty" userId="S::kirsty.hamilton9@xggc.scot.nhs.uk::cb5f3518-e1e6-4ef3-a611-e1bf4a772410" providerId="AD" clId="Web-{E2853ABF-ABC2-43BE-AF41-7E8835ED0793}" dt="2024-10-23T14:09:41.149" v="177" actId="20577"/>
          <ac:spMkLst>
            <pc:docMk/>
            <pc:sldMk cId="2708413898" sldId="339"/>
            <ac:spMk id="4" creationId="{B1FE501A-9331-7240-1D42-BD5D7AE9F5C0}"/>
          </ac:spMkLst>
        </pc:spChg>
        <pc:spChg chg="mod">
          <ac:chgData name="Hamilton, Kirsty" userId="S::kirsty.hamilton9@xggc.scot.nhs.uk::cb5f3518-e1e6-4ef3-a611-e1bf4a772410" providerId="AD" clId="Web-{E2853ABF-ABC2-43BE-AF41-7E8835ED0793}" dt="2024-10-23T14:22:40.949" v="283" actId="14100"/>
          <ac:spMkLst>
            <pc:docMk/>
            <pc:sldMk cId="2708413898" sldId="339"/>
            <ac:spMk id="23" creationId="{12211C43-D0DF-7BD3-C62B-FF0B34A2095F}"/>
          </ac:spMkLst>
        </pc:spChg>
        <pc:picChg chg="mod">
          <ac:chgData name="Hamilton, Kirsty" userId="S::kirsty.hamilton9@xggc.scot.nhs.uk::cb5f3518-e1e6-4ef3-a611-e1bf4a772410" providerId="AD" clId="Web-{E2853ABF-ABC2-43BE-AF41-7E8835ED0793}" dt="2024-10-23T14:21:45.713" v="272" actId="1076"/>
          <ac:picMkLst>
            <pc:docMk/>
            <pc:sldMk cId="2708413898" sldId="339"/>
            <ac:picMk id="3" creationId="{8B88ACB8-45BD-3254-8245-4B684914B845}"/>
          </ac:picMkLst>
        </pc:picChg>
      </pc:sldChg>
      <pc:sldChg chg="addSp delSp modSp add">
        <pc:chgData name="Hamilton, Kirsty" userId="S::kirsty.hamilton9@xggc.scot.nhs.uk::cb5f3518-e1e6-4ef3-a611-e1bf4a772410" providerId="AD" clId="Web-{E2853ABF-ABC2-43BE-AF41-7E8835ED0793}" dt="2024-10-23T13:54:29.251" v="104" actId="1076"/>
        <pc:sldMkLst>
          <pc:docMk/>
          <pc:sldMk cId="4150378205" sldId="342"/>
        </pc:sldMkLst>
      </pc:sldChg>
      <pc:sldChg chg="modSp add del">
        <pc:chgData name="Hamilton, Kirsty" userId="S::kirsty.hamilton9@xggc.scot.nhs.uk::cb5f3518-e1e6-4ef3-a611-e1bf4a772410" providerId="AD" clId="Web-{E2853ABF-ABC2-43BE-AF41-7E8835ED0793}" dt="2024-10-23T13:54:38.970" v="106"/>
        <pc:sldMkLst>
          <pc:docMk/>
          <pc:sldMk cId="1790430076" sldId="343"/>
        </pc:sldMkLst>
      </pc:sldChg>
    </pc:docChg>
  </pc:docChgLst>
  <pc:docChgLst>
    <pc:chgData name="Hamilton, Kirsty" userId="S::kirsty.hamilton9@xggc.scot.nhs.uk::cb5f3518-e1e6-4ef3-a611-e1bf4a772410" providerId="AD" clId="Web-{DDC985F9-CB91-4AFD-A693-EABEE6DA6856}"/>
    <pc:docChg chg="delSld">
      <pc:chgData name="Hamilton, Kirsty" userId="S::kirsty.hamilton9@xggc.scot.nhs.uk::cb5f3518-e1e6-4ef3-a611-e1bf4a772410" providerId="AD" clId="Web-{DDC985F9-CB91-4AFD-A693-EABEE6DA6856}" dt="2024-12-17T13:14:45.745" v="1"/>
      <pc:docMkLst>
        <pc:docMk/>
      </pc:docMkLst>
      <pc:sldChg chg="del">
        <pc:chgData name="Hamilton, Kirsty" userId="S::kirsty.hamilton9@xggc.scot.nhs.uk::cb5f3518-e1e6-4ef3-a611-e1bf4a772410" providerId="AD" clId="Web-{DDC985F9-CB91-4AFD-A693-EABEE6DA6856}" dt="2024-12-17T13:14:44.994" v="0"/>
        <pc:sldMkLst>
          <pc:docMk/>
          <pc:sldMk cId="4009153191" sldId="265"/>
        </pc:sldMkLst>
      </pc:sldChg>
      <pc:sldChg chg="del">
        <pc:chgData name="Hamilton, Kirsty" userId="S::kirsty.hamilton9@xggc.scot.nhs.uk::cb5f3518-e1e6-4ef3-a611-e1bf4a772410" providerId="AD" clId="Web-{DDC985F9-CB91-4AFD-A693-EABEE6DA6856}" dt="2024-12-17T13:14:45.745" v="1"/>
        <pc:sldMkLst>
          <pc:docMk/>
          <pc:sldMk cId="1018596730" sldId="3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1ABF0-E5E6-482E-9680-6BFB632DB273}" type="datetimeFigureOut">
              <a:t>6/5/2025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73500-128C-45CB-9564-3708A76BA460}" type="slidenum">
              <a:t>‹#›</a:t>
            </a:fld>
            <a:endParaRPr lang="en-GB"/>
          </a:p>
        </p:txBody>
      </p:sp>
    </p:spTree>
    <p:extLst>
      <p:ext uri="{BB962C8B-B14F-4D97-AF65-F5344CB8AC3E}">
        <p14:creationId xmlns:p14="http://schemas.microsoft.com/office/powerpoint/2010/main" val="304862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KGHlXC6Z8g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nsighttimer.com/heidihanna/guided-meditations/5-minute-brain-recharg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nsighttimer.com/jmshut/guided-meditations/posture-for-energy-and-well-be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nsighttimer.com/jmshut/guided-meditations/posture-for-energy-and-well-be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sz="900" dirty="0">
                <a:ea typeface="Calibri"/>
                <a:cs typeface="Calibri"/>
              </a:rPr>
              <a:t> </a:t>
            </a:r>
          </a:p>
          <a:p>
            <a:r>
              <a:rPr lang="en-GB" sz="900" dirty="0">
                <a:ea typeface="Calibri"/>
                <a:cs typeface="Calibri"/>
              </a:rPr>
              <a:t>Welcome to the Long Covid self-management group and session on Brain fog. My</a:t>
            </a:r>
            <a:r>
              <a:rPr lang="en-GB" dirty="0">
                <a:ea typeface="Calibri"/>
                <a:cs typeface="Calibri"/>
              </a:rPr>
              <a:t> </a:t>
            </a:r>
            <a:r>
              <a:rPr lang="en-GB" dirty="0"/>
              <a:t>name is Kirsty Hamilton and I am and Advanced Practice Occupational Therapist with Greater Glasgow and Clyde Long Covid service.</a:t>
            </a:r>
            <a:endParaRPr lang="en-GB" dirty="0">
              <a:ea typeface="Calibri"/>
              <a:cs typeface="Calibri"/>
            </a:endParaRPr>
          </a:p>
          <a:p>
            <a:endParaRPr lang="en-GB" dirty="0">
              <a:ea typeface="Calibri"/>
              <a:cs typeface="Calibri"/>
            </a:endParaRPr>
          </a:p>
          <a:p>
            <a:r>
              <a:rPr lang="en-GB" dirty="0">
                <a:ea typeface="Calibri"/>
                <a:cs typeface="Calibri"/>
              </a:rPr>
              <a:t> </a:t>
            </a:r>
            <a:r>
              <a:rPr lang="en-GB" sz="900" dirty="0">
                <a:ea typeface="Calibri"/>
                <a:cs typeface="Calibri"/>
              </a:rPr>
              <a:t>Today,  we are looking at part 2 – strategies to manage brain fog.  </a:t>
            </a:r>
            <a:endParaRPr lang="en-GB" dirty="0">
              <a:ea typeface="Calibri"/>
              <a:cs typeface="Calibri"/>
            </a:endParaRPr>
          </a:p>
          <a:p>
            <a:endParaRPr lang="en-GB" sz="900" dirty="0">
              <a:ea typeface="Calibri"/>
              <a:cs typeface="Calibri"/>
            </a:endParaRPr>
          </a:p>
          <a:p>
            <a:r>
              <a:rPr lang="en-GB" sz="900" dirty="0">
                <a:ea typeface="Calibri"/>
                <a:cs typeface="Calibri"/>
              </a:rPr>
              <a:t>This session will run a little differently from the others.  We are going to use some of the strategies during our session today.  I would encourage you to try and join in with all the strategies but if not please take the time to have a drink, stretch or rest your eyes.</a:t>
            </a:r>
            <a:endParaRPr lang="en-GB">
              <a:ea typeface="Calibri"/>
              <a:cs typeface="Calibri"/>
            </a:endParaRPr>
          </a:p>
          <a:p>
            <a:r>
              <a:rPr lang="en-GB" sz="900" dirty="0">
                <a:ea typeface="Calibri"/>
                <a:cs typeface="Calibri"/>
              </a:rPr>
              <a:t/>
            </a:r>
            <a:br>
              <a:rPr lang="en-GB" sz="900" dirty="0">
                <a:ea typeface="Calibri"/>
                <a:cs typeface="Calibri"/>
              </a:rPr>
            </a:br>
            <a:endParaRPr lang="en-GB" sz="900" dirty="0">
              <a:ea typeface="Calibri"/>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212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ea typeface="Calibri" panose="020F0502020204030204"/>
                <a:cs typeface="Calibri" panose="020F0502020204030204"/>
              </a:rPr>
              <a:t>Alongside using the Pomodoro technique it can be helpful to consider the task effort, I call this the traffic light system.  This encourages you to consider the tasks you complete everyday and what level of effort you need to complete them.  As Long Covid fluctuates day to day this will impact this list and often people develop a 'good day' list and a 'bad day' list.  </a:t>
            </a:r>
          </a:p>
          <a:p>
            <a:endParaRPr lang="en-GB" dirty="0">
              <a:ea typeface="Calibri" panose="020F0502020204030204"/>
              <a:cs typeface="+mn-lt"/>
            </a:endParaRPr>
          </a:p>
          <a:p>
            <a:r>
              <a:rPr lang="en-GB" dirty="0">
                <a:ea typeface="Calibri" panose="020F0502020204030204"/>
                <a:cs typeface="+mn-lt"/>
              </a:rPr>
              <a:t>Green tasks are generally low</a:t>
            </a:r>
            <a:r>
              <a:rPr lang="en-GB" dirty="0"/>
              <a:t> effort/difficulty, these are tasks you should be able to complete fairly regularly. </a:t>
            </a:r>
          </a:p>
          <a:p>
            <a:endParaRPr lang="en-GB" dirty="0">
              <a:ea typeface="Calibri" panose="020F0502020204030204"/>
              <a:cs typeface="+mn-lt"/>
            </a:endParaRPr>
          </a:p>
          <a:p>
            <a:r>
              <a:rPr lang="en-GB" dirty="0">
                <a:ea typeface="Calibri" panose="020F0502020204030204"/>
                <a:cs typeface="+mn-lt"/>
              </a:rPr>
              <a:t>Amber </a:t>
            </a:r>
            <a:endParaRPr lang="en-US" dirty="0"/>
          </a:p>
          <a:p>
            <a:r>
              <a:rPr lang="en-GB" dirty="0"/>
              <a:t>Moderate effort/difficulty</a:t>
            </a:r>
            <a:endParaRPr lang="en-US" dirty="0">
              <a:ea typeface="Calibri" panose="020F0502020204030204"/>
              <a:cs typeface="Calibri" panose="020F0502020204030204"/>
            </a:endParaRPr>
          </a:p>
          <a:p>
            <a:r>
              <a:rPr lang="en-GB" dirty="0"/>
              <a:t>Your abilities/tolerances may be different for different types of tasks e.g. physical, mental</a:t>
            </a:r>
            <a:endParaRPr lang="en-GB" dirty="0">
              <a:ea typeface="Calibri"/>
              <a:cs typeface="Calibri"/>
            </a:endParaRPr>
          </a:p>
          <a:p>
            <a:endParaRPr lang="en-GB" dirty="0">
              <a:ea typeface="Calibri"/>
              <a:cs typeface="Calibri"/>
            </a:endParaRPr>
          </a:p>
          <a:p>
            <a:r>
              <a:rPr lang="en-GB" dirty="0">
                <a:ea typeface="Calibri"/>
                <a:cs typeface="Calibri"/>
              </a:rPr>
              <a:t>Red tasks - </a:t>
            </a:r>
            <a:endParaRPr lang="en-US" dirty="0"/>
          </a:p>
          <a:p>
            <a:r>
              <a:rPr lang="en-GB" dirty="0"/>
              <a:t>High effort/difficulty and may only be able to complete 1 of these tasks a day. </a:t>
            </a:r>
            <a:endParaRPr lang="en-US" dirty="0">
              <a:ea typeface="Calibri" panose="020F0502020204030204"/>
              <a:cs typeface="Calibri" panose="020F0502020204030204"/>
            </a:endParaRPr>
          </a:p>
          <a:p>
            <a:r>
              <a:rPr lang="en-GB" dirty="0"/>
              <a:t>Consider the time you plan to complete.</a:t>
            </a:r>
            <a:endParaRPr lang="en-GB" dirty="0">
              <a:ea typeface="Calibri"/>
              <a:cs typeface="Calibri"/>
            </a:endParaRPr>
          </a:p>
          <a:p>
            <a:pPr marL="457200" indent="-457200">
              <a:buFont typeface="Arial,Sans-Serif"/>
              <a:buChar char="•"/>
            </a:pPr>
            <a:endParaRPr lang="en-GB" dirty="0">
              <a:ea typeface="Calibri"/>
              <a:cs typeface="Calibri"/>
            </a:endParaRPr>
          </a:p>
          <a:p>
            <a:r>
              <a:rPr lang="en-GB" dirty="0"/>
              <a:t>Once</a:t>
            </a:r>
            <a:r>
              <a:rPr lang="en-GB" dirty="0">
                <a:ea typeface="Calibri" panose="020F0502020204030204"/>
                <a:cs typeface="Calibri" panose="020F0502020204030204"/>
              </a:rPr>
              <a:t> this is review is completed I would then encourage you to start to build your day around the green tasks and consider when and how you will achieve amber and red tasks.  I accept that some red tasks will be a pr</a:t>
            </a: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74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ea typeface="Calibri" panose="020F0502020204030204"/>
                <a:cs typeface="Calibri" panose="020F0502020204030204"/>
              </a:rPr>
              <a:t>Poor concentration is common in brain fog.  If you imagine the spotlight is your concentration, as time moves on, noise in the background or even your thoughts  interrupt this process.  Suddenly you may find that although you think you are concentrating your spotlight is misaligned.  Think about a time you were meant to be concentrating but found yourself daydreaming, this is an example of a loss of concentration.</a:t>
            </a:r>
          </a:p>
          <a:p>
            <a:endParaRPr lang="en-GB" dirty="0">
              <a:ea typeface="Calibri" panose="020F0502020204030204"/>
              <a:cs typeface="Calibri" panose="020F0502020204030204"/>
            </a:endParaRPr>
          </a:p>
          <a:p>
            <a:r>
              <a:rPr lang="en-GB" dirty="0">
                <a:ea typeface="Calibri" panose="020F0502020204030204"/>
                <a:cs typeface="Calibri" panose="020F0502020204030204"/>
              </a:rPr>
              <a:t>The first step in managing this is to = Stop and check in with your spot light.  Ask yourself where your concentration is at the moment?  If its not where it needs to be, stop, take a breath and try to re-set your concentration.   With practice this can become a routine. </a:t>
            </a:r>
          </a:p>
          <a:p>
            <a:endParaRPr lang="en-GB" dirty="0">
              <a:ea typeface="Calibri" panose="020F0502020204030204"/>
              <a:cs typeface="Calibri" panose="020F0502020204030204"/>
            </a:endParaRPr>
          </a:p>
          <a:p>
            <a:r>
              <a:rPr lang="en-GB" dirty="0">
                <a:ea typeface="Calibri" panose="020F0502020204030204"/>
                <a:cs typeface="Calibri" panose="020F0502020204030204"/>
              </a:rPr>
              <a:t>Methods of re-focussing can include</a:t>
            </a:r>
          </a:p>
          <a:p>
            <a:endParaRPr lang="en-GB" dirty="0">
              <a:ea typeface="Calibri" panose="020F0502020204030204"/>
              <a:cs typeface="Calibri" panose="020F0502020204030204"/>
            </a:endParaRPr>
          </a:p>
          <a:p>
            <a:r>
              <a:rPr lang="en-GB" dirty="0">
                <a:ea typeface="Calibri" panose="020F0502020204030204"/>
                <a:cs typeface="Calibri" panose="020F0502020204030204"/>
              </a:rPr>
              <a:t>Changing tasks</a:t>
            </a:r>
            <a:endParaRPr lang="en-GB" dirty="0"/>
          </a:p>
          <a:p>
            <a:r>
              <a:rPr lang="en-GB" dirty="0">
                <a:ea typeface="Calibri" panose="020F0502020204030204"/>
                <a:cs typeface="Calibri" panose="020F0502020204030204"/>
              </a:rPr>
              <a:t>Changing your environment, possibly  a quieter space</a:t>
            </a:r>
          </a:p>
          <a:p>
            <a:r>
              <a:rPr lang="en-GB" dirty="0">
                <a:ea typeface="Calibri" panose="020F0502020204030204"/>
                <a:cs typeface="Calibri" panose="020F0502020204030204"/>
              </a:rPr>
              <a:t>Taking a break</a:t>
            </a:r>
          </a:p>
          <a:p>
            <a:r>
              <a:rPr lang="en-GB" dirty="0">
                <a:ea typeface="Calibri" panose="020F0502020204030204"/>
                <a:cs typeface="Calibri" panose="020F0502020204030204"/>
              </a:rPr>
              <a:t>Grabbing some fresh air</a:t>
            </a:r>
          </a:p>
          <a:p>
            <a:r>
              <a:rPr lang="en-GB" dirty="0">
                <a:ea typeface="Calibri" panose="020F0502020204030204"/>
                <a:cs typeface="Calibri" panose="020F0502020204030204"/>
              </a:rPr>
              <a:t>Or movement can help you re-focus. </a:t>
            </a:r>
          </a:p>
          <a:p>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794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ea typeface="Calibri"/>
                <a:cs typeface="Calibri"/>
              </a:rPr>
              <a:t>As discussed in part of the session changes in your memory are common for those with Long Covid.</a:t>
            </a:r>
          </a:p>
          <a:p>
            <a:r>
              <a:rPr lang="en-GB" dirty="0">
                <a:ea typeface="Calibri"/>
                <a:cs typeface="Calibri"/>
              </a:rPr>
              <a:t>To help manage changes in your memory we suggest</a:t>
            </a:r>
          </a:p>
          <a:p>
            <a:endParaRPr lang="en-GB" dirty="0">
              <a:ea typeface="Calibri"/>
              <a:cs typeface="Calibri"/>
            </a:endParaRPr>
          </a:p>
          <a:p>
            <a:pPr marL="171450" indent="-171450">
              <a:buFont typeface="Arial"/>
              <a:buChar char="•"/>
            </a:pPr>
            <a:r>
              <a:rPr lang="en-GB" dirty="0">
                <a:ea typeface="Calibri"/>
                <a:cs typeface="Calibri"/>
              </a:rPr>
              <a:t>Stop and centre your attention.</a:t>
            </a:r>
          </a:p>
          <a:p>
            <a:pPr marL="171450" indent="-171450">
              <a:buFont typeface="Arial"/>
              <a:buChar char="•"/>
            </a:pPr>
            <a:r>
              <a:rPr lang="en-GB" dirty="0"/>
              <a:t>Identify what is essential today, what can be left for tomorrow. Use and prioritise to-do-lists –using paper and pen, apps, share with someone, text, voice note etc.</a:t>
            </a:r>
            <a:endParaRPr lang="en-GB" dirty="0">
              <a:ea typeface="Calibri"/>
              <a:cs typeface="Calibri"/>
            </a:endParaRPr>
          </a:p>
          <a:p>
            <a:pPr marL="171450" indent="-171450">
              <a:buFont typeface="Arial"/>
              <a:buChar char="•"/>
            </a:pPr>
            <a:r>
              <a:rPr lang="en-GB" dirty="0">
                <a:ea typeface="Calibri"/>
                <a:cs typeface="Calibri"/>
              </a:rPr>
              <a:t>Information chunking encourages you to break something you need to remember into manageable chunks.  Think about how you would remember a phone number, for example 078555988800, may become 07855 988 800</a:t>
            </a:r>
          </a:p>
          <a:p>
            <a:pPr marL="171450" indent="-171450">
              <a:buFont typeface="Arial"/>
              <a:buChar char="•"/>
            </a:pPr>
            <a:r>
              <a:rPr lang="en-GB" dirty="0">
                <a:ea typeface="Calibri"/>
                <a:cs typeface="Calibri"/>
              </a:rPr>
              <a:t>Think, say and do encourages you to voice the steps/actions you plan to need to do and while you are doing them.  With repetition you can start to add new learning this way. </a:t>
            </a:r>
          </a:p>
          <a:p>
            <a:pPr marL="171450" indent="-171450">
              <a:buFont typeface="Arial"/>
              <a:buChar char="•"/>
            </a:pPr>
            <a:r>
              <a:rPr lang="en-GB" dirty="0"/>
              <a:t>Writing, drawing pictures or gesture are all helpful methods of helping your memory. </a:t>
            </a:r>
            <a:endParaRPr lang="en-US" dirty="0">
              <a:ea typeface="Calibri" panose="020F0502020204030204"/>
              <a:cs typeface="Calibri" panose="020F0502020204030204"/>
            </a:endParaRPr>
          </a:p>
          <a:p>
            <a:pPr marL="171450" indent="-171450">
              <a:buFont typeface="Arial"/>
              <a:buChar char="•"/>
            </a:pPr>
            <a:r>
              <a:rPr lang="en-GB" dirty="0"/>
              <a:t>Visualisation is an important tool, think through the task you need to do, imagine yourself doing .  This can help you build confidence and awareness of the steps and reduce any forgetfulness in the moment. </a:t>
            </a:r>
            <a:endParaRPr lang="en-US" dirty="0">
              <a:ea typeface="Calibri" panose="020F0502020204030204"/>
              <a:cs typeface="Calibri" panose="020F0502020204030204"/>
            </a:endParaRPr>
          </a:p>
          <a:p>
            <a:endParaRPr lang="en-GB" dirty="0">
              <a:ea typeface="Calibri"/>
              <a:cs typeface="Calibri"/>
            </a:endParaRPr>
          </a:p>
          <a:p>
            <a:r>
              <a:rPr lang="en-GB" dirty="0">
                <a:ea typeface="Calibri"/>
                <a:cs typeface="Calibri"/>
              </a:rPr>
              <a:t>None of these strategies are a </a:t>
            </a:r>
            <a:r>
              <a:rPr lang="en-GB" dirty="0" err="1">
                <a:ea typeface="Calibri"/>
                <a:cs typeface="Calibri"/>
              </a:rPr>
              <a:t>singlular</a:t>
            </a:r>
            <a:r>
              <a:rPr lang="en-GB" dirty="0">
                <a:ea typeface="Calibri"/>
                <a:cs typeface="Calibri"/>
              </a:rPr>
              <a:t> fix for brain fog, repetition and practice of the strategies can help you to make improvements.  When you are trying out a new strategy, stick with it for the month, research shows that it takes 66 days for something to become automatic.  If you forget or the strategy drops off, restart as soon as you are aware. </a:t>
            </a:r>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16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The best way to define a word-finding problem is to think how you feel when you can't remember someone's name or the name of a place you've visited. It's that “tip of the tongue” feeling that we all experience occasionally but for someone with word finding difficulties this problem presents throughout their daily lives. </a:t>
            </a:r>
            <a:endParaRPr lang="en-GB" dirty="0">
              <a:ea typeface="Calibri"/>
              <a:cs typeface="Calibri"/>
            </a:endParaRPr>
          </a:p>
          <a:p>
            <a:endParaRPr lang="en-GB" dirty="0"/>
          </a:p>
          <a:p>
            <a:r>
              <a:rPr lang="en-GB" dirty="0"/>
              <a:t>Some people become frustrated or embarrassed, particularly if they have a tendency to replace the word they are searching for with one which is not correct. </a:t>
            </a:r>
            <a:endParaRPr lang="en-US" dirty="0">
              <a:ea typeface="Calibri"/>
              <a:cs typeface="Calibri"/>
            </a:endParaRPr>
          </a:p>
          <a:p>
            <a:r>
              <a:rPr lang="en-GB" dirty="0"/>
              <a:t>93% of communication is non-verbal, therefore by using some of these strategies can help you manage any word finding difficulties. </a:t>
            </a:r>
            <a:endParaRPr lang="en-GB" dirty="0">
              <a:ea typeface="Calibri"/>
              <a:cs typeface="Calibri"/>
            </a:endParaRPr>
          </a:p>
          <a:p>
            <a:r>
              <a:rPr lang="en-GB" dirty="0">
                <a:ea typeface="Calibri"/>
                <a:cs typeface="Calibri"/>
              </a:rPr>
              <a:t>Let's think about strategies to help. </a:t>
            </a:r>
            <a:endParaRPr lang="en-GB" dirty="0"/>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565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1"/>
            <a:r>
              <a:rPr lang="en-GB" dirty="0">
                <a:ea typeface="Calibri"/>
                <a:cs typeface="Calibri"/>
              </a:rPr>
              <a:t>People with a range of health conditions can experience word finding difficulties.  This video is from a speech in  language therapist at Guys and St Thomas' NHS who works in cancer care.  She reviews a number of strategies for people with word finding issues which are also recommended  for people with long Covid.</a:t>
            </a:r>
          </a:p>
          <a:p>
            <a:endParaRPr lang="en-GB" dirty="0">
              <a:ea typeface="Calibri"/>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01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1"/>
            <a:r>
              <a:rPr lang="en-GB" dirty="0">
                <a:ea typeface="Calibri"/>
                <a:cs typeface="Calibri"/>
              </a:rPr>
              <a:t>I added our strategies for word finding difficulties below, some people find taking a picture using your phone can help practice some of the strategies when you are out and interacting with others. </a:t>
            </a:r>
            <a:endParaRPr lang="en-US" dirty="0"/>
          </a:p>
          <a:p>
            <a:pPr lvl="1"/>
            <a:endParaRPr lang="en-GB" dirty="0">
              <a:ea typeface="Calibri"/>
              <a:cs typeface="Calibri"/>
            </a:endParaRPr>
          </a:p>
          <a:p>
            <a:pPr lvl="1"/>
            <a:endParaRPr lang="en-GB" dirty="0">
              <a:ea typeface="Calibri"/>
              <a:cs typeface="Calibri"/>
            </a:endParaRPr>
          </a:p>
          <a:p>
            <a:pPr lvl="1"/>
            <a:r>
              <a:rPr lang="en-GB" dirty="0">
                <a:ea typeface="Calibri"/>
                <a:cs typeface="Calibri"/>
                <a:hlinkClick r:id="rId3"/>
              </a:rPr>
              <a:t>Help</a:t>
            </a:r>
            <a:r>
              <a:rPr lang="en-GB" dirty="0">
                <a:hlinkClick r:id="rId3"/>
              </a:rPr>
              <a:t> with word-finding difficulties</a:t>
            </a:r>
            <a:r>
              <a:rPr lang="en-GB" b="1" dirty="0"/>
              <a:t> </a:t>
            </a:r>
            <a:endParaRPr lang="en-GB" dirty="0">
              <a:ea typeface="Calibri"/>
              <a:cs typeface="Calibri"/>
            </a:endParaRPr>
          </a:p>
          <a:p>
            <a:pPr lvl="1"/>
            <a:endParaRPr lang="en-GB" b="1" dirty="0"/>
          </a:p>
          <a:p>
            <a:pPr lvl="1"/>
            <a:r>
              <a:rPr lang="en-GB" b="1" dirty="0"/>
              <a:t>Delay </a:t>
            </a:r>
            <a:r>
              <a:rPr lang="en-US" dirty="0"/>
              <a:t> Sometimes giving yourself a couple of </a:t>
            </a:r>
            <a:r>
              <a:rPr lang="en-US" dirty="0" err="1"/>
              <a:t>seconda</a:t>
            </a:r>
            <a:r>
              <a:rPr lang="en-US" dirty="0"/>
              <a:t> the word may come back on its own.  Remember to be patient.</a:t>
            </a:r>
            <a:endParaRPr lang="en-US" dirty="0">
              <a:ea typeface="Calibri"/>
              <a:cs typeface="Calibri"/>
            </a:endParaRPr>
          </a:p>
          <a:p>
            <a:r>
              <a:rPr lang="en-GB" b="1" dirty="0"/>
              <a:t>   Describe</a:t>
            </a:r>
            <a:r>
              <a:rPr lang="en-GB" dirty="0"/>
              <a:t> explain what they look like, what they are used for e.g. something can keeps my hand warm in winter when </a:t>
            </a:r>
            <a:r>
              <a:rPr lang="en-GB" dirty="0" err="1"/>
              <a:t>Im</a:t>
            </a:r>
            <a:r>
              <a:rPr lang="en-GB" dirty="0"/>
              <a:t> out – gloves.  Carrying    paper and pen can be helpful.</a:t>
            </a:r>
            <a:endParaRPr lang="en-US" dirty="0"/>
          </a:p>
          <a:p>
            <a:r>
              <a:rPr lang="en-GB" b="1" dirty="0"/>
              <a:t>         Association</a:t>
            </a:r>
            <a:r>
              <a:rPr lang="en-GB" dirty="0"/>
              <a:t> try to consider a related word, this may prompt you or improve understanding for the listener.</a:t>
            </a:r>
            <a:endParaRPr lang="en-US" dirty="0">
              <a:ea typeface="Calibri" panose="020F0502020204030204"/>
              <a:cs typeface="Calibri" panose="020F0502020204030204"/>
            </a:endParaRPr>
          </a:p>
          <a:p>
            <a:pPr lvl="1"/>
            <a:r>
              <a:rPr lang="en-GB" b="1" dirty="0"/>
              <a:t>Synonyms</a:t>
            </a:r>
            <a:r>
              <a:rPr lang="en-GB" dirty="0"/>
              <a:t> Think of a word that means the same or something </a:t>
            </a:r>
            <a:r>
              <a:rPr lang="en-GB" dirty="0" err="1"/>
              <a:t>similar.</a:t>
            </a:r>
            <a:r>
              <a:rPr lang="en-GB" i="1" dirty="0" err="1"/>
              <a:t>“Do</a:t>
            </a:r>
            <a:r>
              <a:rPr lang="en-GB" i="1" dirty="0"/>
              <a:t> you have any…clippers?” instead of scissors.</a:t>
            </a:r>
            <a:endParaRPr lang="en-GB" dirty="0">
              <a:ea typeface="Calibri"/>
              <a:cs typeface="Calibri"/>
            </a:endParaRPr>
          </a:p>
          <a:p>
            <a:pPr lvl="1"/>
            <a:r>
              <a:rPr lang="en-GB" b="1" dirty="0"/>
              <a:t>First Letter</a:t>
            </a:r>
            <a:r>
              <a:rPr lang="en-GB" dirty="0"/>
              <a:t> try writing or thinking of the first letter. </a:t>
            </a:r>
            <a:endParaRPr lang="en-GB"/>
          </a:p>
          <a:p>
            <a:pPr lvl="1"/>
            <a:r>
              <a:rPr lang="en-GB" b="1" dirty="0"/>
              <a:t>Gesture</a:t>
            </a:r>
            <a:r>
              <a:rPr lang="en-GB" dirty="0"/>
              <a:t> use your hands/body to describe.</a:t>
            </a:r>
            <a:endParaRPr lang="en-GB" dirty="0">
              <a:ea typeface="Calibri"/>
              <a:cs typeface="Calibri"/>
            </a:endParaRPr>
          </a:p>
          <a:p>
            <a:pPr lvl="1"/>
            <a:r>
              <a:rPr lang="en-GB" dirty="0"/>
              <a:t>Use your hands or body to act out the word. Even gesturing with your hands in a non-specific way or tapping the table may help activate the brain.</a:t>
            </a:r>
            <a:endParaRPr lang="en-GB" dirty="0">
              <a:ea typeface="Calibri"/>
              <a:cs typeface="Calibri"/>
            </a:endParaRPr>
          </a:p>
          <a:p>
            <a:pPr lvl="1"/>
            <a:r>
              <a:rPr lang="en-GB" b="1" dirty="0"/>
              <a:t>Draw </a:t>
            </a:r>
            <a:r>
              <a:rPr lang="en-GB" dirty="0"/>
              <a:t> Sketch out a quick picture </a:t>
            </a:r>
            <a:endParaRPr lang="en-GB" dirty="0">
              <a:ea typeface="Calibri"/>
              <a:cs typeface="Calibri"/>
            </a:endParaRPr>
          </a:p>
          <a:p>
            <a:pPr lvl="1"/>
            <a:r>
              <a:rPr lang="en-GB" b="1" dirty="0"/>
              <a:t>Look it Up</a:t>
            </a:r>
            <a:r>
              <a:rPr lang="en-GB" dirty="0"/>
              <a:t> check if its written somewhere. </a:t>
            </a:r>
            <a:endParaRPr lang="en-GB"/>
          </a:p>
          <a:p>
            <a:pPr lvl="1"/>
            <a:r>
              <a:rPr lang="en-GB" b="1" dirty="0"/>
              <a:t>Narrow it Down </a:t>
            </a:r>
            <a:r>
              <a:rPr lang="en-GB" dirty="0"/>
              <a:t>describe general topic or category. </a:t>
            </a:r>
            <a:endParaRPr lang="en-GB" dirty="0">
              <a:ea typeface="Calibri"/>
              <a:cs typeface="Calibri"/>
            </a:endParaRPr>
          </a:p>
          <a:p>
            <a:pPr lvl="1"/>
            <a:r>
              <a:rPr lang="en-GB" b="1" dirty="0"/>
              <a:t>Come Back Later     </a:t>
            </a:r>
            <a:endParaRPr lang="en-GB" i="1" dirty="0">
              <a:ea typeface="Calibri"/>
              <a:cs typeface="Calibri"/>
            </a:endParaRPr>
          </a:p>
          <a:p>
            <a:pPr lvl="1"/>
            <a:r>
              <a:rPr lang="en-GB" b="1" dirty="0">
                <a:ea typeface="Calibri"/>
                <a:cs typeface="Calibri"/>
              </a:rPr>
              <a:t>If the word does come back write it down and read over and consider using the strategies to encourage learning for next time. </a:t>
            </a:r>
          </a:p>
          <a:p>
            <a:endParaRPr lang="en-GB" dirty="0">
              <a:ea typeface="Calibri"/>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697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ea typeface="Calibri"/>
                <a:cs typeface="Calibri"/>
              </a:rPr>
              <a:t>Pacing is important to manage your brain fog, having regular breaks allows your brain rest and time to re-charge.  We are going to play a short relaxation which support.  I would ask that you try out these techniques but also understand that not every relaxation will suit you.  </a:t>
            </a:r>
          </a:p>
          <a:p>
            <a:r>
              <a:rPr lang="en-GB" dirty="0">
                <a:ea typeface="Calibri"/>
                <a:cs typeface="Calibri"/>
              </a:rPr>
              <a:t>If you don't wish to listen or its not working for you,  please feel free to switch off your camera and possibly use the time for a  drink or stretch. </a:t>
            </a: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041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hlinkClick r:id="rId3"/>
              </a:rPr>
              <a:t>5 Minute Brain Recharge | Heidi Hanna</a:t>
            </a:r>
            <a:endParaRPr lang="en-GB"/>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096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ea typeface="Calibri" panose="020F0502020204030204"/>
                <a:cs typeface="Calibri" panose="020F0502020204030204"/>
              </a:rPr>
              <a:t>Before the pandemic you will have worked hard to move through life.  You may already be using information chunking to help you remember phone numbers or visualisation for a complex work task.  Finding these strategies is important as alongside your personal strengths, preferences we can help you build brain fog strategies that work for you. </a:t>
            </a:r>
          </a:p>
          <a:p>
            <a:endParaRPr lang="en-GB" dirty="0">
              <a:ea typeface="Calibri" panose="020F0502020204030204"/>
              <a:cs typeface="Calibri" panose="020F0502020204030204"/>
            </a:endParaRPr>
          </a:p>
          <a:p>
            <a:r>
              <a:rPr lang="en-GB" dirty="0">
                <a:ea typeface="Calibri" panose="020F0502020204030204"/>
                <a:cs typeface="Calibri" panose="020F0502020204030204"/>
              </a:rPr>
              <a:t>Your personal strengths, values and drivers are important  and can act </a:t>
            </a:r>
            <a:r>
              <a:rPr lang="en-GB" dirty="0"/>
              <a:t>as a building block to manage your brain fog. Example across the bottom of the </a:t>
            </a:r>
            <a:r>
              <a:rPr lang="en-GB" dirty="0" err="1"/>
              <a:t>creen</a:t>
            </a:r>
            <a:r>
              <a:rPr lang="en-GB" dirty="0"/>
              <a:t> include: </a:t>
            </a:r>
          </a:p>
          <a:p>
            <a:endParaRPr lang="en-GB" dirty="0"/>
          </a:p>
          <a:p>
            <a:r>
              <a:rPr lang="en-GB" dirty="0">
                <a:ea typeface="Calibri" panose="020F0502020204030204"/>
                <a:cs typeface="Calibri" panose="020F0502020204030204"/>
              </a:rPr>
              <a:t>caring/nurturing</a:t>
            </a:r>
          </a:p>
          <a:p>
            <a:r>
              <a:rPr lang="en-GB" dirty="0"/>
              <a:t>Well supported</a:t>
            </a:r>
            <a:endParaRPr lang="en-GB" dirty="0">
              <a:ea typeface="Calibri" panose="020F0502020204030204"/>
              <a:cs typeface="Calibri" panose="020F0502020204030204"/>
            </a:endParaRPr>
          </a:p>
          <a:p>
            <a:r>
              <a:rPr lang="en-GB" dirty="0"/>
              <a:t>Chatty</a:t>
            </a:r>
            <a:endParaRPr lang="en-GB" dirty="0">
              <a:ea typeface="Calibri" panose="020F0502020204030204"/>
              <a:cs typeface="Calibri" panose="020F0502020204030204"/>
            </a:endParaRPr>
          </a:p>
          <a:p>
            <a:r>
              <a:rPr lang="en-GB" dirty="0"/>
              <a:t>Arty/crafty</a:t>
            </a:r>
          </a:p>
          <a:p>
            <a:r>
              <a:rPr lang="en-GB" dirty="0"/>
              <a:t>Musical</a:t>
            </a:r>
            <a:endParaRPr lang="en-GB" dirty="0">
              <a:ea typeface="Calibri"/>
              <a:cs typeface="Calibri"/>
            </a:endParaRPr>
          </a:p>
          <a:p>
            <a:r>
              <a:rPr lang="en-GB" dirty="0"/>
              <a:t>Movement</a:t>
            </a:r>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r>
              <a:rPr lang="en-GB" dirty="0"/>
              <a:t> if you have always been organised implementing organization based strategies will be easier for you to adapt that someone who has been disorganised. Or if you have an infinity with music you may be able to use this to  with rest and/or to remember certain words/phrases. </a:t>
            </a:r>
            <a:endParaRPr lang="en-GB">
              <a:ea typeface="Calibri" panose="020F0502020204030204"/>
              <a:cs typeface="Calibri" panose="020F0502020204030204"/>
            </a:endParaRPr>
          </a:p>
          <a:p>
            <a:endParaRPr lang="en-GB" dirty="0">
              <a:ea typeface="Calibri" panose="020F0502020204030204"/>
              <a:cs typeface="Calibri" panose="020F0502020204030204"/>
            </a:endParaRPr>
          </a:p>
          <a:p>
            <a:r>
              <a:rPr lang="en-GB" dirty="0">
                <a:ea typeface="Calibri" panose="020F0502020204030204"/>
                <a:cs typeface="Calibri" panose="020F0502020204030204"/>
              </a:rPr>
              <a:t>How would you describe your strengths?</a:t>
            </a: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56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Cognitive function can be recovered through steady gradual practice. Completing brain exercises can challenge your mind, sharpen your cognitive skills improve your mental agility. I would encourage you to add cognitive exercises and intellectual challenges into your daily schedule .  This has been shown to help stimulate the growth of neurons as well as strengthening interconnections and neural pathways within the brain.</a:t>
            </a:r>
            <a:endParaRPr lang="en-US" dirty="0">
              <a:ea typeface="Calibri" panose="020F0502020204030204"/>
              <a:cs typeface="Calibri" panose="020F0502020204030204"/>
            </a:endParaRPr>
          </a:p>
          <a:p>
            <a:r>
              <a:rPr lang="en-GB" dirty="0">
                <a:ea typeface="Calibri"/>
                <a:cs typeface="+mn-lt"/>
              </a:rPr>
              <a:t/>
            </a:r>
            <a:br>
              <a:rPr lang="en-GB" dirty="0">
                <a:ea typeface="Calibri"/>
                <a:cs typeface="+mn-lt"/>
              </a:rPr>
            </a:br>
            <a:r>
              <a:rPr lang="en-GB" dirty="0">
                <a:ea typeface="Calibri"/>
                <a:cs typeface="Calibri"/>
              </a:rPr>
              <a:t>Examples of activities include: </a:t>
            </a:r>
          </a:p>
          <a:p>
            <a:pPr marL="171450" indent="-171450">
              <a:buFont typeface="Arial"/>
              <a:buChar char="•"/>
            </a:pPr>
            <a:r>
              <a:rPr lang="en-GB" dirty="0"/>
              <a:t>Games such as crosswords, sudoku, and jigsaw puzzles, as well as board games, group games using strategy and problems solving skills.</a:t>
            </a:r>
            <a:endParaRPr lang="en-GB" dirty="0">
              <a:ea typeface="Calibri"/>
              <a:cs typeface="Calibri"/>
            </a:endParaRPr>
          </a:p>
          <a:p>
            <a:pPr marL="171450" indent="-171450">
              <a:buFont typeface="Arial"/>
              <a:buChar char="•"/>
            </a:pPr>
            <a:r>
              <a:rPr lang="en-GB" dirty="0"/>
              <a:t>Reading out loud, start with a book that you know. </a:t>
            </a:r>
            <a:endParaRPr lang="en-GB" dirty="0">
              <a:ea typeface="Calibri"/>
              <a:cs typeface="Calibri"/>
            </a:endParaRPr>
          </a:p>
          <a:p>
            <a:pPr marL="171450" indent="-171450">
              <a:buFont typeface="Arial"/>
              <a:buChar char="•"/>
            </a:pPr>
            <a:r>
              <a:rPr lang="en-GB" dirty="0">
                <a:ea typeface="Calibri"/>
                <a:cs typeface="Calibri"/>
              </a:rPr>
              <a:t>Learn something new </a:t>
            </a:r>
            <a:r>
              <a:rPr lang="en-GB" dirty="0" err="1">
                <a:ea typeface="Calibri"/>
                <a:cs typeface="Calibri"/>
              </a:rPr>
              <a:t>e.g</a:t>
            </a:r>
            <a:r>
              <a:rPr lang="en-GB" dirty="0">
                <a:ea typeface="Calibri"/>
                <a:cs typeface="Calibri"/>
              </a:rPr>
              <a:t> </a:t>
            </a:r>
            <a:r>
              <a:rPr lang="en-GB" dirty="0"/>
              <a:t> 1 new word every day.</a:t>
            </a:r>
            <a:endParaRPr lang="en-GB" dirty="0">
              <a:ea typeface="Calibri"/>
              <a:cs typeface="Calibri"/>
            </a:endParaRPr>
          </a:p>
          <a:p>
            <a:pPr marL="171450" indent="-171450">
              <a:buFont typeface="Arial"/>
              <a:buChar char="•"/>
            </a:pPr>
            <a:r>
              <a:rPr lang="en-GB" dirty="0"/>
              <a:t>Listen to a podcast, short story or article and then summarise it in your own words afterwards.</a:t>
            </a:r>
            <a:endParaRPr lang="en-GB" dirty="0">
              <a:ea typeface="Calibri"/>
              <a:cs typeface="Calibri"/>
            </a:endParaRPr>
          </a:p>
          <a:p>
            <a:pPr marL="171450" indent="-171450">
              <a:buFont typeface="Arial"/>
              <a:buChar char="•"/>
            </a:pPr>
            <a:r>
              <a:rPr lang="en-GB" dirty="0"/>
              <a:t>Use brain training apps and games: Researchers are currently exploring cognitive training through brain training apps played at home. A pilot study in 48 people recovering from Covid 19 suggests that puzzle-like cognitive games can improve attention and multi-tasking and are highly motivating. Brain training has its limits, but Produced by Kay Richardson, Occupational Therapist Salford Post-Covid Rehabilitation Service emerging evidence supports its value in building attention and processing skills which are at the heart of many post-Covid 19 impairments.</a:t>
            </a:r>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32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ea typeface="Calibri"/>
                <a:cs typeface="Calibri"/>
              </a:rPr>
              <a:t>Before we move on, can I ask everyone to stop and have a think about what would help you engage today? </a:t>
            </a:r>
            <a:endParaRPr lang="en-GB"/>
          </a:p>
          <a:p>
            <a:endParaRPr lang="en-GB" dirty="0">
              <a:ea typeface="Calibri"/>
              <a:cs typeface="Calibri"/>
            </a:endParaRPr>
          </a:p>
          <a:p>
            <a:r>
              <a:rPr lang="en-GB" dirty="0">
                <a:ea typeface="Calibri"/>
                <a:cs typeface="Calibri"/>
              </a:rPr>
              <a:t>Do you need to move spaces? </a:t>
            </a:r>
          </a:p>
          <a:p>
            <a:r>
              <a:rPr lang="en-GB" dirty="0">
                <a:ea typeface="Calibri"/>
                <a:cs typeface="Calibri"/>
              </a:rPr>
              <a:t>Change the lighting</a:t>
            </a:r>
          </a:p>
          <a:p>
            <a:r>
              <a:rPr lang="en-GB" dirty="0">
                <a:ea typeface="Calibri"/>
                <a:cs typeface="Calibri"/>
              </a:rPr>
              <a:t>Grab a blanket</a:t>
            </a:r>
          </a:p>
          <a:p>
            <a:endParaRPr lang="en-GB" dirty="0">
              <a:ea typeface="Calibri"/>
              <a:cs typeface="Calibri"/>
            </a:endParaRPr>
          </a:p>
          <a:p>
            <a:r>
              <a:rPr lang="en-GB" dirty="0">
                <a:ea typeface="Calibri"/>
                <a:cs typeface="Calibri"/>
              </a:rPr>
              <a:t>Remember, you are not expected to learn everything after attending today's session.  I hope you can chose 1 or 2 strategies that you may like to try.  Also remember to come back to the presentation later, read over and allow yourself to take the time you need to try out any strategies you feel could work for you.</a:t>
            </a:r>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886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i="1" dirty="0"/>
              <a:t>Our sensory receptors (eyes, ears, tongue, nose, and skin) are receiving sensory stimuli (sights, sounds, tastes, odours, and textiles) constantly. If you stop for a moment and listen - </a:t>
            </a:r>
            <a:endParaRPr lang="en-US" dirty="0"/>
          </a:p>
          <a:p>
            <a:endParaRPr lang="en-GB" dirty="0"/>
          </a:p>
          <a:p>
            <a:r>
              <a:rPr lang="en-GB" i="1" dirty="0"/>
              <a:t>What can you hear? </a:t>
            </a:r>
            <a:endParaRPr lang="en-US" dirty="0"/>
          </a:p>
          <a:p>
            <a:r>
              <a:rPr lang="en-GB" i="1" dirty="0"/>
              <a:t>What can you see? </a:t>
            </a:r>
            <a:endParaRPr lang="en-US" dirty="0"/>
          </a:p>
          <a:p>
            <a:r>
              <a:rPr lang="en-GB" i="1" dirty="0"/>
              <a:t>What can you taste? </a:t>
            </a:r>
            <a:endParaRPr lang="en-US" dirty="0"/>
          </a:p>
          <a:p>
            <a:r>
              <a:rPr lang="en-GB" i="1" dirty="0"/>
              <a:t>What can you smell</a:t>
            </a:r>
            <a:endParaRPr lang="en-US" dirty="0"/>
          </a:p>
          <a:p>
            <a:r>
              <a:rPr lang="en-GB" i="1" dirty="0"/>
              <a:t>What are you touching? </a:t>
            </a:r>
            <a:endParaRPr lang="en-US" dirty="0"/>
          </a:p>
          <a:p>
            <a:endParaRPr lang="en-GB" dirty="0"/>
          </a:p>
          <a:p>
            <a:r>
              <a:rPr lang="en-GB" i="1" dirty="0"/>
              <a:t>Normally these receptors are working in the background and through our sensory and perceptual processes they decide on the important stimuli we need to be actively aware of. This process requires energy and eventually attention but if someone has fatigue and brain fog they are unable to fully process this stimuli and become sensory overloaded. </a:t>
            </a:r>
            <a:endParaRPr lang="en-GB">
              <a:ea typeface="Calibri" panose="020F0502020204030204"/>
              <a:cs typeface="Calibri" panose="020F0502020204030204"/>
            </a:endParaRPr>
          </a:p>
          <a:p>
            <a:endParaRPr lang="en-GB" i="1" dirty="0">
              <a:ea typeface="Calibri"/>
              <a:cs typeface="Calibri"/>
            </a:endParaRPr>
          </a:p>
          <a:p>
            <a:r>
              <a:rPr lang="en-GB" dirty="0"/>
              <a:t>A sensory toolkit is a combination of sensory tools that can be used to calm and stimulate our sensory system. </a:t>
            </a:r>
            <a:endParaRPr lang="en-US" dirty="0"/>
          </a:p>
          <a:p>
            <a:endParaRPr lang="en-GB" dirty="0"/>
          </a:p>
          <a:p>
            <a:r>
              <a:rPr lang="en-GB" dirty="0"/>
              <a:t>Calming- if you are feeling overloaded, restless or anxious. you can use calming sensation to calm your nervous system. </a:t>
            </a:r>
            <a:endParaRPr lang="en-GB" dirty="0">
              <a:ea typeface="Calibri"/>
              <a:cs typeface="Calibri"/>
            </a:endParaRPr>
          </a:p>
          <a:p>
            <a:r>
              <a:rPr lang="en-GB" dirty="0"/>
              <a:t>Alerting- When you are feeling exhausted, you can use alerting sensation that can boost your nervous system. </a:t>
            </a:r>
            <a:endParaRPr lang="en-US" dirty="0"/>
          </a:p>
          <a:p>
            <a:r>
              <a:rPr lang="en-US" dirty="0">
                <a:cs typeface="+mn-lt"/>
              </a:rPr>
              <a:t/>
            </a:r>
            <a:br>
              <a:rPr lang="en-US" dirty="0">
                <a:cs typeface="+mn-lt"/>
              </a:rPr>
            </a:br>
            <a:r>
              <a:rPr lang="en-GB" dirty="0"/>
              <a:t>The items that work for you are individual to you but examples of calming may be a weighted blanket, patting a pet or using noise cancelling headphone. For alerting you may cool your room, wash your face or wrists with cold water or smell a scent that boosts you as a person.</a:t>
            </a:r>
            <a:endParaRPr lang="en-GB">
              <a:ea typeface="Calibri"/>
              <a:cs typeface="Calibri"/>
            </a:endParaRPr>
          </a:p>
          <a:p>
            <a:r>
              <a:rPr lang="en-GB" dirty="0">
                <a:ea typeface="Calibri"/>
                <a:cs typeface="Calibri"/>
              </a:rPr>
              <a:t>Be aware of your senses and take steps to calm or alert as needed.</a:t>
            </a:r>
          </a:p>
          <a:p>
            <a:endParaRPr lang="en-GB" i="1" dirty="0">
              <a:ea typeface="Calibri"/>
              <a:cs typeface="Calibri"/>
            </a:endParaRPr>
          </a:p>
          <a:p>
            <a:r>
              <a:rPr lang="en-GB" dirty="0"/>
              <a:t>In one study 91 % of respondents reported sensory changes due to Covid-19 infections.</a:t>
            </a:r>
            <a:endParaRPr lang="en-GB" dirty="0">
              <a:ea typeface="Calibri"/>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467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Memory strategy training works by either improving your cognitive skills with internal strategies or by compensating for your brain fog with external aids.</a:t>
            </a:r>
            <a:endParaRPr lang="en-US" dirty="0"/>
          </a:p>
          <a:p>
            <a:endParaRPr lang="en-GB" dirty="0"/>
          </a:p>
          <a:p>
            <a:r>
              <a:rPr lang="en-GB" dirty="0">
                <a:ea typeface="Calibri"/>
                <a:cs typeface="Calibri"/>
              </a:rPr>
              <a:t>Internal strategies are those that affect your thinking and act as reminders-  examples include checking your spotlight, using </a:t>
            </a:r>
            <a:r>
              <a:rPr lang="en-GB" dirty="0" err="1">
                <a:ea typeface="Calibri"/>
                <a:cs typeface="Calibri"/>
              </a:rPr>
              <a:t>neumonics</a:t>
            </a:r>
            <a:r>
              <a:rPr lang="en-GB" dirty="0">
                <a:ea typeface="Calibri"/>
                <a:cs typeface="Calibri"/>
              </a:rPr>
              <a:t> to help with communication.  </a:t>
            </a:r>
            <a:endParaRPr lang="en-GB" dirty="0"/>
          </a:p>
          <a:p>
            <a:endParaRPr lang="en-GB" dirty="0"/>
          </a:p>
          <a:p>
            <a:r>
              <a:rPr lang="en-GB" dirty="0"/>
              <a:t>External strategies are those that compensate.  This includes alterations to your environment or routines that help you to function better by providing you with prompts.  Examples include use of </a:t>
            </a:r>
            <a:r>
              <a:rPr lang="en-GB" dirty="0" err="1"/>
              <a:t>calenders</a:t>
            </a:r>
            <a:r>
              <a:rPr lang="en-GB" dirty="0"/>
              <a:t>, a key hook.</a:t>
            </a:r>
            <a:endParaRPr lang="en-GB" dirty="0">
              <a:ea typeface="Calibri"/>
              <a:cs typeface="Calibri"/>
            </a:endParaRPr>
          </a:p>
          <a:p>
            <a:endParaRPr lang="en-GB" dirty="0"/>
          </a:p>
          <a:p>
            <a:r>
              <a:rPr lang="en-GB" dirty="0">
                <a:ea typeface="Calibri"/>
                <a:cs typeface="Calibri"/>
              </a:rPr>
              <a:t>Brain  training </a:t>
            </a:r>
            <a:r>
              <a:rPr lang="en-GB" dirty="0"/>
              <a:t>works because it tries to capitalize on what is already natural to you and encourages and supports the practice of cognitive skills. </a:t>
            </a:r>
            <a:endParaRPr lang="en-GB" dirty="0">
              <a:ea typeface="Calibri"/>
              <a:cs typeface="Calibri"/>
            </a:endParaRPr>
          </a:p>
          <a:p>
            <a:endParaRPr lang="en-GB" dirty="0"/>
          </a:p>
          <a:p>
            <a:r>
              <a:rPr lang="en-GB" dirty="0"/>
              <a:t> We all use both internal and external strategies in daily life, so results are better if you work with what is already in your repertoire. For example, training to use a smartphone will likely work well for a tech savvy person. They probably have automatic skills using it. However, that might not work as well for someone who has never used a smartphone. That person, however, may already be in the habit of using a daily planner or other written aid. </a:t>
            </a:r>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r>
              <a:rPr lang="en-GB" dirty="0">
                <a:ea typeface="Calibri" panose="020F0502020204030204"/>
                <a:cs typeface="Calibri" panose="020F0502020204030204"/>
              </a:rPr>
              <a:t>Brain fog can be debilitating but with the correct strategies people can learn to manage their difficulties.</a:t>
            </a: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823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774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ea typeface="Calibri" panose="020F0502020204030204"/>
                <a:cs typeface="Calibri" panose="020F0502020204030204"/>
              </a:rPr>
              <a:t>Many people with brain fog report sluggishness, difficulty concentrating and slowed processing which is worse in the morning.  Its important to give yourself time to come to in the morning and wake up your brain, like our physical </a:t>
            </a:r>
            <a:r>
              <a:rPr lang="en-GB" dirty="0" err="1">
                <a:ea typeface="Calibri" panose="020F0502020204030204"/>
                <a:cs typeface="Calibri" panose="020F0502020204030204"/>
              </a:rPr>
              <a:t>bosy</a:t>
            </a:r>
            <a:r>
              <a:rPr lang="en-GB" dirty="0">
                <a:ea typeface="Calibri" panose="020F0502020204030204"/>
                <a:cs typeface="Calibri" panose="020F0502020204030204"/>
              </a:rPr>
              <a:t> and allow yourself to start any mental tasks.  </a:t>
            </a:r>
          </a:p>
          <a:p>
            <a:endParaRPr lang="en-GB" dirty="0">
              <a:ea typeface="Calibri" panose="020F0502020204030204"/>
              <a:cs typeface="Calibri" panose="020F0502020204030204"/>
            </a:endParaRPr>
          </a:p>
          <a:p>
            <a:r>
              <a:rPr lang="en-GB" dirty="0">
                <a:ea typeface="Calibri" panose="020F0502020204030204"/>
                <a:cs typeface="Calibri" panose="020F0502020204030204"/>
              </a:rPr>
              <a:t>Some practices that can be helpful include:</a:t>
            </a:r>
          </a:p>
          <a:p>
            <a:pPr marL="171450" indent="-171450">
              <a:buFont typeface="Arial"/>
              <a:buChar char="•"/>
            </a:pPr>
            <a:endParaRPr lang="en-GB" dirty="0">
              <a:ea typeface="Calibri" panose="020F0502020204030204"/>
              <a:cs typeface="Calibri" panose="020F0502020204030204"/>
            </a:endParaRPr>
          </a:p>
          <a:p>
            <a:pPr marL="171450" indent="-171450">
              <a:buFont typeface="Arial"/>
              <a:buChar char="•"/>
            </a:pPr>
            <a:r>
              <a:rPr lang="en-GB" dirty="0">
                <a:ea typeface="Calibri" panose="020F0502020204030204"/>
                <a:cs typeface="Calibri" panose="020F0502020204030204"/>
              </a:rPr>
              <a:t>Drinking a glass of cold water to ensure you have not become dehydrated overnight.</a:t>
            </a:r>
          </a:p>
          <a:p>
            <a:pPr marL="171450" indent="-171450">
              <a:buFont typeface="Arial"/>
              <a:buChar char="•"/>
            </a:pPr>
            <a:r>
              <a:rPr lang="en-GB" dirty="0">
                <a:ea typeface="Calibri" panose="020F0502020204030204"/>
                <a:cs typeface="Calibri" panose="020F0502020204030204"/>
              </a:rPr>
              <a:t>Having something to eat that will slowly break down over the course of the morning, examples include porridge, oat based bars etc.</a:t>
            </a:r>
          </a:p>
          <a:p>
            <a:pPr marL="171450" indent="-171450">
              <a:buFont typeface="Arial"/>
              <a:buChar char="•"/>
            </a:pPr>
            <a:r>
              <a:rPr lang="en-GB" dirty="0">
                <a:ea typeface="Calibri" panose="020F0502020204030204"/>
                <a:cs typeface="Calibri" panose="020F0502020204030204"/>
              </a:rPr>
              <a:t>Grounding yourself in the day </a:t>
            </a:r>
          </a:p>
          <a:p>
            <a:pPr marL="171450" indent="-171450">
              <a:buFont typeface="Arial"/>
              <a:buChar char="•"/>
            </a:pPr>
            <a:r>
              <a:rPr lang="en-GB" dirty="0"/>
              <a:t>possibly a morning meditation.</a:t>
            </a:r>
            <a:endParaRPr lang="en-GB" dirty="0">
              <a:ea typeface="Calibri"/>
              <a:cs typeface="Calibri"/>
            </a:endParaRPr>
          </a:p>
          <a:p>
            <a:pPr marL="171450" indent="-171450">
              <a:buFont typeface="Arial"/>
              <a:buChar char="•"/>
            </a:pPr>
            <a:r>
              <a:rPr lang="en-GB"/>
              <a:t>Using positive affirmations such as </a:t>
            </a:r>
            <a:endParaRPr lang="en-US">
              <a:ea typeface="Calibri" panose="020F0502020204030204"/>
              <a:cs typeface="Calibri" panose="020F0502020204030204"/>
            </a:endParaRPr>
          </a:p>
          <a:p>
            <a:pPr marL="1085850" lvl="2" indent="-171450">
              <a:buFont typeface="Wingdings"/>
              <a:buChar char="§"/>
            </a:pPr>
            <a:r>
              <a:rPr lang="en-GB"/>
              <a:t>Growth is sometimes bumpy and isn’t always linear, but I will stay the course</a:t>
            </a:r>
          </a:p>
          <a:p>
            <a:pPr marL="1085850" lvl="2" indent="-171450">
              <a:buFont typeface="Wingdings"/>
              <a:buChar char="§"/>
            </a:pPr>
            <a:r>
              <a:rPr lang="en-GB" dirty="0"/>
              <a:t>I love my body, my mind, my dreams, and my goals</a:t>
            </a:r>
            <a:endParaRPr lang="en-GB" dirty="0">
              <a:ea typeface="Calibri" panose="020F0502020204030204"/>
              <a:cs typeface="Calibri" panose="020F0502020204030204"/>
            </a:endParaRPr>
          </a:p>
          <a:p>
            <a:r>
              <a:rPr lang="en-GB" dirty="0">
                <a:ea typeface="Calibri" panose="020F0502020204030204"/>
                <a:cs typeface="Calibri" panose="020F0502020204030204"/>
              </a:rPr>
              <a:t>There is some research which suggests a link to the vagal nerve connection with brain fog.  As a result adding simple vagal nerve toning exercises may also be helpful. It's important to note that more research is needed into this area but some simple exercises include</a:t>
            </a:r>
          </a:p>
          <a:p>
            <a:r>
              <a:rPr lang="en-GB">
                <a:ea typeface="Calibri"/>
                <a:cs typeface="Calibri"/>
              </a:rPr>
              <a:t>Washing your face with cold water.</a:t>
            </a:r>
          </a:p>
          <a:p>
            <a:r>
              <a:rPr lang="en-GB" dirty="0">
                <a:ea typeface="Calibri"/>
                <a:cs typeface="Calibri"/>
              </a:rPr>
              <a:t>Humming and/or singing</a:t>
            </a:r>
          </a:p>
          <a:p>
            <a:r>
              <a:rPr lang="en-GB" dirty="0">
                <a:ea typeface="Calibri"/>
                <a:cs typeface="Calibri"/>
              </a:rPr>
              <a:t> For anyone with brain fog, I would encourage them to develop and practice a morning and sleep routine.</a:t>
            </a:r>
          </a:p>
          <a:p>
            <a:endParaRPr lang="en-GB" dirty="0">
              <a:ea typeface="Calibri"/>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55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Change can be difficult and often it is easier to deal with 1 task at a time </a:t>
            </a:r>
            <a:r>
              <a:rPr lang="en-GB" dirty="0" err="1"/>
              <a:t>e.g.Instead</a:t>
            </a:r>
            <a:r>
              <a:rPr lang="en-GB" dirty="0"/>
              <a:t> of cleaning the </a:t>
            </a:r>
            <a:r>
              <a:rPr lang="en-GB" dirty="0" err="1"/>
              <a:t>whole,room</a:t>
            </a:r>
            <a:r>
              <a:rPr lang="en-GB" dirty="0"/>
              <a:t>, the aim could clear rubbish away.  </a:t>
            </a:r>
            <a:endParaRPr lang="en-US" dirty="0"/>
          </a:p>
          <a:p>
            <a:endParaRPr lang="en-GB" dirty="0"/>
          </a:p>
          <a:p>
            <a:r>
              <a:rPr lang="en-GB" dirty="0"/>
              <a:t>Try to keep to a regular routine to reduce the demands on your brain. Our brain finds it much easier to do things that are familiar, practiced or part of a routine. Some </a:t>
            </a:r>
            <a:r>
              <a:rPr lang="en-GB" dirty="0">
                <a:ea typeface="Calibri"/>
                <a:cs typeface="Calibri"/>
              </a:rPr>
              <a:t>tips to help you develop organisation and routine includes:</a:t>
            </a:r>
          </a:p>
          <a:p>
            <a:endParaRPr lang="en-GB" dirty="0"/>
          </a:p>
          <a:p>
            <a:pPr marL="171450" indent="-171450">
              <a:buFont typeface="Arial"/>
              <a:buChar char="•"/>
            </a:pPr>
            <a:r>
              <a:rPr lang="en-GB" dirty="0">
                <a:ea typeface="Calibri"/>
                <a:cs typeface="Calibri"/>
              </a:rPr>
              <a:t>Use a diary/</a:t>
            </a:r>
            <a:r>
              <a:rPr lang="en-GB" dirty="0" err="1">
                <a:ea typeface="Calibri"/>
                <a:cs typeface="Calibri"/>
              </a:rPr>
              <a:t>calender</a:t>
            </a:r>
            <a:r>
              <a:rPr lang="en-GB" dirty="0">
                <a:ea typeface="Calibri"/>
                <a:cs typeface="Calibri"/>
              </a:rPr>
              <a:t>/ electronic device to record appointments and plan your rests etc.</a:t>
            </a:r>
          </a:p>
          <a:p>
            <a:pPr marL="171450" indent="-171450">
              <a:buFont typeface="Arial"/>
              <a:buChar char="•"/>
            </a:pPr>
            <a:r>
              <a:rPr lang="en-GB" dirty="0">
                <a:ea typeface="Calibri"/>
                <a:cs typeface="Calibri"/>
              </a:rPr>
              <a:t>Preparation, if you have appointment in the morning lay everything out the night before. </a:t>
            </a:r>
          </a:p>
          <a:p>
            <a:pPr marL="171450" indent="-171450">
              <a:buFont typeface="Arial"/>
              <a:buChar char="•"/>
            </a:pPr>
            <a:r>
              <a:rPr lang="en-GB" dirty="0">
                <a:ea typeface="Calibri"/>
                <a:cs typeface="Calibri"/>
              </a:rPr>
              <a:t>To do lists can be helpful, but try to limit how many as sometimes this can leave you overwhelmed.  Multi-tasking is often challenging for those with brain fog, try to work on 1 task at a time.  </a:t>
            </a:r>
          </a:p>
          <a:p>
            <a:pPr marL="171450" indent="-171450">
              <a:buFont typeface="Arial"/>
              <a:buChar char="•"/>
            </a:pPr>
            <a:r>
              <a:rPr lang="en-GB" dirty="0">
                <a:ea typeface="Calibri"/>
                <a:cs typeface="Calibri"/>
              </a:rPr>
              <a:t>Some people benefit from writing and then reading out loud instructions. </a:t>
            </a:r>
          </a:p>
          <a:p>
            <a:pPr marL="171450" indent="-171450">
              <a:buFont typeface="Arial"/>
              <a:buChar char="•"/>
            </a:pPr>
            <a:r>
              <a:rPr lang="en-GB" dirty="0">
                <a:ea typeface="Calibri"/>
                <a:cs typeface="Calibri"/>
              </a:rPr>
              <a:t>Remember to be realistic, as </a:t>
            </a:r>
            <a:r>
              <a:rPr lang="en-GB" dirty="0"/>
              <a:t>success feels better than failure.</a:t>
            </a:r>
            <a:endParaRPr lang="en-GB" dirty="0">
              <a:ea typeface="Calibri"/>
              <a:cs typeface="Calibri"/>
            </a:endParaRPr>
          </a:p>
          <a:p>
            <a:pPr marL="171450" indent="-171450">
              <a:buFont typeface="Arial"/>
              <a:buChar char="•"/>
            </a:pPr>
            <a:r>
              <a:rPr lang="en-GB" dirty="0">
                <a:ea typeface="Calibri"/>
                <a:cs typeface="Calibri"/>
              </a:rPr>
              <a:t>Asking for help is not a failure but rather a support in helping you manage your health. </a:t>
            </a:r>
          </a:p>
          <a:p>
            <a:endParaRPr lang="en-GB" dirty="0">
              <a:ea typeface="Calibri"/>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46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ea typeface="Calibri" panose="020F0502020204030204"/>
                <a:cs typeface="Calibri" panose="020F0502020204030204"/>
              </a:rPr>
              <a:t>We have spoken about acceptance and encouraged you to speak with family, friends or colleagues in our fatigue session. Talking is also important for those experiencing brain fog.  </a:t>
            </a:r>
            <a:endParaRPr lang="en-US" dirty="0"/>
          </a:p>
          <a:p>
            <a:endParaRPr lang="en-GB" dirty="0">
              <a:ea typeface="Calibri" panose="020F0502020204030204"/>
              <a:cs typeface="Calibri" panose="020F0502020204030204"/>
            </a:endParaRPr>
          </a:p>
          <a:p>
            <a:r>
              <a:rPr lang="en-GB" dirty="0">
                <a:ea typeface="Calibri" panose="020F0502020204030204"/>
                <a:cs typeface="Calibri" panose="020F0502020204030204"/>
              </a:rPr>
              <a:t>People with brain fog often report worry and embarrassment around this symptom and often, where possible try to mask issues. Often this is </a:t>
            </a:r>
            <a:r>
              <a:rPr lang="en-GB" dirty="0"/>
              <a:t>done due to fear of brain fog being something worse.   Trying to hide cognitive difficulties uses energy that you don’t have spare and discourages you from making the changes you need. </a:t>
            </a:r>
            <a:endParaRPr lang="en-GB" dirty="0">
              <a:ea typeface="Calibri"/>
              <a:cs typeface="Calibri"/>
            </a:endParaRPr>
          </a:p>
          <a:p>
            <a:r>
              <a:rPr lang="en-GB" dirty="0">
                <a:ea typeface="Calibri" panose="020F0502020204030204"/>
                <a:cs typeface="+mn-lt"/>
              </a:rPr>
              <a:t/>
            </a:r>
            <a:br>
              <a:rPr lang="en-GB" dirty="0">
                <a:ea typeface="Calibri" panose="020F0502020204030204"/>
                <a:cs typeface="+mn-lt"/>
              </a:rPr>
            </a:br>
            <a:r>
              <a:rPr lang="en-GB" dirty="0">
                <a:ea typeface="Calibri" panose="020F0502020204030204"/>
                <a:cs typeface="Calibri" panose="020F0502020204030204"/>
              </a:rPr>
              <a:t>An example is pushing through at work because you may fear losing your job but if your employer is unare how can help be offered.  Coming together to discuss your symptoms can ensure the correct help at the right time. </a:t>
            </a:r>
          </a:p>
          <a:p>
            <a:endParaRPr lang="en-GB" dirty="0">
              <a:ea typeface="Calibri" panose="020F0502020204030204"/>
              <a:cs typeface="Calibri" panose="020F0502020204030204"/>
            </a:endParaRPr>
          </a:p>
          <a:p>
            <a:r>
              <a:rPr lang="en-GB" dirty="0">
                <a:ea typeface="Calibri" panose="020F0502020204030204"/>
                <a:cs typeface="Calibri" panose="020F0502020204030204"/>
              </a:rPr>
              <a:t>Talking with people around you also allows them to develop strategies to help you and make your daily lives easier.  </a:t>
            </a:r>
          </a:p>
          <a:p>
            <a:endParaRPr lang="en-GB" dirty="0">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21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ea typeface="Calibri"/>
                <a:cs typeface="Calibri"/>
              </a:rPr>
              <a:t>Life is busy and often we expect to move from one task to another but how often do you stop to think about the tasks you want to complete.  Thinking about th</a:t>
            </a:r>
            <a:r>
              <a:rPr lang="en-GB" b="1" dirty="0">
                <a:ea typeface="Calibri"/>
                <a:cs typeface="Calibri"/>
              </a:rPr>
              <a:t>e task </a:t>
            </a:r>
            <a:r>
              <a:rPr lang="en-GB" dirty="0">
                <a:ea typeface="Calibri"/>
                <a:cs typeface="Calibri"/>
              </a:rPr>
              <a:t>is an important strategy for those with brain fog.  Ask yourself what</a:t>
            </a:r>
            <a:r>
              <a:rPr lang="en-GB" b="1" dirty="0">
                <a:ea typeface="Calibri"/>
                <a:cs typeface="Calibri"/>
              </a:rPr>
              <a:t> type</a:t>
            </a:r>
            <a:r>
              <a:rPr lang="en-GB" dirty="0">
                <a:ea typeface="Calibri"/>
                <a:cs typeface="Calibri"/>
              </a:rPr>
              <a:t> of task is it?  is it a physical, mental, emotional, social or mixed task?  </a:t>
            </a:r>
            <a:endParaRPr lang="en-US" dirty="0"/>
          </a:p>
          <a:p>
            <a:r>
              <a:rPr lang="en-GB" b="1" dirty="0">
                <a:ea typeface="Calibri"/>
                <a:cs typeface="Calibri"/>
              </a:rPr>
              <a:t>How </a:t>
            </a:r>
            <a:r>
              <a:rPr lang="en-GB" dirty="0">
                <a:ea typeface="Calibri"/>
                <a:cs typeface="Calibri"/>
              </a:rPr>
              <a:t>you do a task it can be helpful to </a:t>
            </a:r>
            <a:r>
              <a:rPr lang="en-GB" dirty="0"/>
              <a:t>consider a change of media to help with processing and allow a sensory rest. Other examples include moving to  audio for screen work e.g. text to speech when reading or writing large or complex documents.  This can be achieved through a number of programs including chrome extension, </a:t>
            </a:r>
            <a:r>
              <a:rPr lang="en-GB" dirty="0" err="1"/>
              <a:t>webplayer</a:t>
            </a:r>
            <a:r>
              <a:rPr lang="en-GB" dirty="0"/>
              <a:t>, android apps etc. </a:t>
            </a:r>
            <a:endParaRPr lang="en-US" dirty="0">
              <a:ea typeface="Calibri"/>
              <a:cs typeface="Calibri"/>
            </a:endParaRPr>
          </a:p>
          <a:p>
            <a:r>
              <a:rPr lang="en-GB" b="1" dirty="0">
                <a:ea typeface="Calibri"/>
                <a:cs typeface="Calibri"/>
              </a:rPr>
              <a:t>When</a:t>
            </a:r>
            <a:r>
              <a:rPr lang="en-GB" dirty="0">
                <a:ea typeface="Calibri"/>
                <a:cs typeface="Calibri"/>
              </a:rPr>
              <a:t> you do a task is also important to consider.  If you needed to read, understand and pay a bill in the evening, this may prove harder than earlier in the day.  From your activity diaries you will hopefully see certain times in the day you are brighter, I would encourage you to use this time for any mental activities. </a:t>
            </a:r>
          </a:p>
          <a:p>
            <a:r>
              <a:rPr lang="en-GB" b="1" dirty="0">
                <a:ea typeface="Calibri"/>
                <a:cs typeface="Calibri"/>
              </a:rPr>
              <a:t>Whom</a:t>
            </a:r>
            <a:r>
              <a:rPr lang="en-GB" dirty="0">
                <a:ea typeface="Calibri"/>
                <a:cs typeface="Calibri"/>
              </a:rPr>
              <a:t> - We spoke about energy vampires during our fatigue session but some people drain out energy or leave us feeling stressed and this can also impact your ability to achieve a task.</a:t>
            </a:r>
          </a:p>
          <a:p>
            <a:r>
              <a:rPr lang="en-GB" b="1" dirty="0">
                <a:ea typeface="Calibri"/>
                <a:cs typeface="Calibri"/>
              </a:rPr>
              <a:t>Where</a:t>
            </a:r>
            <a:r>
              <a:rPr lang="en-GB" dirty="0">
                <a:ea typeface="Calibri"/>
                <a:cs typeface="Calibri"/>
              </a:rPr>
              <a:t>- Finally, I would encourage  you to think about where.  I am going to touch on this later on but a busy office versus a quiet space at home may help you to action certain tasks. </a:t>
            </a: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64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Research shows that limited spinal motion negatively impacts the brain. Maintaining a healthy posture is essential for good brain function.  Postural awareness and re-set can be a helpful break and re-charge throughout the day.  I have a short video to play, please try to follow along and consider your posture during tasks.  </a:t>
            </a:r>
            <a:endParaRPr lang="en-US" dirty="0"/>
          </a:p>
          <a:p>
            <a:endParaRPr lang="en-GB" dirty="0">
              <a:ea typeface="Calibri"/>
              <a:cs typeface="Calibri"/>
            </a:endParaRPr>
          </a:p>
          <a:p>
            <a:r>
              <a:rPr lang="en-GB" b="1" dirty="0">
                <a:hlinkClick r:id="rId3">
                  <a:extLst>
                    <a:ext uri="{A12FA001-AC4F-418D-AE19-62706E023703}">
                      <ahyp:hlinkClr xmlns:ahyp="http://schemas.microsoft.com/office/drawing/2018/hyperlinkcolor" xmlns="" val="tx"/>
                    </a:ext>
                  </a:extLst>
                </a:hlinkClick>
              </a:rPr>
              <a:t>Posture For Energy And Well-Being | Jennifer Shutte</a:t>
            </a:r>
            <a:endParaRPr lang="en-GB"/>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190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Research shows that limited spinal motion negatively impacts the brain. Maintaining a healthy posture is essential for good brain function.  Postural awareness and re-set can be a helpful break and re-charge throughout the day.  I have a short video to play, please try to follow along and consider your posture during tasks.  </a:t>
            </a:r>
            <a:endParaRPr lang="en-US" dirty="0"/>
          </a:p>
          <a:p>
            <a:endParaRPr lang="en-GB" dirty="0">
              <a:ea typeface="Calibri"/>
              <a:cs typeface="Calibri"/>
            </a:endParaRPr>
          </a:p>
          <a:p>
            <a:r>
              <a:rPr lang="en-GB" b="1" dirty="0">
                <a:hlinkClick r:id="rId3">
                  <a:extLst>
                    <a:ext uri="{A12FA001-AC4F-418D-AE19-62706E023703}">
                      <ahyp:hlinkClr xmlns:ahyp="http://schemas.microsoft.com/office/drawing/2018/hyperlinkcolor" xmlns="" val="tx"/>
                    </a:ext>
                  </a:extLst>
                </a:hlinkClick>
              </a:rPr>
              <a:t>Posture For Energy And Well-Being | Jennifer Shutte</a:t>
            </a:r>
            <a:endParaRPr lang="en-GB"/>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848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t>The pomodoro technique is a time management technique.  It identified that when someone works with clear tasks for a  set time with regular rest, their productivity improves.  At the heart of the pomodoro technique is pacing and it is for this reason that it can be helpful in </a:t>
            </a:r>
            <a:r>
              <a:rPr lang="en-GB" dirty="0" err="1"/>
              <a:t>managingyour</a:t>
            </a:r>
            <a:r>
              <a:rPr lang="en-GB" dirty="0"/>
              <a:t> rest and activity needs.  </a:t>
            </a:r>
          </a:p>
          <a:p>
            <a:endParaRPr lang="en-GB" dirty="0"/>
          </a:p>
          <a:p>
            <a:r>
              <a:rPr lang="en-GB" dirty="0"/>
              <a:t>Before</a:t>
            </a:r>
            <a:r>
              <a:rPr lang="en-GB" dirty="0">
                <a:ea typeface="Calibri" panose="020F0502020204030204"/>
                <a:cs typeface="Calibri" panose="020F0502020204030204"/>
              </a:rPr>
              <a:t> starting </a:t>
            </a:r>
            <a:r>
              <a:rPr lang="en-GB" dirty="0" err="1">
                <a:ea typeface="Calibri" panose="020F0502020204030204"/>
                <a:cs typeface="Calibri" panose="020F0502020204030204"/>
              </a:rPr>
              <a:t>pomdoro</a:t>
            </a:r>
            <a:r>
              <a:rPr lang="en-GB" dirty="0">
                <a:ea typeface="Calibri" panose="020F0502020204030204"/>
                <a:cs typeface="Calibri" panose="020F0502020204030204"/>
              </a:rPr>
              <a:t> you should identify the tasks you want  to achieve.  Remember it is important to be realistic, if you have a larger task to complete e.g. sorting a cupboard or filing,  try to break the activity down into smaller tasks.   </a:t>
            </a:r>
            <a:endParaRPr lang="en-GB" dirty="0"/>
          </a:p>
          <a:p>
            <a:endParaRPr lang="en-GB" dirty="0">
              <a:ea typeface="Calibri" panose="020F0502020204030204"/>
              <a:cs typeface="Calibri" panose="020F0502020204030204"/>
            </a:endParaRPr>
          </a:p>
          <a:p>
            <a:r>
              <a:rPr lang="en-GB" dirty="0">
                <a:ea typeface="Calibri" panose="020F0502020204030204"/>
                <a:cs typeface="Calibri" panose="020F0502020204030204"/>
              </a:rPr>
              <a:t>This picture demonstrates a 25 minute activity and 5 minute rest, it is likely that you will need more rest than this.  Pomodoro can be adapted to suit your needs for example, some people can complete 30 minutes of activity with 10-15 minute rest period, others a lot less. </a:t>
            </a:r>
          </a:p>
          <a:p>
            <a:endParaRPr lang="en-GB" dirty="0">
              <a:ea typeface="Calibri" panose="020F0502020204030204"/>
              <a:cs typeface="Calibri" panose="020F0502020204030204"/>
            </a:endParaRPr>
          </a:p>
          <a:p>
            <a:r>
              <a:rPr lang="en-GB" dirty="0">
                <a:ea typeface="Calibri" panose="020F0502020204030204"/>
                <a:cs typeface="Calibri" panose="020F0502020204030204"/>
              </a:rPr>
              <a:t> If you are currently managing 10 minutes of housework for example I would encourage you to start with 10 mins and 10 mins rest, sometimes the rest time needs to be higher, that’s ok. </a:t>
            </a:r>
          </a:p>
          <a:p>
            <a:r>
              <a:rPr lang="en-GB" dirty="0">
                <a:ea typeface="Calibri" panose="020F0502020204030204"/>
                <a:cs typeface="+mn-lt"/>
              </a:rPr>
              <a:t/>
            </a:r>
            <a:br>
              <a:rPr lang="en-GB" dirty="0">
                <a:ea typeface="Calibri" panose="020F0502020204030204"/>
                <a:cs typeface="+mn-lt"/>
              </a:rPr>
            </a:br>
            <a:r>
              <a:rPr lang="en-GB" dirty="0">
                <a:ea typeface="Calibri" panose="020F0502020204030204"/>
                <a:cs typeface="Calibri" panose="020F0502020204030204"/>
              </a:rPr>
              <a:t>Its also important to recognise that you may have different time capacity for different types of tasks and that this may change depending on the day.  For those with brain fog, you may find that you can manage a little more physically than you can with a mental task, that’s normal.</a:t>
            </a:r>
          </a:p>
          <a:p>
            <a:r>
              <a:rPr lang="en-GB" dirty="0">
                <a:ea typeface="Calibri" panose="020F0502020204030204"/>
                <a:cs typeface="Calibri" panose="020F0502020204030204"/>
              </a:rPr>
              <a:t>Traditionally the pomodoro techniques talks about working in blocks of 3 tasks with the 3rd rest always longer.  If you are back at work this can help you to continue to pace and prioritise your health.  If you are starting out and are currently in bed for long periods then you may only manage 1 –2 periods of activity.  I am using the word activity but this can be any task that requires effort, for example if you have been in bed for long periods you may be looking to achieve a couple of minutes sitting at the edge of the bed.</a:t>
            </a:r>
          </a:p>
          <a:p>
            <a:r>
              <a:rPr lang="en-GB" dirty="0">
                <a:ea typeface="Calibri" panose="020F0502020204030204"/>
                <a:cs typeface="Calibri" panose="020F0502020204030204"/>
              </a:rPr>
              <a:t>Using an alarm to ensure you stop at the right time can be helpful and can reduce the  instinct/drive to keep going to complete a task or to prioritistise  a task over managing your energy.  </a:t>
            </a:r>
          </a:p>
          <a:p>
            <a:r>
              <a:rPr lang="en-GB" dirty="0">
                <a:ea typeface="Calibri" panose="020F0502020204030204"/>
                <a:cs typeface="Calibri" panose="020F0502020204030204"/>
              </a:rPr>
              <a:t>I have set up this presentation with these breaks to show how this technique can be used in practice.  </a:t>
            </a: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7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rtl="0"/>
            <a:fld id="{B4AAD351-6347-4318-B935-1E0F1B6A61D6}"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3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rtl="0"/>
            <a:fld id="{8B045440-74F0-4B44-BEF6-1040C3E911E1}" type="datetime1">
              <a:rPr lang="en-GB" noProof="0" smtClean="0"/>
              <a:t>05/06/2025</a:t>
            </a:fld>
            <a:endParaRPr lang="en-GB" noProof="0"/>
          </a:p>
        </p:txBody>
      </p:sp>
      <p:sp>
        <p:nvSpPr>
          <p:cNvPr id="4" name="Footer Placeholder 3"/>
          <p:cNvSpPr>
            <a:spLocks noGrp="1"/>
          </p:cNvSpPr>
          <p:nvPr>
            <p:ph type="ftr" sz="quarter" idx="11"/>
          </p:nvPr>
        </p:nvSpPr>
        <p:spPr/>
        <p:txBody>
          <a:bodyPr/>
          <a:lstStyle/>
          <a:p>
            <a:pPr rtl="0"/>
            <a:r>
              <a:rPr lang="en-GB" noProof="0"/>
              <a:t>Add a footer</a:t>
            </a:r>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1817539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535305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9654331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1845681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3160946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0900559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D2EB87B0-5071-4BC9-A19F-C3269318028C}"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60026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54B4CBB3-9133-42BF-BC20-6F6E1888C21F}"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481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rtl="0"/>
            <a:fld id="{B4AAD351-6347-4318-B935-1E0F1B6A61D6}"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3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71F23539-3F81-4F1E-A9B7-5CE0C1986E23}"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06125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71F23539-3F81-4F1E-A9B7-5CE0C1986E23}"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06125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56854DA5-E4EE-42EA-9BC9-3160B1480769}"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16914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rtl="0"/>
            <a:fld id="{E9A1BF5D-7537-4BA8-9976-6302714DE26C}" type="datetime1">
              <a:rPr lang="en-GB" noProof="0" smtClean="0"/>
              <a:t>05/06/2025</a:t>
            </a:fld>
            <a:endParaRPr lang="en-GB" noProof="0"/>
          </a:p>
        </p:txBody>
      </p:sp>
      <p:sp>
        <p:nvSpPr>
          <p:cNvPr id="6" name="Footer Placeholder 5"/>
          <p:cNvSpPr>
            <a:spLocks noGrp="1"/>
          </p:cNvSpPr>
          <p:nvPr>
            <p:ph type="ftr" sz="quarter" idx="11"/>
          </p:nvPr>
        </p:nvSpPr>
        <p:spPr/>
        <p:txBody>
          <a:bodyPr/>
          <a:lstStyle/>
          <a:p>
            <a:pPr rtl="0"/>
            <a:r>
              <a:rPr lang="en-GB" noProof="0"/>
              <a:t>Add a footer</a:t>
            </a:r>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2309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rtl="0"/>
            <a:fld id="{8F8E4797-21F6-4D41-B035-97FEABB63BCE}" type="datetime1">
              <a:rPr lang="en-GB" noProof="0" smtClean="0"/>
              <a:t>05/06/2025</a:t>
            </a:fld>
            <a:endParaRPr lang="en-GB" noProof="0"/>
          </a:p>
        </p:txBody>
      </p:sp>
      <p:sp>
        <p:nvSpPr>
          <p:cNvPr id="8" name="Footer Placeholder 7"/>
          <p:cNvSpPr>
            <a:spLocks noGrp="1"/>
          </p:cNvSpPr>
          <p:nvPr>
            <p:ph type="ftr" sz="quarter" idx="11"/>
          </p:nvPr>
        </p:nvSpPr>
        <p:spPr/>
        <p:txBody>
          <a:bodyPr/>
          <a:lstStyle/>
          <a:p>
            <a:pPr rtl="0"/>
            <a:r>
              <a:rPr lang="en-GB" noProof="0"/>
              <a:t>Add a footer</a:t>
            </a:r>
          </a:p>
        </p:txBody>
      </p:sp>
      <p:sp>
        <p:nvSpPr>
          <p:cNvPr id="9" name="Slide Number Placeholder 8"/>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10371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rtl="0"/>
            <a:fld id="{4EC45D07-A3FD-40EE-BB45-F5E3D0F2E1C8}" type="datetime1">
              <a:rPr lang="en-GB" noProof="0" smtClean="0"/>
              <a:t>05/06/2025</a:t>
            </a:fld>
            <a:endParaRPr lang="en-GB" noProof="0"/>
          </a:p>
        </p:txBody>
      </p:sp>
      <p:sp>
        <p:nvSpPr>
          <p:cNvPr id="4" name="Footer Placeholder 3"/>
          <p:cNvSpPr>
            <a:spLocks noGrp="1"/>
          </p:cNvSpPr>
          <p:nvPr>
            <p:ph type="ftr" sz="quarter" idx="11"/>
          </p:nvPr>
        </p:nvSpPr>
        <p:spPr/>
        <p:txBody>
          <a:bodyPr/>
          <a:lstStyle/>
          <a:p>
            <a:pPr rtl="0"/>
            <a:r>
              <a:rPr lang="en-GB" noProof="0"/>
              <a:t>Add a footer</a:t>
            </a:r>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3500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30FFDAF9-DFA9-4947-9568-03347A66D233}" type="datetime1">
              <a:rPr lang="en-GB" noProof="0" smtClean="0"/>
              <a:t>05/06/2025</a:t>
            </a:fld>
            <a:endParaRPr lang="en-GB" noProof="0"/>
          </a:p>
        </p:txBody>
      </p:sp>
      <p:sp>
        <p:nvSpPr>
          <p:cNvPr id="3" name="Footer Placeholder 2"/>
          <p:cNvSpPr>
            <a:spLocks noGrp="1"/>
          </p:cNvSpPr>
          <p:nvPr>
            <p:ph type="ftr" sz="quarter" idx="11"/>
          </p:nvPr>
        </p:nvSpPr>
        <p:spPr/>
        <p:txBody>
          <a:bodyPr/>
          <a:lstStyle/>
          <a:p>
            <a:pPr rtl="0"/>
            <a:r>
              <a:rPr lang="en-GB" noProof="0"/>
              <a:t>Add a footer</a:t>
            </a:r>
          </a:p>
        </p:txBody>
      </p:sp>
      <p:sp>
        <p:nvSpPr>
          <p:cNvPr id="4" name="Slide Number Placeholder 3"/>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671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D89D711C-098E-40E1-BE23-CFCA1FAB8359}" type="datetime1">
              <a:rPr lang="en-GB" noProof="0" smtClean="0"/>
              <a:t>05/06/2025</a:t>
            </a:fld>
            <a:endParaRPr lang="en-GB" noProof="0"/>
          </a:p>
        </p:txBody>
      </p:sp>
      <p:sp>
        <p:nvSpPr>
          <p:cNvPr id="6" name="Footer Placeholder 5"/>
          <p:cNvSpPr>
            <a:spLocks noGrp="1"/>
          </p:cNvSpPr>
          <p:nvPr>
            <p:ph type="ftr" sz="quarter" idx="11"/>
          </p:nvPr>
        </p:nvSpPr>
        <p:spPr/>
        <p:txBody>
          <a:bodyPr/>
          <a:lstStyle/>
          <a:p>
            <a:pPr rtl="0"/>
            <a:r>
              <a:rPr lang="en-GB" noProof="0"/>
              <a:t>Add a footer</a:t>
            </a:r>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396327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9A9A7A2F-7C81-4F05-8B4D-4983D3740BAF}" type="datetime1">
              <a:rPr lang="en-GB" noProof="0" smtClean="0"/>
              <a:t>05/06/2025</a:t>
            </a:fld>
            <a:endParaRPr lang="en-GB" noProof="0"/>
          </a:p>
        </p:txBody>
      </p:sp>
      <p:sp>
        <p:nvSpPr>
          <p:cNvPr id="6" name="Footer Placeholder 5"/>
          <p:cNvSpPr>
            <a:spLocks noGrp="1"/>
          </p:cNvSpPr>
          <p:nvPr>
            <p:ph type="ftr" sz="quarter" idx="11"/>
          </p:nvPr>
        </p:nvSpPr>
        <p:spPr/>
        <p:txBody>
          <a:bodyPr/>
          <a:lstStyle/>
          <a:p>
            <a:pPr rtl="0"/>
            <a:r>
              <a:rPr lang="en-GB" noProof="0"/>
              <a:t>Add a footer</a:t>
            </a:r>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88475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rtl="0"/>
            <a:fld id="{8B045440-74F0-4B44-BEF6-1040C3E911E1}" type="datetime1">
              <a:rPr lang="en-GB" noProof="0" smtClean="0"/>
              <a:t>05/06/2025</a:t>
            </a:fld>
            <a:endParaRPr lang="en-GB" noProof="0"/>
          </a:p>
        </p:txBody>
      </p:sp>
      <p:sp>
        <p:nvSpPr>
          <p:cNvPr id="4" name="Footer Placeholder 3"/>
          <p:cNvSpPr>
            <a:spLocks noGrp="1"/>
          </p:cNvSpPr>
          <p:nvPr>
            <p:ph type="ftr" sz="quarter" idx="11"/>
          </p:nvPr>
        </p:nvSpPr>
        <p:spPr/>
        <p:txBody>
          <a:bodyPr/>
          <a:lstStyle/>
          <a:p>
            <a:pPr rtl="0"/>
            <a:r>
              <a:rPr lang="en-GB" noProof="0"/>
              <a:t>Add a footer</a:t>
            </a:r>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18175396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5353054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9654331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56854DA5-E4EE-42EA-9BC9-3160B1480769}"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16914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18456813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31609462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09005591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D2EB87B0-5071-4BC9-A19F-C3269318028C}"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60026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54B4CBB3-9133-42BF-BC20-6F6E1888C21F}" type="datetime1">
              <a:rPr lang="en-GB" noProof="0" smtClean="0"/>
              <a:t>05/06/2025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481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rtl="0"/>
            <a:fld id="{E9A1BF5D-7537-4BA8-9976-6302714DE26C}" type="datetime1">
              <a:rPr lang="en-GB" noProof="0" smtClean="0"/>
              <a:t>05/06/2025</a:t>
            </a:fld>
            <a:endParaRPr lang="en-GB" noProof="0"/>
          </a:p>
        </p:txBody>
      </p:sp>
      <p:sp>
        <p:nvSpPr>
          <p:cNvPr id="6" name="Footer Placeholder 5"/>
          <p:cNvSpPr>
            <a:spLocks noGrp="1"/>
          </p:cNvSpPr>
          <p:nvPr>
            <p:ph type="ftr" sz="quarter" idx="11"/>
          </p:nvPr>
        </p:nvSpPr>
        <p:spPr/>
        <p:txBody>
          <a:bodyPr/>
          <a:lstStyle/>
          <a:p>
            <a:pPr rtl="0"/>
            <a:r>
              <a:rPr lang="en-GB" noProof="0"/>
              <a:t>Add a footer</a:t>
            </a:r>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2309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rtl="0"/>
            <a:fld id="{8F8E4797-21F6-4D41-B035-97FEABB63BCE}" type="datetime1">
              <a:rPr lang="en-GB" noProof="0" smtClean="0"/>
              <a:t>05/06/2025</a:t>
            </a:fld>
            <a:endParaRPr lang="en-GB" noProof="0"/>
          </a:p>
        </p:txBody>
      </p:sp>
      <p:sp>
        <p:nvSpPr>
          <p:cNvPr id="8" name="Footer Placeholder 7"/>
          <p:cNvSpPr>
            <a:spLocks noGrp="1"/>
          </p:cNvSpPr>
          <p:nvPr>
            <p:ph type="ftr" sz="quarter" idx="11"/>
          </p:nvPr>
        </p:nvSpPr>
        <p:spPr/>
        <p:txBody>
          <a:bodyPr/>
          <a:lstStyle/>
          <a:p>
            <a:pPr rtl="0"/>
            <a:r>
              <a:rPr lang="en-GB" noProof="0"/>
              <a:t>Add a footer</a:t>
            </a:r>
          </a:p>
        </p:txBody>
      </p:sp>
      <p:sp>
        <p:nvSpPr>
          <p:cNvPr id="9" name="Slide Number Placeholder 8"/>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10371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rtl="0"/>
            <a:fld id="{4EC45D07-A3FD-40EE-BB45-F5E3D0F2E1C8}" type="datetime1">
              <a:rPr lang="en-GB" noProof="0" smtClean="0"/>
              <a:t>05/06/2025</a:t>
            </a:fld>
            <a:endParaRPr lang="en-GB" noProof="0"/>
          </a:p>
        </p:txBody>
      </p:sp>
      <p:sp>
        <p:nvSpPr>
          <p:cNvPr id="4" name="Footer Placeholder 3"/>
          <p:cNvSpPr>
            <a:spLocks noGrp="1"/>
          </p:cNvSpPr>
          <p:nvPr>
            <p:ph type="ftr" sz="quarter" idx="11"/>
          </p:nvPr>
        </p:nvSpPr>
        <p:spPr/>
        <p:txBody>
          <a:bodyPr/>
          <a:lstStyle/>
          <a:p>
            <a:pPr rtl="0"/>
            <a:r>
              <a:rPr lang="en-GB" noProof="0"/>
              <a:t>Add a footer</a:t>
            </a:r>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3500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30FFDAF9-DFA9-4947-9568-03347A66D233}" type="datetime1">
              <a:rPr lang="en-GB" noProof="0" smtClean="0"/>
              <a:t>05/06/2025</a:t>
            </a:fld>
            <a:endParaRPr lang="en-GB" noProof="0"/>
          </a:p>
        </p:txBody>
      </p:sp>
      <p:sp>
        <p:nvSpPr>
          <p:cNvPr id="3" name="Footer Placeholder 2"/>
          <p:cNvSpPr>
            <a:spLocks noGrp="1"/>
          </p:cNvSpPr>
          <p:nvPr>
            <p:ph type="ftr" sz="quarter" idx="11"/>
          </p:nvPr>
        </p:nvSpPr>
        <p:spPr/>
        <p:txBody>
          <a:bodyPr/>
          <a:lstStyle/>
          <a:p>
            <a:pPr rtl="0"/>
            <a:r>
              <a:rPr lang="en-GB" noProof="0"/>
              <a:t>Add a footer</a:t>
            </a:r>
          </a:p>
        </p:txBody>
      </p:sp>
      <p:sp>
        <p:nvSpPr>
          <p:cNvPr id="4" name="Slide Number Placeholder 3"/>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671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D89D711C-098E-40E1-BE23-CFCA1FAB8359}" type="datetime1">
              <a:rPr lang="en-GB" noProof="0" smtClean="0"/>
              <a:t>05/06/2025</a:t>
            </a:fld>
            <a:endParaRPr lang="en-GB" noProof="0"/>
          </a:p>
        </p:txBody>
      </p:sp>
      <p:sp>
        <p:nvSpPr>
          <p:cNvPr id="6" name="Footer Placeholder 5"/>
          <p:cNvSpPr>
            <a:spLocks noGrp="1"/>
          </p:cNvSpPr>
          <p:nvPr>
            <p:ph type="ftr" sz="quarter" idx="11"/>
          </p:nvPr>
        </p:nvSpPr>
        <p:spPr/>
        <p:txBody>
          <a:bodyPr/>
          <a:lstStyle/>
          <a:p>
            <a:pPr rtl="0"/>
            <a:r>
              <a:rPr lang="en-GB" noProof="0"/>
              <a:t>Add a footer</a:t>
            </a:r>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396327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9A9A7A2F-7C81-4F05-8B4D-4983D3740BAF}" type="datetime1">
              <a:rPr lang="en-GB" noProof="0" smtClean="0"/>
              <a:t>05/06/2025</a:t>
            </a:fld>
            <a:endParaRPr lang="en-GB" noProof="0"/>
          </a:p>
        </p:txBody>
      </p:sp>
      <p:sp>
        <p:nvSpPr>
          <p:cNvPr id="6" name="Footer Placeholder 5"/>
          <p:cNvSpPr>
            <a:spLocks noGrp="1"/>
          </p:cNvSpPr>
          <p:nvPr>
            <p:ph type="ftr" sz="quarter" idx="11"/>
          </p:nvPr>
        </p:nvSpPr>
        <p:spPr/>
        <p:txBody>
          <a:bodyPr/>
          <a:lstStyle/>
          <a:p>
            <a:pPr rtl="0"/>
            <a:r>
              <a:rPr lang="en-GB" noProof="0"/>
              <a:t>Add a footer</a:t>
            </a:r>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88475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fld id="{8B045440-74F0-4B44-BEF6-1040C3E911E1}" type="datetime1">
              <a:rPr lang="en-GB" noProof="0" smtClean="0"/>
              <a:t>05/06/2025</a:t>
            </a:fld>
            <a:endParaRPr lang="en-GB" noProof="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r>
              <a:rPr lang="en-GB" noProof="0"/>
              <a:t>Add a footer</a:t>
            </a: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13930659"/>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74" r:id="rId12"/>
    <p:sldLayoutId id="2147483775" r:id="rId13"/>
    <p:sldLayoutId id="2147483776" r:id="rId14"/>
    <p:sldLayoutId id="2147483777" r:id="rId15"/>
    <p:sldLayoutId id="2147483778" r:id="rId16"/>
    <p:sldLayoutId id="214748377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fld id="{8B045440-74F0-4B44-BEF6-1040C3E911E1}" type="datetime1">
              <a:rPr lang="en-GB" noProof="0" smtClean="0"/>
              <a:t>05/06/2025</a:t>
            </a:fld>
            <a:endParaRPr lang="en-GB" noProof="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r>
              <a:rPr lang="en-GB" noProof="0"/>
              <a:t>Add a footer</a:t>
            </a: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13930659"/>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video" Target="https://www.youtube.com/embed/KGHlXC6Z8gY?feature=oembed" TargetMode="External"/><Relationship Id="rId5" Type="http://schemas.openxmlformats.org/officeDocument/2006/relationships/image" Target="../media/image15.jpeg"/><Relationship Id="rId4" Type="http://schemas.openxmlformats.org/officeDocument/2006/relationships/hyperlink" Target="https://youtu.be/KGHlXC6Z8gY?si=pyE3YYJDVn8J5jO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hyperlink" Target="https://tactustherapy.com/word-finding-strategies-aphasi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s://insighttimer.com/heidihanna/guided-meditations/5-minute-brain-recharge"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7.svg"/><Relationship Id="rId3" Type="http://schemas.openxmlformats.org/officeDocument/2006/relationships/image" Target="../media/image1.png"/><Relationship Id="rId7" Type="http://schemas.openxmlformats.org/officeDocument/2006/relationships/image" Target="../media/image21.svg"/><Relationship Id="rId12" Type="http://schemas.openxmlformats.org/officeDocument/2006/relationships/image" Target="../media/image22.png"/><Relationship Id="rId17" Type="http://schemas.openxmlformats.org/officeDocument/2006/relationships/image" Target="../media/image31.svg"/><Relationship Id="rId2" Type="http://schemas.openxmlformats.org/officeDocument/2006/relationships/notesSlide" Target="../notesSlides/notesSlide18.xml"/><Relationship Id="rId16"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19.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hyperlink" Target="https://insighttimer.com/jmshut/guided-meditations/posture-for-energy-and-well-be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xmlns="" id="{12211C43-D0DF-7BD3-C62B-FF0B34A2095F}"/>
              </a:ext>
            </a:extLst>
          </p:cNvPr>
          <p:cNvSpPr/>
          <p:nvPr/>
        </p:nvSpPr>
        <p:spPr>
          <a:xfrm>
            <a:off x="-6851" y="0"/>
            <a:ext cx="12185650" cy="6858000"/>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5" name="Group 14">
            <a:extLst>
              <a:ext uri="{FF2B5EF4-FFF2-40B4-BE49-F238E27FC236}">
                <a16:creationId xmlns:a16="http://schemas.microsoft.com/office/drawing/2014/main" xmlns=""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xmlns=""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xmlns="" id="{44E3CF3F-08A4-5247-F5F0-6EC29A75EC7F}"/>
              </a:ext>
            </a:extLst>
          </p:cNvPr>
          <p:cNvSpPr txBox="1"/>
          <p:nvPr/>
        </p:nvSpPr>
        <p:spPr>
          <a:xfrm>
            <a:off x="129481" y="1885563"/>
            <a:ext cx="4656535" cy="2162130"/>
          </a:xfrm>
          <a:prstGeom prst="rect">
            <a:avLst/>
          </a:prstGeom>
          <a:noFill/>
        </p:spPr>
        <p:txBody>
          <a:bodyPr wrap="square" lIns="68580" tIns="34290" rIns="68580" bIns="34290" rtlCol="0" anchor="ctr">
            <a:spAutoFit/>
          </a:bodyPr>
          <a:lstStyle/>
          <a:p>
            <a:pPr algn="ctr" eaLnBrk="0" fontAlgn="base" hangingPunct="0">
              <a:spcBef>
                <a:spcPct val="0"/>
              </a:spcBef>
              <a:spcAft>
                <a:spcPct val="0"/>
              </a:spcAft>
            </a:pPr>
            <a:r>
              <a:rPr lang="en-GB" sz="4800" dirty="0">
                <a:solidFill>
                  <a:prstClr val="black"/>
                </a:solidFill>
                <a:latin typeface="Calibri" panose="020F0502020204030204"/>
                <a:ea typeface="Calibri"/>
                <a:cs typeface="Calibri"/>
              </a:rPr>
              <a:t> </a:t>
            </a:r>
            <a:r>
              <a:rPr lang="en-GB" sz="4400" dirty="0">
                <a:solidFill>
                  <a:prstClr val="black"/>
                </a:solidFill>
                <a:latin typeface="Calibri" panose="020F0502020204030204"/>
                <a:ea typeface="Calibri"/>
                <a:cs typeface="Calibri"/>
              </a:rPr>
              <a:t>   Part 2-</a:t>
            </a:r>
          </a:p>
          <a:p>
            <a:pPr algn="ctr">
              <a:spcBef>
                <a:spcPct val="0"/>
              </a:spcBef>
              <a:spcAft>
                <a:spcPct val="0"/>
              </a:spcAft>
            </a:pPr>
            <a:r>
              <a:rPr lang="en-GB" sz="4400" dirty="0">
                <a:solidFill>
                  <a:prstClr val="black"/>
                </a:solidFill>
                <a:latin typeface="Calibri" panose="020F0502020204030204"/>
                <a:ea typeface="Calibri"/>
                <a:cs typeface="Calibri"/>
              </a:rPr>
              <a:t>Strategies to manage brain fog</a:t>
            </a: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35" y="207633"/>
            <a:ext cx="1601960" cy="1163327"/>
          </a:xfrm>
          <a:prstGeom prst="rect">
            <a:avLst/>
          </a:prstGeom>
        </p:spPr>
      </p:pic>
      <p:pic>
        <p:nvPicPr>
          <p:cNvPr id="5" name="Picture 4" descr="Clearing the Fog - LetterPile">
            <a:extLst>
              <a:ext uri="{FF2B5EF4-FFF2-40B4-BE49-F238E27FC236}">
                <a16:creationId xmlns:a16="http://schemas.microsoft.com/office/drawing/2014/main" xmlns="" id="{82969AEC-1875-B417-E7E9-087C793E7139}"/>
              </a:ext>
            </a:extLst>
          </p:cNvPr>
          <p:cNvPicPr>
            <a:picLocks noChangeAspect="1"/>
          </p:cNvPicPr>
          <p:nvPr/>
        </p:nvPicPr>
        <p:blipFill>
          <a:blip r:embed="rId4"/>
          <a:stretch>
            <a:fillRect/>
          </a:stretch>
        </p:blipFill>
        <p:spPr>
          <a:xfrm>
            <a:off x="5113421" y="0"/>
            <a:ext cx="7068552" cy="7239000"/>
          </a:xfrm>
          <a:prstGeom prst="rect">
            <a:avLst/>
          </a:prstGeom>
        </p:spPr>
      </p:pic>
    </p:spTree>
    <p:extLst>
      <p:ext uri="{BB962C8B-B14F-4D97-AF65-F5344CB8AC3E}">
        <p14:creationId xmlns:p14="http://schemas.microsoft.com/office/powerpoint/2010/main" val="2957397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2312" y="-100748"/>
            <a:ext cx="1219567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6161" y="216353"/>
            <a:ext cx="1310331" cy="946957"/>
          </a:xfrm>
          <a:prstGeom prst="rect">
            <a:avLst/>
          </a:prstGeom>
        </p:spPr>
      </p:pic>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pic>
        <p:nvPicPr>
          <p:cNvPr id="4" name="Picture 3" descr="Image result for Traffic Light ClipArt">
            <a:extLst>
              <a:ext uri="{FF2B5EF4-FFF2-40B4-BE49-F238E27FC236}">
                <a16:creationId xmlns:a16="http://schemas.microsoft.com/office/drawing/2014/main" xmlns="" id="{A1C5AE46-FEDD-A1DB-A83E-82ECC2844192}"/>
              </a:ext>
            </a:extLst>
          </p:cNvPr>
          <p:cNvPicPr>
            <a:picLocks noChangeAspect="1"/>
          </p:cNvPicPr>
          <p:nvPr/>
        </p:nvPicPr>
        <p:blipFill>
          <a:blip r:embed="rId4"/>
          <a:stretch>
            <a:fillRect/>
          </a:stretch>
        </p:blipFill>
        <p:spPr>
          <a:xfrm>
            <a:off x="999538" y="1719328"/>
            <a:ext cx="2886075" cy="4400550"/>
          </a:xfrm>
          <a:prstGeom prst="rect">
            <a:avLst/>
          </a:prstGeom>
        </p:spPr>
      </p:pic>
      <p:sp>
        <p:nvSpPr>
          <p:cNvPr id="6" name="Title 1">
            <a:extLst>
              <a:ext uri="{FF2B5EF4-FFF2-40B4-BE49-F238E27FC236}">
                <a16:creationId xmlns:a16="http://schemas.microsoft.com/office/drawing/2014/main" xmlns="" id="{308084E7-C152-A0F7-B301-7C28DC7B0F17}"/>
              </a:ext>
            </a:extLst>
          </p:cNvPr>
          <p:cNvSpPr txBox="1">
            <a:spLocks/>
          </p:cNvSpPr>
          <p:nvPr/>
        </p:nvSpPr>
        <p:spPr>
          <a:xfrm>
            <a:off x="827017" y="35266"/>
            <a:ext cx="8759831" cy="131923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b="1" dirty="0">
                <a:latin typeface="Calibri"/>
                <a:ea typeface="Calibri"/>
                <a:cs typeface="Calibri"/>
              </a:rPr>
              <a:t>Task effort</a:t>
            </a:r>
          </a:p>
        </p:txBody>
      </p:sp>
      <p:sp>
        <p:nvSpPr>
          <p:cNvPr id="10" name="TextBox 9">
            <a:extLst>
              <a:ext uri="{FF2B5EF4-FFF2-40B4-BE49-F238E27FC236}">
                <a16:creationId xmlns:a16="http://schemas.microsoft.com/office/drawing/2014/main" xmlns="" id="{650A24EA-35C5-A6F2-4D1F-311A58430706}"/>
              </a:ext>
            </a:extLst>
          </p:cNvPr>
          <p:cNvSpPr txBox="1"/>
          <p:nvPr/>
        </p:nvSpPr>
        <p:spPr>
          <a:xfrm>
            <a:off x="4585730" y="1351017"/>
            <a:ext cx="7101243" cy="1431161"/>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900" dirty="0">
                <a:latin typeface="Calibri"/>
                <a:ea typeface="Calibri"/>
                <a:cs typeface="Calibri"/>
              </a:rPr>
              <a:t>High effort/difficulty and may only be able to complete 1 of these tasks a day. </a:t>
            </a:r>
            <a:endParaRPr lang="en-US" dirty="0">
              <a:latin typeface="Century Gothic" panose="020B0502020202020204"/>
              <a:ea typeface="Calibri"/>
              <a:cs typeface="Calibri"/>
            </a:endParaRPr>
          </a:p>
          <a:p>
            <a:pPr marL="457200" indent="-457200">
              <a:buFont typeface="Arial"/>
              <a:buChar char="•"/>
            </a:pPr>
            <a:r>
              <a:rPr lang="en-GB" sz="2900" dirty="0">
                <a:latin typeface="Calibri"/>
                <a:ea typeface="Calibri"/>
                <a:cs typeface="Calibri"/>
              </a:rPr>
              <a:t>Consider the time you plan to complete.</a:t>
            </a:r>
            <a:endParaRPr lang="en-US" dirty="0"/>
          </a:p>
        </p:txBody>
      </p:sp>
      <p:sp>
        <p:nvSpPr>
          <p:cNvPr id="11" name="TextBox 10">
            <a:extLst>
              <a:ext uri="{FF2B5EF4-FFF2-40B4-BE49-F238E27FC236}">
                <a16:creationId xmlns:a16="http://schemas.microsoft.com/office/drawing/2014/main" xmlns="" id="{3FBB2DD5-BFAF-768E-1B44-C1C8F38246AA}"/>
              </a:ext>
            </a:extLst>
          </p:cNvPr>
          <p:cNvSpPr txBox="1"/>
          <p:nvPr/>
        </p:nvSpPr>
        <p:spPr>
          <a:xfrm>
            <a:off x="4585730" y="3025535"/>
            <a:ext cx="7101243" cy="1877437"/>
          </a:xfrm>
          <a:prstGeom prst="rect">
            <a:avLst/>
          </a:prstGeom>
          <a:noFill/>
          <a:ln w="57150">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900" dirty="0">
                <a:latin typeface="Calibri"/>
                <a:ea typeface="Calibri"/>
                <a:cs typeface="Calibri"/>
              </a:rPr>
              <a:t>Moderate effort/difficulty</a:t>
            </a:r>
            <a:endParaRPr lang="en-US" dirty="0">
              <a:latin typeface="Century Gothic" panose="020B0502020202020204"/>
              <a:ea typeface="Calibri"/>
              <a:cs typeface="Calibri"/>
            </a:endParaRPr>
          </a:p>
          <a:p>
            <a:pPr marL="457200" indent="-457200">
              <a:buFont typeface="Arial"/>
              <a:buChar char="•"/>
            </a:pPr>
            <a:r>
              <a:rPr lang="en-GB" sz="2900" dirty="0">
                <a:latin typeface="Calibri"/>
                <a:ea typeface="Calibri"/>
                <a:cs typeface="Calibri"/>
              </a:rPr>
              <a:t>Your abilities/tolerances may be different for different types of tasks e.g. physical, mental</a:t>
            </a:r>
            <a:endParaRPr lang="en-GB" sz="2900">
              <a:latin typeface="Calibri"/>
              <a:ea typeface="Calibri"/>
              <a:cs typeface="Calibri"/>
            </a:endParaRPr>
          </a:p>
        </p:txBody>
      </p:sp>
      <p:sp>
        <p:nvSpPr>
          <p:cNvPr id="12" name="TextBox 11">
            <a:extLst>
              <a:ext uri="{FF2B5EF4-FFF2-40B4-BE49-F238E27FC236}">
                <a16:creationId xmlns:a16="http://schemas.microsoft.com/office/drawing/2014/main" xmlns="" id="{9E7B9707-B862-826C-4069-52355409C697}"/>
              </a:ext>
            </a:extLst>
          </p:cNvPr>
          <p:cNvSpPr txBox="1"/>
          <p:nvPr/>
        </p:nvSpPr>
        <p:spPr>
          <a:xfrm>
            <a:off x="4585730" y="5095165"/>
            <a:ext cx="7101243" cy="984885"/>
          </a:xfrm>
          <a:prstGeom prst="rect">
            <a:avLst/>
          </a:prstGeom>
          <a:noFill/>
          <a:ln w="57150">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900" dirty="0">
                <a:latin typeface="Calibri"/>
                <a:ea typeface="Calibri"/>
                <a:cs typeface="Calibri"/>
              </a:rPr>
              <a:t>Low effort/difficulty, these are tasks you should be able to complete fairly regularly.</a:t>
            </a:r>
          </a:p>
        </p:txBody>
      </p:sp>
    </p:spTree>
    <p:extLst>
      <p:ext uri="{BB962C8B-B14F-4D97-AF65-F5344CB8AC3E}">
        <p14:creationId xmlns:p14="http://schemas.microsoft.com/office/powerpoint/2010/main" val="2565273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4251" y="-197792"/>
            <a:ext cx="1241204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355067" y="337391"/>
            <a:ext cx="10322449" cy="1375677"/>
          </a:xfrm>
        </p:spPr>
        <p:txBody>
          <a:bodyPr>
            <a:normAutofit/>
          </a:bodyPr>
          <a:lstStyle/>
          <a:p>
            <a:pPr algn="ctr"/>
            <a:r>
              <a:rPr lang="en-GB" sz="6000" b="1" cap="none" dirty="0">
                <a:latin typeface="Calibri"/>
                <a:ea typeface="Calibri"/>
                <a:cs typeface="Calibri"/>
              </a:rPr>
              <a:t>CHECK YOUR SPOTLIGHT</a:t>
            </a:r>
          </a:p>
        </p:txBody>
      </p:sp>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pic>
        <p:nvPicPr>
          <p:cNvPr id="4" name="Picture 3" descr="Image result for spotlight">
            <a:extLst>
              <a:ext uri="{FF2B5EF4-FFF2-40B4-BE49-F238E27FC236}">
                <a16:creationId xmlns:a16="http://schemas.microsoft.com/office/drawing/2014/main" xmlns="" id="{C523DB58-2D83-A739-E15F-CC8F85C33493}"/>
              </a:ext>
            </a:extLst>
          </p:cNvPr>
          <p:cNvPicPr>
            <a:picLocks noChangeAspect="1"/>
          </p:cNvPicPr>
          <p:nvPr/>
        </p:nvPicPr>
        <p:blipFill>
          <a:blip r:embed="rId4"/>
          <a:stretch>
            <a:fillRect/>
          </a:stretch>
        </p:blipFill>
        <p:spPr>
          <a:xfrm>
            <a:off x="2328954" y="1711085"/>
            <a:ext cx="8526131" cy="4485375"/>
          </a:xfrm>
          <a:prstGeom prst="rect">
            <a:avLst/>
          </a:prstGeom>
        </p:spPr>
      </p:pic>
    </p:spTree>
    <p:extLst>
      <p:ext uri="{BB962C8B-B14F-4D97-AF65-F5344CB8AC3E}">
        <p14:creationId xmlns:p14="http://schemas.microsoft.com/office/powerpoint/2010/main" val="2783678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1281" y="-1744"/>
            <a:ext cx="1219567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690586" y="200352"/>
            <a:ext cx="10038434" cy="1319233"/>
          </a:xfrm>
        </p:spPr>
        <p:txBody>
          <a:bodyPr>
            <a:normAutofit fontScale="90000"/>
          </a:bodyPr>
          <a:lstStyle/>
          <a:p>
            <a:pPr algn="ctr"/>
            <a:r>
              <a:rPr lang="en-GB" sz="6000" b="1" dirty="0">
                <a:latin typeface="Calibri"/>
                <a:ea typeface="Calibri"/>
                <a:cs typeface="Calibri"/>
              </a:rPr>
              <a:t>Managing impaired memory</a:t>
            </a:r>
          </a:p>
        </p:txBody>
      </p:sp>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6647" y="421830"/>
            <a:ext cx="1190882" cy="882591"/>
          </a:xfrm>
          <a:prstGeom prst="rect">
            <a:avLst/>
          </a:prstGeom>
        </p:spPr>
      </p:pic>
      <p:sp>
        <p:nvSpPr>
          <p:cNvPr id="5" name="TextBox 4">
            <a:extLst>
              <a:ext uri="{FF2B5EF4-FFF2-40B4-BE49-F238E27FC236}">
                <a16:creationId xmlns:a16="http://schemas.microsoft.com/office/drawing/2014/main" xmlns="" id="{F2A572B9-6559-E4D9-A924-EA6076830F63}"/>
              </a:ext>
            </a:extLst>
          </p:cNvPr>
          <p:cNvSpPr txBox="1"/>
          <p:nvPr/>
        </p:nvSpPr>
        <p:spPr>
          <a:xfrm>
            <a:off x="687193" y="1710576"/>
            <a:ext cx="5266174"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Arial"/>
              <a:buChar char="•"/>
            </a:pPr>
            <a:r>
              <a:rPr lang="en-GB" sz="4000" dirty="0">
                <a:latin typeface="Calibri"/>
                <a:ea typeface="Calibri"/>
                <a:cs typeface="Calibri"/>
              </a:rPr>
              <a:t>Stop</a:t>
            </a:r>
            <a:endParaRPr lang="en-US" sz="4000">
              <a:latin typeface="Calibri"/>
              <a:ea typeface="Calibri"/>
              <a:cs typeface="Calibri"/>
            </a:endParaRPr>
          </a:p>
          <a:p>
            <a:pPr marL="457200" indent="-457200" algn="just">
              <a:buFont typeface="Arial"/>
              <a:buChar char="•"/>
            </a:pPr>
            <a:r>
              <a:rPr lang="en-GB" sz="4000" dirty="0">
                <a:latin typeface="Calibri"/>
                <a:ea typeface="Calibri"/>
                <a:cs typeface="Calibri"/>
              </a:rPr>
              <a:t>Information chunking </a:t>
            </a:r>
          </a:p>
          <a:p>
            <a:pPr marL="457200" indent="-457200" algn="just">
              <a:buFont typeface="Arial"/>
              <a:buChar char="•"/>
            </a:pPr>
            <a:r>
              <a:rPr lang="en-GB" sz="4000" dirty="0">
                <a:latin typeface="Calibri"/>
                <a:ea typeface="Calibri"/>
                <a:cs typeface="Calibri"/>
              </a:rPr>
              <a:t>Think, say and do</a:t>
            </a:r>
          </a:p>
          <a:p>
            <a:pPr marL="457200" indent="-457200" algn="just">
              <a:buFont typeface="Arial"/>
              <a:buChar char="•"/>
            </a:pPr>
            <a:r>
              <a:rPr lang="en-GB" sz="4000" dirty="0">
                <a:latin typeface="Calibri"/>
                <a:ea typeface="Calibri"/>
                <a:cs typeface="Calibri"/>
              </a:rPr>
              <a:t>Repetition</a:t>
            </a:r>
          </a:p>
          <a:p>
            <a:pPr marL="1371600" lvl="2" indent="-457200" algn="just">
              <a:buFont typeface="Wingdings"/>
              <a:buChar char="§"/>
            </a:pPr>
            <a:r>
              <a:rPr lang="en-GB" sz="4000" dirty="0">
                <a:latin typeface="Calibri"/>
                <a:ea typeface="Calibri"/>
                <a:cs typeface="Calibri"/>
              </a:rPr>
              <a:t>Say</a:t>
            </a:r>
          </a:p>
          <a:p>
            <a:pPr marL="1371600" lvl="2" indent="-457200" algn="just">
              <a:buFont typeface="Wingdings"/>
              <a:buChar char="§"/>
            </a:pPr>
            <a:r>
              <a:rPr lang="en-GB" sz="4000" dirty="0">
                <a:latin typeface="Calibri"/>
                <a:ea typeface="Calibri"/>
                <a:cs typeface="Calibri"/>
              </a:rPr>
              <a:t>Think</a:t>
            </a:r>
            <a:endParaRPr lang="en-GB" dirty="0">
              <a:latin typeface="Century Gothic" panose="020B0502020202020204"/>
              <a:ea typeface="Calibri"/>
              <a:cs typeface="Calibri"/>
            </a:endParaRPr>
          </a:p>
          <a:p>
            <a:pPr marL="1371600" lvl="2" indent="-457200" algn="just">
              <a:buFont typeface="Wingdings"/>
              <a:buChar char="§"/>
            </a:pPr>
            <a:r>
              <a:rPr lang="en-GB" sz="4000" dirty="0">
                <a:latin typeface="Calibri"/>
                <a:ea typeface="Calibri"/>
                <a:cs typeface="Calibri"/>
              </a:rPr>
              <a:t>Do</a:t>
            </a:r>
            <a:endParaRPr lang="en-GB" dirty="0"/>
          </a:p>
          <a:p>
            <a:pPr algn="just"/>
            <a:endParaRPr lang="en-GB" sz="4000" dirty="0">
              <a:latin typeface="Calibri"/>
              <a:ea typeface="Calibri"/>
              <a:cs typeface="Calibri"/>
            </a:endParaRPr>
          </a:p>
        </p:txBody>
      </p:sp>
      <p:sp>
        <p:nvSpPr>
          <p:cNvPr id="4" name="TextBox 3">
            <a:extLst>
              <a:ext uri="{FF2B5EF4-FFF2-40B4-BE49-F238E27FC236}">
                <a16:creationId xmlns:a16="http://schemas.microsoft.com/office/drawing/2014/main" xmlns="" id="{10F6DD2E-1352-6986-729F-BFF632129A9D}"/>
              </a:ext>
            </a:extLst>
          </p:cNvPr>
          <p:cNvSpPr txBox="1"/>
          <p:nvPr/>
        </p:nvSpPr>
        <p:spPr>
          <a:xfrm>
            <a:off x="6592692" y="1716065"/>
            <a:ext cx="514371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4000" dirty="0">
                <a:latin typeface="Calibri"/>
                <a:ea typeface="Calibri"/>
                <a:cs typeface="Calibri"/>
              </a:rPr>
              <a:t>Check your attention.</a:t>
            </a:r>
          </a:p>
          <a:p>
            <a:pPr marL="457200" indent="-457200">
              <a:buFont typeface="Arial"/>
              <a:buChar char="•"/>
            </a:pPr>
            <a:r>
              <a:rPr lang="en-GB" sz="4000" dirty="0">
                <a:latin typeface="Calibri"/>
                <a:ea typeface="Calibri"/>
                <a:cs typeface="Calibri"/>
              </a:rPr>
              <a:t>Use structure e.g. sub-headings for information but also places to leave items.</a:t>
            </a:r>
          </a:p>
          <a:p>
            <a:pPr marL="457200" indent="-457200">
              <a:buFont typeface="Arial,Sans-Serif"/>
              <a:buChar char="•"/>
            </a:pPr>
            <a:r>
              <a:rPr lang="en-GB" sz="4000" dirty="0">
                <a:latin typeface="Calibri"/>
                <a:ea typeface="Calibri"/>
                <a:cs typeface="Calibri"/>
              </a:rPr>
              <a:t>Write it down</a:t>
            </a:r>
          </a:p>
          <a:p>
            <a:pPr marL="457200" indent="-457200">
              <a:buFont typeface="Arial"/>
              <a:buChar char="•"/>
            </a:pPr>
            <a:r>
              <a:rPr lang="en-GB" sz="4000" dirty="0">
                <a:latin typeface="Calibri"/>
                <a:ea typeface="Calibri"/>
                <a:cs typeface="Calibri"/>
              </a:rPr>
              <a:t>Visualisation</a:t>
            </a:r>
          </a:p>
        </p:txBody>
      </p:sp>
    </p:spTree>
    <p:extLst>
      <p:ext uri="{BB962C8B-B14F-4D97-AF65-F5344CB8AC3E}">
        <p14:creationId xmlns:p14="http://schemas.microsoft.com/office/powerpoint/2010/main" val="30174210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1281" y="-34896"/>
            <a:ext cx="1219567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279507" y="2676852"/>
            <a:ext cx="4433724" cy="1319233"/>
          </a:xfrm>
        </p:spPr>
        <p:txBody>
          <a:bodyPr>
            <a:normAutofit fontScale="90000"/>
          </a:bodyPr>
          <a:lstStyle/>
          <a:p>
            <a:pPr algn="ctr"/>
            <a:r>
              <a:rPr lang="en-GB" sz="6000" b="1">
                <a:latin typeface="Calibri"/>
                <a:ea typeface="Calibri"/>
                <a:cs typeface="Calibri"/>
              </a:rPr>
              <a:t>Word finding difficulties </a:t>
            </a:r>
          </a:p>
        </p:txBody>
      </p:sp>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pic>
        <p:nvPicPr>
          <p:cNvPr id="4" name="Picture 3" descr="A cartoon of a brain with arms and legs&#10;&#10;Description automatically generated">
            <a:extLst>
              <a:ext uri="{FF2B5EF4-FFF2-40B4-BE49-F238E27FC236}">
                <a16:creationId xmlns:a16="http://schemas.microsoft.com/office/drawing/2014/main" xmlns="" id="{7FC66487-A23A-758A-0106-5316B94C0FB3}"/>
              </a:ext>
            </a:extLst>
          </p:cNvPr>
          <p:cNvPicPr>
            <a:picLocks noChangeAspect="1"/>
          </p:cNvPicPr>
          <p:nvPr/>
        </p:nvPicPr>
        <p:blipFill>
          <a:blip r:embed="rId3"/>
          <a:stretch>
            <a:fillRect/>
          </a:stretch>
        </p:blipFill>
        <p:spPr>
          <a:xfrm>
            <a:off x="5120189" y="420103"/>
            <a:ext cx="6483517" cy="6168188"/>
          </a:xfrm>
          <a:prstGeom prst="rect">
            <a:avLst/>
          </a:prstGeom>
        </p:spPr>
      </p:pic>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6647" y="421830"/>
            <a:ext cx="1190882" cy="882591"/>
          </a:xfrm>
          <a:prstGeom prst="rect">
            <a:avLst/>
          </a:prstGeom>
        </p:spPr>
      </p:pic>
    </p:spTree>
    <p:extLst>
      <p:ext uri="{BB962C8B-B14F-4D97-AF65-F5344CB8AC3E}">
        <p14:creationId xmlns:p14="http://schemas.microsoft.com/office/powerpoint/2010/main" val="13041846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1281" y="-34896"/>
            <a:ext cx="1219567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dirty="0">
              <a:ln>
                <a:noFill/>
              </a:ln>
              <a:solidFill>
                <a:schemeClr val="accent1">
                  <a:lumMod val="50000"/>
                  <a:lumOff val="50000"/>
                </a:schemeClr>
              </a:solidFill>
              <a:effectLst/>
              <a:uLnTx/>
              <a:uFillTx/>
              <a:latin typeface="arial"/>
              <a:cs typeface="arial"/>
            </a:endParaRPr>
          </a:p>
        </p:txBody>
      </p:sp>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sp>
        <p:nvSpPr>
          <p:cNvPr id="9" name="TextBox 8">
            <a:extLst>
              <a:ext uri="{FF2B5EF4-FFF2-40B4-BE49-F238E27FC236}">
                <a16:creationId xmlns:a16="http://schemas.microsoft.com/office/drawing/2014/main" xmlns="" id="{FBAEC9A1-7D54-929E-2026-7D749F3EF6C7}"/>
              </a:ext>
            </a:extLst>
          </p:cNvPr>
          <p:cNvSpPr txBox="1"/>
          <p:nvPr/>
        </p:nvSpPr>
        <p:spPr>
          <a:xfrm>
            <a:off x="5317" y="2818175"/>
            <a:ext cx="11254506"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2800" dirty="0">
                <a:solidFill>
                  <a:srgbClr val="0070C0"/>
                </a:solidFill>
                <a:ea typeface="+mn-lt"/>
                <a:cs typeface="+mn-lt"/>
                <a:hlinkClick r:id="rId4"/>
              </a:rPr>
              <a:t>r</a:t>
            </a:r>
            <a:endParaRPr lang="en-US" sz="2800" dirty="0"/>
          </a:p>
          <a:p>
            <a:pPr algn="r"/>
            <a:endParaRPr lang="en-GB" sz="2800" dirty="0">
              <a:solidFill>
                <a:srgbClr val="0070C0"/>
              </a:solidFill>
            </a:endParaRPr>
          </a:p>
          <a:p>
            <a:endParaRPr lang="en-GB" dirty="0"/>
          </a:p>
        </p:txBody>
      </p:sp>
      <p:pic>
        <p:nvPicPr>
          <p:cNvPr id="2" name="Online Media 1" title="Help with word-finding difficulties">
            <a:hlinkClick r:id="" action="ppaction://media"/>
            <a:extLst>
              <a:ext uri="{FF2B5EF4-FFF2-40B4-BE49-F238E27FC236}">
                <a16:creationId xmlns:a16="http://schemas.microsoft.com/office/drawing/2014/main" xmlns="" id="{2A1C7EF6-852E-FA7C-EEEA-955EF17CA79F}"/>
              </a:ext>
            </a:extLst>
          </p:cNvPr>
          <p:cNvPicPr>
            <a:picLocks noRot="1" noChangeAspect="1"/>
          </p:cNvPicPr>
          <p:nvPr>
            <a:videoFile r:link="rId1"/>
          </p:nvPr>
        </p:nvPicPr>
        <p:blipFill>
          <a:blip r:embed="rId5"/>
          <a:stretch>
            <a:fillRect/>
          </a:stretch>
        </p:blipFill>
        <p:spPr>
          <a:xfrm>
            <a:off x="220633" y="24442"/>
            <a:ext cx="11939228" cy="6837870"/>
          </a:xfrm>
          <a:prstGeom prst="rect">
            <a:avLst/>
          </a:prstGeom>
        </p:spPr>
      </p:pic>
    </p:spTree>
    <p:extLst>
      <p:ext uri="{BB962C8B-B14F-4D97-AF65-F5344CB8AC3E}">
        <p14:creationId xmlns:p14="http://schemas.microsoft.com/office/powerpoint/2010/main" val="1966983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1281" y="-34896"/>
            <a:ext cx="1219567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dirty="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569" y="141094"/>
            <a:ext cx="1601960" cy="1163327"/>
          </a:xfrm>
          <a:prstGeom prst="rect">
            <a:avLst/>
          </a:prstGeom>
        </p:spPr>
      </p:pic>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sp>
        <p:nvSpPr>
          <p:cNvPr id="6" name="TextBox 5">
            <a:extLst>
              <a:ext uri="{FF2B5EF4-FFF2-40B4-BE49-F238E27FC236}">
                <a16:creationId xmlns:a16="http://schemas.microsoft.com/office/drawing/2014/main" xmlns="" id="{E2D71760-4161-4DB7-7787-615F16AF46CE}"/>
              </a:ext>
            </a:extLst>
          </p:cNvPr>
          <p:cNvSpPr txBox="1"/>
          <p:nvPr/>
        </p:nvSpPr>
        <p:spPr>
          <a:xfrm>
            <a:off x="512406" y="1711527"/>
            <a:ext cx="540062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00150" lvl="1" indent="-742950">
              <a:buAutoNum type="arabicPeriod"/>
            </a:pPr>
            <a:r>
              <a:rPr lang="en-GB" sz="3200" b="1" dirty="0">
                <a:latin typeface="Calibri"/>
                <a:ea typeface="Calibri"/>
                <a:cs typeface="Calibri"/>
              </a:rPr>
              <a:t>Delay</a:t>
            </a:r>
            <a:endParaRPr lang="en-US" sz="3200">
              <a:solidFill>
                <a:srgbClr val="444444"/>
              </a:solidFill>
              <a:latin typeface="Calibri"/>
              <a:ea typeface="Calibri"/>
              <a:cs typeface="Calibri"/>
            </a:endParaRPr>
          </a:p>
          <a:p>
            <a:pPr lvl="1"/>
            <a:endParaRPr lang="en-GB" sz="3200" b="1" dirty="0">
              <a:latin typeface="Calibri"/>
              <a:ea typeface="Calibri"/>
              <a:cs typeface="Calibri"/>
            </a:endParaRPr>
          </a:p>
          <a:p>
            <a:pPr lvl="1"/>
            <a:r>
              <a:rPr lang="en-GB" sz="3200" b="1" dirty="0">
                <a:latin typeface="Calibri"/>
                <a:ea typeface="Calibri"/>
                <a:cs typeface="Calibri"/>
              </a:rPr>
              <a:t>2. Describe</a:t>
            </a:r>
            <a:endParaRPr lang="en-GB" sz="3200">
              <a:solidFill>
                <a:srgbClr val="444444"/>
              </a:solidFill>
              <a:latin typeface="Calibri"/>
              <a:ea typeface="Calibri"/>
              <a:cs typeface="Calibri"/>
            </a:endParaRPr>
          </a:p>
          <a:p>
            <a:pPr lvl="1"/>
            <a:endParaRPr lang="en-GB" sz="3200" b="1" dirty="0">
              <a:latin typeface="Calibri"/>
              <a:ea typeface="Calibri"/>
              <a:cs typeface="Calibri"/>
            </a:endParaRPr>
          </a:p>
          <a:p>
            <a:pPr lvl="1"/>
            <a:r>
              <a:rPr lang="en-GB" sz="3200" b="1" dirty="0">
                <a:latin typeface="Calibri"/>
                <a:ea typeface="Calibri"/>
                <a:cs typeface="Calibri"/>
              </a:rPr>
              <a:t>3. Association</a:t>
            </a:r>
            <a:endParaRPr lang="en-GB" sz="3200" b="1" dirty="0">
              <a:solidFill>
                <a:srgbClr val="000000"/>
              </a:solidFill>
              <a:latin typeface="Calibri"/>
              <a:ea typeface="Calibri"/>
              <a:cs typeface="Calibri"/>
            </a:endParaRPr>
          </a:p>
          <a:p>
            <a:pPr lvl="1"/>
            <a:endParaRPr lang="en-GB" sz="3200" b="1" dirty="0">
              <a:latin typeface="Calibri"/>
              <a:ea typeface="Calibri"/>
              <a:cs typeface="Calibri"/>
            </a:endParaRPr>
          </a:p>
          <a:p>
            <a:pPr lvl="1"/>
            <a:r>
              <a:rPr lang="en-GB" sz="3200" b="1" dirty="0">
                <a:latin typeface="Calibri"/>
                <a:ea typeface="Calibri"/>
                <a:cs typeface="Calibri"/>
              </a:rPr>
              <a:t>4. Synonyms</a:t>
            </a:r>
            <a:endParaRPr lang="en-GB" sz="3200" b="1" dirty="0">
              <a:solidFill>
                <a:srgbClr val="000000"/>
              </a:solidFill>
              <a:latin typeface="Calibri"/>
              <a:ea typeface="Calibri"/>
              <a:cs typeface="Calibri"/>
            </a:endParaRPr>
          </a:p>
          <a:p>
            <a:pPr lvl="1"/>
            <a:endParaRPr lang="en-GB" sz="3200" b="1" dirty="0">
              <a:latin typeface="Calibri"/>
              <a:ea typeface="Calibri"/>
              <a:cs typeface="Calibri"/>
            </a:endParaRPr>
          </a:p>
          <a:p>
            <a:pPr lvl="1"/>
            <a:r>
              <a:rPr lang="en-GB" sz="3200" b="1" dirty="0">
                <a:latin typeface="Calibri"/>
                <a:ea typeface="Calibri"/>
                <a:cs typeface="Calibri"/>
              </a:rPr>
              <a:t>5. First Letter</a:t>
            </a:r>
            <a:endParaRPr lang="en-GB" sz="3200">
              <a:solidFill>
                <a:srgbClr val="444444"/>
              </a:solidFill>
              <a:latin typeface="Calibri"/>
              <a:ea typeface="Calibri"/>
              <a:cs typeface="Calibri"/>
            </a:endParaRPr>
          </a:p>
          <a:p>
            <a:pPr lvl="1"/>
            <a:endParaRPr lang="en-GB" sz="3200" dirty="0">
              <a:latin typeface="Calibri"/>
              <a:ea typeface="Calibri"/>
              <a:cs typeface="Calibri"/>
            </a:endParaRPr>
          </a:p>
        </p:txBody>
      </p:sp>
      <p:sp>
        <p:nvSpPr>
          <p:cNvPr id="8" name="TextBox 7">
            <a:extLst>
              <a:ext uri="{FF2B5EF4-FFF2-40B4-BE49-F238E27FC236}">
                <a16:creationId xmlns:a16="http://schemas.microsoft.com/office/drawing/2014/main" xmlns="" id="{5D1E0A54-DD64-5CDD-9FF1-01C8E7DB12FE}"/>
              </a:ext>
            </a:extLst>
          </p:cNvPr>
          <p:cNvSpPr txBox="1"/>
          <p:nvPr/>
        </p:nvSpPr>
        <p:spPr>
          <a:xfrm>
            <a:off x="5789646" y="1716788"/>
            <a:ext cx="480395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3200" b="1" dirty="0">
                <a:latin typeface="Calibri"/>
                <a:ea typeface="Calibri"/>
                <a:cs typeface="Calibri"/>
              </a:rPr>
              <a:t>6. Gesture</a:t>
            </a:r>
            <a:endParaRPr lang="en-GB" sz="3200" dirty="0">
              <a:latin typeface="Calibri"/>
              <a:ea typeface="Calibri"/>
              <a:cs typeface="Calibri"/>
            </a:endParaRPr>
          </a:p>
          <a:p>
            <a:pPr lvl="1"/>
            <a:endParaRPr lang="en-GB" sz="3200" b="1" dirty="0">
              <a:latin typeface="Calibri"/>
              <a:ea typeface="Calibri"/>
              <a:cs typeface="Calibri"/>
            </a:endParaRPr>
          </a:p>
          <a:p>
            <a:pPr lvl="1"/>
            <a:r>
              <a:rPr lang="en-GB" sz="3200" b="1" dirty="0">
                <a:latin typeface="Calibri"/>
                <a:ea typeface="Calibri"/>
                <a:cs typeface="Calibri"/>
              </a:rPr>
              <a:t>7. Draw</a:t>
            </a:r>
            <a:endParaRPr lang="en-GB" sz="3200" dirty="0">
              <a:latin typeface="Calibri"/>
              <a:ea typeface="Calibri"/>
              <a:cs typeface="Calibri"/>
            </a:endParaRPr>
          </a:p>
          <a:p>
            <a:pPr lvl="1"/>
            <a:endParaRPr lang="en-GB" sz="3200" b="1" dirty="0">
              <a:latin typeface="Calibri"/>
              <a:ea typeface="Calibri"/>
              <a:cs typeface="Calibri"/>
            </a:endParaRPr>
          </a:p>
          <a:p>
            <a:pPr lvl="1"/>
            <a:r>
              <a:rPr lang="en-GB" sz="3200" b="1" dirty="0">
                <a:latin typeface="Calibri"/>
                <a:ea typeface="Calibri"/>
                <a:cs typeface="Calibri"/>
              </a:rPr>
              <a:t>8. Look it Up</a:t>
            </a:r>
            <a:endParaRPr lang="en-GB" sz="3200" dirty="0">
              <a:latin typeface="Calibri"/>
              <a:ea typeface="Calibri"/>
              <a:cs typeface="Calibri"/>
            </a:endParaRPr>
          </a:p>
          <a:p>
            <a:pPr lvl="1"/>
            <a:endParaRPr lang="en-GB" sz="3200" b="1" dirty="0">
              <a:latin typeface="Calibri"/>
              <a:ea typeface="Calibri"/>
              <a:cs typeface="Calibri"/>
            </a:endParaRPr>
          </a:p>
          <a:p>
            <a:pPr lvl="1"/>
            <a:r>
              <a:rPr lang="en-GB" sz="3200" b="1" dirty="0">
                <a:latin typeface="Calibri"/>
                <a:ea typeface="Calibri"/>
                <a:cs typeface="Calibri"/>
              </a:rPr>
              <a:t>9. Narrow it Down</a:t>
            </a:r>
            <a:endParaRPr lang="en-GB" sz="3200" dirty="0">
              <a:latin typeface="Calibri"/>
              <a:ea typeface="Calibri"/>
              <a:cs typeface="Calibri"/>
            </a:endParaRPr>
          </a:p>
          <a:p>
            <a:pPr lvl="1"/>
            <a:endParaRPr lang="en-GB" sz="3200" b="1" dirty="0">
              <a:latin typeface="Calibri"/>
              <a:ea typeface="Calibri"/>
              <a:cs typeface="Calibri"/>
            </a:endParaRPr>
          </a:p>
          <a:p>
            <a:pPr lvl="1"/>
            <a:r>
              <a:rPr lang="en-GB" sz="3200" b="1" dirty="0">
                <a:latin typeface="Calibri"/>
                <a:ea typeface="Calibri"/>
                <a:cs typeface="Calibri"/>
              </a:rPr>
              <a:t>10. Come back later</a:t>
            </a:r>
            <a:endParaRPr lang="en-US" sz="3200" dirty="0">
              <a:latin typeface="Calibri"/>
              <a:ea typeface="Calibri"/>
              <a:cs typeface="Calibri"/>
            </a:endParaRPr>
          </a:p>
          <a:p>
            <a:pPr algn="l"/>
            <a:endParaRPr lang="en-GB" dirty="0"/>
          </a:p>
        </p:txBody>
      </p:sp>
      <p:sp>
        <p:nvSpPr>
          <p:cNvPr id="9" name="TextBox 8">
            <a:extLst>
              <a:ext uri="{FF2B5EF4-FFF2-40B4-BE49-F238E27FC236}">
                <a16:creationId xmlns:a16="http://schemas.microsoft.com/office/drawing/2014/main" xmlns="" id="{FBAEC9A1-7D54-929E-2026-7D749F3EF6C7}"/>
              </a:ext>
            </a:extLst>
          </p:cNvPr>
          <p:cNvSpPr txBox="1"/>
          <p:nvPr/>
        </p:nvSpPr>
        <p:spPr>
          <a:xfrm>
            <a:off x="939845" y="6513156"/>
            <a:ext cx="11254506"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2000" dirty="0">
                <a:solidFill>
                  <a:srgbClr val="0070C0"/>
                </a:solidFill>
                <a:hlinkClick r:id="rId4">
                  <a:extLst>
                    <a:ext uri="{A12FA001-AC4F-418D-AE19-62706E023703}">
                      <ahyp:hlinkClr xmlns:ahyp="http://schemas.microsoft.com/office/drawing/2018/hyperlinkcolor" xmlns="" val="tx"/>
                    </a:ext>
                  </a:extLst>
                </a:hlinkClick>
              </a:rPr>
              <a:t>Word-Finding Strategies for Aphasia - A How-To Guide &amp; Top 10 List</a:t>
            </a:r>
          </a:p>
          <a:p>
            <a:pPr algn="l"/>
            <a:endParaRPr lang="en-GB" dirty="0"/>
          </a:p>
        </p:txBody>
      </p:sp>
      <p:sp>
        <p:nvSpPr>
          <p:cNvPr id="11" name="Title 1">
            <a:extLst>
              <a:ext uri="{FF2B5EF4-FFF2-40B4-BE49-F238E27FC236}">
                <a16:creationId xmlns:a16="http://schemas.microsoft.com/office/drawing/2014/main" xmlns="" id="{18E26977-8A2E-1BA9-00C2-535B3D202999}"/>
              </a:ext>
            </a:extLst>
          </p:cNvPr>
          <p:cNvSpPr>
            <a:spLocks noGrp="1"/>
          </p:cNvSpPr>
          <p:nvPr>
            <p:ph type="title"/>
          </p:nvPr>
        </p:nvSpPr>
        <p:spPr>
          <a:xfrm>
            <a:off x="782714" y="146437"/>
            <a:ext cx="10213422" cy="1319233"/>
          </a:xfrm>
        </p:spPr>
        <p:txBody>
          <a:bodyPr>
            <a:normAutofit/>
          </a:bodyPr>
          <a:lstStyle/>
          <a:p>
            <a:r>
              <a:rPr lang="en-GB" sz="6000" b="1">
                <a:latin typeface="Calibri"/>
                <a:ea typeface="Calibri"/>
                <a:cs typeface="Calibri"/>
              </a:rPr>
              <a:t>Word finding STRATEGIES </a:t>
            </a:r>
            <a:endParaRPr lang="en-US"/>
          </a:p>
        </p:txBody>
      </p:sp>
    </p:spTree>
    <p:extLst>
      <p:ext uri="{BB962C8B-B14F-4D97-AF65-F5344CB8AC3E}">
        <p14:creationId xmlns:p14="http://schemas.microsoft.com/office/powerpoint/2010/main" val="6308684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4251" y="-197792"/>
            <a:ext cx="1241204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16" y="376774"/>
            <a:ext cx="1601960" cy="1163327"/>
          </a:xfrm>
          <a:prstGeom prst="rect">
            <a:avLst/>
          </a:prstGeom>
        </p:spPr>
      </p:pic>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4146" y="2663496"/>
            <a:ext cx="4807976" cy="1355625"/>
          </a:xfrm>
        </p:spPr>
        <p:txBody>
          <a:bodyPr>
            <a:normAutofit fontScale="90000"/>
          </a:bodyPr>
          <a:lstStyle/>
          <a:p>
            <a:pPr algn="ctr"/>
            <a:r>
              <a:rPr lang="en-GB" sz="6000" b="1" cap="none" dirty="0">
                <a:latin typeface="Calibri"/>
                <a:ea typeface="Calibri"/>
                <a:cs typeface="Calibri"/>
              </a:rPr>
              <a:t/>
            </a:r>
            <a:br>
              <a:rPr lang="en-GB" sz="6000" b="1" cap="none" dirty="0">
                <a:latin typeface="Calibri"/>
                <a:ea typeface="Calibri"/>
                <a:cs typeface="Calibri"/>
              </a:rPr>
            </a:br>
            <a:r>
              <a:rPr lang="en-GB" sz="6000" b="1" cap="none" dirty="0">
                <a:latin typeface="Calibri"/>
                <a:ea typeface="Calibri"/>
                <a:cs typeface="Calibri"/>
              </a:rPr>
              <a:t> BRAIN </a:t>
            </a:r>
            <a:br>
              <a:rPr lang="en-GB" sz="6000" b="1" cap="none" dirty="0">
                <a:latin typeface="Calibri"/>
                <a:ea typeface="Calibri"/>
                <a:cs typeface="Calibri"/>
              </a:rPr>
            </a:br>
            <a:r>
              <a:rPr lang="en-GB" sz="6000" b="1" cap="none" dirty="0">
                <a:latin typeface="Calibri"/>
                <a:ea typeface="Calibri"/>
                <a:cs typeface="Calibri"/>
              </a:rPr>
              <a:t>RE-CHARGE</a:t>
            </a:r>
          </a:p>
        </p:txBody>
      </p:sp>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pic>
        <p:nvPicPr>
          <p:cNvPr id="5" name="Picture 4" descr="SEAM Give your brain a break | Signage">
            <a:extLst>
              <a:ext uri="{FF2B5EF4-FFF2-40B4-BE49-F238E27FC236}">
                <a16:creationId xmlns:a16="http://schemas.microsoft.com/office/drawing/2014/main" xmlns="" id="{BC84FC11-B689-AAEB-6B8C-BBE94C71606E}"/>
              </a:ext>
            </a:extLst>
          </p:cNvPr>
          <p:cNvPicPr>
            <a:picLocks noChangeAspect="1"/>
          </p:cNvPicPr>
          <p:nvPr/>
        </p:nvPicPr>
        <p:blipFill>
          <a:blip r:embed="rId4"/>
          <a:srcRect l="23296" t="1538" r="23018"/>
          <a:stretch/>
        </p:blipFill>
        <p:spPr>
          <a:xfrm>
            <a:off x="5191627" y="-196088"/>
            <a:ext cx="7343500" cy="7055457"/>
          </a:xfrm>
          <a:prstGeom prst="rect">
            <a:avLst/>
          </a:prstGeom>
        </p:spPr>
      </p:pic>
    </p:spTree>
    <p:extLst>
      <p:ext uri="{BB962C8B-B14F-4D97-AF65-F5344CB8AC3E}">
        <p14:creationId xmlns:p14="http://schemas.microsoft.com/office/powerpoint/2010/main" val="3051916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4251" y="-197792"/>
            <a:ext cx="1241204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254804" y="-3504"/>
            <a:ext cx="11766239" cy="1345599"/>
          </a:xfrm>
        </p:spPr>
        <p:txBody>
          <a:bodyPr>
            <a:normAutofit/>
          </a:bodyPr>
          <a:lstStyle/>
          <a:p>
            <a:pPr algn="ctr"/>
            <a:r>
              <a:rPr lang="en-GB" sz="6000" b="1" cap="none" dirty="0">
                <a:latin typeface="Calibri"/>
                <a:ea typeface="Calibri"/>
                <a:cs typeface="Calibri"/>
              </a:rPr>
              <a:t>TAL RE-CHARGE</a:t>
            </a:r>
          </a:p>
        </p:txBody>
      </p:sp>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sp>
        <p:nvSpPr>
          <p:cNvPr id="4" name="TextBox 3">
            <a:extLst>
              <a:ext uri="{FF2B5EF4-FFF2-40B4-BE49-F238E27FC236}">
                <a16:creationId xmlns:a16="http://schemas.microsoft.com/office/drawing/2014/main" xmlns="" id="{4FA062BB-0ED3-4C4D-3C07-06578DF4BD19}"/>
              </a:ext>
            </a:extLst>
          </p:cNvPr>
          <p:cNvSpPr txBox="1"/>
          <p:nvPr/>
        </p:nvSpPr>
        <p:spPr>
          <a:xfrm>
            <a:off x="2176541" y="6208300"/>
            <a:ext cx="94493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latin typeface="Calibri"/>
                <a:ea typeface="+mn-lt"/>
                <a:cs typeface="+mn-lt"/>
                <a:hlinkClick r:id="rId3"/>
              </a:rPr>
              <a:t>5 Minute Brain Recharge | Heidi Hanna</a:t>
            </a:r>
            <a:endParaRPr lang="en-US" sz="3600">
              <a:latin typeface="Calibri"/>
              <a:ea typeface="Calibri"/>
              <a:cs typeface="Calibri"/>
            </a:endParaRPr>
          </a:p>
        </p:txBody>
      </p:sp>
      <p:pic>
        <p:nvPicPr>
          <p:cNvPr id="6" name="Picture 5" descr="A screenshot of a video&#10;&#10;Description automatically generated">
            <a:extLst>
              <a:ext uri="{FF2B5EF4-FFF2-40B4-BE49-F238E27FC236}">
                <a16:creationId xmlns:a16="http://schemas.microsoft.com/office/drawing/2014/main" xmlns="" id="{D1DB6481-1AC3-AF1A-E380-C5DD651B47DF}"/>
              </a:ext>
            </a:extLst>
          </p:cNvPr>
          <p:cNvPicPr>
            <a:picLocks noChangeAspect="1"/>
          </p:cNvPicPr>
          <p:nvPr/>
        </p:nvPicPr>
        <p:blipFill>
          <a:blip r:embed="rId4"/>
          <a:srcRect l="1066" t="3818" r="-1149" b="-3972"/>
          <a:stretch/>
        </p:blipFill>
        <p:spPr>
          <a:xfrm>
            <a:off x="3581" y="-196229"/>
            <a:ext cx="14760817" cy="7875620"/>
          </a:xfrm>
          <a:prstGeom prst="rect">
            <a:avLst/>
          </a:prstGeom>
        </p:spPr>
      </p:pic>
    </p:spTree>
    <p:extLst>
      <p:ext uri="{BB962C8B-B14F-4D97-AF65-F5344CB8AC3E}">
        <p14:creationId xmlns:p14="http://schemas.microsoft.com/office/powerpoint/2010/main" val="3268567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1280" y="2734"/>
            <a:ext cx="12619008"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902" y="216353"/>
            <a:ext cx="1601960" cy="1163327"/>
          </a:xfrm>
          <a:prstGeom prst="rect">
            <a:avLst/>
          </a:prstGeom>
        </p:spPr>
      </p:pic>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757482" y="125860"/>
            <a:ext cx="10074458" cy="1519450"/>
          </a:xfrm>
        </p:spPr>
        <p:txBody>
          <a:bodyPr>
            <a:normAutofit/>
          </a:bodyPr>
          <a:lstStyle/>
          <a:p>
            <a:r>
              <a:rPr lang="en-GB" sz="6000" b="1" cap="none" dirty="0">
                <a:latin typeface="Calibri"/>
                <a:ea typeface="Calibri"/>
                <a:cs typeface="Calibri"/>
              </a:rPr>
              <a:t>PERSONAL STRENGTHS</a:t>
            </a:r>
          </a:p>
        </p:txBody>
      </p:sp>
      <p:sp>
        <p:nvSpPr>
          <p:cNvPr id="24" name="TextBox 23">
            <a:extLst>
              <a:ext uri="{FF2B5EF4-FFF2-40B4-BE49-F238E27FC236}">
                <a16:creationId xmlns:a16="http://schemas.microsoft.com/office/drawing/2014/main" xmlns="" id="{C30F1672-9A53-DD9D-C555-FA73733D96F6}"/>
              </a:ext>
            </a:extLst>
          </p:cNvPr>
          <p:cNvSpPr txBox="1"/>
          <p:nvPr/>
        </p:nvSpPr>
        <p:spPr>
          <a:xfrm>
            <a:off x="725972" y="2143654"/>
            <a:ext cx="1162541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GB" sz="3600" b="1" dirty="0">
              <a:latin typeface="Calibri"/>
              <a:ea typeface="Calibri"/>
              <a:cs typeface="Calibri"/>
            </a:endParaRPr>
          </a:p>
          <a:p>
            <a:pPr algn="just"/>
            <a:r>
              <a:rPr lang="en-GB" sz="3600" b="1" dirty="0">
                <a:solidFill>
                  <a:srgbClr val="0070C0"/>
                </a:solidFill>
                <a:latin typeface="Calibri"/>
                <a:ea typeface="Calibri"/>
                <a:cs typeface="Calibri"/>
              </a:rPr>
              <a:t>"</a:t>
            </a:r>
            <a:r>
              <a:rPr lang="en-GB" sz="3600" b="1" dirty="0">
                <a:solidFill>
                  <a:srgbClr val="0070C0"/>
                </a:solidFill>
                <a:latin typeface="Calibri"/>
                <a:ea typeface="Roboto"/>
                <a:cs typeface="Roboto"/>
              </a:rPr>
              <a:t>The secret of change is to focus all your energy, not on fighting the old, but on building the new." (</a:t>
            </a:r>
            <a:r>
              <a:rPr lang="en-GB" sz="3600" b="1" err="1">
                <a:solidFill>
                  <a:srgbClr val="0070C0"/>
                </a:solidFill>
                <a:latin typeface="Calibri"/>
                <a:ea typeface="Roboto"/>
                <a:cs typeface="Roboto"/>
              </a:rPr>
              <a:t>socrates</a:t>
            </a:r>
            <a:r>
              <a:rPr lang="en-GB" sz="3600" b="1" dirty="0">
                <a:solidFill>
                  <a:srgbClr val="0070C0"/>
                </a:solidFill>
                <a:latin typeface="Calibri"/>
                <a:ea typeface="Roboto"/>
                <a:cs typeface="Roboto"/>
              </a:rPr>
              <a:t>)</a:t>
            </a:r>
          </a:p>
          <a:p>
            <a:pPr algn="just"/>
            <a:endParaRPr lang="en-GB" sz="3600" dirty="0">
              <a:solidFill>
                <a:srgbClr val="111111"/>
              </a:solidFill>
              <a:latin typeface="Calibri"/>
              <a:ea typeface="Roboto"/>
              <a:cs typeface="Roboto"/>
            </a:endParaRPr>
          </a:p>
        </p:txBody>
      </p:sp>
      <p:sp>
        <p:nvSpPr>
          <p:cNvPr id="7" name="Rectangle: Rounded Corners 6">
            <a:extLst>
              <a:ext uri="{FF2B5EF4-FFF2-40B4-BE49-F238E27FC236}">
                <a16:creationId xmlns:a16="http://schemas.microsoft.com/office/drawing/2014/main" xmlns="" id="{A11BEDA4-5D9C-9659-1BBD-E465FE710DAD}"/>
              </a:ext>
            </a:extLst>
          </p:cNvPr>
          <p:cNvSpPr/>
          <p:nvPr/>
        </p:nvSpPr>
        <p:spPr>
          <a:xfrm>
            <a:off x="-5756" y="5485888"/>
            <a:ext cx="12645062" cy="1584207"/>
          </a:xfrm>
          <a:prstGeom prst="roundRect">
            <a:avLst/>
          </a:prstGeom>
          <a:solidFill>
            <a:schemeClr val="accent1">
              <a:lumMod val="10000"/>
              <a:lumOff val="90000"/>
            </a:scheme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a:extLst>
              <a:ext uri="{FF2B5EF4-FFF2-40B4-BE49-F238E27FC236}">
                <a16:creationId xmlns:a16="http://schemas.microsoft.com/office/drawing/2014/main" xmlns="" id="{EBC44D40-6B1D-2345-BA7E-DE873880D846}"/>
              </a:ext>
            </a:extLst>
          </p:cNvPr>
          <p:cNvSpPr/>
          <p:nvPr/>
        </p:nvSpPr>
        <p:spPr>
          <a:xfrm>
            <a:off x="-5822" y="5482934"/>
            <a:ext cx="1641728" cy="1590025"/>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a:extLst>
              <a:ext uri="{FF2B5EF4-FFF2-40B4-BE49-F238E27FC236}">
                <a16:creationId xmlns:a16="http://schemas.microsoft.com/office/drawing/2014/main" xmlns="" id="{95FF035A-3CE8-FA05-6B61-02B800B4CED4}"/>
              </a:ext>
            </a:extLst>
          </p:cNvPr>
          <p:cNvSpPr/>
          <p:nvPr/>
        </p:nvSpPr>
        <p:spPr>
          <a:xfrm>
            <a:off x="3775423" y="5482933"/>
            <a:ext cx="1641728" cy="1590025"/>
          </a:xfrm>
          <a:prstGeom prst="flowChartConnector">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xmlns="" id="{0956FFCC-594A-AFB9-E281-D5CFA870059E}"/>
              </a:ext>
            </a:extLst>
          </p:cNvPr>
          <p:cNvSpPr/>
          <p:nvPr/>
        </p:nvSpPr>
        <p:spPr>
          <a:xfrm>
            <a:off x="7355386" y="5468556"/>
            <a:ext cx="1641728" cy="1590025"/>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xmlns="" id="{24E67010-B7D9-6930-1669-2C4010753A45}"/>
              </a:ext>
            </a:extLst>
          </p:cNvPr>
          <p:cNvSpPr/>
          <p:nvPr/>
        </p:nvSpPr>
        <p:spPr>
          <a:xfrm>
            <a:off x="9181310" y="5482933"/>
            <a:ext cx="1641728" cy="1590025"/>
          </a:xfrm>
          <a:prstGeom prst="flowChartConnector">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xmlns="" id="{5D92FA01-E2B1-0050-4411-E7CF1000AB33}"/>
              </a:ext>
            </a:extLst>
          </p:cNvPr>
          <p:cNvSpPr/>
          <p:nvPr/>
        </p:nvSpPr>
        <p:spPr>
          <a:xfrm>
            <a:off x="10978481" y="5482934"/>
            <a:ext cx="1641728" cy="1590025"/>
          </a:xfrm>
          <a:prstGeom prst="flowChartConnector">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xmlns="" id="{C2F5D6B8-43E4-F380-FB26-0F5214E00FBB}"/>
              </a:ext>
            </a:extLst>
          </p:cNvPr>
          <p:cNvSpPr/>
          <p:nvPr/>
        </p:nvSpPr>
        <p:spPr>
          <a:xfrm>
            <a:off x="1834479" y="5482933"/>
            <a:ext cx="1641728" cy="1590025"/>
          </a:xfrm>
          <a:prstGeom prst="flowChartConnector">
            <a:avLst/>
          </a:prstGeom>
          <a:solidFill>
            <a:schemeClr val="accent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xmlns="" id="{F1C63FD8-802D-7AA2-C3D4-2614B9950670}"/>
              </a:ext>
            </a:extLst>
          </p:cNvPr>
          <p:cNvSpPr/>
          <p:nvPr/>
        </p:nvSpPr>
        <p:spPr>
          <a:xfrm>
            <a:off x="5500706" y="5468556"/>
            <a:ext cx="1641728" cy="1590025"/>
          </a:xfrm>
          <a:prstGeom prst="flowChartConnector">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3" descr="Palette outline">
            <a:extLst>
              <a:ext uri="{FF2B5EF4-FFF2-40B4-BE49-F238E27FC236}">
                <a16:creationId xmlns:a16="http://schemas.microsoft.com/office/drawing/2014/main" xmlns="" id="{D21CCCAC-7C08-4B15-3A2B-DC8F13D5A01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753819" y="5703498"/>
            <a:ext cx="1130060" cy="1144437"/>
          </a:xfrm>
          <a:prstGeom prst="rect">
            <a:avLst/>
          </a:prstGeom>
        </p:spPr>
      </p:pic>
      <p:pic>
        <p:nvPicPr>
          <p:cNvPr id="17" name="Graphic 16" descr="Chat with solid fill">
            <a:extLst>
              <a:ext uri="{FF2B5EF4-FFF2-40B4-BE49-F238E27FC236}">
                <a16:creationId xmlns:a16="http://schemas.microsoft.com/office/drawing/2014/main" xmlns="" id="{728DF6D1-571E-7AF0-B712-5AA55C9811A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014159" y="5703498"/>
            <a:ext cx="1360096" cy="1201946"/>
          </a:xfrm>
          <a:prstGeom prst="rect">
            <a:avLst/>
          </a:prstGeom>
        </p:spPr>
      </p:pic>
      <p:pic>
        <p:nvPicPr>
          <p:cNvPr id="18" name="Graphic 17" descr="Dance outline">
            <a:extLst>
              <a:ext uri="{FF2B5EF4-FFF2-40B4-BE49-F238E27FC236}">
                <a16:creationId xmlns:a16="http://schemas.microsoft.com/office/drawing/2014/main" xmlns="" id="{534A20FF-DABA-2D17-69B9-5CE07C8522F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391290" y="5588479"/>
            <a:ext cx="1201947" cy="1273833"/>
          </a:xfrm>
          <a:prstGeom prst="rect">
            <a:avLst/>
          </a:prstGeom>
        </p:spPr>
      </p:pic>
      <p:pic>
        <p:nvPicPr>
          <p:cNvPr id="20" name="Graphic 19" descr="Music notes with solid fill">
            <a:extLst>
              <a:ext uri="{FF2B5EF4-FFF2-40B4-BE49-F238E27FC236}">
                <a16:creationId xmlns:a16="http://schemas.microsoft.com/office/drawing/2014/main" xmlns="" id="{3F25F362-4219-7D4C-0246-058BBAD44ED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536612" y="5487838"/>
            <a:ext cx="1259456" cy="1259455"/>
          </a:xfrm>
          <a:prstGeom prst="rect">
            <a:avLst/>
          </a:prstGeom>
        </p:spPr>
      </p:pic>
      <p:pic>
        <p:nvPicPr>
          <p:cNvPr id="21" name="Graphic 20" descr="Group of people with solid fill">
            <a:extLst>
              <a:ext uri="{FF2B5EF4-FFF2-40B4-BE49-F238E27FC236}">
                <a16:creationId xmlns:a16="http://schemas.microsoft.com/office/drawing/2014/main" xmlns="" id="{88A0EAA3-FDF9-4F23-1C4E-B4EC14D10FC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188234" y="5689120"/>
            <a:ext cx="1043796" cy="1043796"/>
          </a:xfrm>
          <a:prstGeom prst="rect">
            <a:avLst/>
          </a:prstGeom>
        </p:spPr>
      </p:pic>
      <p:pic>
        <p:nvPicPr>
          <p:cNvPr id="22" name="Graphic 21" descr="Open hand with plant outline">
            <a:extLst>
              <a:ext uri="{FF2B5EF4-FFF2-40B4-BE49-F238E27FC236}">
                <a16:creationId xmlns:a16="http://schemas.microsoft.com/office/drawing/2014/main" xmlns="" id="{B4028121-1047-6DA1-3C01-D762E46886B4}"/>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46649" y="5660367"/>
            <a:ext cx="1216324" cy="1187569"/>
          </a:xfrm>
          <a:prstGeom prst="rect">
            <a:avLst/>
          </a:prstGeom>
        </p:spPr>
      </p:pic>
      <p:pic>
        <p:nvPicPr>
          <p:cNvPr id="25" name="Graphic 24" descr="Question Mark with solid fill">
            <a:extLst>
              <a:ext uri="{FF2B5EF4-FFF2-40B4-BE49-F238E27FC236}">
                <a16:creationId xmlns:a16="http://schemas.microsoft.com/office/drawing/2014/main" xmlns="" id="{F45092B1-27CF-40D7-9B6D-4C9DB339B7EF}"/>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1217215" y="5689121"/>
            <a:ext cx="1144438" cy="1144437"/>
          </a:xfrm>
          <a:prstGeom prst="rect">
            <a:avLst/>
          </a:prstGeom>
        </p:spPr>
      </p:pic>
    </p:spTree>
    <p:extLst>
      <p:ext uri="{BB962C8B-B14F-4D97-AF65-F5344CB8AC3E}">
        <p14:creationId xmlns:p14="http://schemas.microsoft.com/office/powerpoint/2010/main" val="1897498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8126" y="-100748"/>
            <a:ext cx="1219567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9066024" y="2676866"/>
            <a:ext cx="2964869" cy="1319233"/>
          </a:xfrm>
        </p:spPr>
        <p:txBody>
          <a:bodyPr>
            <a:noAutofit/>
          </a:bodyPr>
          <a:lstStyle/>
          <a:p>
            <a:pPr algn="ctr"/>
            <a:r>
              <a:rPr lang="en-GB" sz="4800" b="1" dirty="0">
                <a:latin typeface="Calibri"/>
                <a:ea typeface="Calibri"/>
                <a:cs typeface="Calibri"/>
              </a:rPr>
              <a:t>Brain training</a:t>
            </a:r>
            <a:endParaRPr lang="en-US" sz="4800"/>
          </a:p>
        </p:txBody>
      </p:sp>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pic>
        <p:nvPicPr>
          <p:cNvPr id="4" name="Picture 3" descr="Image result for brain training ">
            <a:extLst>
              <a:ext uri="{FF2B5EF4-FFF2-40B4-BE49-F238E27FC236}">
                <a16:creationId xmlns:a16="http://schemas.microsoft.com/office/drawing/2014/main" xmlns="" id="{E139C8E1-F6E9-4D5B-CC57-A7E4B19E3E95}"/>
              </a:ext>
            </a:extLst>
          </p:cNvPr>
          <p:cNvPicPr>
            <a:picLocks noChangeAspect="1"/>
          </p:cNvPicPr>
          <p:nvPr/>
        </p:nvPicPr>
        <p:blipFill>
          <a:blip r:embed="rId4"/>
          <a:stretch>
            <a:fillRect/>
          </a:stretch>
        </p:blipFill>
        <p:spPr>
          <a:xfrm>
            <a:off x="12407" y="-105245"/>
            <a:ext cx="8714669" cy="6852118"/>
          </a:xfrm>
          <a:prstGeom prst="rect">
            <a:avLst/>
          </a:prstGeom>
        </p:spPr>
      </p:pic>
    </p:spTree>
    <p:extLst>
      <p:ext uri="{BB962C8B-B14F-4D97-AF65-F5344CB8AC3E}">
        <p14:creationId xmlns:p14="http://schemas.microsoft.com/office/powerpoint/2010/main" val="5335969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8126" y="-100748"/>
            <a:ext cx="1219567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1718839" y="381458"/>
            <a:ext cx="8759831" cy="4094418"/>
          </a:xfrm>
        </p:spPr>
        <p:txBody>
          <a:bodyPr>
            <a:normAutofit fontScale="90000"/>
          </a:bodyPr>
          <a:lstStyle/>
          <a:p>
            <a:pPr algn="ctr"/>
            <a:r>
              <a:rPr lang="en-GB" sz="6000" b="1" dirty="0">
                <a:latin typeface="Calibri"/>
                <a:cs typeface="Calibri"/>
              </a:rPr>
              <a:t> </a:t>
            </a:r>
            <a:br>
              <a:rPr lang="en-GB" sz="6000" b="1" dirty="0">
                <a:latin typeface="Calibri"/>
                <a:cs typeface="Calibri"/>
              </a:rPr>
            </a:br>
            <a:r>
              <a:rPr lang="en-GB" sz="6000" b="1" dirty="0">
                <a:latin typeface="Calibri"/>
                <a:cs typeface="Calibri"/>
              </a:rPr>
              <a:t/>
            </a:r>
            <a:br>
              <a:rPr lang="en-GB" sz="6000" b="1" dirty="0">
                <a:latin typeface="Calibri"/>
                <a:cs typeface="Calibri"/>
              </a:rPr>
            </a:br>
            <a:r>
              <a:rPr lang="en-GB" sz="6000" b="1" dirty="0">
                <a:latin typeface="Calibri"/>
                <a:cs typeface="Calibri"/>
              </a:rPr>
              <a:t> </a:t>
            </a:r>
            <a:r>
              <a:rPr lang="en-GB" sz="7200" b="1" cap="none" dirty="0">
                <a:latin typeface="Calibri"/>
                <a:cs typeface="Calibri"/>
              </a:rPr>
              <a:t>What would help you engage today</a:t>
            </a:r>
            <a:r>
              <a:rPr lang="en-GB" sz="7200" b="1" dirty="0">
                <a:latin typeface="Calibri"/>
                <a:cs typeface="Calibri"/>
              </a:rPr>
              <a:t>?</a:t>
            </a:r>
            <a:endParaRPr lang="en-US" sz="7200" dirty="0"/>
          </a:p>
        </p:txBody>
      </p:sp>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spTree>
    <p:extLst>
      <p:ext uri="{BB962C8B-B14F-4D97-AF65-F5344CB8AC3E}">
        <p14:creationId xmlns:p14="http://schemas.microsoft.com/office/powerpoint/2010/main" val="10185967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8126" y="-100748"/>
            <a:ext cx="1219567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595275" y="223130"/>
            <a:ext cx="8759831" cy="1319233"/>
          </a:xfrm>
        </p:spPr>
        <p:txBody>
          <a:bodyPr>
            <a:normAutofit/>
          </a:bodyPr>
          <a:lstStyle/>
          <a:p>
            <a:pPr algn="ctr"/>
            <a:r>
              <a:rPr lang="en-GB" sz="6000" b="1" dirty="0">
                <a:latin typeface="Calibri"/>
                <a:ea typeface="Calibri"/>
                <a:cs typeface="Calibri"/>
              </a:rPr>
              <a:t>Sensory Overload</a:t>
            </a:r>
          </a:p>
        </p:txBody>
      </p:sp>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pic>
        <p:nvPicPr>
          <p:cNvPr id="5" name="Picture 4" descr="Sensory Overload in ADHD — ADDept">
            <a:extLst>
              <a:ext uri="{FF2B5EF4-FFF2-40B4-BE49-F238E27FC236}">
                <a16:creationId xmlns:a16="http://schemas.microsoft.com/office/drawing/2014/main" xmlns="" id="{9FAA8A26-DA0A-A17C-FF24-1D391AEA2A38}"/>
              </a:ext>
            </a:extLst>
          </p:cNvPr>
          <p:cNvPicPr>
            <a:picLocks noChangeAspect="1"/>
          </p:cNvPicPr>
          <p:nvPr/>
        </p:nvPicPr>
        <p:blipFill>
          <a:blip r:embed="rId4"/>
          <a:stretch>
            <a:fillRect/>
          </a:stretch>
        </p:blipFill>
        <p:spPr>
          <a:xfrm>
            <a:off x="1446723" y="1712255"/>
            <a:ext cx="9298556" cy="4296131"/>
          </a:xfrm>
          <a:prstGeom prst="rect">
            <a:avLst/>
          </a:prstGeom>
        </p:spPr>
      </p:pic>
    </p:spTree>
    <p:extLst>
      <p:ext uri="{BB962C8B-B14F-4D97-AF65-F5344CB8AC3E}">
        <p14:creationId xmlns:p14="http://schemas.microsoft.com/office/powerpoint/2010/main" val="3327271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6251" y="-201390"/>
            <a:ext cx="1219567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454272" y="136866"/>
            <a:ext cx="8759831" cy="1319233"/>
          </a:xfrm>
        </p:spPr>
        <p:txBody>
          <a:bodyPr>
            <a:normAutofit/>
          </a:bodyPr>
          <a:lstStyle/>
          <a:p>
            <a:pPr algn="ctr"/>
            <a:r>
              <a:rPr lang="en-GB" sz="6000" b="1" dirty="0">
                <a:latin typeface="Calibri"/>
                <a:ea typeface="Calibri"/>
                <a:cs typeface="Calibri"/>
              </a:rPr>
              <a:t>Conclusion</a:t>
            </a:r>
          </a:p>
        </p:txBody>
      </p:sp>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sp>
        <p:nvSpPr>
          <p:cNvPr id="4" name="TextBox 3">
            <a:extLst>
              <a:ext uri="{FF2B5EF4-FFF2-40B4-BE49-F238E27FC236}">
                <a16:creationId xmlns:a16="http://schemas.microsoft.com/office/drawing/2014/main" xmlns="" id="{2F8ECDF9-1844-165D-7B89-7D1C9E4369AB}"/>
              </a:ext>
            </a:extLst>
          </p:cNvPr>
          <p:cNvSpPr txBox="1"/>
          <p:nvPr/>
        </p:nvSpPr>
        <p:spPr>
          <a:xfrm>
            <a:off x="338567" y="1439706"/>
            <a:ext cx="1185819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latin typeface="Calibri"/>
                <a:ea typeface="Calibri"/>
                <a:cs typeface="Calibri"/>
              </a:rPr>
              <a:t>Brain fog strategies include: </a:t>
            </a:r>
          </a:p>
          <a:p>
            <a:endParaRPr lang="en-GB" sz="3600" dirty="0">
              <a:latin typeface="Calibri"/>
              <a:ea typeface="Calibri"/>
              <a:cs typeface="Calibri"/>
            </a:endParaRPr>
          </a:p>
          <a:p>
            <a:pPr marL="1371600" lvl="2" indent="-457200">
              <a:buFont typeface="Wingdings,Sans-Serif"/>
              <a:buChar char="§"/>
            </a:pPr>
            <a:r>
              <a:rPr lang="en-GB" sz="3600" dirty="0">
                <a:latin typeface="Calibri"/>
                <a:ea typeface="Calibri"/>
                <a:cs typeface="Calibri"/>
              </a:rPr>
              <a:t>Internal (e.g.  checking your spotlight, </a:t>
            </a:r>
            <a:r>
              <a:rPr lang="en-GB" sz="3600" dirty="0" err="1">
                <a:latin typeface="Calibri"/>
                <a:ea typeface="Calibri"/>
                <a:cs typeface="Calibri"/>
              </a:rPr>
              <a:t>neumonics</a:t>
            </a:r>
            <a:endParaRPr lang="en-GB" sz="3600" dirty="0">
              <a:latin typeface="Calibri"/>
              <a:ea typeface="Calibri"/>
              <a:cs typeface="Calibri"/>
            </a:endParaRPr>
          </a:p>
          <a:p>
            <a:pPr marL="1371600" lvl="2" indent="-457200">
              <a:buFont typeface="Wingdings,Sans-Serif"/>
              <a:buChar char="§"/>
            </a:pPr>
            <a:r>
              <a:rPr lang="en-GB" sz="3600" dirty="0">
                <a:latin typeface="Calibri"/>
                <a:ea typeface="Calibri"/>
                <a:cs typeface="Calibri"/>
              </a:rPr>
              <a:t>External (</a:t>
            </a:r>
            <a:r>
              <a:rPr lang="en-GB" sz="3600">
                <a:latin typeface="Calibri"/>
                <a:ea typeface="Calibri"/>
                <a:cs typeface="Calibri"/>
              </a:rPr>
              <a:t>e.g. </a:t>
            </a:r>
            <a:r>
              <a:rPr lang="en-GB" sz="3600" dirty="0">
                <a:latin typeface="Calibri"/>
                <a:ea typeface="Calibri"/>
                <a:cs typeface="Calibri"/>
              </a:rPr>
              <a:t> calendars, technology, a key hook. </a:t>
            </a:r>
            <a:endParaRPr lang="en-US" sz="3600">
              <a:latin typeface="Calibri"/>
              <a:ea typeface="Calibri"/>
              <a:cs typeface="Calibri"/>
            </a:endParaRPr>
          </a:p>
          <a:p>
            <a:pPr marL="1371600" lvl="2" indent="-457200">
              <a:buFont typeface="Wingdings,Sans-Serif"/>
              <a:buChar char="§"/>
            </a:pPr>
            <a:r>
              <a:rPr lang="en-GB" sz="3600" dirty="0">
                <a:latin typeface="Calibri"/>
                <a:ea typeface="Calibri"/>
                <a:cs typeface="Calibri"/>
              </a:rPr>
              <a:t>Brain training works with your strengths and supports practice and repetition of cognitive skills.</a:t>
            </a:r>
          </a:p>
          <a:p>
            <a:pPr lvl="2"/>
            <a:endParaRPr lang="en-GB" sz="3600" dirty="0">
              <a:latin typeface="Calibri"/>
              <a:ea typeface="Calibri"/>
              <a:cs typeface="Calibri"/>
            </a:endParaRPr>
          </a:p>
          <a:p>
            <a:r>
              <a:rPr lang="en-GB" sz="3600" dirty="0">
                <a:latin typeface="Calibri"/>
                <a:ea typeface="Calibri"/>
                <a:cs typeface="Calibri"/>
              </a:rPr>
              <a:t>Brain fog is complex but with support, the right strategies and practice improvements can be achieved. </a:t>
            </a:r>
            <a:endParaRPr lang="en-GB" sz="3600"/>
          </a:p>
        </p:txBody>
      </p:sp>
    </p:spTree>
    <p:extLst>
      <p:ext uri="{BB962C8B-B14F-4D97-AF65-F5344CB8AC3E}">
        <p14:creationId xmlns:p14="http://schemas.microsoft.com/office/powerpoint/2010/main" val="1188063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8126" y="-100748"/>
            <a:ext cx="1219567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1389580" y="2770940"/>
            <a:ext cx="8759831" cy="1319233"/>
          </a:xfrm>
        </p:spPr>
        <p:txBody>
          <a:bodyPr>
            <a:normAutofit fontScale="90000"/>
          </a:bodyPr>
          <a:lstStyle/>
          <a:p>
            <a:pPr algn="ctr"/>
            <a:r>
              <a:rPr lang="en-GB" sz="6000" b="1">
                <a:latin typeface="Calibri"/>
                <a:ea typeface="Calibri"/>
                <a:cs typeface="Calibri"/>
              </a:rPr>
              <a:t>Thank you for listening</a:t>
            </a:r>
            <a:r>
              <a:rPr lang="en-GB" sz="6000" b="1" dirty="0">
                <a:latin typeface="Calibri"/>
                <a:ea typeface="Calibri"/>
                <a:cs typeface="Calibri"/>
              </a:rPr>
              <a:t/>
            </a:r>
            <a:br>
              <a:rPr lang="en-GB" sz="6000" b="1" dirty="0">
                <a:latin typeface="Calibri"/>
                <a:ea typeface="Calibri"/>
                <a:cs typeface="Calibri"/>
              </a:rPr>
            </a:br>
            <a:r>
              <a:rPr lang="en-GB" sz="6000" b="1" cap="none">
                <a:latin typeface="Calibri"/>
                <a:ea typeface="Calibri"/>
                <a:cs typeface="Calibri"/>
              </a:rPr>
              <a:t>Any questions?</a:t>
            </a:r>
          </a:p>
        </p:txBody>
      </p:sp>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spTree>
    <p:extLst>
      <p:ext uri="{BB962C8B-B14F-4D97-AF65-F5344CB8AC3E}">
        <p14:creationId xmlns:p14="http://schemas.microsoft.com/office/powerpoint/2010/main" val="3083536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4251" y="-197792"/>
            <a:ext cx="1241204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7620162" y="2623785"/>
            <a:ext cx="5322477" cy="1406992"/>
          </a:xfrm>
        </p:spPr>
        <p:txBody>
          <a:bodyPr>
            <a:normAutofit/>
          </a:bodyPr>
          <a:lstStyle/>
          <a:p>
            <a:pPr algn="ctr"/>
            <a:r>
              <a:rPr lang="en-GB" sz="6000" b="1" cap="none" dirty="0">
                <a:latin typeface="Calibri"/>
                <a:ea typeface="Calibri"/>
                <a:cs typeface="Calibri"/>
              </a:rPr>
              <a:t>WAKE UP</a:t>
            </a:r>
          </a:p>
        </p:txBody>
      </p:sp>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pic>
        <p:nvPicPr>
          <p:cNvPr id="5" name="Picture 4" descr="Man Bed Wakeup Stock Illustrations – 56 Man Bed Wakeup Stock ...">
            <a:extLst>
              <a:ext uri="{FF2B5EF4-FFF2-40B4-BE49-F238E27FC236}">
                <a16:creationId xmlns:a16="http://schemas.microsoft.com/office/drawing/2014/main" xmlns="" id="{95AA34A1-8C0B-799C-07E7-3F4FAD14B2E9}"/>
              </a:ext>
            </a:extLst>
          </p:cNvPr>
          <p:cNvPicPr>
            <a:picLocks noChangeAspect="1"/>
          </p:cNvPicPr>
          <p:nvPr/>
        </p:nvPicPr>
        <p:blipFill>
          <a:blip r:embed="rId4"/>
          <a:stretch>
            <a:fillRect/>
          </a:stretch>
        </p:blipFill>
        <p:spPr>
          <a:xfrm>
            <a:off x="-5751" y="487964"/>
            <a:ext cx="8451011" cy="5695165"/>
          </a:xfrm>
          <a:prstGeom prst="rect">
            <a:avLst/>
          </a:prstGeom>
        </p:spPr>
      </p:pic>
    </p:spTree>
    <p:extLst>
      <p:ext uri="{BB962C8B-B14F-4D97-AF65-F5344CB8AC3E}">
        <p14:creationId xmlns:p14="http://schemas.microsoft.com/office/powerpoint/2010/main" val="270115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1900" y="-201011"/>
            <a:ext cx="1219567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328723" y="-202496"/>
            <a:ext cx="12280627" cy="2021515"/>
          </a:xfrm>
        </p:spPr>
        <p:txBody>
          <a:bodyPr>
            <a:normAutofit/>
          </a:bodyPr>
          <a:lstStyle/>
          <a:p>
            <a:r>
              <a:rPr lang="en-GB" sz="5400" b="1" dirty="0">
                <a:latin typeface="Calibri"/>
                <a:ea typeface="Calibri"/>
                <a:cs typeface="Calibri"/>
              </a:rPr>
              <a:t>Structure, Organised and routines</a:t>
            </a:r>
          </a:p>
        </p:txBody>
      </p:sp>
      <p:pic>
        <p:nvPicPr>
          <p:cNvPr id="5" name="Picture 4" descr="Image result for Tidy Office Desk">
            <a:extLst>
              <a:ext uri="{FF2B5EF4-FFF2-40B4-BE49-F238E27FC236}">
                <a16:creationId xmlns:a16="http://schemas.microsoft.com/office/drawing/2014/main" xmlns="" id="{2A499003-2ED0-D361-8A8A-D78D1B460F5B}"/>
              </a:ext>
            </a:extLst>
          </p:cNvPr>
          <p:cNvPicPr>
            <a:picLocks noChangeAspect="1"/>
          </p:cNvPicPr>
          <p:nvPr/>
        </p:nvPicPr>
        <p:blipFill>
          <a:blip r:embed="rId3"/>
          <a:srcRect l="14630" r="1012" b="375"/>
          <a:stretch/>
        </p:blipFill>
        <p:spPr>
          <a:xfrm>
            <a:off x="5998458" y="2238645"/>
            <a:ext cx="5801631" cy="4091639"/>
          </a:xfrm>
          <a:prstGeom prst="rect">
            <a:avLst/>
          </a:prstGeom>
        </p:spPr>
      </p:pic>
      <p:pic>
        <p:nvPicPr>
          <p:cNvPr id="8" name="Picture 7" descr="Image result for tidy office">
            <a:extLst>
              <a:ext uri="{FF2B5EF4-FFF2-40B4-BE49-F238E27FC236}">
                <a16:creationId xmlns:a16="http://schemas.microsoft.com/office/drawing/2014/main" xmlns="" id="{9CCD8A48-0156-75F8-BD94-2399EC86E5CE}"/>
              </a:ext>
            </a:extLst>
          </p:cNvPr>
          <p:cNvPicPr>
            <a:picLocks noChangeAspect="1"/>
          </p:cNvPicPr>
          <p:nvPr/>
        </p:nvPicPr>
        <p:blipFill>
          <a:blip r:embed="rId4"/>
          <a:stretch>
            <a:fillRect/>
          </a:stretch>
        </p:blipFill>
        <p:spPr>
          <a:xfrm>
            <a:off x="5764901" y="1711262"/>
            <a:ext cx="6282948" cy="4474370"/>
          </a:xfrm>
          <a:prstGeom prst="rect">
            <a:avLst/>
          </a:prstGeom>
        </p:spPr>
      </p:pic>
      <p:sp>
        <p:nvSpPr>
          <p:cNvPr id="9" name="TextBox 8">
            <a:extLst>
              <a:ext uri="{FF2B5EF4-FFF2-40B4-BE49-F238E27FC236}">
                <a16:creationId xmlns:a16="http://schemas.microsoft.com/office/drawing/2014/main" xmlns="" id="{F37EC536-76AC-6A28-90F0-29A427459C9E}"/>
              </a:ext>
            </a:extLst>
          </p:cNvPr>
          <p:cNvSpPr txBox="1"/>
          <p:nvPr/>
        </p:nvSpPr>
        <p:spPr>
          <a:xfrm>
            <a:off x="323965" y="1692349"/>
            <a:ext cx="546060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3600" dirty="0">
                <a:latin typeface="Calibri"/>
                <a:ea typeface="Calibri"/>
                <a:cs typeface="Calibri"/>
              </a:rPr>
              <a:t>Record appointments important details</a:t>
            </a:r>
          </a:p>
          <a:p>
            <a:pPr marL="457200" indent="-457200">
              <a:buFont typeface="Arial"/>
              <a:buChar char="•"/>
            </a:pPr>
            <a:r>
              <a:rPr lang="en-GB" sz="3600" dirty="0">
                <a:latin typeface="Calibri"/>
                <a:ea typeface="Calibri"/>
                <a:cs typeface="Calibri"/>
              </a:rPr>
              <a:t>Prepare</a:t>
            </a:r>
          </a:p>
          <a:p>
            <a:pPr marL="457200" indent="-457200">
              <a:buFont typeface="Arial"/>
              <a:buChar char="•"/>
            </a:pPr>
            <a:r>
              <a:rPr lang="en-GB" sz="3600" dirty="0">
                <a:latin typeface="Calibri"/>
                <a:ea typeface="Calibri"/>
                <a:cs typeface="Calibri"/>
              </a:rPr>
              <a:t>Create to-do-list(s)</a:t>
            </a:r>
          </a:p>
          <a:p>
            <a:pPr marL="457200" indent="-457200">
              <a:buFont typeface="Arial"/>
              <a:buChar char="•"/>
            </a:pPr>
            <a:r>
              <a:rPr lang="en-GB" sz="3600" dirty="0">
                <a:latin typeface="Calibri"/>
                <a:ea typeface="Calibri"/>
                <a:cs typeface="Calibri"/>
              </a:rPr>
              <a:t>Focus on 1 task at a </a:t>
            </a:r>
            <a:r>
              <a:rPr lang="en-GB" sz="3600">
                <a:latin typeface="Calibri"/>
                <a:ea typeface="Calibri"/>
                <a:cs typeface="Calibri"/>
              </a:rPr>
              <a:t>time</a:t>
            </a:r>
            <a:endParaRPr lang="en-GB" sz="3600" dirty="0">
              <a:latin typeface="Calibri"/>
              <a:ea typeface="Calibri"/>
              <a:cs typeface="Calibri"/>
            </a:endParaRPr>
          </a:p>
          <a:p>
            <a:pPr marL="457200" indent="-457200">
              <a:buFont typeface="Arial"/>
              <a:buChar char="•"/>
            </a:pPr>
            <a:r>
              <a:rPr lang="en-GB" sz="3600" dirty="0">
                <a:latin typeface="Calibri"/>
                <a:ea typeface="Calibri"/>
                <a:cs typeface="Calibri"/>
              </a:rPr>
              <a:t>Consider how you learn </a:t>
            </a:r>
            <a:endParaRPr lang="en-GB" dirty="0">
              <a:latin typeface="Century Gothic" panose="020B0502020202020204"/>
              <a:ea typeface="Calibri"/>
              <a:cs typeface="Calibri"/>
            </a:endParaRPr>
          </a:p>
          <a:p>
            <a:pPr marL="457200" indent="-457200">
              <a:buFont typeface="Arial"/>
              <a:buChar char="•"/>
            </a:pPr>
            <a:r>
              <a:rPr lang="en-GB" sz="3600" dirty="0">
                <a:latin typeface="Calibri"/>
                <a:ea typeface="Calibri"/>
                <a:cs typeface="Calibri"/>
              </a:rPr>
              <a:t>Be realistic  </a:t>
            </a:r>
            <a:endParaRPr lang="en-GB" dirty="0"/>
          </a:p>
          <a:p>
            <a:pPr marL="457200" indent="-457200">
              <a:buFont typeface="Arial"/>
              <a:buChar char="•"/>
            </a:pPr>
            <a:r>
              <a:rPr lang="en-GB" sz="3600" dirty="0">
                <a:latin typeface="Calibri"/>
                <a:ea typeface="Calibri"/>
                <a:cs typeface="Calibri"/>
              </a:rPr>
              <a:t>Ask for help</a:t>
            </a:r>
          </a:p>
          <a:p>
            <a:pPr marL="285750" indent="-285750">
              <a:buFont typeface="Arial"/>
              <a:buChar char="•"/>
            </a:pPr>
            <a:endParaRPr lang="en-GB" dirty="0"/>
          </a:p>
        </p:txBody>
      </p:sp>
    </p:spTree>
    <p:extLst>
      <p:ext uri="{BB962C8B-B14F-4D97-AF65-F5344CB8AC3E}">
        <p14:creationId xmlns:p14="http://schemas.microsoft.com/office/powerpoint/2010/main" val="3961422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108525" y="-196558"/>
            <a:ext cx="1241204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8245777" y="3184865"/>
            <a:ext cx="3955739" cy="1375677"/>
          </a:xfrm>
        </p:spPr>
        <p:txBody>
          <a:bodyPr>
            <a:normAutofit fontScale="90000"/>
          </a:bodyPr>
          <a:lstStyle/>
          <a:p>
            <a:pPr algn="ctr"/>
            <a:r>
              <a:rPr lang="en-GB" sz="6000" b="1" cap="none" dirty="0">
                <a:latin typeface="Calibri"/>
                <a:ea typeface="Calibri"/>
                <a:cs typeface="Calibri"/>
              </a:rPr>
              <a:t>Talking</a:t>
            </a:r>
            <a:br>
              <a:rPr lang="en-GB" sz="6000" b="1" cap="none" dirty="0">
                <a:latin typeface="Calibri"/>
                <a:ea typeface="Calibri"/>
                <a:cs typeface="Calibri"/>
              </a:rPr>
            </a:br>
            <a:r>
              <a:rPr lang="en-GB" sz="6000" b="1" cap="none" dirty="0">
                <a:latin typeface="Calibri"/>
                <a:ea typeface="Calibri"/>
                <a:cs typeface="Calibri"/>
              </a:rPr>
              <a:t>Helps</a:t>
            </a:r>
            <a:endParaRPr lang="en-US" dirty="0"/>
          </a:p>
        </p:txBody>
      </p:sp>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pic>
        <p:nvPicPr>
          <p:cNvPr id="4" name="Picture 3" descr="Image result for talking">
            <a:extLst>
              <a:ext uri="{FF2B5EF4-FFF2-40B4-BE49-F238E27FC236}">
                <a16:creationId xmlns:a16="http://schemas.microsoft.com/office/drawing/2014/main" xmlns="" id="{1662FE1C-262F-2F66-52CD-449776481B4D}"/>
              </a:ext>
            </a:extLst>
          </p:cNvPr>
          <p:cNvPicPr>
            <a:picLocks noChangeAspect="1"/>
          </p:cNvPicPr>
          <p:nvPr/>
        </p:nvPicPr>
        <p:blipFill>
          <a:blip r:embed="rId4"/>
          <a:srcRect l="-45578" t="-662" r="295" b="-1987"/>
          <a:stretch/>
        </p:blipFill>
        <p:spPr>
          <a:xfrm>
            <a:off x="-2506838" y="633236"/>
            <a:ext cx="10229435" cy="6221670"/>
          </a:xfrm>
          <a:prstGeom prst="rect">
            <a:avLst/>
          </a:prstGeom>
        </p:spPr>
      </p:pic>
    </p:spTree>
    <p:extLst>
      <p:ext uri="{BB962C8B-B14F-4D97-AF65-F5344CB8AC3E}">
        <p14:creationId xmlns:p14="http://schemas.microsoft.com/office/powerpoint/2010/main" val="17110674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8126" y="-100748"/>
            <a:ext cx="1219567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8785" y="216353"/>
            <a:ext cx="1402668" cy="1010927"/>
          </a:xfrm>
          <a:prstGeom prst="rect">
            <a:avLst/>
          </a:prstGeom>
        </p:spPr>
      </p:pic>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688156" y="214446"/>
            <a:ext cx="10109647" cy="1777103"/>
          </a:xfrm>
        </p:spPr>
        <p:txBody>
          <a:bodyPr>
            <a:normAutofit/>
          </a:bodyPr>
          <a:lstStyle/>
          <a:p>
            <a:r>
              <a:rPr lang="en-GB" sz="6000" b="1" dirty="0">
                <a:latin typeface="Calibri"/>
                <a:ea typeface="Calibri"/>
                <a:cs typeface="Calibri"/>
              </a:rPr>
              <a:t>Consider the task</a:t>
            </a:r>
          </a:p>
        </p:txBody>
      </p:sp>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sp>
        <p:nvSpPr>
          <p:cNvPr id="4" name="TextBox 3">
            <a:extLst>
              <a:ext uri="{FF2B5EF4-FFF2-40B4-BE49-F238E27FC236}">
                <a16:creationId xmlns:a16="http://schemas.microsoft.com/office/drawing/2014/main" xmlns="" id="{F5537E6B-6225-877D-E071-C16BFFCE9263}"/>
              </a:ext>
            </a:extLst>
          </p:cNvPr>
          <p:cNvSpPr txBox="1"/>
          <p:nvPr/>
        </p:nvSpPr>
        <p:spPr>
          <a:xfrm>
            <a:off x="678093" y="2339420"/>
            <a:ext cx="782833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3600" dirty="0">
                <a:solidFill>
                  <a:srgbClr val="000000"/>
                </a:solidFill>
                <a:latin typeface="Calibri"/>
                <a:ea typeface="Calibri"/>
                <a:cs typeface="Calibri"/>
              </a:rPr>
              <a:t>The </a:t>
            </a:r>
            <a:r>
              <a:rPr lang="en-GB" sz="3600" b="1" dirty="0">
                <a:solidFill>
                  <a:srgbClr val="000000"/>
                </a:solidFill>
                <a:latin typeface="Calibri"/>
                <a:ea typeface="Calibri"/>
                <a:cs typeface="Calibri"/>
              </a:rPr>
              <a:t>type</a:t>
            </a:r>
            <a:r>
              <a:rPr lang="en-GB" sz="3600" dirty="0">
                <a:solidFill>
                  <a:srgbClr val="000000"/>
                </a:solidFill>
                <a:latin typeface="Calibri"/>
                <a:ea typeface="Calibri"/>
                <a:cs typeface="Calibri"/>
              </a:rPr>
              <a:t> of task</a:t>
            </a:r>
            <a:endParaRPr lang="en-US" sz="3600">
              <a:solidFill>
                <a:srgbClr val="146194"/>
              </a:solidFill>
              <a:latin typeface="Calibri"/>
              <a:ea typeface="Calibri"/>
              <a:cs typeface="Calibri"/>
            </a:endParaRPr>
          </a:p>
          <a:p>
            <a:pPr marL="457200" indent="-457200">
              <a:buFont typeface="Arial"/>
              <a:buChar char="•"/>
            </a:pPr>
            <a:r>
              <a:rPr lang="en-GB" sz="3600" b="1" dirty="0">
                <a:solidFill>
                  <a:srgbClr val="000000"/>
                </a:solidFill>
                <a:latin typeface="Calibri"/>
                <a:ea typeface="Calibri"/>
                <a:cs typeface="Calibri"/>
              </a:rPr>
              <a:t>How</a:t>
            </a:r>
            <a:r>
              <a:rPr lang="en-GB" sz="3600" dirty="0">
                <a:solidFill>
                  <a:srgbClr val="000000"/>
                </a:solidFill>
                <a:latin typeface="Calibri"/>
                <a:ea typeface="Calibri"/>
                <a:cs typeface="Calibri"/>
              </a:rPr>
              <a:t> you do a task </a:t>
            </a:r>
            <a:endParaRPr lang="en-US" sz="3600">
              <a:solidFill>
                <a:schemeClr val="tx2"/>
              </a:solidFill>
              <a:latin typeface="Calibri"/>
              <a:ea typeface="Calibri"/>
              <a:cs typeface="Calibri"/>
            </a:endParaRPr>
          </a:p>
          <a:p>
            <a:pPr marL="457200" indent="-457200">
              <a:buFont typeface="Arial"/>
              <a:buChar char="•"/>
            </a:pPr>
            <a:r>
              <a:rPr lang="en-GB" sz="3600" b="1" dirty="0">
                <a:solidFill>
                  <a:srgbClr val="000000"/>
                </a:solidFill>
                <a:latin typeface="Calibri"/>
                <a:ea typeface="Calibri"/>
                <a:cs typeface="Calibri"/>
              </a:rPr>
              <a:t>When</a:t>
            </a:r>
            <a:r>
              <a:rPr lang="en-GB" sz="3600" dirty="0">
                <a:solidFill>
                  <a:srgbClr val="000000"/>
                </a:solidFill>
                <a:latin typeface="Calibri"/>
                <a:ea typeface="Calibri"/>
                <a:cs typeface="Calibri"/>
              </a:rPr>
              <a:t> you do the task </a:t>
            </a:r>
            <a:endParaRPr lang="en-GB" sz="3600">
              <a:latin typeface="Calibri"/>
              <a:ea typeface="Calibri"/>
              <a:cs typeface="Calibri"/>
            </a:endParaRPr>
          </a:p>
          <a:p>
            <a:pPr marL="457200" indent="-457200">
              <a:buFont typeface="Arial"/>
              <a:buChar char="•"/>
            </a:pPr>
            <a:r>
              <a:rPr lang="en-GB" sz="3600" dirty="0">
                <a:solidFill>
                  <a:srgbClr val="000000"/>
                </a:solidFill>
                <a:latin typeface="Calibri"/>
                <a:ea typeface="Calibri"/>
                <a:cs typeface="Calibri"/>
              </a:rPr>
              <a:t>With </a:t>
            </a:r>
            <a:r>
              <a:rPr lang="en-GB" sz="3600" b="1" dirty="0">
                <a:solidFill>
                  <a:srgbClr val="000000"/>
                </a:solidFill>
                <a:latin typeface="Calibri"/>
                <a:ea typeface="Calibri"/>
                <a:cs typeface="Calibri"/>
              </a:rPr>
              <a:t>whom</a:t>
            </a:r>
          </a:p>
          <a:p>
            <a:pPr marL="457200" indent="-457200">
              <a:buFont typeface="Arial"/>
              <a:buChar char="•"/>
            </a:pPr>
            <a:r>
              <a:rPr lang="en-GB" sz="3600" b="1" dirty="0">
                <a:solidFill>
                  <a:srgbClr val="000000"/>
                </a:solidFill>
                <a:latin typeface="Calibri"/>
                <a:ea typeface="Calibri"/>
                <a:cs typeface="Calibri"/>
              </a:rPr>
              <a:t>Where </a:t>
            </a:r>
            <a:r>
              <a:rPr lang="en-GB" sz="3600" dirty="0">
                <a:solidFill>
                  <a:srgbClr val="000000"/>
                </a:solidFill>
                <a:latin typeface="Calibri"/>
                <a:ea typeface="Calibri"/>
                <a:cs typeface="Calibri"/>
              </a:rPr>
              <a:t>you do the task</a:t>
            </a:r>
          </a:p>
        </p:txBody>
      </p:sp>
      <p:pic>
        <p:nvPicPr>
          <p:cNvPr id="6" name="Picture 5" descr="Image result for shopping">
            <a:extLst>
              <a:ext uri="{FF2B5EF4-FFF2-40B4-BE49-F238E27FC236}">
                <a16:creationId xmlns:a16="http://schemas.microsoft.com/office/drawing/2014/main" xmlns="" id="{6068FCB2-2813-D9B7-0A7D-07065C28B323}"/>
              </a:ext>
            </a:extLst>
          </p:cNvPr>
          <p:cNvPicPr>
            <a:picLocks noChangeAspect="1"/>
          </p:cNvPicPr>
          <p:nvPr/>
        </p:nvPicPr>
        <p:blipFill>
          <a:blip r:embed="rId4"/>
          <a:stretch>
            <a:fillRect/>
          </a:stretch>
        </p:blipFill>
        <p:spPr>
          <a:xfrm>
            <a:off x="8215942" y="1716027"/>
            <a:ext cx="3581400" cy="2390775"/>
          </a:xfrm>
          <a:prstGeom prst="rect">
            <a:avLst/>
          </a:prstGeom>
        </p:spPr>
      </p:pic>
      <p:pic>
        <p:nvPicPr>
          <p:cNvPr id="8" name="Picture 7" descr="Image result for online shop">
            <a:extLst>
              <a:ext uri="{FF2B5EF4-FFF2-40B4-BE49-F238E27FC236}">
                <a16:creationId xmlns:a16="http://schemas.microsoft.com/office/drawing/2014/main" xmlns="" id="{387B085D-D26D-4525-2F71-30DB44A49067}"/>
              </a:ext>
            </a:extLst>
          </p:cNvPr>
          <p:cNvPicPr>
            <a:picLocks noChangeAspect="1"/>
          </p:cNvPicPr>
          <p:nvPr/>
        </p:nvPicPr>
        <p:blipFill>
          <a:blip r:embed="rId5"/>
          <a:stretch>
            <a:fillRect/>
          </a:stretch>
        </p:blipFill>
        <p:spPr>
          <a:xfrm>
            <a:off x="8215582" y="4462103"/>
            <a:ext cx="3467100" cy="2390775"/>
          </a:xfrm>
          <a:prstGeom prst="rect">
            <a:avLst/>
          </a:prstGeom>
        </p:spPr>
      </p:pic>
    </p:spTree>
    <p:extLst>
      <p:ext uri="{BB962C8B-B14F-4D97-AF65-F5344CB8AC3E}">
        <p14:creationId xmlns:p14="http://schemas.microsoft.com/office/powerpoint/2010/main" val="32053625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4251" y="-197792"/>
            <a:ext cx="1241204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585672" y="-194004"/>
            <a:ext cx="5920897" cy="1375677"/>
          </a:xfrm>
        </p:spPr>
        <p:txBody>
          <a:bodyPr>
            <a:normAutofit/>
          </a:bodyPr>
          <a:lstStyle/>
          <a:p>
            <a:pPr algn="ctr"/>
            <a:r>
              <a:rPr lang="en-GB" sz="6000" b="1" cap="none" dirty="0">
                <a:latin typeface="Calibri"/>
                <a:ea typeface="Calibri"/>
                <a:cs typeface="Calibri"/>
              </a:rPr>
              <a:t>POSTURE RE-SET</a:t>
            </a:r>
          </a:p>
        </p:txBody>
      </p:sp>
      <p:pic>
        <p:nvPicPr>
          <p:cNvPr id="5" name="Picture 4" descr="A poster of a person sitting at a desk&#10;&#10;Description automatically generated">
            <a:extLst>
              <a:ext uri="{FF2B5EF4-FFF2-40B4-BE49-F238E27FC236}">
                <a16:creationId xmlns:a16="http://schemas.microsoft.com/office/drawing/2014/main" xmlns="" id="{3D4CD2A7-223C-F750-CC0A-83833DF0450B}"/>
              </a:ext>
            </a:extLst>
          </p:cNvPr>
          <p:cNvPicPr>
            <a:picLocks noChangeAspect="1"/>
          </p:cNvPicPr>
          <p:nvPr/>
        </p:nvPicPr>
        <p:blipFill>
          <a:blip r:embed="rId4"/>
          <a:srcRect t="12451" r="261" b="26212"/>
          <a:stretch/>
        </p:blipFill>
        <p:spPr>
          <a:xfrm>
            <a:off x="925528" y="1380101"/>
            <a:ext cx="9191656" cy="5188509"/>
          </a:xfrm>
          <a:prstGeom prst="rect">
            <a:avLst/>
          </a:prstGeom>
          <a:ln>
            <a:solidFill>
              <a:schemeClr val="tx1"/>
            </a:solidFill>
          </a:ln>
        </p:spPr>
      </p:pic>
    </p:spTree>
    <p:extLst>
      <p:ext uri="{BB962C8B-B14F-4D97-AF65-F5344CB8AC3E}">
        <p14:creationId xmlns:p14="http://schemas.microsoft.com/office/powerpoint/2010/main" val="1070491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4251" y="-197792"/>
            <a:ext cx="1241204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sp>
        <p:nvSpPr>
          <p:cNvPr id="4" name="TextBox 3">
            <a:extLst>
              <a:ext uri="{FF2B5EF4-FFF2-40B4-BE49-F238E27FC236}">
                <a16:creationId xmlns:a16="http://schemas.microsoft.com/office/drawing/2014/main" xmlns="" id="{7EE6BB3A-D21D-5D12-0D81-E740F4EE34BA}"/>
              </a:ext>
            </a:extLst>
          </p:cNvPr>
          <p:cNvSpPr txBox="1"/>
          <p:nvPr/>
        </p:nvSpPr>
        <p:spPr>
          <a:xfrm>
            <a:off x="3051243" y="6338775"/>
            <a:ext cx="102682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rgbClr val="0070C0"/>
                </a:solidFill>
                <a:ea typeface="+mn-lt"/>
                <a:cs typeface="+mn-lt"/>
                <a:hlinkClick r:id="rId4">
                  <a:extLst>
                    <a:ext uri="{A12FA001-AC4F-418D-AE19-62706E023703}">
                      <ahyp:hlinkClr xmlns:ahyp="http://schemas.microsoft.com/office/drawing/2018/hyperlinkcolor" xmlns="" val="tx"/>
                    </a:ext>
                  </a:extLst>
                </a:hlinkClick>
              </a:rPr>
              <a:t>Posture For Energy And Well-Being | Jennifer Shutte</a:t>
            </a:r>
            <a:endParaRPr lang="en-US" sz="2800" b="1">
              <a:solidFill>
                <a:srgbClr val="0070C0"/>
              </a:solidFill>
              <a:hlinkClick r:id="rId4">
                <a:extLst>
                  <a:ext uri="{A12FA001-AC4F-418D-AE19-62706E023703}">
                    <ahyp:hlinkClr xmlns:ahyp="http://schemas.microsoft.com/office/drawing/2018/hyperlinkcolor" xmlns="" val="tx"/>
                  </a:ext>
                </a:extLst>
              </a:hlinkClick>
            </a:endParaRPr>
          </a:p>
        </p:txBody>
      </p:sp>
      <p:pic>
        <p:nvPicPr>
          <p:cNvPr id="5" name="Picture 4" descr="A person sitting on a rocky shore by a lake&#10;&#10;Description automatically generated">
            <a:extLst>
              <a:ext uri="{FF2B5EF4-FFF2-40B4-BE49-F238E27FC236}">
                <a16:creationId xmlns:a16="http://schemas.microsoft.com/office/drawing/2014/main" xmlns="" id="{F4ABA988-0D6A-442A-3DA4-DCD841A37BD0}"/>
              </a:ext>
            </a:extLst>
          </p:cNvPr>
          <p:cNvPicPr>
            <a:picLocks noChangeAspect="1"/>
          </p:cNvPicPr>
          <p:nvPr/>
        </p:nvPicPr>
        <p:blipFill>
          <a:blip r:embed="rId5"/>
          <a:stretch>
            <a:fillRect/>
          </a:stretch>
        </p:blipFill>
        <p:spPr>
          <a:xfrm>
            <a:off x="0" y="-240083"/>
            <a:ext cx="12192000" cy="6503097"/>
          </a:xfrm>
          <a:prstGeom prst="rect">
            <a:avLst/>
          </a:prstGeom>
        </p:spPr>
      </p:pic>
    </p:spTree>
    <p:extLst>
      <p:ext uri="{BB962C8B-B14F-4D97-AF65-F5344CB8AC3E}">
        <p14:creationId xmlns:p14="http://schemas.microsoft.com/office/powerpoint/2010/main" val="21220391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12211C43-D0DF-7BD3-C62B-FF0B34A2095F}"/>
              </a:ext>
            </a:extLst>
          </p:cNvPr>
          <p:cNvSpPr/>
          <p:nvPr/>
        </p:nvSpPr>
        <p:spPr>
          <a:xfrm>
            <a:off x="8126" y="-100748"/>
            <a:ext cx="12195676" cy="7058526"/>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a:lnSpc>
                <a:spcPct val="100000"/>
              </a:lnSpc>
              <a:spcBef>
                <a:spcPts val="0"/>
              </a:spcBef>
              <a:spcAft>
                <a:spcPts val="0"/>
              </a:spcAft>
              <a:buClrTx/>
              <a:buSzTx/>
              <a:buFontTx/>
              <a:buNone/>
              <a:tabLst/>
              <a:defRPr/>
            </a:pPr>
            <a:endParaRPr lang="en-GB" sz="4400" b="0" i="1" u="none" strike="noStrike" kern="1200" cap="none" spc="0" normalizeH="0" baseline="0" noProof="0">
              <a:ln>
                <a:noFill/>
              </a:ln>
              <a:solidFill>
                <a:schemeClr val="accent1">
                  <a:lumMod val="50000"/>
                  <a:lumOff val="50000"/>
                </a:schemeClr>
              </a:solidFill>
              <a:effectLst/>
              <a:uLnTx/>
              <a:uFillTx/>
              <a:latin typeface="arial"/>
              <a:cs typeface="arial"/>
            </a:endParaRPr>
          </a:p>
        </p:txBody>
      </p:sp>
      <p:pic>
        <p:nvPicPr>
          <p:cNvPr id="3" name="Picture 2" descr="A picture containing text, font, graphics, logo&#10;&#10;Description automatically generated">
            <a:extLst>
              <a:ext uri="{FF2B5EF4-FFF2-40B4-BE49-F238E27FC236}">
                <a16:creationId xmlns:a16="http://schemas.microsoft.com/office/drawing/2014/main" xmlns="" id="{8B88ACB8-45BD-3254-8245-4B684914B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532" y="216353"/>
            <a:ext cx="1601960" cy="1163327"/>
          </a:xfrm>
          <a:prstGeom prst="rect">
            <a:avLst/>
          </a:prstGeom>
        </p:spPr>
      </p:pic>
      <p:sp>
        <p:nvSpPr>
          <p:cNvPr id="2" name="Title 1">
            <a:extLst>
              <a:ext uri="{FF2B5EF4-FFF2-40B4-BE49-F238E27FC236}">
                <a16:creationId xmlns:a16="http://schemas.microsoft.com/office/drawing/2014/main" xmlns="" id="{C7B54792-BDE4-D873-AB92-62342815ECFC}"/>
              </a:ext>
            </a:extLst>
          </p:cNvPr>
          <p:cNvSpPr>
            <a:spLocks noGrp="1"/>
          </p:cNvSpPr>
          <p:nvPr>
            <p:ph type="title"/>
          </p:nvPr>
        </p:nvSpPr>
        <p:spPr>
          <a:xfrm>
            <a:off x="674617" y="212125"/>
            <a:ext cx="8759831" cy="1319233"/>
          </a:xfrm>
        </p:spPr>
        <p:txBody>
          <a:bodyPr>
            <a:normAutofit/>
          </a:bodyPr>
          <a:lstStyle/>
          <a:p>
            <a:pPr algn="ctr"/>
            <a:r>
              <a:rPr lang="en-GB" sz="6000" b="1" dirty="0">
                <a:latin typeface="Calibri"/>
                <a:ea typeface="Calibri"/>
                <a:cs typeface="Calibri"/>
              </a:rPr>
              <a:t> </a:t>
            </a:r>
          </a:p>
        </p:txBody>
      </p:sp>
      <p:pic>
        <p:nvPicPr>
          <p:cNvPr id="4" name="Picture 3" descr="pomodoro_method.jpg (1633×980)">
            <a:extLst>
              <a:ext uri="{FF2B5EF4-FFF2-40B4-BE49-F238E27FC236}">
                <a16:creationId xmlns:a16="http://schemas.microsoft.com/office/drawing/2014/main" xmlns="" id="{44A4496E-E722-E546-D998-5531168F089A}"/>
              </a:ext>
            </a:extLst>
          </p:cNvPr>
          <p:cNvPicPr>
            <a:picLocks noChangeAspect="1"/>
          </p:cNvPicPr>
          <p:nvPr/>
        </p:nvPicPr>
        <p:blipFill>
          <a:blip r:embed="rId4"/>
          <a:srcRect l="6021" r="7820" b="-231"/>
          <a:stretch/>
        </p:blipFill>
        <p:spPr>
          <a:xfrm>
            <a:off x="2763" y="-99954"/>
            <a:ext cx="12325765" cy="7057938"/>
          </a:xfrm>
          <a:prstGeom prst="rect">
            <a:avLst/>
          </a:prstGeom>
        </p:spPr>
      </p:pic>
      <p:sp>
        <p:nvSpPr>
          <p:cNvPr id="7" name="Title 1">
            <a:extLst>
              <a:ext uri="{FF2B5EF4-FFF2-40B4-BE49-F238E27FC236}">
                <a16:creationId xmlns:a16="http://schemas.microsoft.com/office/drawing/2014/main" xmlns="" id="{E7380197-A7B1-A697-6C38-73B94A2C1636}"/>
              </a:ext>
            </a:extLst>
          </p:cNvPr>
          <p:cNvSpPr txBox="1">
            <a:spLocks/>
          </p:cNvSpPr>
          <p:nvPr/>
        </p:nvSpPr>
        <p:spPr>
          <a:xfrm>
            <a:off x="2605015" y="797266"/>
            <a:ext cx="7969609" cy="3765159"/>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600" b="1" dirty="0">
                <a:latin typeface="Arial"/>
                <a:cs typeface="Calibri"/>
              </a:rPr>
              <a:t> </a:t>
            </a:r>
            <a:r>
              <a:rPr lang="en-GB" sz="6000" b="1" dirty="0">
                <a:latin typeface="Calibri"/>
                <a:cs typeface="Calibri"/>
              </a:rPr>
              <a:t/>
            </a:r>
            <a:br>
              <a:rPr lang="en-GB" sz="6000" b="1" dirty="0">
                <a:latin typeface="Calibri"/>
                <a:cs typeface="Calibri"/>
              </a:rPr>
            </a:br>
            <a:r>
              <a:rPr lang="en-GB" sz="6000" b="1" dirty="0">
                <a:latin typeface="Calibri"/>
                <a:cs typeface="Calibri"/>
              </a:rPr>
              <a:t> </a:t>
            </a:r>
            <a:endParaRPr lang="en-US" sz="6000"/>
          </a:p>
        </p:txBody>
      </p:sp>
    </p:spTree>
    <p:extLst>
      <p:ext uri="{BB962C8B-B14F-4D97-AF65-F5344CB8AC3E}">
        <p14:creationId xmlns:p14="http://schemas.microsoft.com/office/powerpoint/2010/main" val="3649710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FAE9548E92C84E8D5872CF0BA16037" ma:contentTypeVersion="13" ma:contentTypeDescription="Create a new document." ma:contentTypeScope="" ma:versionID="57480bb8aeadc7d08c8d2d228ca70e8e">
  <xsd:schema xmlns:xsd="http://www.w3.org/2001/XMLSchema" xmlns:xs="http://www.w3.org/2001/XMLSchema" xmlns:p="http://schemas.microsoft.com/office/2006/metadata/properties" xmlns:ns2="e945ea39-1023-4084-bf8f-589fc570305c" xmlns:ns3="8700e00f-5a9f-4f9c-b65f-9ddf4d759177" targetNamespace="http://schemas.microsoft.com/office/2006/metadata/properties" ma:root="true" ma:fieldsID="ce0416b86a0665a528f687dde1a11513" ns2:_="" ns3:_="">
    <xsd:import namespace="e945ea39-1023-4084-bf8f-589fc570305c"/>
    <xsd:import namespace="8700e00f-5a9f-4f9c-b65f-9ddf4d7591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5ea39-1023-4084-bf8f-589fc57030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00e00f-5a9f-4f9c-b65f-9ddf4d7591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fc054ed-314c-442b-8ef7-adee4bd838e3}" ma:internalName="TaxCatchAll" ma:showField="CatchAllData" ma:web="8700e00f-5a9f-4f9c-b65f-9ddf4d7591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45ea39-1023-4084-bf8f-589fc570305c">
      <Terms xmlns="http://schemas.microsoft.com/office/infopath/2007/PartnerControls"/>
    </lcf76f155ced4ddcb4097134ff3c332f>
    <TaxCatchAll xmlns="8700e00f-5a9f-4f9c-b65f-9ddf4d759177" xsi:nil="true"/>
  </documentManagement>
</p:properties>
</file>

<file path=customXml/itemProps1.xml><?xml version="1.0" encoding="utf-8"?>
<ds:datastoreItem xmlns:ds="http://schemas.openxmlformats.org/officeDocument/2006/customXml" ds:itemID="{D4245A3A-CCB6-4F7D-929F-48DA016A03FF}">
  <ds:schemaRefs>
    <ds:schemaRef ds:uri="8700e00f-5a9f-4f9c-b65f-9ddf4d759177"/>
    <ds:schemaRef ds:uri="e945ea39-1023-4084-bf8f-589fc57030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6A396DB-F5C2-4FE4-BEAB-3F1457A055DF}">
  <ds:schemaRefs>
    <ds:schemaRef ds:uri="http://schemas.microsoft.com/sharepoint/v3/contenttype/forms"/>
  </ds:schemaRefs>
</ds:datastoreItem>
</file>

<file path=customXml/itemProps3.xml><?xml version="1.0" encoding="utf-8"?>
<ds:datastoreItem xmlns:ds="http://schemas.openxmlformats.org/officeDocument/2006/customXml" ds:itemID="{3D32F2CE-F469-4627-9E5E-419FCCDF30E3}">
  <ds:schemaRefs>
    <ds:schemaRef ds:uri="http://purl.org/dc/elements/1.1/"/>
    <ds:schemaRef ds:uri="8700e00f-5a9f-4f9c-b65f-9ddf4d759177"/>
    <ds:schemaRef ds:uri="e945ea39-1023-4084-bf8f-589fc570305c"/>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2350</Words>
  <Application>Microsoft Office PowerPoint</Application>
  <PresentationFormat>Widescreen</PresentationFormat>
  <Paragraphs>298</Paragraphs>
  <Slides>22</Slides>
  <Notes>22</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Arial</vt:lpstr>
      <vt:lpstr>Arial,Sans-Serif</vt:lpstr>
      <vt:lpstr>Calibri</vt:lpstr>
      <vt:lpstr>Century Gothic</vt:lpstr>
      <vt:lpstr>Roboto</vt:lpstr>
      <vt:lpstr>Wingdings</vt:lpstr>
      <vt:lpstr>Wingdings 3</vt:lpstr>
      <vt:lpstr>Wingdings,Sans-Serif</vt:lpstr>
      <vt:lpstr>Slice</vt:lpstr>
      <vt:lpstr>Slice</vt:lpstr>
      <vt:lpstr>PowerPoint Presentation</vt:lpstr>
      <vt:lpstr>    What would help you engage today?</vt:lpstr>
      <vt:lpstr>WAKE UP</vt:lpstr>
      <vt:lpstr>Structure, Organised and routines</vt:lpstr>
      <vt:lpstr>Talking Helps</vt:lpstr>
      <vt:lpstr>Consider the task</vt:lpstr>
      <vt:lpstr>POSTURE RE-SET</vt:lpstr>
      <vt:lpstr>PowerPoint Presentation</vt:lpstr>
      <vt:lpstr> </vt:lpstr>
      <vt:lpstr>PowerPoint Presentation</vt:lpstr>
      <vt:lpstr>CHECK YOUR SPOTLIGHT</vt:lpstr>
      <vt:lpstr>Managing impaired memory</vt:lpstr>
      <vt:lpstr>Word finding difficulties </vt:lpstr>
      <vt:lpstr>PowerPoint Presentation</vt:lpstr>
      <vt:lpstr>Word finding STRATEGIES </vt:lpstr>
      <vt:lpstr>  BRAIN  RE-CHARGE</vt:lpstr>
      <vt:lpstr>TAL RE-CHARGE</vt:lpstr>
      <vt:lpstr>PERSONAL STRENGTHS</vt:lpstr>
      <vt:lpstr>Brain training</vt:lpstr>
      <vt:lpstr>Sensory Overload</vt:lpstr>
      <vt:lpstr>Conclusion</vt:lpstr>
      <vt:lpstr>Thank you for listening 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Lillian</dc:creator>
  <cp:lastModifiedBy>Bruce, Lillian</cp:lastModifiedBy>
  <cp:revision>5049</cp:revision>
  <dcterms:created xsi:type="dcterms:W3CDTF">2013-07-15T20:26:40Z</dcterms:created>
  <dcterms:modified xsi:type="dcterms:W3CDTF">2025-06-05T16:00:30Z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0x0101009CFAE9548E92C84E8D5872CF0BA16037</vt:lpwstr>
  </property>
  <property fmtid="{D5CDD505-2E9C-101B-9397-08002B2CF9AE}" pid="3" name="MediaServiceImageTags">
    <vt:lpwstr/>
  </property>
</Properties>
</file>