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 id="2147483768" r:id="rId5"/>
  </p:sldMasterIdLst>
  <p:notesMasterIdLst>
    <p:notesMasterId r:id="rId17"/>
  </p:notesMasterIdLst>
  <p:sldIdLst>
    <p:sldId id="265" r:id="rId6"/>
    <p:sldId id="348" r:id="rId7"/>
    <p:sldId id="339" r:id="rId8"/>
    <p:sldId id="347" r:id="rId9"/>
    <p:sldId id="391" r:id="rId10"/>
    <p:sldId id="396" r:id="rId11"/>
    <p:sldId id="394" r:id="rId12"/>
    <p:sldId id="392" r:id="rId13"/>
    <p:sldId id="340" r:id="rId14"/>
    <p:sldId id="349" r:id="rId15"/>
    <p:sldId id="3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2DF9C-A85E-4569-8098-C3D019813C34}" v="8" dt="2025-01-08T10:52:30.889"/>
    <p1510:client id="{A4DABAC1-34EC-4DE8-8D52-0E4D65161ED4}" v="597" dt="2025-01-08T10:48:53.599"/>
    <p1510:client id="{C0FF946D-98F5-4259-8C16-5666C7D55C24}" v="601" dt="2025-01-08T09:54:49.350"/>
    <p1510:client id="{C9C47B24-0ABD-4FD4-A0D7-679CF368B183}" v="151" dt="2025-01-08T14:36:57.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4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ilton, Kirsty" userId="S::kirsty.hamilton9@xggc.scot.nhs.uk::cb5f3518-e1e6-4ef3-a611-e1bf4a772410" providerId="AD" clId="Web-{A4DABAC1-34EC-4DE8-8D52-0E4D65161ED4}"/>
    <pc:docChg chg="addSld delSld modSld">
      <pc:chgData name="Hamilton, Kirsty" userId="S::kirsty.hamilton9@xggc.scot.nhs.uk::cb5f3518-e1e6-4ef3-a611-e1bf4a772410" providerId="AD" clId="Web-{A4DABAC1-34EC-4DE8-8D52-0E4D65161ED4}" dt="2025-01-08T10:48:53.599" v="1186"/>
      <pc:docMkLst>
        <pc:docMk/>
      </pc:docMkLst>
      <pc:sldChg chg="modSp addAnim delAnim modAnim">
        <pc:chgData name="Hamilton, Kirsty" userId="S::kirsty.hamilton9@xggc.scot.nhs.uk::cb5f3518-e1e6-4ef3-a611-e1bf4a772410" providerId="AD" clId="Web-{A4DABAC1-34EC-4DE8-8D52-0E4D65161ED4}" dt="2025-01-08T10:48:53.599" v="1186"/>
        <pc:sldMkLst>
          <pc:docMk/>
          <pc:sldMk cId="1573962195" sldId="340"/>
        </pc:sldMkLst>
        <pc:spChg chg="mod">
          <ac:chgData name="Hamilton, Kirsty" userId="S::kirsty.hamilton9@xggc.scot.nhs.uk::cb5f3518-e1e6-4ef3-a611-e1bf4a772410" providerId="AD" clId="Web-{A4DABAC1-34EC-4DE8-8D52-0E4D65161ED4}" dt="2025-01-08T10:43:50.407" v="1173" actId="1076"/>
          <ac:spMkLst>
            <pc:docMk/>
            <pc:sldMk cId="1573962195" sldId="340"/>
            <ac:spMk id="4" creationId="{B1FE501A-9331-7240-1D42-BD5D7AE9F5C0}"/>
          </ac:spMkLst>
        </pc:spChg>
        <pc:picChg chg="mod modCrop">
          <ac:chgData name="Hamilton, Kirsty" userId="S::kirsty.hamilton9@xggc.scot.nhs.uk::cb5f3518-e1e6-4ef3-a611-e1bf4a772410" providerId="AD" clId="Web-{A4DABAC1-34EC-4DE8-8D52-0E4D65161ED4}" dt="2025-01-08T10:43:42.203" v="1172" actId="1076"/>
          <ac:picMkLst>
            <pc:docMk/>
            <pc:sldMk cId="1573962195" sldId="340"/>
            <ac:picMk id="2" creationId="{D60F14B8-C6E0-7B60-57A5-9E8B19AAF0FC}"/>
          </ac:picMkLst>
        </pc:picChg>
        <pc:picChg chg="mod">
          <ac:chgData name="Hamilton, Kirsty" userId="S::kirsty.hamilton9@xggc.scot.nhs.uk::cb5f3518-e1e6-4ef3-a611-e1bf4a772410" providerId="AD" clId="Web-{A4DABAC1-34EC-4DE8-8D52-0E4D65161ED4}" dt="2025-01-08T10:46:02.869" v="1183" actId="1076"/>
          <ac:picMkLst>
            <pc:docMk/>
            <pc:sldMk cId="1573962195" sldId="340"/>
            <ac:picMk id="6" creationId="{F3773A1C-77D8-C0FF-32DC-1722CDF0717E}"/>
          </ac:picMkLst>
        </pc:picChg>
        <pc:picChg chg="mod">
          <ac:chgData name="Hamilton, Kirsty" userId="S::kirsty.hamilton9@xggc.scot.nhs.uk::cb5f3518-e1e6-4ef3-a611-e1bf4a772410" providerId="AD" clId="Web-{A4DABAC1-34EC-4DE8-8D52-0E4D65161ED4}" dt="2025-01-08T10:43:38.453" v="1171" actId="14100"/>
          <ac:picMkLst>
            <pc:docMk/>
            <pc:sldMk cId="1573962195" sldId="340"/>
            <ac:picMk id="10" creationId="{1688F8DA-B3F5-AA22-463B-CF34BE7E8C96}"/>
          </ac:picMkLst>
        </pc:picChg>
      </pc:sldChg>
      <pc:sldChg chg="del modNotes">
        <pc:chgData name="Hamilton, Kirsty" userId="S::kirsty.hamilton9@xggc.scot.nhs.uk::cb5f3518-e1e6-4ef3-a611-e1bf4a772410" providerId="AD" clId="Web-{A4DABAC1-34EC-4DE8-8D52-0E4D65161ED4}" dt="2025-01-08T10:40:50.395" v="1140"/>
        <pc:sldMkLst>
          <pc:docMk/>
          <pc:sldMk cId="2213646377" sldId="361"/>
        </pc:sldMkLst>
      </pc:sldChg>
      <pc:sldChg chg="addSp delSp modSp modNotes">
        <pc:chgData name="Hamilton, Kirsty" userId="S::kirsty.hamilton9@xggc.scot.nhs.uk::cb5f3518-e1e6-4ef3-a611-e1bf4a772410" providerId="AD" clId="Web-{A4DABAC1-34EC-4DE8-8D52-0E4D65161ED4}" dt="2025-01-08T10:40:47.051" v="1139"/>
        <pc:sldMkLst>
          <pc:docMk/>
          <pc:sldMk cId="3564822802" sldId="392"/>
        </pc:sldMkLst>
        <pc:spChg chg="del mod">
          <ac:chgData name="Hamilton, Kirsty" userId="S::kirsty.hamilton9@xggc.scot.nhs.uk::cb5f3518-e1e6-4ef3-a611-e1bf4a772410" providerId="AD" clId="Web-{A4DABAC1-34EC-4DE8-8D52-0E4D65161ED4}" dt="2025-01-08T10:23:32.732" v="673"/>
          <ac:spMkLst>
            <pc:docMk/>
            <pc:sldMk cId="3564822802" sldId="392"/>
            <ac:spMk id="2" creationId="{D7F711A9-4D37-6199-1B8C-89F6F64FEB61}"/>
          </ac:spMkLst>
        </pc:spChg>
        <pc:spChg chg="mod">
          <ac:chgData name="Hamilton, Kirsty" userId="S::kirsty.hamilton9@xggc.scot.nhs.uk::cb5f3518-e1e6-4ef3-a611-e1bf4a772410" providerId="AD" clId="Web-{A4DABAC1-34EC-4DE8-8D52-0E4D65161ED4}" dt="2025-01-08T10:26:07.492" v="707" actId="1076"/>
          <ac:spMkLst>
            <pc:docMk/>
            <pc:sldMk cId="3564822802" sldId="392"/>
            <ac:spMk id="4" creationId="{B1FE501A-9331-7240-1D42-BD5D7AE9F5C0}"/>
          </ac:spMkLst>
        </pc:spChg>
        <pc:spChg chg="add mod">
          <ac:chgData name="Hamilton, Kirsty" userId="S::kirsty.hamilton9@xggc.scot.nhs.uk::cb5f3518-e1e6-4ef3-a611-e1bf4a772410" providerId="AD" clId="Web-{A4DABAC1-34EC-4DE8-8D52-0E4D65161ED4}" dt="2025-01-08T10:34:20.353" v="881" actId="1076"/>
          <ac:spMkLst>
            <pc:docMk/>
            <pc:sldMk cId="3564822802" sldId="392"/>
            <ac:spMk id="6" creationId="{205D6370-B67D-8974-EF74-526EC7BCE972}"/>
          </ac:spMkLst>
        </pc:spChg>
        <pc:spChg chg="add mod">
          <ac:chgData name="Hamilton, Kirsty" userId="S::kirsty.hamilton9@xggc.scot.nhs.uk::cb5f3518-e1e6-4ef3-a611-e1bf4a772410" providerId="AD" clId="Web-{A4DABAC1-34EC-4DE8-8D52-0E4D65161ED4}" dt="2025-01-08T10:29:07.395" v="801" actId="20577"/>
          <ac:spMkLst>
            <pc:docMk/>
            <pc:sldMk cId="3564822802" sldId="392"/>
            <ac:spMk id="7" creationId="{A7170BED-C25E-AAA7-875C-39755641D66B}"/>
          </ac:spMkLst>
        </pc:spChg>
        <pc:spChg chg="add mod">
          <ac:chgData name="Hamilton, Kirsty" userId="S::kirsty.hamilton9@xggc.scot.nhs.uk::cb5f3518-e1e6-4ef3-a611-e1bf4a772410" providerId="AD" clId="Web-{A4DABAC1-34EC-4DE8-8D52-0E4D65161ED4}" dt="2025-01-08T10:27:52.155" v="762" actId="20577"/>
          <ac:spMkLst>
            <pc:docMk/>
            <pc:sldMk cId="3564822802" sldId="392"/>
            <ac:spMk id="8" creationId="{1D103836-3FF4-D6F5-F1A5-F52F6116F490}"/>
          </ac:spMkLst>
        </pc:spChg>
        <pc:spChg chg="add mod">
          <ac:chgData name="Hamilton, Kirsty" userId="S::kirsty.hamilton9@xggc.scot.nhs.uk::cb5f3518-e1e6-4ef3-a611-e1bf4a772410" providerId="AD" clId="Web-{A4DABAC1-34EC-4DE8-8D52-0E4D65161ED4}" dt="2025-01-08T10:34:27.713" v="882" actId="1076"/>
          <ac:spMkLst>
            <pc:docMk/>
            <pc:sldMk cId="3564822802" sldId="392"/>
            <ac:spMk id="9" creationId="{07C25AE7-AEDF-D387-0082-15C3FA6C824C}"/>
          </ac:spMkLst>
        </pc:spChg>
        <pc:spChg chg="add mod">
          <ac:chgData name="Hamilton, Kirsty" userId="S::kirsty.hamilton9@xggc.scot.nhs.uk::cb5f3518-e1e6-4ef3-a611-e1bf4a772410" providerId="AD" clId="Web-{A4DABAC1-34EC-4DE8-8D52-0E4D65161ED4}" dt="2025-01-08T10:29:14.692" v="803" actId="20577"/>
          <ac:spMkLst>
            <pc:docMk/>
            <pc:sldMk cId="3564822802" sldId="392"/>
            <ac:spMk id="10" creationId="{912AD5C1-1411-8E20-76F8-F33F8528A05A}"/>
          </ac:spMkLst>
        </pc:spChg>
        <pc:spChg chg="add mod">
          <ac:chgData name="Hamilton, Kirsty" userId="S::kirsty.hamilton9@xggc.scot.nhs.uk::cb5f3518-e1e6-4ef3-a611-e1bf4a772410" providerId="AD" clId="Web-{A4DABAC1-34EC-4DE8-8D52-0E4D65161ED4}" dt="2025-01-08T10:34:48.105" v="886" actId="1076"/>
          <ac:spMkLst>
            <pc:docMk/>
            <pc:sldMk cId="3564822802" sldId="392"/>
            <ac:spMk id="11" creationId="{D7358842-9AAF-7DFE-FE1A-A2B26FEDA9F7}"/>
          </ac:spMkLst>
        </pc:spChg>
        <pc:spChg chg="add mod">
          <ac:chgData name="Hamilton, Kirsty" userId="S::kirsty.hamilton9@xggc.scot.nhs.uk::cb5f3518-e1e6-4ef3-a611-e1bf4a772410" providerId="AD" clId="Web-{A4DABAC1-34EC-4DE8-8D52-0E4D65161ED4}" dt="2025-01-08T10:34:40.901" v="885" actId="1076"/>
          <ac:spMkLst>
            <pc:docMk/>
            <pc:sldMk cId="3564822802" sldId="392"/>
            <ac:spMk id="12" creationId="{54F87405-E44B-C547-C823-988DFED4D8C7}"/>
          </ac:spMkLst>
        </pc:spChg>
        <pc:spChg chg="add mod">
          <ac:chgData name="Hamilton, Kirsty" userId="S::kirsty.hamilton9@xggc.scot.nhs.uk::cb5f3518-e1e6-4ef3-a611-e1bf4a772410" providerId="AD" clId="Web-{A4DABAC1-34EC-4DE8-8D52-0E4D65161ED4}" dt="2025-01-08T10:36:41.128" v="898" actId="20577"/>
          <ac:spMkLst>
            <pc:docMk/>
            <pc:sldMk cId="3564822802" sldId="392"/>
            <ac:spMk id="13" creationId="{8CB4F11A-1E11-AB1B-BF8B-3D1B1FCA6AAE}"/>
          </ac:spMkLst>
        </pc:spChg>
        <pc:spChg chg="mod">
          <ac:chgData name="Hamilton, Kirsty" userId="S::kirsty.hamilton9@xggc.scot.nhs.uk::cb5f3518-e1e6-4ef3-a611-e1bf4a772410" providerId="AD" clId="Web-{A4DABAC1-34EC-4DE8-8D52-0E4D65161ED4}" dt="2025-01-08T10:34:36.120" v="884" actId="14100"/>
          <ac:spMkLst>
            <pc:docMk/>
            <pc:sldMk cId="3564822802" sldId="392"/>
            <ac:spMk id="23" creationId="{12211C43-D0DF-7BD3-C62B-FF0B34A2095F}"/>
          </ac:spMkLst>
        </pc:spChg>
        <pc:picChg chg="add del mod modCrop">
          <ac:chgData name="Hamilton, Kirsty" userId="S::kirsty.hamilton9@xggc.scot.nhs.uk::cb5f3518-e1e6-4ef3-a611-e1bf4a772410" providerId="AD" clId="Web-{A4DABAC1-34EC-4DE8-8D52-0E4D65161ED4}" dt="2025-01-08T10:16:47.439" v="659"/>
          <ac:picMkLst>
            <pc:docMk/>
            <pc:sldMk cId="3564822802" sldId="392"/>
            <ac:picMk id="3" creationId="{E084DC3C-2D7B-7D76-D23B-11A19AC2F625}"/>
          </ac:picMkLst>
        </pc:picChg>
        <pc:picChg chg="add mod modCrop">
          <ac:chgData name="Hamilton, Kirsty" userId="S::kirsty.hamilton9@xggc.scot.nhs.uk::cb5f3518-e1e6-4ef3-a611-e1bf4a772410" providerId="AD" clId="Web-{A4DABAC1-34EC-4DE8-8D52-0E4D65161ED4}" dt="2025-01-08T10:26:22.696" v="712" actId="1076"/>
          <ac:picMkLst>
            <pc:docMk/>
            <pc:sldMk cId="3564822802" sldId="392"/>
            <ac:picMk id="5" creationId="{3A253134-60DC-AEBA-9B72-6010368D9125}"/>
          </ac:picMkLst>
        </pc:picChg>
        <pc:picChg chg="mod">
          <ac:chgData name="Hamilton, Kirsty" userId="S::kirsty.hamilton9@xggc.scot.nhs.uk::cb5f3518-e1e6-4ef3-a611-e1bf4a772410" providerId="AD" clId="Web-{A4DABAC1-34EC-4DE8-8D52-0E4D65161ED4}" dt="2025-01-08T10:26:11.742" v="708" actId="1076"/>
          <ac:picMkLst>
            <pc:docMk/>
            <pc:sldMk cId="3564822802" sldId="392"/>
            <ac:picMk id="14" creationId="{77402841-995E-0785-D43C-E2779A1E577F}"/>
          </ac:picMkLst>
        </pc:picChg>
      </pc:sldChg>
      <pc:sldChg chg="del">
        <pc:chgData name="Hamilton, Kirsty" userId="S::kirsty.hamilton9@xggc.scot.nhs.uk::cb5f3518-e1e6-4ef3-a611-e1bf4a772410" providerId="AD" clId="Web-{A4DABAC1-34EC-4DE8-8D52-0E4D65161ED4}" dt="2025-01-08T10:05:23.206" v="160"/>
        <pc:sldMkLst>
          <pc:docMk/>
          <pc:sldMk cId="2042970121" sldId="393"/>
        </pc:sldMkLst>
      </pc:sldChg>
      <pc:sldChg chg="addSp delSp modSp addAnim modNotes">
        <pc:chgData name="Hamilton, Kirsty" userId="S::kirsty.hamilton9@xggc.scot.nhs.uk::cb5f3518-e1e6-4ef3-a611-e1bf4a772410" providerId="AD" clId="Web-{A4DABAC1-34EC-4DE8-8D52-0E4D65161ED4}" dt="2025-01-08T10:13:09.721" v="647"/>
        <pc:sldMkLst>
          <pc:docMk/>
          <pc:sldMk cId="407627164" sldId="394"/>
        </pc:sldMkLst>
        <pc:spChg chg="del">
          <ac:chgData name="Hamilton, Kirsty" userId="S::kirsty.hamilton9@xggc.scot.nhs.uk::cb5f3518-e1e6-4ef3-a611-e1bf4a772410" providerId="AD" clId="Web-{A4DABAC1-34EC-4DE8-8D52-0E4D65161ED4}" dt="2025-01-08T09:57:50.160" v="5"/>
          <ac:spMkLst>
            <pc:docMk/>
            <pc:sldMk cId="407627164" sldId="394"/>
            <ac:spMk id="2" creationId="{D7F711A9-4D37-6199-1B8C-89F6F64FEB61}"/>
          </ac:spMkLst>
        </pc:spChg>
        <pc:spChg chg="add del mod">
          <ac:chgData name="Hamilton, Kirsty" userId="S::kirsty.hamilton9@xggc.scot.nhs.uk::cb5f3518-e1e6-4ef3-a611-e1bf4a772410" providerId="AD" clId="Web-{A4DABAC1-34EC-4DE8-8D52-0E4D65161ED4}" dt="2025-01-08T10:00:13.451" v="46"/>
          <ac:spMkLst>
            <pc:docMk/>
            <pc:sldMk cId="407627164" sldId="394"/>
            <ac:spMk id="3" creationId="{41575B1E-DBA8-5D12-A704-1CFA2EB202A7}"/>
          </ac:spMkLst>
        </pc:spChg>
        <pc:spChg chg="mod">
          <ac:chgData name="Hamilton, Kirsty" userId="S::kirsty.hamilton9@xggc.scot.nhs.uk::cb5f3518-e1e6-4ef3-a611-e1bf4a772410" providerId="AD" clId="Web-{A4DABAC1-34EC-4DE8-8D52-0E4D65161ED4}" dt="2025-01-08T10:05:27.800" v="161" actId="1076"/>
          <ac:spMkLst>
            <pc:docMk/>
            <pc:sldMk cId="407627164" sldId="394"/>
            <ac:spMk id="4" creationId="{B1FE501A-9331-7240-1D42-BD5D7AE9F5C0}"/>
          </ac:spMkLst>
        </pc:spChg>
        <pc:spChg chg="mod ord">
          <ac:chgData name="Hamilton, Kirsty" userId="S::kirsty.hamilton9@xggc.scot.nhs.uk::cb5f3518-e1e6-4ef3-a611-e1bf4a772410" providerId="AD" clId="Web-{A4DABAC1-34EC-4DE8-8D52-0E4D65161ED4}" dt="2025-01-08T10:11:55.341" v="612"/>
          <ac:spMkLst>
            <pc:docMk/>
            <pc:sldMk cId="407627164" sldId="394"/>
            <ac:spMk id="23" creationId="{12211C43-D0DF-7BD3-C62B-FF0B34A2095F}"/>
          </ac:spMkLst>
        </pc:spChg>
        <pc:picChg chg="add del mod">
          <ac:chgData name="Hamilton, Kirsty" userId="S::kirsty.hamilton9@xggc.scot.nhs.uk::cb5f3518-e1e6-4ef3-a611-e1bf4a772410" providerId="AD" clId="Web-{A4DABAC1-34EC-4DE8-8D52-0E4D65161ED4}" dt="2025-01-08T10:10:46.196" v="599"/>
          <ac:picMkLst>
            <pc:docMk/>
            <pc:sldMk cId="407627164" sldId="394"/>
            <ac:picMk id="5" creationId="{4AEA4AA8-3711-48EC-34FF-D548506B77F7}"/>
          </ac:picMkLst>
        </pc:picChg>
        <pc:picChg chg="add mod">
          <ac:chgData name="Hamilton, Kirsty" userId="S::kirsty.hamilton9@xggc.scot.nhs.uk::cb5f3518-e1e6-4ef3-a611-e1bf4a772410" providerId="AD" clId="Web-{A4DABAC1-34EC-4DE8-8D52-0E4D65161ED4}" dt="2025-01-08T10:11:59.529" v="613" actId="1076"/>
          <ac:picMkLst>
            <pc:docMk/>
            <pc:sldMk cId="407627164" sldId="394"/>
            <ac:picMk id="6" creationId="{F2102310-655C-05D5-F26D-CDB05BB3D163}"/>
          </ac:picMkLst>
        </pc:picChg>
        <pc:picChg chg="add mod ord">
          <ac:chgData name="Hamilton, Kirsty" userId="S::kirsty.hamilton9@xggc.scot.nhs.uk::cb5f3518-e1e6-4ef3-a611-e1bf4a772410" providerId="AD" clId="Web-{A4DABAC1-34EC-4DE8-8D52-0E4D65161ED4}" dt="2025-01-08T10:11:36.356" v="610"/>
          <ac:picMkLst>
            <pc:docMk/>
            <pc:sldMk cId="407627164" sldId="394"/>
            <ac:picMk id="7" creationId="{2DC50CC1-CFA6-6604-3BDD-2E494AD420A6}"/>
          </ac:picMkLst>
        </pc:picChg>
        <pc:picChg chg="del">
          <ac:chgData name="Hamilton, Kirsty" userId="S::kirsty.hamilton9@xggc.scot.nhs.uk::cb5f3518-e1e6-4ef3-a611-e1bf4a772410" providerId="AD" clId="Web-{A4DABAC1-34EC-4DE8-8D52-0E4D65161ED4}" dt="2025-01-08T09:55:06.805" v="0"/>
          <ac:picMkLst>
            <pc:docMk/>
            <pc:sldMk cId="407627164" sldId="394"/>
            <ac:picMk id="12" creationId="{25AB0D71-2F05-3196-3D2F-F0B9AB80B274}"/>
          </ac:picMkLst>
        </pc:picChg>
        <pc:picChg chg="mod ord">
          <ac:chgData name="Hamilton, Kirsty" userId="S::kirsty.hamilton9@xggc.scot.nhs.uk::cb5f3518-e1e6-4ef3-a611-e1bf4a772410" providerId="AD" clId="Web-{A4DABAC1-34EC-4DE8-8D52-0E4D65161ED4}" dt="2025-01-08T10:05:06.752" v="158"/>
          <ac:picMkLst>
            <pc:docMk/>
            <pc:sldMk cId="407627164" sldId="394"/>
            <ac:picMk id="14" creationId="{77402841-995E-0785-D43C-E2779A1E577F}"/>
          </ac:picMkLst>
        </pc:picChg>
      </pc:sldChg>
      <pc:sldChg chg="add del">
        <pc:chgData name="Hamilton, Kirsty" userId="S::kirsty.hamilton9@xggc.scot.nhs.uk::cb5f3518-e1e6-4ef3-a611-e1bf4a772410" providerId="AD" clId="Web-{A4DABAC1-34EC-4DE8-8D52-0E4D65161ED4}" dt="2025-01-08T09:55:17.275" v="2"/>
        <pc:sldMkLst>
          <pc:docMk/>
          <pc:sldMk cId="4100418067" sldId="395"/>
        </pc:sldMkLst>
      </pc:sldChg>
    </pc:docChg>
  </pc:docChgLst>
  <pc:docChgLst>
    <pc:chgData name="Hamilton, Kirsty" userId="S::kirsty.hamilton9@xggc.scot.nhs.uk::cb5f3518-e1e6-4ef3-a611-e1bf4a772410" providerId="AD" clId="Web-{C0FF946D-98F5-4259-8C16-5666C7D55C24}"/>
    <pc:docChg chg="addSld modSld">
      <pc:chgData name="Hamilton, Kirsty" userId="S::kirsty.hamilton9@xggc.scot.nhs.uk::cb5f3518-e1e6-4ef3-a611-e1bf4a772410" providerId="AD" clId="Web-{C0FF946D-98F5-4259-8C16-5666C7D55C24}" dt="2025-01-08T09:54:49.350" v="658"/>
      <pc:docMkLst>
        <pc:docMk/>
      </pc:docMkLst>
      <pc:sldChg chg="modNotes">
        <pc:chgData name="Hamilton, Kirsty" userId="S::kirsty.hamilton9@xggc.scot.nhs.uk::cb5f3518-e1e6-4ef3-a611-e1bf4a772410" providerId="AD" clId="Web-{C0FF946D-98F5-4259-8C16-5666C7D55C24}" dt="2025-01-08T09:38:15.495" v="80"/>
        <pc:sldMkLst>
          <pc:docMk/>
          <pc:sldMk cId="4009153191" sldId="265"/>
        </pc:sldMkLst>
      </pc:sldChg>
      <pc:sldChg chg="modNotes">
        <pc:chgData name="Hamilton, Kirsty" userId="S::kirsty.hamilton9@xggc.scot.nhs.uk::cb5f3518-e1e6-4ef3-a611-e1bf4a772410" providerId="AD" clId="Web-{C0FF946D-98F5-4259-8C16-5666C7D55C24}" dt="2025-01-08T09:42:01.793" v="121"/>
        <pc:sldMkLst>
          <pc:docMk/>
          <pc:sldMk cId="2153466684" sldId="347"/>
        </pc:sldMkLst>
      </pc:sldChg>
      <pc:sldChg chg="addSp delSp modSp modNotes">
        <pc:chgData name="Hamilton, Kirsty" userId="S::kirsty.hamilton9@xggc.scot.nhs.uk::cb5f3518-e1e6-4ef3-a611-e1bf4a772410" providerId="AD" clId="Web-{C0FF946D-98F5-4259-8C16-5666C7D55C24}" dt="2025-01-08T09:39:28.878" v="91"/>
        <pc:sldMkLst>
          <pc:docMk/>
          <pc:sldMk cId="1018596730" sldId="348"/>
        </pc:sldMkLst>
        <pc:spChg chg="del">
          <ac:chgData name="Hamilton, Kirsty" userId="S::kirsty.hamilton9@xggc.scot.nhs.uk::cb5f3518-e1e6-4ef3-a611-e1bf4a772410" providerId="AD" clId="Web-{C0FF946D-98F5-4259-8C16-5666C7D55C24}" dt="2025-01-08T09:38:24.809" v="84"/>
          <ac:spMkLst>
            <pc:docMk/>
            <pc:sldMk cId="1018596730" sldId="348"/>
            <ac:spMk id="8" creationId="{718FD657-6D26-C006-D97B-71C513E1075B}"/>
          </ac:spMkLst>
        </pc:spChg>
        <pc:picChg chg="add del mod">
          <ac:chgData name="Hamilton, Kirsty" userId="S::kirsty.hamilton9@xggc.scot.nhs.uk::cb5f3518-e1e6-4ef3-a611-e1bf4a772410" providerId="AD" clId="Web-{C0FF946D-98F5-4259-8C16-5666C7D55C24}" dt="2025-01-08T09:39:16" v="88"/>
          <ac:picMkLst>
            <pc:docMk/>
            <pc:sldMk cId="1018596730" sldId="348"/>
            <ac:picMk id="4" creationId="{32D602A7-B2B7-FBCF-C15E-52FBCF34CBE1}"/>
          </ac:picMkLst>
        </pc:picChg>
        <pc:picChg chg="del">
          <ac:chgData name="Hamilton, Kirsty" userId="S::kirsty.hamilton9@xggc.scot.nhs.uk::cb5f3518-e1e6-4ef3-a611-e1bf4a772410" providerId="AD" clId="Web-{C0FF946D-98F5-4259-8C16-5666C7D55C24}" dt="2025-01-08T09:38:22.558" v="83"/>
          <ac:picMkLst>
            <pc:docMk/>
            <pc:sldMk cId="1018596730" sldId="348"/>
            <ac:picMk id="5" creationId="{A17078F2-76EE-E0EF-9E78-EFE2D70253A4}"/>
          </ac:picMkLst>
        </pc:picChg>
      </pc:sldChg>
      <pc:sldChg chg="addSp modSp modNotes">
        <pc:chgData name="Hamilton, Kirsty" userId="S::kirsty.hamilton9@xggc.scot.nhs.uk::cb5f3518-e1e6-4ef3-a611-e1bf4a772410" providerId="AD" clId="Web-{C0FF946D-98F5-4259-8C16-5666C7D55C24}" dt="2025-01-08T09:51:46.290" v="625"/>
        <pc:sldMkLst>
          <pc:docMk/>
          <pc:sldMk cId="1597913414" sldId="391"/>
        </pc:sldMkLst>
        <pc:spChg chg="add mod">
          <ac:chgData name="Hamilton, Kirsty" userId="S::kirsty.hamilton9@xggc.scot.nhs.uk::cb5f3518-e1e6-4ef3-a611-e1bf4a772410" providerId="AD" clId="Web-{C0FF946D-98F5-4259-8C16-5666C7D55C24}" dt="2025-01-08T09:50:07.501" v="484" actId="1076"/>
          <ac:spMkLst>
            <pc:docMk/>
            <pc:sldMk cId="1597913414" sldId="391"/>
            <ac:spMk id="2" creationId="{D7F711A9-4D37-6199-1B8C-89F6F64FEB61}"/>
          </ac:spMkLst>
        </pc:spChg>
        <pc:picChg chg="mod modCrop">
          <ac:chgData name="Hamilton, Kirsty" userId="S::kirsty.hamilton9@xggc.scot.nhs.uk::cb5f3518-e1e6-4ef3-a611-e1bf4a772410" providerId="AD" clId="Web-{C0FF946D-98F5-4259-8C16-5666C7D55C24}" dt="2025-01-08T09:42:45.156" v="127" actId="14100"/>
          <ac:picMkLst>
            <pc:docMk/>
            <pc:sldMk cId="1597913414" sldId="391"/>
            <ac:picMk id="12" creationId="{25AB0D71-2F05-3196-3D2F-F0B9AB80B274}"/>
          </ac:picMkLst>
        </pc:picChg>
      </pc:sldChg>
      <pc:sldChg chg="delSp modSp add replId modNotes">
        <pc:chgData name="Hamilton, Kirsty" userId="S::kirsty.hamilton9@xggc.scot.nhs.uk::cb5f3518-e1e6-4ef3-a611-e1bf4a772410" providerId="AD" clId="Web-{C0FF946D-98F5-4259-8C16-5666C7D55C24}" dt="2025-01-08T09:53:48.096" v="641"/>
        <pc:sldMkLst>
          <pc:docMk/>
          <pc:sldMk cId="3564822802" sldId="392"/>
        </pc:sldMkLst>
        <pc:spChg chg="mod">
          <ac:chgData name="Hamilton, Kirsty" userId="S::kirsty.hamilton9@xggc.scot.nhs.uk::cb5f3518-e1e6-4ef3-a611-e1bf4a772410" providerId="AD" clId="Web-{C0FF946D-98F5-4259-8C16-5666C7D55C24}" dt="2025-01-08T09:52:14.979" v="636" actId="20577"/>
          <ac:spMkLst>
            <pc:docMk/>
            <pc:sldMk cId="3564822802" sldId="392"/>
            <ac:spMk id="4" creationId="{B1FE501A-9331-7240-1D42-BD5D7AE9F5C0}"/>
          </ac:spMkLst>
        </pc:spChg>
        <pc:picChg chg="del">
          <ac:chgData name="Hamilton, Kirsty" userId="S::kirsty.hamilton9@xggc.scot.nhs.uk::cb5f3518-e1e6-4ef3-a611-e1bf4a772410" providerId="AD" clId="Web-{C0FF946D-98F5-4259-8C16-5666C7D55C24}" dt="2025-01-08T09:52:20.261" v="637"/>
          <ac:picMkLst>
            <pc:docMk/>
            <pc:sldMk cId="3564822802" sldId="392"/>
            <ac:picMk id="12" creationId="{25AB0D71-2F05-3196-3D2F-F0B9AB80B274}"/>
          </ac:picMkLst>
        </pc:picChg>
      </pc:sldChg>
      <pc:sldChg chg="delSp modSp add replId">
        <pc:chgData name="Hamilton, Kirsty" userId="S::kirsty.hamilton9@xggc.scot.nhs.uk::cb5f3518-e1e6-4ef3-a611-e1bf4a772410" providerId="AD" clId="Web-{C0FF946D-98F5-4259-8C16-5666C7D55C24}" dt="2025-01-08T09:54:43.007" v="657"/>
        <pc:sldMkLst>
          <pc:docMk/>
          <pc:sldMk cId="2042970121" sldId="393"/>
        </pc:sldMkLst>
        <pc:spChg chg="mod">
          <ac:chgData name="Hamilton, Kirsty" userId="S::kirsty.hamilton9@xggc.scot.nhs.uk::cb5f3518-e1e6-4ef3-a611-e1bf4a772410" providerId="AD" clId="Web-{C0FF946D-98F5-4259-8C16-5666C7D55C24}" dt="2025-01-08T09:54:36.021" v="656" actId="20577"/>
          <ac:spMkLst>
            <pc:docMk/>
            <pc:sldMk cId="2042970121" sldId="393"/>
            <ac:spMk id="4" creationId="{B1FE501A-9331-7240-1D42-BD5D7AE9F5C0}"/>
          </ac:spMkLst>
        </pc:spChg>
        <pc:picChg chg="del">
          <ac:chgData name="Hamilton, Kirsty" userId="S::kirsty.hamilton9@xggc.scot.nhs.uk::cb5f3518-e1e6-4ef3-a611-e1bf4a772410" providerId="AD" clId="Web-{C0FF946D-98F5-4259-8C16-5666C7D55C24}" dt="2025-01-08T09:54:43.007" v="657"/>
          <ac:picMkLst>
            <pc:docMk/>
            <pc:sldMk cId="2042970121" sldId="393"/>
            <ac:picMk id="12" creationId="{25AB0D71-2F05-3196-3D2F-F0B9AB80B274}"/>
          </ac:picMkLst>
        </pc:picChg>
      </pc:sldChg>
      <pc:sldChg chg="add replId">
        <pc:chgData name="Hamilton, Kirsty" userId="S::kirsty.hamilton9@xggc.scot.nhs.uk::cb5f3518-e1e6-4ef3-a611-e1bf4a772410" providerId="AD" clId="Web-{C0FF946D-98F5-4259-8C16-5666C7D55C24}" dt="2025-01-08T09:54:49.350" v="658"/>
        <pc:sldMkLst>
          <pc:docMk/>
          <pc:sldMk cId="407627164" sldId="394"/>
        </pc:sldMkLst>
      </pc:sldChg>
    </pc:docChg>
  </pc:docChgLst>
  <pc:docChgLst>
    <pc:chgData name="Hamilton, Kirsty" userId="S::kirsty.hamilton9@xggc.scot.nhs.uk::cb5f3518-e1e6-4ef3-a611-e1bf4a772410" providerId="AD" clId="Web-{51FFC4C7-A12A-465C-AA91-1E2E08FCC2A0}"/>
    <pc:docChg chg="modSld">
      <pc:chgData name="Hamilton, Kirsty" userId="S::kirsty.hamilton9@xggc.scot.nhs.uk::cb5f3518-e1e6-4ef3-a611-e1bf4a772410" providerId="AD" clId="Web-{51FFC4C7-A12A-465C-AA91-1E2E08FCC2A0}" dt="2024-12-17T13:14:09.868" v="2" actId="1076"/>
      <pc:docMkLst>
        <pc:docMk/>
      </pc:docMkLst>
      <pc:sldChg chg="modSp">
        <pc:chgData name="Hamilton, Kirsty" userId="S::kirsty.hamilton9@xggc.scot.nhs.uk::cb5f3518-e1e6-4ef3-a611-e1bf4a772410" providerId="AD" clId="Web-{51FFC4C7-A12A-465C-AA91-1E2E08FCC2A0}" dt="2024-12-17T13:14:09.868" v="2" actId="1076"/>
        <pc:sldMkLst>
          <pc:docMk/>
          <pc:sldMk cId="2708413898" sldId="339"/>
        </pc:sldMkLst>
        <pc:spChg chg="mod">
          <ac:chgData name="Hamilton, Kirsty" userId="S::kirsty.hamilton9@xggc.scot.nhs.uk::cb5f3518-e1e6-4ef3-a611-e1bf4a772410" providerId="AD" clId="Web-{51FFC4C7-A12A-465C-AA91-1E2E08FCC2A0}" dt="2024-12-17T13:14:07.696" v="1" actId="1076"/>
          <ac:spMkLst>
            <pc:docMk/>
            <pc:sldMk cId="2708413898" sldId="339"/>
            <ac:spMk id="4" creationId="{B1FE501A-9331-7240-1D42-BD5D7AE9F5C0}"/>
          </ac:spMkLst>
        </pc:spChg>
        <pc:picChg chg="mod">
          <ac:chgData name="Hamilton, Kirsty" userId="S::kirsty.hamilton9@xggc.scot.nhs.uk::cb5f3518-e1e6-4ef3-a611-e1bf4a772410" providerId="AD" clId="Web-{51FFC4C7-A12A-465C-AA91-1E2E08FCC2A0}" dt="2024-12-17T13:14:04.055" v="0" actId="1076"/>
          <ac:picMkLst>
            <pc:docMk/>
            <pc:sldMk cId="2708413898" sldId="339"/>
            <ac:picMk id="2" creationId="{DA44A20F-8EDB-F9CA-58BA-4E8AF6BEE5E4}"/>
          </ac:picMkLst>
        </pc:picChg>
        <pc:picChg chg="mod">
          <ac:chgData name="Hamilton, Kirsty" userId="S::kirsty.hamilton9@xggc.scot.nhs.uk::cb5f3518-e1e6-4ef3-a611-e1bf4a772410" providerId="AD" clId="Web-{51FFC4C7-A12A-465C-AA91-1E2E08FCC2A0}" dt="2024-12-17T13:14:09.868" v="2" actId="1076"/>
          <ac:picMkLst>
            <pc:docMk/>
            <pc:sldMk cId="2708413898" sldId="339"/>
            <ac:picMk id="3" creationId="{8B88ACB8-45BD-3254-8245-4B684914B845}"/>
          </ac:picMkLst>
        </pc:picChg>
      </pc:sldChg>
    </pc:docChg>
  </pc:docChgLst>
  <pc:docChgLst>
    <pc:chgData name="Hamilton, Kirsty" userId="S::kirsty.hamilton9@xggc.scot.nhs.uk::cb5f3518-e1e6-4ef3-a611-e1bf4a772410" providerId="AD" clId="Web-{AD81A4A7-5FFD-4662-A3AB-8E44492C2C35}"/>
    <pc:docChg chg="delSld modSld">
      <pc:chgData name="Hamilton, Kirsty" userId="S::kirsty.hamilton9@xggc.scot.nhs.uk::cb5f3518-e1e6-4ef3-a611-e1bf4a772410" providerId="AD" clId="Web-{AD81A4A7-5FFD-4662-A3AB-8E44492C2C35}" dt="2024-12-17T12:27:41.805" v="23" actId="20577"/>
      <pc:docMkLst>
        <pc:docMk/>
      </pc:docMkLst>
      <pc:sldChg chg="del">
        <pc:chgData name="Hamilton, Kirsty" userId="S::kirsty.hamilton9@xggc.scot.nhs.uk::cb5f3518-e1e6-4ef3-a611-e1bf4a772410" providerId="AD" clId="Web-{AD81A4A7-5FFD-4662-A3AB-8E44492C2C35}" dt="2024-12-17T12:27:30.726" v="19"/>
        <pc:sldMkLst>
          <pc:docMk/>
          <pc:sldMk cId="2957397708" sldId="355"/>
        </pc:sldMkLst>
      </pc:sldChg>
      <pc:sldChg chg="del">
        <pc:chgData name="Hamilton, Kirsty" userId="S::kirsty.hamilton9@xggc.scot.nhs.uk::cb5f3518-e1e6-4ef3-a611-e1bf4a772410" providerId="AD" clId="Web-{AD81A4A7-5FFD-4662-A3AB-8E44492C2C35}" dt="2024-12-17T12:27:30.648" v="6"/>
        <pc:sldMkLst>
          <pc:docMk/>
          <pc:sldMk cId="81331466" sldId="356"/>
        </pc:sldMkLst>
      </pc:sldChg>
      <pc:sldChg chg="del">
        <pc:chgData name="Hamilton, Kirsty" userId="S::kirsty.hamilton9@xggc.scot.nhs.uk::cb5f3518-e1e6-4ef3-a611-e1bf4a772410" providerId="AD" clId="Web-{AD81A4A7-5FFD-4662-A3AB-8E44492C2C35}" dt="2024-12-17T12:27:30.632" v="0"/>
        <pc:sldMkLst>
          <pc:docMk/>
          <pc:sldMk cId="2912569382" sldId="358"/>
        </pc:sldMkLst>
      </pc:sldChg>
      <pc:sldChg chg="del">
        <pc:chgData name="Hamilton, Kirsty" userId="S::kirsty.hamilton9@xggc.scot.nhs.uk::cb5f3518-e1e6-4ef3-a611-e1bf4a772410" providerId="AD" clId="Web-{AD81A4A7-5FFD-4662-A3AB-8E44492C2C35}" dt="2024-12-17T12:27:30.648" v="12"/>
        <pc:sldMkLst>
          <pc:docMk/>
          <pc:sldMk cId="1339654850" sldId="359"/>
        </pc:sldMkLst>
      </pc:sldChg>
      <pc:sldChg chg="del">
        <pc:chgData name="Hamilton, Kirsty" userId="S::kirsty.hamilton9@xggc.scot.nhs.uk::cb5f3518-e1e6-4ef3-a611-e1bf4a772410" providerId="AD" clId="Web-{AD81A4A7-5FFD-4662-A3AB-8E44492C2C35}" dt="2024-12-17T12:27:30.726" v="17"/>
        <pc:sldMkLst>
          <pc:docMk/>
          <pc:sldMk cId="1304184639" sldId="362"/>
        </pc:sldMkLst>
      </pc:sldChg>
      <pc:sldChg chg="del">
        <pc:chgData name="Hamilton, Kirsty" userId="S::kirsty.hamilton9@xggc.scot.nhs.uk::cb5f3518-e1e6-4ef3-a611-e1bf4a772410" providerId="AD" clId="Web-{AD81A4A7-5FFD-4662-A3AB-8E44492C2C35}" dt="2024-12-17T12:27:30.648" v="10"/>
        <pc:sldMkLst>
          <pc:docMk/>
          <pc:sldMk cId="626923384" sldId="367"/>
        </pc:sldMkLst>
      </pc:sldChg>
      <pc:sldChg chg="del">
        <pc:chgData name="Hamilton, Kirsty" userId="S::kirsty.hamilton9@xggc.scot.nhs.uk::cb5f3518-e1e6-4ef3-a611-e1bf4a772410" providerId="AD" clId="Web-{AD81A4A7-5FFD-4662-A3AB-8E44492C2C35}" dt="2024-12-17T12:27:30.664" v="15"/>
        <pc:sldMkLst>
          <pc:docMk/>
          <pc:sldMk cId="2565273196" sldId="368"/>
        </pc:sldMkLst>
      </pc:sldChg>
      <pc:sldChg chg="del">
        <pc:chgData name="Hamilton, Kirsty" userId="S::kirsty.hamilton9@xggc.scot.nhs.uk::cb5f3518-e1e6-4ef3-a611-e1bf4a772410" providerId="AD" clId="Web-{AD81A4A7-5FFD-4662-A3AB-8E44492C2C35}" dt="2024-12-17T12:27:30.632" v="3"/>
        <pc:sldMkLst>
          <pc:docMk/>
          <pc:sldMk cId="1748592698" sldId="370"/>
        </pc:sldMkLst>
      </pc:sldChg>
      <pc:sldChg chg="del">
        <pc:chgData name="Hamilton, Kirsty" userId="S::kirsty.hamilton9@xggc.scot.nhs.uk::cb5f3518-e1e6-4ef3-a611-e1bf4a772410" providerId="AD" clId="Web-{AD81A4A7-5FFD-4662-A3AB-8E44492C2C35}" dt="2024-12-17T12:27:30.648" v="9"/>
        <pc:sldMkLst>
          <pc:docMk/>
          <pc:sldMk cId="3115691092" sldId="373"/>
        </pc:sldMkLst>
      </pc:sldChg>
      <pc:sldChg chg="del">
        <pc:chgData name="Hamilton, Kirsty" userId="S::kirsty.hamilton9@xggc.scot.nhs.uk::cb5f3518-e1e6-4ef3-a611-e1bf4a772410" providerId="AD" clId="Web-{AD81A4A7-5FFD-4662-A3AB-8E44492C2C35}" dt="2024-12-17T12:27:30.648" v="8"/>
        <pc:sldMkLst>
          <pc:docMk/>
          <pc:sldMk cId="3327271317" sldId="374"/>
        </pc:sldMkLst>
      </pc:sldChg>
      <pc:sldChg chg="del">
        <pc:chgData name="Hamilton, Kirsty" userId="S::kirsty.hamilton9@xggc.scot.nhs.uk::cb5f3518-e1e6-4ef3-a611-e1bf4a772410" providerId="AD" clId="Web-{AD81A4A7-5FFD-4662-A3AB-8E44492C2C35}" dt="2024-12-17T12:27:30.648" v="7"/>
        <pc:sldMkLst>
          <pc:docMk/>
          <pc:sldMk cId="2124469125" sldId="376"/>
        </pc:sldMkLst>
      </pc:sldChg>
      <pc:sldChg chg="del">
        <pc:chgData name="Hamilton, Kirsty" userId="S::kirsty.hamilton9@xggc.scot.nhs.uk::cb5f3518-e1e6-4ef3-a611-e1bf4a772410" providerId="AD" clId="Web-{AD81A4A7-5FFD-4662-A3AB-8E44492C2C35}" dt="2024-12-17T12:27:30.726" v="18"/>
        <pc:sldMkLst>
          <pc:docMk/>
          <pc:sldMk cId="1711067434" sldId="377"/>
        </pc:sldMkLst>
      </pc:sldChg>
      <pc:sldChg chg="del">
        <pc:chgData name="Hamilton, Kirsty" userId="S::kirsty.hamilton9@xggc.scot.nhs.uk::cb5f3518-e1e6-4ef3-a611-e1bf4a772410" providerId="AD" clId="Web-{AD81A4A7-5FFD-4662-A3AB-8E44492C2C35}" dt="2024-12-17T12:27:30.695" v="16"/>
        <pc:sldMkLst>
          <pc:docMk/>
          <pc:sldMk cId="1868334951" sldId="378"/>
        </pc:sldMkLst>
      </pc:sldChg>
      <pc:sldChg chg="del">
        <pc:chgData name="Hamilton, Kirsty" userId="S::kirsty.hamilton9@xggc.scot.nhs.uk::cb5f3518-e1e6-4ef3-a611-e1bf4a772410" providerId="AD" clId="Web-{AD81A4A7-5FFD-4662-A3AB-8E44492C2C35}" dt="2024-12-17T12:27:30.664" v="13"/>
        <pc:sldMkLst>
          <pc:docMk/>
          <pc:sldMk cId="2664661485" sldId="381"/>
        </pc:sldMkLst>
      </pc:sldChg>
      <pc:sldChg chg="del">
        <pc:chgData name="Hamilton, Kirsty" userId="S::kirsty.hamilton9@xggc.scot.nhs.uk::cb5f3518-e1e6-4ef3-a611-e1bf4a772410" providerId="AD" clId="Web-{AD81A4A7-5FFD-4662-A3AB-8E44492C2C35}" dt="2024-12-17T12:27:30.648" v="11"/>
        <pc:sldMkLst>
          <pc:docMk/>
          <pc:sldMk cId="2437170633" sldId="382"/>
        </pc:sldMkLst>
      </pc:sldChg>
      <pc:sldChg chg="del">
        <pc:chgData name="Hamilton, Kirsty" userId="S::kirsty.hamilton9@xggc.scot.nhs.uk::cb5f3518-e1e6-4ef3-a611-e1bf4a772410" providerId="AD" clId="Web-{AD81A4A7-5FFD-4662-A3AB-8E44492C2C35}" dt="2024-12-17T12:27:30.664" v="14"/>
        <pc:sldMkLst>
          <pc:docMk/>
          <pc:sldMk cId="3205362552" sldId="383"/>
        </pc:sldMkLst>
      </pc:sldChg>
      <pc:sldChg chg="modSp">
        <pc:chgData name="Hamilton, Kirsty" userId="S::kirsty.hamilton9@xggc.scot.nhs.uk::cb5f3518-e1e6-4ef3-a611-e1bf4a772410" providerId="AD" clId="Web-{AD81A4A7-5FFD-4662-A3AB-8E44492C2C35}" dt="2024-12-17T12:27:41.805" v="23" actId="20577"/>
        <pc:sldMkLst>
          <pc:docMk/>
          <pc:sldMk cId="464377894" sldId="384"/>
        </pc:sldMkLst>
        <pc:spChg chg="mod">
          <ac:chgData name="Hamilton, Kirsty" userId="S::kirsty.hamilton9@xggc.scot.nhs.uk::cb5f3518-e1e6-4ef3-a611-e1bf4a772410" providerId="AD" clId="Web-{AD81A4A7-5FFD-4662-A3AB-8E44492C2C35}" dt="2024-12-17T12:27:41.805" v="23" actId="20577"/>
          <ac:spMkLst>
            <pc:docMk/>
            <pc:sldMk cId="464377894" sldId="384"/>
            <ac:spMk id="2" creationId="{C7B54792-BDE4-D873-AB92-62342815ECFC}"/>
          </ac:spMkLst>
        </pc:spChg>
      </pc:sldChg>
      <pc:sldChg chg="del">
        <pc:chgData name="Hamilton, Kirsty" userId="S::kirsty.hamilton9@xggc.scot.nhs.uk::cb5f3518-e1e6-4ef3-a611-e1bf4a772410" providerId="AD" clId="Web-{AD81A4A7-5FFD-4662-A3AB-8E44492C2C35}" dt="2024-12-17T12:27:30.632" v="4"/>
        <pc:sldMkLst>
          <pc:docMk/>
          <pc:sldMk cId="2602620110" sldId="385"/>
        </pc:sldMkLst>
      </pc:sldChg>
      <pc:sldChg chg="del">
        <pc:chgData name="Hamilton, Kirsty" userId="S::kirsty.hamilton9@xggc.scot.nhs.uk::cb5f3518-e1e6-4ef3-a611-e1bf4a772410" providerId="AD" clId="Web-{AD81A4A7-5FFD-4662-A3AB-8E44492C2C35}" dt="2024-12-17T12:27:30.632" v="2"/>
        <pc:sldMkLst>
          <pc:docMk/>
          <pc:sldMk cId="4131873477" sldId="386"/>
        </pc:sldMkLst>
      </pc:sldChg>
      <pc:sldChg chg="del">
        <pc:chgData name="Hamilton, Kirsty" userId="S::kirsty.hamilton9@xggc.scot.nhs.uk::cb5f3518-e1e6-4ef3-a611-e1bf4a772410" providerId="AD" clId="Web-{AD81A4A7-5FFD-4662-A3AB-8E44492C2C35}" dt="2024-12-17T12:27:30.632" v="1"/>
        <pc:sldMkLst>
          <pc:docMk/>
          <pc:sldMk cId="538230462" sldId="387"/>
        </pc:sldMkLst>
      </pc:sldChg>
      <pc:sldChg chg="del">
        <pc:chgData name="Hamilton, Kirsty" userId="S::kirsty.hamilton9@xggc.scot.nhs.uk::cb5f3518-e1e6-4ef3-a611-e1bf4a772410" providerId="AD" clId="Web-{AD81A4A7-5FFD-4662-A3AB-8E44492C2C35}" dt="2024-12-17T12:27:30.648" v="5"/>
        <pc:sldMkLst>
          <pc:docMk/>
          <pc:sldMk cId="2985765735" sldId="388"/>
        </pc:sldMkLst>
      </pc:sldChg>
    </pc:docChg>
  </pc:docChgLst>
  <pc:docChgLst>
    <pc:chgData name="Hamilton, Kirsty" userId="S::kirsty.hamilton9@xggc.scot.nhs.uk::cb5f3518-e1e6-4ef3-a611-e1bf4a772410" providerId="AD" clId="Web-{C9C47B24-0ABD-4FD4-A0D7-679CF368B183}"/>
    <pc:docChg chg="addSld delSld modSld">
      <pc:chgData name="Hamilton, Kirsty" userId="S::kirsty.hamilton9@xggc.scot.nhs.uk::cb5f3518-e1e6-4ef3-a611-e1bf4a772410" providerId="AD" clId="Web-{C9C47B24-0ABD-4FD4-A0D7-679CF368B183}" dt="2025-01-08T14:36:57.272" v="225" actId="1076"/>
      <pc:docMkLst>
        <pc:docMk/>
      </pc:docMkLst>
      <pc:sldChg chg="modSp">
        <pc:chgData name="Hamilton, Kirsty" userId="S::kirsty.hamilton9@xggc.scot.nhs.uk::cb5f3518-e1e6-4ef3-a611-e1bf4a772410" providerId="AD" clId="Web-{C9C47B24-0ABD-4FD4-A0D7-679CF368B183}" dt="2025-01-08T14:36:08.973" v="219" actId="1076"/>
        <pc:sldMkLst>
          <pc:docMk/>
          <pc:sldMk cId="4009153191" sldId="265"/>
        </pc:sldMkLst>
        <pc:picChg chg="mod">
          <ac:chgData name="Hamilton, Kirsty" userId="S::kirsty.hamilton9@xggc.scot.nhs.uk::cb5f3518-e1e6-4ef3-a611-e1bf4a772410" providerId="AD" clId="Web-{C9C47B24-0ABD-4FD4-A0D7-679CF368B183}" dt="2025-01-08T14:36:08.973" v="219" actId="1076"/>
          <ac:picMkLst>
            <pc:docMk/>
            <pc:sldMk cId="4009153191" sldId="265"/>
            <ac:picMk id="6" creationId="{B8963119-A3A5-B9EA-D19B-AFF767A185AF}"/>
          </ac:picMkLst>
        </pc:picChg>
      </pc:sldChg>
      <pc:sldChg chg="modSp modNotes">
        <pc:chgData name="Hamilton, Kirsty" userId="S::kirsty.hamilton9@xggc.scot.nhs.uk::cb5f3518-e1e6-4ef3-a611-e1bf4a772410" providerId="AD" clId="Web-{C9C47B24-0ABD-4FD4-A0D7-679CF368B183}" dt="2025-01-08T14:19:56.595" v="17"/>
        <pc:sldMkLst>
          <pc:docMk/>
          <pc:sldMk cId="1018596730" sldId="348"/>
        </pc:sldMkLst>
        <pc:spChg chg="mod">
          <ac:chgData name="Hamilton, Kirsty" userId="S::kirsty.hamilton9@xggc.scot.nhs.uk::cb5f3518-e1e6-4ef3-a611-e1bf4a772410" providerId="AD" clId="Web-{C9C47B24-0ABD-4FD4-A0D7-679CF368B183}" dt="2025-01-08T14:19:52.251" v="5" actId="20577"/>
          <ac:spMkLst>
            <pc:docMk/>
            <pc:sldMk cId="1018596730" sldId="348"/>
            <ac:spMk id="2" creationId="{C7B54792-BDE4-D873-AB92-62342815ECFC}"/>
          </ac:spMkLst>
        </pc:spChg>
      </pc:sldChg>
      <pc:sldChg chg="modSp">
        <pc:chgData name="Hamilton, Kirsty" userId="S::kirsty.hamilton9@xggc.scot.nhs.uk::cb5f3518-e1e6-4ef3-a611-e1bf4a772410" providerId="AD" clId="Web-{C9C47B24-0ABD-4FD4-A0D7-679CF368B183}" dt="2025-01-08T14:36:57.272" v="225" actId="1076"/>
        <pc:sldMkLst>
          <pc:docMk/>
          <pc:sldMk cId="3095063324" sldId="349"/>
        </pc:sldMkLst>
        <pc:spChg chg="mod">
          <ac:chgData name="Hamilton, Kirsty" userId="S::kirsty.hamilton9@xggc.scot.nhs.uk::cb5f3518-e1e6-4ef3-a611-e1bf4a772410" providerId="AD" clId="Web-{C9C47B24-0ABD-4FD4-A0D7-679CF368B183}" dt="2025-01-08T14:36:51.037" v="224" actId="1076"/>
          <ac:spMkLst>
            <pc:docMk/>
            <pc:sldMk cId="3095063324" sldId="349"/>
            <ac:spMk id="18" creationId="{FB88A378-B5BE-C9C5-5607-791DAC556E4D}"/>
          </ac:spMkLst>
        </pc:spChg>
        <pc:spChg chg="mod">
          <ac:chgData name="Hamilton, Kirsty" userId="S::kirsty.hamilton9@xggc.scot.nhs.uk::cb5f3518-e1e6-4ef3-a611-e1bf4a772410" providerId="AD" clId="Web-{C9C47B24-0ABD-4FD4-A0D7-679CF368B183}" dt="2025-01-08T14:36:57.272" v="225" actId="1076"/>
          <ac:spMkLst>
            <pc:docMk/>
            <pc:sldMk cId="3095063324" sldId="349"/>
            <ac:spMk id="20" creationId="{AF6B167A-57D9-C23F-B63F-22A3BCE46AF3}"/>
          </ac:spMkLst>
        </pc:spChg>
        <pc:spChg chg="mod">
          <ac:chgData name="Hamilton, Kirsty" userId="S::kirsty.hamilton9@xggc.scot.nhs.uk::cb5f3518-e1e6-4ef3-a611-e1bf4a772410" providerId="AD" clId="Web-{C9C47B24-0ABD-4FD4-A0D7-679CF368B183}" dt="2025-01-08T14:36:46.475" v="223" actId="1076"/>
          <ac:spMkLst>
            <pc:docMk/>
            <pc:sldMk cId="3095063324" sldId="349"/>
            <ac:spMk id="23" creationId="{12211C43-D0DF-7BD3-C62B-FF0B34A2095F}"/>
          </ac:spMkLst>
        </pc:spChg>
      </pc:sldChg>
      <pc:sldChg chg="modNotes">
        <pc:chgData name="Hamilton, Kirsty" userId="S::kirsty.hamilton9@xggc.scot.nhs.uk::cb5f3518-e1e6-4ef3-a611-e1bf4a772410" providerId="AD" clId="Web-{C9C47B24-0ABD-4FD4-A0D7-679CF368B183}" dt="2025-01-08T14:21:52.256" v="107"/>
        <pc:sldMkLst>
          <pc:docMk/>
          <pc:sldMk cId="1597913414" sldId="391"/>
        </pc:sldMkLst>
      </pc:sldChg>
      <pc:sldChg chg="addSp modSp add del replId">
        <pc:chgData name="Hamilton, Kirsty" userId="S::kirsty.hamilton9@xggc.scot.nhs.uk::cb5f3518-e1e6-4ef3-a611-e1bf4a772410" providerId="AD" clId="Web-{C9C47B24-0ABD-4FD4-A0D7-679CF368B183}" dt="2025-01-08T14:36:27.333" v="220"/>
        <pc:sldMkLst>
          <pc:docMk/>
          <pc:sldMk cId="2679808358" sldId="395"/>
        </pc:sldMkLst>
        <pc:spChg chg="mod">
          <ac:chgData name="Hamilton, Kirsty" userId="S::kirsty.hamilton9@xggc.scot.nhs.uk::cb5f3518-e1e6-4ef3-a611-e1bf4a772410" providerId="AD" clId="Web-{C9C47B24-0ABD-4FD4-A0D7-679CF368B183}" dt="2025-01-08T14:35:13.565" v="218" actId="1076"/>
          <ac:spMkLst>
            <pc:docMk/>
            <pc:sldMk cId="2679808358" sldId="395"/>
            <ac:spMk id="2" creationId="{D7F711A9-4D37-6199-1B8C-89F6F64FEB61}"/>
          </ac:spMkLst>
        </pc:spChg>
        <pc:spChg chg="mod">
          <ac:chgData name="Hamilton, Kirsty" userId="S::kirsty.hamilton9@xggc.scot.nhs.uk::cb5f3518-e1e6-4ef3-a611-e1bf4a772410" providerId="AD" clId="Web-{C9C47B24-0ABD-4FD4-A0D7-679CF368B183}" dt="2025-01-08T14:22:23.225" v="128" actId="20577"/>
          <ac:spMkLst>
            <pc:docMk/>
            <pc:sldMk cId="2679808358" sldId="395"/>
            <ac:spMk id="4" creationId="{B1FE501A-9331-7240-1D42-BD5D7AE9F5C0}"/>
          </ac:spMkLst>
        </pc:spChg>
        <pc:picChg chg="add mod">
          <ac:chgData name="Hamilton, Kirsty" userId="S::kirsty.hamilton9@xggc.scot.nhs.uk::cb5f3518-e1e6-4ef3-a611-e1bf4a772410" providerId="AD" clId="Web-{C9C47B24-0ABD-4FD4-A0D7-679CF368B183}" dt="2025-01-08T14:27:43.487" v="155" actId="1076"/>
          <ac:picMkLst>
            <pc:docMk/>
            <pc:sldMk cId="2679808358" sldId="395"/>
            <ac:picMk id="3" creationId="{22016329-3D64-32E0-57D2-A09892430848}"/>
          </ac:picMkLst>
        </pc:picChg>
        <pc:picChg chg="add mod">
          <ac:chgData name="Hamilton, Kirsty" userId="S::kirsty.hamilton9@xggc.scot.nhs.uk::cb5f3518-e1e6-4ef3-a611-e1bf4a772410" providerId="AD" clId="Web-{C9C47B24-0ABD-4FD4-A0D7-679CF368B183}" dt="2025-01-08T14:27:41.643" v="154" actId="1076"/>
          <ac:picMkLst>
            <pc:docMk/>
            <pc:sldMk cId="2679808358" sldId="395"/>
            <ac:picMk id="5" creationId="{E810EF6F-9494-9000-7EA1-C40477E0C6E2}"/>
          </ac:picMkLst>
        </pc:picChg>
        <pc:picChg chg="add mod modCrop">
          <ac:chgData name="Hamilton, Kirsty" userId="S::kirsty.hamilton9@xggc.scot.nhs.uk::cb5f3518-e1e6-4ef3-a611-e1bf4a772410" providerId="AD" clId="Web-{C9C47B24-0ABD-4FD4-A0D7-679CF368B183}" dt="2025-01-08T14:30:42.477" v="177" actId="1076"/>
          <ac:picMkLst>
            <pc:docMk/>
            <pc:sldMk cId="2679808358" sldId="395"/>
            <ac:picMk id="6" creationId="{EE13C3E6-6E08-DFB7-18FA-60C1F059FE2F}"/>
          </ac:picMkLst>
        </pc:picChg>
        <pc:picChg chg="add mod">
          <ac:chgData name="Hamilton, Kirsty" userId="S::kirsty.hamilton9@xggc.scot.nhs.uk::cb5f3518-e1e6-4ef3-a611-e1bf4a772410" providerId="AD" clId="Web-{C9C47B24-0ABD-4FD4-A0D7-679CF368B183}" dt="2025-01-08T14:27:37.221" v="152" actId="1076"/>
          <ac:picMkLst>
            <pc:docMk/>
            <pc:sldMk cId="2679808358" sldId="395"/>
            <ac:picMk id="7" creationId="{EA84A5BF-DE4A-FF81-2572-977E6C066852}"/>
          </ac:picMkLst>
        </pc:picChg>
        <pc:picChg chg="add mod">
          <ac:chgData name="Hamilton, Kirsty" userId="S::kirsty.hamilton9@xggc.scot.nhs.uk::cb5f3518-e1e6-4ef3-a611-e1bf4a772410" providerId="AD" clId="Web-{C9C47B24-0ABD-4FD4-A0D7-679CF368B183}" dt="2025-01-08T14:35:10.221" v="217" actId="1076"/>
          <ac:picMkLst>
            <pc:docMk/>
            <pc:sldMk cId="2679808358" sldId="395"/>
            <ac:picMk id="8" creationId="{3A4675D2-2A21-98B6-BE44-12806F47210F}"/>
          </ac:picMkLst>
        </pc:picChg>
        <pc:picChg chg="mod">
          <ac:chgData name="Hamilton, Kirsty" userId="S::kirsty.hamilton9@xggc.scot.nhs.uk::cb5f3518-e1e6-4ef3-a611-e1bf4a772410" providerId="AD" clId="Web-{C9C47B24-0ABD-4FD4-A0D7-679CF368B183}" dt="2025-01-08T14:35:08.831" v="216" actId="1076"/>
          <ac:picMkLst>
            <pc:docMk/>
            <pc:sldMk cId="2679808358" sldId="395"/>
            <ac:picMk id="12" creationId="{25AB0D71-2F05-3196-3D2F-F0B9AB80B274}"/>
          </ac:picMkLst>
        </pc:picChg>
      </pc:sldChg>
      <pc:sldChg chg="addSp delSp modSp add replId addAnim">
        <pc:chgData name="Hamilton, Kirsty" userId="S::kirsty.hamilton9@xggc.scot.nhs.uk::cb5f3518-e1e6-4ef3-a611-e1bf4a772410" providerId="AD" clId="Web-{C9C47B24-0ABD-4FD4-A0D7-679CF368B183}" dt="2025-01-08T14:33:55.906" v="215" actId="1076"/>
        <pc:sldMkLst>
          <pc:docMk/>
          <pc:sldMk cId="3606732667" sldId="396"/>
        </pc:sldMkLst>
        <pc:spChg chg="del mod">
          <ac:chgData name="Hamilton, Kirsty" userId="S::kirsty.hamilton9@xggc.scot.nhs.uk::cb5f3518-e1e6-4ef3-a611-e1bf4a772410" providerId="AD" clId="Web-{C9C47B24-0ABD-4FD4-A0D7-679CF368B183}" dt="2025-01-08T14:29:01.536" v="161"/>
          <ac:spMkLst>
            <pc:docMk/>
            <pc:sldMk cId="3606732667" sldId="396"/>
            <ac:spMk id="2" creationId="{D7F711A9-4D37-6199-1B8C-89F6F64FEB61}"/>
          </ac:spMkLst>
        </pc:spChg>
        <pc:spChg chg="add mod">
          <ac:chgData name="Hamilton, Kirsty" userId="S::kirsty.hamilton9@xggc.scot.nhs.uk::cb5f3518-e1e6-4ef3-a611-e1bf4a772410" providerId="AD" clId="Web-{C9C47B24-0ABD-4FD4-A0D7-679CF368B183}" dt="2025-01-08T14:33:55.906" v="215" actId="1076"/>
          <ac:spMkLst>
            <pc:docMk/>
            <pc:sldMk cId="3606732667" sldId="396"/>
            <ac:spMk id="21" creationId="{2214FCA7-BDB6-C30E-D557-57A79EB6B046}"/>
          </ac:spMkLst>
        </pc:spChg>
        <pc:picChg chg="add mod">
          <ac:chgData name="Hamilton, Kirsty" userId="S::kirsty.hamilton9@xggc.scot.nhs.uk::cb5f3518-e1e6-4ef3-a611-e1bf4a772410" providerId="AD" clId="Web-{C9C47B24-0ABD-4FD4-A0D7-679CF368B183}" dt="2025-01-08T14:29:29.459" v="164" actId="14100"/>
          <ac:picMkLst>
            <pc:docMk/>
            <pc:sldMk cId="3606732667" sldId="396"/>
            <ac:picMk id="5" creationId="{2C77743A-1179-02D3-7C14-FB7D770BF374}"/>
          </ac:picMkLst>
        </pc:picChg>
        <pc:picChg chg="add mod">
          <ac:chgData name="Hamilton, Kirsty" userId="S::kirsty.hamilton9@xggc.scot.nhs.uk::cb5f3518-e1e6-4ef3-a611-e1bf4a772410" providerId="AD" clId="Web-{C9C47B24-0ABD-4FD4-A0D7-679CF368B183}" dt="2025-01-08T14:33:01.764" v="204" actId="1076"/>
          <ac:picMkLst>
            <pc:docMk/>
            <pc:sldMk cId="3606732667" sldId="396"/>
            <ac:picMk id="7" creationId="{DE9A04A1-910F-5E74-EF9A-77C91A5364AB}"/>
          </ac:picMkLst>
        </pc:picChg>
        <pc:picChg chg="add mod">
          <ac:chgData name="Hamilton, Kirsty" userId="S::kirsty.hamilton9@xggc.scot.nhs.uk::cb5f3518-e1e6-4ef3-a611-e1bf4a772410" providerId="AD" clId="Web-{C9C47B24-0ABD-4FD4-A0D7-679CF368B183}" dt="2025-01-08T14:33:08.983" v="206" actId="1076"/>
          <ac:picMkLst>
            <pc:docMk/>
            <pc:sldMk cId="3606732667" sldId="396"/>
            <ac:picMk id="9" creationId="{EDD4107C-6E5D-4289-D3BA-3004EA07B4C8}"/>
          </ac:picMkLst>
        </pc:picChg>
        <pc:picChg chg="add mod">
          <ac:chgData name="Hamilton, Kirsty" userId="S::kirsty.hamilton9@xggc.scot.nhs.uk::cb5f3518-e1e6-4ef3-a611-e1bf4a772410" providerId="AD" clId="Web-{C9C47B24-0ABD-4FD4-A0D7-679CF368B183}" dt="2025-01-08T14:33:17.624" v="208" actId="1076"/>
          <ac:picMkLst>
            <pc:docMk/>
            <pc:sldMk cId="3606732667" sldId="396"/>
            <ac:picMk id="11" creationId="{8DCBEF54-9721-DD8A-EA8C-330B0A4BD834}"/>
          </ac:picMkLst>
        </pc:picChg>
        <pc:picChg chg="del">
          <ac:chgData name="Hamilton, Kirsty" userId="S::kirsty.hamilton9@xggc.scot.nhs.uk::cb5f3518-e1e6-4ef3-a611-e1bf4a772410" providerId="AD" clId="Web-{C9C47B24-0ABD-4FD4-A0D7-679CF368B183}" dt="2025-01-08T14:28:57.021" v="159"/>
          <ac:picMkLst>
            <pc:docMk/>
            <pc:sldMk cId="3606732667" sldId="396"/>
            <ac:picMk id="12" creationId="{25AB0D71-2F05-3196-3D2F-F0B9AB80B274}"/>
          </ac:picMkLst>
        </pc:picChg>
        <pc:picChg chg="add mod">
          <ac:chgData name="Hamilton, Kirsty" userId="S::kirsty.hamilton9@xggc.scot.nhs.uk::cb5f3518-e1e6-4ef3-a611-e1bf4a772410" providerId="AD" clId="Web-{C9C47B24-0ABD-4FD4-A0D7-679CF368B183}" dt="2025-01-08T14:33:21.686" v="209" actId="1076"/>
          <ac:picMkLst>
            <pc:docMk/>
            <pc:sldMk cId="3606732667" sldId="396"/>
            <ac:picMk id="15" creationId="{8FABBEDC-0473-6D60-1644-542C0E614081}"/>
          </ac:picMkLst>
        </pc:picChg>
        <pc:picChg chg="add mod">
          <ac:chgData name="Hamilton, Kirsty" userId="S::kirsty.hamilton9@xggc.scot.nhs.uk::cb5f3518-e1e6-4ef3-a611-e1bf4a772410" providerId="AD" clId="Web-{C9C47B24-0ABD-4FD4-A0D7-679CF368B183}" dt="2025-01-08T14:33:28.233" v="211" actId="1076"/>
          <ac:picMkLst>
            <pc:docMk/>
            <pc:sldMk cId="3606732667" sldId="396"/>
            <ac:picMk id="17" creationId="{AAC6393B-899C-08C0-F861-A464F482DFDD}"/>
          </ac:picMkLst>
        </pc:picChg>
        <pc:picChg chg="add del">
          <ac:chgData name="Hamilton, Kirsty" userId="S::kirsty.hamilton9@xggc.scot.nhs.uk::cb5f3518-e1e6-4ef3-a611-e1bf4a772410" providerId="AD" clId="Web-{C9C47B24-0ABD-4FD4-A0D7-679CF368B183}" dt="2025-01-08T14:33:42.843" v="213"/>
          <ac:picMkLst>
            <pc:docMk/>
            <pc:sldMk cId="3606732667" sldId="396"/>
            <ac:picMk id="19" creationId="{F1F8E5F3-D55B-E2D9-74AC-3BBB42EB08EF}"/>
          </ac:picMkLst>
        </pc:picChg>
      </pc:sldChg>
    </pc:docChg>
  </pc:docChgLst>
  <pc:docChgLst>
    <pc:chgData name="Hamilton, Kirsty" userId="S::kirsty.hamilton9@xggc.scot.nhs.uk::cb5f3518-e1e6-4ef3-a611-e1bf4a772410" providerId="AD" clId="Web-{49D11154-0755-4EFE-8329-8D98AA4164BB}"/>
    <pc:docChg chg="modSld">
      <pc:chgData name="Hamilton, Kirsty" userId="S::kirsty.hamilton9@xggc.scot.nhs.uk::cb5f3518-e1e6-4ef3-a611-e1bf4a772410" providerId="AD" clId="Web-{49D11154-0755-4EFE-8329-8D98AA4164BB}" dt="2024-12-17T13:06:51.138" v="1639"/>
      <pc:docMkLst>
        <pc:docMk/>
      </pc:docMkLst>
      <pc:sldChg chg="modNotes">
        <pc:chgData name="Hamilton, Kirsty" userId="S::kirsty.hamilton9@xggc.scot.nhs.uk::cb5f3518-e1e6-4ef3-a611-e1bf4a772410" providerId="AD" clId="Web-{49D11154-0755-4EFE-8329-8D98AA4164BB}" dt="2024-12-17T12:57:26.980" v="916"/>
        <pc:sldMkLst>
          <pc:docMk/>
          <pc:sldMk cId="1573962195" sldId="340"/>
        </pc:sldMkLst>
      </pc:sldChg>
      <pc:sldChg chg="modNotes">
        <pc:chgData name="Hamilton, Kirsty" userId="S::kirsty.hamilton9@xggc.scot.nhs.uk::cb5f3518-e1e6-4ef3-a611-e1bf4a772410" providerId="AD" clId="Web-{49D11154-0755-4EFE-8329-8D98AA4164BB}" dt="2024-12-17T13:06:51.138" v="1639"/>
        <pc:sldMkLst>
          <pc:docMk/>
          <pc:sldMk cId="3095063324" sldId="349"/>
        </pc:sldMkLst>
      </pc:sldChg>
      <pc:sldChg chg="modNotes">
        <pc:chgData name="Hamilton, Kirsty" userId="S::kirsty.hamilton9@xggc.scot.nhs.uk::cb5f3518-e1e6-4ef3-a611-e1bf4a772410" providerId="AD" clId="Web-{49D11154-0755-4EFE-8329-8D98AA4164BB}" dt="2024-12-17T12:54:53.787" v="598"/>
        <pc:sldMkLst>
          <pc:docMk/>
          <pc:sldMk cId="2213646377" sldId="361"/>
        </pc:sldMkLst>
      </pc:sldChg>
    </pc:docChg>
  </pc:docChgLst>
  <pc:docChgLst>
    <pc:chgData name="Hamilton, Kirsty" userId="S::kirsty.hamilton9@xggc.scot.nhs.uk::cb5f3518-e1e6-4ef3-a611-e1bf4a772410" providerId="AD" clId="Web-{5D02DF9C-A85E-4569-8098-C3D019813C34}"/>
    <pc:docChg chg="modSld">
      <pc:chgData name="Hamilton, Kirsty" userId="S::kirsty.hamilton9@xggc.scot.nhs.uk::cb5f3518-e1e6-4ef3-a611-e1bf4a772410" providerId="AD" clId="Web-{5D02DF9C-A85E-4569-8098-C3D019813C34}" dt="2025-01-08T10:53:32.094" v="41"/>
      <pc:docMkLst>
        <pc:docMk/>
      </pc:docMkLst>
      <pc:sldChg chg="modSp modNotes">
        <pc:chgData name="Hamilton, Kirsty" userId="S::kirsty.hamilton9@xggc.scot.nhs.uk::cb5f3518-e1e6-4ef3-a611-e1bf4a772410" providerId="AD" clId="Web-{5D02DF9C-A85E-4569-8098-C3D019813C34}" dt="2025-01-08T10:53:32.094" v="41"/>
        <pc:sldMkLst>
          <pc:docMk/>
          <pc:sldMk cId="3095063324" sldId="349"/>
        </pc:sldMkLst>
        <pc:spChg chg="mod">
          <ac:chgData name="Hamilton, Kirsty" userId="S::kirsty.hamilton9@xggc.scot.nhs.uk::cb5f3518-e1e6-4ef3-a611-e1bf4a772410" providerId="AD" clId="Web-{5D02DF9C-A85E-4569-8098-C3D019813C34}" dt="2025-01-08T10:52:30.577" v="35" actId="20577"/>
          <ac:spMkLst>
            <pc:docMk/>
            <pc:sldMk cId="3095063324" sldId="349"/>
            <ac:spMk id="18" creationId="{FB88A378-B5BE-C9C5-5607-791DAC556E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1ABF0-E5E6-482E-9680-6BFB632DB273}" type="datetimeFigureOut">
              <a:t>6/5/2025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73500-128C-45CB-9564-3708A76BA460}" type="slidenum">
              <a:t>‹#›</a:t>
            </a:fld>
            <a:endParaRPr lang="en-GB"/>
          </a:p>
        </p:txBody>
      </p:sp>
    </p:spTree>
    <p:extLst>
      <p:ext uri="{BB962C8B-B14F-4D97-AF65-F5344CB8AC3E}">
        <p14:creationId xmlns:p14="http://schemas.microsoft.com/office/powerpoint/2010/main" val="304862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sz="900" dirty="0">
                <a:cs typeface="Calibri"/>
              </a:rPr>
              <a:t>Welcome to the Long Covid  self-management group and Part 1 on Brain fog.  </a:t>
            </a:r>
            <a:endParaRPr lang="en-GB" sz="900" dirty="0">
              <a:ea typeface="Calibri" panose="020F0502020204030204"/>
              <a:cs typeface="Calibri"/>
            </a:endParaRPr>
          </a:p>
          <a:p>
            <a:endParaRPr lang="en-GB" sz="900" dirty="0">
              <a:cs typeface="Calibri"/>
            </a:endParaRPr>
          </a:p>
          <a:p>
            <a:r>
              <a:rPr lang="en-GB" sz="900" dirty="0">
                <a:cs typeface="Calibri"/>
              </a:rPr>
              <a:t>People have previously found this session helpful but very tiring.  As a result we have split this </a:t>
            </a:r>
            <a:r>
              <a:rPr lang="en-GB" sz="900" dirty="0" err="1">
                <a:cs typeface="Calibri"/>
              </a:rPr>
              <a:t>sessioninto</a:t>
            </a:r>
            <a:r>
              <a:rPr lang="en-GB" sz="900" dirty="0">
                <a:cs typeface="Calibri"/>
              </a:rPr>
              <a:t> 3 parts.</a:t>
            </a:r>
            <a:endParaRPr lang="en-GB" sz="900" dirty="0">
              <a:ea typeface="Calibri" panose="020F0502020204030204"/>
              <a:cs typeface="Calibri" panose="020F0502020204030204"/>
            </a:endParaRPr>
          </a:p>
          <a:p>
            <a:endParaRPr lang="en-GB" sz="900" dirty="0">
              <a:ea typeface="Calibri" panose="020F0502020204030204"/>
              <a:cs typeface="Calibri" panose="020F0502020204030204"/>
            </a:endParaRPr>
          </a:p>
          <a:p>
            <a:r>
              <a:rPr lang="en-GB" sz="900" dirty="0">
                <a:ea typeface="Calibri" panose="020F0502020204030204"/>
                <a:cs typeface="Calibri" panose="020F0502020204030204"/>
              </a:rPr>
              <a:t>Part 1  (today) we will look at what we mean by brain fog?</a:t>
            </a:r>
          </a:p>
          <a:p>
            <a:r>
              <a:rPr lang="en-GB" sz="900" dirty="0">
                <a:ea typeface="Calibri" panose="020F0502020204030204"/>
                <a:cs typeface="+mn-lt"/>
              </a:rPr>
              <a:t/>
            </a:r>
            <a:br>
              <a:rPr lang="en-GB" sz="900" dirty="0">
                <a:ea typeface="Calibri" panose="020F0502020204030204"/>
                <a:cs typeface="+mn-lt"/>
              </a:rPr>
            </a:br>
            <a:r>
              <a:rPr lang="en-GB" sz="900" dirty="0">
                <a:ea typeface="Calibri" panose="020F0502020204030204"/>
                <a:cs typeface="Calibri" panose="020F0502020204030204"/>
              </a:rPr>
              <a:t>Part 2- we are going to spend most of our time looking at strategies to help you mange your brain fog.</a:t>
            </a:r>
          </a:p>
          <a:p>
            <a:endParaRPr lang="en-GB" sz="900" dirty="0">
              <a:ea typeface="Calibri" panose="020F0502020204030204"/>
              <a:cs typeface="Calibri" panose="020F0502020204030204"/>
            </a:endParaRPr>
          </a:p>
          <a:p>
            <a:r>
              <a:rPr lang="en-GB" sz="900" dirty="0">
                <a:ea typeface="Calibri" panose="020F0502020204030204"/>
                <a:cs typeface="Calibri" panose="020F0502020204030204"/>
              </a:rPr>
              <a:t>Part 3-  Brain health</a:t>
            </a:r>
          </a:p>
          <a:p>
            <a:endParaRPr lang="en-GB" sz="900" dirty="0">
              <a:ea typeface="Calibri" panose="020F0502020204030204"/>
              <a:cs typeface="Calibri" panose="020F0502020204030204"/>
            </a:endParaRPr>
          </a:p>
          <a:p>
            <a:endParaRPr lang="en-GB" sz="900"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08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ea typeface="Calibri"/>
                <a:cs typeface="Calibri"/>
              </a:rPr>
              <a:t>Research and individual investigations have shown that the majority of people have no structural changes in the brain.  This can be challenging to accept when you are experiencing significant changes to your health.  I thought it may be useful to consider some of the possible causes of Brain fog.  </a:t>
            </a:r>
          </a:p>
          <a:p>
            <a:endParaRPr lang="en-GB" dirty="0">
              <a:ea typeface="Calibri"/>
              <a:cs typeface="Calibri"/>
            </a:endParaRPr>
          </a:p>
          <a:p>
            <a:pPr marL="171450" indent="-171450">
              <a:buFont typeface="Arial"/>
              <a:buChar char="•"/>
            </a:pPr>
            <a:r>
              <a:rPr lang="en-GB" b="1" dirty="0">
                <a:ea typeface="Calibri"/>
                <a:cs typeface="Calibri"/>
              </a:rPr>
              <a:t>Inflammation -</a:t>
            </a:r>
            <a:r>
              <a:rPr lang="en-GB" dirty="0"/>
              <a:t>As highlighted earlier Executive functioning is largely controlled by the prefrontal cortex at the front of the brain and neurotransmitters including dopamine.   Research reported in January 2024 found that Covid-19 infections slowed these neurotransmitters and suggested possible inflammation as a reason for brain fog. </a:t>
            </a:r>
            <a:endParaRPr lang="en-GB" b="1" dirty="0">
              <a:ea typeface="Calibri"/>
              <a:cs typeface="Calibri"/>
            </a:endParaRPr>
          </a:p>
          <a:p>
            <a:pPr marL="171450" indent="-171450">
              <a:buFont typeface="Arial,Sans-Serif"/>
              <a:buChar char="•"/>
            </a:pPr>
            <a:r>
              <a:rPr lang="en-GB" b="1"/>
              <a:t>Medications</a:t>
            </a:r>
            <a:r>
              <a:rPr lang="en-GB"/>
              <a:t> often come with a list of possible side effects and not everyone will experience these. A number of medications work by affecting certain areas of the brain but sometime other areas of the brain can be affected at the same. Time.  Examples include antidepressants, anti-anxiety medications and some analgesics.</a:t>
            </a:r>
          </a:p>
          <a:p>
            <a:pPr marL="171450" indent="-171450">
              <a:buFont typeface="Arial,Sans-Serif"/>
              <a:buChar char="•"/>
            </a:pPr>
            <a:r>
              <a:rPr lang="en-GB" b="1" dirty="0"/>
              <a:t>Fatigue can also cause brain fog-</a:t>
            </a:r>
            <a:r>
              <a:rPr lang="en-GB" dirty="0"/>
              <a:t>In our fatigue session we highlighted that we use energy to move, think, feel and be with others. Long Covid impacts your energy levels therefore you don’t have the same energy to spend, thus certain functions are prioritised. </a:t>
            </a:r>
            <a:endParaRPr lang="en-GB" dirty="0">
              <a:ea typeface="Calibri"/>
              <a:cs typeface="Calibri"/>
            </a:endParaRPr>
          </a:p>
          <a:p>
            <a:r>
              <a:rPr lang="en-GB" dirty="0">
                <a:ea typeface="Calibri"/>
                <a:cs typeface="Calibri"/>
              </a:rPr>
              <a:t>Other possible causes include</a:t>
            </a:r>
          </a:p>
          <a:p>
            <a:endParaRPr lang="en-GB" dirty="0">
              <a:ea typeface="Calibri"/>
              <a:cs typeface="Calibri"/>
            </a:endParaRPr>
          </a:p>
          <a:p>
            <a:pPr marL="171450" indent="-171450">
              <a:buFont typeface="Arial"/>
              <a:buChar char="•"/>
            </a:pPr>
            <a:r>
              <a:rPr lang="en-GB" b="1" dirty="0">
                <a:ea typeface="Calibri"/>
                <a:cs typeface="Calibri"/>
              </a:rPr>
              <a:t>Poor sleep - </a:t>
            </a:r>
            <a:r>
              <a:rPr lang="en-GB" b="1" dirty="0"/>
              <a:t>Sleep is crucial for brain health. I</a:t>
            </a:r>
            <a:r>
              <a:rPr lang="en-GB" dirty="0"/>
              <a:t>t helps nerve cells communicate and removes toxins that build up during wakefulness and supports memory consolidation, immune function, and healing.  Different sleep stages of sleep play a role in brain health, enabling better thinking, learning, and memory</a:t>
            </a:r>
            <a:r>
              <a:rPr lang="en-GB" dirty="0">
                <a:ea typeface="Calibri"/>
                <a:cs typeface="Calibri"/>
              </a:rPr>
              <a:t> therefore this may hinder our brains functions. </a:t>
            </a:r>
          </a:p>
          <a:p>
            <a:pPr marL="171450" indent="-171450">
              <a:buFont typeface="Arial"/>
              <a:buChar char="•"/>
            </a:pPr>
            <a:r>
              <a:rPr lang="en-GB" b="1" dirty="0">
                <a:ea typeface="Calibri"/>
                <a:cs typeface="Calibri"/>
              </a:rPr>
              <a:t>Stress can also impact our brain functioning.  C</a:t>
            </a:r>
            <a:r>
              <a:rPr lang="en-GB" dirty="0">
                <a:ea typeface="Calibri"/>
                <a:cs typeface="Calibri"/>
              </a:rPr>
              <a:t>hronic stress can keep our nervous system on high alert, affecting our ability to focus or apply logical thinking thus causing brain fog. </a:t>
            </a:r>
          </a:p>
          <a:p>
            <a:pPr marL="171450" indent="-171450">
              <a:buFont typeface="Arial"/>
              <a:buChar char="•"/>
            </a:pPr>
            <a:r>
              <a:rPr lang="en-GB" b="1" dirty="0">
                <a:ea typeface="Calibri"/>
                <a:cs typeface="Calibri"/>
              </a:rPr>
              <a:t>Hormone changes are </a:t>
            </a:r>
            <a:r>
              <a:rPr lang="en-GB" dirty="0">
                <a:ea typeface="Calibri"/>
                <a:cs typeface="Calibri"/>
              </a:rPr>
              <a:t>most commonly seen in peri-menopausal or menopausal women.  In these instances often improvements can be achieved through the correction of the hormone imbalance and should be explored fully before</a:t>
            </a:r>
          </a:p>
          <a:p>
            <a:pPr marL="171450" indent="-171450">
              <a:buFont typeface="Arial"/>
              <a:buChar char="•"/>
            </a:pPr>
            <a:r>
              <a:rPr lang="en-GB" b="1" dirty="0">
                <a:ea typeface="Calibri"/>
                <a:cs typeface="Calibri"/>
              </a:rPr>
              <a:t>It is important to recognise other health conditions can impact our brains functions, examples include diabetes, mental health  and neurodivergent conditions such as ADHD. </a:t>
            </a:r>
            <a:endParaRPr lang="en-GB" dirty="0">
              <a:ea typeface="Calibri"/>
              <a:cs typeface="Calibri"/>
            </a:endParaRPr>
          </a:p>
          <a:p>
            <a:pPr marL="171450" indent="-171450">
              <a:buFont typeface="Arial"/>
              <a:buChar char="•"/>
            </a:pPr>
            <a:r>
              <a:rPr lang="en-GB" b="1" dirty="0">
                <a:ea typeface="Calibri"/>
                <a:cs typeface="Calibri"/>
              </a:rPr>
              <a:t>Research is ongoing and our knowledge is expanding. </a:t>
            </a:r>
            <a:endParaRPr lang="en-GB" dirty="0">
              <a:ea typeface="Calibri"/>
              <a:cs typeface="Calibri"/>
            </a:endParaRPr>
          </a:p>
          <a:p>
            <a:pPr marL="171450" indent="-171450">
              <a:buFont typeface="Arial"/>
              <a:buChar char="•"/>
            </a:pPr>
            <a:endParaRPr lang="en-GB" b="1" dirty="0">
              <a:ea typeface="Calibri"/>
              <a:cs typeface="Calibri"/>
            </a:endParaRPr>
          </a:p>
          <a:p>
            <a:r>
              <a:rPr lang="en-GB" b="1" dirty="0">
                <a:ea typeface="Calibri"/>
                <a:cs typeface="Calibri"/>
              </a:rPr>
              <a:t> </a:t>
            </a:r>
            <a:r>
              <a:rPr lang="en-GB" dirty="0">
                <a:ea typeface="Calibri"/>
                <a:cs typeface="Calibri"/>
              </a:rPr>
              <a:t>Recently a paper suggested changes in blood gases may be involved in brain fog but this will need further research and understanding.</a:t>
            </a:r>
            <a:endParaRPr lang="en-GB">
              <a:ea typeface="Calibri" panose="020F0502020204030204"/>
              <a:cs typeface="Calibri" panose="020F0502020204030204"/>
            </a:endParaRPr>
          </a:p>
          <a:p>
            <a:r>
              <a:rPr lang="en-GB" dirty="0">
                <a:ea typeface="Calibri"/>
                <a:cs typeface="Calibri"/>
              </a:rPr>
              <a:t>Poor diet</a:t>
            </a:r>
          </a:p>
          <a:p>
            <a:r>
              <a:rPr lang="en-GB" dirty="0">
                <a:ea typeface="Calibri"/>
                <a:cs typeface="Calibri"/>
              </a:rPr>
              <a:t>Other medical condition</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85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You may want to consider:</a:t>
            </a:r>
            <a:endParaRPr lang="en-US"/>
          </a:p>
          <a:p>
            <a:endParaRPr lang="en-GB" dirty="0">
              <a:ea typeface="Calibri" panose="020F0502020204030204"/>
              <a:cs typeface="Calibri" panose="020F0502020204030204"/>
            </a:endParaRPr>
          </a:p>
          <a:p>
            <a:pPr marL="171450" indent="-171450">
              <a:buFont typeface="Wingdings 3,Sans-Serif"/>
              <a:buChar char="•"/>
            </a:pPr>
            <a:r>
              <a:rPr lang="en-GB" dirty="0"/>
              <a:t>Altering screen brightness. </a:t>
            </a:r>
            <a:endParaRPr lang="en-US" dirty="0"/>
          </a:p>
          <a:p>
            <a:pPr marL="171450" indent="-171450">
              <a:buFont typeface="Wingdings 3,Sans-Serif"/>
              <a:buChar char="•"/>
            </a:pPr>
            <a:r>
              <a:rPr lang="en-GB" dirty="0"/>
              <a:t>Consider the impact of lighting, background noise etc. </a:t>
            </a:r>
            <a:endParaRPr lang="en-US" dirty="0">
              <a:ea typeface="Calibri"/>
              <a:cs typeface="Calibri"/>
            </a:endParaRPr>
          </a:p>
          <a:p>
            <a:pPr marL="171450" indent="-171450">
              <a:buFont typeface="Wingdings 3,Sans-Serif"/>
              <a:buChar char="•"/>
            </a:pPr>
            <a:r>
              <a:rPr lang="en-GB" dirty="0"/>
              <a:t>Pace- we have broken these videos down into 15 minutes. </a:t>
            </a:r>
            <a:endParaRPr lang="en-US"/>
          </a:p>
          <a:p>
            <a:pPr marL="171450" indent="-171450">
              <a:buFont typeface="Wingdings 3,Sans-Serif"/>
              <a:buChar char="•"/>
            </a:pPr>
            <a:r>
              <a:rPr lang="en-GB" dirty="0"/>
              <a:t>Remember to work at a pace that suits you. If you need a break before 15 minutes, listen to your body and take the time you need.</a:t>
            </a:r>
            <a:endParaRPr lang="en-US" dirty="0"/>
          </a:p>
          <a:p>
            <a:pPr marL="171450" indent="-171450">
              <a:buFont typeface="Wingdings 3,Sans-Serif"/>
              <a:buChar char="•"/>
            </a:pPr>
            <a:r>
              <a:rPr lang="en-GB" dirty="0"/>
              <a:t>Learning new information is hard, don’t put pressure on yourself to learn this straight away. Use the videos and presentations as often as you need. </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7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ea typeface="Calibri"/>
                <a:cs typeface="Calibri"/>
              </a:rPr>
              <a:t>Instead of jumping into today's session I want everyone to stop and have a think about what would help you engage today? </a:t>
            </a:r>
            <a:endParaRPr lang="en-GB" dirty="0"/>
          </a:p>
          <a:p>
            <a:endParaRPr lang="en-GB" dirty="0"/>
          </a:p>
          <a:p>
            <a:r>
              <a:rPr lang="en-GB" dirty="0"/>
              <a:t>You may want to consider:</a:t>
            </a:r>
            <a:endParaRPr lang="en-US" dirty="0">
              <a:ea typeface="Calibri"/>
              <a:cs typeface="Calibri"/>
            </a:endParaRPr>
          </a:p>
          <a:p>
            <a:endParaRPr lang="en-GB" dirty="0">
              <a:ea typeface="Calibri" panose="020F0502020204030204"/>
              <a:cs typeface="Calibri" panose="020F0502020204030204"/>
            </a:endParaRPr>
          </a:p>
          <a:p>
            <a:pPr marL="171450" indent="-171450">
              <a:buFont typeface="Wingdings 3,Sans-Serif"/>
              <a:buChar char="•"/>
            </a:pPr>
            <a:r>
              <a:rPr lang="en-GB" dirty="0"/>
              <a:t>Altering screen brightness. </a:t>
            </a:r>
            <a:endParaRPr lang="en-US" dirty="0"/>
          </a:p>
          <a:p>
            <a:pPr marL="171450" indent="-171450">
              <a:buFont typeface="Wingdings 3,Sans-Serif"/>
              <a:buChar char="•"/>
            </a:pPr>
            <a:r>
              <a:rPr lang="en-GB" dirty="0">
                <a:ea typeface="Calibri"/>
                <a:cs typeface="Calibri"/>
              </a:rPr>
              <a:t>Turning off the screen and listening</a:t>
            </a:r>
            <a:endParaRPr lang="en-GB" dirty="0"/>
          </a:p>
          <a:p>
            <a:pPr marL="171450" indent="-171450">
              <a:buFont typeface="Wingdings 3,Sans-Serif"/>
              <a:buChar char="•"/>
            </a:pPr>
            <a:r>
              <a:rPr lang="en-GB" dirty="0"/>
              <a:t>Consider the impact of lighting, background noise etc. </a:t>
            </a:r>
            <a:endParaRPr lang="en-US" dirty="0">
              <a:ea typeface="Calibri"/>
              <a:cs typeface="Calibri"/>
            </a:endParaRPr>
          </a:p>
          <a:p>
            <a:pPr marL="171450" indent="-171450">
              <a:buFont typeface="Wingdings 3,Sans-Serif"/>
              <a:buChar char="•"/>
            </a:pPr>
            <a:r>
              <a:rPr lang="en-GB" dirty="0"/>
              <a:t>Pace- we have broken these videos down into 10-15 minutes. </a:t>
            </a:r>
            <a:endParaRPr lang="en-US" dirty="0"/>
          </a:p>
          <a:p>
            <a:pPr marL="171450" indent="-171450">
              <a:buFont typeface="Wingdings 3,Sans-Serif"/>
              <a:buChar char="•"/>
            </a:pPr>
            <a:r>
              <a:rPr lang="en-GB" dirty="0"/>
              <a:t>Remember to work at a pace that suits you. If you need a break before 15 minutes, listen to your body and take the time you need.</a:t>
            </a:r>
            <a:endParaRPr lang="en-US" dirty="0"/>
          </a:p>
          <a:p>
            <a:pPr marL="171450" indent="-171450">
              <a:buFont typeface="Wingdings 3,Sans-Serif"/>
              <a:buChar char="•"/>
            </a:pPr>
            <a:r>
              <a:rPr lang="en-GB" dirty="0"/>
              <a:t>Learning new information is hard, don’t put pressure on yourself to learn this straight away. Use the videos and presentations as often as you need. </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88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a:ea typeface="Calibri"/>
              <a:cs typeface="Calibri"/>
            </a:endParaRPr>
          </a:p>
          <a:p>
            <a:pPr algn="just"/>
            <a:endParaRPr lang="en-GB" dirty="0"/>
          </a:p>
          <a:p>
            <a:pPr algn="just"/>
            <a:r>
              <a:rPr lang="en-GB" dirty="0"/>
              <a:t>Brain fog is a term that describes mental cloudiness, confusion and difficulty concentrating.</a:t>
            </a:r>
            <a:endParaRPr lang="en-GB" dirty="0">
              <a:ea typeface="Calibri" panose="020F0502020204030204"/>
              <a:cs typeface="Calibri" panose="020F0502020204030204"/>
            </a:endParaRPr>
          </a:p>
          <a:p>
            <a:pPr algn="just"/>
            <a:endParaRPr lang="en-GB" dirty="0"/>
          </a:p>
          <a:p>
            <a:r>
              <a:rPr lang="en-GB" dirty="0"/>
              <a:t>Brain fog is:</a:t>
            </a:r>
          </a:p>
          <a:p>
            <a:pPr marL="171450" indent="-171450">
              <a:buFont typeface="Arial"/>
              <a:buChar char="•"/>
            </a:pPr>
            <a:r>
              <a:rPr lang="en-GB" dirty="0"/>
              <a:t> </a:t>
            </a:r>
            <a:r>
              <a:rPr lang="en-GB" b="1" u="sng" dirty="0"/>
              <a:t>not a medical condition</a:t>
            </a:r>
            <a:r>
              <a:rPr lang="en-GB" dirty="0"/>
              <a:t> but rather a</a:t>
            </a:r>
            <a:r>
              <a:rPr lang="en-GB" b="1" dirty="0"/>
              <a:t> recognised symptom experienced by individuals. </a:t>
            </a:r>
            <a:endParaRPr lang="en-GB" dirty="0">
              <a:ea typeface="Calibri"/>
              <a:cs typeface="Calibri"/>
            </a:endParaRPr>
          </a:p>
          <a:p>
            <a:pPr marL="171450" indent="-171450">
              <a:buFont typeface="Arial"/>
              <a:buChar char="•"/>
            </a:pPr>
            <a:r>
              <a:rPr lang="en-GB" dirty="0"/>
              <a:t>is used to describe a range of cognitive  impairments. </a:t>
            </a:r>
            <a:endParaRPr lang="en-GB" dirty="0">
              <a:ea typeface="Calibri"/>
              <a:cs typeface="Calibri"/>
            </a:endParaRPr>
          </a:p>
          <a:p>
            <a:pPr marL="171450" indent="-171450">
              <a:buFont typeface="Arial"/>
              <a:buChar char="•"/>
            </a:pPr>
            <a:r>
              <a:rPr lang="en-GB" dirty="0"/>
              <a:t>It can manifest as forgetfulness, lack of focus and mental fatigue, often leaving people feeling sluggish and unproductive.</a:t>
            </a:r>
          </a:p>
          <a:p>
            <a:endParaRPr lang="en-GB" dirty="0">
              <a:ea typeface="Calibri"/>
              <a:cs typeface="Calibri"/>
            </a:endParaRPr>
          </a:p>
          <a:p>
            <a:r>
              <a:rPr lang="en-GB" dirty="0">
                <a:ea typeface="Calibri"/>
                <a:cs typeface="Calibri"/>
              </a:rPr>
              <a:t>To understand Brain fog we need to think about cognition.</a:t>
            </a:r>
          </a:p>
          <a:p>
            <a:endParaRPr lang="en-GB" dirty="0"/>
          </a:p>
          <a:p>
            <a:endParaRPr lang="en-GB" dirty="0">
              <a:ea typeface="Calibri" panose="020F0502020204030204"/>
              <a:cs typeface="Calibri" panose="020F0502020204030204"/>
            </a:endParaRPr>
          </a:p>
          <a:p>
            <a:endParaRPr lang="en-GB" dirty="0"/>
          </a:p>
          <a:p>
            <a:endParaRPr lang="en-GB" dirty="0">
              <a:ea typeface="Calibri"/>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50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a:p>
          <a:p>
            <a:r>
              <a:rPr lang="en-GB" dirty="0"/>
              <a:t>"Cognition is the term used for the mental processes that take place in our brain.  This includes:  thinking, attention, language, learning, memory and perception".  As you may be aware these skills don't work independently, they all interact in various ways to allow us to live our life. </a:t>
            </a:r>
            <a:endParaRPr lang="en-US" dirty="0">
              <a:ea typeface="Calibri"/>
              <a:cs typeface="Calibri"/>
            </a:endParaRPr>
          </a:p>
          <a:p>
            <a:endParaRPr lang="en-GB" dirty="0"/>
          </a:p>
          <a:p>
            <a:r>
              <a:rPr lang="en-GB" dirty="0">
                <a:ea typeface="Calibri"/>
                <a:cs typeface="Calibri"/>
              </a:rPr>
              <a:t>Previously I have included a short video but a number of people have highlighted difficulty with watching moving screen therefore I have attached the link for you to watch seperately if you wish. </a:t>
            </a:r>
            <a:endParaRPr lang="en-GB" dirty="0"/>
          </a:p>
          <a:p>
            <a:endParaRPr lang="en-GB">
              <a:ea typeface="Calibri" panose="020F0502020204030204"/>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47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Executive function' involves many cognitive skills coming together to create/develop/participate in daily lives.  Examples of higher executive functioning such as planning, motivation, multi-tasking, </a:t>
            </a:r>
            <a:r>
              <a:rPr lang="en-GB" dirty="0" err="1"/>
              <a:t>fexible</a:t>
            </a:r>
            <a:r>
              <a:rPr lang="en-GB" dirty="0"/>
              <a:t> thinking, memory,  and detecting and correcting mistakes. </a:t>
            </a:r>
            <a:endParaRPr lang="en-US" dirty="0"/>
          </a:p>
          <a:p>
            <a:endParaRPr lang="en-GB" dirty="0"/>
          </a:p>
          <a:p>
            <a:r>
              <a:rPr lang="en-GB" dirty="0"/>
              <a:t>We rely on many of these executive function skills on a daily basis, such as to cook a meal, follow a conversation, interact with others, work, or plan our day. </a:t>
            </a:r>
            <a:r>
              <a:rPr lang="en-GB" dirty="0">
                <a:ea typeface="Calibri" panose="020F0502020204030204"/>
                <a:cs typeface="Calibri" panose="020F0502020204030204"/>
              </a:rPr>
              <a:t>Higher executive function occurs when your cognitive skills come together, brain fog interrupts this process. </a:t>
            </a:r>
            <a:endParaRPr lang="en-US">
              <a:ea typeface="Calibri" panose="020F0502020204030204"/>
              <a:cs typeface="Calibri" panose="020F0502020204030204"/>
            </a:endParaRPr>
          </a:p>
          <a:p>
            <a:endParaRPr lang="en-GB" dirty="0">
              <a:ea typeface="Calibri" panose="020F0502020204030204"/>
              <a:cs typeface="Calibri" panose="020F0502020204030204"/>
            </a:endParaRPr>
          </a:p>
          <a:p>
            <a:r>
              <a:rPr lang="en-GB" dirty="0">
                <a:ea typeface="Calibri" panose="020F0502020204030204"/>
                <a:cs typeface="Calibri" panose="020F0502020204030204"/>
              </a:rPr>
              <a:t>Let’s consider making a meal - </a:t>
            </a:r>
            <a:r>
              <a:rPr lang="en-GB" dirty="0"/>
              <a:t> What is the difference between a </a:t>
            </a:r>
            <a:r>
              <a:rPr lang="en-GB" dirty="0" err="1"/>
              <a:t>michellin</a:t>
            </a:r>
            <a:r>
              <a:rPr lang="en-GB" dirty="0"/>
              <a:t> starred meal and a ready meal? They both begin with the same ingredients but how they are managed impacts the outcome, this is higher executive functioning. </a:t>
            </a:r>
            <a:endParaRPr lang="en-GB" dirty="0">
              <a:ea typeface="Calibri"/>
              <a:cs typeface="Calibri"/>
            </a:endParaRPr>
          </a:p>
          <a:p>
            <a:endParaRPr lang="en-GB" dirty="0">
              <a:ea typeface="Calibri"/>
              <a:cs typeface="Calibri"/>
            </a:endParaRPr>
          </a:p>
          <a:p>
            <a:r>
              <a:rPr lang="en-GB" b="1" dirty="0">
                <a:ea typeface="Calibri" panose="020F0502020204030204"/>
                <a:cs typeface="Calibri" panose="020F0502020204030204"/>
              </a:rPr>
              <a:t>Motivation-  </a:t>
            </a:r>
            <a:r>
              <a:rPr lang="en-GB" dirty="0">
                <a:ea typeface="Calibri" panose="020F0502020204030204"/>
                <a:cs typeface="Calibri" panose="020F0502020204030204"/>
              </a:rPr>
              <a:t>Any meal starts with motivation and having the memory of previous learning to start cooking.</a:t>
            </a:r>
          </a:p>
          <a:p>
            <a:r>
              <a:rPr lang="en-GB" b="1" dirty="0">
                <a:ea typeface="Calibri" panose="020F0502020204030204"/>
                <a:cs typeface="Calibri" panose="020F0502020204030204"/>
              </a:rPr>
              <a:t>Concentration</a:t>
            </a:r>
            <a:r>
              <a:rPr lang="en-GB" dirty="0">
                <a:ea typeface="Calibri" panose="020F0502020204030204"/>
                <a:cs typeface="Calibri" panose="020F0502020204030204"/>
              </a:rPr>
              <a:t> -  We must have the concentration to consider what ingredients are needed and how to cook the dish.  </a:t>
            </a:r>
          </a:p>
          <a:p>
            <a:r>
              <a:rPr lang="en-GB" b="1" dirty="0">
                <a:ea typeface="Calibri" panose="020F0502020204030204"/>
                <a:cs typeface="Calibri" panose="020F0502020204030204"/>
              </a:rPr>
              <a:t>Understand -  </a:t>
            </a:r>
            <a:r>
              <a:rPr lang="en-GB" dirty="0">
                <a:ea typeface="Calibri" panose="020F0502020204030204"/>
                <a:cs typeface="Calibri" panose="020F0502020204030204"/>
              </a:rPr>
              <a:t>Know from memory/previous learning how to cook.</a:t>
            </a:r>
          </a:p>
          <a:p>
            <a:r>
              <a:rPr lang="en-GB" b="1" dirty="0">
                <a:ea typeface="Calibri" panose="020F0502020204030204"/>
                <a:cs typeface="Calibri" panose="020F0502020204030204"/>
              </a:rPr>
              <a:t>Apply -  </a:t>
            </a:r>
            <a:r>
              <a:rPr lang="en-GB" dirty="0">
                <a:ea typeface="Calibri" panose="020F0502020204030204"/>
                <a:cs typeface="Calibri" panose="020F0502020204030204"/>
              </a:rPr>
              <a:t>Use your knowledge and start to prepare your meal.</a:t>
            </a:r>
          </a:p>
          <a:p>
            <a:r>
              <a:rPr lang="en-GB" b="1" dirty="0">
                <a:ea typeface="Calibri" panose="020F0502020204030204"/>
                <a:cs typeface="Calibri" panose="020F0502020204030204"/>
              </a:rPr>
              <a:t>Analyse - </a:t>
            </a:r>
            <a:r>
              <a:rPr lang="en-GB" dirty="0">
                <a:ea typeface="Calibri" panose="020F0502020204030204"/>
                <a:cs typeface="Calibri" panose="020F0502020204030204"/>
              </a:rPr>
              <a:t> Consider your meal and check that its coming together</a:t>
            </a:r>
          </a:p>
          <a:p>
            <a:r>
              <a:rPr lang="en-GB" b="1" dirty="0">
                <a:ea typeface="Calibri" panose="020F0502020204030204"/>
                <a:cs typeface="Calibri" panose="020F0502020204030204"/>
              </a:rPr>
              <a:t>Evaluate- </a:t>
            </a:r>
            <a:r>
              <a:rPr lang="en-GB" dirty="0">
                <a:ea typeface="Calibri" panose="020F0502020204030204"/>
                <a:cs typeface="Calibri" panose="020F0502020204030204"/>
              </a:rPr>
              <a:t>Compare this meal to other meals you have made.</a:t>
            </a:r>
          </a:p>
          <a:p>
            <a:r>
              <a:rPr lang="en-GB" b="1" dirty="0">
                <a:ea typeface="Calibri" panose="020F0502020204030204"/>
                <a:cs typeface="Calibri" panose="020F0502020204030204"/>
              </a:rPr>
              <a:t>Create </a:t>
            </a:r>
            <a:r>
              <a:rPr lang="en-GB" dirty="0">
                <a:ea typeface="Calibri" panose="020F0502020204030204"/>
                <a:cs typeface="Calibri" panose="020F0502020204030204"/>
              </a:rPr>
              <a:t>-. create a meal that you can sit and eat.</a:t>
            </a:r>
          </a:p>
          <a:p>
            <a:endParaRPr lang="en-GB" dirty="0">
              <a:ea typeface="Calibri" panose="020F0502020204030204"/>
              <a:cs typeface="Calibri" panose="020F0502020204030204"/>
            </a:endParaRPr>
          </a:p>
          <a:p>
            <a:r>
              <a:rPr lang="en-GB" dirty="0">
                <a:ea typeface="Calibri" panose="020F0502020204030204"/>
                <a:cs typeface="Calibri" panose="020F0502020204030204"/>
              </a:rPr>
              <a:t>But if we think about brain fog for a moment what happens to our ability to achieve executive functioning.</a:t>
            </a:r>
            <a:endParaRPr lang="en-GB" dirty="0"/>
          </a:p>
          <a:p>
            <a:r>
              <a:rPr lang="en-GB" dirty="0">
                <a:ea typeface="Calibri" panose="020F0502020204030204"/>
                <a:cs typeface="Calibri" panose="020F0502020204030204"/>
              </a:rPr>
              <a:t> </a:t>
            </a:r>
          </a:p>
          <a:p>
            <a:endParaRPr lang="en-GB" dirty="0">
              <a:ea typeface="Calibri" panose="020F0502020204030204"/>
              <a:cs typeface="Calibri" panose="020F0502020204030204"/>
            </a:endParaRPr>
          </a:p>
          <a:p>
            <a:r>
              <a:rPr lang="en-GB" dirty="0">
                <a:ea typeface="Calibri" panose="020F0502020204030204"/>
                <a:cs typeface="Calibri" panose="020F0502020204030204"/>
              </a:rPr>
              <a:t>.</a:t>
            </a: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5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Executive function' involves many cognitive skills coming together to create/develop/participate in daily lives.  Examples of higher executive functioning such as planning, motivation, multi-tasking, </a:t>
            </a:r>
            <a:r>
              <a:rPr lang="en-GB" dirty="0" err="1"/>
              <a:t>fexible</a:t>
            </a:r>
            <a:r>
              <a:rPr lang="en-GB" dirty="0"/>
              <a:t> thinking, memory,  and detecting and correcting mistakes. </a:t>
            </a:r>
            <a:endParaRPr lang="en-US" dirty="0"/>
          </a:p>
          <a:p>
            <a:endParaRPr lang="en-GB" dirty="0"/>
          </a:p>
          <a:p>
            <a:r>
              <a:rPr lang="en-GB" dirty="0"/>
              <a:t>We rely on many of these executive function skills on a daily basis, such as to cook a meal, follow a conversation, interact with others, work, or plan our day. </a:t>
            </a:r>
            <a:r>
              <a:rPr lang="en-GB" dirty="0">
                <a:ea typeface="Calibri" panose="020F0502020204030204"/>
                <a:cs typeface="Calibri" panose="020F0502020204030204"/>
              </a:rPr>
              <a:t>Higher executive function occurs when your cognitive skills come together, brain fog interrupts this process. </a:t>
            </a:r>
            <a:endParaRPr lang="en-US">
              <a:ea typeface="Calibri" panose="020F0502020204030204"/>
              <a:cs typeface="Calibri" panose="020F0502020204030204"/>
            </a:endParaRPr>
          </a:p>
          <a:p>
            <a:endParaRPr lang="en-GB" dirty="0">
              <a:ea typeface="Calibri" panose="020F0502020204030204"/>
              <a:cs typeface="Calibri" panose="020F0502020204030204"/>
            </a:endParaRPr>
          </a:p>
          <a:p>
            <a:r>
              <a:rPr lang="en-GB" dirty="0">
                <a:ea typeface="Calibri" panose="020F0502020204030204"/>
                <a:cs typeface="Calibri" panose="020F0502020204030204"/>
              </a:rPr>
              <a:t>Let’s consider making a meal - </a:t>
            </a:r>
            <a:r>
              <a:rPr lang="en-GB" dirty="0"/>
              <a:t> What is the difference between a </a:t>
            </a:r>
            <a:r>
              <a:rPr lang="en-GB" dirty="0" err="1"/>
              <a:t>michellin</a:t>
            </a:r>
            <a:r>
              <a:rPr lang="en-GB" dirty="0"/>
              <a:t> starred meal and a ready meal? They both begin with the same ingredients but how they are managed impacts the outcome, this is higher executive functioning. </a:t>
            </a:r>
            <a:endParaRPr lang="en-GB" dirty="0">
              <a:ea typeface="Calibri"/>
              <a:cs typeface="Calibri"/>
            </a:endParaRPr>
          </a:p>
          <a:p>
            <a:endParaRPr lang="en-GB" dirty="0">
              <a:ea typeface="Calibri"/>
              <a:cs typeface="Calibri"/>
            </a:endParaRPr>
          </a:p>
          <a:p>
            <a:r>
              <a:rPr lang="en-GB" b="1" dirty="0">
                <a:ea typeface="Calibri" panose="020F0502020204030204"/>
                <a:cs typeface="Calibri" panose="020F0502020204030204"/>
              </a:rPr>
              <a:t>Motivation-  </a:t>
            </a:r>
            <a:r>
              <a:rPr lang="en-GB" dirty="0">
                <a:ea typeface="Calibri" panose="020F0502020204030204"/>
                <a:cs typeface="Calibri" panose="020F0502020204030204"/>
              </a:rPr>
              <a:t>Any meal starts with motivation and having the memory of previous learning to start cooking.</a:t>
            </a:r>
          </a:p>
          <a:p>
            <a:r>
              <a:rPr lang="en-GB" b="1" dirty="0">
                <a:ea typeface="Calibri" panose="020F0502020204030204"/>
                <a:cs typeface="Calibri" panose="020F0502020204030204"/>
              </a:rPr>
              <a:t>Concentration</a:t>
            </a:r>
            <a:r>
              <a:rPr lang="en-GB" dirty="0">
                <a:ea typeface="Calibri" panose="020F0502020204030204"/>
                <a:cs typeface="Calibri" panose="020F0502020204030204"/>
              </a:rPr>
              <a:t> -  We must have the concentration to consider what ingredients are needed and how to cook the dish.  </a:t>
            </a:r>
          </a:p>
          <a:p>
            <a:r>
              <a:rPr lang="en-GB" b="1" dirty="0">
                <a:ea typeface="Calibri" panose="020F0502020204030204"/>
                <a:cs typeface="Calibri" panose="020F0502020204030204"/>
              </a:rPr>
              <a:t>Understand -  </a:t>
            </a:r>
            <a:r>
              <a:rPr lang="en-GB" dirty="0">
                <a:ea typeface="Calibri" panose="020F0502020204030204"/>
                <a:cs typeface="Calibri" panose="020F0502020204030204"/>
              </a:rPr>
              <a:t>Know from memory/previous learning how to cook.</a:t>
            </a:r>
          </a:p>
          <a:p>
            <a:r>
              <a:rPr lang="en-GB" b="1" dirty="0">
                <a:ea typeface="Calibri" panose="020F0502020204030204"/>
                <a:cs typeface="Calibri" panose="020F0502020204030204"/>
              </a:rPr>
              <a:t>Apply -  </a:t>
            </a:r>
            <a:r>
              <a:rPr lang="en-GB" dirty="0">
                <a:ea typeface="Calibri" panose="020F0502020204030204"/>
                <a:cs typeface="Calibri" panose="020F0502020204030204"/>
              </a:rPr>
              <a:t>Use your knowledge and start to prepare your meal.</a:t>
            </a:r>
          </a:p>
          <a:p>
            <a:r>
              <a:rPr lang="en-GB" b="1" dirty="0">
                <a:ea typeface="Calibri" panose="020F0502020204030204"/>
                <a:cs typeface="Calibri" panose="020F0502020204030204"/>
              </a:rPr>
              <a:t>Analyse - </a:t>
            </a:r>
            <a:r>
              <a:rPr lang="en-GB" dirty="0">
                <a:ea typeface="Calibri" panose="020F0502020204030204"/>
                <a:cs typeface="Calibri" panose="020F0502020204030204"/>
              </a:rPr>
              <a:t> Consider your meal and check that its coming together</a:t>
            </a:r>
          </a:p>
          <a:p>
            <a:r>
              <a:rPr lang="en-GB" b="1" dirty="0">
                <a:ea typeface="Calibri" panose="020F0502020204030204"/>
                <a:cs typeface="Calibri" panose="020F0502020204030204"/>
              </a:rPr>
              <a:t>Evaluate- </a:t>
            </a:r>
            <a:r>
              <a:rPr lang="en-GB" dirty="0">
                <a:ea typeface="Calibri" panose="020F0502020204030204"/>
                <a:cs typeface="Calibri" panose="020F0502020204030204"/>
              </a:rPr>
              <a:t>Compare this meal to other meals you have made.</a:t>
            </a:r>
          </a:p>
          <a:p>
            <a:r>
              <a:rPr lang="en-GB" b="1" dirty="0">
                <a:ea typeface="Calibri" panose="020F0502020204030204"/>
                <a:cs typeface="Calibri" panose="020F0502020204030204"/>
              </a:rPr>
              <a:t>Create </a:t>
            </a:r>
            <a:r>
              <a:rPr lang="en-GB" dirty="0">
                <a:ea typeface="Calibri" panose="020F0502020204030204"/>
                <a:cs typeface="Calibri" panose="020F0502020204030204"/>
              </a:rPr>
              <a:t>-. create a meal that you can sit and eat.</a:t>
            </a:r>
          </a:p>
          <a:p>
            <a:endParaRPr lang="en-GB" dirty="0">
              <a:ea typeface="Calibri" panose="020F0502020204030204"/>
              <a:cs typeface="Calibri" panose="020F0502020204030204"/>
            </a:endParaRPr>
          </a:p>
          <a:p>
            <a:r>
              <a:rPr lang="en-GB" dirty="0">
                <a:ea typeface="Calibri" panose="020F0502020204030204"/>
                <a:cs typeface="Calibri" panose="020F0502020204030204"/>
              </a:rPr>
              <a:t>But if we think about brain fog for a moment what happens to our ability to achieve executive functioning.</a:t>
            </a:r>
            <a:endParaRPr lang="en-GB" dirty="0"/>
          </a:p>
          <a:p>
            <a:r>
              <a:rPr lang="en-GB" dirty="0">
                <a:ea typeface="Calibri" panose="020F0502020204030204"/>
                <a:cs typeface="Calibri" panose="020F0502020204030204"/>
              </a:rPr>
              <a:t> </a:t>
            </a:r>
          </a:p>
          <a:p>
            <a:endParaRPr lang="en-GB" dirty="0">
              <a:ea typeface="Calibri" panose="020F0502020204030204"/>
              <a:cs typeface="Calibri" panose="020F0502020204030204"/>
            </a:endParaRPr>
          </a:p>
          <a:p>
            <a:r>
              <a:rPr lang="en-GB" dirty="0">
                <a:ea typeface="Calibri" panose="020F0502020204030204"/>
                <a:cs typeface="Calibri" panose="020F0502020204030204"/>
              </a:rPr>
              <a:t>.</a:t>
            </a: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973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ea typeface="Calibri" panose="020F0502020204030204"/>
                <a:cs typeface="Calibri" panose="020F0502020204030204"/>
              </a:rPr>
              <a:t>High executive functioning skills are often shown as a triangle such as this, which suggests a layering approach.  At the foundation of higher executive function is our ability to recall our past learning and to concentrate. </a:t>
            </a:r>
          </a:p>
          <a:p>
            <a:endParaRPr lang="en-GB" dirty="0">
              <a:ea typeface="Calibri" panose="020F0502020204030204"/>
              <a:cs typeface="Calibri" panose="020F0502020204030204"/>
            </a:endParaRPr>
          </a:p>
          <a:p>
            <a:r>
              <a:rPr lang="en-GB" dirty="0">
                <a:ea typeface="Calibri" panose="020F0502020204030204"/>
                <a:cs typeface="Calibri" panose="020F0502020204030204"/>
              </a:rPr>
              <a:t>Reduced concentration and poor memory are commonly reported when discussing brain fog. As a result, brain fog can affect all areas of functioning.  Brain fog does not stop your ability to make or complete a meal but sometimes reduced concentration can cause you to add too much salt or miss a couple of steps in the process.  </a:t>
            </a: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3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These are common symptoms experienced by someone with brain fog:</a:t>
            </a:r>
            <a:endParaRPr lang="en-US" dirty="0"/>
          </a:p>
          <a:p>
            <a:endParaRPr lang="en-GB" dirty="0"/>
          </a:p>
          <a:p>
            <a:pPr marL="171450" indent="-171450">
              <a:buFont typeface="Arial,Sans-Serif"/>
              <a:buChar char="•"/>
            </a:pPr>
            <a:r>
              <a:rPr lang="en-GB" dirty="0"/>
              <a:t>The most commonly reported cognitive problems is poor concentration.  Concentration is the ability to direct our attention to a particular task for example preparing our meal.   </a:t>
            </a:r>
          </a:p>
          <a:p>
            <a:pPr marL="171450" indent="-171450">
              <a:buFont typeface="Arial,Sans-Serif"/>
              <a:buChar char="•"/>
            </a:pPr>
            <a:r>
              <a:rPr lang="en-GB" dirty="0"/>
              <a:t>People often describe slow processing which can occur due to poor concentration and attention.</a:t>
            </a:r>
            <a:endParaRPr lang="en-GB" dirty="0">
              <a:ea typeface="Calibri" panose="020F0502020204030204"/>
              <a:cs typeface="Calibri" panose="020F0502020204030204"/>
            </a:endParaRPr>
          </a:p>
          <a:p>
            <a:pPr marL="171450" indent="-171450">
              <a:buFont typeface="Arial,Sans-Serif"/>
              <a:buChar char="•"/>
            </a:pPr>
            <a:r>
              <a:rPr lang="en-GB" b="1" dirty="0"/>
              <a:t>Others experience trouble processing information</a:t>
            </a:r>
            <a:r>
              <a:rPr lang="en-GB" dirty="0"/>
              <a:t>– For example reading a recipe on the tablet, understanding the contents and what the author wants you to do.</a:t>
            </a:r>
            <a:endParaRPr lang="en-GB"/>
          </a:p>
          <a:p>
            <a:pPr marL="171450" indent="-171450">
              <a:buFont typeface="Arial,Sans-Serif"/>
              <a:buChar char="•"/>
            </a:pPr>
            <a:r>
              <a:rPr lang="en-GB" b="1" dirty="0"/>
              <a:t>Memory impairment, in particular issues with recall and short term memory </a:t>
            </a:r>
            <a:r>
              <a:rPr lang="en-GB" dirty="0"/>
              <a:t>. It is thought that poor concentration impacts how we store an </a:t>
            </a:r>
            <a:r>
              <a:rPr lang="en-GB" dirty="0" err="1"/>
              <a:t>an</a:t>
            </a:r>
            <a:r>
              <a:rPr lang="en-GB" dirty="0"/>
              <a:t> event which is then incorrectly file causing difficulty in recalling the information. </a:t>
            </a:r>
            <a:endParaRPr lang="en-US" dirty="0"/>
          </a:p>
          <a:p>
            <a:pPr marL="171450" indent="-171450">
              <a:buFont typeface="Arial,Sans-Serif"/>
              <a:buChar char="•"/>
            </a:pPr>
            <a:r>
              <a:rPr lang="en-GB" b="1" dirty="0"/>
              <a:t>Being easily distracted is also commonly reported.  Attention is </a:t>
            </a:r>
            <a:r>
              <a:rPr lang="en-GB" dirty="0"/>
              <a:t>our ability to attend to a task while ignoring all other stimulus. Possibly you are ignoring traffic noises, your pets or family to listen to this presentation. Poor attention can result in sensory sensitivity for example to noise in a shop as people become more aware of all the stimulus our bodies receive which can result in sensory overload. </a:t>
            </a:r>
            <a:endParaRPr lang="en-US">
              <a:ea typeface="Calibri"/>
              <a:cs typeface="Calibri"/>
            </a:endParaRPr>
          </a:p>
          <a:p>
            <a:pPr marL="171450" indent="-171450">
              <a:buFont typeface="Arial,Sans-Serif"/>
              <a:buChar char="•"/>
            </a:pPr>
            <a:r>
              <a:rPr lang="en-GB" b="1" dirty="0"/>
              <a:t>Changes in your communication are commonly, in particular</a:t>
            </a:r>
            <a:r>
              <a:rPr lang="en-GB" dirty="0"/>
              <a:t> finding issues. </a:t>
            </a:r>
            <a:endParaRPr lang="en-GB">
              <a:ea typeface="Calibri"/>
              <a:cs typeface="Calibri"/>
            </a:endParaRPr>
          </a:p>
          <a:p>
            <a:pPr marL="171450" indent="-171450">
              <a:buFont typeface="Arial,Sans-Serif"/>
              <a:buChar char="•"/>
            </a:pPr>
            <a:r>
              <a:rPr lang="en-GB" b="1" dirty="0"/>
              <a:t>People  also often report mental Fatigue </a:t>
            </a:r>
            <a:r>
              <a:rPr lang="en-GB" dirty="0"/>
              <a:t>especially when trying to learn new information .  This has been described as feeling like your mind is walking through quick sand particularly as the da</a:t>
            </a:r>
          </a:p>
          <a:p>
            <a:r>
              <a:rPr lang="en-GB" dirty="0">
                <a:ea typeface="Calibri" panose="020F0502020204030204"/>
                <a:cs typeface="Calibri" panose="020F0502020204030204"/>
              </a:rPr>
              <a:t> </a:t>
            </a:r>
          </a:p>
          <a:p>
            <a:endParaRPr lang="en-GB" dirty="0">
              <a:ea typeface="Calibri" panose="020F0502020204030204"/>
              <a:cs typeface="Calibri" panose="020F0502020204030204"/>
            </a:endParaRPr>
          </a:p>
          <a:p>
            <a:r>
              <a:rPr lang="en-GB" dirty="0">
                <a:ea typeface="Calibri" panose="020F0502020204030204"/>
                <a:cs typeface="Calibri" panose="020F0502020204030204"/>
              </a:rPr>
              <a:t>.</a:t>
            </a: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57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ea typeface="Calibri" panose="020F0502020204030204"/>
                <a:cs typeface="Calibri"/>
              </a:rPr>
              <a:t>These are quotes from people living with brain fog describing how it feels to live with brain fog.  </a:t>
            </a:r>
          </a:p>
          <a:p>
            <a:endParaRPr lang="en-GB" dirty="0">
              <a:ea typeface="Calibri" panose="020F0502020204030204"/>
              <a:cs typeface="Calibri"/>
            </a:endParaRPr>
          </a:p>
          <a:p>
            <a:r>
              <a:rPr lang="en-GB" dirty="0">
                <a:ea typeface="Calibri" panose="020F0502020204030204"/>
                <a:cs typeface="Calibri"/>
              </a:rPr>
              <a:t>Quote 1 suggests this person is struggling with attention and possibly feeling overwhelmed as a result. </a:t>
            </a:r>
          </a:p>
          <a:p>
            <a:endParaRPr lang="en-GB" dirty="0">
              <a:ea typeface="Calibri" panose="020F0502020204030204"/>
              <a:cs typeface="Calibri"/>
            </a:endParaRPr>
          </a:p>
          <a:p>
            <a:r>
              <a:rPr lang="en-GB">
                <a:ea typeface="Calibri" panose="020F0502020204030204"/>
                <a:cs typeface="Calibri"/>
              </a:rPr>
              <a:t>Quote 2 talks about the frustration and experience of word finding difficulties. </a:t>
            </a:r>
          </a:p>
          <a:p>
            <a:r>
              <a:rPr lang="en-GB" dirty="0">
                <a:ea typeface="Calibri" panose="020F0502020204030204"/>
                <a:cs typeface="+mn-lt"/>
              </a:rPr>
              <a:t/>
            </a:r>
            <a:br>
              <a:rPr lang="en-GB" dirty="0">
                <a:ea typeface="Calibri" panose="020F0502020204030204"/>
                <a:cs typeface="+mn-lt"/>
              </a:rPr>
            </a:br>
            <a:r>
              <a:rPr lang="en-GB">
                <a:ea typeface="Calibri" panose="020F0502020204030204"/>
                <a:cs typeface="Calibri"/>
              </a:rPr>
              <a:t>Quote 3 – raises the feeling of disassociation. A disconnect from the event which can occur due to be overwhelmed by the environment.</a:t>
            </a:r>
          </a:p>
          <a:p>
            <a:endParaRPr lang="en-GB" dirty="0">
              <a:ea typeface="Calibri" panose="020F0502020204030204"/>
              <a:cs typeface="Calibri"/>
            </a:endParaRPr>
          </a:p>
          <a:p>
            <a:r>
              <a:rPr lang="en-GB" dirty="0">
                <a:ea typeface="Calibri" panose="020F0502020204030204"/>
                <a:cs typeface="Calibri"/>
              </a:rPr>
              <a:t>Brain fog is individual to you and I would encourage you to think about how you would describe your brain fog to others.</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1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rtl="0"/>
            <a:fld id="{B4AAD351-6347-4318-B935-1E0F1B6A61D6}"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35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817539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535305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96543315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845681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3160946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0900559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D2EB87B0-5071-4BC9-A19F-C3269318028C}"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6002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54B4CBB3-9133-42BF-BC20-6F6E1888C21F}"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481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rtl="0"/>
            <a:fld id="{B4AAD351-6347-4318-B935-1E0F1B6A61D6}"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35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71F23539-3F81-4F1E-A9B7-5CE0C1986E23}"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0612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71F23539-3F81-4F1E-A9B7-5CE0C1986E23}"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0612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56854DA5-E4EE-42EA-9BC9-3160B1480769}"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691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rtl="0"/>
            <a:fld id="{E9A1BF5D-7537-4BA8-9976-6302714DE26C}" type="datetime1">
              <a:rPr lang="en-GB" noProof="0" smtClean="0"/>
              <a:t>05/06/2025</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23099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rtl="0"/>
            <a:fld id="{8F8E4797-21F6-4D41-B035-97FEABB63BCE}" type="datetime1">
              <a:rPr lang="en-GB" noProof="0" smtClean="0"/>
              <a:t>05/06/2025</a:t>
            </a:fld>
            <a:endParaRPr lang="en-GB" noProof="0"/>
          </a:p>
        </p:txBody>
      </p:sp>
      <p:sp>
        <p:nvSpPr>
          <p:cNvPr id="8" name="Footer Placeholder 7"/>
          <p:cNvSpPr>
            <a:spLocks noGrp="1"/>
          </p:cNvSpPr>
          <p:nvPr>
            <p:ph type="ftr" sz="quarter" idx="11"/>
          </p:nvPr>
        </p:nvSpPr>
        <p:spPr/>
        <p:txBody>
          <a:bodyPr/>
          <a:lstStyle/>
          <a:p>
            <a:pPr rtl="0"/>
            <a:r>
              <a:rPr lang="en-GB" noProof="0"/>
              <a:t>Add a footer</a:t>
            </a:r>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037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rtl="0"/>
            <a:fld id="{4EC45D07-A3FD-40EE-BB45-F5E3D0F2E1C8}" type="datetime1">
              <a:rPr lang="en-GB" noProof="0" smtClean="0"/>
              <a:t>05/06/2025</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3500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0FFDAF9-DFA9-4947-9568-03347A66D233}" type="datetime1">
              <a:rPr lang="en-GB" noProof="0" smtClean="0"/>
              <a:t>05/06/2025</a:t>
            </a:fld>
            <a:endParaRPr lang="en-GB" noProof="0"/>
          </a:p>
        </p:txBody>
      </p:sp>
      <p:sp>
        <p:nvSpPr>
          <p:cNvPr id="3" name="Footer Placeholder 2"/>
          <p:cNvSpPr>
            <a:spLocks noGrp="1"/>
          </p:cNvSpPr>
          <p:nvPr>
            <p:ph type="ftr" sz="quarter" idx="11"/>
          </p:nvPr>
        </p:nvSpPr>
        <p:spPr/>
        <p:txBody>
          <a:bodyPr/>
          <a:lstStyle/>
          <a:p>
            <a:pPr rtl="0"/>
            <a:r>
              <a:rPr lang="en-GB" noProof="0"/>
              <a:t>Add a footer</a:t>
            </a:r>
          </a:p>
        </p:txBody>
      </p:sp>
      <p:sp>
        <p:nvSpPr>
          <p:cNvPr id="4" name="Slide Number Placeholder 3"/>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671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D89D711C-098E-40E1-BE23-CFCA1FAB8359}" type="datetime1">
              <a:rPr lang="en-GB" noProof="0" smtClean="0"/>
              <a:t>05/06/2025</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39632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9A9A7A2F-7C81-4F05-8B4D-4983D3740BAF}" type="datetime1">
              <a:rPr lang="en-GB" noProof="0" smtClean="0"/>
              <a:t>05/06/2025</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88475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8175396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5353054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9654331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56854DA5-E4EE-42EA-9BC9-3160B1480769}"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691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8456813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31609462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09005591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D2EB87B0-5071-4BC9-A19F-C3269318028C}"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6002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54B4CBB3-9133-42BF-BC20-6F6E1888C21F}" type="datetime1">
              <a:rPr lang="en-GB" noProof="0" smtClean="0"/>
              <a:t>05/06/2025</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481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rtl="0"/>
            <a:fld id="{E9A1BF5D-7537-4BA8-9976-6302714DE26C}" type="datetime1">
              <a:rPr lang="en-GB" noProof="0" smtClean="0"/>
              <a:t>05/06/2025</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23099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rtl="0"/>
            <a:fld id="{8F8E4797-21F6-4D41-B035-97FEABB63BCE}" type="datetime1">
              <a:rPr lang="en-GB" noProof="0" smtClean="0"/>
              <a:t>05/06/2025</a:t>
            </a:fld>
            <a:endParaRPr lang="en-GB" noProof="0"/>
          </a:p>
        </p:txBody>
      </p:sp>
      <p:sp>
        <p:nvSpPr>
          <p:cNvPr id="8" name="Footer Placeholder 7"/>
          <p:cNvSpPr>
            <a:spLocks noGrp="1"/>
          </p:cNvSpPr>
          <p:nvPr>
            <p:ph type="ftr" sz="quarter" idx="11"/>
          </p:nvPr>
        </p:nvSpPr>
        <p:spPr/>
        <p:txBody>
          <a:bodyPr/>
          <a:lstStyle/>
          <a:p>
            <a:pPr rtl="0"/>
            <a:r>
              <a:rPr lang="en-GB" noProof="0"/>
              <a:t>Add a footer</a:t>
            </a:r>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037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rtl="0"/>
            <a:fld id="{4EC45D07-A3FD-40EE-BB45-F5E3D0F2E1C8}" type="datetime1">
              <a:rPr lang="en-GB" noProof="0" smtClean="0"/>
              <a:t>05/06/2025</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3500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0FFDAF9-DFA9-4947-9568-03347A66D233}" type="datetime1">
              <a:rPr lang="en-GB" noProof="0" smtClean="0"/>
              <a:t>05/06/2025</a:t>
            </a:fld>
            <a:endParaRPr lang="en-GB" noProof="0"/>
          </a:p>
        </p:txBody>
      </p:sp>
      <p:sp>
        <p:nvSpPr>
          <p:cNvPr id="3" name="Footer Placeholder 2"/>
          <p:cNvSpPr>
            <a:spLocks noGrp="1"/>
          </p:cNvSpPr>
          <p:nvPr>
            <p:ph type="ftr" sz="quarter" idx="11"/>
          </p:nvPr>
        </p:nvSpPr>
        <p:spPr/>
        <p:txBody>
          <a:bodyPr/>
          <a:lstStyle/>
          <a:p>
            <a:pPr rtl="0"/>
            <a:r>
              <a:rPr lang="en-GB" noProof="0"/>
              <a:t>Add a footer</a:t>
            </a:r>
          </a:p>
        </p:txBody>
      </p:sp>
      <p:sp>
        <p:nvSpPr>
          <p:cNvPr id="4" name="Slide Number Placeholder 3"/>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671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D89D711C-098E-40E1-BE23-CFCA1FAB8359}" type="datetime1">
              <a:rPr lang="en-GB" noProof="0" smtClean="0"/>
              <a:t>05/06/2025</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39632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9A9A7A2F-7C81-4F05-8B4D-4983D3740BAF}" type="datetime1">
              <a:rPr lang="en-GB" noProof="0" smtClean="0"/>
              <a:t>05/06/2025</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88475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en-GB" noProof="0"/>
              <a:t>Add a footer</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3930659"/>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74" r:id="rId12"/>
    <p:sldLayoutId id="2147483775" r:id="rId13"/>
    <p:sldLayoutId id="2147483776" r:id="rId14"/>
    <p:sldLayoutId id="2147483777" r:id="rId15"/>
    <p:sldLayoutId id="2147483778" r:id="rId16"/>
    <p:sldLayoutId id="214748377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8B045440-74F0-4B44-BEF6-1040C3E911E1}" type="datetime1">
              <a:rPr lang="en-GB" noProof="0" smtClean="0"/>
              <a:t>05/06/2025</a:t>
            </a:fld>
            <a:endParaRPr lang="en-GB"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en-GB" noProof="0"/>
              <a:t>Add a footer</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393065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betterhealthwhileaging.net/incompetence-losing-decision-capacity-faq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zaVwyi9flBI"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xmlns="" id="{12211C43-D0DF-7BD3-C62B-FF0B34A2095F}"/>
              </a:ext>
            </a:extLst>
          </p:cNvPr>
          <p:cNvSpPr/>
          <p:nvPr/>
        </p:nvSpPr>
        <p:spPr>
          <a:xfrm>
            <a:off x="3175" y="0"/>
            <a:ext cx="12185650" cy="6858000"/>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5"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xmlns="" id="{44E3CF3F-08A4-5247-F5F0-6EC29A75EC7F}"/>
              </a:ext>
            </a:extLst>
          </p:cNvPr>
          <p:cNvSpPr txBox="1"/>
          <p:nvPr/>
        </p:nvSpPr>
        <p:spPr>
          <a:xfrm>
            <a:off x="129481" y="2224117"/>
            <a:ext cx="4656535" cy="1485022"/>
          </a:xfrm>
          <a:prstGeom prst="rect">
            <a:avLst/>
          </a:prstGeom>
          <a:noFill/>
        </p:spPr>
        <p:txBody>
          <a:bodyPr wrap="square" lIns="68580" tIns="34290" rIns="68580" bIns="34290" rtlCol="0" anchor="ctr">
            <a:spAutoFit/>
          </a:bodyPr>
          <a:lstStyle/>
          <a:p>
            <a:pPr algn="ctr" eaLnBrk="0" fontAlgn="base" hangingPunct="0">
              <a:spcBef>
                <a:spcPct val="0"/>
              </a:spcBef>
              <a:spcAft>
                <a:spcPct val="0"/>
              </a:spcAft>
            </a:pPr>
            <a:r>
              <a:rPr lang="en-GB" sz="4800">
                <a:solidFill>
                  <a:prstClr val="black"/>
                </a:solidFill>
                <a:latin typeface="Calibri" panose="020F0502020204030204"/>
                <a:ea typeface="Calibri"/>
                <a:cs typeface="Calibri"/>
              </a:rPr>
              <a:t> </a:t>
            </a:r>
            <a:r>
              <a:rPr lang="en-GB" sz="4400">
                <a:solidFill>
                  <a:prstClr val="black"/>
                </a:solidFill>
                <a:latin typeface="Calibri" panose="020F0502020204030204"/>
                <a:ea typeface="Calibri"/>
                <a:cs typeface="Calibri"/>
              </a:rPr>
              <a:t>   Part 1-</a:t>
            </a:r>
          </a:p>
          <a:p>
            <a:pPr algn="ctr">
              <a:spcBef>
                <a:spcPct val="0"/>
              </a:spcBef>
              <a:spcAft>
                <a:spcPct val="0"/>
              </a:spcAft>
            </a:pPr>
            <a:r>
              <a:rPr lang="en-GB" sz="4400">
                <a:solidFill>
                  <a:prstClr val="black"/>
                </a:solidFill>
                <a:latin typeface="Calibri" panose="020F0502020204030204"/>
                <a:ea typeface="Calibri"/>
                <a:cs typeface="Calibri"/>
              </a:rPr>
              <a:t>What is brain fog?</a:t>
            </a:r>
          </a:p>
        </p:txBody>
      </p:sp>
      <p:pic>
        <p:nvPicPr>
          <p:cNvPr id="6" name="Picture 5" descr="A blue gears in a human head&#10;&#10;Description automatically generated">
            <a:extLst>
              <a:ext uri="{FF2B5EF4-FFF2-40B4-BE49-F238E27FC236}">
                <a16:creationId xmlns:a16="http://schemas.microsoft.com/office/drawing/2014/main" xmlns="" id="{B8963119-A3A5-B9EA-D19B-AFF767A185A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508108" y="-4951"/>
            <a:ext cx="8818593" cy="6865277"/>
          </a:xfrm>
          <a:prstGeom prst="rect">
            <a:avLst/>
          </a:prstGeom>
        </p:spPr>
      </p:pic>
      <p:pic>
        <p:nvPicPr>
          <p:cNvPr id="3" name="Picture 2" descr="A picture containing text, font, graphics, logo&#10;&#10;Description automatically generated">
            <a:extLst>
              <a:ext uri="{FF2B5EF4-FFF2-40B4-BE49-F238E27FC236}">
                <a16:creationId xmlns:a16="http://schemas.microsoft.com/office/drawing/2014/main" xmlns="" id="{8B88ACB8-45BD-3254-8245-4B684914B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035" y="207633"/>
            <a:ext cx="1601960" cy="1163327"/>
          </a:xfrm>
          <a:prstGeom prst="rect">
            <a:avLst/>
          </a:prstGeom>
        </p:spPr>
      </p:pic>
    </p:spTree>
    <p:extLst>
      <p:ext uri="{BB962C8B-B14F-4D97-AF65-F5344CB8AC3E}">
        <p14:creationId xmlns:p14="http://schemas.microsoft.com/office/powerpoint/2010/main" val="4009153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3175" y="217714"/>
            <a:ext cx="12172950" cy="6858000"/>
          </a:xfrm>
          <a:prstGeom prst="rect">
            <a:avLst/>
          </a:prstGeom>
          <a:solidFill>
            <a:schemeClr val="accent1">
              <a:lumMod val="10000"/>
              <a:lumOff val="9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endParaRPr lang="en-GB" sz="1100" dirty="0">
              <a:solidFill>
                <a:srgbClr val="FFFFFF"/>
              </a:solidFill>
              <a:latin typeface="Calibri"/>
              <a:ea typeface="Calibri"/>
              <a:cs typeface="Calibri"/>
            </a:endParaRPr>
          </a:p>
        </p:txBody>
      </p:sp>
      <p:pic>
        <p:nvPicPr>
          <p:cNvPr id="3" name="Picture 2" descr="A picture containing text, font, graphics, logo&#10;&#10;Description automatically generated">
            <a:extLst>
              <a:ext uri="{FF2B5EF4-FFF2-40B4-BE49-F238E27FC236}">
                <a16:creationId xmlns:a16="http://schemas.microsoft.com/office/drawing/2014/main" xmlns="" id="{8B88ACB8-45BD-3254-8245-4B684914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532" y="216353"/>
            <a:ext cx="1601960" cy="1163327"/>
          </a:xfrm>
          <a:prstGeom prst="rect">
            <a:avLst/>
          </a:prstGeom>
        </p:spPr>
      </p:pic>
      <p:sp>
        <p:nvSpPr>
          <p:cNvPr id="32" name="TextBox 31">
            <a:extLst>
              <a:ext uri="{FF2B5EF4-FFF2-40B4-BE49-F238E27FC236}">
                <a16:creationId xmlns:a16="http://schemas.microsoft.com/office/drawing/2014/main" xmlns="" id="{D86D63FF-2A3B-5678-FFEA-B29AC42D741A}"/>
              </a:ext>
            </a:extLst>
          </p:cNvPr>
          <p:cNvSpPr txBox="1"/>
          <p:nvPr/>
        </p:nvSpPr>
        <p:spPr>
          <a:xfrm>
            <a:off x="661256" y="454373"/>
            <a:ext cx="98326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i="1" dirty="0">
                <a:latin typeface="Calibri"/>
                <a:cs typeface="Calibri"/>
              </a:rPr>
              <a:t> CAUSES OF BRAIN FOG</a:t>
            </a:r>
            <a:endParaRPr lang="en-US" sz="5400" b="1">
              <a:latin typeface="Calibri"/>
              <a:cs typeface="Calibri"/>
            </a:endParaRPr>
          </a:p>
        </p:txBody>
      </p:sp>
      <p:sp>
        <p:nvSpPr>
          <p:cNvPr id="18" name="Content Placeholder 17">
            <a:extLst>
              <a:ext uri="{FF2B5EF4-FFF2-40B4-BE49-F238E27FC236}">
                <a16:creationId xmlns:a16="http://schemas.microsoft.com/office/drawing/2014/main" xmlns="" id="{FB88A378-B5BE-C9C5-5607-791DAC556E4D}"/>
              </a:ext>
            </a:extLst>
          </p:cNvPr>
          <p:cNvSpPr>
            <a:spLocks noGrp="1"/>
          </p:cNvSpPr>
          <p:nvPr>
            <p:ph idx="1"/>
          </p:nvPr>
        </p:nvSpPr>
        <p:spPr>
          <a:xfrm>
            <a:off x="658812" y="1628321"/>
            <a:ext cx="4521201" cy="5232400"/>
          </a:xfrm>
        </p:spPr>
        <p:txBody>
          <a:bodyPr>
            <a:normAutofit/>
          </a:bodyPr>
          <a:lstStyle/>
          <a:p>
            <a:r>
              <a:rPr lang="en-GB" sz="3600" dirty="0">
                <a:solidFill>
                  <a:schemeClr val="tx1"/>
                </a:solidFill>
                <a:latin typeface="Calibri"/>
                <a:ea typeface="Calibri"/>
                <a:cs typeface="Calibri"/>
              </a:rPr>
              <a:t>   Inflammation</a:t>
            </a:r>
            <a:endParaRPr lang="en-US" dirty="0">
              <a:solidFill>
                <a:schemeClr val="tx1"/>
              </a:solidFill>
            </a:endParaRPr>
          </a:p>
          <a:p>
            <a:pPr>
              <a:buClr>
                <a:srgbClr val="000000"/>
              </a:buClr>
            </a:pPr>
            <a:r>
              <a:rPr lang="en-GB" sz="3600" dirty="0">
                <a:solidFill>
                  <a:schemeClr val="tx1"/>
                </a:solidFill>
                <a:latin typeface="Calibri"/>
                <a:ea typeface="Calibri"/>
                <a:cs typeface="Calibri"/>
              </a:rPr>
              <a:t>  Medication</a:t>
            </a:r>
          </a:p>
          <a:p>
            <a:pPr>
              <a:buClr>
                <a:srgbClr val="000000"/>
              </a:buClr>
            </a:pPr>
            <a:r>
              <a:rPr lang="en-GB" sz="3600" dirty="0">
                <a:solidFill>
                  <a:schemeClr val="tx1"/>
                </a:solidFill>
                <a:latin typeface="Calibri"/>
                <a:ea typeface="Calibri"/>
                <a:cs typeface="Calibri"/>
              </a:rPr>
              <a:t>  Impaired breathing</a:t>
            </a:r>
            <a:endParaRPr lang="en-GB">
              <a:solidFill>
                <a:schemeClr val="tx1"/>
              </a:solidFill>
            </a:endParaRPr>
          </a:p>
          <a:p>
            <a:pPr>
              <a:buClr>
                <a:srgbClr val="000000"/>
              </a:buClr>
            </a:pPr>
            <a:r>
              <a:rPr lang="en-GB" sz="3600" dirty="0">
                <a:solidFill>
                  <a:schemeClr val="tx1"/>
                </a:solidFill>
                <a:latin typeface="Calibri"/>
                <a:ea typeface="Calibri"/>
                <a:cs typeface="Calibri"/>
              </a:rPr>
              <a:t>  Fatigue</a:t>
            </a:r>
          </a:p>
          <a:p>
            <a:pPr>
              <a:buClr>
                <a:srgbClr val="000000"/>
              </a:buClr>
            </a:pPr>
            <a:r>
              <a:rPr lang="en-GB" sz="3600" dirty="0">
                <a:solidFill>
                  <a:schemeClr val="tx1"/>
                </a:solidFill>
                <a:latin typeface="Calibri"/>
                <a:ea typeface="Calibri"/>
                <a:cs typeface="Calibri"/>
              </a:rPr>
              <a:t>  Poor sleep</a:t>
            </a:r>
          </a:p>
          <a:p>
            <a:pPr>
              <a:buClr>
                <a:srgbClr val="000000"/>
              </a:buClr>
            </a:pPr>
            <a:endParaRPr lang="en-GB" sz="1100" dirty="0">
              <a:solidFill>
                <a:schemeClr val="tx1"/>
              </a:solidFill>
              <a:latin typeface="Calibri"/>
              <a:ea typeface="Calibri"/>
              <a:cs typeface="Calibri"/>
            </a:endParaRPr>
          </a:p>
        </p:txBody>
      </p:sp>
      <p:sp>
        <p:nvSpPr>
          <p:cNvPr id="20" name="Content Placeholder 17">
            <a:extLst>
              <a:ext uri="{FF2B5EF4-FFF2-40B4-BE49-F238E27FC236}">
                <a16:creationId xmlns:a16="http://schemas.microsoft.com/office/drawing/2014/main" xmlns="" id="{AF6B167A-57D9-C23F-B63F-22A3BCE46AF3}"/>
              </a:ext>
            </a:extLst>
          </p:cNvPr>
          <p:cNvSpPr txBox="1">
            <a:spLocks/>
          </p:cNvSpPr>
          <p:nvPr/>
        </p:nvSpPr>
        <p:spPr>
          <a:xfrm>
            <a:off x="5802312" y="1682750"/>
            <a:ext cx="6083301" cy="51689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srgbClr val="000000"/>
              </a:buClr>
            </a:pPr>
            <a:r>
              <a:rPr lang="en-GB" sz="3600" dirty="0">
                <a:solidFill>
                  <a:schemeClr val="tx1"/>
                </a:solidFill>
                <a:latin typeface="Calibri"/>
                <a:ea typeface="Calibri"/>
                <a:cs typeface="Calibri"/>
              </a:rPr>
              <a:t>  Stress/mental health</a:t>
            </a:r>
            <a:endParaRPr lang="en-US" dirty="0">
              <a:solidFill>
                <a:schemeClr val="tx1"/>
              </a:solidFill>
            </a:endParaRPr>
          </a:p>
          <a:p>
            <a:pPr>
              <a:buClr>
                <a:srgbClr val="000000"/>
              </a:buClr>
            </a:pPr>
            <a:r>
              <a:rPr lang="en-GB" sz="3600" dirty="0">
                <a:solidFill>
                  <a:schemeClr val="tx1"/>
                </a:solidFill>
                <a:latin typeface="Calibri"/>
                <a:ea typeface="Calibri"/>
                <a:cs typeface="Calibri"/>
              </a:rPr>
              <a:t>  Poor hydration and/or diet</a:t>
            </a:r>
            <a:endParaRPr lang="en-GB" sz="3600" dirty="0">
              <a:solidFill>
                <a:schemeClr val="tx1"/>
              </a:solidFill>
            </a:endParaRPr>
          </a:p>
          <a:p>
            <a:pPr>
              <a:buClr>
                <a:srgbClr val="000000"/>
              </a:buClr>
            </a:pPr>
            <a:r>
              <a:rPr lang="en-GB" sz="3600" dirty="0">
                <a:solidFill>
                  <a:schemeClr val="tx1"/>
                </a:solidFill>
                <a:latin typeface="Calibri"/>
                <a:ea typeface="Calibri"/>
                <a:cs typeface="Calibri"/>
              </a:rPr>
              <a:t>  Underlying health conditions</a:t>
            </a:r>
          </a:p>
          <a:p>
            <a:pPr>
              <a:buClr>
                <a:srgbClr val="000000"/>
              </a:buClr>
            </a:pPr>
            <a:r>
              <a:rPr lang="en-GB" sz="3600" dirty="0">
                <a:solidFill>
                  <a:schemeClr val="tx1"/>
                </a:solidFill>
                <a:latin typeface="Calibri"/>
                <a:ea typeface="Calibri"/>
                <a:cs typeface="Calibri"/>
              </a:rPr>
              <a:t>  Hormonal imbalance</a:t>
            </a:r>
          </a:p>
          <a:p>
            <a:pPr>
              <a:buClr>
                <a:srgbClr val="000000"/>
              </a:buClr>
            </a:pPr>
            <a:r>
              <a:rPr lang="en-GB" sz="3600" dirty="0">
                <a:solidFill>
                  <a:schemeClr val="tx1"/>
                </a:solidFill>
                <a:latin typeface="Calibri"/>
                <a:ea typeface="Calibri"/>
                <a:cs typeface="Calibri"/>
              </a:rPr>
              <a:t>  Other</a:t>
            </a:r>
          </a:p>
          <a:p>
            <a:pPr>
              <a:buClr>
                <a:srgbClr val="000000"/>
              </a:buClr>
            </a:pPr>
            <a:endParaRPr lang="en-GB" sz="1100" dirty="0">
              <a:solidFill>
                <a:schemeClr val="tx1"/>
              </a:solidFill>
              <a:latin typeface="Calibri"/>
              <a:ea typeface="Calibri"/>
              <a:cs typeface="Calibri"/>
            </a:endParaRPr>
          </a:p>
        </p:txBody>
      </p:sp>
    </p:spTree>
    <p:extLst>
      <p:ext uri="{BB962C8B-B14F-4D97-AF65-F5344CB8AC3E}">
        <p14:creationId xmlns:p14="http://schemas.microsoft.com/office/powerpoint/2010/main" val="3095063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8126" y="-100748"/>
            <a:ext cx="12195676" cy="7058526"/>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Tx/>
              <a:buNone/>
              <a:tabLst/>
              <a:defRPr/>
            </a:pPr>
            <a:endParaRPr lang="en-GB" sz="4400" b="0" i="1" u="none" strike="noStrike" kern="1200" cap="none" spc="0" normalizeH="0" baseline="0" noProof="0">
              <a:ln>
                <a:noFill/>
              </a:ln>
              <a:solidFill>
                <a:schemeClr val="accent1">
                  <a:lumMod val="50000"/>
                  <a:lumOff val="50000"/>
                </a:schemeClr>
              </a:solidFill>
              <a:effectLst/>
              <a:uLnTx/>
              <a:uFillTx/>
              <a:latin typeface="arial"/>
              <a:cs typeface="arial"/>
            </a:endParaRPr>
          </a:p>
        </p:txBody>
      </p:sp>
      <p:pic>
        <p:nvPicPr>
          <p:cNvPr id="3" name="Picture 2" descr="A picture containing text, font, graphics, logo&#10;&#10;Description automatically generated">
            <a:extLst>
              <a:ext uri="{FF2B5EF4-FFF2-40B4-BE49-F238E27FC236}">
                <a16:creationId xmlns:a16="http://schemas.microsoft.com/office/drawing/2014/main" xmlns="" id="{8B88ACB8-45BD-3254-8245-4B684914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532" y="216353"/>
            <a:ext cx="1601960" cy="1163327"/>
          </a:xfrm>
          <a:prstGeom prst="rect">
            <a:avLst/>
          </a:prstGeom>
        </p:spPr>
      </p:pic>
      <p:sp>
        <p:nvSpPr>
          <p:cNvPr id="2" name="Title 1">
            <a:extLst>
              <a:ext uri="{FF2B5EF4-FFF2-40B4-BE49-F238E27FC236}">
                <a16:creationId xmlns:a16="http://schemas.microsoft.com/office/drawing/2014/main" xmlns="" id="{C7B54792-BDE4-D873-AB92-62342815ECFC}"/>
              </a:ext>
            </a:extLst>
          </p:cNvPr>
          <p:cNvSpPr>
            <a:spLocks noGrp="1"/>
          </p:cNvSpPr>
          <p:nvPr>
            <p:ph type="title"/>
          </p:nvPr>
        </p:nvSpPr>
        <p:spPr>
          <a:xfrm>
            <a:off x="1389580" y="2770940"/>
            <a:ext cx="8759831" cy="1319233"/>
          </a:xfrm>
        </p:spPr>
        <p:txBody>
          <a:bodyPr>
            <a:normAutofit fontScale="90000"/>
          </a:bodyPr>
          <a:lstStyle/>
          <a:p>
            <a:pPr algn="ctr"/>
            <a:r>
              <a:rPr lang="en-GB" sz="6000" b="1">
                <a:latin typeface="Calibri"/>
                <a:ea typeface="Calibri"/>
                <a:cs typeface="Calibri"/>
              </a:rPr>
              <a:t>Thank you for listeninG</a:t>
            </a:r>
          </a:p>
        </p:txBody>
      </p:sp>
      <p:sp>
        <p:nvSpPr>
          <p:cNvPr id="7" name="Title 1">
            <a:extLst>
              <a:ext uri="{FF2B5EF4-FFF2-40B4-BE49-F238E27FC236}">
                <a16:creationId xmlns:a16="http://schemas.microsoft.com/office/drawing/2014/main" xmlns="" id="{E7380197-A7B1-A697-6C38-73B94A2C1636}"/>
              </a:ext>
            </a:extLst>
          </p:cNvPr>
          <p:cNvSpPr txBox="1">
            <a:spLocks/>
          </p:cNvSpPr>
          <p:nvPr/>
        </p:nvSpPr>
        <p:spPr>
          <a:xfrm>
            <a:off x="2605015" y="797266"/>
            <a:ext cx="7969609" cy="376515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6600" b="1" dirty="0">
                <a:latin typeface="Arial"/>
                <a:cs typeface="Calibri"/>
              </a:rPr>
              <a:t> </a:t>
            </a:r>
            <a:r>
              <a:rPr lang="en-GB" sz="6000" b="1" dirty="0">
                <a:latin typeface="Calibri"/>
                <a:cs typeface="Calibri"/>
              </a:rPr>
              <a:t/>
            </a:r>
            <a:br>
              <a:rPr lang="en-GB" sz="6000" b="1" dirty="0">
                <a:latin typeface="Calibri"/>
                <a:cs typeface="Calibri"/>
              </a:rPr>
            </a:br>
            <a:r>
              <a:rPr lang="en-GB" sz="6000" b="1" dirty="0">
                <a:latin typeface="Calibri"/>
                <a:cs typeface="Calibri"/>
              </a:rPr>
              <a:t> </a:t>
            </a:r>
            <a:endParaRPr lang="en-US" sz="6000"/>
          </a:p>
        </p:txBody>
      </p:sp>
    </p:spTree>
    <p:extLst>
      <p:ext uri="{BB962C8B-B14F-4D97-AF65-F5344CB8AC3E}">
        <p14:creationId xmlns:p14="http://schemas.microsoft.com/office/powerpoint/2010/main" val="46437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8126" y="-100748"/>
            <a:ext cx="12195676" cy="7058526"/>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Tx/>
              <a:buNone/>
              <a:tabLst/>
              <a:defRPr/>
            </a:pPr>
            <a:endParaRPr lang="en-GB" sz="4400" b="0" i="1" u="none" strike="noStrike" kern="1200" cap="none" spc="0" normalizeH="0" baseline="0" noProof="0">
              <a:ln>
                <a:noFill/>
              </a:ln>
              <a:solidFill>
                <a:schemeClr val="accent1">
                  <a:lumMod val="50000"/>
                  <a:lumOff val="50000"/>
                </a:schemeClr>
              </a:solidFill>
              <a:effectLst/>
              <a:uLnTx/>
              <a:uFillTx/>
              <a:latin typeface="arial"/>
              <a:cs typeface="arial"/>
            </a:endParaRPr>
          </a:p>
        </p:txBody>
      </p:sp>
      <p:pic>
        <p:nvPicPr>
          <p:cNvPr id="3" name="Picture 2" descr="A picture containing text, font, graphics, logo&#10;&#10;Description automatically generated">
            <a:extLst>
              <a:ext uri="{FF2B5EF4-FFF2-40B4-BE49-F238E27FC236}">
                <a16:creationId xmlns:a16="http://schemas.microsoft.com/office/drawing/2014/main" xmlns="" id="{8B88ACB8-45BD-3254-8245-4B684914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532" y="216353"/>
            <a:ext cx="1601960" cy="1163327"/>
          </a:xfrm>
          <a:prstGeom prst="rect">
            <a:avLst/>
          </a:prstGeom>
        </p:spPr>
      </p:pic>
      <p:sp>
        <p:nvSpPr>
          <p:cNvPr id="2" name="Title 1">
            <a:extLst>
              <a:ext uri="{FF2B5EF4-FFF2-40B4-BE49-F238E27FC236}">
                <a16:creationId xmlns:a16="http://schemas.microsoft.com/office/drawing/2014/main" xmlns="" id="{C7B54792-BDE4-D873-AB92-62342815ECFC}"/>
              </a:ext>
            </a:extLst>
          </p:cNvPr>
          <p:cNvSpPr>
            <a:spLocks noGrp="1"/>
          </p:cNvSpPr>
          <p:nvPr>
            <p:ph type="title"/>
          </p:nvPr>
        </p:nvSpPr>
        <p:spPr>
          <a:xfrm>
            <a:off x="1718839" y="381458"/>
            <a:ext cx="8759831" cy="4094418"/>
          </a:xfrm>
        </p:spPr>
        <p:txBody>
          <a:bodyPr>
            <a:normAutofit fontScale="90000"/>
          </a:bodyPr>
          <a:lstStyle/>
          <a:p>
            <a:pPr algn="ctr"/>
            <a:r>
              <a:rPr lang="en-GB" sz="6000" b="1" dirty="0">
                <a:latin typeface="Calibri"/>
                <a:cs typeface="Calibri"/>
              </a:rPr>
              <a:t> </a:t>
            </a:r>
            <a:br>
              <a:rPr lang="en-GB" sz="6000" b="1" dirty="0">
                <a:latin typeface="Calibri"/>
                <a:cs typeface="Calibri"/>
              </a:rPr>
            </a:br>
            <a:r>
              <a:rPr lang="en-GB" sz="6000" b="1" dirty="0">
                <a:latin typeface="Calibri"/>
                <a:cs typeface="Calibri"/>
              </a:rPr>
              <a:t/>
            </a:r>
            <a:br>
              <a:rPr lang="en-GB" sz="6000" b="1" dirty="0">
                <a:latin typeface="Calibri"/>
                <a:cs typeface="Calibri"/>
              </a:rPr>
            </a:br>
            <a:r>
              <a:rPr lang="en-GB" sz="6000" b="1" dirty="0">
                <a:latin typeface="Calibri"/>
                <a:cs typeface="Calibri"/>
              </a:rPr>
              <a:t> </a:t>
            </a:r>
            <a:r>
              <a:rPr lang="en-GB" sz="7200" b="1" cap="none" dirty="0">
                <a:latin typeface="Calibri"/>
                <a:cs typeface="Calibri"/>
              </a:rPr>
              <a:t>What would help you engage today</a:t>
            </a:r>
            <a:r>
              <a:rPr lang="en-GB" sz="7200" b="1" dirty="0">
                <a:latin typeface="Calibri"/>
                <a:cs typeface="Calibri"/>
              </a:rPr>
              <a:t>?</a:t>
            </a:r>
            <a:endParaRPr lang="en-US" sz="7200" dirty="0"/>
          </a:p>
        </p:txBody>
      </p:sp>
      <p:sp>
        <p:nvSpPr>
          <p:cNvPr id="7" name="Title 1">
            <a:extLst>
              <a:ext uri="{FF2B5EF4-FFF2-40B4-BE49-F238E27FC236}">
                <a16:creationId xmlns:a16="http://schemas.microsoft.com/office/drawing/2014/main" xmlns="" id="{E7380197-A7B1-A697-6C38-73B94A2C1636}"/>
              </a:ext>
            </a:extLst>
          </p:cNvPr>
          <p:cNvSpPr txBox="1">
            <a:spLocks/>
          </p:cNvSpPr>
          <p:nvPr/>
        </p:nvSpPr>
        <p:spPr>
          <a:xfrm>
            <a:off x="2605015" y="797266"/>
            <a:ext cx="7969609" cy="376515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6600" b="1" dirty="0">
                <a:latin typeface="Arial"/>
                <a:cs typeface="Calibri"/>
              </a:rPr>
              <a:t> </a:t>
            </a:r>
            <a:r>
              <a:rPr lang="en-GB" sz="6000" b="1" dirty="0">
                <a:latin typeface="Calibri"/>
                <a:cs typeface="Calibri"/>
              </a:rPr>
              <a:t/>
            </a:r>
            <a:br>
              <a:rPr lang="en-GB" sz="6000" b="1" dirty="0">
                <a:latin typeface="Calibri"/>
                <a:cs typeface="Calibri"/>
              </a:rPr>
            </a:br>
            <a:r>
              <a:rPr lang="en-GB" sz="6000" b="1" dirty="0">
                <a:latin typeface="Calibri"/>
                <a:cs typeface="Calibri"/>
              </a:rPr>
              <a:t> </a:t>
            </a:r>
            <a:endParaRPr lang="en-US" sz="6000"/>
          </a:p>
        </p:txBody>
      </p:sp>
    </p:spTree>
    <p:extLst>
      <p:ext uri="{BB962C8B-B14F-4D97-AF65-F5344CB8AC3E}">
        <p14:creationId xmlns:p14="http://schemas.microsoft.com/office/powerpoint/2010/main" val="1018596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1677" y="-606365"/>
            <a:ext cx="12200027" cy="7445315"/>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endParaRPr lang="en-GB" sz="4400" i="1">
              <a:solidFill>
                <a:schemeClr val="tx1"/>
              </a:solidFill>
              <a:latin typeface="arial"/>
              <a:cs typeface="arial"/>
            </a:endParaRPr>
          </a:p>
          <a:p>
            <a:pPr algn="ctr" defTabSz="457200">
              <a:defRPr/>
            </a:pPr>
            <a:endParaRPr lang="en-GB" sz="4400" i="1">
              <a:solidFill>
                <a:schemeClr val="tx1"/>
              </a:solidFill>
              <a:latin typeface="arial"/>
              <a:cs typeface="arial"/>
            </a:endParaRPr>
          </a:p>
          <a:p>
            <a:pPr algn="ctr" defTabSz="457200">
              <a:defRPr/>
            </a:pPr>
            <a:endParaRPr lang="en-GB" sz="4400" i="1">
              <a:solidFill>
                <a:schemeClr val="tx1"/>
              </a:solidFill>
              <a:latin typeface="arial"/>
              <a:cs typeface="arial"/>
            </a:endParaRPr>
          </a:p>
          <a:p>
            <a:pPr defTabSz="457200">
              <a:defRPr/>
            </a:pPr>
            <a:r>
              <a:rPr lang="en-GB" sz="4400" i="1">
                <a:solidFill>
                  <a:schemeClr val="tx1"/>
                </a:solidFill>
                <a:latin typeface="arial"/>
                <a:cs typeface="arial"/>
              </a:rPr>
              <a:t>      </a:t>
            </a:r>
            <a:endParaRPr lang="en-GB">
              <a:solidFill>
                <a:schemeClr val="tx1"/>
              </a:solidFill>
              <a:latin typeface="Century Gothic" panose="020B0502020202020204"/>
              <a:cs typeface="arial"/>
            </a:endParaRPr>
          </a:p>
          <a:p>
            <a:pPr algn="ctr" defTabSz="457200">
              <a:defRPr/>
            </a:pPr>
            <a:endParaRPr lang="en-GB" sz="4400" i="1">
              <a:solidFill>
                <a:schemeClr val="tx1"/>
              </a:solidFill>
              <a:latin typeface="arial"/>
              <a:cs typeface="arial"/>
            </a:endParaRPr>
          </a:p>
        </p:txBody>
      </p:sp>
      <p:pic>
        <p:nvPicPr>
          <p:cNvPr id="3" name="Picture 2" descr="A picture containing text, font, graphics, logo&#10;&#10;Description automatically generated">
            <a:extLst>
              <a:ext uri="{FF2B5EF4-FFF2-40B4-BE49-F238E27FC236}">
                <a16:creationId xmlns:a16="http://schemas.microsoft.com/office/drawing/2014/main" xmlns="" id="{8B88ACB8-45BD-3254-8245-4B684914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025" y="-124590"/>
            <a:ext cx="1601960" cy="1163327"/>
          </a:xfrm>
          <a:prstGeom prst="rect">
            <a:avLst/>
          </a:prstGeom>
        </p:spPr>
      </p:pic>
      <p:sp>
        <p:nvSpPr>
          <p:cNvPr id="4" name="TextBox 3">
            <a:extLst>
              <a:ext uri="{FF2B5EF4-FFF2-40B4-BE49-F238E27FC236}">
                <a16:creationId xmlns:a16="http://schemas.microsoft.com/office/drawing/2014/main" xmlns="" id="{B1FE501A-9331-7240-1D42-BD5D7AE9F5C0}"/>
              </a:ext>
            </a:extLst>
          </p:cNvPr>
          <p:cNvSpPr txBox="1"/>
          <p:nvPr/>
        </p:nvSpPr>
        <p:spPr>
          <a:xfrm>
            <a:off x="1156825" y="-3486"/>
            <a:ext cx="84636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a:latin typeface="Calibri"/>
                <a:ea typeface="Calibri"/>
                <a:cs typeface="Calibri"/>
              </a:rPr>
              <a:t>WHAT IS BRAIN FOG?</a:t>
            </a:r>
            <a:endParaRPr lang="en-US"/>
          </a:p>
        </p:txBody>
      </p:sp>
      <p:pic>
        <p:nvPicPr>
          <p:cNvPr id="2" name="Picture 1" descr="A group of trees in a grassy field&#10;&#10;Description automatically generated">
            <a:extLst>
              <a:ext uri="{FF2B5EF4-FFF2-40B4-BE49-F238E27FC236}">
                <a16:creationId xmlns:a16="http://schemas.microsoft.com/office/drawing/2014/main" xmlns="" id="{DA44A20F-8EDB-F9CA-58BA-4E8AF6BEE5E4}"/>
              </a:ext>
            </a:extLst>
          </p:cNvPr>
          <p:cNvPicPr>
            <a:picLocks noChangeAspect="1"/>
          </p:cNvPicPr>
          <p:nvPr/>
        </p:nvPicPr>
        <p:blipFill>
          <a:blip r:embed="rId4"/>
          <a:srcRect l="46208" t="11321" b="-629"/>
          <a:stretch/>
        </p:blipFill>
        <p:spPr>
          <a:xfrm>
            <a:off x="1328326" y="1040006"/>
            <a:ext cx="8612927" cy="5654690"/>
          </a:xfrm>
          <a:prstGeom prst="rect">
            <a:avLst/>
          </a:prstGeom>
        </p:spPr>
      </p:pic>
    </p:spTree>
    <p:extLst>
      <p:ext uri="{BB962C8B-B14F-4D97-AF65-F5344CB8AC3E}">
        <p14:creationId xmlns:p14="http://schemas.microsoft.com/office/powerpoint/2010/main" val="2708413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140597" y="-7899"/>
            <a:ext cx="12332702" cy="6871368"/>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endParaRPr lang="en-GB" sz="4800">
              <a:solidFill>
                <a:schemeClr val="tx1"/>
              </a:solidFill>
              <a:latin typeface="Calibri"/>
              <a:ea typeface="Calibri"/>
              <a:cs typeface="Arial"/>
            </a:endParaRPr>
          </a:p>
        </p:txBody>
      </p:sp>
      <p:sp>
        <p:nvSpPr>
          <p:cNvPr id="4" name="TextBox 3">
            <a:extLst>
              <a:ext uri="{FF2B5EF4-FFF2-40B4-BE49-F238E27FC236}">
                <a16:creationId xmlns:a16="http://schemas.microsoft.com/office/drawing/2014/main" xmlns="" id="{44E3CF3F-08A4-5247-F5F0-6EC29A75EC7F}"/>
              </a:ext>
            </a:extLst>
          </p:cNvPr>
          <p:cNvSpPr txBox="1"/>
          <p:nvPr/>
        </p:nvSpPr>
        <p:spPr>
          <a:xfrm>
            <a:off x="333923" y="1446191"/>
            <a:ext cx="3768148" cy="7025000"/>
          </a:xfrm>
          <a:prstGeom prst="rect">
            <a:avLst/>
          </a:prstGeom>
          <a:noFill/>
          <a:ln>
            <a:solidFill>
              <a:srgbClr val="4472C4"/>
            </a:solidFill>
          </a:ln>
        </p:spPr>
        <p:txBody>
          <a:bodyPr wrap="square" lIns="68580" tIns="34290" rIns="68580" bIns="34290" rtlCol="0" anchor="ctr">
            <a:spAutoFit/>
          </a:bodyPr>
          <a:lstStyle/>
          <a:p>
            <a:pPr algn="ctr" eaLnBrk="0" fontAlgn="base" hangingPunct="0">
              <a:spcBef>
                <a:spcPct val="0"/>
              </a:spcBef>
              <a:spcAft>
                <a:spcPct val="0"/>
              </a:spcAft>
            </a:pPr>
            <a:r>
              <a:rPr lang="en-GB" sz="6000" b="1" dirty="0">
                <a:solidFill>
                  <a:prstClr val="black"/>
                </a:solidFill>
                <a:latin typeface="Calibri" panose="020F0502020204030204"/>
                <a:ea typeface="Calibri"/>
                <a:cs typeface="Calibri"/>
              </a:rPr>
              <a:t>Cognition </a:t>
            </a:r>
            <a:endParaRPr lang="en-GB" sz="6000" dirty="0">
              <a:solidFill>
                <a:prstClr val="black"/>
              </a:solidFill>
              <a:latin typeface="Calibri" panose="020F0502020204030204"/>
              <a:ea typeface="Calibri"/>
              <a:cs typeface="Calibri"/>
            </a:endParaRPr>
          </a:p>
          <a:p>
            <a:pPr algn="ctr">
              <a:spcBef>
                <a:spcPct val="0"/>
              </a:spcBef>
              <a:spcAft>
                <a:spcPct val="0"/>
              </a:spcAft>
            </a:pPr>
            <a:r>
              <a:rPr lang="en-GB" sz="6000" b="1" dirty="0">
                <a:solidFill>
                  <a:prstClr val="black"/>
                </a:solidFill>
                <a:latin typeface="Calibri" panose="020F0502020204030204"/>
                <a:ea typeface="Calibri"/>
                <a:cs typeface="Calibri"/>
              </a:rPr>
              <a:t>is …</a:t>
            </a:r>
            <a:endParaRPr lang="en-GB" sz="6000" dirty="0">
              <a:solidFill>
                <a:prstClr val="black"/>
              </a:solidFill>
              <a:latin typeface="Calibri" panose="020F0502020204030204"/>
              <a:ea typeface="Calibri"/>
              <a:cs typeface="Calibri"/>
            </a:endParaRPr>
          </a:p>
          <a:p>
            <a:pPr algn="ctr">
              <a:spcBef>
                <a:spcPct val="0"/>
              </a:spcBef>
              <a:spcAft>
                <a:spcPct val="0"/>
              </a:spcAft>
            </a:pPr>
            <a:endParaRPr lang="en-GB" sz="6000" b="1" dirty="0">
              <a:solidFill>
                <a:prstClr val="black"/>
              </a:solidFill>
              <a:latin typeface="Calibri" panose="020F0502020204030204"/>
              <a:ea typeface="Calibri"/>
              <a:cs typeface="Calibri"/>
            </a:endParaRPr>
          </a:p>
          <a:p>
            <a:pPr algn="ctr">
              <a:spcBef>
                <a:spcPct val="0"/>
              </a:spcBef>
              <a:spcAft>
                <a:spcPct val="0"/>
              </a:spcAft>
            </a:pPr>
            <a:endParaRPr lang="en-GB" sz="6000" b="1" dirty="0">
              <a:solidFill>
                <a:prstClr val="black"/>
              </a:solidFill>
              <a:latin typeface="Calibri" panose="020F0502020204030204"/>
              <a:ea typeface="Calibri"/>
              <a:cs typeface="Calibri"/>
            </a:endParaRPr>
          </a:p>
          <a:p>
            <a:pPr algn="ctr">
              <a:spcBef>
                <a:spcPct val="0"/>
              </a:spcBef>
              <a:spcAft>
                <a:spcPct val="0"/>
              </a:spcAft>
            </a:pPr>
            <a:r>
              <a:rPr lang="en-GB" sz="2400" b="1" dirty="0">
                <a:solidFill>
                  <a:prstClr val="black"/>
                </a:solidFill>
                <a:latin typeface="Arial"/>
                <a:ea typeface="Calibri"/>
                <a:cs typeface="Calibri"/>
              </a:rPr>
              <a:t>(</a:t>
            </a:r>
            <a:r>
              <a:rPr lang="en-GB" sz="2400" dirty="0">
                <a:solidFill>
                  <a:srgbClr val="FFFFFF"/>
                </a:solidFill>
                <a:latin typeface="Arial"/>
                <a:ea typeface="+mn-lt"/>
                <a:cs typeface="+mn-lt"/>
                <a:hlinkClick r:id="rId3"/>
              </a:rPr>
              <a:t>https://youtu.be/zaVwyi9flBI</a:t>
            </a:r>
            <a:endParaRPr lang="en-GB" sz="2400" b="1" dirty="0">
              <a:solidFill>
                <a:prstClr val="black"/>
              </a:solidFill>
              <a:latin typeface="Arial"/>
              <a:ea typeface="Calibri"/>
              <a:cs typeface="Calibri"/>
            </a:endParaRPr>
          </a:p>
          <a:p>
            <a:endParaRPr lang="en-GB" sz="6000" dirty="0">
              <a:solidFill>
                <a:prstClr val="black"/>
              </a:solidFill>
              <a:latin typeface="Calibri"/>
              <a:ea typeface="Calibri"/>
              <a:cs typeface="Calibri"/>
            </a:endParaRPr>
          </a:p>
          <a:p>
            <a:pPr algn="ctr">
              <a:spcBef>
                <a:spcPct val="0"/>
              </a:spcBef>
              <a:spcAft>
                <a:spcPct val="0"/>
              </a:spcAft>
            </a:pPr>
            <a:endParaRPr lang="en-GB" sz="4800">
              <a:solidFill>
                <a:prstClr val="black"/>
              </a:solidFill>
              <a:latin typeface="Calibri" panose="020F0502020204030204"/>
              <a:ea typeface="Calibri"/>
              <a:cs typeface="Calibri"/>
            </a:endParaRPr>
          </a:p>
          <a:p>
            <a:pPr algn="ctr">
              <a:spcBef>
                <a:spcPct val="0"/>
              </a:spcBef>
              <a:spcAft>
                <a:spcPct val="0"/>
              </a:spcAft>
            </a:pPr>
            <a:endParaRPr lang="en-GB" sz="2800">
              <a:solidFill>
                <a:prstClr val="black"/>
              </a:solidFill>
              <a:latin typeface="Calibri" panose="020F0502020204030204"/>
              <a:ea typeface="Calibri"/>
              <a:cs typeface="Calibri"/>
            </a:endParaRPr>
          </a:p>
          <a:p>
            <a:pPr algn="ctr">
              <a:spcBef>
                <a:spcPct val="0"/>
              </a:spcBef>
              <a:spcAft>
                <a:spcPct val="0"/>
              </a:spcAft>
            </a:pPr>
            <a:endParaRPr lang="en-GB" sz="2800">
              <a:solidFill>
                <a:prstClr val="black"/>
              </a:solidFill>
              <a:latin typeface="Calibri" panose="020F0502020204030204"/>
              <a:ea typeface="Calibri"/>
              <a:cs typeface="Calibri"/>
            </a:endParaRPr>
          </a:p>
        </p:txBody>
      </p:sp>
      <p:pic>
        <p:nvPicPr>
          <p:cNvPr id="3" name="Picture 2" descr="A picture containing text, font, graphics, logo&#10;&#10;Description automatically generated">
            <a:extLst>
              <a:ext uri="{FF2B5EF4-FFF2-40B4-BE49-F238E27FC236}">
                <a16:creationId xmlns:a16="http://schemas.microsoft.com/office/drawing/2014/main" xmlns="" id="{8B88ACB8-45BD-3254-8245-4B684914B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00" y="417636"/>
            <a:ext cx="1601960" cy="1033931"/>
          </a:xfrm>
          <a:prstGeom prst="rect">
            <a:avLst/>
          </a:prstGeom>
        </p:spPr>
      </p:pic>
      <p:pic>
        <p:nvPicPr>
          <p:cNvPr id="2" name="Picture 1" descr="A head with colorful puzzles in the brain&#10;&#10;Description automatically generated">
            <a:extLst>
              <a:ext uri="{FF2B5EF4-FFF2-40B4-BE49-F238E27FC236}">
                <a16:creationId xmlns:a16="http://schemas.microsoft.com/office/drawing/2014/main" xmlns="" id="{A6A4DA09-A86C-9FA9-B094-8A2BA1D9D607}"/>
              </a:ext>
            </a:extLst>
          </p:cNvPr>
          <p:cNvPicPr>
            <a:picLocks noChangeAspect="1"/>
          </p:cNvPicPr>
          <p:nvPr/>
        </p:nvPicPr>
        <p:blipFill>
          <a:blip r:embed="rId5"/>
          <a:srcRect l="9972" t="11752" r="9107" b="-4797"/>
          <a:stretch/>
        </p:blipFill>
        <p:spPr>
          <a:xfrm>
            <a:off x="4169575" y="-65582"/>
            <a:ext cx="8095653" cy="7357464"/>
          </a:xfrm>
          <a:prstGeom prst="rect">
            <a:avLst/>
          </a:prstGeom>
        </p:spPr>
      </p:pic>
    </p:spTree>
    <p:extLst>
      <p:ext uri="{BB962C8B-B14F-4D97-AF65-F5344CB8AC3E}">
        <p14:creationId xmlns:p14="http://schemas.microsoft.com/office/powerpoint/2010/main" val="2153466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109713" y="0"/>
            <a:ext cx="12298538" cy="6801556"/>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Tx/>
              <a:buNone/>
              <a:tabLst/>
              <a:defRPr/>
            </a:pPr>
            <a:endParaRPr lang="en-GB" sz="4400" b="0" i="1" u="none" strike="noStrike" kern="1200" cap="none" spc="0" normalizeH="0" baseline="0" noProof="0">
              <a:ln>
                <a:noFill/>
              </a:ln>
              <a:solidFill>
                <a:schemeClr val="tx1"/>
              </a:solidFill>
              <a:effectLst/>
              <a:uLnTx/>
              <a:uFillTx/>
              <a:latin typeface="arial"/>
              <a:cs typeface="arial"/>
            </a:endParaRPr>
          </a:p>
        </p:txBody>
      </p:sp>
      <p:sp>
        <p:nvSpPr>
          <p:cNvPr id="4" name="TextBox 3">
            <a:extLst>
              <a:ext uri="{FF2B5EF4-FFF2-40B4-BE49-F238E27FC236}">
                <a16:creationId xmlns:a16="http://schemas.microsoft.com/office/drawing/2014/main" xmlns="" id="{B1FE501A-9331-7240-1D42-BD5D7AE9F5C0}"/>
              </a:ext>
            </a:extLst>
          </p:cNvPr>
          <p:cNvSpPr txBox="1"/>
          <p:nvPr/>
        </p:nvSpPr>
        <p:spPr>
          <a:xfrm>
            <a:off x="1188539" y="415440"/>
            <a:ext cx="108482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dirty="0">
                <a:latin typeface="Calibri"/>
                <a:ea typeface="Calibri"/>
                <a:cs typeface="Calibri"/>
              </a:rPr>
              <a:t>HIGHER EXECUTIVE FUNCTIONING</a:t>
            </a:r>
          </a:p>
        </p:txBody>
      </p:sp>
      <p:pic>
        <p:nvPicPr>
          <p:cNvPr id="14" name="Picture 13" descr="A picture containing text, font, graphics, logo&#10;&#10;Description automatically generated">
            <a:extLst>
              <a:ext uri="{FF2B5EF4-FFF2-40B4-BE49-F238E27FC236}">
                <a16:creationId xmlns:a16="http://schemas.microsoft.com/office/drawing/2014/main" xmlns="" id="{77402841-995E-0785-D43C-E2779A1E5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 y="297996"/>
            <a:ext cx="1601960" cy="1163327"/>
          </a:xfrm>
          <a:prstGeom prst="rect">
            <a:avLst/>
          </a:prstGeom>
        </p:spPr>
      </p:pic>
      <p:pic>
        <p:nvPicPr>
          <p:cNvPr id="12" name="Picture 11" descr="Plate of spaghetti sprinkled with cheese">
            <a:extLst>
              <a:ext uri="{FF2B5EF4-FFF2-40B4-BE49-F238E27FC236}">
                <a16:creationId xmlns:a16="http://schemas.microsoft.com/office/drawing/2014/main" xmlns="" id="{25AB0D71-2F05-3196-3D2F-F0B9AB80B274}"/>
              </a:ext>
            </a:extLst>
          </p:cNvPr>
          <p:cNvPicPr>
            <a:picLocks noChangeAspect="1"/>
          </p:cNvPicPr>
          <p:nvPr/>
        </p:nvPicPr>
        <p:blipFill>
          <a:blip r:embed="rId4"/>
          <a:srcRect t="17442" b="-536"/>
          <a:stretch/>
        </p:blipFill>
        <p:spPr>
          <a:xfrm>
            <a:off x="-86263" y="2250056"/>
            <a:ext cx="5520907" cy="3735892"/>
          </a:xfrm>
          <a:prstGeom prst="rect">
            <a:avLst/>
          </a:prstGeom>
        </p:spPr>
      </p:pic>
      <p:sp>
        <p:nvSpPr>
          <p:cNvPr id="2" name="TextBox 1">
            <a:extLst>
              <a:ext uri="{FF2B5EF4-FFF2-40B4-BE49-F238E27FC236}">
                <a16:creationId xmlns:a16="http://schemas.microsoft.com/office/drawing/2014/main" xmlns="" id="{D7F711A9-4D37-6199-1B8C-89F6F64FEB61}"/>
              </a:ext>
            </a:extLst>
          </p:cNvPr>
          <p:cNvSpPr txBox="1"/>
          <p:nvPr/>
        </p:nvSpPr>
        <p:spPr>
          <a:xfrm>
            <a:off x="5845920" y="1707447"/>
            <a:ext cx="6182651"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4000" b="1" dirty="0">
                <a:latin typeface="Calibri"/>
                <a:ea typeface="Calibri"/>
                <a:cs typeface="Arial"/>
              </a:rPr>
              <a:t>Memory</a:t>
            </a:r>
          </a:p>
          <a:p>
            <a:pPr marL="457200" indent="-457200">
              <a:buFont typeface="Arial"/>
              <a:buChar char="•"/>
            </a:pPr>
            <a:r>
              <a:rPr lang="en-GB" sz="4000" b="1" dirty="0">
                <a:latin typeface="Calibri"/>
                <a:ea typeface="Calibri"/>
                <a:cs typeface="Arial"/>
              </a:rPr>
              <a:t>Concentration</a:t>
            </a:r>
          </a:p>
          <a:p>
            <a:pPr marL="457200" indent="-457200">
              <a:buFont typeface="Arial"/>
              <a:buChar char="•"/>
            </a:pPr>
            <a:r>
              <a:rPr lang="en-GB" sz="4000" b="1" dirty="0">
                <a:latin typeface="Calibri"/>
                <a:ea typeface="Calibri"/>
                <a:cs typeface="Arial"/>
              </a:rPr>
              <a:t>Understanding</a:t>
            </a:r>
          </a:p>
          <a:p>
            <a:pPr marL="457200" indent="-457200">
              <a:buFont typeface="Arial"/>
              <a:buChar char="•"/>
            </a:pPr>
            <a:r>
              <a:rPr lang="en-GB" sz="4000" b="1" dirty="0">
                <a:latin typeface="Calibri"/>
                <a:ea typeface="Calibri"/>
                <a:cs typeface="Arial"/>
              </a:rPr>
              <a:t>Application (including multi-tasking</a:t>
            </a:r>
          </a:p>
          <a:p>
            <a:pPr marL="457200" indent="-457200">
              <a:buFont typeface="Arial"/>
              <a:buChar char="•"/>
            </a:pPr>
            <a:r>
              <a:rPr lang="en-GB" sz="4000" b="1" dirty="0">
                <a:latin typeface="Calibri"/>
                <a:ea typeface="Calibri"/>
                <a:cs typeface="Arial"/>
              </a:rPr>
              <a:t>Analyse (self- review)</a:t>
            </a:r>
          </a:p>
          <a:p>
            <a:pPr marL="457200" indent="-457200">
              <a:buFont typeface="Arial"/>
              <a:buChar char="•"/>
            </a:pPr>
            <a:r>
              <a:rPr lang="en-GB" sz="4000" b="1" dirty="0">
                <a:latin typeface="Calibri"/>
                <a:ea typeface="Calibri"/>
                <a:cs typeface="Arial"/>
              </a:rPr>
              <a:t>Evaluate </a:t>
            </a:r>
          </a:p>
          <a:p>
            <a:pPr marL="457200" indent="-457200">
              <a:buFont typeface="Arial"/>
              <a:buChar char="•"/>
            </a:pPr>
            <a:r>
              <a:rPr lang="en-GB" sz="4000" b="1" dirty="0">
                <a:latin typeface="Calibri"/>
                <a:ea typeface="Calibri"/>
                <a:cs typeface="Arial"/>
              </a:rPr>
              <a:t>Create</a:t>
            </a:r>
            <a:endParaRPr lang="en-GB" sz="4000" b="1" dirty="0">
              <a:latin typeface="Calibri"/>
              <a:ea typeface="Calibri"/>
            </a:endParaRPr>
          </a:p>
          <a:p>
            <a:endParaRPr lang="en-GB" dirty="0"/>
          </a:p>
        </p:txBody>
      </p:sp>
    </p:spTree>
    <p:extLst>
      <p:ext uri="{BB962C8B-B14F-4D97-AF65-F5344CB8AC3E}">
        <p14:creationId xmlns:p14="http://schemas.microsoft.com/office/powerpoint/2010/main" val="1597913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109713" y="0"/>
            <a:ext cx="12298538" cy="6801556"/>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Tx/>
              <a:buNone/>
              <a:tabLst/>
              <a:defRPr/>
            </a:pPr>
            <a:endParaRPr lang="en-GB" sz="4400" b="0" i="1" u="none" strike="noStrike" kern="1200" cap="none" spc="0" normalizeH="0" baseline="0" noProof="0">
              <a:ln>
                <a:noFill/>
              </a:ln>
              <a:solidFill>
                <a:schemeClr val="tx1"/>
              </a:solidFill>
              <a:effectLst/>
              <a:uLnTx/>
              <a:uFillTx/>
              <a:latin typeface="arial"/>
              <a:cs typeface="arial"/>
            </a:endParaRPr>
          </a:p>
        </p:txBody>
      </p:sp>
      <p:sp>
        <p:nvSpPr>
          <p:cNvPr id="4" name="TextBox 3">
            <a:extLst>
              <a:ext uri="{FF2B5EF4-FFF2-40B4-BE49-F238E27FC236}">
                <a16:creationId xmlns:a16="http://schemas.microsoft.com/office/drawing/2014/main" xmlns="" id="{B1FE501A-9331-7240-1D42-BD5D7AE9F5C0}"/>
              </a:ext>
            </a:extLst>
          </p:cNvPr>
          <p:cNvSpPr txBox="1"/>
          <p:nvPr/>
        </p:nvSpPr>
        <p:spPr>
          <a:xfrm>
            <a:off x="1188539" y="415440"/>
            <a:ext cx="108482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dirty="0">
                <a:latin typeface="Calibri"/>
                <a:ea typeface="Calibri"/>
                <a:cs typeface="Calibri"/>
              </a:rPr>
              <a:t>HIGHER EXECUTIVE FUNCTIONING</a:t>
            </a:r>
          </a:p>
        </p:txBody>
      </p:sp>
      <p:pic>
        <p:nvPicPr>
          <p:cNvPr id="14" name="Picture 13" descr="A picture containing text, font, graphics, logo&#10;&#10;Description automatically generated">
            <a:extLst>
              <a:ext uri="{FF2B5EF4-FFF2-40B4-BE49-F238E27FC236}">
                <a16:creationId xmlns:a16="http://schemas.microsoft.com/office/drawing/2014/main" xmlns="" id="{77402841-995E-0785-D43C-E2779A1E5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 y="297996"/>
            <a:ext cx="1601960" cy="1163327"/>
          </a:xfrm>
          <a:prstGeom prst="rect">
            <a:avLst/>
          </a:prstGeom>
        </p:spPr>
      </p:pic>
      <p:pic>
        <p:nvPicPr>
          <p:cNvPr id="5" name="Picture 4" descr="Plate of spaghetti sprinkled with cheese">
            <a:extLst>
              <a:ext uri="{FF2B5EF4-FFF2-40B4-BE49-F238E27FC236}">
                <a16:creationId xmlns:a16="http://schemas.microsoft.com/office/drawing/2014/main" xmlns="" id="{2C77743A-1179-02D3-7C14-FB7D770BF374}"/>
              </a:ext>
            </a:extLst>
          </p:cNvPr>
          <p:cNvPicPr>
            <a:picLocks noChangeAspect="1"/>
          </p:cNvPicPr>
          <p:nvPr/>
        </p:nvPicPr>
        <p:blipFill>
          <a:blip r:embed="rId4"/>
          <a:srcRect t="17442" b="-536"/>
          <a:stretch/>
        </p:blipFill>
        <p:spPr>
          <a:xfrm>
            <a:off x="570912" y="1977913"/>
            <a:ext cx="5806657" cy="3926392"/>
          </a:xfrm>
          <a:prstGeom prst="rect">
            <a:avLst/>
          </a:prstGeom>
        </p:spPr>
      </p:pic>
      <p:pic>
        <p:nvPicPr>
          <p:cNvPr id="7" name="Picture 6" descr="Image result for TASTING FOOD WHILE COOKING">
            <a:extLst>
              <a:ext uri="{FF2B5EF4-FFF2-40B4-BE49-F238E27FC236}">
                <a16:creationId xmlns:a16="http://schemas.microsoft.com/office/drawing/2014/main" xmlns="" id="{DE9A04A1-910F-5E74-EF9A-77C91A5364AB}"/>
              </a:ext>
            </a:extLst>
          </p:cNvPr>
          <p:cNvPicPr>
            <a:picLocks noChangeAspect="1"/>
          </p:cNvPicPr>
          <p:nvPr/>
        </p:nvPicPr>
        <p:blipFill>
          <a:blip r:embed="rId5"/>
          <a:stretch>
            <a:fillRect/>
          </a:stretch>
        </p:blipFill>
        <p:spPr>
          <a:xfrm>
            <a:off x="564949" y="1852940"/>
            <a:ext cx="5810250" cy="3929742"/>
          </a:xfrm>
          <a:prstGeom prst="rect">
            <a:avLst/>
          </a:prstGeom>
        </p:spPr>
      </p:pic>
      <p:pic>
        <p:nvPicPr>
          <p:cNvPr id="9" name="Picture 8" descr="Image result for MULTI TASKING COOKING">
            <a:extLst>
              <a:ext uri="{FF2B5EF4-FFF2-40B4-BE49-F238E27FC236}">
                <a16:creationId xmlns:a16="http://schemas.microsoft.com/office/drawing/2014/main" xmlns="" id="{EDD4107C-6E5D-4289-D3BA-3004EA07B4C8}"/>
              </a:ext>
            </a:extLst>
          </p:cNvPr>
          <p:cNvPicPr>
            <a:picLocks noChangeAspect="1"/>
          </p:cNvPicPr>
          <p:nvPr/>
        </p:nvPicPr>
        <p:blipFill>
          <a:blip r:embed="rId6"/>
          <a:stretch>
            <a:fillRect/>
          </a:stretch>
        </p:blipFill>
        <p:spPr>
          <a:xfrm>
            <a:off x="319617" y="1855635"/>
            <a:ext cx="6052457" cy="4445453"/>
          </a:xfrm>
          <a:prstGeom prst="rect">
            <a:avLst/>
          </a:prstGeom>
        </p:spPr>
      </p:pic>
      <p:pic>
        <p:nvPicPr>
          <p:cNvPr id="11" name="Picture 10" descr="Image result for OPEN cookery books">
            <a:extLst>
              <a:ext uri="{FF2B5EF4-FFF2-40B4-BE49-F238E27FC236}">
                <a16:creationId xmlns:a16="http://schemas.microsoft.com/office/drawing/2014/main" xmlns="" id="{8DCBEF54-9721-DD8A-EA8C-330B0A4BD834}"/>
              </a:ext>
            </a:extLst>
          </p:cNvPr>
          <p:cNvPicPr>
            <a:picLocks noChangeAspect="1"/>
          </p:cNvPicPr>
          <p:nvPr/>
        </p:nvPicPr>
        <p:blipFill>
          <a:blip r:embed="rId7"/>
          <a:srcRect t="10897" r="433" b="8876"/>
          <a:stretch/>
        </p:blipFill>
        <p:spPr>
          <a:xfrm>
            <a:off x="315256" y="1853452"/>
            <a:ext cx="6048626" cy="4445445"/>
          </a:xfrm>
          <a:prstGeom prst="rect">
            <a:avLst/>
          </a:prstGeom>
        </p:spPr>
      </p:pic>
      <p:pic>
        <p:nvPicPr>
          <p:cNvPr id="15" name="Picture 14" descr="Image result for Weighing Food">
            <a:extLst>
              <a:ext uri="{FF2B5EF4-FFF2-40B4-BE49-F238E27FC236}">
                <a16:creationId xmlns:a16="http://schemas.microsoft.com/office/drawing/2014/main" xmlns="" id="{8FABBEDC-0473-6D60-1644-542C0E614081}"/>
              </a:ext>
            </a:extLst>
          </p:cNvPr>
          <p:cNvPicPr>
            <a:picLocks noChangeAspect="1"/>
          </p:cNvPicPr>
          <p:nvPr/>
        </p:nvPicPr>
        <p:blipFill>
          <a:blip r:embed="rId8"/>
          <a:stretch>
            <a:fillRect/>
          </a:stretch>
        </p:blipFill>
        <p:spPr>
          <a:xfrm>
            <a:off x="282271" y="1846061"/>
            <a:ext cx="6332764" cy="4451502"/>
          </a:xfrm>
          <a:prstGeom prst="rect">
            <a:avLst/>
          </a:prstGeom>
        </p:spPr>
      </p:pic>
      <p:pic>
        <p:nvPicPr>
          <p:cNvPr id="17" name="Picture 16" descr="Hungry Vector Art, Icons, and Graphics for Free Download">
            <a:extLst>
              <a:ext uri="{FF2B5EF4-FFF2-40B4-BE49-F238E27FC236}">
                <a16:creationId xmlns:a16="http://schemas.microsoft.com/office/drawing/2014/main" xmlns="" id="{AAC6393B-899C-08C0-F861-A464F482DFDD}"/>
              </a:ext>
            </a:extLst>
          </p:cNvPr>
          <p:cNvPicPr>
            <a:picLocks noChangeAspect="1"/>
          </p:cNvPicPr>
          <p:nvPr/>
        </p:nvPicPr>
        <p:blipFill>
          <a:blip r:embed="rId9"/>
          <a:stretch>
            <a:fillRect/>
          </a:stretch>
        </p:blipFill>
        <p:spPr>
          <a:xfrm>
            <a:off x="261056" y="1711475"/>
            <a:ext cx="6340928" cy="4694466"/>
          </a:xfrm>
          <a:prstGeom prst="rect">
            <a:avLst/>
          </a:prstGeom>
        </p:spPr>
      </p:pic>
      <p:sp>
        <p:nvSpPr>
          <p:cNvPr id="21" name="TextBox 20">
            <a:extLst>
              <a:ext uri="{FF2B5EF4-FFF2-40B4-BE49-F238E27FC236}">
                <a16:creationId xmlns:a16="http://schemas.microsoft.com/office/drawing/2014/main" xmlns="" id="{2214FCA7-BDB6-C30E-D557-57A79EB6B046}"/>
              </a:ext>
            </a:extLst>
          </p:cNvPr>
          <p:cNvSpPr txBox="1"/>
          <p:nvPr/>
        </p:nvSpPr>
        <p:spPr>
          <a:xfrm>
            <a:off x="6869984" y="1568855"/>
            <a:ext cx="6182651"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4000" b="1" dirty="0">
                <a:latin typeface="Calibri"/>
                <a:ea typeface="Calibri"/>
                <a:cs typeface="Arial"/>
              </a:rPr>
              <a:t>Memory</a:t>
            </a:r>
          </a:p>
          <a:p>
            <a:pPr marL="457200" indent="-457200">
              <a:buFont typeface="Arial"/>
              <a:buChar char="•"/>
            </a:pPr>
            <a:r>
              <a:rPr lang="en-GB" sz="4000" b="1" dirty="0">
                <a:latin typeface="Calibri"/>
                <a:ea typeface="Calibri"/>
                <a:cs typeface="Arial"/>
              </a:rPr>
              <a:t>Concentration</a:t>
            </a:r>
          </a:p>
          <a:p>
            <a:pPr marL="457200" indent="-457200">
              <a:buFont typeface="Arial"/>
              <a:buChar char="•"/>
            </a:pPr>
            <a:r>
              <a:rPr lang="en-GB" sz="4000" b="1" dirty="0">
                <a:latin typeface="Calibri"/>
                <a:ea typeface="Calibri"/>
                <a:cs typeface="Arial"/>
              </a:rPr>
              <a:t>Understanding</a:t>
            </a:r>
          </a:p>
          <a:p>
            <a:pPr marL="457200" indent="-457200">
              <a:buFont typeface="Arial"/>
              <a:buChar char="•"/>
            </a:pPr>
            <a:r>
              <a:rPr lang="en-GB" sz="4000" b="1" dirty="0">
                <a:latin typeface="Calibri"/>
                <a:ea typeface="Calibri"/>
                <a:cs typeface="Arial"/>
              </a:rPr>
              <a:t>Application (including multi-tasking</a:t>
            </a:r>
          </a:p>
          <a:p>
            <a:pPr marL="457200" indent="-457200">
              <a:buFont typeface="Arial"/>
              <a:buChar char="•"/>
            </a:pPr>
            <a:r>
              <a:rPr lang="en-GB" sz="4000" b="1" dirty="0">
                <a:latin typeface="Calibri"/>
                <a:ea typeface="Calibri"/>
                <a:cs typeface="Arial"/>
              </a:rPr>
              <a:t>Analyse (self- review)</a:t>
            </a:r>
          </a:p>
          <a:p>
            <a:pPr marL="457200" indent="-457200">
              <a:buFont typeface="Arial"/>
              <a:buChar char="•"/>
            </a:pPr>
            <a:r>
              <a:rPr lang="en-GB" sz="4000" b="1" dirty="0">
                <a:latin typeface="Calibri"/>
                <a:ea typeface="Calibri"/>
                <a:cs typeface="Arial"/>
              </a:rPr>
              <a:t>Evaluate </a:t>
            </a:r>
          </a:p>
          <a:p>
            <a:pPr marL="457200" indent="-457200">
              <a:buFont typeface="Arial"/>
              <a:buChar char="•"/>
            </a:pPr>
            <a:r>
              <a:rPr lang="en-GB" sz="4000" b="1" dirty="0">
                <a:latin typeface="Calibri"/>
                <a:ea typeface="Calibri"/>
                <a:cs typeface="Arial"/>
              </a:rPr>
              <a:t>Create</a:t>
            </a:r>
            <a:endParaRPr lang="en-GB" sz="4000" b="1" dirty="0">
              <a:latin typeface="Calibri"/>
              <a:ea typeface="Calibri"/>
            </a:endParaRPr>
          </a:p>
          <a:p>
            <a:endParaRPr lang="en-GB" dirty="0"/>
          </a:p>
        </p:txBody>
      </p:sp>
    </p:spTree>
    <p:extLst>
      <p:ext uri="{BB962C8B-B14F-4D97-AF65-F5344CB8AC3E}">
        <p14:creationId xmlns:p14="http://schemas.microsoft.com/office/powerpoint/2010/main" val="3606732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5306" y="-14377"/>
            <a:ext cx="12298538" cy="6801556"/>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Tx/>
              <a:buNone/>
              <a:tabLst/>
              <a:defRPr/>
            </a:pPr>
            <a:endParaRPr lang="en-GB" sz="4400" b="0" i="1" u="none" strike="noStrike" kern="1200" cap="none" spc="0" normalizeH="0" baseline="0" noProof="0">
              <a:ln>
                <a:noFill/>
              </a:ln>
              <a:solidFill>
                <a:schemeClr val="tx1"/>
              </a:solidFill>
              <a:effectLst/>
              <a:uLnTx/>
              <a:uFillTx/>
              <a:latin typeface="arial"/>
              <a:cs typeface="arial"/>
            </a:endParaRPr>
          </a:p>
        </p:txBody>
      </p:sp>
      <p:pic>
        <p:nvPicPr>
          <p:cNvPr id="7" name="Picture 6" descr="Image result for salt on spagetti ">
            <a:extLst>
              <a:ext uri="{FF2B5EF4-FFF2-40B4-BE49-F238E27FC236}">
                <a16:creationId xmlns:a16="http://schemas.microsoft.com/office/drawing/2014/main" xmlns="" id="{2DC50CC1-CFA6-6604-3BDD-2E494AD420A6}"/>
              </a:ext>
            </a:extLst>
          </p:cNvPr>
          <p:cNvPicPr>
            <a:picLocks noChangeAspect="1"/>
          </p:cNvPicPr>
          <p:nvPr/>
        </p:nvPicPr>
        <p:blipFill>
          <a:blip r:embed="rId3"/>
          <a:stretch>
            <a:fillRect/>
          </a:stretch>
        </p:blipFill>
        <p:spPr>
          <a:xfrm>
            <a:off x="4570204" y="437252"/>
            <a:ext cx="5610763" cy="5925987"/>
          </a:xfrm>
          <a:prstGeom prst="rect">
            <a:avLst/>
          </a:prstGeom>
        </p:spPr>
      </p:pic>
      <p:sp>
        <p:nvSpPr>
          <p:cNvPr id="4" name="TextBox 3">
            <a:extLst>
              <a:ext uri="{FF2B5EF4-FFF2-40B4-BE49-F238E27FC236}">
                <a16:creationId xmlns:a16="http://schemas.microsoft.com/office/drawing/2014/main" xmlns="" id="{B1FE501A-9331-7240-1D42-BD5D7AE9F5C0}"/>
              </a:ext>
            </a:extLst>
          </p:cNvPr>
          <p:cNvSpPr txBox="1"/>
          <p:nvPr/>
        </p:nvSpPr>
        <p:spPr>
          <a:xfrm>
            <a:off x="224537" y="1193492"/>
            <a:ext cx="383431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dirty="0">
                <a:latin typeface="Calibri"/>
                <a:ea typeface="Calibri"/>
                <a:cs typeface="Calibri"/>
              </a:rPr>
              <a:t>BRAIN FOG AND THE IMPACT ON HIGHER EXECUTIVE FUNCTIONING</a:t>
            </a:r>
            <a:endParaRPr lang="en-US"/>
          </a:p>
        </p:txBody>
      </p:sp>
      <p:pic>
        <p:nvPicPr>
          <p:cNvPr id="6" name="Picture 5" descr="A diagram of a pyramid&#10;&#10;Description automatically generated">
            <a:extLst>
              <a:ext uri="{FF2B5EF4-FFF2-40B4-BE49-F238E27FC236}">
                <a16:creationId xmlns:a16="http://schemas.microsoft.com/office/drawing/2014/main" xmlns="" id="{F2102310-655C-05D5-F26D-CDB05BB3D163}"/>
              </a:ext>
            </a:extLst>
          </p:cNvPr>
          <p:cNvPicPr>
            <a:picLocks noChangeAspect="1"/>
          </p:cNvPicPr>
          <p:nvPr/>
        </p:nvPicPr>
        <p:blipFill>
          <a:blip r:embed="rId4"/>
          <a:stretch>
            <a:fillRect/>
          </a:stretch>
        </p:blipFill>
        <p:spPr>
          <a:xfrm>
            <a:off x="4287521" y="-22124"/>
            <a:ext cx="7902208" cy="6809330"/>
          </a:xfrm>
          <a:prstGeom prst="rect">
            <a:avLst/>
          </a:prstGeom>
        </p:spPr>
      </p:pic>
      <p:pic>
        <p:nvPicPr>
          <p:cNvPr id="14" name="Picture 13" descr="A picture containing text, font, graphics, logo&#10;&#10;Description automatically generated">
            <a:extLst>
              <a:ext uri="{FF2B5EF4-FFF2-40B4-BE49-F238E27FC236}">
                <a16:creationId xmlns:a16="http://schemas.microsoft.com/office/drawing/2014/main" xmlns="" id="{77402841-995E-0785-D43C-E2779A1E5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556" y="177643"/>
            <a:ext cx="1601960" cy="1163327"/>
          </a:xfrm>
          <a:prstGeom prst="rect">
            <a:avLst/>
          </a:prstGeom>
        </p:spPr>
      </p:pic>
    </p:spTree>
    <p:extLst>
      <p:ext uri="{BB962C8B-B14F-4D97-AF65-F5344CB8AC3E}">
        <p14:creationId xmlns:p14="http://schemas.microsoft.com/office/powerpoint/2010/main" val="407627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66581" y="57509"/>
            <a:ext cx="12284160" cy="7204122"/>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Tx/>
              <a:buNone/>
              <a:tabLst/>
              <a:defRPr/>
            </a:pPr>
            <a:endParaRPr lang="en-GB" sz="4400" b="0" i="1" u="none" strike="noStrike" kern="1200" cap="none" spc="0" normalizeH="0" baseline="0" noProof="0" dirty="0">
              <a:ln>
                <a:noFill/>
              </a:ln>
              <a:solidFill>
                <a:schemeClr val="tx1"/>
              </a:solidFill>
              <a:effectLst/>
              <a:uLnTx/>
              <a:uFillTx/>
              <a:latin typeface="arial"/>
              <a:cs typeface="arial"/>
            </a:endParaRPr>
          </a:p>
        </p:txBody>
      </p:sp>
      <p:sp>
        <p:nvSpPr>
          <p:cNvPr id="4" name="TextBox 3">
            <a:extLst>
              <a:ext uri="{FF2B5EF4-FFF2-40B4-BE49-F238E27FC236}">
                <a16:creationId xmlns:a16="http://schemas.microsoft.com/office/drawing/2014/main" xmlns="" id="{B1FE501A-9331-7240-1D42-BD5D7AE9F5C0}"/>
              </a:ext>
            </a:extLst>
          </p:cNvPr>
          <p:cNvSpPr txBox="1"/>
          <p:nvPr/>
        </p:nvSpPr>
        <p:spPr>
          <a:xfrm>
            <a:off x="-105422" y="300422"/>
            <a:ext cx="107044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dirty="0">
                <a:latin typeface="Calibri"/>
                <a:ea typeface="Calibri"/>
                <a:cs typeface="Calibri"/>
              </a:rPr>
              <a:t>SYMPTOMS OF  BRAIN FOG</a:t>
            </a:r>
            <a:endParaRPr lang="en-US" dirty="0"/>
          </a:p>
        </p:txBody>
      </p:sp>
      <p:pic>
        <p:nvPicPr>
          <p:cNvPr id="14" name="Picture 13" descr="A picture containing text, font, graphics, logo&#10;&#10;Description automatically generated">
            <a:extLst>
              <a:ext uri="{FF2B5EF4-FFF2-40B4-BE49-F238E27FC236}">
                <a16:creationId xmlns:a16="http://schemas.microsoft.com/office/drawing/2014/main" xmlns="" id="{77402841-995E-0785-D43C-E2779A1E5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588" y="168600"/>
            <a:ext cx="1601960" cy="1163327"/>
          </a:xfrm>
          <a:prstGeom prst="rect">
            <a:avLst/>
          </a:prstGeom>
        </p:spPr>
      </p:pic>
      <p:pic>
        <p:nvPicPr>
          <p:cNvPr id="5" name="Picture 4" descr="Brain fog, long covid symptom, concentration problems and blurry vision ...">
            <a:extLst>
              <a:ext uri="{FF2B5EF4-FFF2-40B4-BE49-F238E27FC236}">
                <a16:creationId xmlns:a16="http://schemas.microsoft.com/office/drawing/2014/main" xmlns="" id="{3A253134-60DC-AEBA-9B72-6010368D9125}"/>
              </a:ext>
            </a:extLst>
          </p:cNvPr>
          <p:cNvPicPr>
            <a:picLocks noChangeAspect="1"/>
          </p:cNvPicPr>
          <p:nvPr/>
        </p:nvPicPr>
        <p:blipFill>
          <a:blip r:embed="rId4"/>
          <a:srcRect l="48765" t="1705" r="151" b="-311"/>
          <a:stretch/>
        </p:blipFill>
        <p:spPr>
          <a:xfrm>
            <a:off x="4429129" y="2367546"/>
            <a:ext cx="3341764" cy="4027649"/>
          </a:xfrm>
          <a:prstGeom prst="rect">
            <a:avLst/>
          </a:prstGeom>
        </p:spPr>
      </p:pic>
      <p:sp>
        <p:nvSpPr>
          <p:cNvPr id="6" name="TextBox 5">
            <a:extLst>
              <a:ext uri="{FF2B5EF4-FFF2-40B4-BE49-F238E27FC236}">
                <a16:creationId xmlns:a16="http://schemas.microsoft.com/office/drawing/2014/main" xmlns="" id="{205D6370-B67D-8974-EF74-526EC7BCE972}"/>
              </a:ext>
            </a:extLst>
          </p:cNvPr>
          <p:cNvSpPr txBox="1"/>
          <p:nvPr/>
        </p:nvSpPr>
        <p:spPr>
          <a:xfrm>
            <a:off x="342363" y="2371160"/>
            <a:ext cx="40712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Poor Concentration</a:t>
            </a:r>
          </a:p>
        </p:txBody>
      </p:sp>
      <p:sp>
        <p:nvSpPr>
          <p:cNvPr id="7" name="TextBox 6">
            <a:extLst>
              <a:ext uri="{FF2B5EF4-FFF2-40B4-BE49-F238E27FC236}">
                <a16:creationId xmlns:a16="http://schemas.microsoft.com/office/drawing/2014/main" xmlns="" id="{A7170BED-C25E-AAA7-875C-39755641D66B}"/>
              </a:ext>
            </a:extLst>
          </p:cNvPr>
          <p:cNvSpPr txBox="1"/>
          <p:nvPr/>
        </p:nvSpPr>
        <p:spPr>
          <a:xfrm>
            <a:off x="8221155" y="2371160"/>
            <a:ext cx="40712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Mental fatigue </a:t>
            </a:r>
          </a:p>
        </p:txBody>
      </p:sp>
      <p:sp>
        <p:nvSpPr>
          <p:cNvPr id="8" name="TextBox 7">
            <a:extLst>
              <a:ext uri="{FF2B5EF4-FFF2-40B4-BE49-F238E27FC236}">
                <a16:creationId xmlns:a16="http://schemas.microsoft.com/office/drawing/2014/main" xmlns="" id="{1D103836-3FF4-D6F5-F1A5-F52F6116F490}"/>
              </a:ext>
            </a:extLst>
          </p:cNvPr>
          <p:cNvSpPr txBox="1"/>
          <p:nvPr/>
        </p:nvSpPr>
        <p:spPr>
          <a:xfrm>
            <a:off x="342363" y="5721084"/>
            <a:ext cx="40712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Slowed thinking</a:t>
            </a:r>
          </a:p>
        </p:txBody>
      </p:sp>
      <p:sp>
        <p:nvSpPr>
          <p:cNvPr id="9" name="TextBox 8">
            <a:extLst>
              <a:ext uri="{FF2B5EF4-FFF2-40B4-BE49-F238E27FC236}">
                <a16:creationId xmlns:a16="http://schemas.microsoft.com/office/drawing/2014/main" xmlns="" id="{07C25AE7-AEDF-D387-0082-15C3FA6C824C}"/>
              </a:ext>
            </a:extLst>
          </p:cNvPr>
          <p:cNvSpPr txBox="1"/>
          <p:nvPr/>
        </p:nvSpPr>
        <p:spPr>
          <a:xfrm>
            <a:off x="342362" y="4484632"/>
            <a:ext cx="40712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Memory changes</a:t>
            </a:r>
          </a:p>
        </p:txBody>
      </p:sp>
      <p:sp>
        <p:nvSpPr>
          <p:cNvPr id="10" name="TextBox 9">
            <a:extLst>
              <a:ext uri="{FF2B5EF4-FFF2-40B4-BE49-F238E27FC236}">
                <a16:creationId xmlns:a16="http://schemas.microsoft.com/office/drawing/2014/main" xmlns="" id="{912AD5C1-1411-8E20-76F8-F33F8528A05A}"/>
              </a:ext>
            </a:extLst>
          </p:cNvPr>
          <p:cNvSpPr txBox="1"/>
          <p:nvPr/>
        </p:nvSpPr>
        <p:spPr>
          <a:xfrm>
            <a:off x="342363" y="3435084"/>
            <a:ext cx="40712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Easily distracted</a:t>
            </a:r>
          </a:p>
        </p:txBody>
      </p:sp>
      <p:sp>
        <p:nvSpPr>
          <p:cNvPr id="11" name="TextBox 10">
            <a:extLst>
              <a:ext uri="{FF2B5EF4-FFF2-40B4-BE49-F238E27FC236}">
                <a16:creationId xmlns:a16="http://schemas.microsoft.com/office/drawing/2014/main" xmlns="" id="{D7358842-9AAF-7DFE-FE1A-A2B26FEDA9F7}"/>
              </a:ext>
            </a:extLst>
          </p:cNvPr>
          <p:cNvSpPr txBox="1"/>
          <p:nvPr/>
        </p:nvSpPr>
        <p:spPr>
          <a:xfrm>
            <a:off x="8120514" y="4527763"/>
            <a:ext cx="40712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Difficulty following complex conversation etc.</a:t>
            </a:r>
          </a:p>
        </p:txBody>
      </p:sp>
      <p:sp>
        <p:nvSpPr>
          <p:cNvPr id="12" name="TextBox 11">
            <a:extLst>
              <a:ext uri="{FF2B5EF4-FFF2-40B4-BE49-F238E27FC236}">
                <a16:creationId xmlns:a16="http://schemas.microsoft.com/office/drawing/2014/main" xmlns="" id="{54F87405-E44B-C547-C823-988DFED4D8C7}"/>
              </a:ext>
            </a:extLst>
          </p:cNvPr>
          <p:cNvSpPr txBox="1"/>
          <p:nvPr/>
        </p:nvSpPr>
        <p:spPr>
          <a:xfrm>
            <a:off x="8120514" y="5879235"/>
            <a:ext cx="40712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Word finding difficulties</a:t>
            </a:r>
          </a:p>
        </p:txBody>
      </p:sp>
      <p:sp>
        <p:nvSpPr>
          <p:cNvPr id="13" name="TextBox 12">
            <a:extLst>
              <a:ext uri="{FF2B5EF4-FFF2-40B4-BE49-F238E27FC236}">
                <a16:creationId xmlns:a16="http://schemas.microsoft.com/office/drawing/2014/main" xmlns="" id="{8CB4F11A-1E11-AB1B-BF8B-3D1B1FCA6AAE}"/>
              </a:ext>
            </a:extLst>
          </p:cNvPr>
          <p:cNvSpPr txBox="1"/>
          <p:nvPr/>
        </p:nvSpPr>
        <p:spPr>
          <a:xfrm>
            <a:off x="8163646" y="3435084"/>
            <a:ext cx="40712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alibri"/>
                <a:ea typeface="Calibri"/>
                <a:cs typeface="Calibri"/>
              </a:rPr>
              <a:t>Sensory overload</a:t>
            </a:r>
          </a:p>
        </p:txBody>
      </p:sp>
    </p:spTree>
    <p:extLst>
      <p:ext uri="{BB962C8B-B14F-4D97-AF65-F5344CB8AC3E}">
        <p14:creationId xmlns:p14="http://schemas.microsoft.com/office/powerpoint/2010/main" val="3564822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12211C43-D0DF-7BD3-C62B-FF0B34A2095F}"/>
              </a:ext>
            </a:extLst>
          </p:cNvPr>
          <p:cNvSpPr/>
          <p:nvPr/>
        </p:nvSpPr>
        <p:spPr>
          <a:xfrm>
            <a:off x="-109713" y="0"/>
            <a:ext cx="12298538" cy="6801556"/>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Tx/>
              <a:buNone/>
              <a:tabLst/>
              <a:defRPr/>
            </a:pPr>
            <a:endParaRPr lang="en-GB" sz="4400" b="0" i="1" u="none" strike="noStrike" kern="1200" cap="none" spc="0" normalizeH="0" baseline="0" noProof="0">
              <a:ln>
                <a:noFill/>
              </a:ln>
              <a:solidFill>
                <a:schemeClr val="tx1"/>
              </a:solidFill>
              <a:effectLst/>
              <a:uLnTx/>
              <a:uFillTx/>
              <a:latin typeface="arial"/>
              <a:cs typeface="arial"/>
            </a:endParaRPr>
          </a:p>
        </p:txBody>
      </p:sp>
      <p:sp>
        <p:nvSpPr>
          <p:cNvPr id="4" name="TextBox 3">
            <a:extLst>
              <a:ext uri="{FF2B5EF4-FFF2-40B4-BE49-F238E27FC236}">
                <a16:creationId xmlns:a16="http://schemas.microsoft.com/office/drawing/2014/main" xmlns="" id="{B1FE501A-9331-7240-1D42-BD5D7AE9F5C0}"/>
              </a:ext>
            </a:extLst>
          </p:cNvPr>
          <p:cNvSpPr txBox="1"/>
          <p:nvPr/>
        </p:nvSpPr>
        <p:spPr>
          <a:xfrm>
            <a:off x="246821" y="811330"/>
            <a:ext cx="377484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a:latin typeface="Calibri"/>
                <a:ea typeface="Calibri"/>
                <a:cs typeface="Calibri"/>
              </a:rPr>
              <a:t>BRAIN FOG FEELS LIKE ...</a:t>
            </a:r>
          </a:p>
        </p:txBody>
      </p:sp>
      <p:pic>
        <p:nvPicPr>
          <p:cNvPr id="2" name="Picture 1" descr="A screenshot of a computer&#10;&#10;Description automatically generated">
            <a:extLst>
              <a:ext uri="{FF2B5EF4-FFF2-40B4-BE49-F238E27FC236}">
                <a16:creationId xmlns:a16="http://schemas.microsoft.com/office/drawing/2014/main" xmlns="" id="{D60F14B8-C6E0-7B60-57A5-9E8B19AAF0FC}"/>
              </a:ext>
            </a:extLst>
          </p:cNvPr>
          <p:cNvPicPr>
            <a:picLocks noChangeAspect="1"/>
          </p:cNvPicPr>
          <p:nvPr/>
        </p:nvPicPr>
        <p:blipFill>
          <a:blip r:embed="rId3"/>
          <a:srcRect l="20518" t="40735" r="46074" b="27095"/>
          <a:stretch/>
        </p:blipFill>
        <p:spPr>
          <a:xfrm>
            <a:off x="4401673" y="553800"/>
            <a:ext cx="7794941" cy="287941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xmlns="" id="{F3773A1C-77D8-C0FF-32DC-1722CDF0717E}"/>
              </a:ext>
            </a:extLst>
          </p:cNvPr>
          <p:cNvPicPr>
            <a:picLocks noChangeAspect="1"/>
          </p:cNvPicPr>
          <p:nvPr/>
        </p:nvPicPr>
        <p:blipFill>
          <a:blip r:embed="rId4"/>
          <a:srcRect l="34475" t="61555" r="40000" b="18228"/>
          <a:stretch/>
        </p:blipFill>
        <p:spPr>
          <a:xfrm>
            <a:off x="7980" y="3850030"/>
            <a:ext cx="6160472" cy="2413129"/>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xmlns="" id="{1688F8DA-B3F5-AA22-463B-CF34BE7E8C96}"/>
              </a:ext>
            </a:extLst>
          </p:cNvPr>
          <p:cNvPicPr>
            <a:picLocks noChangeAspect="1"/>
          </p:cNvPicPr>
          <p:nvPr/>
        </p:nvPicPr>
        <p:blipFill>
          <a:blip r:embed="rId5"/>
          <a:srcRect l="20661" t="42227" r="45667" b="29832"/>
          <a:stretch/>
        </p:blipFill>
        <p:spPr>
          <a:xfrm>
            <a:off x="6486853" y="3972588"/>
            <a:ext cx="5394674" cy="2424745"/>
          </a:xfrm>
          <a:prstGeom prst="rect">
            <a:avLst/>
          </a:prstGeom>
        </p:spPr>
      </p:pic>
    </p:spTree>
    <p:extLst>
      <p:ext uri="{BB962C8B-B14F-4D97-AF65-F5344CB8AC3E}">
        <p14:creationId xmlns:p14="http://schemas.microsoft.com/office/powerpoint/2010/main" val="15739621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FAE9548E92C84E8D5872CF0BA16037" ma:contentTypeVersion="13" ma:contentTypeDescription="Create a new document." ma:contentTypeScope="" ma:versionID="57480bb8aeadc7d08c8d2d228ca70e8e">
  <xsd:schema xmlns:xsd="http://www.w3.org/2001/XMLSchema" xmlns:xs="http://www.w3.org/2001/XMLSchema" xmlns:p="http://schemas.microsoft.com/office/2006/metadata/properties" xmlns:ns2="e945ea39-1023-4084-bf8f-589fc570305c" xmlns:ns3="8700e00f-5a9f-4f9c-b65f-9ddf4d759177" targetNamespace="http://schemas.microsoft.com/office/2006/metadata/properties" ma:root="true" ma:fieldsID="ce0416b86a0665a528f687dde1a11513" ns2:_="" ns3:_="">
    <xsd:import namespace="e945ea39-1023-4084-bf8f-589fc570305c"/>
    <xsd:import namespace="8700e00f-5a9f-4f9c-b65f-9ddf4d7591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45ea39-1023-4084-bf8f-589fc5703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00e00f-5a9f-4f9c-b65f-9ddf4d7591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fc054ed-314c-442b-8ef7-adee4bd838e3}" ma:internalName="TaxCatchAll" ma:showField="CatchAllData" ma:web="8700e00f-5a9f-4f9c-b65f-9ddf4d7591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45ea39-1023-4084-bf8f-589fc570305c">
      <Terms xmlns="http://schemas.microsoft.com/office/infopath/2007/PartnerControls"/>
    </lcf76f155ced4ddcb4097134ff3c332f>
    <TaxCatchAll xmlns="8700e00f-5a9f-4f9c-b65f-9ddf4d75917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245A3A-CCB6-4F7D-929F-48DA016A03FF}">
  <ds:schemaRefs>
    <ds:schemaRef ds:uri="8700e00f-5a9f-4f9c-b65f-9ddf4d759177"/>
    <ds:schemaRef ds:uri="e945ea39-1023-4084-bf8f-589fc57030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32F2CE-F469-4627-9E5E-419FCCDF30E3}">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8700e00f-5a9f-4f9c-b65f-9ddf4d759177"/>
    <ds:schemaRef ds:uri="e945ea39-1023-4084-bf8f-589fc570305c"/>
    <ds:schemaRef ds:uri="http://www.w3.org/XML/1998/namespace"/>
    <ds:schemaRef ds:uri="http://purl.org/dc/dcmitype/"/>
  </ds:schemaRefs>
</ds:datastoreItem>
</file>

<file path=customXml/itemProps3.xml><?xml version="1.0" encoding="utf-8"?>
<ds:datastoreItem xmlns:ds="http://schemas.openxmlformats.org/officeDocument/2006/customXml" ds:itemID="{26A396DB-F5C2-4FE4-BEAB-3F1457A05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737</Words>
  <Application>Microsoft Office PowerPoint</Application>
  <PresentationFormat>Widescreen</PresentationFormat>
  <Paragraphs>201</Paragraphs>
  <Slides>11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Arial</vt:lpstr>
      <vt:lpstr>Arial,Sans-Serif</vt:lpstr>
      <vt:lpstr>Calibri</vt:lpstr>
      <vt:lpstr>Century Gothic</vt:lpstr>
      <vt:lpstr>Wingdings 3</vt:lpstr>
      <vt:lpstr>Wingdings 3,Sans-Serif</vt:lpstr>
      <vt:lpstr>Slice</vt:lpstr>
      <vt:lpstr>Slice</vt:lpstr>
      <vt:lpstr>PowerPoint Presentation</vt:lpstr>
      <vt:lpstr>    What would help you engage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Lillian</dc:creator>
  <cp:lastModifiedBy>Bruce, Lillian</cp:lastModifiedBy>
  <cp:revision>3636</cp:revision>
  <dcterms:created xsi:type="dcterms:W3CDTF">2013-07-15T20:26:40Z</dcterms:created>
  <dcterms:modified xsi:type="dcterms:W3CDTF">2025-06-05T15:59:34Z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0x0101009CFAE9548E92C84E8D5872CF0BA16037</vt:lpwstr>
  </property>
  <property fmtid="{D5CDD505-2E9C-101B-9397-08002B2CF9AE}" pid="3" name="MediaServiceImageTags">
    <vt:lpwstr/>
  </property>
</Properties>
</file>