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6"/>
  </p:notesMasterIdLst>
  <p:handoutMasterIdLst>
    <p:handoutMasterId r:id="rId37"/>
  </p:handoutMasterIdLst>
  <p:sldIdLst>
    <p:sldId id="288" r:id="rId5"/>
    <p:sldId id="282" r:id="rId6"/>
    <p:sldId id="266" r:id="rId7"/>
    <p:sldId id="284" r:id="rId8"/>
    <p:sldId id="274" r:id="rId9"/>
    <p:sldId id="275" r:id="rId10"/>
    <p:sldId id="276" r:id="rId11"/>
    <p:sldId id="277" r:id="rId12"/>
    <p:sldId id="278" r:id="rId13"/>
    <p:sldId id="279" r:id="rId14"/>
    <p:sldId id="280" r:id="rId15"/>
    <p:sldId id="287" r:id="rId16"/>
    <p:sldId id="281" r:id="rId17"/>
    <p:sldId id="268" r:id="rId18"/>
    <p:sldId id="269" r:id="rId19"/>
    <p:sldId id="270" r:id="rId20"/>
    <p:sldId id="271" r:id="rId21"/>
    <p:sldId id="285" r:id="rId22"/>
    <p:sldId id="298" r:id="rId23"/>
    <p:sldId id="256" r:id="rId24"/>
    <p:sldId id="257" r:id="rId25"/>
    <p:sldId id="260" r:id="rId26"/>
    <p:sldId id="300" r:id="rId27"/>
    <p:sldId id="302" r:id="rId28"/>
    <p:sldId id="262" r:id="rId29"/>
    <p:sldId id="261" r:id="rId30"/>
    <p:sldId id="296" r:id="rId31"/>
    <p:sldId id="286" r:id="rId32"/>
    <p:sldId id="264" r:id="rId33"/>
    <p:sldId id="272" r:id="rId34"/>
    <p:sldId id="273" r:id="rId35"/>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BD05E-5985-4A75-AC4D-13E565367AFC}" v="151" dt="2023-09-20T16:40:38.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7997" autoAdjust="0"/>
  </p:normalViewPr>
  <p:slideViewPr>
    <p:cSldViewPr snapToGrid="0">
      <p:cViewPr varScale="1">
        <p:scale>
          <a:sx n="26" d="100"/>
          <a:sy n="26" d="100"/>
        </p:scale>
        <p:origin x="2192"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ian Bruce" userId="95d795058c9426e8" providerId="LiveId" clId="{7DFBD05E-5985-4A75-AC4D-13E565367AFC}"/>
    <pc:docChg chg="undo redo custSel modSld">
      <pc:chgData name="Lillian Bruce" userId="95d795058c9426e8" providerId="LiveId" clId="{7DFBD05E-5985-4A75-AC4D-13E565367AFC}" dt="2023-09-20T16:45:36.015" v="2557" actId="20577"/>
      <pc:docMkLst>
        <pc:docMk/>
      </pc:docMkLst>
      <pc:sldChg chg="addSp modSp mod">
        <pc:chgData name="Lillian Bruce" userId="95d795058c9426e8" providerId="LiveId" clId="{7DFBD05E-5985-4A75-AC4D-13E565367AFC}" dt="2023-09-20T15:58:22.578" v="1983" actId="1076"/>
        <pc:sldMkLst>
          <pc:docMk/>
          <pc:sldMk cId="521040635" sldId="256"/>
        </pc:sldMkLst>
        <pc:spChg chg="mod">
          <ac:chgData name="Lillian Bruce" userId="95d795058c9426e8" providerId="LiveId" clId="{7DFBD05E-5985-4A75-AC4D-13E565367AFC}" dt="2023-09-20T15:58:15.379" v="1980" actId="1076"/>
          <ac:spMkLst>
            <pc:docMk/>
            <pc:sldMk cId="521040635" sldId="256"/>
            <ac:spMk id="2" creationId="{00000000-0000-0000-0000-000000000000}"/>
          </ac:spMkLst>
        </pc:spChg>
        <pc:picChg chg="add mod">
          <ac:chgData name="Lillian Bruce" userId="95d795058c9426e8" providerId="LiveId" clId="{7DFBD05E-5985-4A75-AC4D-13E565367AFC}" dt="2023-09-20T15:58:22.578" v="1983" actId="1076"/>
          <ac:picMkLst>
            <pc:docMk/>
            <pc:sldMk cId="521040635" sldId="256"/>
            <ac:picMk id="4" creationId="{B14D5D8B-218C-F945-875E-B6EC86362AF5}"/>
          </ac:picMkLst>
        </pc:picChg>
      </pc:sldChg>
      <pc:sldChg chg="addSp delSp modSp mod delDesignElem">
        <pc:chgData name="Lillian Bruce" userId="95d795058c9426e8" providerId="LiveId" clId="{7DFBD05E-5985-4A75-AC4D-13E565367AFC}" dt="2023-09-20T16:31:46.992" v="2433" actId="1076"/>
        <pc:sldMkLst>
          <pc:docMk/>
          <pc:sldMk cId="4209396942" sldId="257"/>
        </pc:sldMkLst>
        <pc:spChg chg="mod">
          <ac:chgData name="Lillian Bruce" userId="95d795058c9426e8" providerId="LiveId" clId="{7DFBD05E-5985-4A75-AC4D-13E565367AFC}" dt="2023-09-20T16:31:46.992" v="2433" actId="1076"/>
          <ac:spMkLst>
            <pc:docMk/>
            <pc:sldMk cId="4209396942" sldId="257"/>
            <ac:spMk id="2" creationId="{1935AC40-D301-B275-7D05-E69181424D4A}"/>
          </ac:spMkLst>
        </pc:spChg>
        <pc:spChg chg="add del">
          <ac:chgData name="Lillian Bruce" userId="95d795058c9426e8" providerId="LiveId" clId="{7DFBD05E-5985-4A75-AC4D-13E565367AFC}" dt="2023-09-20T16:06:54.912" v="2122"/>
          <ac:spMkLst>
            <pc:docMk/>
            <pc:sldMk cId="4209396942" sldId="257"/>
            <ac:spMk id="27" creationId="{9F4444CE-BC8D-4D61-B303-4C05614E62AB}"/>
          </ac:spMkLst>
        </pc:spChg>
        <pc:spChg chg="add del">
          <ac:chgData name="Lillian Bruce" userId="95d795058c9426e8" providerId="LiveId" clId="{7DFBD05E-5985-4A75-AC4D-13E565367AFC}" dt="2023-09-20T16:06:54.912" v="2122"/>
          <ac:spMkLst>
            <pc:docMk/>
            <pc:sldMk cId="4209396942" sldId="257"/>
            <ac:spMk id="29" creationId="{73772B81-181F-48B7-8826-4D9686D15DF5}"/>
          </ac:spMkLst>
        </pc:spChg>
        <pc:spChg chg="add del">
          <ac:chgData name="Lillian Bruce" userId="95d795058c9426e8" providerId="LiveId" clId="{7DFBD05E-5985-4A75-AC4D-13E565367AFC}" dt="2023-09-20T16:06:54.912" v="2122"/>
          <ac:spMkLst>
            <pc:docMk/>
            <pc:sldMk cId="4209396942" sldId="257"/>
            <ac:spMk id="31" creationId="{B2205F6E-03C6-4E92-877C-E2482F6599AA}"/>
          </ac:spMkLst>
        </pc:spChg>
        <pc:picChg chg="add mod">
          <ac:chgData name="Lillian Bruce" userId="95d795058c9426e8" providerId="LiveId" clId="{7DFBD05E-5985-4A75-AC4D-13E565367AFC}" dt="2023-09-20T16:02:24.239" v="2037" actId="1076"/>
          <ac:picMkLst>
            <pc:docMk/>
            <pc:sldMk cId="4209396942" sldId="257"/>
            <ac:picMk id="3" creationId="{95C53D04-1C7B-C33C-A85C-0930FBDE5F1B}"/>
          </ac:picMkLst>
        </pc:picChg>
        <pc:picChg chg="add mod">
          <ac:chgData name="Lillian Bruce" userId="95d795058c9426e8" providerId="LiveId" clId="{7DFBD05E-5985-4A75-AC4D-13E565367AFC}" dt="2023-09-20T16:02:31.031" v="2039" actId="1076"/>
          <ac:picMkLst>
            <pc:docMk/>
            <pc:sldMk cId="4209396942" sldId="257"/>
            <ac:picMk id="4" creationId="{246689F8-4912-3AEB-6BF8-7B75A497AD17}"/>
          </ac:picMkLst>
        </pc:picChg>
      </pc:sldChg>
      <pc:sldChg chg="addSp delSp modSp mod delDesignElem">
        <pc:chgData name="Lillian Bruce" userId="95d795058c9426e8" providerId="LiveId" clId="{7DFBD05E-5985-4A75-AC4D-13E565367AFC}" dt="2023-09-20T16:32:24.719" v="2437" actId="1076"/>
        <pc:sldMkLst>
          <pc:docMk/>
          <pc:sldMk cId="240515422" sldId="260"/>
        </pc:sldMkLst>
        <pc:spChg chg="mod">
          <ac:chgData name="Lillian Bruce" userId="95d795058c9426e8" providerId="LiveId" clId="{7DFBD05E-5985-4A75-AC4D-13E565367AFC}" dt="2023-09-20T16:10:48.030" v="2151" actId="14100"/>
          <ac:spMkLst>
            <pc:docMk/>
            <pc:sldMk cId="240515422" sldId="260"/>
            <ac:spMk id="2" creationId="{38D77F84-99F4-2147-550B-E3606A998A57}"/>
          </ac:spMkLst>
        </pc:spChg>
        <pc:spChg chg="add mod">
          <ac:chgData name="Lillian Bruce" userId="95d795058c9426e8" providerId="LiveId" clId="{7DFBD05E-5985-4A75-AC4D-13E565367AFC}" dt="2023-09-20T16:13:30.234" v="2198" actId="1076"/>
          <ac:spMkLst>
            <pc:docMk/>
            <pc:sldMk cId="240515422" sldId="260"/>
            <ac:spMk id="6" creationId="{700255F8-3518-2E05-71D4-B0478D976904}"/>
          </ac:spMkLst>
        </pc:spChg>
        <pc:spChg chg="add mod">
          <ac:chgData name="Lillian Bruce" userId="95d795058c9426e8" providerId="LiveId" clId="{7DFBD05E-5985-4A75-AC4D-13E565367AFC}" dt="2023-09-20T16:13:51.277" v="2202" actId="1076"/>
          <ac:spMkLst>
            <pc:docMk/>
            <pc:sldMk cId="240515422" sldId="260"/>
            <ac:spMk id="8" creationId="{959EB62C-F52F-5838-9BBB-6F4F1301F8D9}"/>
          </ac:spMkLst>
        </pc:spChg>
        <pc:spChg chg="add mod">
          <ac:chgData name="Lillian Bruce" userId="95d795058c9426e8" providerId="LiveId" clId="{7DFBD05E-5985-4A75-AC4D-13E565367AFC}" dt="2023-09-20T16:14:07.474" v="2204" actId="207"/>
          <ac:spMkLst>
            <pc:docMk/>
            <pc:sldMk cId="240515422" sldId="260"/>
            <ac:spMk id="9" creationId="{F54D888B-C6D6-A5C8-D5D2-FDC0C5AF942E}"/>
          </ac:spMkLst>
        </pc:spChg>
        <pc:spChg chg="add del mod">
          <ac:chgData name="Lillian Bruce" userId="95d795058c9426e8" providerId="LiveId" clId="{7DFBD05E-5985-4A75-AC4D-13E565367AFC}" dt="2023-09-20T16:32:05.266" v="2434" actId="478"/>
          <ac:spMkLst>
            <pc:docMk/>
            <pc:sldMk cId="240515422" sldId="260"/>
            <ac:spMk id="10" creationId="{49446110-2847-A9FC-E3CC-EB21F42B7593}"/>
          </ac:spMkLst>
        </pc:spChg>
        <pc:spChg chg="add del">
          <ac:chgData name="Lillian Bruce" userId="95d795058c9426e8" providerId="LiveId" clId="{7DFBD05E-5985-4A75-AC4D-13E565367AFC}" dt="2023-09-20T16:06:54.912" v="2122"/>
          <ac:spMkLst>
            <pc:docMk/>
            <pc:sldMk cId="240515422" sldId="260"/>
            <ac:spMk id="84" creationId="{8267EEE4-6354-4F1C-9484-951F0EB92F1B}"/>
          </ac:spMkLst>
        </pc:spChg>
        <pc:spChg chg="add del">
          <ac:chgData name="Lillian Bruce" userId="95d795058c9426e8" providerId="LiveId" clId="{7DFBD05E-5985-4A75-AC4D-13E565367AFC}" dt="2023-09-20T16:06:54.912" v="2122"/>
          <ac:spMkLst>
            <pc:docMk/>
            <pc:sldMk cId="240515422" sldId="260"/>
            <ac:spMk id="86" creationId="{0E5A83F9-E6B8-40BD-9C0D-9A6F15650742}"/>
          </ac:spMkLst>
        </pc:spChg>
        <pc:graphicFrameChg chg="add mod">
          <ac:chgData name="Lillian Bruce" userId="95d795058c9426e8" providerId="LiveId" clId="{7DFBD05E-5985-4A75-AC4D-13E565367AFC}" dt="2023-09-20T16:12:37.957" v="2171" actId="14100"/>
          <ac:graphicFrameMkLst>
            <pc:docMk/>
            <pc:sldMk cId="240515422" sldId="260"/>
            <ac:graphicFrameMk id="4" creationId="{A7028E80-804C-9DF8-4EBE-AC34B4D01C07}"/>
          </ac:graphicFrameMkLst>
        </pc:graphicFrameChg>
        <pc:graphicFrameChg chg="add mod">
          <ac:chgData name="Lillian Bruce" userId="95d795058c9426e8" providerId="LiveId" clId="{7DFBD05E-5985-4A75-AC4D-13E565367AFC}" dt="2023-09-20T16:13:12.828" v="2192" actId="1076"/>
          <ac:graphicFrameMkLst>
            <pc:docMk/>
            <pc:sldMk cId="240515422" sldId="260"/>
            <ac:graphicFrameMk id="5" creationId="{355A38DD-EACB-AAFD-3C10-70F0CFB31E1A}"/>
          </ac:graphicFrameMkLst>
        </pc:graphicFrameChg>
        <pc:picChg chg="add mod">
          <ac:chgData name="Lillian Bruce" userId="95d795058c9426e8" providerId="LiveId" clId="{7DFBD05E-5985-4A75-AC4D-13E565367AFC}" dt="2023-09-20T16:02:41.685" v="2043" actId="1076"/>
          <ac:picMkLst>
            <pc:docMk/>
            <pc:sldMk cId="240515422" sldId="260"/>
            <ac:picMk id="3" creationId="{A3D358CB-8D3F-D25F-E819-E56A232DD362}"/>
          </ac:picMkLst>
        </pc:picChg>
        <pc:picChg chg="mod">
          <ac:chgData name="Lillian Bruce" userId="95d795058c9426e8" providerId="LiveId" clId="{7DFBD05E-5985-4A75-AC4D-13E565367AFC}" dt="2023-09-20T16:10:51.008" v="2152" actId="1076"/>
          <ac:picMkLst>
            <pc:docMk/>
            <pc:sldMk cId="240515422" sldId="260"/>
            <ac:picMk id="7" creationId="{20600E68-45F0-155A-1FB2-D0EED6FDB498}"/>
          </ac:picMkLst>
        </pc:picChg>
        <pc:picChg chg="add mod">
          <ac:chgData name="Lillian Bruce" userId="95d795058c9426e8" providerId="LiveId" clId="{7DFBD05E-5985-4A75-AC4D-13E565367AFC}" dt="2023-09-20T16:32:24.719" v="2437" actId="1076"/>
          <ac:picMkLst>
            <pc:docMk/>
            <pc:sldMk cId="240515422" sldId="260"/>
            <ac:picMk id="11" creationId="{A83E349D-5DAB-D9C2-9DFE-A9A82548367D}"/>
          </ac:picMkLst>
        </pc:picChg>
        <pc:picChg chg="del mod">
          <ac:chgData name="Lillian Bruce" userId="95d795058c9426e8" providerId="LiveId" clId="{7DFBD05E-5985-4A75-AC4D-13E565367AFC}" dt="2023-09-20T16:11:32.256" v="2155" actId="478"/>
          <ac:picMkLst>
            <pc:docMk/>
            <pc:sldMk cId="240515422" sldId="260"/>
            <ac:picMk id="48" creationId="{77038C96-941D-06F8-0EC7-E33774B10A4D}"/>
          </ac:picMkLst>
        </pc:picChg>
        <pc:picChg chg="del mod">
          <ac:chgData name="Lillian Bruce" userId="95d795058c9426e8" providerId="LiveId" clId="{7DFBD05E-5985-4A75-AC4D-13E565367AFC}" dt="2023-09-20T16:11:50.504" v="2161" actId="478"/>
          <ac:picMkLst>
            <pc:docMk/>
            <pc:sldMk cId="240515422" sldId="260"/>
            <ac:picMk id="56" creationId="{B66830DF-91B2-7430-F700-100B71877753}"/>
          </ac:picMkLst>
        </pc:picChg>
      </pc:sldChg>
      <pc:sldChg chg="addSp delSp modSp mod delDesignElem">
        <pc:chgData name="Lillian Bruce" userId="95d795058c9426e8" providerId="LiveId" clId="{7DFBD05E-5985-4A75-AC4D-13E565367AFC}" dt="2023-09-20T16:16:27.304" v="2233" actId="1076"/>
        <pc:sldMkLst>
          <pc:docMk/>
          <pc:sldMk cId="66783331" sldId="261"/>
        </pc:sldMkLst>
        <pc:spChg chg="add del">
          <ac:chgData name="Lillian Bruce" userId="95d795058c9426e8" providerId="LiveId" clId="{7DFBD05E-5985-4A75-AC4D-13E565367AFC}" dt="2023-09-20T16:06:54.912" v="2122"/>
          <ac:spMkLst>
            <pc:docMk/>
            <pc:sldMk cId="66783331" sldId="261"/>
            <ac:spMk id="21" creationId="{655AE6B0-AC9E-4167-806F-E9DB135FC46B}"/>
          </ac:spMkLst>
        </pc:spChg>
        <pc:spChg chg="add del">
          <ac:chgData name="Lillian Bruce" userId="95d795058c9426e8" providerId="LiveId" clId="{7DFBD05E-5985-4A75-AC4D-13E565367AFC}" dt="2023-09-20T16:06:54.912" v="2122"/>
          <ac:spMkLst>
            <pc:docMk/>
            <pc:sldMk cId="66783331" sldId="261"/>
            <ac:spMk id="22" creationId="{87BD1F4E-A66D-4C06-86DA-8D56CA7A3B41}"/>
          </ac:spMkLst>
        </pc:spChg>
        <pc:grpChg chg="add del">
          <ac:chgData name="Lillian Bruce" userId="95d795058c9426e8" providerId="LiveId" clId="{7DFBD05E-5985-4A75-AC4D-13E565367AFC}" dt="2023-09-20T16:06:54.912" v="2122"/>
          <ac:grpSpMkLst>
            <pc:docMk/>
            <pc:sldMk cId="66783331" sldId="261"/>
            <ac:grpSpMk id="23" creationId="{3523416A-383B-4FDC-B4C9-D8EDDFE9C043}"/>
          </ac:grpSpMkLst>
        </pc:grpChg>
        <pc:graphicFrameChg chg="mod">
          <ac:chgData name="Lillian Bruce" userId="95d795058c9426e8" providerId="LiveId" clId="{7DFBD05E-5985-4A75-AC4D-13E565367AFC}" dt="2023-09-20T16:16:16.940" v="2230" actId="14100"/>
          <ac:graphicFrameMkLst>
            <pc:docMk/>
            <pc:sldMk cId="66783331" sldId="261"/>
            <ac:graphicFrameMk id="25" creationId="{15DEBA2A-6040-B2DB-4F09-2B3603149C98}"/>
          </ac:graphicFrameMkLst>
        </pc:graphicFrameChg>
        <pc:picChg chg="add mod">
          <ac:chgData name="Lillian Bruce" userId="95d795058c9426e8" providerId="LiveId" clId="{7DFBD05E-5985-4A75-AC4D-13E565367AFC}" dt="2023-09-20T16:16:27.304" v="2233" actId="1076"/>
          <ac:picMkLst>
            <pc:docMk/>
            <pc:sldMk cId="66783331" sldId="261"/>
            <ac:picMk id="3" creationId="{DFABF85E-37FB-BC98-34ED-90104C204CD6}"/>
          </ac:picMkLst>
        </pc:picChg>
        <pc:picChg chg="add mod">
          <ac:chgData name="Lillian Bruce" userId="95d795058c9426e8" providerId="LiveId" clId="{7DFBD05E-5985-4A75-AC4D-13E565367AFC}" dt="2023-09-20T16:08:34.533" v="2142" actId="1076"/>
          <ac:picMkLst>
            <pc:docMk/>
            <pc:sldMk cId="66783331" sldId="261"/>
            <ac:picMk id="4" creationId="{BC53121F-328B-B0BE-3EAC-0BF0DE3B124F}"/>
          </ac:picMkLst>
        </pc:picChg>
      </pc:sldChg>
      <pc:sldChg chg="addSp delSp modSp mod delDesignElem modNotesTx">
        <pc:chgData name="Lillian Bruce" userId="95d795058c9426e8" providerId="LiveId" clId="{7DFBD05E-5985-4A75-AC4D-13E565367AFC}" dt="2023-09-20T16:32:45.637" v="2438" actId="20577"/>
        <pc:sldMkLst>
          <pc:docMk/>
          <pc:sldMk cId="2617612150" sldId="262"/>
        </pc:sldMkLst>
        <pc:spChg chg="mod">
          <ac:chgData name="Lillian Bruce" userId="95d795058c9426e8" providerId="LiveId" clId="{7DFBD05E-5985-4A75-AC4D-13E565367AFC}" dt="2023-09-20T16:06:54.912" v="2122"/>
          <ac:spMkLst>
            <pc:docMk/>
            <pc:sldMk cId="2617612150" sldId="262"/>
            <ac:spMk id="3" creationId="{C620B270-7CE6-C6C5-D70C-EBAA52394347}"/>
          </ac:spMkLst>
        </pc:spChg>
        <pc:spChg chg="add del">
          <ac:chgData name="Lillian Bruce" userId="95d795058c9426e8" providerId="LiveId" clId="{7DFBD05E-5985-4A75-AC4D-13E565367AFC}" dt="2023-09-20T16:06:54.912" v="2122"/>
          <ac:spMkLst>
            <pc:docMk/>
            <pc:sldMk cId="2617612150" sldId="262"/>
            <ac:spMk id="18" creationId="{7E018740-5C2B-4A41-AC1A-7E68D1EC1954}"/>
          </ac:spMkLst>
        </pc:spChg>
        <pc:spChg chg="add del">
          <ac:chgData name="Lillian Bruce" userId="95d795058c9426e8" providerId="LiveId" clId="{7DFBD05E-5985-4A75-AC4D-13E565367AFC}" dt="2023-09-20T16:06:54.912" v="2122"/>
          <ac:spMkLst>
            <pc:docMk/>
            <pc:sldMk cId="2617612150" sldId="262"/>
            <ac:spMk id="19" creationId="{A65AC7D1-EAA9-48F5-B509-60A7F50BF703}"/>
          </ac:spMkLst>
        </pc:spChg>
        <pc:spChg chg="add del">
          <ac:chgData name="Lillian Bruce" userId="95d795058c9426e8" providerId="LiveId" clId="{7DFBD05E-5985-4A75-AC4D-13E565367AFC}" dt="2023-09-20T16:06:54.912" v="2122"/>
          <ac:spMkLst>
            <pc:docMk/>
            <pc:sldMk cId="2617612150" sldId="262"/>
            <ac:spMk id="20" creationId="{166F75A4-C475-4941-8EE2-B80A06A2C1BB}"/>
          </ac:spMkLst>
        </pc:spChg>
        <pc:spChg chg="add del">
          <ac:chgData name="Lillian Bruce" userId="95d795058c9426e8" providerId="LiveId" clId="{7DFBD05E-5985-4A75-AC4D-13E565367AFC}" dt="2023-09-20T16:06:54.912" v="2122"/>
          <ac:spMkLst>
            <pc:docMk/>
            <pc:sldMk cId="2617612150" sldId="262"/>
            <ac:spMk id="21" creationId="{D6320AF9-619A-4175-865B-5663E1AEF4C5}"/>
          </ac:spMkLst>
        </pc:spChg>
        <pc:spChg chg="add del">
          <ac:chgData name="Lillian Bruce" userId="95d795058c9426e8" providerId="LiveId" clId="{7DFBD05E-5985-4A75-AC4D-13E565367AFC}" dt="2023-09-20T16:06:54.912" v="2122"/>
          <ac:spMkLst>
            <pc:docMk/>
            <pc:sldMk cId="2617612150" sldId="262"/>
            <ac:spMk id="22" creationId="{A032553A-72E8-4B0D-8405-FF9771C9AF05}"/>
          </ac:spMkLst>
        </pc:spChg>
        <pc:spChg chg="add del">
          <ac:chgData name="Lillian Bruce" userId="95d795058c9426e8" providerId="LiveId" clId="{7DFBD05E-5985-4A75-AC4D-13E565367AFC}" dt="2023-09-20T16:06:54.912" v="2122"/>
          <ac:spMkLst>
            <pc:docMk/>
            <pc:sldMk cId="2617612150" sldId="262"/>
            <ac:spMk id="24" creationId="{765800AC-C3B9-498E-87BC-29FAE4C76B21}"/>
          </ac:spMkLst>
        </pc:spChg>
        <pc:spChg chg="add del">
          <ac:chgData name="Lillian Bruce" userId="95d795058c9426e8" providerId="LiveId" clId="{7DFBD05E-5985-4A75-AC4D-13E565367AFC}" dt="2023-09-20T16:06:54.912" v="2122"/>
          <ac:spMkLst>
            <pc:docMk/>
            <pc:sldMk cId="2617612150" sldId="262"/>
            <ac:spMk id="26" creationId="{1F9D6ACB-2FF4-49F9-978A-E0D5327FC635}"/>
          </ac:spMkLst>
        </pc:spChg>
        <pc:spChg chg="add del">
          <ac:chgData name="Lillian Bruce" userId="95d795058c9426e8" providerId="LiveId" clId="{7DFBD05E-5985-4A75-AC4D-13E565367AFC}" dt="2023-09-20T16:06:54.912" v="2122"/>
          <ac:spMkLst>
            <pc:docMk/>
            <pc:sldMk cId="2617612150" sldId="262"/>
            <ac:spMk id="28" creationId="{A5EC319D-0FEA-4B95-A3EA-01E35672C95B}"/>
          </ac:spMkLst>
        </pc:spChg>
        <pc:picChg chg="add mod">
          <ac:chgData name="Lillian Bruce" userId="95d795058c9426e8" providerId="LiveId" clId="{7DFBD05E-5985-4A75-AC4D-13E565367AFC}" dt="2023-09-20T16:07:44.623" v="2130" actId="1076"/>
          <ac:picMkLst>
            <pc:docMk/>
            <pc:sldMk cId="2617612150" sldId="262"/>
            <ac:picMk id="4" creationId="{C1F3BC1C-9F2F-7F1F-834E-E171B45A0303}"/>
          </ac:picMkLst>
        </pc:picChg>
        <pc:picChg chg="add mod">
          <ac:chgData name="Lillian Bruce" userId="95d795058c9426e8" providerId="LiveId" clId="{7DFBD05E-5985-4A75-AC4D-13E565367AFC}" dt="2023-09-20T16:07:42.627" v="2129" actId="1076"/>
          <ac:picMkLst>
            <pc:docMk/>
            <pc:sldMk cId="2617612150" sldId="262"/>
            <ac:picMk id="5" creationId="{BA3138F6-ABC2-C11B-8B46-A69E33924A04}"/>
          </ac:picMkLst>
        </pc:picChg>
        <pc:picChg chg="mod">
          <ac:chgData name="Lillian Bruce" userId="95d795058c9426e8" providerId="LiveId" clId="{7DFBD05E-5985-4A75-AC4D-13E565367AFC}" dt="2023-09-20T16:07:39.738" v="2128" actId="1076"/>
          <ac:picMkLst>
            <pc:docMk/>
            <pc:sldMk cId="2617612150" sldId="262"/>
            <ac:picMk id="27" creationId="{69025613-FC91-308E-ACA7-0411B57EF537}"/>
          </ac:picMkLst>
        </pc:picChg>
        <pc:cxnChg chg="add del">
          <ac:chgData name="Lillian Bruce" userId="95d795058c9426e8" providerId="LiveId" clId="{7DFBD05E-5985-4A75-AC4D-13E565367AFC}" dt="2023-09-20T16:06:54.912" v="2122"/>
          <ac:cxnSpMkLst>
            <pc:docMk/>
            <pc:sldMk cId="2617612150" sldId="262"/>
            <ac:cxnSpMk id="23" creationId="{063B6EC6-D752-4EE7-908B-F8F19E8C7FEA}"/>
          </ac:cxnSpMkLst>
        </pc:cxnChg>
        <pc:cxnChg chg="add del">
          <ac:chgData name="Lillian Bruce" userId="95d795058c9426e8" providerId="LiveId" clId="{7DFBD05E-5985-4A75-AC4D-13E565367AFC}" dt="2023-09-20T16:06:54.912" v="2122"/>
          <ac:cxnSpMkLst>
            <pc:docMk/>
            <pc:sldMk cId="2617612150" sldId="262"/>
            <ac:cxnSpMk id="25" creationId="{EFECD4E8-AD3E-4228-82A2-9461958EA94D}"/>
          </ac:cxnSpMkLst>
        </pc:cxnChg>
      </pc:sldChg>
      <pc:sldChg chg="addSp delSp modSp mod delDesignElem">
        <pc:chgData name="Lillian Bruce" userId="95d795058c9426e8" providerId="LiveId" clId="{7DFBD05E-5985-4A75-AC4D-13E565367AFC}" dt="2023-09-20T16:16:39.462" v="2234" actId="122"/>
        <pc:sldMkLst>
          <pc:docMk/>
          <pc:sldMk cId="1100736683" sldId="264"/>
        </pc:sldMkLst>
        <pc:spChg chg="mod">
          <ac:chgData name="Lillian Bruce" userId="95d795058c9426e8" providerId="LiveId" clId="{7DFBD05E-5985-4A75-AC4D-13E565367AFC}" dt="2023-09-20T16:16:39.462" v="2234" actId="122"/>
          <ac:spMkLst>
            <pc:docMk/>
            <pc:sldMk cId="1100736683" sldId="264"/>
            <ac:spMk id="2" creationId="{F457A782-F37B-0E71-408B-1D7DA191FF5C}"/>
          </ac:spMkLst>
        </pc:spChg>
        <pc:spChg chg="add del">
          <ac:chgData name="Lillian Bruce" userId="95d795058c9426e8" providerId="LiveId" clId="{7DFBD05E-5985-4A75-AC4D-13E565367AFC}" dt="2023-09-20T16:06:54.912" v="2122"/>
          <ac:spMkLst>
            <pc:docMk/>
            <pc:sldMk cId="1100736683" sldId="264"/>
            <ac:spMk id="54" creationId="{69370F01-B8C9-4CE4-824C-92B2792E6ED0}"/>
          </ac:spMkLst>
        </pc:spChg>
        <pc:spChg chg="add del">
          <ac:chgData name="Lillian Bruce" userId="95d795058c9426e8" providerId="LiveId" clId="{7DFBD05E-5985-4A75-AC4D-13E565367AFC}" dt="2023-09-20T16:06:54.912" v="2122"/>
          <ac:spMkLst>
            <pc:docMk/>
            <pc:sldMk cId="1100736683" sldId="264"/>
            <ac:spMk id="62" creationId="{0ADFFC45-3DC9-4433-926F-043E879D9DFC}"/>
          </ac:spMkLst>
        </pc:spChg>
        <pc:grpChg chg="add del">
          <ac:chgData name="Lillian Bruce" userId="95d795058c9426e8" providerId="LiveId" clId="{7DFBD05E-5985-4A75-AC4D-13E565367AFC}" dt="2023-09-20T16:06:54.912" v="2122"/>
          <ac:grpSpMkLst>
            <pc:docMk/>
            <pc:sldMk cId="1100736683" sldId="264"/>
            <ac:grpSpMk id="61" creationId="{28460BD8-AE3F-4AC9-9D0B-717052AA5D3A}"/>
          </ac:grpSpMkLst>
        </pc:grpChg>
        <pc:grpChg chg="add del">
          <ac:chgData name="Lillian Bruce" userId="95d795058c9426e8" providerId="LiveId" clId="{7DFBD05E-5985-4A75-AC4D-13E565367AFC}" dt="2023-09-20T16:06:54.912" v="2122"/>
          <ac:grpSpMkLst>
            <pc:docMk/>
            <pc:sldMk cId="1100736683" sldId="264"/>
            <ac:grpSpMk id="63" creationId="{B5F26A87-0610-435F-AA13-BD658385C9D9}"/>
          </ac:grpSpMkLst>
        </pc:grpChg>
        <pc:picChg chg="add mod">
          <ac:chgData name="Lillian Bruce" userId="95d795058c9426e8" providerId="LiveId" clId="{7DFBD05E-5985-4A75-AC4D-13E565367AFC}" dt="2023-09-20T16:05:11.904" v="2078" actId="1076"/>
          <ac:picMkLst>
            <pc:docMk/>
            <pc:sldMk cId="1100736683" sldId="264"/>
            <ac:picMk id="3" creationId="{53232B99-C09D-62FE-15E0-6703235CF497}"/>
          </ac:picMkLst>
        </pc:picChg>
      </pc:sldChg>
      <pc:sldChg chg="addSp delSp modSp mod delDesignElem modNotesTx">
        <pc:chgData name="Lillian Bruce" userId="95d795058c9426e8" providerId="LiveId" clId="{7DFBD05E-5985-4A75-AC4D-13E565367AFC}" dt="2023-09-20T16:45:36.015" v="2557" actId="20577"/>
        <pc:sldMkLst>
          <pc:docMk/>
          <pc:sldMk cId="4089796531" sldId="266"/>
        </pc:sldMkLst>
        <pc:spChg chg="mod">
          <ac:chgData name="Lillian Bruce" userId="95d795058c9426e8" providerId="LiveId" clId="{7DFBD05E-5985-4A75-AC4D-13E565367AFC}" dt="2023-09-20T16:06:54.912" v="2122"/>
          <ac:spMkLst>
            <pc:docMk/>
            <pc:sldMk cId="4089796531" sldId="266"/>
            <ac:spMk id="2" creationId="{72E16D4C-FC1E-0076-B4EF-28064176233B}"/>
          </ac:spMkLst>
        </pc:spChg>
        <pc:picChg chg="add mod">
          <ac:chgData name="Lillian Bruce" userId="95d795058c9426e8" providerId="LiveId" clId="{7DFBD05E-5985-4A75-AC4D-13E565367AFC}" dt="2023-09-20T16:00:06.695" v="1999" actId="1076"/>
          <ac:picMkLst>
            <pc:docMk/>
            <pc:sldMk cId="4089796531" sldId="266"/>
            <ac:picMk id="4" creationId="{8D959E9E-22D8-F873-EDD9-9A3C1F52080B}"/>
          </ac:picMkLst>
        </pc:picChg>
        <pc:cxnChg chg="add del">
          <ac:chgData name="Lillian Bruce" userId="95d795058c9426e8" providerId="LiveId" clId="{7DFBD05E-5985-4A75-AC4D-13E565367AFC}" dt="2023-09-20T16:06:54.912" v="2122"/>
          <ac:cxnSpMkLst>
            <pc:docMk/>
            <pc:sldMk cId="4089796531" sldId="266"/>
            <ac:cxnSpMk id="8" creationId="{0B5F7E3B-C5F1-40E0-A491-558BAFBC1127}"/>
          </ac:cxnSpMkLst>
        </pc:cxnChg>
      </pc:sldChg>
      <pc:sldChg chg="addSp delSp modSp mod delDesignElem">
        <pc:chgData name="Lillian Bruce" userId="95d795058c9426e8" providerId="LiveId" clId="{7DFBD05E-5985-4A75-AC4D-13E565367AFC}" dt="2023-09-20T16:17:41.841" v="2242" actId="1076"/>
        <pc:sldMkLst>
          <pc:docMk/>
          <pc:sldMk cId="2314605301" sldId="268"/>
        </pc:sldMkLst>
        <pc:spChg chg="add del">
          <ac:chgData name="Lillian Bruce" userId="95d795058c9426e8" providerId="LiveId" clId="{7DFBD05E-5985-4A75-AC4D-13E565367AFC}" dt="2023-09-20T16:06:54.912" v="2122"/>
          <ac:spMkLst>
            <pc:docMk/>
            <pc:sldMk cId="2314605301" sldId="268"/>
            <ac:spMk id="40" creationId="{A65AC7D1-EAA9-48F5-B509-60A7F50BF703}"/>
          </ac:spMkLst>
        </pc:spChg>
        <pc:spChg chg="add del">
          <ac:chgData name="Lillian Bruce" userId="95d795058c9426e8" providerId="LiveId" clId="{7DFBD05E-5985-4A75-AC4D-13E565367AFC}" dt="2023-09-20T16:06:54.912" v="2122"/>
          <ac:spMkLst>
            <pc:docMk/>
            <pc:sldMk cId="2314605301" sldId="268"/>
            <ac:spMk id="42" creationId="{D6320AF9-619A-4175-865B-5663E1AEF4C5}"/>
          </ac:spMkLst>
        </pc:spChg>
        <pc:spChg chg="add del">
          <ac:chgData name="Lillian Bruce" userId="95d795058c9426e8" providerId="LiveId" clId="{7DFBD05E-5985-4A75-AC4D-13E565367AFC}" dt="2023-09-20T16:06:54.912" v="2122"/>
          <ac:spMkLst>
            <pc:docMk/>
            <pc:sldMk cId="2314605301" sldId="268"/>
            <ac:spMk id="48" creationId="{7E018740-5C2B-4A41-AC1A-7E68D1EC1954}"/>
          </ac:spMkLst>
        </pc:spChg>
        <pc:spChg chg="add del">
          <ac:chgData name="Lillian Bruce" userId="95d795058c9426e8" providerId="LiveId" clId="{7DFBD05E-5985-4A75-AC4D-13E565367AFC}" dt="2023-09-20T16:06:54.912" v="2122"/>
          <ac:spMkLst>
            <pc:docMk/>
            <pc:sldMk cId="2314605301" sldId="268"/>
            <ac:spMk id="50" creationId="{166F75A4-C475-4941-8EE2-B80A06A2C1BB}"/>
          </ac:spMkLst>
        </pc:spChg>
        <pc:spChg chg="add del">
          <ac:chgData name="Lillian Bruce" userId="95d795058c9426e8" providerId="LiveId" clId="{7DFBD05E-5985-4A75-AC4D-13E565367AFC}" dt="2023-09-20T16:06:54.912" v="2122"/>
          <ac:spMkLst>
            <pc:docMk/>
            <pc:sldMk cId="2314605301" sldId="268"/>
            <ac:spMk id="52" creationId="{A032553A-72E8-4B0D-8405-FF9771C9AF05}"/>
          </ac:spMkLst>
        </pc:spChg>
        <pc:spChg chg="add del">
          <ac:chgData name="Lillian Bruce" userId="95d795058c9426e8" providerId="LiveId" clId="{7DFBD05E-5985-4A75-AC4D-13E565367AFC}" dt="2023-09-20T16:06:54.912" v="2122"/>
          <ac:spMkLst>
            <pc:docMk/>
            <pc:sldMk cId="2314605301" sldId="268"/>
            <ac:spMk id="54" creationId="{765800AC-C3B9-498E-87BC-29FAE4C76B21}"/>
          </ac:spMkLst>
        </pc:spChg>
        <pc:spChg chg="add del">
          <ac:chgData name="Lillian Bruce" userId="95d795058c9426e8" providerId="LiveId" clId="{7DFBD05E-5985-4A75-AC4D-13E565367AFC}" dt="2023-09-20T16:06:54.912" v="2122"/>
          <ac:spMkLst>
            <pc:docMk/>
            <pc:sldMk cId="2314605301" sldId="268"/>
            <ac:spMk id="56" creationId="{1F9D6ACB-2FF4-49F9-978A-E0D5327FC635}"/>
          </ac:spMkLst>
        </pc:spChg>
        <pc:spChg chg="add del">
          <ac:chgData name="Lillian Bruce" userId="95d795058c9426e8" providerId="LiveId" clId="{7DFBD05E-5985-4A75-AC4D-13E565367AFC}" dt="2023-09-20T16:06:54.912" v="2122"/>
          <ac:spMkLst>
            <pc:docMk/>
            <pc:sldMk cId="2314605301" sldId="268"/>
            <ac:spMk id="58" creationId="{A5EC319D-0FEA-4B95-A3EA-01E35672C95B}"/>
          </ac:spMkLst>
        </pc:spChg>
        <pc:picChg chg="add mod">
          <ac:chgData name="Lillian Bruce" userId="95d795058c9426e8" providerId="LiveId" clId="{7DFBD05E-5985-4A75-AC4D-13E565367AFC}" dt="2023-09-20T16:17:41.841" v="2242" actId="1076"/>
          <ac:picMkLst>
            <pc:docMk/>
            <pc:sldMk cId="2314605301" sldId="268"/>
            <ac:picMk id="4" creationId="{C9FF0270-747B-748C-A0B2-2D3B30B31ABD}"/>
          </ac:picMkLst>
        </pc:picChg>
        <pc:cxnChg chg="add del">
          <ac:chgData name="Lillian Bruce" userId="95d795058c9426e8" providerId="LiveId" clId="{7DFBD05E-5985-4A75-AC4D-13E565367AFC}" dt="2023-09-20T16:06:54.912" v="2122"/>
          <ac:cxnSpMkLst>
            <pc:docMk/>
            <pc:sldMk cId="2314605301" sldId="268"/>
            <ac:cxnSpMk id="44" creationId="{063B6EC6-D752-4EE7-908B-F8F19E8C7FEA}"/>
          </ac:cxnSpMkLst>
        </pc:cxnChg>
        <pc:cxnChg chg="add del">
          <ac:chgData name="Lillian Bruce" userId="95d795058c9426e8" providerId="LiveId" clId="{7DFBD05E-5985-4A75-AC4D-13E565367AFC}" dt="2023-09-20T16:06:54.912" v="2122"/>
          <ac:cxnSpMkLst>
            <pc:docMk/>
            <pc:sldMk cId="2314605301" sldId="268"/>
            <ac:cxnSpMk id="46" creationId="{EFECD4E8-AD3E-4228-82A2-9461958EA94D}"/>
          </ac:cxnSpMkLst>
        </pc:cxnChg>
      </pc:sldChg>
      <pc:sldChg chg="addSp delSp modSp mod delDesignElem">
        <pc:chgData name="Lillian Bruce" userId="95d795058c9426e8" providerId="LiveId" clId="{7DFBD05E-5985-4A75-AC4D-13E565367AFC}" dt="2023-09-20T16:28:51.073" v="2368" actId="478"/>
        <pc:sldMkLst>
          <pc:docMk/>
          <pc:sldMk cId="3270310600" sldId="269"/>
        </pc:sldMkLst>
        <pc:grpChg chg="add del">
          <ac:chgData name="Lillian Bruce" userId="95d795058c9426e8" providerId="LiveId" clId="{7DFBD05E-5985-4A75-AC4D-13E565367AFC}" dt="2023-09-20T16:06:54.912" v="2122"/>
          <ac:grpSpMkLst>
            <pc:docMk/>
            <pc:sldMk cId="3270310600" sldId="269"/>
            <ac:grpSpMk id="13" creationId="{B4DE830A-B531-4A3B-96F6-0ECE88B08555}"/>
          </ac:grpSpMkLst>
        </pc:grpChg>
        <pc:picChg chg="add del mod">
          <ac:chgData name="Lillian Bruce" userId="95d795058c9426e8" providerId="LiveId" clId="{7DFBD05E-5985-4A75-AC4D-13E565367AFC}" dt="2023-09-20T16:28:51.073" v="2368" actId="478"/>
          <ac:picMkLst>
            <pc:docMk/>
            <pc:sldMk cId="3270310600" sldId="269"/>
            <ac:picMk id="3" creationId="{FCFB327D-DD42-D0FA-107E-5E495D176F84}"/>
          </ac:picMkLst>
        </pc:picChg>
        <pc:picChg chg="mod">
          <ac:chgData name="Lillian Bruce" userId="95d795058c9426e8" providerId="LiveId" clId="{7DFBD05E-5985-4A75-AC4D-13E565367AFC}" dt="2023-09-20T16:28:29.336" v="2366" actId="1076"/>
          <ac:picMkLst>
            <pc:docMk/>
            <pc:sldMk cId="3270310600" sldId="269"/>
            <ac:picMk id="8" creationId="{FCEEB9B9-219B-C4E0-EFF8-3D46F2388172}"/>
          </ac:picMkLst>
        </pc:picChg>
      </pc:sldChg>
      <pc:sldChg chg="addSp delSp modSp mod setBg modClrScheme chgLayout">
        <pc:chgData name="Lillian Bruce" userId="95d795058c9426e8" providerId="LiveId" clId="{7DFBD05E-5985-4A75-AC4D-13E565367AFC}" dt="2023-09-20T16:17:33.188" v="2241" actId="14100"/>
        <pc:sldMkLst>
          <pc:docMk/>
          <pc:sldMk cId="923981219" sldId="270"/>
        </pc:sldMkLst>
        <pc:spChg chg="mod ord">
          <ac:chgData name="Lillian Bruce" userId="95d795058c9426e8" providerId="LiveId" clId="{7DFBD05E-5985-4A75-AC4D-13E565367AFC}" dt="2023-09-20T15:47:15.914" v="1020" actId="27636"/>
          <ac:spMkLst>
            <pc:docMk/>
            <pc:sldMk cId="923981219" sldId="270"/>
            <ac:spMk id="2" creationId="{2CCD910F-0608-2BEC-981A-098148FB1430}"/>
          </ac:spMkLst>
        </pc:spChg>
        <pc:spChg chg="add del mod ord">
          <ac:chgData name="Lillian Bruce" userId="95d795058c9426e8" providerId="LiveId" clId="{7DFBD05E-5985-4A75-AC4D-13E565367AFC}" dt="2023-09-20T15:44:03.333" v="952" actId="478"/>
          <ac:spMkLst>
            <pc:docMk/>
            <pc:sldMk cId="923981219" sldId="270"/>
            <ac:spMk id="3" creationId="{E4F9F5BE-339B-C25F-1934-27AC8A77D399}"/>
          </ac:spMkLst>
        </pc:spChg>
        <pc:spChg chg="add del mod">
          <ac:chgData name="Lillian Bruce" userId="95d795058c9426e8" providerId="LiveId" clId="{7DFBD05E-5985-4A75-AC4D-13E565367AFC}" dt="2023-09-20T15:45:34.767" v="1003"/>
          <ac:spMkLst>
            <pc:docMk/>
            <pc:sldMk cId="923981219" sldId="270"/>
            <ac:spMk id="4" creationId="{86A94EAB-4DB1-CC87-800F-B20A72F35F65}"/>
          </ac:spMkLst>
        </pc:spChg>
        <pc:spChg chg="add del mod">
          <ac:chgData name="Lillian Bruce" userId="95d795058c9426e8" providerId="LiveId" clId="{7DFBD05E-5985-4A75-AC4D-13E565367AFC}" dt="2023-09-20T15:40:26.907" v="890" actId="478"/>
          <ac:spMkLst>
            <pc:docMk/>
            <pc:sldMk cId="923981219" sldId="270"/>
            <ac:spMk id="6" creationId="{F6A12154-A87A-2D68-32ED-4BF7B7558AFD}"/>
          </ac:spMkLst>
        </pc:spChg>
        <pc:spChg chg="add mod ord">
          <ac:chgData name="Lillian Bruce" userId="95d795058c9426e8" providerId="LiveId" clId="{7DFBD05E-5985-4A75-AC4D-13E565367AFC}" dt="2023-09-20T15:47:26.818" v="1023" actId="1076"/>
          <ac:spMkLst>
            <pc:docMk/>
            <pc:sldMk cId="923981219" sldId="270"/>
            <ac:spMk id="8" creationId="{37061C6F-1E2B-24C2-A0CD-4F2A3FB93A84}"/>
          </ac:spMkLst>
        </pc:spChg>
        <pc:spChg chg="add del">
          <ac:chgData name="Lillian Bruce" userId="95d795058c9426e8" providerId="LiveId" clId="{7DFBD05E-5985-4A75-AC4D-13E565367AFC}" dt="2023-09-20T15:41:39.181" v="906" actId="26606"/>
          <ac:spMkLst>
            <pc:docMk/>
            <pc:sldMk cId="923981219" sldId="270"/>
            <ac:spMk id="9" creationId="{3BCB5F6A-9EB0-40B0-9D13-3023E9A20508}"/>
          </ac:spMkLst>
        </pc:spChg>
        <pc:spChg chg="add del">
          <ac:chgData name="Lillian Bruce" userId="95d795058c9426e8" providerId="LiveId" clId="{7DFBD05E-5985-4A75-AC4D-13E565367AFC}" dt="2023-09-20T15:41:41.117" v="909" actId="26606"/>
          <ac:spMkLst>
            <pc:docMk/>
            <pc:sldMk cId="923981219" sldId="270"/>
            <ac:spMk id="21" creationId="{F5F0CD5C-72F3-4090-8A69-8E15CB432AC2}"/>
          </ac:spMkLst>
        </pc:spChg>
        <pc:spChg chg="add del">
          <ac:chgData name="Lillian Bruce" userId="95d795058c9426e8" providerId="LiveId" clId="{7DFBD05E-5985-4A75-AC4D-13E565367AFC}" dt="2023-09-20T15:41:41.117" v="909" actId="26606"/>
          <ac:spMkLst>
            <pc:docMk/>
            <pc:sldMk cId="923981219" sldId="270"/>
            <ac:spMk id="23" creationId="{217496A2-9394-4FB7-BA0E-717D2D2E7A43}"/>
          </ac:spMkLst>
        </pc:spChg>
        <pc:spChg chg="add del mod ord">
          <ac:chgData name="Lillian Bruce" userId="95d795058c9426e8" providerId="LiveId" clId="{7DFBD05E-5985-4A75-AC4D-13E565367AFC}" dt="2023-09-20T15:47:03.618" v="1016" actId="12084"/>
          <ac:spMkLst>
            <pc:docMk/>
            <pc:sldMk cId="923981219" sldId="270"/>
            <ac:spMk id="24" creationId="{DA103BF5-5F4E-0198-271F-63CE1955B40C}"/>
          </ac:spMkLst>
        </pc:spChg>
        <pc:spChg chg="add mod ord">
          <ac:chgData name="Lillian Bruce" userId="95d795058c9426e8" providerId="LiveId" clId="{7DFBD05E-5985-4A75-AC4D-13E565367AFC}" dt="2023-09-20T15:47:24.835" v="1022" actId="1076"/>
          <ac:spMkLst>
            <pc:docMk/>
            <pc:sldMk cId="923981219" sldId="270"/>
            <ac:spMk id="26" creationId="{C223148E-5275-F7E9-D293-13C62042F6D8}"/>
          </ac:spMkLst>
        </pc:spChg>
        <pc:spChg chg="add del mod ord">
          <ac:chgData name="Lillian Bruce" userId="95d795058c9426e8" providerId="LiveId" clId="{7DFBD05E-5985-4A75-AC4D-13E565367AFC}" dt="2023-09-20T15:47:07.405" v="1017" actId="12084"/>
          <ac:spMkLst>
            <pc:docMk/>
            <pc:sldMk cId="923981219" sldId="270"/>
            <ac:spMk id="28" creationId="{82ECAA96-AC0C-DB48-FB42-FD34669727CE}"/>
          </ac:spMkLst>
        </pc:spChg>
        <pc:spChg chg="add del">
          <ac:chgData name="Lillian Bruce" userId="95d795058c9426e8" providerId="LiveId" clId="{7DFBD05E-5985-4A75-AC4D-13E565367AFC}" dt="2023-09-20T15:41:41.117" v="909" actId="26606"/>
          <ac:spMkLst>
            <pc:docMk/>
            <pc:sldMk cId="923981219" sldId="270"/>
            <ac:spMk id="29" creationId="{67374FB5-CBB7-46FF-95B5-2251BC6856ED}"/>
          </ac:spMkLst>
        </pc:spChg>
        <pc:spChg chg="add del">
          <ac:chgData name="Lillian Bruce" userId="95d795058c9426e8" providerId="LiveId" clId="{7DFBD05E-5985-4A75-AC4D-13E565367AFC}" dt="2023-09-20T15:41:41.117" v="909" actId="26606"/>
          <ac:spMkLst>
            <pc:docMk/>
            <pc:sldMk cId="923981219" sldId="270"/>
            <ac:spMk id="31" creationId="{34BCEAB7-D9E0-40A4-9254-8593BD346EAB}"/>
          </ac:spMkLst>
        </pc:spChg>
        <pc:spChg chg="add del">
          <ac:chgData name="Lillian Bruce" userId="95d795058c9426e8" providerId="LiveId" clId="{7DFBD05E-5985-4A75-AC4D-13E565367AFC}" dt="2023-09-20T15:41:41.117" v="909" actId="26606"/>
          <ac:spMkLst>
            <pc:docMk/>
            <pc:sldMk cId="923981219" sldId="270"/>
            <ac:spMk id="33" creationId="{D567A354-BB63-405C-8E5F-2F510E670F16}"/>
          </ac:spMkLst>
        </pc:spChg>
        <pc:spChg chg="add del">
          <ac:chgData name="Lillian Bruce" userId="95d795058c9426e8" providerId="LiveId" clId="{7DFBD05E-5985-4A75-AC4D-13E565367AFC}" dt="2023-09-20T15:41:41.117" v="909" actId="26606"/>
          <ac:spMkLst>
            <pc:docMk/>
            <pc:sldMk cId="923981219" sldId="270"/>
            <ac:spMk id="35" creationId="{9185A8D7-2F20-4F7A-97BE-21DB1654C7F7}"/>
          </ac:spMkLst>
        </pc:spChg>
        <pc:spChg chg="add del">
          <ac:chgData name="Lillian Bruce" userId="95d795058c9426e8" providerId="LiveId" clId="{7DFBD05E-5985-4A75-AC4D-13E565367AFC}" dt="2023-09-20T15:41:41.117" v="909" actId="26606"/>
          <ac:spMkLst>
            <pc:docMk/>
            <pc:sldMk cId="923981219" sldId="270"/>
            <ac:spMk id="37" creationId="{CB65BD56-22B3-4E13-BFCA-B8E8BEB92D6C}"/>
          </ac:spMkLst>
        </pc:spChg>
        <pc:spChg chg="add del">
          <ac:chgData name="Lillian Bruce" userId="95d795058c9426e8" providerId="LiveId" clId="{7DFBD05E-5985-4A75-AC4D-13E565367AFC}" dt="2023-09-20T15:41:41.117" v="909" actId="26606"/>
          <ac:spMkLst>
            <pc:docMk/>
            <pc:sldMk cId="923981219" sldId="270"/>
            <ac:spMk id="39" creationId="{6790ED68-BCA0-4247-A72F-1CB85DF068C3}"/>
          </ac:spMkLst>
        </pc:spChg>
        <pc:spChg chg="add del">
          <ac:chgData name="Lillian Bruce" userId="95d795058c9426e8" providerId="LiveId" clId="{7DFBD05E-5985-4A75-AC4D-13E565367AFC}" dt="2023-09-20T15:41:41.117" v="909" actId="26606"/>
          <ac:spMkLst>
            <pc:docMk/>
            <pc:sldMk cId="923981219" sldId="270"/>
            <ac:spMk id="41" creationId="{DD0F2B3F-DC55-4FA7-B667-1ACD07920937}"/>
          </ac:spMkLst>
        </pc:spChg>
        <pc:spChg chg="add del">
          <ac:chgData name="Lillian Bruce" userId="95d795058c9426e8" providerId="LiveId" clId="{7DFBD05E-5985-4A75-AC4D-13E565367AFC}" dt="2023-09-20T15:41:43.052" v="911" actId="26606"/>
          <ac:spMkLst>
            <pc:docMk/>
            <pc:sldMk cId="923981219" sldId="270"/>
            <ac:spMk id="44" creationId="{3F088236-D655-4F88-B238-E16762358025}"/>
          </ac:spMkLst>
        </pc:spChg>
        <pc:spChg chg="add del">
          <ac:chgData name="Lillian Bruce" userId="95d795058c9426e8" providerId="LiveId" clId="{7DFBD05E-5985-4A75-AC4D-13E565367AFC}" dt="2023-09-20T15:41:43.052" v="911" actId="26606"/>
          <ac:spMkLst>
            <pc:docMk/>
            <pc:sldMk cId="923981219" sldId="270"/>
            <ac:spMk id="45" creationId="{3DAC0C92-199E-475C-9390-119A9B027276}"/>
          </ac:spMkLst>
        </pc:spChg>
        <pc:spChg chg="add del">
          <ac:chgData name="Lillian Bruce" userId="95d795058c9426e8" providerId="LiveId" clId="{7DFBD05E-5985-4A75-AC4D-13E565367AFC}" dt="2023-09-20T15:41:43.052" v="911" actId="26606"/>
          <ac:spMkLst>
            <pc:docMk/>
            <pc:sldMk cId="923981219" sldId="270"/>
            <ac:spMk id="46" creationId="{C4CFB339-0ED8-4FE2-9EF1-6D1375B8499B}"/>
          </ac:spMkLst>
        </pc:spChg>
        <pc:spChg chg="add del">
          <ac:chgData name="Lillian Bruce" userId="95d795058c9426e8" providerId="LiveId" clId="{7DFBD05E-5985-4A75-AC4D-13E565367AFC}" dt="2023-09-20T15:41:43.052" v="911" actId="26606"/>
          <ac:spMkLst>
            <pc:docMk/>
            <pc:sldMk cId="923981219" sldId="270"/>
            <ac:spMk id="47" creationId="{31896C80-2069-4431-9C19-83B913734490}"/>
          </ac:spMkLst>
        </pc:spChg>
        <pc:spChg chg="add del">
          <ac:chgData name="Lillian Bruce" userId="95d795058c9426e8" providerId="LiveId" clId="{7DFBD05E-5985-4A75-AC4D-13E565367AFC}" dt="2023-09-20T15:41:43.052" v="911" actId="26606"/>
          <ac:spMkLst>
            <pc:docMk/>
            <pc:sldMk cId="923981219" sldId="270"/>
            <ac:spMk id="48" creationId="{BF120A21-0841-4823-B0C4-28AEBCEF9B78}"/>
          </ac:spMkLst>
        </pc:spChg>
        <pc:spChg chg="add del">
          <ac:chgData name="Lillian Bruce" userId="95d795058c9426e8" providerId="LiveId" clId="{7DFBD05E-5985-4A75-AC4D-13E565367AFC}" dt="2023-09-20T15:41:43.052" v="911" actId="26606"/>
          <ac:spMkLst>
            <pc:docMk/>
            <pc:sldMk cId="923981219" sldId="270"/>
            <ac:spMk id="49" creationId="{DBB05BAE-BBD3-4289-899F-A6851503C6B0}"/>
          </ac:spMkLst>
        </pc:spChg>
        <pc:spChg chg="add del">
          <ac:chgData name="Lillian Bruce" userId="95d795058c9426e8" providerId="LiveId" clId="{7DFBD05E-5985-4A75-AC4D-13E565367AFC}" dt="2023-09-20T15:41:43.052" v="911" actId="26606"/>
          <ac:spMkLst>
            <pc:docMk/>
            <pc:sldMk cId="923981219" sldId="270"/>
            <ac:spMk id="50" creationId="{9874D11C-36F5-4BBE-A490-019A54E953B0}"/>
          </ac:spMkLst>
        </pc:spChg>
        <pc:grpChg chg="add del">
          <ac:chgData name="Lillian Bruce" userId="95d795058c9426e8" providerId="LiveId" clId="{7DFBD05E-5985-4A75-AC4D-13E565367AFC}" dt="2023-09-20T15:41:49.260" v="914" actId="26606"/>
          <ac:grpSpMkLst>
            <pc:docMk/>
            <pc:sldMk cId="923981219" sldId="270"/>
            <ac:grpSpMk id="10" creationId="{5EA39187-0197-4C1D-BE4A-06B353C7B215}"/>
          </ac:grpSpMkLst>
        </pc:grpChg>
        <pc:grpChg chg="add del">
          <ac:chgData name="Lillian Bruce" userId="95d795058c9426e8" providerId="LiveId" clId="{7DFBD05E-5985-4A75-AC4D-13E565367AFC}" dt="2023-09-20T15:41:41.117" v="909" actId="26606"/>
          <ac:grpSpMkLst>
            <pc:docMk/>
            <pc:sldMk cId="923981219" sldId="270"/>
            <ac:grpSpMk id="20" creationId="{88C9B83F-64CD-41C1-925F-A08801FFD0BD}"/>
          </ac:grpSpMkLst>
        </pc:grpChg>
        <pc:graphicFrameChg chg="add mod">
          <ac:chgData name="Lillian Bruce" userId="95d795058c9426e8" providerId="LiveId" clId="{7DFBD05E-5985-4A75-AC4D-13E565367AFC}" dt="2023-09-20T15:47:03.618" v="1016" actId="12084"/>
          <ac:graphicFrameMkLst>
            <pc:docMk/>
            <pc:sldMk cId="923981219" sldId="270"/>
            <ac:graphicFrameMk id="30" creationId="{42E29404-76E6-65CC-D4C6-31F88208CA7F}"/>
          </ac:graphicFrameMkLst>
        </pc:graphicFrameChg>
        <pc:graphicFrameChg chg="add mod">
          <ac:chgData name="Lillian Bruce" userId="95d795058c9426e8" providerId="LiveId" clId="{7DFBD05E-5985-4A75-AC4D-13E565367AFC}" dt="2023-09-20T16:17:33.188" v="2241" actId="14100"/>
          <ac:graphicFrameMkLst>
            <pc:docMk/>
            <pc:sldMk cId="923981219" sldId="270"/>
            <ac:graphicFrameMk id="32" creationId="{FF01FE18-EB0E-0DA4-BBE0-3A3DC1BADF12}"/>
          </ac:graphicFrameMkLst>
        </pc:graphicFrameChg>
        <pc:graphicFrameChg chg="add del mod">
          <ac:chgData name="Lillian Bruce" userId="95d795058c9426e8" providerId="LiveId" clId="{7DFBD05E-5985-4A75-AC4D-13E565367AFC}" dt="2023-09-20T15:41:54.922" v="917" actId="26606"/>
          <ac:graphicFrameMkLst>
            <pc:docMk/>
            <pc:sldMk cId="923981219" sldId="270"/>
            <ac:graphicFrameMk id="56" creationId="{8A223722-ACC5-5AF4-6DD2-18524354A2F7}"/>
          </ac:graphicFrameMkLst>
        </pc:graphicFrameChg>
        <pc:picChg chg="del mod">
          <ac:chgData name="Lillian Bruce" userId="95d795058c9426e8" providerId="LiveId" clId="{7DFBD05E-5985-4A75-AC4D-13E565367AFC}" dt="2023-09-20T15:40:17.088" v="887" actId="478"/>
          <ac:picMkLst>
            <pc:docMk/>
            <pc:sldMk cId="923981219" sldId="270"/>
            <ac:picMk id="7" creationId="{83F64A94-0D78-60F6-1C59-DEBC82646724}"/>
          </ac:picMkLst>
        </pc:picChg>
        <pc:picChg chg="add mod">
          <ac:chgData name="Lillian Bruce" userId="95d795058c9426e8" providerId="LiveId" clId="{7DFBD05E-5985-4A75-AC4D-13E565367AFC}" dt="2023-09-20T16:01:43.335" v="2025" actId="1076"/>
          <ac:picMkLst>
            <pc:docMk/>
            <pc:sldMk cId="923981219" sldId="270"/>
            <ac:picMk id="34" creationId="{042FFC47-7C46-FA2B-A726-67F24F30FFB9}"/>
          </ac:picMkLst>
        </pc:picChg>
        <pc:picChg chg="add del">
          <ac:chgData name="Lillian Bruce" userId="95d795058c9426e8" providerId="LiveId" clId="{7DFBD05E-5985-4A75-AC4D-13E565367AFC}" dt="2023-09-20T15:41:49.260" v="914" actId="26606"/>
          <ac:picMkLst>
            <pc:docMk/>
            <pc:sldMk cId="923981219" sldId="270"/>
            <ac:picMk id="54" creationId="{FF42D4E8-3E1A-F240-92DA-80A9580862C1}"/>
          </ac:picMkLst>
        </pc:picChg>
        <pc:cxnChg chg="add del">
          <ac:chgData name="Lillian Bruce" userId="95d795058c9426e8" providerId="LiveId" clId="{7DFBD05E-5985-4A75-AC4D-13E565367AFC}" dt="2023-09-20T15:41:43.052" v="911" actId="26606"/>
          <ac:cxnSpMkLst>
            <pc:docMk/>
            <pc:sldMk cId="923981219" sldId="270"/>
            <ac:cxnSpMk id="11" creationId="{2AFD8CBA-54A3-4363-991B-B9C631BBFA74}"/>
          </ac:cxnSpMkLst>
        </pc:cxnChg>
        <pc:cxnChg chg="add del">
          <ac:chgData name="Lillian Bruce" userId="95d795058c9426e8" providerId="LiveId" clId="{7DFBD05E-5985-4A75-AC4D-13E565367AFC}" dt="2023-09-20T15:41:49.260" v="914" actId="26606"/>
          <ac:cxnSpMkLst>
            <pc:docMk/>
            <pc:sldMk cId="923981219" sldId="270"/>
            <ac:cxnSpMk id="22" creationId="{2EC607CC-319E-425D-8A0C-EC6E84F6C377}"/>
          </ac:cxnSpMkLst>
        </pc:cxnChg>
        <pc:cxnChg chg="add del">
          <ac:chgData name="Lillian Bruce" userId="95d795058c9426e8" providerId="LiveId" clId="{7DFBD05E-5985-4A75-AC4D-13E565367AFC}" dt="2023-09-20T15:41:41.117" v="909" actId="26606"/>
          <ac:cxnSpMkLst>
            <pc:docMk/>
            <pc:sldMk cId="923981219" sldId="270"/>
            <ac:cxnSpMk id="25" creationId="{D02CF681-4765-4E88-802F-B2474DCD516A}"/>
          </ac:cxnSpMkLst>
        </pc:cxnChg>
        <pc:cxnChg chg="add del">
          <ac:chgData name="Lillian Bruce" userId="95d795058c9426e8" providerId="LiveId" clId="{7DFBD05E-5985-4A75-AC4D-13E565367AFC}" dt="2023-09-20T15:41:41.117" v="909" actId="26606"/>
          <ac:cxnSpMkLst>
            <pc:docMk/>
            <pc:sldMk cId="923981219" sldId="270"/>
            <ac:cxnSpMk id="27" creationId="{3D57B2BA-243C-45C7-A5D8-46CA719437FC}"/>
          </ac:cxnSpMkLst>
        </pc:cxnChg>
        <pc:cxnChg chg="add del">
          <ac:chgData name="Lillian Bruce" userId="95d795058c9426e8" providerId="LiveId" clId="{7DFBD05E-5985-4A75-AC4D-13E565367AFC}" dt="2023-09-20T15:41:43.052" v="911" actId="26606"/>
          <ac:cxnSpMkLst>
            <pc:docMk/>
            <pc:sldMk cId="923981219" sldId="270"/>
            <ac:cxnSpMk id="43" creationId="{64FA5DFF-7FE6-4855-84E6-DFA78EE978BD}"/>
          </ac:cxnSpMkLst>
        </pc:cxnChg>
      </pc:sldChg>
      <pc:sldChg chg="addSp delSp modSp mod delDesignElem chgLayout">
        <pc:chgData name="Lillian Bruce" userId="95d795058c9426e8" providerId="LiveId" clId="{7DFBD05E-5985-4A75-AC4D-13E565367AFC}" dt="2023-09-20T16:06:54.912" v="2122"/>
        <pc:sldMkLst>
          <pc:docMk/>
          <pc:sldMk cId="2425824472" sldId="271"/>
        </pc:sldMkLst>
        <pc:spChg chg="mod ord">
          <ac:chgData name="Lillian Bruce" userId="95d795058c9426e8" providerId="LiveId" clId="{7DFBD05E-5985-4A75-AC4D-13E565367AFC}" dt="2023-09-20T15:50:30.994" v="1301" actId="14100"/>
          <ac:spMkLst>
            <pc:docMk/>
            <pc:sldMk cId="2425824472" sldId="271"/>
            <ac:spMk id="2" creationId="{F0E708A7-881F-F06A-230B-B762BB7F809C}"/>
          </ac:spMkLst>
        </pc:spChg>
        <pc:spChg chg="add del mod">
          <ac:chgData name="Lillian Bruce" userId="95d795058c9426e8" providerId="LiveId" clId="{7DFBD05E-5985-4A75-AC4D-13E565367AFC}" dt="2023-09-20T15:47:52.929" v="1035" actId="478"/>
          <ac:spMkLst>
            <pc:docMk/>
            <pc:sldMk cId="2425824472" sldId="271"/>
            <ac:spMk id="3" creationId="{BDF83D4D-AF9C-D81D-078F-90ADA260C9D5}"/>
          </ac:spMkLst>
        </pc:spChg>
        <pc:spChg chg="add del mod">
          <ac:chgData name="Lillian Bruce" userId="95d795058c9426e8" providerId="LiveId" clId="{7DFBD05E-5985-4A75-AC4D-13E565367AFC}" dt="2023-09-20T15:50:00.223" v="1290" actId="26606"/>
          <ac:spMkLst>
            <pc:docMk/>
            <pc:sldMk cId="2425824472" sldId="271"/>
            <ac:spMk id="5" creationId="{CE44906C-9ECD-61B6-1ED2-261E727331DE}"/>
          </ac:spMkLst>
        </pc:spChg>
        <pc:spChg chg="add del mod">
          <ac:chgData name="Lillian Bruce" userId="95d795058c9426e8" providerId="LiveId" clId="{7DFBD05E-5985-4A75-AC4D-13E565367AFC}" dt="2023-09-20T15:50:41.012" v="1302" actId="26606"/>
          <ac:spMkLst>
            <pc:docMk/>
            <pc:sldMk cId="2425824472" sldId="271"/>
            <ac:spMk id="7" creationId="{278C8FF4-44FB-80E9-B977-E16BC1F913AB}"/>
          </ac:spMkLst>
        </pc:spChg>
        <pc:spChg chg="add del">
          <ac:chgData name="Lillian Bruce" userId="95d795058c9426e8" providerId="LiveId" clId="{7DFBD05E-5985-4A75-AC4D-13E565367AFC}" dt="2023-09-20T16:06:54.912" v="2122"/>
          <ac:spMkLst>
            <pc:docMk/>
            <pc:sldMk cId="2425824472" sldId="271"/>
            <ac:spMk id="13" creationId="{EB6743CF-E74B-4A3C-A785-599069DB89DF}"/>
          </ac:spMkLst>
        </pc:spChg>
        <pc:grpChg chg="del">
          <ac:chgData name="Lillian Bruce" userId="95d795058c9426e8" providerId="LiveId" clId="{7DFBD05E-5985-4A75-AC4D-13E565367AFC}" dt="2023-09-20T15:48:03.815" v="1037" actId="700"/>
          <ac:grpSpMkLst>
            <pc:docMk/>
            <pc:sldMk cId="2425824472" sldId="271"/>
            <ac:grpSpMk id="12" creationId="{B4DE830A-B531-4A3B-96F6-0ECE88B08555}"/>
          </ac:grpSpMkLst>
        </pc:grpChg>
        <pc:graphicFrameChg chg="add">
          <ac:chgData name="Lillian Bruce" userId="95d795058c9426e8" providerId="LiveId" clId="{7DFBD05E-5985-4A75-AC4D-13E565367AFC}" dt="2023-09-20T15:50:41.012" v="1302" actId="26606"/>
          <ac:graphicFrameMkLst>
            <pc:docMk/>
            <pc:sldMk cId="2425824472" sldId="271"/>
            <ac:graphicFrameMk id="15" creationId="{5AA3F8AB-F6F4-4EDB-A6DF-0D2C7EACB0D0}"/>
          </ac:graphicFrameMkLst>
        </pc:graphicFrameChg>
        <pc:picChg chg="del mod ord">
          <ac:chgData name="Lillian Bruce" userId="95d795058c9426e8" providerId="LiveId" clId="{7DFBD05E-5985-4A75-AC4D-13E565367AFC}" dt="2023-09-20T15:49:53.960" v="1289" actId="478"/>
          <ac:picMkLst>
            <pc:docMk/>
            <pc:sldMk cId="2425824472" sldId="271"/>
            <ac:picMk id="4" creationId="{38D6BDFE-DF6A-E461-E77E-F05CF07803A2}"/>
          </ac:picMkLst>
        </pc:picChg>
        <pc:picChg chg="add mod">
          <ac:chgData name="Lillian Bruce" userId="95d795058c9426e8" providerId="LiveId" clId="{7DFBD05E-5985-4A75-AC4D-13E565367AFC}" dt="2023-09-20T16:01:49.749" v="2027" actId="1076"/>
          <ac:picMkLst>
            <pc:docMk/>
            <pc:sldMk cId="2425824472" sldId="271"/>
            <ac:picMk id="8" creationId="{6B458858-C7B9-C276-CF47-87065D883E8E}"/>
          </ac:picMkLst>
        </pc:picChg>
        <pc:picChg chg="add">
          <ac:chgData name="Lillian Bruce" userId="95d795058c9426e8" providerId="LiveId" clId="{7DFBD05E-5985-4A75-AC4D-13E565367AFC}" dt="2023-09-20T15:50:00.223" v="1290" actId="26606"/>
          <ac:picMkLst>
            <pc:docMk/>
            <pc:sldMk cId="2425824472" sldId="271"/>
            <ac:picMk id="9" creationId="{B63C87D3-9F25-A288-E7BC-C1DF4ACE882E}"/>
          </ac:picMkLst>
        </pc:picChg>
      </pc:sldChg>
      <pc:sldChg chg="addSp modSp mod">
        <pc:chgData name="Lillian Bruce" userId="95d795058c9426e8" providerId="LiveId" clId="{7DFBD05E-5985-4A75-AC4D-13E565367AFC}" dt="2023-09-20T16:17:08.278" v="2239" actId="113"/>
        <pc:sldMkLst>
          <pc:docMk/>
          <pc:sldMk cId="2167731700" sldId="272"/>
        </pc:sldMkLst>
        <pc:spChg chg="mod">
          <ac:chgData name="Lillian Bruce" userId="95d795058c9426e8" providerId="LiveId" clId="{7DFBD05E-5985-4A75-AC4D-13E565367AFC}" dt="2023-09-20T16:17:08.278" v="2239" actId="113"/>
          <ac:spMkLst>
            <pc:docMk/>
            <pc:sldMk cId="2167731700" sldId="272"/>
            <ac:spMk id="2" creationId="{FD0CEA96-ACD9-7E60-5920-6621EA9AF665}"/>
          </ac:spMkLst>
        </pc:spChg>
        <pc:spChg chg="mod">
          <ac:chgData name="Lillian Bruce" userId="95d795058c9426e8" providerId="LiveId" clId="{7DFBD05E-5985-4A75-AC4D-13E565367AFC}" dt="2023-09-20T16:06:54.912" v="2122"/>
          <ac:spMkLst>
            <pc:docMk/>
            <pc:sldMk cId="2167731700" sldId="272"/>
            <ac:spMk id="3" creationId="{22C302D0-5910-C055-0C42-0838359EB125}"/>
          </ac:spMkLst>
        </pc:spChg>
        <pc:picChg chg="add mod">
          <ac:chgData name="Lillian Bruce" userId="95d795058c9426e8" providerId="LiveId" clId="{7DFBD05E-5985-4A75-AC4D-13E565367AFC}" dt="2023-09-20T16:17:01.740" v="2237" actId="1076"/>
          <ac:picMkLst>
            <pc:docMk/>
            <pc:sldMk cId="2167731700" sldId="272"/>
            <ac:picMk id="4" creationId="{2CB6799D-FA51-6628-01CF-578C8F5370E2}"/>
          </ac:picMkLst>
        </pc:picChg>
      </pc:sldChg>
      <pc:sldChg chg="addSp delSp modSp mod delDesignElem">
        <pc:chgData name="Lillian Bruce" userId="95d795058c9426e8" providerId="LiveId" clId="{7DFBD05E-5985-4A75-AC4D-13E565367AFC}" dt="2023-09-20T16:06:54.912" v="2122"/>
        <pc:sldMkLst>
          <pc:docMk/>
          <pc:sldMk cId="2489085779" sldId="273"/>
        </pc:sldMkLst>
        <pc:spChg chg="mod">
          <ac:chgData name="Lillian Bruce" userId="95d795058c9426e8" providerId="LiveId" clId="{7DFBD05E-5985-4A75-AC4D-13E565367AFC}" dt="2023-09-20T16:06:54.912" v="2122"/>
          <ac:spMkLst>
            <pc:docMk/>
            <pc:sldMk cId="2489085779" sldId="273"/>
            <ac:spMk id="2" creationId="{6ED2FAEE-D672-ACF6-F002-49B762CEBF9F}"/>
          </ac:spMkLst>
        </pc:spChg>
        <pc:spChg chg="add del">
          <ac:chgData name="Lillian Bruce" userId="95d795058c9426e8" providerId="LiveId" clId="{7DFBD05E-5985-4A75-AC4D-13E565367AFC}" dt="2023-09-20T16:06:54.912" v="2122"/>
          <ac:spMkLst>
            <pc:docMk/>
            <pc:sldMk cId="2489085779" sldId="273"/>
            <ac:spMk id="12" creationId="{03E8462A-FEBA-4848-81CC-3F8DA3E477BE}"/>
          </ac:spMkLst>
        </pc:spChg>
        <pc:spChg chg="add del">
          <ac:chgData name="Lillian Bruce" userId="95d795058c9426e8" providerId="LiveId" clId="{7DFBD05E-5985-4A75-AC4D-13E565367AFC}" dt="2023-09-20T16:06:54.912" v="2122"/>
          <ac:spMkLst>
            <pc:docMk/>
            <pc:sldMk cId="2489085779" sldId="273"/>
            <ac:spMk id="25" creationId="{7941F9B1-B01B-4A84-89D9-B169AEB4E456}"/>
          </ac:spMkLst>
        </pc:spChg>
        <pc:grpChg chg="add del">
          <ac:chgData name="Lillian Bruce" userId="95d795058c9426e8" providerId="LiveId" clId="{7DFBD05E-5985-4A75-AC4D-13E565367AFC}" dt="2023-09-20T16:06:54.912" v="2122"/>
          <ac:grpSpMkLst>
            <pc:docMk/>
            <pc:sldMk cId="2489085779" sldId="273"/>
            <ac:grpSpMk id="14" creationId="{2109F83F-40FE-4DB3-84CC-09FB3340D06D}"/>
          </ac:grpSpMkLst>
        </pc:grpChg>
        <pc:picChg chg="add mod">
          <ac:chgData name="Lillian Bruce" userId="95d795058c9426e8" providerId="LiveId" clId="{7DFBD05E-5985-4A75-AC4D-13E565367AFC}" dt="2023-09-20T16:05:57.291" v="2088" actId="1076"/>
          <ac:picMkLst>
            <pc:docMk/>
            <pc:sldMk cId="2489085779" sldId="273"/>
            <ac:picMk id="3" creationId="{03CCCFCF-F0B9-3F55-22D9-BA07267F8E46}"/>
          </ac:picMkLst>
        </pc:picChg>
        <pc:picChg chg="mod">
          <ac:chgData name="Lillian Bruce" userId="95d795058c9426e8" providerId="LiveId" clId="{7DFBD05E-5985-4A75-AC4D-13E565367AFC}" dt="2023-09-20T16:06:54.912" v="2122"/>
          <ac:picMkLst>
            <pc:docMk/>
            <pc:sldMk cId="2489085779" sldId="273"/>
            <ac:picMk id="7" creationId="{0829DD4E-F2A8-31E7-2D08-F18F05185849}"/>
          </ac:picMkLst>
        </pc:picChg>
      </pc:sldChg>
      <pc:sldChg chg="addSp delSp modSp mod delDesignElem">
        <pc:chgData name="Lillian Bruce" userId="95d795058c9426e8" providerId="LiveId" clId="{7DFBD05E-5985-4A75-AC4D-13E565367AFC}" dt="2023-09-20T16:29:32.640" v="2377" actId="1076"/>
        <pc:sldMkLst>
          <pc:docMk/>
          <pc:sldMk cId="2179779033" sldId="274"/>
        </pc:sldMkLst>
        <pc:spChg chg="mod">
          <ac:chgData name="Lillian Bruce" userId="95d795058c9426e8" providerId="LiveId" clId="{7DFBD05E-5985-4A75-AC4D-13E565367AFC}" dt="2023-09-20T16:29:29.838" v="2376" actId="1076"/>
          <ac:spMkLst>
            <pc:docMk/>
            <pc:sldMk cId="2179779033" sldId="274"/>
            <ac:spMk id="4098" creationId="{00000000-0000-0000-0000-000000000000}"/>
          </ac:spMkLst>
        </pc:spChg>
        <pc:spChg chg="mod">
          <ac:chgData name="Lillian Bruce" userId="95d795058c9426e8" providerId="LiveId" clId="{7DFBD05E-5985-4A75-AC4D-13E565367AFC}" dt="2023-09-20T16:06:54.912" v="2122"/>
          <ac:spMkLst>
            <pc:docMk/>
            <pc:sldMk cId="2179779033" sldId="274"/>
            <ac:spMk id="4099" creationId="{00000000-0000-0000-0000-000000000000}"/>
          </ac:spMkLst>
        </pc:spChg>
        <pc:picChg chg="mod modCrop">
          <ac:chgData name="Lillian Bruce" userId="95d795058c9426e8" providerId="LiveId" clId="{7DFBD05E-5985-4A75-AC4D-13E565367AFC}" dt="2023-09-20T16:29:32.640" v="2377" actId="1076"/>
          <ac:picMkLst>
            <pc:docMk/>
            <pc:sldMk cId="2179779033" sldId="274"/>
            <ac:picMk id="2" creationId="{00000000-0000-0000-0000-000000000000}"/>
          </ac:picMkLst>
        </pc:picChg>
        <pc:picChg chg="add mod">
          <ac:chgData name="Lillian Bruce" userId="95d795058c9426e8" providerId="LiveId" clId="{7DFBD05E-5985-4A75-AC4D-13E565367AFC}" dt="2023-09-20T16:00:19.748" v="2003" actId="1076"/>
          <ac:picMkLst>
            <pc:docMk/>
            <pc:sldMk cId="2179779033" sldId="274"/>
            <ac:picMk id="3" creationId="{F5DBC575-593B-2DBD-DC97-2C04F1B1B620}"/>
          </ac:picMkLst>
        </pc:picChg>
        <pc:cxnChg chg="add del">
          <ac:chgData name="Lillian Bruce" userId="95d795058c9426e8" providerId="LiveId" clId="{7DFBD05E-5985-4A75-AC4D-13E565367AFC}" dt="2023-09-20T16:06:54.912" v="2122"/>
          <ac:cxnSpMkLst>
            <pc:docMk/>
            <pc:sldMk cId="2179779033" sldId="274"/>
            <ac:cxnSpMk id="4132" creationId="{0B5F7E3B-C5F1-40E0-A491-558BAFBC1127}"/>
          </ac:cxnSpMkLst>
        </pc:cxnChg>
      </pc:sldChg>
      <pc:sldChg chg="addSp delSp modSp mod setBg modAnim delDesignElem">
        <pc:chgData name="Lillian Bruce" userId="95d795058c9426e8" providerId="LiveId" clId="{7DFBD05E-5985-4A75-AC4D-13E565367AFC}" dt="2023-09-20T16:19:39.820" v="2266" actId="1076"/>
        <pc:sldMkLst>
          <pc:docMk/>
          <pc:sldMk cId="1805785622" sldId="275"/>
        </pc:sldMkLst>
        <pc:spChg chg="del mod">
          <ac:chgData name="Lillian Bruce" userId="95d795058c9426e8" providerId="LiveId" clId="{7DFBD05E-5985-4A75-AC4D-13E565367AFC}" dt="2023-09-20T14:59:23.709" v="17" actId="12084"/>
          <ac:spMkLst>
            <pc:docMk/>
            <pc:sldMk cId="1805785622" sldId="275"/>
            <ac:spMk id="3" creationId="{00000000-0000-0000-0000-000000000000}"/>
          </ac:spMkLst>
        </pc:spChg>
        <pc:spChg chg="mod">
          <ac:chgData name="Lillian Bruce" userId="95d795058c9426e8" providerId="LiveId" clId="{7DFBD05E-5985-4A75-AC4D-13E565367AFC}" dt="2023-09-20T14:59:35.320" v="18" actId="26606"/>
          <ac:spMkLst>
            <pc:docMk/>
            <pc:sldMk cId="1805785622" sldId="275"/>
            <ac:spMk id="6146" creationId="{00000000-0000-0000-0000-000000000000}"/>
          </ac:spMkLst>
        </pc:spChg>
        <pc:spChg chg="add del">
          <ac:chgData name="Lillian Bruce" userId="95d795058c9426e8" providerId="LiveId" clId="{7DFBD05E-5985-4A75-AC4D-13E565367AFC}" dt="2023-09-20T16:06:54.912" v="2122"/>
          <ac:spMkLst>
            <pc:docMk/>
            <pc:sldMk cId="1805785622" sldId="275"/>
            <ac:spMk id="6151" creationId="{655AE6B0-AC9E-4167-806F-E9DB135FC46B}"/>
          </ac:spMkLst>
        </pc:spChg>
        <pc:spChg chg="add del">
          <ac:chgData name="Lillian Bruce" userId="95d795058c9426e8" providerId="LiveId" clId="{7DFBD05E-5985-4A75-AC4D-13E565367AFC}" dt="2023-09-20T16:06:54.912" v="2122"/>
          <ac:spMkLst>
            <pc:docMk/>
            <pc:sldMk cId="1805785622" sldId="275"/>
            <ac:spMk id="6164" creationId="{87BD1F4E-A66D-4C06-86DA-8D56CA7A3B41}"/>
          </ac:spMkLst>
        </pc:spChg>
        <pc:grpChg chg="add del">
          <ac:chgData name="Lillian Bruce" userId="95d795058c9426e8" providerId="LiveId" clId="{7DFBD05E-5985-4A75-AC4D-13E565367AFC}" dt="2023-09-20T16:06:54.912" v="2122"/>
          <ac:grpSpMkLst>
            <pc:docMk/>
            <pc:sldMk cId="1805785622" sldId="275"/>
            <ac:grpSpMk id="6153" creationId="{3523416A-383B-4FDC-B4C9-D8EDDFE9C043}"/>
          </ac:grpSpMkLst>
        </pc:grpChg>
        <pc:graphicFrameChg chg="add mod modGraphic">
          <ac:chgData name="Lillian Bruce" userId="95d795058c9426e8" providerId="LiveId" clId="{7DFBD05E-5985-4A75-AC4D-13E565367AFC}" dt="2023-09-20T16:00:29.945" v="2006" actId="1076"/>
          <ac:graphicFrameMkLst>
            <pc:docMk/>
            <pc:sldMk cId="1805785622" sldId="275"/>
            <ac:graphicFrameMk id="2" creationId="{C64CC77D-5AD6-9F0D-A81F-E60313A1FD22}"/>
          </ac:graphicFrameMkLst>
        </pc:graphicFrameChg>
        <pc:picChg chg="add mod">
          <ac:chgData name="Lillian Bruce" userId="95d795058c9426e8" providerId="LiveId" clId="{7DFBD05E-5985-4A75-AC4D-13E565367AFC}" dt="2023-09-20T16:19:39.820" v="2266" actId="1076"/>
          <ac:picMkLst>
            <pc:docMk/>
            <pc:sldMk cId="1805785622" sldId="275"/>
            <ac:picMk id="4" creationId="{55D5B93E-C45E-63BB-B6E2-99083770417E}"/>
          </ac:picMkLst>
        </pc:picChg>
      </pc:sldChg>
      <pc:sldChg chg="addSp delSp modSp mod modAnim">
        <pc:chgData name="Lillian Bruce" userId="95d795058c9426e8" providerId="LiveId" clId="{7DFBD05E-5985-4A75-AC4D-13E565367AFC}" dt="2023-09-20T16:06:54.912" v="2122"/>
        <pc:sldMkLst>
          <pc:docMk/>
          <pc:sldMk cId="398669361" sldId="276"/>
        </pc:sldMkLst>
        <pc:spChg chg="del">
          <ac:chgData name="Lillian Bruce" userId="95d795058c9426e8" providerId="LiveId" clId="{7DFBD05E-5985-4A75-AC4D-13E565367AFC}" dt="2023-09-20T15:00:40.940" v="19" actId="12084"/>
          <ac:spMkLst>
            <pc:docMk/>
            <pc:sldMk cId="398669361" sldId="276"/>
            <ac:spMk id="3" creationId="{00000000-0000-0000-0000-000000000000}"/>
          </ac:spMkLst>
        </pc:spChg>
        <pc:spChg chg="mod">
          <ac:chgData name="Lillian Bruce" userId="95d795058c9426e8" providerId="LiveId" clId="{7DFBD05E-5985-4A75-AC4D-13E565367AFC}" dt="2023-09-20T16:06:54.912" v="2122"/>
          <ac:spMkLst>
            <pc:docMk/>
            <pc:sldMk cId="398669361" sldId="276"/>
            <ac:spMk id="8194" creationId="{00000000-0000-0000-0000-000000000000}"/>
          </ac:spMkLst>
        </pc:spChg>
        <pc:graphicFrameChg chg="add mod">
          <ac:chgData name="Lillian Bruce" userId="95d795058c9426e8" providerId="LiveId" clId="{7DFBD05E-5985-4A75-AC4D-13E565367AFC}" dt="2023-09-20T15:00:40.940" v="19" actId="12084"/>
          <ac:graphicFrameMkLst>
            <pc:docMk/>
            <pc:sldMk cId="398669361" sldId="276"/>
            <ac:graphicFrameMk id="2" creationId="{FDF2DB9B-66E2-3240-1830-33ED55E79D61}"/>
          </ac:graphicFrameMkLst>
        </pc:graphicFrameChg>
        <pc:picChg chg="add mod">
          <ac:chgData name="Lillian Bruce" userId="95d795058c9426e8" providerId="LiveId" clId="{7DFBD05E-5985-4A75-AC4D-13E565367AFC}" dt="2023-09-20T16:00:42.697" v="2009" actId="1076"/>
          <ac:picMkLst>
            <pc:docMk/>
            <pc:sldMk cId="398669361" sldId="276"/>
            <ac:picMk id="4" creationId="{B0D55D86-C186-6FC6-E91B-2286147FEF03}"/>
          </ac:picMkLst>
        </pc:picChg>
      </pc:sldChg>
      <pc:sldChg chg="addSp modSp mod">
        <pc:chgData name="Lillian Bruce" userId="95d795058c9426e8" providerId="LiveId" clId="{7DFBD05E-5985-4A75-AC4D-13E565367AFC}" dt="2023-09-20T16:06:54.912" v="2122"/>
        <pc:sldMkLst>
          <pc:docMk/>
          <pc:sldMk cId="3551387975" sldId="277"/>
        </pc:sldMkLst>
        <pc:spChg chg="mod">
          <ac:chgData name="Lillian Bruce" userId="95d795058c9426e8" providerId="LiveId" clId="{7DFBD05E-5985-4A75-AC4D-13E565367AFC}" dt="2023-09-20T16:06:54.912" v="2122"/>
          <ac:spMkLst>
            <pc:docMk/>
            <pc:sldMk cId="3551387975" sldId="277"/>
            <ac:spMk id="10242" creationId="{00000000-0000-0000-0000-000000000000}"/>
          </ac:spMkLst>
        </pc:spChg>
        <pc:graphicFrameChg chg="mod">
          <ac:chgData name="Lillian Bruce" userId="95d795058c9426e8" providerId="LiveId" clId="{7DFBD05E-5985-4A75-AC4D-13E565367AFC}" dt="2023-09-20T16:06:54.912" v="2122"/>
          <ac:graphicFrameMkLst>
            <pc:docMk/>
            <pc:sldMk cId="3551387975" sldId="277"/>
            <ac:graphicFrameMk id="10264" creationId="{EB4D8D87-5F9E-61F7-3700-359A9E963177}"/>
          </ac:graphicFrameMkLst>
        </pc:graphicFrameChg>
        <pc:picChg chg="add mod">
          <ac:chgData name="Lillian Bruce" userId="95d795058c9426e8" providerId="LiveId" clId="{7DFBD05E-5985-4A75-AC4D-13E565367AFC}" dt="2023-09-20T16:00:49.324" v="2011" actId="1076"/>
          <ac:picMkLst>
            <pc:docMk/>
            <pc:sldMk cId="3551387975" sldId="277"/>
            <ac:picMk id="2" creationId="{81B7AFC1-CB55-8E3A-457A-50E7BD5F4C43}"/>
          </ac:picMkLst>
        </pc:picChg>
      </pc:sldChg>
      <pc:sldChg chg="addSp modSp mod">
        <pc:chgData name="Lillian Bruce" userId="95d795058c9426e8" providerId="LiveId" clId="{7DFBD05E-5985-4A75-AC4D-13E565367AFC}" dt="2023-09-20T16:06:54.912" v="2122"/>
        <pc:sldMkLst>
          <pc:docMk/>
          <pc:sldMk cId="2957149801" sldId="278"/>
        </pc:sldMkLst>
        <pc:spChg chg="mod">
          <ac:chgData name="Lillian Bruce" userId="95d795058c9426e8" providerId="LiveId" clId="{7DFBD05E-5985-4A75-AC4D-13E565367AFC}" dt="2023-09-20T16:06:54.912" v="2122"/>
          <ac:spMkLst>
            <pc:docMk/>
            <pc:sldMk cId="2957149801" sldId="278"/>
            <ac:spMk id="11266" creationId="{00000000-0000-0000-0000-000000000000}"/>
          </ac:spMkLst>
        </pc:spChg>
        <pc:picChg chg="add mod">
          <ac:chgData name="Lillian Bruce" userId="95d795058c9426e8" providerId="LiveId" clId="{7DFBD05E-5985-4A75-AC4D-13E565367AFC}" dt="2023-09-20T16:00:57.124" v="2013" actId="1076"/>
          <ac:picMkLst>
            <pc:docMk/>
            <pc:sldMk cId="2957149801" sldId="278"/>
            <ac:picMk id="2" creationId="{53397C63-645F-31C1-11DA-BAA344B4337F}"/>
          </ac:picMkLst>
        </pc:picChg>
      </pc:sldChg>
      <pc:sldChg chg="addSp modSp mod">
        <pc:chgData name="Lillian Bruce" userId="95d795058c9426e8" providerId="LiveId" clId="{7DFBD05E-5985-4A75-AC4D-13E565367AFC}" dt="2023-09-20T16:06:54.912" v="2122"/>
        <pc:sldMkLst>
          <pc:docMk/>
          <pc:sldMk cId="49434268" sldId="279"/>
        </pc:sldMkLst>
        <pc:spChg chg="mod">
          <ac:chgData name="Lillian Bruce" userId="95d795058c9426e8" providerId="LiveId" clId="{7DFBD05E-5985-4A75-AC4D-13E565367AFC}" dt="2023-09-20T16:06:54.912" v="2122"/>
          <ac:spMkLst>
            <pc:docMk/>
            <pc:sldMk cId="49434268" sldId="279"/>
            <ac:spMk id="13314" creationId="{00000000-0000-0000-0000-000000000000}"/>
          </ac:spMkLst>
        </pc:spChg>
        <pc:picChg chg="add mod">
          <ac:chgData name="Lillian Bruce" userId="95d795058c9426e8" providerId="LiveId" clId="{7DFBD05E-5985-4A75-AC4D-13E565367AFC}" dt="2023-09-20T16:01:04.021" v="2015" actId="1076"/>
          <ac:picMkLst>
            <pc:docMk/>
            <pc:sldMk cId="49434268" sldId="279"/>
            <ac:picMk id="2" creationId="{B7358F28-6DD5-E0CC-6320-DDB36E732789}"/>
          </ac:picMkLst>
        </pc:picChg>
      </pc:sldChg>
      <pc:sldChg chg="addSp delSp modSp mod delDesignElem">
        <pc:chgData name="Lillian Bruce" userId="95d795058c9426e8" providerId="LiveId" clId="{7DFBD05E-5985-4A75-AC4D-13E565367AFC}" dt="2023-09-20T16:19:59.751" v="2271" actId="14100"/>
        <pc:sldMkLst>
          <pc:docMk/>
          <pc:sldMk cId="2574494965" sldId="280"/>
        </pc:sldMkLst>
        <pc:spChg chg="mod">
          <ac:chgData name="Lillian Bruce" userId="95d795058c9426e8" providerId="LiveId" clId="{7DFBD05E-5985-4A75-AC4D-13E565367AFC}" dt="2023-09-20T16:19:54.500" v="2270" actId="113"/>
          <ac:spMkLst>
            <pc:docMk/>
            <pc:sldMk cId="2574494965" sldId="280"/>
            <ac:spMk id="15362" creationId="{00000000-0000-0000-0000-000000000000}"/>
          </ac:spMkLst>
        </pc:spChg>
        <pc:spChg chg="mod">
          <ac:chgData name="Lillian Bruce" userId="95d795058c9426e8" providerId="LiveId" clId="{7DFBD05E-5985-4A75-AC4D-13E565367AFC}" dt="2023-09-20T16:19:49.593" v="2268" actId="403"/>
          <ac:spMkLst>
            <pc:docMk/>
            <pc:sldMk cId="2574494965" sldId="280"/>
            <ac:spMk id="15363" creationId="{00000000-0000-0000-0000-000000000000}"/>
          </ac:spMkLst>
        </pc:spChg>
        <pc:spChg chg="add del">
          <ac:chgData name="Lillian Bruce" userId="95d795058c9426e8" providerId="LiveId" clId="{7DFBD05E-5985-4A75-AC4D-13E565367AFC}" dt="2023-09-20T16:06:54.912" v="2122"/>
          <ac:spMkLst>
            <pc:docMk/>
            <pc:sldMk cId="2574494965" sldId="280"/>
            <ac:spMk id="15377" creationId="{A65AC7D1-EAA9-48F5-B509-60A7F50BF703}"/>
          </ac:spMkLst>
        </pc:spChg>
        <pc:spChg chg="add del">
          <ac:chgData name="Lillian Bruce" userId="95d795058c9426e8" providerId="LiveId" clId="{7DFBD05E-5985-4A75-AC4D-13E565367AFC}" dt="2023-09-20T16:06:54.912" v="2122"/>
          <ac:spMkLst>
            <pc:docMk/>
            <pc:sldMk cId="2574494965" sldId="280"/>
            <ac:spMk id="15378" creationId="{D6320AF9-619A-4175-865B-5663E1AEF4C5}"/>
          </ac:spMkLst>
        </pc:spChg>
        <pc:spChg chg="add del">
          <ac:chgData name="Lillian Bruce" userId="95d795058c9426e8" providerId="LiveId" clId="{7DFBD05E-5985-4A75-AC4D-13E565367AFC}" dt="2023-09-20T16:06:54.912" v="2122"/>
          <ac:spMkLst>
            <pc:docMk/>
            <pc:sldMk cId="2574494965" sldId="280"/>
            <ac:spMk id="15383" creationId="{7E018740-5C2B-4A41-AC1A-7E68D1EC1954}"/>
          </ac:spMkLst>
        </pc:spChg>
        <pc:spChg chg="add del">
          <ac:chgData name="Lillian Bruce" userId="95d795058c9426e8" providerId="LiveId" clId="{7DFBD05E-5985-4A75-AC4D-13E565367AFC}" dt="2023-09-20T16:06:54.912" v="2122"/>
          <ac:spMkLst>
            <pc:docMk/>
            <pc:sldMk cId="2574494965" sldId="280"/>
            <ac:spMk id="15385" creationId="{166F75A4-C475-4941-8EE2-B80A06A2C1BB}"/>
          </ac:spMkLst>
        </pc:spChg>
        <pc:spChg chg="add del">
          <ac:chgData name="Lillian Bruce" userId="95d795058c9426e8" providerId="LiveId" clId="{7DFBD05E-5985-4A75-AC4D-13E565367AFC}" dt="2023-09-20T16:06:54.912" v="2122"/>
          <ac:spMkLst>
            <pc:docMk/>
            <pc:sldMk cId="2574494965" sldId="280"/>
            <ac:spMk id="15387" creationId="{A032553A-72E8-4B0D-8405-FF9771C9AF05}"/>
          </ac:spMkLst>
        </pc:spChg>
        <pc:spChg chg="add del">
          <ac:chgData name="Lillian Bruce" userId="95d795058c9426e8" providerId="LiveId" clId="{7DFBD05E-5985-4A75-AC4D-13E565367AFC}" dt="2023-09-20T16:06:54.912" v="2122"/>
          <ac:spMkLst>
            <pc:docMk/>
            <pc:sldMk cId="2574494965" sldId="280"/>
            <ac:spMk id="15389" creationId="{765800AC-C3B9-498E-87BC-29FAE4C76B21}"/>
          </ac:spMkLst>
        </pc:spChg>
        <pc:spChg chg="add del">
          <ac:chgData name="Lillian Bruce" userId="95d795058c9426e8" providerId="LiveId" clId="{7DFBD05E-5985-4A75-AC4D-13E565367AFC}" dt="2023-09-20T16:06:54.912" v="2122"/>
          <ac:spMkLst>
            <pc:docMk/>
            <pc:sldMk cId="2574494965" sldId="280"/>
            <ac:spMk id="15391" creationId="{1F9D6ACB-2FF4-49F9-978A-E0D5327FC635}"/>
          </ac:spMkLst>
        </pc:spChg>
        <pc:spChg chg="add del">
          <ac:chgData name="Lillian Bruce" userId="95d795058c9426e8" providerId="LiveId" clId="{7DFBD05E-5985-4A75-AC4D-13E565367AFC}" dt="2023-09-20T16:06:54.912" v="2122"/>
          <ac:spMkLst>
            <pc:docMk/>
            <pc:sldMk cId="2574494965" sldId="280"/>
            <ac:spMk id="15393" creationId="{A5EC319D-0FEA-4B95-A3EA-01E35672C95B}"/>
          </ac:spMkLst>
        </pc:spChg>
        <pc:picChg chg="add mod">
          <ac:chgData name="Lillian Bruce" userId="95d795058c9426e8" providerId="LiveId" clId="{7DFBD05E-5985-4A75-AC4D-13E565367AFC}" dt="2023-09-20T16:01:12.533" v="2017" actId="1076"/>
          <ac:picMkLst>
            <pc:docMk/>
            <pc:sldMk cId="2574494965" sldId="280"/>
            <ac:picMk id="2" creationId="{EFE36489-4E78-B7B8-A226-DFA7506A45AC}"/>
          </ac:picMkLst>
        </pc:picChg>
        <pc:picChg chg="mod">
          <ac:chgData name="Lillian Bruce" userId="95d795058c9426e8" providerId="LiveId" clId="{7DFBD05E-5985-4A75-AC4D-13E565367AFC}" dt="2023-09-20T16:19:59.751" v="2271" actId="14100"/>
          <ac:picMkLst>
            <pc:docMk/>
            <pc:sldMk cId="2574494965" sldId="280"/>
            <ac:picMk id="15364" creationId="{00000000-0000-0000-0000-000000000000}"/>
          </ac:picMkLst>
        </pc:picChg>
        <pc:cxnChg chg="add del">
          <ac:chgData name="Lillian Bruce" userId="95d795058c9426e8" providerId="LiveId" clId="{7DFBD05E-5985-4A75-AC4D-13E565367AFC}" dt="2023-09-20T16:06:54.912" v="2122"/>
          <ac:cxnSpMkLst>
            <pc:docMk/>
            <pc:sldMk cId="2574494965" sldId="280"/>
            <ac:cxnSpMk id="15379" creationId="{063B6EC6-D752-4EE7-908B-F8F19E8C7FEA}"/>
          </ac:cxnSpMkLst>
        </pc:cxnChg>
        <pc:cxnChg chg="add del">
          <ac:chgData name="Lillian Bruce" userId="95d795058c9426e8" providerId="LiveId" clId="{7DFBD05E-5985-4A75-AC4D-13E565367AFC}" dt="2023-09-20T16:06:54.912" v="2122"/>
          <ac:cxnSpMkLst>
            <pc:docMk/>
            <pc:sldMk cId="2574494965" sldId="280"/>
            <ac:cxnSpMk id="15381" creationId="{EFECD4E8-AD3E-4228-82A2-9461958EA94D}"/>
          </ac:cxnSpMkLst>
        </pc:cxnChg>
      </pc:sldChg>
      <pc:sldChg chg="addSp delSp modSp mod modClrScheme delDesignElem chgLayout modNotesTx">
        <pc:chgData name="Lillian Bruce" userId="95d795058c9426e8" providerId="LiveId" clId="{7DFBD05E-5985-4A75-AC4D-13E565367AFC}" dt="2023-09-20T16:40:55.690" v="2547" actId="14100"/>
        <pc:sldMkLst>
          <pc:docMk/>
          <pc:sldMk cId="523067163" sldId="281"/>
        </pc:sldMkLst>
        <pc:spChg chg="mod ord">
          <ac:chgData name="Lillian Bruce" userId="95d795058c9426e8" providerId="LiveId" clId="{7DFBD05E-5985-4A75-AC4D-13E565367AFC}" dt="2023-09-20T16:38:30.225" v="2515" actId="1076"/>
          <ac:spMkLst>
            <pc:docMk/>
            <pc:sldMk cId="523067163" sldId="281"/>
            <ac:spMk id="3" creationId="{00000000-0000-0000-0000-000000000000}"/>
          </ac:spMkLst>
        </pc:spChg>
        <pc:spChg chg="add mod">
          <ac:chgData name="Lillian Bruce" userId="95d795058c9426e8" providerId="LiveId" clId="{7DFBD05E-5985-4A75-AC4D-13E565367AFC}" dt="2023-09-20T16:38:33.030" v="2516" actId="1076"/>
          <ac:spMkLst>
            <pc:docMk/>
            <pc:sldMk cId="523067163" sldId="281"/>
            <ac:spMk id="12" creationId="{ECE78FDF-8B17-BC17-7A95-B06545A87FE5}"/>
          </ac:spMkLst>
        </pc:spChg>
        <pc:spChg chg="add mod">
          <ac:chgData name="Lillian Bruce" userId="95d795058c9426e8" providerId="LiveId" clId="{7DFBD05E-5985-4A75-AC4D-13E565367AFC}" dt="2023-09-20T16:39:19.206" v="2530" actId="1076"/>
          <ac:spMkLst>
            <pc:docMk/>
            <pc:sldMk cId="523067163" sldId="281"/>
            <ac:spMk id="14" creationId="{84D7377C-6D87-F5FD-C005-0745306637DF}"/>
          </ac:spMkLst>
        </pc:spChg>
        <pc:spChg chg="mod ord">
          <ac:chgData name="Lillian Bruce" userId="95d795058c9426e8" providerId="LiveId" clId="{7DFBD05E-5985-4A75-AC4D-13E565367AFC}" dt="2023-09-20T16:38:17.770" v="2513" actId="1076"/>
          <ac:spMkLst>
            <pc:docMk/>
            <pc:sldMk cId="523067163" sldId="281"/>
            <ac:spMk id="17410" creationId="{00000000-0000-0000-0000-000000000000}"/>
          </ac:spMkLst>
        </pc:spChg>
        <pc:picChg chg="del mod">
          <ac:chgData name="Lillian Bruce" userId="95d795058c9426e8" providerId="LiveId" clId="{7DFBD05E-5985-4A75-AC4D-13E565367AFC}" dt="2023-09-20T16:21:31.464" v="2278" actId="478"/>
          <ac:picMkLst>
            <pc:docMk/>
            <pc:sldMk cId="523067163" sldId="281"/>
            <ac:picMk id="2" creationId="{00000000-0000-0000-0000-000000000000}"/>
          </ac:picMkLst>
        </pc:picChg>
        <pc:picChg chg="del mod">
          <ac:chgData name="Lillian Bruce" userId="95d795058c9426e8" providerId="LiveId" clId="{7DFBD05E-5985-4A75-AC4D-13E565367AFC}" dt="2023-09-20T16:40:31.513" v="2542" actId="478"/>
          <ac:picMkLst>
            <pc:docMk/>
            <pc:sldMk cId="523067163" sldId="281"/>
            <ac:picMk id="4" creationId="{00000000-0000-0000-0000-000000000000}"/>
          </ac:picMkLst>
        </pc:picChg>
        <pc:picChg chg="mod">
          <ac:chgData name="Lillian Bruce" userId="95d795058c9426e8" providerId="LiveId" clId="{7DFBD05E-5985-4A75-AC4D-13E565367AFC}" dt="2023-09-20T16:39:13.294" v="2528" actId="1076"/>
          <ac:picMkLst>
            <pc:docMk/>
            <pc:sldMk cId="523067163" sldId="281"/>
            <ac:picMk id="5" creationId="{00000000-0000-0000-0000-000000000000}"/>
          </ac:picMkLst>
        </pc:picChg>
        <pc:picChg chg="mod">
          <ac:chgData name="Lillian Bruce" userId="95d795058c9426e8" providerId="LiveId" clId="{7DFBD05E-5985-4A75-AC4D-13E565367AFC}" dt="2023-09-20T16:39:15.996" v="2529" actId="1076"/>
          <ac:picMkLst>
            <pc:docMk/>
            <pc:sldMk cId="523067163" sldId="281"/>
            <ac:picMk id="6" creationId="{00000000-0000-0000-0000-000000000000}"/>
          </ac:picMkLst>
        </pc:picChg>
        <pc:picChg chg="mod modCrop">
          <ac:chgData name="Lillian Bruce" userId="95d795058c9426e8" providerId="LiveId" clId="{7DFBD05E-5985-4A75-AC4D-13E565367AFC}" dt="2023-09-20T16:39:27.244" v="2534" actId="1076"/>
          <ac:picMkLst>
            <pc:docMk/>
            <pc:sldMk cId="523067163" sldId="281"/>
            <ac:picMk id="7" creationId="{00000000-0000-0000-0000-000000000000}"/>
          </ac:picMkLst>
        </pc:picChg>
        <pc:picChg chg="mod">
          <ac:chgData name="Lillian Bruce" userId="95d795058c9426e8" providerId="LiveId" clId="{7DFBD05E-5985-4A75-AC4D-13E565367AFC}" dt="2023-09-20T16:36:31.325" v="2493" actId="1076"/>
          <ac:picMkLst>
            <pc:docMk/>
            <pc:sldMk cId="523067163" sldId="281"/>
            <ac:picMk id="8" creationId="{00000000-0000-0000-0000-000000000000}"/>
          </ac:picMkLst>
        </pc:picChg>
        <pc:picChg chg="add mod">
          <ac:chgData name="Lillian Bruce" userId="95d795058c9426e8" providerId="LiveId" clId="{7DFBD05E-5985-4A75-AC4D-13E565367AFC}" dt="2023-09-20T16:40:52.712" v="2545" actId="1076"/>
          <ac:picMkLst>
            <pc:docMk/>
            <pc:sldMk cId="523067163" sldId="281"/>
            <ac:picMk id="9" creationId="{A5BE3583-A694-FDCF-A069-A3627791009C}"/>
          </ac:picMkLst>
        </pc:picChg>
        <pc:picChg chg="mod">
          <ac:chgData name="Lillian Bruce" userId="95d795058c9426e8" providerId="LiveId" clId="{7DFBD05E-5985-4A75-AC4D-13E565367AFC}" dt="2023-09-20T16:39:37.413" v="2537" actId="1076"/>
          <ac:picMkLst>
            <pc:docMk/>
            <pc:sldMk cId="523067163" sldId="281"/>
            <ac:picMk id="10" creationId="{00000000-0000-0000-0000-000000000000}"/>
          </ac:picMkLst>
        </pc:picChg>
        <pc:picChg chg="mod">
          <ac:chgData name="Lillian Bruce" userId="95d795058c9426e8" providerId="LiveId" clId="{7DFBD05E-5985-4A75-AC4D-13E565367AFC}" dt="2023-09-20T16:39:22.305" v="2531" actId="1076"/>
          <ac:picMkLst>
            <pc:docMk/>
            <pc:sldMk cId="523067163" sldId="281"/>
            <ac:picMk id="11" creationId="{00000000-0000-0000-0000-000000000000}"/>
          </ac:picMkLst>
        </pc:picChg>
        <pc:picChg chg="del mod">
          <ac:chgData name="Lillian Bruce" userId="95d795058c9426e8" providerId="LiveId" clId="{7DFBD05E-5985-4A75-AC4D-13E565367AFC}" dt="2023-09-20T15:24:11.344" v="302" actId="478"/>
          <ac:picMkLst>
            <pc:docMk/>
            <pc:sldMk cId="523067163" sldId="281"/>
            <ac:picMk id="13" creationId="{00000000-0000-0000-0000-000000000000}"/>
          </ac:picMkLst>
        </pc:picChg>
        <pc:picChg chg="add mod">
          <ac:chgData name="Lillian Bruce" userId="95d795058c9426e8" providerId="LiveId" clId="{7DFBD05E-5985-4A75-AC4D-13E565367AFC}" dt="2023-09-20T16:39:26.016" v="2533" actId="1076"/>
          <ac:picMkLst>
            <pc:docMk/>
            <pc:sldMk cId="523067163" sldId="281"/>
            <ac:picMk id="15" creationId="{6F5D3025-28CF-444A-E8FF-E4D35F9B4137}"/>
          </ac:picMkLst>
        </pc:picChg>
        <pc:picChg chg="add mod">
          <ac:chgData name="Lillian Bruce" userId="95d795058c9426e8" providerId="LiveId" clId="{7DFBD05E-5985-4A75-AC4D-13E565367AFC}" dt="2023-09-20T16:01:24.313" v="2021" actId="1076"/>
          <ac:picMkLst>
            <pc:docMk/>
            <pc:sldMk cId="523067163" sldId="281"/>
            <ac:picMk id="16" creationId="{4EE59A5A-4C1B-4D91-C2B4-B2C2720B063D}"/>
          </ac:picMkLst>
        </pc:picChg>
        <pc:picChg chg="add mod">
          <ac:chgData name="Lillian Bruce" userId="95d795058c9426e8" providerId="LiveId" clId="{7DFBD05E-5985-4A75-AC4D-13E565367AFC}" dt="2023-09-20T16:40:55.690" v="2547" actId="14100"/>
          <ac:picMkLst>
            <pc:docMk/>
            <pc:sldMk cId="523067163" sldId="281"/>
            <ac:picMk id="17" creationId="{55A6A4D1-C8E5-00A0-8DD0-548F24A694B5}"/>
          </ac:picMkLst>
        </pc:picChg>
        <pc:cxnChg chg="del">
          <ac:chgData name="Lillian Bruce" userId="95d795058c9426e8" providerId="LiveId" clId="{7DFBD05E-5985-4A75-AC4D-13E565367AFC}" dt="2023-09-20T15:21:09.437" v="218" actId="700"/>
          <ac:cxnSpMkLst>
            <pc:docMk/>
            <pc:sldMk cId="523067163" sldId="281"/>
            <ac:cxnSpMk id="17468" creationId="{0B5F7E3B-C5F1-40E0-A491-558BAFBC1127}"/>
          </ac:cxnSpMkLst>
        </pc:cxnChg>
      </pc:sldChg>
      <pc:sldChg chg="addSp delSp modSp mod delDesignElem">
        <pc:chgData name="Lillian Bruce" userId="95d795058c9426e8" providerId="LiveId" clId="{7DFBD05E-5985-4A75-AC4D-13E565367AFC}" dt="2023-09-20T16:19:20.109" v="2264" actId="27107"/>
        <pc:sldMkLst>
          <pc:docMk/>
          <pc:sldMk cId="588355202" sldId="282"/>
        </pc:sldMkLst>
        <pc:spChg chg="add del">
          <ac:chgData name="Lillian Bruce" userId="95d795058c9426e8" providerId="LiveId" clId="{7DFBD05E-5985-4A75-AC4D-13E565367AFC}" dt="2023-09-20T16:06:54.912" v="2122"/>
          <ac:spMkLst>
            <pc:docMk/>
            <pc:sldMk cId="588355202" sldId="282"/>
            <ac:spMk id="79" creationId="{03E8462A-FEBA-4848-81CC-3F8DA3E477BE}"/>
          </ac:spMkLst>
        </pc:spChg>
        <pc:spChg chg="add del">
          <ac:chgData name="Lillian Bruce" userId="95d795058c9426e8" providerId="LiveId" clId="{7DFBD05E-5985-4A75-AC4D-13E565367AFC}" dt="2023-09-20T16:06:54.912" v="2122"/>
          <ac:spMkLst>
            <pc:docMk/>
            <pc:sldMk cId="588355202" sldId="282"/>
            <ac:spMk id="92" creationId="{7941F9B1-B01B-4A84-89D9-B169AEB4E456}"/>
          </ac:spMkLst>
        </pc:spChg>
        <pc:grpChg chg="add del">
          <ac:chgData name="Lillian Bruce" userId="95d795058c9426e8" providerId="LiveId" clId="{7DFBD05E-5985-4A75-AC4D-13E565367AFC}" dt="2023-09-20T16:06:54.912" v="2122"/>
          <ac:grpSpMkLst>
            <pc:docMk/>
            <pc:sldMk cId="588355202" sldId="282"/>
            <ac:grpSpMk id="67" creationId="{609316A9-990D-4EC3-A671-70EE5C1493A4}"/>
          </ac:grpSpMkLst>
        </pc:grpChg>
        <pc:grpChg chg="add del">
          <ac:chgData name="Lillian Bruce" userId="95d795058c9426e8" providerId="LiveId" clId="{7DFBD05E-5985-4A75-AC4D-13E565367AFC}" dt="2023-09-20T16:06:54.912" v="2122"/>
          <ac:grpSpMkLst>
            <pc:docMk/>
            <pc:sldMk cId="588355202" sldId="282"/>
            <ac:grpSpMk id="81" creationId="{2109F83F-40FE-4DB3-84CC-09FB3340D06D}"/>
          </ac:grpSpMkLst>
        </pc:grpChg>
        <pc:graphicFrameChg chg="mod modGraphic">
          <ac:chgData name="Lillian Bruce" userId="95d795058c9426e8" providerId="LiveId" clId="{7DFBD05E-5985-4A75-AC4D-13E565367AFC}" dt="2023-09-20T16:19:20.109" v="2264" actId="27107"/>
          <ac:graphicFrameMkLst>
            <pc:docMk/>
            <pc:sldMk cId="588355202" sldId="282"/>
            <ac:graphicFrameMk id="28" creationId="{BDE4F541-3971-7F55-9EE1-16E6780A4B41}"/>
          </ac:graphicFrameMkLst>
        </pc:graphicFrameChg>
        <pc:picChg chg="add mod">
          <ac:chgData name="Lillian Bruce" userId="95d795058c9426e8" providerId="LiveId" clId="{7DFBD05E-5985-4A75-AC4D-13E565367AFC}" dt="2023-09-20T16:00:01.164" v="1997" actId="1076"/>
          <ac:picMkLst>
            <pc:docMk/>
            <pc:sldMk cId="588355202" sldId="282"/>
            <ac:picMk id="3" creationId="{8C96C97C-2010-C1A6-921A-C3A88136C597}"/>
          </ac:picMkLst>
        </pc:picChg>
      </pc:sldChg>
      <pc:sldChg chg="addSp delSp modSp mod delDesignElem">
        <pc:chgData name="Lillian Bruce" userId="95d795058c9426e8" providerId="LiveId" clId="{7DFBD05E-5985-4A75-AC4D-13E565367AFC}" dt="2023-09-20T16:19:30.167" v="2265" actId="14100"/>
        <pc:sldMkLst>
          <pc:docMk/>
          <pc:sldMk cId="255951685" sldId="284"/>
        </pc:sldMkLst>
        <pc:spChg chg="add del">
          <ac:chgData name="Lillian Bruce" userId="95d795058c9426e8" providerId="LiveId" clId="{7DFBD05E-5985-4A75-AC4D-13E565367AFC}" dt="2023-09-20T16:06:54.912" v="2122"/>
          <ac:spMkLst>
            <pc:docMk/>
            <pc:sldMk cId="255951685" sldId="284"/>
            <ac:spMk id="20" creationId="{0ADFFC45-3DC9-4433-926F-043E879D9DFC}"/>
          </ac:spMkLst>
        </pc:spChg>
        <pc:spChg chg="add del">
          <ac:chgData name="Lillian Bruce" userId="95d795058c9426e8" providerId="LiveId" clId="{7DFBD05E-5985-4A75-AC4D-13E565367AFC}" dt="2023-09-20T16:06:54.912" v="2122"/>
          <ac:spMkLst>
            <pc:docMk/>
            <pc:sldMk cId="255951685" sldId="284"/>
            <ac:spMk id="31" creationId="{69370F01-B8C9-4CE4-824C-92B2792E6ED0}"/>
          </ac:spMkLst>
        </pc:spChg>
        <pc:grpChg chg="add del">
          <ac:chgData name="Lillian Bruce" userId="95d795058c9426e8" providerId="LiveId" clId="{7DFBD05E-5985-4A75-AC4D-13E565367AFC}" dt="2023-09-20T16:06:54.912" v="2122"/>
          <ac:grpSpMkLst>
            <pc:docMk/>
            <pc:sldMk cId="255951685" sldId="284"/>
            <ac:grpSpMk id="8" creationId="{28460BD8-AE3F-4AC9-9D0B-717052AA5D3A}"/>
          </ac:grpSpMkLst>
        </pc:grpChg>
        <pc:grpChg chg="add del">
          <ac:chgData name="Lillian Bruce" userId="95d795058c9426e8" providerId="LiveId" clId="{7DFBD05E-5985-4A75-AC4D-13E565367AFC}" dt="2023-09-20T16:06:54.912" v="2122"/>
          <ac:grpSpMkLst>
            <pc:docMk/>
            <pc:sldMk cId="255951685" sldId="284"/>
            <ac:grpSpMk id="22" creationId="{B5F26A87-0610-435F-AA13-BD658385C9D9}"/>
          </ac:grpSpMkLst>
        </pc:grpChg>
        <pc:picChg chg="add mod">
          <ac:chgData name="Lillian Bruce" userId="95d795058c9426e8" providerId="LiveId" clId="{7DFBD05E-5985-4A75-AC4D-13E565367AFC}" dt="2023-09-20T16:19:30.167" v="2265" actId="14100"/>
          <ac:picMkLst>
            <pc:docMk/>
            <pc:sldMk cId="255951685" sldId="284"/>
            <ac:picMk id="3" creationId="{C4F2E1CC-F7D6-BAF9-7DA2-D8825963DA63}"/>
          </ac:picMkLst>
        </pc:picChg>
      </pc:sldChg>
      <pc:sldChg chg="addSp delSp modSp mod setBg">
        <pc:chgData name="Lillian Bruce" userId="95d795058c9426e8" providerId="LiveId" clId="{7DFBD05E-5985-4A75-AC4D-13E565367AFC}" dt="2023-09-20T16:06:54.912" v="2122"/>
        <pc:sldMkLst>
          <pc:docMk/>
          <pc:sldMk cId="3406076869" sldId="285"/>
        </pc:sldMkLst>
        <pc:spChg chg="mod">
          <ac:chgData name="Lillian Bruce" userId="95d795058c9426e8" providerId="LiveId" clId="{7DFBD05E-5985-4A75-AC4D-13E565367AFC}" dt="2023-09-20T16:06:54.912" v="2122"/>
          <ac:spMkLst>
            <pc:docMk/>
            <pc:sldMk cId="3406076869" sldId="285"/>
            <ac:spMk id="2" creationId="{CB23FBD2-4177-D02C-0813-3BAB34F121AC}"/>
          </ac:spMkLst>
        </pc:spChg>
        <pc:spChg chg="add del mod">
          <ac:chgData name="Lillian Bruce" userId="95d795058c9426e8" providerId="LiveId" clId="{7DFBD05E-5985-4A75-AC4D-13E565367AFC}" dt="2023-09-20T15:51:25.531" v="1311" actId="26606"/>
          <ac:spMkLst>
            <pc:docMk/>
            <pc:sldMk cId="3406076869" sldId="285"/>
            <ac:spMk id="3" creationId="{A64FCEB8-54D3-202F-994A-FEABCF81C5CF}"/>
          </ac:spMkLst>
        </pc:spChg>
        <pc:spChg chg="add del">
          <ac:chgData name="Lillian Bruce" userId="95d795058c9426e8" providerId="LiveId" clId="{7DFBD05E-5985-4A75-AC4D-13E565367AFC}" dt="2023-09-20T15:51:12.464" v="1304" actId="26606"/>
          <ac:spMkLst>
            <pc:docMk/>
            <pc:sldMk cId="3406076869" sldId="285"/>
            <ac:spMk id="9" creationId="{3BCB5F6A-9EB0-40B0-9D13-3023E9A20508}"/>
          </ac:spMkLst>
        </pc:spChg>
        <pc:spChg chg="add del">
          <ac:chgData name="Lillian Bruce" userId="95d795058c9426e8" providerId="LiveId" clId="{7DFBD05E-5985-4A75-AC4D-13E565367AFC}" dt="2023-09-20T15:51:14.367" v="1306" actId="26606"/>
          <ac:spMkLst>
            <pc:docMk/>
            <pc:sldMk cId="3406076869" sldId="285"/>
            <ac:spMk id="12" creationId="{EB6743CF-E74B-4A3C-A785-599069DB89DF}"/>
          </ac:spMkLst>
        </pc:spChg>
        <pc:spChg chg="add del">
          <ac:chgData name="Lillian Bruce" userId="95d795058c9426e8" providerId="LiveId" clId="{7DFBD05E-5985-4A75-AC4D-13E565367AFC}" dt="2023-09-20T15:51:18.724" v="1308" actId="26606"/>
          <ac:spMkLst>
            <pc:docMk/>
            <pc:sldMk cId="3406076869" sldId="285"/>
            <ac:spMk id="13" creationId="{B2205F6E-03C6-4E92-877C-E2482F6599AA}"/>
          </ac:spMkLst>
        </pc:spChg>
        <pc:spChg chg="add del">
          <ac:chgData name="Lillian Bruce" userId="95d795058c9426e8" providerId="LiveId" clId="{7DFBD05E-5985-4A75-AC4D-13E565367AFC}" dt="2023-09-20T15:51:18.724" v="1308" actId="26606"/>
          <ac:spMkLst>
            <pc:docMk/>
            <pc:sldMk cId="3406076869" sldId="285"/>
            <ac:spMk id="14" creationId="{9F4444CE-BC8D-4D61-B303-4C05614E62AB}"/>
          </ac:spMkLst>
        </pc:spChg>
        <pc:spChg chg="add del">
          <ac:chgData name="Lillian Bruce" userId="95d795058c9426e8" providerId="LiveId" clId="{7DFBD05E-5985-4A75-AC4D-13E565367AFC}" dt="2023-09-20T15:51:18.724" v="1308" actId="26606"/>
          <ac:spMkLst>
            <pc:docMk/>
            <pc:sldMk cId="3406076869" sldId="285"/>
            <ac:spMk id="15" creationId="{73772B81-181F-48B7-8826-4D9686D15DF5}"/>
          </ac:spMkLst>
        </pc:spChg>
        <pc:graphicFrameChg chg="add del">
          <ac:chgData name="Lillian Bruce" userId="95d795058c9426e8" providerId="LiveId" clId="{7DFBD05E-5985-4A75-AC4D-13E565367AFC}" dt="2023-09-20T15:51:18.724" v="1308" actId="26606"/>
          <ac:graphicFrameMkLst>
            <pc:docMk/>
            <pc:sldMk cId="3406076869" sldId="285"/>
            <ac:graphicFrameMk id="16" creationId="{307E27D0-23C4-7D7A-90BF-98D7F05C85FA}"/>
          </ac:graphicFrameMkLst>
        </pc:graphicFrameChg>
        <pc:graphicFrameChg chg="add del">
          <ac:chgData name="Lillian Bruce" userId="95d795058c9426e8" providerId="LiveId" clId="{7DFBD05E-5985-4A75-AC4D-13E565367AFC}" dt="2023-09-20T15:51:25.485" v="1310" actId="26606"/>
          <ac:graphicFrameMkLst>
            <pc:docMk/>
            <pc:sldMk cId="3406076869" sldId="285"/>
            <ac:graphicFrameMk id="18" creationId="{BE6634F6-EBEC-93D7-5668-FE21349F84A9}"/>
          </ac:graphicFrameMkLst>
        </pc:graphicFrameChg>
        <pc:graphicFrameChg chg="add">
          <ac:chgData name="Lillian Bruce" userId="95d795058c9426e8" providerId="LiveId" clId="{7DFBD05E-5985-4A75-AC4D-13E565367AFC}" dt="2023-09-20T15:51:25.531" v="1311" actId="26606"/>
          <ac:graphicFrameMkLst>
            <pc:docMk/>
            <pc:sldMk cId="3406076869" sldId="285"/>
            <ac:graphicFrameMk id="20" creationId="{6F8D968A-47AE-C47F-F500-6F062FEF4870}"/>
          </ac:graphicFrameMkLst>
        </pc:graphicFrameChg>
        <pc:picChg chg="add mod">
          <ac:chgData name="Lillian Bruce" userId="95d795058c9426e8" providerId="LiveId" clId="{7DFBD05E-5985-4A75-AC4D-13E565367AFC}" dt="2023-09-20T16:01:57.575" v="2029" actId="1076"/>
          <ac:picMkLst>
            <pc:docMk/>
            <pc:sldMk cId="3406076869" sldId="285"/>
            <ac:picMk id="4" creationId="{99776041-3EEF-B7B8-6F43-0F94CD807406}"/>
          </ac:picMkLst>
        </pc:picChg>
        <pc:picChg chg="add del">
          <ac:chgData name="Lillian Bruce" userId="95d795058c9426e8" providerId="LiveId" clId="{7DFBD05E-5985-4A75-AC4D-13E565367AFC}" dt="2023-09-20T15:51:12.464" v="1304" actId="26606"/>
          <ac:picMkLst>
            <pc:docMk/>
            <pc:sldMk cId="3406076869" sldId="285"/>
            <ac:picMk id="5" creationId="{992FF764-875D-7E47-6349-4C387C3B95DD}"/>
          </ac:picMkLst>
        </pc:picChg>
        <pc:picChg chg="add del">
          <ac:chgData name="Lillian Bruce" userId="95d795058c9426e8" providerId="LiveId" clId="{7DFBD05E-5985-4A75-AC4D-13E565367AFC}" dt="2023-09-20T15:51:14.367" v="1306" actId="26606"/>
          <ac:picMkLst>
            <pc:docMk/>
            <pc:sldMk cId="3406076869" sldId="285"/>
            <ac:picMk id="11" creationId="{9EB2DA05-A755-50D3-9DAB-225FFBB5887E}"/>
          </ac:picMkLst>
        </pc:picChg>
      </pc:sldChg>
      <pc:sldChg chg="addSp delSp modSp mod delDesignElem">
        <pc:chgData name="Lillian Bruce" userId="95d795058c9426e8" providerId="LiveId" clId="{7DFBD05E-5985-4A75-AC4D-13E565367AFC}" dt="2023-09-20T16:06:54.912" v="2122"/>
        <pc:sldMkLst>
          <pc:docMk/>
          <pc:sldMk cId="1240342994" sldId="286"/>
        </pc:sldMkLst>
        <pc:spChg chg="mod">
          <ac:chgData name="Lillian Bruce" userId="95d795058c9426e8" providerId="LiveId" clId="{7DFBD05E-5985-4A75-AC4D-13E565367AFC}" dt="2023-09-20T16:06:54.912" v="2122"/>
          <ac:spMkLst>
            <pc:docMk/>
            <pc:sldMk cId="1240342994" sldId="286"/>
            <ac:spMk id="2" creationId="{9E537996-F786-269D-11F1-BED18C4A10FB}"/>
          </ac:spMkLst>
        </pc:spChg>
        <pc:spChg chg="add del">
          <ac:chgData name="Lillian Bruce" userId="95d795058c9426e8" providerId="LiveId" clId="{7DFBD05E-5985-4A75-AC4D-13E565367AFC}" dt="2023-09-20T16:06:54.912" v="2122"/>
          <ac:spMkLst>
            <pc:docMk/>
            <pc:sldMk cId="1240342994" sldId="286"/>
            <ac:spMk id="9" creationId="{9F4444CE-BC8D-4D61-B303-4C05614E62AB}"/>
          </ac:spMkLst>
        </pc:spChg>
        <pc:spChg chg="add del">
          <ac:chgData name="Lillian Bruce" userId="95d795058c9426e8" providerId="LiveId" clId="{7DFBD05E-5985-4A75-AC4D-13E565367AFC}" dt="2023-09-20T16:06:54.912" v="2122"/>
          <ac:spMkLst>
            <pc:docMk/>
            <pc:sldMk cId="1240342994" sldId="286"/>
            <ac:spMk id="11" creationId="{73772B81-181F-48B7-8826-4D9686D15DF5}"/>
          </ac:spMkLst>
        </pc:spChg>
        <pc:spChg chg="add del">
          <ac:chgData name="Lillian Bruce" userId="95d795058c9426e8" providerId="LiveId" clId="{7DFBD05E-5985-4A75-AC4D-13E565367AFC}" dt="2023-09-20T16:06:54.912" v="2122"/>
          <ac:spMkLst>
            <pc:docMk/>
            <pc:sldMk cId="1240342994" sldId="286"/>
            <ac:spMk id="13" creationId="{B2205F6E-03C6-4E92-877C-E2482F6599AA}"/>
          </ac:spMkLst>
        </pc:spChg>
        <pc:picChg chg="add mod">
          <ac:chgData name="Lillian Bruce" userId="95d795058c9426e8" providerId="LiveId" clId="{7DFBD05E-5985-4A75-AC4D-13E565367AFC}" dt="2023-09-20T16:05:06.212" v="2076" actId="1076"/>
          <ac:picMkLst>
            <pc:docMk/>
            <pc:sldMk cId="1240342994" sldId="286"/>
            <ac:picMk id="3" creationId="{0232232A-3B19-15A5-50EE-533DA24A6731}"/>
          </ac:picMkLst>
        </pc:picChg>
        <pc:picChg chg="mod">
          <ac:chgData name="Lillian Bruce" userId="95d795058c9426e8" providerId="LiveId" clId="{7DFBD05E-5985-4A75-AC4D-13E565367AFC}" dt="2023-09-20T16:05:01.606" v="2074" actId="1076"/>
          <ac:picMkLst>
            <pc:docMk/>
            <pc:sldMk cId="1240342994" sldId="286"/>
            <ac:picMk id="7" creationId="{20600E68-45F0-155A-1FB2-D0EED6FDB498}"/>
          </ac:picMkLst>
        </pc:picChg>
      </pc:sldChg>
      <pc:sldChg chg="addSp modSp mod">
        <pc:chgData name="Lillian Bruce" userId="95d795058c9426e8" providerId="LiveId" clId="{7DFBD05E-5985-4A75-AC4D-13E565367AFC}" dt="2023-09-20T16:01:17.881" v="2019" actId="1076"/>
        <pc:sldMkLst>
          <pc:docMk/>
          <pc:sldMk cId="4218733829" sldId="287"/>
        </pc:sldMkLst>
        <pc:picChg chg="add mod">
          <ac:chgData name="Lillian Bruce" userId="95d795058c9426e8" providerId="LiveId" clId="{7DFBD05E-5985-4A75-AC4D-13E565367AFC}" dt="2023-09-20T16:01:17.881" v="2019" actId="1076"/>
          <ac:picMkLst>
            <pc:docMk/>
            <pc:sldMk cId="4218733829" sldId="287"/>
            <ac:picMk id="2" creationId="{CBCA8E22-82DB-6F6A-AD4A-D78A019A6E61}"/>
          </ac:picMkLst>
        </pc:picChg>
      </pc:sldChg>
      <pc:sldChg chg="addSp delSp modSp mod delDesignElem">
        <pc:chgData name="Lillian Bruce" userId="95d795058c9426e8" providerId="LiveId" clId="{7DFBD05E-5985-4A75-AC4D-13E565367AFC}" dt="2023-09-20T16:19:06.817" v="2263" actId="1076"/>
        <pc:sldMkLst>
          <pc:docMk/>
          <pc:sldMk cId="257619428" sldId="288"/>
        </pc:sldMkLst>
        <pc:spChg chg="mod">
          <ac:chgData name="Lillian Bruce" userId="95d795058c9426e8" providerId="LiveId" clId="{7DFBD05E-5985-4A75-AC4D-13E565367AFC}" dt="2023-09-20T16:18:57.377" v="2262" actId="403"/>
          <ac:spMkLst>
            <pc:docMk/>
            <pc:sldMk cId="257619428" sldId="288"/>
            <ac:spMk id="7" creationId="{9F95FF0C-6AB1-10E7-26ED-4B4302116D0D}"/>
          </ac:spMkLst>
        </pc:spChg>
        <pc:grpChg chg="add del">
          <ac:chgData name="Lillian Bruce" userId="95d795058c9426e8" providerId="LiveId" clId="{7DFBD05E-5985-4A75-AC4D-13E565367AFC}" dt="2023-09-20T16:06:54.912" v="2122"/>
          <ac:grpSpMkLst>
            <pc:docMk/>
            <pc:sldMk cId="257619428" sldId="288"/>
            <ac:grpSpMk id="10" creationId="{DDE8DE2B-61C1-46D5-BEB8-521321C182C4}"/>
          </ac:grpSpMkLst>
        </pc:grpChg>
        <pc:picChg chg="add mod">
          <ac:chgData name="Lillian Bruce" userId="95d795058c9426e8" providerId="LiveId" clId="{7DFBD05E-5985-4A75-AC4D-13E565367AFC}" dt="2023-09-20T16:19:06.817" v="2263" actId="1076"/>
          <ac:picMkLst>
            <pc:docMk/>
            <pc:sldMk cId="257619428" sldId="288"/>
            <ac:picMk id="2" creationId="{0DECBE52-0B59-B131-3C07-8CA91D5F295E}"/>
          </ac:picMkLst>
        </pc:picChg>
      </pc:sldChg>
      <pc:sldChg chg="addSp modSp mod">
        <pc:chgData name="Lillian Bruce" userId="95d795058c9426e8" providerId="LiveId" clId="{7DFBD05E-5985-4A75-AC4D-13E565367AFC}" dt="2023-09-20T16:06:54.912" v="2122"/>
        <pc:sldMkLst>
          <pc:docMk/>
          <pc:sldMk cId="4064551995" sldId="289"/>
        </pc:sldMkLst>
        <pc:spChg chg="mod">
          <ac:chgData name="Lillian Bruce" userId="95d795058c9426e8" providerId="LiveId" clId="{7DFBD05E-5985-4A75-AC4D-13E565367AFC}" dt="2023-09-20T16:06:54.912" v="2122"/>
          <ac:spMkLst>
            <pc:docMk/>
            <pc:sldMk cId="4064551995" sldId="289"/>
            <ac:spMk id="2" creationId="{4AD1779E-B487-DCB1-E436-453FF47C532F}"/>
          </ac:spMkLst>
        </pc:spChg>
        <pc:spChg chg="mod">
          <ac:chgData name="Lillian Bruce" userId="95d795058c9426e8" providerId="LiveId" clId="{7DFBD05E-5985-4A75-AC4D-13E565367AFC}" dt="2023-09-20T16:06:54.912" v="2122"/>
          <ac:spMkLst>
            <pc:docMk/>
            <pc:sldMk cId="4064551995" sldId="289"/>
            <ac:spMk id="3" creationId="{12309210-22AE-8D9D-46AF-6AB70BE63F9F}"/>
          </ac:spMkLst>
        </pc:spChg>
        <pc:picChg chg="add mod">
          <ac:chgData name="Lillian Bruce" userId="95d795058c9426e8" providerId="LiveId" clId="{7DFBD05E-5985-4A75-AC4D-13E565367AFC}" dt="2023-09-20T16:05:17.385" v="2080" actId="1076"/>
          <ac:picMkLst>
            <pc:docMk/>
            <pc:sldMk cId="4064551995" sldId="289"/>
            <ac:picMk id="4" creationId="{6A464A03-07A2-BA53-419D-D713FFD6DE89}"/>
          </ac:picMkLst>
        </pc:picChg>
      </pc:sldChg>
      <pc:sldChg chg="addSp modSp mod">
        <pc:chgData name="Lillian Bruce" userId="95d795058c9426e8" providerId="LiveId" clId="{7DFBD05E-5985-4A75-AC4D-13E565367AFC}" dt="2023-09-20T16:05:32.695" v="2082" actId="1076"/>
        <pc:sldMkLst>
          <pc:docMk/>
          <pc:sldMk cId="3539355808" sldId="290"/>
        </pc:sldMkLst>
        <pc:picChg chg="add mod">
          <ac:chgData name="Lillian Bruce" userId="95d795058c9426e8" providerId="LiveId" clId="{7DFBD05E-5985-4A75-AC4D-13E565367AFC}" dt="2023-09-20T16:05:32.695" v="2082" actId="1076"/>
          <ac:picMkLst>
            <pc:docMk/>
            <pc:sldMk cId="3539355808" sldId="290"/>
            <ac:picMk id="2" creationId="{FE3EE1BC-316F-305C-1A26-1990325F6344}"/>
          </ac:picMkLst>
        </pc:picChg>
      </pc:sldChg>
      <pc:sldChg chg="addSp delSp modSp mod delDesignElem">
        <pc:chgData name="Lillian Bruce" userId="95d795058c9426e8" providerId="LiveId" clId="{7DFBD05E-5985-4A75-AC4D-13E565367AFC}" dt="2023-09-20T16:15:44.579" v="2229"/>
        <pc:sldMkLst>
          <pc:docMk/>
          <pc:sldMk cId="31321711" sldId="294"/>
        </pc:sldMkLst>
        <pc:spChg chg="mod">
          <ac:chgData name="Lillian Bruce" userId="95d795058c9426e8" providerId="LiveId" clId="{7DFBD05E-5985-4A75-AC4D-13E565367AFC}" dt="2023-09-20T16:06:54.912" v="2122"/>
          <ac:spMkLst>
            <pc:docMk/>
            <pc:sldMk cId="31321711" sldId="294"/>
            <ac:spMk id="2" creationId="{3A202EB1-F4AE-3510-0E83-606DDDAC3EEB}"/>
          </ac:spMkLst>
        </pc:spChg>
        <pc:spChg chg="add del">
          <ac:chgData name="Lillian Bruce" userId="95d795058c9426e8" providerId="LiveId" clId="{7DFBD05E-5985-4A75-AC4D-13E565367AFC}" dt="2023-09-20T16:06:54.912" v="2122"/>
          <ac:spMkLst>
            <pc:docMk/>
            <pc:sldMk cId="31321711" sldId="294"/>
            <ac:spMk id="9" creationId="{9F4444CE-BC8D-4D61-B303-4C05614E62AB}"/>
          </ac:spMkLst>
        </pc:spChg>
        <pc:spChg chg="add del">
          <ac:chgData name="Lillian Bruce" userId="95d795058c9426e8" providerId="LiveId" clId="{7DFBD05E-5985-4A75-AC4D-13E565367AFC}" dt="2023-09-20T16:06:54.912" v="2122"/>
          <ac:spMkLst>
            <pc:docMk/>
            <pc:sldMk cId="31321711" sldId="294"/>
            <ac:spMk id="11" creationId="{73772B81-181F-48B7-8826-4D9686D15DF5}"/>
          </ac:spMkLst>
        </pc:spChg>
        <pc:spChg chg="add del">
          <ac:chgData name="Lillian Bruce" userId="95d795058c9426e8" providerId="LiveId" clId="{7DFBD05E-5985-4A75-AC4D-13E565367AFC}" dt="2023-09-20T16:06:54.912" v="2122"/>
          <ac:spMkLst>
            <pc:docMk/>
            <pc:sldMk cId="31321711" sldId="294"/>
            <ac:spMk id="13" creationId="{B2205F6E-03C6-4E92-877C-E2482F6599AA}"/>
          </ac:spMkLst>
        </pc:spChg>
        <pc:graphicFrameChg chg="mod">
          <ac:chgData name="Lillian Bruce" userId="95d795058c9426e8" providerId="LiveId" clId="{7DFBD05E-5985-4A75-AC4D-13E565367AFC}" dt="2023-09-20T16:15:44.579" v="2229"/>
          <ac:graphicFrameMkLst>
            <pc:docMk/>
            <pc:sldMk cId="31321711" sldId="294"/>
            <ac:graphicFrameMk id="5" creationId="{E51897E0-1C2A-6C50-94EE-6D1FA359818D}"/>
          </ac:graphicFrameMkLst>
        </pc:graphicFrameChg>
        <pc:picChg chg="add mod">
          <ac:chgData name="Lillian Bruce" userId="95d795058c9426e8" providerId="LiveId" clId="{7DFBD05E-5985-4A75-AC4D-13E565367AFC}" dt="2023-09-20T16:02:59.539" v="2048" actId="1076"/>
          <ac:picMkLst>
            <pc:docMk/>
            <pc:sldMk cId="31321711" sldId="294"/>
            <ac:picMk id="3" creationId="{76FC5D68-D3E6-D3A7-292D-FCE5DEDF8AB2}"/>
          </ac:picMkLst>
        </pc:picChg>
        <pc:picChg chg="mod">
          <ac:chgData name="Lillian Bruce" userId="95d795058c9426e8" providerId="LiveId" clId="{7DFBD05E-5985-4A75-AC4D-13E565367AFC}" dt="2023-09-20T16:02:52.980" v="2046" actId="14100"/>
          <ac:picMkLst>
            <pc:docMk/>
            <pc:sldMk cId="31321711" sldId="294"/>
            <ac:picMk id="7" creationId="{20600E68-45F0-155A-1FB2-D0EED6FDB498}"/>
          </ac:picMkLst>
        </pc:picChg>
      </pc:sldChg>
      <pc:sldChg chg="addSp delSp modSp mod">
        <pc:chgData name="Lillian Bruce" userId="95d795058c9426e8" providerId="LiveId" clId="{7DFBD05E-5985-4A75-AC4D-13E565367AFC}" dt="2023-09-20T16:35:18.916" v="2466" actId="120"/>
        <pc:sldMkLst>
          <pc:docMk/>
          <pc:sldMk cId="2097756539" sldId="296"/>
        </pc:sldMkLst>
        <pc:spChg chg="mod">
          <ac:chgData name="Lillian Bruce" userId="95d795058c9426e8" providerId="LiveId" clId="{7DFBD05E-5985-4A75-AC4D-13E565367AFC}" dt="2023-09-20T16:08:46.365" v="2144" actId="1076"/>
          <ac:spMkLst>
            <pc:docMk/>
            <pc:sldMk cId="2097756539" sldId="296"/>
            <ac:spMk id="2" creationId="{8837222E-E4A6-9EE9-ACE4-8C16189D2FD0}"/>
          </ac:spMkLst>
        </pc:spChg>
        <pc:spChg chg="del mod">
          <ac:chgData name="Lillian Bruce" userId="95d795058c9426e8" providerId="LiveId" clId="{7DFBD05E-5985-4A75-AC4D-13E565367AFC}" dt="2023-09-20T16:35:00.829" v="2463" actId="478"/>
          <ac:spMkLst>
            <pc:docMk/>
            <pc:sldMk cId="2097756539" sldId="296"/>
            <ac:spMk id="5" creationId="{BC8C4D3D-24A3-0B7B-ECDF-C95F90653CCC}"/>
          </ac:spMkLst>
        </pc:spChg>
        <pc:spChg chg="add del mod">
          <ac:chgData name="Lillian Bruce" userId="95d795058c9426e8" providerId="LiveId" clId="{7DFBD05E-5985-4A75-AC4D-13E565367AFC}" dt="2023-09-20T16:35:05.142" v="2464" actId="478"/>
          <ac:spMkLst>
            <pc:docMk/>
            <pc:sldMk cId="2097756539" sldId="296"/>
            <ac:spMk id="7" creationId="{C01F8FC1-BCE4-97EE-1D1B-689FF1C45DF9}"/>
          </ac:spMkLst>
        </pc:spChg>
        <pc:spChg chg="mod">
          <ac:chgData name="Lillian Bruce" userId="95d795058c9426e8" providerId="LiveId" clId="{7DFBD05E-5985-4A75-AC4D-13E565367AFC}" dt="2023-09-20T16:35:18.916" v="2466" actId="120"/>
          <ac:spMkLst>
            <pc:docMk/>
            <pc:sldMk cId="2097756539" sldId="296"/>
            <ac:spMk id="9" creationId="{F4187154-33BE-2F7C-EC50-68A3EDDB86DD}"/>
          </ac:spMkLst>
        </pc:spChg>
        <pc:picChg chg="mod">
          <ac:chgData name="Lillian Bruce" userId="95d795058c9426e8" providerId="LiveId" clId="{7DFBD05E-5985-4A75-AC4D-13E565367AFC}" dt="2023-09-20T16:08:50.689" v="2145" actId="1076"/>
          <ac:picMkLst>
            <pc:docMk/>
            <pc:sldMk cId="2097756539" sldId="296"/>
            <ac:picMk id="4" creationId="{78269A16-47A8-CE31-2779-9D2D4629B570}"/>
          </ac:picMkLst>
        </pc:picChg>
        <pc:picChg chg="mod">
          <ac:chgData name="Lillian Bruce" userId="95d795058c9426e8" providerId="LiveId" clId="{7DFBD05E-5985-4A75-AC4D-13E565367AFC}" dt="2023-09-20T16:33:18.681" v="2443" actId="1076"/>
          <ac:picMkLst>
            <pc:docMk/>
            <pc:sldMk cId="2097756539" sldId="296"/>
            <ac:picMk id="6" creationId="{20600E68-45F0-155A-1FB2-D0EED6FDB498}"/>
          </ac:picMkLst>
        </pc:picChg>
      </pc:sldChg>
      <pc:sldChg chg="addSp delSp modSp mod modAnim">
        <pc:chgData name="Lillian Bruce" userId="95d795058c9426e8" providerId="LiveId" clId="{7DFBD05E-5985-4A75-AC4D-13E565367AFC}" dt="2023-09-20T16:08:25.859" v="2140" actId="1076"/>
        <pc:sldMkLst>
          <pc:docMk/>
          <pc:sldMk cId="3193666701" sldId="297"/>
        </pc:sldMkLst>
        <pc:spChg chg="mod">
          <ac:chgData name="Lillian Bruce" userId="95d795058c9426e8" providerId="LiveId" clId="{7DFBD05E-5985-4A75-AC4D-13E565367AFC}" dt="2023-09-20T16:08:06.785" v="2135" actId="1076"/>
          <ac:spMkLst>
            <pc:docMk/>
            <pc:sldMk cId="3193666701" sldId="297"/>
            <ac:spMk id="2" creationId="{8837222E-E4A6-9EE9-ACE4-8C16189D2FD0}"/>
          </ac:spMkLst>
        </pc:spChg>
        <pc:spChg chg="del mod">
          <ac:chgData name="Lillian Bruce" userId="95d795058c9426e8" providerId="LiveId" clId="{7DFBD05E-5985-4A75-AC4D-13E565367AFC}" dt="2023-09-20T16:03:20.781" v="2052" actId="12084"/>
          <ac:spMkLst>
            <pc:docMk/>
            <pc:sldMk cId="3193666701" sldId="297"/>
            <ac:spMk id="9" creationId="{F4187154-33BE-2F7C-EC50-68A3EDDB86DD}"/>
          </ac:spMkLst>
        </pc:spChg>
        <pc:graphicFrameChg chg="add mod modGraphic">
          <ac:chgData name="Lillian Bruce" userId="95d795058c9426e8" providerId="LiveId" clId="{7DFBD05E-5985-4A75-AC4D-13E565367AFC}" dt="2023-09-20T16:08:17.889" v="2138" actId="404"/>
          <ac:graphicFrameMkLst>
            <pc:docMk/>
            <pc:sldMk cId="3193666701" sldId="297"/>
            <ac:graphicFrameMk id="4" creationId="{DF135753-AA1E-04B1-7A13-A732E8D14EEF}"/>
          </ac:graphicFrameMkLst>
        </pc:graphicFrameChg>
        <pc:picChg chg="add mod">
          <ac:chgData name="Lillian Bruce" userId="95d795058c9426e8" providerId="LiveId" clId="{7DFBD05E-5985-4A75-AC4D-13E565367AFC}" dt="2023-09-20T16:08:03.263" v="2134" actId="1076"/>
          <ac:picMkLst>
            <pc:docMk/>
            <pc:sldMk cId="3193666701" sldId="297"/>
            <ac:picMk id="3" creationId="{F85BD219-2953-1CD2-244F-512E53FBC504}"/>
          </ac:picMkLst>
        </pc:picChg>
        <pc:picChg chg="mod">
          <ac:chgData name="Lillian Bruce" userId="95d795058c9426e8" providerId="LiveId" clId="{7DFBD05E-5985-4A75-AC4D-13E565367AFC}" dt="2023-09-20T16:08:25.859" v="2140" actId="1076"/>
          <ac:picMkLst>
            <pc:docMk/>
            <pc:sldMk cId="3193666701" sldId="297"/>
            <ac:picMk id="6" creationId="{20600E68-45F0-155A-1FB2-D0EED6FDB498}"/>
          </ac:picMkLst>
        </pc:picChg>
        <pc:cxnChg chg="del">
          <ac:chgData name="Lillian Bruce" userId="95d795058c9426e8" providerId="LiveId" clId="{7DFBD05E-5985-4A75-AC4D-13E565367AFC}" dt="2023-09-20T16:08:00.104" v="2133" actId="478"/>
          <ac:cxnSpMkLst>
            <pc:docMk/>
            <pc:sldMk cId="3193666701" sldId="297"/>
            <ac:cxnSpMk id="8" creationId="{76BC44E8-72A5-555E-85AB-0C775C059F81}"/>
          </ac:cxnSpMkLst>
        </pc:cxnChg>
      </pc:sldChg>
      <pc:sldChg chg="addSp delSp modSp mod setBg delDesignElem modNotesTx">
        <pc:chgData name="Lillian Bruce" userId="95d795058c9426e8" providerId="LiveId" clId="{7DFBD05E-5985-4A75-AC4D-13E565367AFC}" dt="2023-09-20T16:31:25.673" v="2431" actId="20577"/>
        <pc:sldMkLst>
          <pc:docMk/>
          <pc:sldMk cId="2783951060" sldId="298"/>
        </pc:sldMkLst>
        <pc:spChg chg="mod">
          <ac:chgData name="Lillian Bruce" userId="95d795058c9426e8" providerId="LiveId" clId="{7DFBD05E-5985-4A75-AC4D-13E565367AFC}" dt="2023-09-20T16:31:13.101" v="2398" actId="20577"/>
          <ac:spMkLst>
            <pc:docMk/>
            <pc:sldMk cId="2783951060" sldId="298"/>
            <ac:spMk id="2" creationId="{00000000-0000-0000-0000-000000000000}"/>
          </ac:spMkLst>
        </pc:spChg>
        <pc:spChg chg="del mod">
          <ac:chgData name="Lillian Bruce" userId="95d795058c9426e8" providerId="LiveId" clId="{7DFBD05E-5985-4A75-AC4D-13E565367AFC}" dt="2023-09-20T15:52:25.355" v="1356" actId="26606"/>
          <ac:spMkLst>
            <pc:docMk/>
            <pc:sldMk cId="2783951060" sldId="298"/>
            <ac:spMk id="3" creationId="{00000000-0000-0000-0000-000000000000}"/>
          </ac:spMkLst>
        </pc:spChg>
        <pc:spChg chg="add del">
          <ac:chgData name="Lillian Bruce" userId="95d795058c9426e8" providerId="LiveId" clId="{7DFBD05E-5985-4A75-AC4D-13E565367AFC}" dt="2023-09-20T16:30:11.825" v="2379" actId="26606"/>
          <ac:spMkLst>
            <pc:docMk/>
            <pc:sldMk cId="2783951060" sldId="298"/>
            <ac:spMk id="9" creationId="{655AE6B0-AC9E-4167-806F-E9DB135FC46B}"/>
          </ac:spMkLst>
        </pc:spChg>
        <pc:spChg chg="add del">
          <ac:chgData name="Lillian Bruce" userId="95d795058c9426e8" providerId="LiveId" clId="{7DFBD05E-5985-4A75-AC4D-13E565367AFC}" dt="2023-09-20T16:30:11.825" v="2379" actId="26606"/>
          <ac:spMkLst>
            <pc:docMk/>
            <pc:sldMk cId="2783951060" sldId="298"/>
            <ac:spMk id="22" creationId="{87BD1F4E-A66D-4C06-86DA-8D56CA7A3B41}"/>
          </ac:spMkLst>
        </pc:spChg>
        <pc:spChg chg="add">
          <ac:chgData name="Lillian Bruce" userId="95d795058c9426e8" providerId="LiveId" clId="{7DFBD05E-5985-4A75-AC4D-13E565367AFC}" dt="2023-09-20T16:30:11.825" v="2379" actId="26606"/>
          <ac:spMkLst>
            <pc:docMk/>
            <pc:sldMk cId="2783951060" sldId="298"/>
            <ac:spMk id="27" creationId="{655AE6B0-AC9E-4167-806F-E9DB135FC46B}"/>
          </ac:spMkLst>
        </pc:spChg>
        <pc:spChg chg="add">
          <ac:chgData name="Lillian Bruce" userId="95d795058c9426e8" providerId="LiveId" clId="{7DFBD05E-5985-4A75-AC4D-13E565367AFC}" dt="2023-09-20T16:30:11.825" v="2379" actId="26606"/>
          <ac:spMkLst>
            <pc:docMk/>
            <pc:sldMk cId="2783951060" sldId="298"/>
            <ac:spMk id="40" creationId="{87BD1F4E-A66D-4C06-86DA-8D56CA7A3B41}"/>
          </ac:spMkLst>
        </pc:spChg>
        <pc:grpChg chg="add del">
          <ac:chgData name="Lillian Bruce" userId="95d795058c9426e8" providerId="LiveId" clId="{7DFBD05E-5985-4A75-AC4D-13E565367AFC}" dt="2023-09-20T16:30:11.825" v="2379" actId="26606"/>
          <ac:grpSpMkLst>
            <pc:docMk/>
            <pc:sldMk cId="2783951060" sldId="298"/>
            <ac:grpSpMk id="11" creationId="{3523416A-383B-4FDC-B4C9-D8EDDFE9C043}"/>
          </ac:grpSpMkLst>
        </pc:grpChg>
        <pc:grpChg chg="add">
          <ac:chgData name="Lillian Bruce" userId="95d795058c9426e8" providerId="LiveId" clId="{7DFBD05E-5985-4A75-AC4D-13E565367AFC}" dt="2023-09-20T16:30:11.825" v="2379" actId="26606"/>
          <ac:grpSpMkLst>
            <pc:docMk/>
            <pc:sldMk cId="2783951060" sldId="298"/>
            <ac:grpSpMk id="29" creationId="{3523416A-383B-4FDC-B4C9-D8EDDFE9C043}"/>
          </ac:grpSpMkLst>
        </pc:grpChg>
        <pc:graphicFrameChg chg="add mod modGraphic">
          <ac:chgData name="Lillian Bruce" userId="95d795058c9426e8" providerId="LiveId" clId="{7DFBD05E-5985-4A75-AC4D-13E565367AFC}" dt="2023-09-20T16:30:37.344" v="2387" actId="20577"/>
          <ac:graphicFrameMkLst>
            <pc:docMk/>
            <pc:sldMk cId="2783951060" sldId="298"/>
            <ac:graphicFrameMk id="5" creationId="{96CE98C2-3EAA-37C0-7124-255856ED8055}"/>
          </ac:graphicFrameMkLst>
        </pc:graphicFrameChg>
        <pc:picChg chg="add del mod">
          <ac:chgData name="Lillian Bruce" userId="95d795058c9426e8" providerId="LiveId" clId="{7DFBD05E-5985-4A75-AC4D-13E565367AFC}" dt="2023-09-20T16:30:06.745" v="2378" actId="21"/>
          <ac:picMkLst>
            <pc:docMk/>
            <pc:sldMk cId="2783951060" sldId="298"/>
            <ac:picMk id="4" creationId="{BA6306E3-8BDD-9EA6-B840-667CAFA1447A}"/>
          </ac:picMkLst>
        </pc:picChg>
        <pc:picChg chg="add mod">
          <ac:chgData name="Lillian Bruce" userId="95d795058c9426e8" providerId="LiveId" clId="{7DFBD05E-5985-4A75-AC4D-13E565367AFC}" dt="2023-09-20T16:30:21.972" v="2381" actId="1076"/>
          <ac:picMkLst>
            <pc:docMk/>
            <pc:sldMk cId="2783951060" sldId="298"/>
            <ac:picMk id="6" creationId="{B23BB819-228C-1888-7ABD-548E1406B74F}"/>
          </ac:picMkLst>
        </pc:picChg>
      </pc:sldChg>
    </pc:docChg>
  </pc:docChgLst>
  <pc:docChgLst>
    <pc:chgData name="Lillian Bruce" userId="95d795058c9426e8" providerId="LiveId" clId="{FE4570DF-9474-4A51-B0CE-696354960D49}"/>
    <pc:docChg chg="modSld">
      <pc:chgData name="Lillian Bruce" userId="95d795058c9426e8" providerId="LiveId" clId="{FE4570DF-9474-4A51-B0CE-696354960D49}" dt="2023-09-05T10:48:09.898" v="33" actId="20577"/>
      <pc:docMkLst>
        <pc:docMk/>
      </pc:docMkLst>
      <pc:sldChg chg="modSp mod">
        <pc:chgData name="Lillian Bruce" userId="95d795058c9426e8" providerId="LiveId" clId="{FE4570DF-9474-4A51-B0CE-696354960D49}" dt="2023-09-05T10:48:09.898" v="33" actId="20577"/>
        <pc:sldMkLst>
          <pc:docMk/>
          <pc:sldMk cId="257619428" sldId="288"/>
        </pc:sldMkLst>
        <pc:spChg chg="mod">
          <ac:chgData name="Lillian Bruce" userId="95d795058c9426e8" providerId="LiveId" clId="{FE4570DF-9474-4A51-B0CE-696354960D49}" dt="2023-09-05T10:48:09.898" v="33" actId="20577"/>
          <ac:spMkLst>
            <pc:docMk/>
            <pc:sldMk cId="257619428" sldId="288"/>
            <ac:spMk id="7" creationId="{9F95FF0C-6AB1-10E7-26ED-4B4302116D0D}"/>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8.png"/><Relationship Id="rId6" Type="http://schemas.openxmlformats.org/officeDocument/2006/relationships/image" Target="../media/image24.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2.png"/><Relationship Id="rId14" Type="http://schemas.openxmlformats.org/officeDocument/2006/relationships/image" Target="../media/image32.svg"/></Relationships>
</file>

<file path=ppt/diagrams/_rels/data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37.svg"/><Relationship Id="rId1" Type="http://schemas.openxmlformats.org/officeDocument/2006/relationships/image" Target="../media/image28.png"/><Relationship Id="rId6" Type="http://schemas.openxmlformats.org/officeDocument/2006/relationships/image" Target="../media/image41.svg"/><Relationship Id="rId5" Type="http://schemas.openxmlformats.org/officeDocument/2006/relationships/image" Target="../media/image30.png"/><Relationship Id="rId4" Type="http://schemas.openxmlformats.org/officeDocument/2006/relationships/image" Target="../media/image39.svg"/></Relationships>
</file>

<file path=ppt/diagrams/_rels/data13.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33.png"/><Relationship Id="rId6" Type="http://schemas.openxmlformats.org/officeDocument/2006/relationships/image" Target="../media/image50.sv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37.png"/><Relationship Id="rId14" Type="http://schemas.openxmlformats.org/officeDocument/2006/relationships/image" Target="../media/image58.svg"/></Relationships>
</file>

<file path=ppt/diagrams/_rels/data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0.svg"/><Relationship Id="rId1" Type="http://schemas.openxmlformats.org/officeDocument/2006/relationships/image" Target="../media/image40.png"/><Relationship Id="rId6" Type="http://schemas.openxmlformats.org/officeDocument/2006/relationships/image" Target="../media/image64.svg"/><Relationship Id="rId5" Type="http://schemas.openxmlformats.org/officeDocument/2006/relationships/image" Target="../media/image42.png"/><Relationship Id="rId4" Type="http://schemas.openxmlformats.org/officeDocument/2006/relationships/image" Target="../media/image62.svg"/></Relationships>
</file>

<file path=ppt/diagrams/_rels/data16.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74.svg"/><Relationship Id="rId1" Type="http://schemas.openxmlformats.org/officeDocument/2006/relationships/image" Target="../media/image46.png"/><Relationship Id="rId6" Type="http://schemas.openxmlformats.org/officeDocument/2006/relationships/image" Target="../media/image78.svg"/><Relationship Id="rId5" Type="http://schemas.openxmlformats.org/officeDocument/2006/relationships/image" Target="../media/image48.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5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8.png"/><Relationship Id="rId6" Type="http://schemas.openxmlformats.org/officeDocument/2006/relationships/image" Target="../media/image24.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2.png"/><Relationship Id="rId14" Type="http://schemas.openxmlformats.org/officeDocument/2006/relationships/image" Target="../media/image32.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37.svg"/><Relationship Id="rId1" Type="http://schemas.openxmlformats.org/officeDocument/2006/relationships/image" Target="../media/image28.png"/><Relationship Id="rId6" Type="http://schemas.openxmlformats.org/officeDocument/2006/relationships/image" Target="../media/image41.svg"/><Relationship Id="rId5" Type="http://schemas.openxmlformats.org/officeDocument/2006/relationships/image" Target="../media/image30.png"/><Relationship Id="rId4" Type="http://schemas.openxmlformats.org/officeDocument/2006/relationships/image" Target="../media/image3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33.png"/><Relationship Id="rId6" Type="http://schemas.openxmlformats.org/officeDocument/2006/relationships/image" Target="../media/image50.sv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37.png"/><Relationship Id="rId14" Type="http://schemas.openxmlformats.org/officeDocument/2006/relationships/image" Target="../media/image58.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0.svg"/><Relationship Id="rId1" Type="http://schemas.openxmlformats.org/officeDocument/2006/relationships/image" Target="../media/image40.png"/><Relationship Id="rId6" Type="http://schemas.openxmlformats.org/officeDocument/2006/relationships/image" Target="../media/image64.svg"/><Relationship Id="rId5" Type="http://schemas.openxmlformats.org/officeDocument/2006/relationships/image" Target="../media/image42.png"/><Relationship Id="rId4" Type="http://schemas.openxmlformats.org/officeDocument/2006/relationships/image" Target="../media/image62.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74.svg"/><Relationship Id="rId1" Type="http://schemas.openxmlformats.org/officeDocument/2006/relationships/image" Target="../media/image46.png"/><Relationship Id="rId6" Type="http://schemas.openxmlformats.org/officeDocument/2006/relationships/image" Target="../media/image78.svg"/><Relationship Id="rId5" Type="http://schemas.openxmlformats.org/officeDocument/2006/relationships/image" Target="../media/image48.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60557-FB77-440D-9574-C21BFF4F3E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30E774-77C8-4EFE-BCEA-8056714E6F3E}">
      <dgm:prSet/>
      <dgm:spPr/>
      <dgm:t>
        <a:bodyPr/>
        <a:lstStyle/>
        <a:p>
          <a:r>
            <a:rPr lang="en-GB"/>
            <a:t>The Corona-coaster</a:t>
          </a:r>
          <a:endParaRPr lang="en-US"/>
        </a:p>
      </dgm:t>
    </dgm:pt>
    <dgm:pt modelId="{3B6E2C57-F703-46BD-9A8D-ECFBF11833C0}" type="parTrans" cxnId="{04A60D0A-79EA-4ABF-905A-642D2F4C3CC2}">
      <dgm:prSet/>
      <dgm:spPr/>
      <dgm:t>
        <a:bodyPr/>
        <a:lstStyle/>
        <a:p>
          <a:endParaRPr lang="en-US"/>
        </a:p>
      </dgm:t>
    </dgm:pt>
    <dgm:pt modelId="{F4B2D07C-6A26-4316-9847-904D890AE4A1}" type="sibTrans" cxnId="{04A60D0A-79EA-4ABF-905A-642D2F4C3CC2}">
      <dgm:prSet/>
      <dgm:spPr/>
      <dgm:t>
        <a:bodyPr/>
        <a:lstStyle/>
        <a:p>
          <a:endParaRPr lang="en-US"/>
        </a:p>
      </dgm:t>
    </dgm:pt>
    <dgm:pt modelId="{0AE48858-BB0B-46D7-978A-278E214E3A4E}">
      <dgm:prSet/>
      <dgm:spPr/>
      <dgm:t>
        <a:bodyPr/>
        <a:lstStyle/>
        <a:p>
          <a:r>
            <a:rPr lang="en-GB" dirty="0"/>
            <a:t>Returning to work and study and discussion</a:t>
          </a:r>
          <a:endParaRPr lang="en-US" dirty="0"/>
        </a:p>
      </dgm:t>
    </dgm:pt>
    <dgm:pt modelId="{000145CD-E647-4BFB-B0C0-50302809B0C3}" type="parTrans" cxnId="{B471AAEE-D621-4F10-B638-9978CBA120E3}">
      <dgm:prSet/>
      <dgm:spPr/>
      <dgm:t>
        <a:bodyPr/>
        <a:lstStyle/>
        <a:p>
          <a:endParaRPr lang="en-US"/>
        </a:p>
      </dgm:t>
    </dgm:pt>
    <dgm:pt modelId="{524C2974-A998-41F0-9B75-8B914985BDD1}" type="sibTrans" cxnId="{B471AAEE-D621-4F10-B638-9978CBA120E3}">
      <dgm:prSet/>
      <dgm:spPr/>
      <dgm:t>
        <a:bodyPr/>
        <a:lstStyle/>
        <a:p>
          <a:endParaRPr lang="en-US"/>
        </a:p>
      </dgm:t>
    </dgm:pt>
    <dgm:pt modelId="{946D747C-0EE0-4A7D-9778-229C60E230E9}">
      <dgm:prSet/>
      <dgm:spPr/>
      <dgm:t>
        <a:bodyPr/>
        <a:lstStyle/>
        <a:p>
          <a:r>
            <a:rPr lang="en-GB" dirty="0"/>
            <a:t>10 minute break</a:t>
          </a:r>
          <a:endParaRPr lang="en-US" dirty="0"/>
        </a:p>
      </dgm:t>
    </dgm:pt>
    <dgm:pt modelId="{AD15DF08-9554-4C1F-BFF9-8E7D62B7A215}" type="parTrans" cxnId="{4109B872-A880-41F7-82BA-A2997337566D}">
      <dgm:prSet/>
      <dgm:spPr/>
      <dgm:t>
        <a:bodyPr/>
        <a:lstStyle/>
        <a:p>
          <a:endParaRPr lang="en-US"/>
        </a:p>
      </dgm:t>
    </dgm:pt>
    <dgm:pt modelId="{94E2BBC3-2D90-4A2D-83B9-FF59E7CB248F}" type="sibTrans" cxnId="{4109B872-A880-41F7-82BA-A2997337566D}">
      <dgm:prSet/>
      <dgm:spPr/>
      <dgm:t>
        <a:bodyPr/>
        <a:lstStyle/>
        <a:p>
          <a:endParaRPr lang="en-US"/>
        </a:p>
      </dgm:t>
    </dgm:pt>
    <dgm:pt modelId="{E45AE85C-8850-43C0-A632-68FD3FBBA47A}">
      <dgm:prSet/>
      <dgm:spPr/>
      <dgm:t>
        <a:bodyPr/>
        <a:lstStyle/>
        <a:p>
          <a:r>
            <a:rPr lang="en-GB"/>
            <a:t>Goal setting</a:t>
          </a:r>
          <a:endParaRPr lang="en-US"/>
        </a:p>
      </dgm:t>
    </dgm:pt>
    <dgm:pt modelId="{E15AEB12-CED4-4949-BAAA-535612A51C3D}" type="parTrans" cxnId="{36E47189-0E13-4B9D-94D7-68BC3C941AB3}">
      <dgm:prSet/>
      <dgm:spPr/>
      <dgm:t>
        <a:bodyPr/>
        <a:lstStyle/>
        <a:p>
          <a:endParaRPr lang="en-US"/>
        </a:p>
      </dgm:t>
    </dgm:pt>
    <dgm:pt modelId="{C71647D1-AFE2-479E-9558-BA7056CF7CC5}" type="sibTrans" cxnId="{36E47189-0E13-4B9D-94D7-68BC3C941AB3}">
      <dgm:prSet/>
      <dgm:spPr/>
      <dgm:t>
        <a:bodyPr/>
        <a:lstStyle/>
        <a:p>
          <a:endParaRPr lang="en-US"/>
        </a:p>
      </dgm:t>
    </dgm:pt>
    <dgm:pt modelId="{1BC3B2B7-CAF3-407F-A7C0-7BE784300329}">
      <dgm:prSet/>
      <dgm:spPr/>
      <dgm:t>
        <a:bodyPr/>
        <a:lstStyle/>
        <a:p>
          <a:r>
            <a:rPr lang="en-GB"/>
            <a:t>Set back management</a:t>
          </a:r>
          <a:endParaRPr lang="en-US"/>
        </a:p>
      </dgm:t>
    </dgm:pt>
    <dgm:pt modelId="{B4C2C39D-7281-40C9-A14D-51CCA6ECCE8B}" type="parTrans" cxnId="{37D4F23E-CC4C-4EB1-9CD9-E9FB4D2450B1}">
      <dgm:prSet/>
      <dgm:spPr/>
      <dgm:t>
        <a:bodyPr/>
        <a:lstStyle/>
        <a:p>
          <a:endParaRPr lang="en-US"/>
        </a:p>
      </dgm:t>
    </dgm:pt>
    <dgm:pt modelId="{651E9E01-FEEB-4AC1-81CD-E53DB90FDAE8}" type="sibTrans" cxnId="{37D4F23E-CC4C-4EB1-9CD9-E9FB4D2450B1}">
      <dgm:prSet/>
      <dgm:spPr/>
      <dgm:t>
        <a:bodyPr/>
        <a:lstStyle/>
        <a:p>
          <a:endParaRPr lang="en-US"/>
        </a:p>
      </dgm:t>
    </dgm:pt>
    <dgm:pt modelId="{999CBD7F-06EF-4824-87B1-3687731574AE}">
      <dgm:prSet/>
      <dgm:spPr/>
      <dgm:t>
        <a:bodyPr/>
        <a:lstStyle/>
        <a:p>
          <a:r>
            <a:rPr lang="en-GB" dirty="0"/>
            <a:t>Self-management toolbox and discussion</a:t>
          </a:r>
          <a:endParaRPr lang="en-US" dirty="0"/>
        </a:p>
      </dgm:t>
    </dgm:pt>
    <dgm:pt modelId="{4C468866-8253-491A-92C2-DC31C6381263}" type="parTrans" cxnId="{3AE35F3A-220B-4C5E-BBCD-7E69D1B7A35C}">
      <dgm:prSet/>
      <dgm:spPr/>
      <dgm:t>
        <a:bodyPr/>
        <a:lstStyle/>
        <a:p>
          <a:endParaRPr lang="en-US"/>
        </a:p>
      </dgm:t>
    </dgm:pt>
    <dgm:pt modelId="{D0E27665-8B2F-468D-9D34-C497411BD15F}" type="sibTrans" cxnId="{3AE35F3A-220B-4C5E-BBCD-7E69D1B7A35C}">
      <dgm:prSet/>
      <dgm:spPr/>
      <dgm:t>
        <a:bodyPr/>
        <a:lstStyle/>
        <a:p>
          <a:endParaRPr lang="en-US"/>
        </a:p>
      </dgm:t>
    </dgm:pt>
    <dgm:pt modelId="{485EDB39-5C18-4581-B21E-B80F622FE8BE}">
      <dgm:prSet/>
      <dgm:spPr/>
      <dgm:t>
        <a:bodyPr/>
        <a:lstStyle/>
        <a:p>
          <a:r>
            <a:rPr lang="en-GB"/>
            <a:t>3-minute Meditation</a:t>
          </a:r>
          <a:endParaRPr lang="en-US"/>
        </a:p>
      </dgm:t>
    </dgm:pt>
    <dgm:pt modelId="{E57311CC-8F71-4247-BA16-40E390F4F54B}" type="parTrans" cxnId="{B7FD2F15-713A-439F-BC8E-74A70B8229E5}">
      <dgm:prSet/>
      <dgm:spPr/>
      <dgm:t>
        <a:bodyPr/>
        <a:lstStyle/>
        <a:p>
          <a:endParaRPr lang="en-US"/>
        </a:p>
      </dgm:t>
    </dgm:pt>
    <dgm:pt modelId="{EFB4CC7B-5CD6-4947-8EDE-D3EADE39C993}" type="sibTrans" cxnId="{B7FD2F15-713A-439F-BC8E-74A70B8229E5}">
      <dgm:prSet/>
      <dgm:spPr/>
      <dgm:t>
        <a:bodyPr/>
        <a:lstStyle/>
        <a:p>
          <a:endParaRPr lang="en-US"/>
        </a:p>
      </dgm:t>
    </dgm:pt>
    <dgm:pt modelId="{A2FFDC81-5EB9-4695-81DE-748D42765414}">
      <dgm:prSet/>
      <dgm:spPr/>
      <dgm:t>
        <a:bodyPr/>
        <a:lstStyle/>
        <a:p>
          <a:r>
            <a:rPr lang="en-GB"/>
            <a:t>Room open at the end for peer support</a:t>
          </a:r>
          <a:endParaRPr lang="en-US"/>
        </a:p>
      </dgm:t>
    </dgm:pt>
    <dgm:pt modelId="{2B2D2EE2-2EDF-45B2-B4EC-0CBB2B351769}" type="parTrans" cxnId="{8F717617-9428-4443-B8A7-E6045C9E02FA}">
      <dgm:prSet/>
      <dgm:spPr/>
      <dgm:t>
        <a:bodyPr/>
        <a:lstStyle/>
        <a:p>
          <a:endParaRPr lang="en-US"/>
        </a:p>
      </dgm:t>
    </dgm:pt>
    <dgm:pt modelId="{D83F9F32-A8A0-4304-AF98-F489DF534E8D}" type="sibTrans" cxnId="{8F717617-9428-4443-B8A7-E6045C9E02FA}">
      <dgm:prSet/>
      <dgm:spPr/>
      <dgm:t>
        <a:bodyPr/>
        <a:lstStyle/>
        <a:p>
          <a:endParaRPr lang="en-US"/>
        </a:p>
      </dgm:t>
    </dgm:pt>
    <dgm:pt modelId="{3F82FC1E-5871-4999-8171-A2AD03FEEFA9}" type="pres">
      <dgm:prSet presAssocID="{34460557-FB77-440D-9574-C21BFF4F3E4D}" presName="linear" presStyleCnt="0">
        <dgm:presLayoutVars>
          <dgm:animLvl val="lvl"/>
          <dgm:resizeHandles val="exact"/>
        </dgm:presLayoutVars>
      </dgm:prSet>
      <dgm:spPr/>
      <dgm:t>
        <a:bodyPr/>
        <a:lstStyle/>
        <a:p>
          <a:endParaRPr lang="en-GB"/>
        </a:p>
      </dgm:t>
    </dgm:pt>
    <dgm:pt modelId="{DBBEDD22-42C9-42DF-BAB3-4929F1EFB676}" type="pres">
      <dgm:prSet presAssocID="{8030E774-77C8-4EFE-BCEA-8056714E6F3E}" presName="parentText" presStyleLbl="node1" presStyleIdx="0" presStyleCnt="8">
        <dgm:presLayoutVars>
          <dgm:chMax val="0"/>
          <dgm:bulletEnabled val="1"/>
        </dgm:presLayoutVars>
      </dgm:prSet>
      <dgm:spPr/>
      <dgm:t>
        <a:bodyPr/>
        <a:lstStyle/>
        <a:p>
          <a:endParaRPr lang="en-GB"/>
        </a:p>
      </dgm:t>
    </dgm:pt>
    <dgm:pt modelId="{FACD616F-77FA-47FA-B0F7-22D0583FD4FD}" type="pres">
      <dgm:prSet presAssocID="{F4B2D07C-6A26-4316-9847-904D890AE4A1}" presName="spacer" presStyleCnt="0"/>
      <dgm:spPr/>
    </dgm:pt>
    <dgm:pt modelId="{1F95CD70-9683-4E21-B9AD-4392DBA443A4}" type="pres">
      <dgm:prSet presAssocID="{0AE48858-BB0B-46D7-978A-278E214E3A4E}" presName="parentText" presStyleLbl="node1" presStyleIdx="1" presStyleCnt="8">
        <dgm:presLayoutVars>
          <dgm:chMax val="0"/>
          <dgm:bulletEnabled val="1"/>
        </dgm:presLayoutVars>
      </dgm:prSet>
      <dgm:spPr/>
      <dgm:t>
        <a:bodyPr/>
        <a:lstStyle/>
        <a:p>
          <a:endParaRPr lang="en-GB"/>
        </a:p>
      </dgm:t>
    </dgm:pt>
    <dgm:pt modelId="{4779662E-E68A-48BB-855F-9DE8749A16AC}" type="pres">
      <dgm:prSet presAssocID="{524C2974-A998-41F0-9B75-8B914985BDD1}" presName="spacer" presStyleCnt="0"/>
      <dgm:spPr/>
    </dgm:pt>
    <dgm:pt modelId="{745D05E0-88BF-4894-B331-BB8FF956CF16}" type="pres">
      <dgm:prSet presAssocID="{946D747C-0EE0-4A7D-9778-229C60E230E9}" presName="parentText" presStyleLbl="node1" presStyleIdx="2" presStyleCnt="8">
        <dgm:presLayoutVars>
          <dgm:chMax val="0"/>
          <dgm:bulletEnabled val="1"/>
        </dgm:presLayoutVars>
      </dgm:prSet>
      <dgm:spPr/>
      <dgm:t>
        <a:bodyPr/>
        <a:lstStyle/>
        <a:p>
          <a:endParaRPr lang="en-GB"/>
        </a:p>
      </dgm:t>
    </dgm:pt>
    <dgm:pt modelId="{46B6C6B6-3F02-49AC-ADCA-E7C4FFEB14EF}" type="pres">
      <dgm:prSet presAssocID="{94E2BBC3-2D90-4A2D-83B9-FF59E7CB248F}" presName="spacer" presStyleCnt="0"/>
      <dgm:spPr/>
    </dgm:pt>
    <dgm:pt modelId="{E3E0C172-D5C2-4EF4-91BC-2AA461BC706E}" type="pres">
      <dgm:prSet presAssocID="{E45AE85C-8850-43C0-A632-68FD3FBBA47A}" presName="parentText" presStyleLbl="node1" presStyleIdx="3" presStyleCnt="8">
        <dgm:presLayoutVars>
          <dgm:chMax val="0"/>
          <dgm:bulletEnabled val="1"/>
        </dgm:presLayoutVars>
      </dgm:prSet>
      <dgm:spPr/>
      <dgm:t>
        <a:bodyPr/>
        <a:lstStyle/>
        <a:p>
          <a:endParaRPr lang="en-GB"/>
        </a:p>
      </dgm:t>
    </dgm:pt>
    <dgm:pt modelId="{C5E78CB1-0AEF-42EC-91A0-08E3316C643E}" type="pres">
      <dgm:prSet presAssocID="{C71647D1-AFE2-479E-9558-BA7056CF7CC5}" presName="spacer" presStyleCnt="0"/>
      <dgm:spPr/>
    </dgm:pt>
    <dgm:pt modelId="{9835CFBC-7DA4-4F26-B46D-364E36B9F1BB}" type="pres">
      <dgm:prSet presAssocID="{1BC3B2B7-CAF3-407F-A7C0-7BE784300329}" presName="parentText" presStyleLbl="node1" presStyleIdx="4" presStyleCnt="8" custLinFactNeighborX="-162" custLinFactNeighborY="11810">
        <dgm:presLayoutVars>
          <dgm:chMax val="0"/>
          <dgm:bulletEnabled val="1"/>
        </dgm:presLayoutVars>
      </dgm:prSet>
      <dgm:spPr/>
      <dgm:t>
        <a:bodyPr/>
        <a:lstStyle/>
        <a:p>
          <a:endParaRPr lang="en-GB"/>
        </a:p>
      </dgm:t>
    </dgm:pt>
    <dgm:pt modelId="{E9287011-9519-47C4-886A-E64979399423}" type="pres">
      <dgm:prSet presAssocID="{651E9E01-FEEB-4AC1-81CD-E53DB90FDAE8}" presName="spacer" presStyleCnt="0"/>
      <dgm:spPr/>
    </dgm:pt>
    <dgm:pt modelId="{44481015-A395-4DC8-BF24-69C25F8F9C5A}" type="pres">
      <dgm:prSet presAssocID="{999CBD7F-06EF-4824-87B1-3687731574AE}" presName="parentText" presStyleLbl="node1" presStyleIdx="5" presStyleCnt="8">
        <dgm:presLayoutVars>
          <dgm:chMax val="0"/>
          <dgm:bulletEnabled val="1"/>
        </dgm:presLayoutVars>
      </dgm:prSet>
      <dgm:spPr/>
      <dgm:t>
        <a:bodyPr/>
        <a:lstStyle/>
        <a:p>
          <a:endParaRPr lang="en-GB"/>
        </a:p>
      </dgm:t>
    </dgm:pt>
    <dgm:pt modelId="{F38D8F36-3F86-4D5E-8AB7-D27CB2D91C9B}" type="pres">
      <dgm:prSet presAssocID="{D0E27665-8B2F-468D-9D34-C497411BD15F}" presName="spacer" presStyleCnt="0"/>
      <dgm:spPr/>
    </dgm:pt>
    <dgm:pt modelId="{7E76A555-E549-4F20-98B1-75CC3FE59DB2}" type="pres">
      <dgm:prSet presAssocID="{485EDB39-5C18-4581-B21E-B80F622FE8BE}" presName="parentText" presStyleLbl="node1" presStyleIdx="6" presStyleCnt="8">
        <dgm:presLayoutVars>
          <dgm:chMax val="0"/>
          <dgm:bulletEnabled val="1"/>
        </dgm:presLayoutVars>
      </dgm:prSet>
      <dgm:spPr/>
      <dgm:t>
        <a:bodyPr/>
        <a:lstStyle/>
        <a:p>
          <a:endParaRPr lang="en-GB"/>
        </a:p>
      </dgm:t>
    </dgm:pt>
    <dgm:pt modelId="{9DB7A4C7-BCB0-4837-BBA3-6E275D9D483F}" type="pres">
      <dgm:prSet presAssocID="{EFB4CC7B-5CD6-4947-8EDE-D3EADE39C993}" presName="spacer" presStyleCnt="0"/>
      <dgm:spPr/>
    </dgm:pt>
    <dgm:pt modelId="{E47160DF-F24B-4A03-B1E7-DBABF53A14A6}" type="pres">
      <dgm:prSet presAssocID="{A2FFDC81-5EB9-4695-81DE-748D42765414}" presName="parentText" presStyleLbl="node1" presStyleIdx="7" presStyleCnt="8">
        <dgm:presLayoutVars>
          <dgm:chMax val="0"/>
          <dgm:bulletEnabled val="1"/>
        </dgm:presLayoutVars>
      </dgm:prSet>
      <dgm:spPr/>
      <dgm:t>
        <a:bodyPr/>
        <a:lstStyle/>
        <a:p>
          <a:endParaRPr lang="en-GB"/>
        </a:p>
      </dgm:t>
    </dgm:pt>
  </dgm:ptLst>
  <dgm:cxnLst>
    <dgm:cxn modelId="{AA8E6FF3-7D03-4697-927C-D1BD38AFBB4C}" type="presOf" srcId="{999CBD7F-06EF-4824-87B1-3687731574AE}" destId="{44481015-A395-4DC8-BF24-69C25F8F9C5A}" srcOrd="0" destOrd="0" presId="urn:microsoft.com/office/officeart/2005/8/layout/vList2"/>
    <dgm:cxn modelId="{36E47189-0E13-4B9D-94D7-68BC3C941AB3}" srcId="{34460557-FB77-440D-9574-C21BFF4F3E4D}" destId="{E45AE85C-8850-43C0-A632-68FD3FBBA47A}" srcOrd="3" destOrd="0" parTransId="{E15AEB12-CED4-4949-BAAA-535612A51C3D}" sibTransId="{C71647D1-AFE2-479E-9558-BA7056CF7CC5}"/>
    <dgm:cxn modelId="{10AB5D97-556B-474C-B7B5-B62730376860}" type="presOf" srcId="{485EDB39-5C18-4581-B21E-B80F622FE8BE}" destId="{7E76A555-E549-4F20-98B1-75CC3FE59DB2}" srcOrd="0" destOrd="0" presId="urn:microsoft.com/office/officeart/2005/8/layout/vList2"/>
    <dgm:cxn modelId="{10DBA28C-1466-4600-A53F-50AC352DEA18}" type="presOf" srcId="{A2FFDC81-5EB9-4695-81DE-748D42765414}" destId="{E47160DF-F24B-4A03-B1E7-DBABF53A14A6}" srcOrd="0" destOrd="0" presId="urn:microsoft.com/office/officeart/2005/8/layout/vList2"/>
    <dgm:cxn modelId="{3AE35F3A-220B-4C5E-BBCD-7E69D1B7A35C}" srcId="{34460557-FB77-440D-9574-C21BFF4F3E4D}" destId="{999CBD7F-06EF-4824-87B1-3687731574AE}" srcOrd="5" destOrd="0" parTransId="{4C468866-8253-491A-92C2-DC31C6381263}" sibTransId="{D0E27665-8B2F-468D-9D34-C497411BD15F}"/>
    <dgm:cxn modelId="{04A60D0A-79EA-4ABF-905A-642D2F4C3CC2}" srcId="{34460557-FB77-440D-9574-C21BFF4F3E4D}" destId="{8030E774-77C8-4EFE-BCEA-8056714E6F3E}" srcOrd="0" destOrd="0" parTransId="{3B6E2C57-F703-46BD-9A8D-ECFBF11833C0}" sibTransId="{F4B2D07C-6A26-4316-9847-904D890AE4A1}"/>
    <dgm:cxn modelId="{8B4E470B-3EC8-4A4F-900A-26E173C4DC36}" type="presOf" srcId="{946D747C-0EE0-4A7D-9778-229C60E230E9}" destId="{745D05E0-88BF-4894-B331-BB8FF956CF16}" srcOrd="0" destOrd="0" presId="urn:microsoft.com/office/officeart/2005/8/layout/vList2"/>
    <dgm:cxn modelId="{4C8B1211-8802-416C-9733-E8E2D5323E58}" type="presOf" srcId="{34460557-FB77-440D-9574-C21BFF4F3E4D}" destId="{3F82FC1E-5871-4999-8171-A2AD03FEEFA9}" srcOrd="0" destOrd="0" presId="urn:microsoft.com/office/officeart/2005/8/layout/vList2"/>
    <dgm:cxn modelId="{3834C75F-C894-4D0D-87FA-CBA92897C1A5}" type="presOf" srcId="{1BC3B2B7-CAF3-407F-A7C0-7BE784300329}" destId="{9835CFBC-7DA4-4F26-B46D-364E36B9F1BB}" srcOrd="0" destOrd="0" presId="urn:microsoft.com/office/officeart/2005/8/layout/vList2"/>
    <dgm:cxn modelId="{7FC8D6ED-B036-40C4-8E1A-E223CA9FFC57}" type="presOf" srcId="{8030E774-77C8-4EFE-BCEA-8056714E6F3E}" destId="{DBBEDD22-42C9-42DF-BAB3-4929F1EFB676}" srcOrd="0" destOrd="0" presId="urn:microsoft.com/office/officeart/2005/8/layout/vList2"/>
    <dgm:cxn modelId="{F110E23E-54B1-445E-A478-4C7294D8166B}" type="presOf" srcId="{0AE48858-BB0B-46D7-978A-278E214E3A4E}" destId="{1F95CD70-9683-4E21-B9AD-4392DBA443A4}" srcOrd="0" destOrd="0" presId="urn:microsoft.com/office/officeart/2005/8/layout/vList2"/>
    <dgm:cxn modelId="{AFF21A27-B19A-4A7A-974A-32B2161F2560}" type="presOf" srcId="{E45AE85C-8850-43C0-A632-68FD3FBBA47A}" destId="{E3E0C172-D5C2-4EF4-91BC-2AA461BC706E}" srcOrd="0" destOrd="0" presId="urn:microsoft.com/office/officeart/2005/8/layout/vList2"/>
    <dgm:cxn modelId="{B471AAEE-D621-4F10-B638-9978CBA120E3}" srcId="{34460557-FB77-440D-9574-C21BFF4F3E4D}" destId="{0AE48858-BB0B-46D7-978A-278E214E3A4E}" srcOrd="1" destOrd="0" parTransId="{000145CD-E647-4BFB-B0C0-50302809B0C3}" sibTransId="{524C2974-A998-41F0-9B75-8B914985BDD1}"/>
    <dgm:cxn modelId="{37D4F23E-CC4C-4EB1-9CD9-E9FB4D2450B1}" srcId="{34460557-FB77-440D-9574-C21BFF4F3E4D}" destId="{1BC3B2B7-CAF3-407F-A7C0-7BE784300329}" srcOrd="4" destOrd="0" parTransId="{B4C2C39D-7281-40C9-A14D-51CCA6ECCE8B}" sibTransId="{651E9E01-FEEB-4AC1-81CD-E53DB90FDAE8}"/>
    <dgm:cxn modelId="{B7FD2F15-713A-439F-BC8E-74A70B8229E5}" srcId="{34460557-FB77-440D-9574-C21BFF4F3E4D}" destId="{485EDB39-5C18-4581-B21E-B80F622FE8BE}" srcOrd="6" destOrd="0" parTransId="{E57311CC-8F71-4247-BA16-40E390F4F54B}" sibTransId="{EFB4CC7B-5CD6-4947-8EDE-D3EADE39C993}"/>
    <dgm:cxn modelId="{4109B872-A880-41F7-82BA-A2997337566D}" srcId="{34460557-FB77-440D-9574-C21BFF4F3E4D}" destId="{946D747C-0EE0-4A7D-9778-229C60E230E9}" srcOrd="2" destOrd="0" parTransId="{AD15DF08-9554-4C1F-BFF9-8E7D62B7A215}" sibTransId="{94E2BBC3-2D90-4A2D-83B9-FF59E7CB248F}"/>
    <dgm:cxn modelId="{8F717617-9428-4443-B8A7-E6045C9E02FA}" srcId="{34460557-FB77-440D-9574-C21BFF4F3E4D}" destId="{A2FFDC81-5EB9-4695-81DE-748D42765414}" srcOrd="7" destOrd="0" parTransId="{2B2D2EE2-2EDF-45B2-B4EC-0CBB2B351769}" sibTransId="{D83F9F32-A8A0-4304-AF98-F489DF534E8D}"/>
    <dgm:cxn modelId="{901FB8E8-E181-4204-99C0-B716545849F2}" type="presParOf" srcId="{3F82FC1E-5871-4999-8171-A2AD03FEEFA9}" destId="{DBBEDD22-42C9-42DF-BAB3-4929F1EFB676}" srcOrd="0" destOrd="0" presId="urn:microsoft.com/office/officeart/2005/8/layout/vList2"/>
    <dgm:cxn modelId="{2715F1D9-D505-43F7-A722-899726A35508}" type="presParOf" srcId="{3F82FC1E-5871-4999-8171-A2AD03FEEFA9}" destId="{FACD616F-77FA-47FA-B0F7-22D0583FD4FD}" srcOrd="1" destOrd="0" presId="urn:microsoft.com/office/officeart/2005/8/layout/vList2"/>
    <dgm:cxn modelId="{3D0485F4-32C7-4922-9842-81632DBA3044}" type="presParOf" srcId="{3F82FC1E-5871-4999-8171-A2AD03FEEFA9}" destId="{1F95CD70-9683-4E21-B9AD-4392DBA443A4}" srcOrd="2" destOrd="0" presId="urn:microsoft.com/office/officeart/2005/8/layout/vList2"/>
    <dgm:cxn modelId="{2A2FB1B1-18D1-4551-B32F-E397BAC58AA8}" type="presParOf" srcId="{3F82FC1E-5871-4999-8171-A2AD03FEEFA9}" destId="{4779662E-E68A-48BB-855F-9DE8749A16AC}" srcOrd="3" destOrd="0" presId="urn:microsoft.com/office/officeart/2005/8/layout/vList2"/>
    <dgm:cxn modelId="{D73972E1-B738-45A0-880C-0C5585447E60}" type="presParOf" srcId="{3F82FC1E-5871-4999-8171-A2AD03FEEFA9}" destId="{745D05E0-88BF-4894-B331-BB8FF956CF16}" srcOrd="4" destOrd="0" presId="urn:microsoft.com/office/officeart/2005/8/layout/vList2"/>
    <dgm:cxn modelId="{73D34E27-3B2C-4D3F-A61A-A07790662114}" type="presParOf" srcId="{3F82FC1E-5871-4999-8171-A2AD03FEEFA9}" destId="{46B6C6B6-3F02-49AC-ADCA-E7C4FFEB14EF}" srcOrd="5" destOrd="0" presId="urn:microsoft.com/office/officeart/2005/8/layout/vList2"/>
    <dgm:cxn modelId="{DC1A761F-F0E9-4A40-B0DD-CF965F507980}" type="presParOf" srcId="{3F82FC1E-5871-4999-8171-A2AD03FEEFA9}" destId="{E3E0C172-D5C2-4EF4-91BC-2AA461BC706E}" srcOrd="6" destOrd="0" presId="urn:microsoft.com/office/officeart/2005/8/layout/vList2"/>
    <dgm:cxn modelId="{20274854-154D-469C-9669-53F90ABAA22C}" type="presParOf" srcId="{3F82FC1E-5871-4999-8171-A2AD03FEEFA9}" destId="{C5E78CB1-0AEF-42EC-91A0-08E3316C643E}" srcOrd="7" destOrd="0" presId="urn:microsoft.com/office/officeart/2005/8/layout/vList2"/>
    <dgm:cxn modelId="{D9F0DD84-DD03-431C-B6AB-741BC02904C0}" type="presParOf" srcId="{3F82FC1E-5871-4999-8171-A2AD03FEEFA9}" destId="{9835CFBC-7DA4-4F26-B46D-364E36B9F1BB}" srcOrd="8" destOrd="0" presId="urn:microsoft.com/office/officeart/2005/8/layout/vList2"/>
    <dgm:cxn modelId="{03173D8F-C105-4260-8896-FAE4B2C0DC6E}" type="presParOf" srcId="{3F82FC1E-5871-4999-8171-A2AD03FEEFA9}" destId="{E9287011-9519-47C4-886A-E64979399423}" srcOrd="9" destOrd="0" presId="urn:microsoft.com/office/officeart/2005/8/layout/vList2"/>
    <dgm:cxn modelId="{7FC5EEEB-DE5C-4644-8F21-23D8AA5FD7A0}" type="presParOf" srcId="{3F82FC1E-5871-4999-8171-A2AD03FEEFA9}" destId="{44481015-A395-4DC8-BF24-69C25F8F9C5A}" srcOrd="10" destOrd="0" presId="urn:microsoft.com/office/officeart/2005/8/layout/vList2"/>
    <dgm:cxn modelId="{081C4274-E442-41E2-9A93-61A28EDD1703}" type="presParOf" srcId="{3F82FC1E-5871-4999-8171-A2AD03FEEFA9}" destId="{F38D8F36-3F86-4D5E-8AB7-D27CB2D91C9B}" srcOrd="11" destOrd="0" presId="urn:microsoft.com/office/officeart/2005/8/layout/vList2"/>
    <dgm:cxn modelId="{5690B59B-B052-4A58-AD89-C9004874B5DD}" type="presParOf" srcId="{3F82FC1E-5871-4999-8171-A2AD03FEEFA9}" destId="{7E76A555-E549-4F20-98B1-75CC3FE59DB2}" srcOrd="12" destOrd="0" presId="urn:microsoft.com/office/officeart/2005/8/layout/vList2"/>
    <dgm:cxn modelId="{C84805AB-4A3C-461F-8E4B-71E07827F677}" type="presParOf" srcId="{3F82FC1E-5871-4999-8171-A2AD03FEEFA9}" destId="{9DB7A4C7-BCB0-4837-BBA3-6E275D9D483F}" srcOrd="13" destOrd="0" presId="urn:microsoft.com/office/officeart/2005/8/layout/vList2"/>
    <dgm:cxn modelId="{6BEDE94D-7CA8-4F11-9134-DEA9A5E516D7}" type="presParOf" srcId="{3F82FC1E-5871-4999-8171-A2AD03FEEFA9}" destId="{E47160DF-F24B-4A03-B1E7-DBABF53A14A6}"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7AD1BE-F91A-430A-BB12-C65093AEE3A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FF4BC43-8E72-4957-B12D-B993210608D7}">
      <dgm:prSet/>
      <dgm:spPr/>
      <dgm:t>
        <a:bodyPr/>
        <a:lstStyle/>
        <a:p>
          <a:pPr>
            <a:lnSpc>
              <a:spcPct val="100000"/>
            </a:lnSpc>
          </a:pPr>
          <a:r>
            <a:rPr lang="en-GB"/>
            <a:t>1. Go back to the beginning</a:t>
          </a:r>
          <a:endParaRPr lang="en-US"/>
        </a:p>
      </dgm:t>
    </dgm:pt>
    <dgm:pt modelId="{A565C72B-1497-4837-863D-308755849F0B}" type="parTrans" cxnId="{2CA81BE6-1D39-4733-86D4-56D5648EAF12}">
      <dgm:prSet/>
      <dgm:spPr/>
      <dgm:t>
        <a:bodyPr/>
        <a:lstStyle/>
        <a:p>
          <a:endParaRPr lang="en-US"/>
        </a:p>
      </dgm:t>
    </dgm:pt>
    <dgm:pt modelId="{932EE9D6-A6E8-48D7-AA07-5BE9A6AF18C9}" type="sibTrans" cxnId="{2CA81BE6-1D39-4733-86D4-56D5648EAF12}">
      <dgm:prSet/>
      <dgm:spPr/>
      <dgm:t>
        <a:bodyPr/>
        <a:lstStyle/>
        <a:p>
          <a:endParaRPr lang="en-US"/>
        </a:p>
      </dgm:t>
    </dgm:pt>
    <dgm:pt modelId="{EB924AF1-6261-440B-B23C-274AD0B628C7}">
      <dgm:prSet/>
      <dgm:spPr/>
      <dgm:t>
        <a:bodyPr/>
        <a:lstStyle/>
        <a:p>
          <a:pPr>
            <a:lnSpc>
              <a:spcPct val="100000"/>
            </a:lnSpc>
          </a:pPr>
          <a:r>
            <a:rPr lang="en-GB"/>
            <a:t>2. Revisit activity diaries </a:t>
          </a:r>
          <a:endParaRPr lang="en-US"/>
        </a:p>
      </dgm:t>
    </dgm:pt>
    <dgm:pt modelId="{E517C42F-9135-4D7D-8C31-B28BB41BDBC6}" type="parTrans" cxnId="{AF3F63FB-3183-4185-8781-D61EBF025E00}">
      <dgm:prSet/>
      <dgm:spPr/>
      <dgm:t>
        <a:bodyPr/>
        <a:lstStyle/>
        <a:p>
          <a:endParaRPr lang="en-US"/>
        </a:p>
      </dgm:t>
    </dgm:pt>
    <dgm:pt modelId="{F3591131-DB09-4E22-A4D6-541B5A170C0A}" type="sibTrans" cxnId="{AF3F63FB-3183-4185-8781-D61EBF025E00}">
      <dgm:prSet/>
      <dgm:spPr/>
      <dgm:t>
        <a:bodyPr/>
        <a:lstStyle/>
        <a:p>
          <a:endParaRPr lang="en-US"/>
        </a:p>
      </dgm:t>
    </dgm:pt>
    <dgm:pt modelId="{96A2E261-AB0C-4736-99A7-435B056D6B8E}">
      <dgm:prSet/>
      <dgm:spPr/>
      <dgm:t>
        <a:bodyPr/>
        <a:lstStyle/>
        <a:p>
          <a:pPr>
            <a:lnSpc>
              <a:spcPct val="100000"/>
            </a:lnSpc>
          </a:pPr>
          <a:r>
            <a:rPr lang="en-GB"/>
            <a:t>3. Review sleep </a:t>
          </a:r>
          <a:endParaRPr lang="en-US"/>
        </a:p>
      </dgm:t>
    </dgm:pt>
    <dgm:pt modelId="{7747FFD4-5647-42B0-9A1C-EAC19642AFBA}" type="parTrans" cxnId="{91579524-5175-46ED-973C-7DB462C4BB6F}">
      <dgm:prSet/>
      <dgm:spPr/>
      <dgm:t>
        <a:bodyPr/>
        <a:lstStyle/>
        <a:p>
          <a:endParaRPr lang="en-US"/>
        </a:p>
      </dgm:t>
    </dgm:pt>
    <dgm:pt modelId="{EF130311-C51B-46BA-AC18-040B447C785A}" type="sibTrans" cxnId="{91579524-5175-46ED-973C-7DB462C4BB6F}">
      <dgm:prSet/>
      <dgm:spPr/>
      <dgm:t>
        <a:bodyPr/>
        <a:lstStyle/>
        <a:p>
          <a:endParaRPr lang="en-US"/>
        </a:p>
      </dgm:t>
    </dgm:pt>
    <dgm:pt modelId="{4D7F0143-1322-48CA-AAC3-FCAD3FB86D76}">
      <dgm:prSet/>
      <dgm:spPr/>
      <dgm:t>
        <a:bodyPr/>
        <a:lstStyle/>
        <a:p>
          <a:pPr>
            <a:lnSpc>
              <a:spcPct val="100000"/>
            </a:lnSpc>
          </a:pPr>
          <a:r>
            <a:rPr lang="en-GB"/>
            <a:t>4. Increase your use of rest periods and relaxation</a:t>
          </a:r>
          <a:endParaRPr lang="en-US"/>
        </a:p>
      </dgm:t>
    </dgm:pt>
    <dgm:pt modelId="{C4EF8065-37F4-44FF-B854-473CC7B9AC58}" type="parTrans" cxnId="{4D065134-BCCB-4EC0-AA5A-3B54B0D41646}">
      <dgm:prSet/>
      <dgm:spPr/>
      <dgm:t>
        <a:bodyPr/>
        <a:lstStyle/>
        <a:p>
          <a:endParaRPr lang="en-US"/>
        </a:p>
      </dgm:t>
    </dgm:pt>
    <dgm:pt modelId="{24FBF7D3-AE79-4C6C-A652-EFD33F087E09}" type="sibTrans" cxnId="{4D065134-BCCB-4EC0-AA5A-3B54B0D41646}">
      <dgm:prSet/>
      <dgm:spPr/>
      <dgm:t>
        <a:bodyPr/>
        <a:lstStyle/>
        <a:p>
          <a:endParaRPr lang="en-US"/>
        </a:p>
      </dgm:t>
    </dgm:pt>
    <dgm:pt modelId="{DDA6EFCF-3C41-4439-BA81-E12237BF080D}">
      <dgm:prSet/>
      <dgm:spPr/>
      <dgm:t>
        <a:bodyPr/>
        <a:lstStyle/>
        <a:p>
          <a:pPr>
            <a:lnSpc>
              <a:spcPct val="100000"/>
            </a:lnSpc>
          </a:pPr>
          <a:r>
            <a:rPr lang="en-GB"/>
            <a:t>5. Review your pain and physical symptoms</a:t>
          </a:r>
          <a:endParaRPr lang="en-US"/>
        </a:p>
      </dgm:t>
    </dgm:pt>
    <dgm:pt modelId="{642DE608-8940-4DE3-920E-4DCD65F9FF80}" type="parTrans" cxnId="{B18363C1-C9B5-49D9-B70C-B4C3748BC2FF}">
      <dgm:prSet/>
      <dgm:spPr/>
      <dgm:t>
        <a:bodyPr/>
        <a:lstStyle/>
        <a:p>
          <a:endParaRPr lang="en-US"/>
        </a:p>
      </dgm:t>
    </dgm:pt>
    <dgm:pt modelId="{B0D0E272-19BE-4FCC-A772-FC34F10BF1D5}" type="sibTrans" cxnId="{B18363C1-C9B5-49D9-B70C-B4C3748BC2FF}">
      <dgm:prSet/>
      <dgm:spPr/>
      <dgm:t>
        <a:bodyPr/>
        <a:lstStyle/>
        <a:p>
          <a:endParaRPr lang="en-US"/>
        </a:p>
      </dgm:t>
    </dgm:pt>
    <dgm:pt modelId="{FB4D52ED-73C3-40E3-A70B-4CE9770BC6CB}">
      <dgm:prSet/>
      <dgm:spPr/>
      <dgm:t>
        <a:bodyPr/>
        <a:lstStyle/>
        <a:p>
          <a:pPr>
            <a:lnSpc>
              <a:spcPct val="100000"/>
            </a:lnSpc>
          </a:pPr>
          <a:r>
            <a:rPr lang="en-GB"/>
            <a:t>6. Consider your mood</a:t>
          </a:r>
          <a:endParaRPr lang="en-US"/>
        </a:p>
      </dgm:t>
    </dgm:pt>
    <dgm:pt modelId="{355D9E4C-9EE1-46FF-88E1-4AD5A869EE10}" type="parTrans" cxnId="{B36028B9-2632-4579-AD88-1BD96A82909A}">
      <dgm:prSet/>
      <dgm:spPr/>
      <dgm:t>
        <a:bodyPr/>
        <a:lstStyle/>
        <a:p>
          <a:endParaRPr lang="en-US"/>
        </a:p>
      </dgm:t>
    </dgm:pt>
    <dgm:pt modelId="{D992B1E3-9FB8-46C7-9A72-95D5E01FF4BA}" type="sibTrans" cxnId="{B36028B9-2632-4579-AD88-1BD96A82909A}">
      <dgm:prSet/>
      <dgm:spPr/>
      <dgm:t>
        <a:bodyPr/>
        <a:lstStyle/>
        <a:p>
          <a:endParaRPr lang="en-US"/>
        </a:p>
      </dgm:t>
    </dgm:pt>
    <dgm:pt modelId="{6E710CBA-052F-49A9-ADD1-FD26450E5479}">
      <dgm:prSet/>
      <dgm:spPr/>
      <dgm:t>
        <a:bodyPr/>
        <a:lstStyle/>
        <a:p>
          <a:pPr>
            <a:lnSpc>
              <a:spcPct val="100000"/>
            </a:lnSpc>
          </a:pPr>
          <a:r>
            <a:rPr lang="en-GB"/>
            <a:t>7.Think about a ‘setback box’</a:t>
          </a:r>
          <a:endParaRPr lang="en-US"/>
        </a:p>
      </dgm:t>
    </dgm:pt>
    <dgm:pt modelId="{5A188F82-0F57-4277-9CF3-2D345CB691AE}" type="parTrans" cxnId="{9350DE64-7397-416E-AC22-D42175F94B7A}">
      <dgm:prSet/>
      <dgm:spPr/>
      <dgm:t>
        <a:bodyPr/>
        <a:lstStyle/>
        <a:p>
          <a:endParaRPr lang="en-US"/>
        </a:p>
      </dgm:t>
    </dgm:pt>
    <dgm:pt modelId="{E70DED11-5E14-42A9-83C5-E374D3754BE4}" type="sibTrans" cxnId="{9350DE64-7397-416E-AC22-D42175F94B7A}">
      <dgm:prSet/>
      <dgm:spPr/>
      <dgm:t>
        <a:bodyPr/>
        <a:lstStyle/>
        <a:p>
          <a:endParaRPr lang="en-US"/>
        </a:p>
      </dgm:t>
    </dgm:pt>
    <dgm:pt modelId="{50B268D3-9D55-468D-9DC8-495C9AB2754C}" type="pres">
      <dgm:prSet presAssocID="{9F7AD1BE-F91A-430A-BB12-C65093AEE3A4}" presName="root" presStyleCnt="0">
        <dgm:presLayoutVars>
          <dgm:dir/>
          <dgm:resizeHandles val="exact"/>
        </dgm:presLayoutVars>
      </dgm:prSet>
      <dgm:spPr/>
      <dgm:t>
        <a:bodyPr/>
        <a:lstStyle/>
        <a:p>
          <a:endParaRPr lang="en-GB"/>
        </a:p>
      </dgm:t>
    </dgm:pt>
    <dgm:pt modelId="{80A05503-6F99-4AA6-8290-C0B79811340C}" type="pres">
      <dgm:prSet presAssocID="{AFF4BC43-8E72-4957-B12D-B993210608D7}" presName="compNode" presStyleCnt="0"/>
      <dgm:spPr/>
    </dgm:pt>
    <dgm:pt modelId="{C441A6A8-EA7C-4B4E-B2AD-74E13B786BB1}" type="pres">
      <dgm:prSet presAssocID="{AFF4BC43-8E72-4957-B12D-B993210608D7}" presName="bgRect" presStyleLbl="bgShp" presStyleIdx="0" presStyleCnt="7"/>
      <dgm:spPr/>
    </dgm:pt>
    <dgm:pt modelId="{2BFC5F01-9C8E-4621-8417-82400AE48379}" type="pres">
      <dgm:prSet presAssocID="{AFF4BC43-8E72-4957-B12D-B993210608D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Beginning"/>
        </a:ext>
      </dgm:extLst>
    </dgm:pt>
    <dgm:pt modelId="{9E7BE9E4-CA29-4361-8D2D-4243B7ED7A5F}" type="pres">
      <dgm:prSet presAssocID="{AFF4BC43-8E72-4957-B12D-B993210608D7}" presName="spaceRect" presStyleCnt="0"/>
      <dgm:spPr/>
    </dgm:pt>
    <dgm:pt modelId="{1218CDC0-77A4-4905-8F56-B7CFD7DFA222}" type="pres">
      <dgm:prSet presAssocID="{AFF4BC43-8E72-4957-B12D-B993210608D7}" presName="parTx" presStyleLbl="revTx" presStyleIdx="0" presStyleCnt="7">
        <dgm:presLayoutVars>
          <dgm:chMax val="0"/>
          <dgm:chPref val="0"/>
        </dgm:presLayoutVars>
      </dgm:prSet>
      <dgm:spPr/>
      <dgm:t>
        <a:bodyPr/>
        <a:lstStyle/>
        <a:p>
          <a:endParaRPr lang="en-GB"/>
        </a:p>
      </dgm:t>
    </dgm:pt>
    <dgm:pt modelId="{0217042F-4EC8-43F1-81CB-FA28299A7CAF}" type="pres">
      <dgm:prSet presAssocID="{932EE9D6-A6E8-48D7-AA07-5BE9A6AF18C9}" presName="sibTrans" presStyleCnt="0"/>
      <dgm:spPr/>
    </dgm:pt>
    <dgm:pt modelId="{FB039C94-0EF5-4523-AB35-909174B372E6}" type="pres">
      <dgm:prSet presAssocID="{EB924AF1-6261-440B-B23C-274AD0B628C7}" presName="compNode" presStyleCnt="0"/>
      <dgm:spPr/>
    </dgm:pt>
    <dgm:pt modelId="{3E694E1C-BDBB-4285-ACA0-991864AEBEA5}" type="pres">
      <dgm:prSet presAssocID="{EB924AF1-6261-440B-B23C-274AD0B628C7}" presName="bgRect" presStyleLbl="bgShp" presStyleIdx="1" presStyleCnt="7"/>
      <dgm:spPr/>
    </dgm:pt>
    <dgm:pt modelId="{743F2F58-1652-4204-9E4F-05DE67858BD2}" type="pres">
      <dgm:prSet presAssocID="{EB924AF1-6261-440B-B23C-274AD0B628C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Thought bubble"/>
        </a:ext>
      </dgm:extLst>
    </dgm:pt>
    <dgm:pt modelId="{C5498A36-1554-4A5C-8D66-8C40E6373822}" type="pres">
      <dgm:prSet presAssocID="{EB924AF1-6261-440B-B23C-274AD0B628C7}" presName="spaceRect" presStyleCnt="0"/>
      <dgm:spPr/>
    </dgm:pt>
    <dgm:pt modelId="{D1B305B9-EDE4-458C-9AFA-E01FB9F46F4D}" type="pres">
      <dgm:prSet presAssocID="{EB924AF1-6261-440B-B23C-274AD0B628C7}" presName="parTx" presStyleLbl="revTx" presStyleIdx="1" presStyleCnt="7">
        <dgm:presLayoutVars>
          <dgm:chMax val="0"/>
          <dgm:chPref val="0"/>
        </dgm:presLayoutVars>
      </dgm:prSet>
      <dgm:spPr/>
      <dgm:t>
        <a:bodyPr/>
        <a:lstStyle/>
        <a:p>
          <a:endParaRPr lang="en-GB"/>
        </a:p>
      </dgm:t>
    </dgm:pt>
    <dgm:pt modelId="{798A523A-6DC1-4EB8-8209-8BE0073961E8}" type="pres">
      <dgm:prSet presAssocID="{F3591131-DB09-4E22-A4D6-541B5A170C0A}" presName="sibTrans" presStyleCnt="0"/>
      <dgm:spPr/>
    </dgm:pt>
    <dgm:pt modelId="{A029F12B-FF2E-4808-9545-1B1C4B3FD180}" type="pres">
      <dgm:prSet presAssocID="{96A2E261-AB0C-4736-99A7-435B056D6B8E}" presName="compNode" presStyleCnt="0"/>
      <dgm:spPr/>
    </dgm:pt>
    <dgm:pt modelId="{9DDFD283-EA38-4AD5-8D94-264E069ECEA3}" type="pres">
      <dgm:prSet presAssocID="{96A2E261-AB0C-4736-99A7-435B056D6B8E}" presName="bgRect" presStyleLbl="bgShp" presStyleIdx="2" presStyleCnt="7"/>
      <dgm:spPr/>
    </dgm:pt>
    <dgm:pt modelId="{5B6796D8-191A-47A4-92EE-D6FE2EB83542}" type="pres">
      <dgm:prSet presAssocID="{96A2E261-AB0C-4736-99A7-435B056D6B8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Moon and stars"/>
        </a:ext>
      </dgm:extLst>
    </dgm:pt>
    <dgm:pt modelId="{C6569B32-5B0C-410E-8935-3C78630BAE1D}" type="pres">
      <dgm:prSet presAssocID="{96A2E261-AB0C-4736-99A7-435B056D6B8E}" presName="spaceRect" presStyleCnt="0"/>
      <dgm:spPr/>
    </dgm:pt>
    <dgm:pt modelId="{1734EEE0-1873-4B22-8D62-4DD5EB92147E}" type="pres">
      <dgm:prSet presAssocID="{96A2E261-AB0C-4736-99A7-435B056D6B8E}" presName="parTx" presStyleLbl="revTx" presStyleIdx="2" presStyleCnt="7">
        <dgm:presLayoutVars>
          <dgm:chMax val="0"/>
          <dgm:chPref val="0"/>
        </dgm:presLayoutVars>
      </dgm:prSet>
      <dgm:spPr/>
      <dgm:t>
        <a:bodyPr/>
        <a:lstStyle/>
        <a:p>
          <a:endParaRPr lang="en-GB"/>
        </a:p>
      </dgm:t>
    </dgm:pt>
    <dgm:pt modelId="{F7F30F67-3F3A-4BC1-ACA2-4A5487DCBC02}" type="pres">
      <dgm:prSet presAssocID="{EF130311-C51B-46BA-AC18-040B447C785A}" presName="sibTrans" presStyleCnt="0"/>
      <dgm:spPr/>
    </dgm:pt>
    <dgm:pt modelId="{AD9A679E-05F6-4E59-8EA6-558E374BF664}" type="pres">
      <dgm:prSet presAssocID="{4D7F0143-1322-48CA-AAC3-FCAD3FB86D76}" presName="compNode" presStyleCnt="0"/>
      <dgm:spPr/>
    </dgm:pt>
    <dgm:pt modelId="{8BEB56D1-0961-49DE-B70B-865ADF8918AD}" type="pres">
      <dgm:prSet presAssocID="{4D7F0143-1322-48CA-AAC3-FCAD3FB86D76}" presName="bgRect" presStyleLbl="bgShp" presStyleIdx="3" presStyleCnt="7"/>
      <dgm:spPr/>
    </dgm:pt>
    <dgm:pt modelId="{95D99026-D1F5-488F-AE02-3AFB957E26D8}" type="pres">
      <dgm:prSet presAssocID="{4D7F0143-1322-48CA-AAC3-FCAD3FB86D7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Sleep"/>
        </a:ext>
      </dgm:extLst>
    </dgm:pt>
    <dgm:pt modelId="{697E97A5-873C-46E6-B4F2-DE3502DA57FC}" type="pres">
      <dgm:prSet presAssocID="{4D7F0143-1322-48CA-AAC3-FCAD3FB86D76}" presName="spaceRect" presStyleCnt="0"/>
      <dgm:spPr/>
    </dgm:pt>
    <dgm:pt modelId="{322C5AE7-8BD1-4BBC-9BB6-5370F54B2492}" type="pres">
      <dgm:prSet presAssocID="{4D7F0143-1322-48CA-AAC3-FCAD3FB86D76}" presName="parTx" presStyleLbl="revTx" presStyleIdx="3" presStyleCnt="7">
        <dgm:presLayoutVars>
          <dgm:chMax val="0"/>
          <dgm:chPref val="0"/>
        </dgm:presLayoutVars>
      </dgm:prSet>
      <dgm:spPr/>
      <dgm:t>
        <a:bodyPr/>
        <a:lstStyle/>
        <a:p>
          <a:endParaRPr lang="en-GB"/>
        </a:p>
      </dgm:t>
    </dgm:pt>
    <dgm:pt modelId="{E5CE246F-4D26-4A0A-88B8-283985682289}" type="pres">
      <dgm:prSet presAssocID="{24FBF7D3-AE79-4C6C-A652-EFD33F087E09}" presName="sibTrans" presStyleCnt="0"/>
      <dgm:spPr/>
    </dgm:pt>
    <dgm:pt modelId="{4A302935-B758-4484-A6A2-A8D779FCE954}" type="pres">
      <dgm:prSet presAssocID="{DDA6EFCF-3C41-4439-BA81-E12237BF080D}" presName="compNode" presStyleCnt="0"/>
      <dgm:spPr/>
    </dgm:pt>
    <dgm:pt modelId="{D9C73381-0F1A-4E92-B9A8-EBB07F1B98EB}" type="pres">
      <dgm:prSet presAssocID="{DDA6EFCF-3C41-4439-BA81-E12237BF080D}" presName="bgRect" presStyleLbl="bgShp" presStyleIdx="4" presStyleCnt="7"/>
      <dgm:spPr/>
    </dgm:pt>
    <dgm:pt modelId="{19D121FF-17A5-4D7F-8549-3F28140D5D35}" type="pres">
      <dgm:prSet presAssocID="{DDA6EFCF-3C41-4439-BA81-E12237BF080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Stethoscope"/>
        </a:ext>
      </dgm:extLst>
    </dgm:pt>
    <dgm:pt modelId="{CE602D07-2F06-4603-9A71-BB0A79383463}" type="pres">
      <dgm:prSet presAssocID="{DDA6EFCF-3C41-4439-BA81-E12237BF080D}" presName="spaceRect" presStyleCnt="0"/>
      <dgm:spPr/>
    </dgm:pt>
    <dgm:pt modelId="{8C51C2C1-FB77-44FC-A7E6-AF03E4313BC6}" type="pres">
      <dgm:prSet presAssocID="{DDA6EFCF-3C41-4439-BA81-E12237BF080D}" presName="parTx" presStyleLbl="revTx" presStyleIdx="4" presStyleCnt="7">
        <dgm:presLayoutVars>
          <dgm:chMax val="0"/>
          <dgm:chPref val="0"/>
        </dgm:presLayoutVars>
      </dgm:prSet>
      <dgm:spPr/>
      <dgm:t>
        <a:bodyPr/>
        <a:lstStyle/>
        <a:p>
          <a:endParaRPr lang="en-GB"/>
        </a:p>
      </dgm:t>
    </dgm:pt>
    <dgm:pt modelId="{11ED225B-5936-4A9F-AB09-4439BFE1D166}" type="pres">
      <dgm:prSet presAssocID="{B0D0E272-19BE-4FCC-A772-FC34F10BF1D5}" presName="sibTrans" presStyleCnt="0"/>
      <dgm:spPr/>
    </dgm:pt>
    <dgm:pt modelId="{DDC3792C-65A8-4F55-A7A5-F995767CEADA}" type="pres">
      <dgm:prSet presAssocID="{FB4D52ED-73C3-40E3-A70B-4CE9770BC6CB}" presName="compNode" presStyleCnt="0"/>
      <dgm:spPr/>
    </dgm:pt>
    <dgm:pt modelId="{0127D0D0-7FB7-4043-94B8-37249ADF7460}" type="pres">
      <dgm:prSet presAssocID="{FB4D52ED-73C3-40E3-A70B-4CE9770BC6CB}" presName="bgRect" presStyleLbl="bgShp" presStyleIdx="5" presStyleCnt="7"/>
      <dgm:spPr/>
    </dgm:pt>
    <dgm:pt modelId="{96401753-F99E-4751-8409-031F1837B6AE}" type="pres">
      <dgm:prSet presAssocID="{FB4D52ED-73C3-40E3-A70B-4CE9770BC6C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Grinning Face with No Fill"/>
        </a:ext>
      </dgm:extLst>
    </dgm:pt>
    <dgm:pt modelId="{2717EBE0-EFD6-4409-9FDB-29CC55C1E413}" type="pres">
      <dgm:prSet presAssocID="{FB4D52ED-73C3-40E3-A70B-4CE9770BC6CB}" presName="spaceRect" presStyleCnt="0"/>
      <dgm:spPr/>
    </dgm:pt>
    <dgm:pt modelId="{4537035D-0D17-4ADB-B9BE-1632B4C88A36}" type="pres">
      <dgm:prSet presAssocID="{FB4D52ED-73C3-40E3-A70B-4CE9770BC6CB}" presName="parTx" presStyleLbl="revTx" presStyleIdx="5" presStyleCnt="7">
        <dgm:presLayoutVars>
          <dgm:chMax val="0"/>
          <dgm:chPref val="0"/>
        </dgm:presLayoutVars>
      </dgm:prSet>
      <dgm:spPr/>
      <dgm:t>
        <a:bodyPr/>
        <a:lstStyle/>
        <a:p>
          <a:endParaRPr lang="en-GB"/>
        </a:p>
      </dgm:t>
    </dgm:pt>
    <dgm:pt modelId="{5061A8B2-0C54-441A-ABC3-90AF2B5D2A68}" type="pres">
      <dgm:prSet presAssocID="{D992B1E3-9FB8-46C7-9A72-95D5E01FF4BA}" presName="sibTrans" presStyleCnt="0"/>
      <dgm:spPr/>
    </dgm:pt>
    <dgm:pt modelId="{F3C008AB-AFEA-45D7-8947-9918B326795F}" type="pres">
      <dgm:prSet presAssocID="{6E710CBA-052F-49A9-ADD1-FD26450E5479}" presName="compNode" presStyleCnt="0"/>
      <dgm:spPr/>
    </dgm:pt>
    <dgm:pt modelId="{DAAA99E6-C1E3-49F9-A1DD-3DED3CC72D7A}" type="pres">
      <dgm:prSet presAssocID="{6E710CBA-052F-49A9-ADD1-FD26450E5479}" presName="bgRect" presStyleLbl="bgShp" presStyleIdx="6" presStyleCnt="7"/>
      <dgm:spPr/>
    </dgm:pt>
    <dgm:pt modelId="{67FF34A6-73B0-4F74-A10C-65289655A707}" type="pres">
      <dgm:prSet presAssocID="{6E710CBA-052F-49A9-ADD1-FD26450E547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dgm:spPr>
      <dgm:extLst>
        <a:ext uri="{E40237B7-FDA0-4F09-8148-C483321AD2D9}">
          <dgm14:cNvPr xmlns:dgm14="http://schemas.microsoft.com/office/drawing/2010/diagram" id="0" name="" descr="Box"/>
        </a:ext>
      </dgm:extLst>
    </dgm:pt>
    <dgm:pt modelId="{669D9C92-01D8-47A6-935E-5BEAC4B3E54C}" type="pres">
      <dgm:prSet presAssocID="{6E710CBA-052F-49A9-ADD1-FD26450E5479}" presName="spaceRect" presStyleCnt="0"/>
      <dgm:spPr/>
    </dgm:pt>
    <dgm:pt modelId="{998905AA-15AA-4398-BDE6-B3339733E822}" type="pres">
      <dgm:prSet presAssocID="{6E710CBA-052F-49A9-ADD1-FD26450E5479}" presName="parTx" presStyleLbl="revTx" presStyleIdx="6" presStyleCnt="7">
        <dgm:presLayoutVars>
          <dgm:chMax val="0"/>
          <dgm:chPref val="0"/>
        </dgm:presLayoutVars>
      </dgm:prSet>
      <dgm:spPr/>
      <dgm:t>
        <a:bodyPr/>
        <a:lstStyle/>
        <a:p>
          <a:endParaRPr lang="en-GB"/>
        </a:p>
      </dgm:t>
    </dgm:pt>
  </dgm:ptLst>
  <dgm:cxnLst>
    <dgm:cxn modelId="{B36028B9-2632-4579-AD88-1BD96A82909A}" srcId="{9F7AD1BE-F91A-430A-BB12-C65093AEE3A4}" destId="{FB4D52ED-73C3-40E3-A70B-4CE9770BC6CB}" srcOrd="5" destOrd="0" parTransId="{355D9E4C-9EE1-46FF-88E1-4AD5A869EE10}" sibTransId="{D992B1E3-9FB8-46C7-9A72-95D5E01FF4BA}"/>
    <dgm:cxn modelId="{AF3F63FB-3183-4185-8781-D61EBF025E00}" srcId="{9F7AD1BE-F91A-430A-BB12-C65093AEE3A4}" destId="{EB924AF1-6261-440B-B23C-274AD0B628C7}" srcOrd="1" destOrd="0" parTransId="{E517C42F-9135-4D7D-8C31-B28BB41BDBC6}" sibTransId="{F3591131-DB09-4E22-A4D6-541B5A170C0A}"/>
    <dgm:cxn modelId="{712559A9-3217-497C-9518-158958295EA3}" type="presOf" srcId="{AFF4BC43-8E72-4957-B12D-B993210608D7}" destId="{1218CDC0-77A4-4905-8F56-B7CFD7DFA222}" srcOrd="0" destOrd="0" presId="urn:microsoft.com/office/officeart/2018/2/layout/IconVerticalSolidList"/>
    <dgm:cxn modelId="{9350DE64-7397-416E-AC22-D42175F94B7A}" srcId="{9F7AD1BE-F91A-430A-BB12-C65093AEE3A4}" destId="{6E710CBA-052F-49A9-ADD1-FD26450E5479}" srcOrd="6" destOrd="0" parTransId="{5A188F82-0F57-4277-9CF3-2D345CB691AE}" sibTransId="{E70DED11-5E14-42A9-83C5-E374D3754BE4}"/>
    <dgm:cxn modelId="{8420678B-CEED-4FA6-B3F3-6DB358556ECA}" type="presOf" srcId="{EB924AF1-6261-440B-B23C-274AD0B628C7}" destId="{D1B305B9-EDE4-458C-9AFA-E01FB9F46F4D}" srcOrd="0" destOrd="0" presId="urn:microsoft.com/office/officeart/2018/2/layout/IconVerticalSolidList"/>
    <dgm:cxn modelId="{0E2D3A05-F91A-4469-B03D-C7A023F3B91F}" type="presOf" srcId="{9F7AD1BE-F91A-430A-BB12-C65093AEE3A4}" destId="{50B268D3-9D55-468D-9DC8-495C9AB2754C}" srcOrd="0" destOrd="0" presId="urn:microsoft.com/office/officeart/2018/2/layout/IconVerticalSolidList"/>
    <dgm:cxn modelId="{C6928317-BE68-4FB8-B38C-5D273EE01084}" type="presOf" srcId="{DDA6EFCF-3C41-4439-BA81-E12237BF080D}" destId="{8C51C2C1-FB77-44FC-A7E6-AF03E4313BC6}" srcOrd="0" destOrd="0" presId="urn:microsoft.com/office/officeart/2018/2/layout/IconVerticalSolidList"/>
    <dgm:cxn modelId="{26AA362E-BA24-470F-B00D-7EF78BD33240}" type="presOf" srcId="{4D7F0143-1322-48CA-AAC3-FCAD3FB86D76}" destId="{322C5AE7-8BD1-4BBC-9BB6-5370F54B2492}" srcOrd="0" destOrd="0" presId="urn:microsoft.com/office/officeart/2018/2/layout/IconVerticalSolidList"/>
    <dgm:cxn modelId="{2CA81BE6-1D39-4733-86D4-56D5648EAF12}" srcId="{9F7AD1BE-F91A-430A-BB12-C65093AEE3A4}" destId="{AFF4BC43-8E72-4957-B12D-B993210608D7}" srcOrd="0" destOrd="0" parTransId="{A565C72B-1497-4837-863D-308755849F0B}" sibTransId="{932EE9D6-A6E8-48D7-AA07-5BE9A6AF18C9}"/>
    <dgm:cxn modelId="{8C1EF078-30D1-4C2A-A56A-A589468BE848}" type="presOf" srcId="{96A2E261-AB0C-4736-99A7-435B056D6B8E}" destId="{1734EEE0-1873-4B22-8D62-4DD5EB92147E}" srcOrd="0" destOrd="0" presId="urn:microsoft.com/office/officeart/2018/2/layout/IconVerticalSolidList"/>
    <dgm:cxn modelId="{B18363C1-C9B5-49D9-B70C-B4C3748BC2FF}" srcId="{9F7AD1BE-F91A-430A-BB12-C65093AEE3A4}" destId="{DDA6EFCF-3C41-4439-BA81-E12237BF080D}" srcOrd="4" destOrd="0" parTransId="{642DE608-8940-4DE3-920E-4DCD65F9FF80}" sibTransId="{B0D0E272-19BE-4FCC-A772-FC34F10BF1D5}"/>
    <dgm:cxn modelId="{4FC58AF1-88A8-4E9F-9EC5-8793F59A1D14}" type="presOf" srcId="{FB4D52ED-73C3-40E3-A70B-4CE9770BC6CB}" destId="{4537035D-0D17-4ADB-B9BE-1632B4C88A36}" srcOrd="0" destOrd="0" presId="urn:microsoft.com/office/officeart/2018/2/layout/IconVerticalSolidList"/>
    <dgm:cxn modelId="{91579524-5175-46ED-973C-7DB462C4BB6F}" srcId="{9F7AD1BE-F91A-430A-BB12-C65093AEE3A4}" destId="{96A2E261-AB0C-4736-99A7-435B056D6B8E}" srcOrd="2" destOrd="0" parTransId="{7747FFD4-5647-42B0-9A1C-EAC19642AFBA}" sibTransId="{EF130311-C51B-46BA-AC18-040B447C785A}"/>
    <dgm:cxn modelId="{43BF52B0-AAF3-47C8-B0BD-7D1B58D1380C}" type="presOf" srcId="{6E710CBA-052F-49A9-ADD1-FD26450E5479}" destId="{998905AA-15AA-4398-BDE6-B3339733E822}" srcOrd="0" destOrd="0" presId="urn:microsoft.com/office/officeart/2018/2/layout/IconVerticalSolidList"/>
    <dgm:cxn modelId="{4D065134-BCCB-4EC0-AA5A-3B54B0D41646}" srcId="{9F7AD1BE-F91A-430A-BB12-C65093AEE3A4}" destId="{4D7F0143-1322-48CA-AAC3-FCAD3FB86D76}" srcOrd="3" destOrd="0" parTransId="{C4EF8065-37F4-44FF-B854-473CC7B9AC58}" sibTransId="{24FBF7D3-AE79-4C6C-A652-EFD33F087E09}"/>
    <dgm:cxn modelId="{5A701660-B86B-4618-8A94-E2A2846BAD03}" type="presParOf" srcId="{50B268D3-9D55-468D-9DC8-495C9AB2754C}" destId="{80A05503-6F99-4AA6-8290-C0B79811340C}" srcOrd="0" destOrd="0" presId="urn:microsoft.com/office/officeart/2018/2/layout/IconVerticalSolidList"/>
    <dgm:cxn modelId="{917FCF5F-9C8F-4869-AD69-D1F888AF7985}" type="presParOf" srcId="{80A05503-6F99-4AA6-8290-C0B79811340C}" destId="{C441A6A8-EA7C-4B4E-B2AD-74E13B786BB1}" srcOrd="0" destOrd="0" presId="urn:microsoft.com/office/officeart/2018/2/layout/IconVerticalSolidList"/>
    <dgm:cxn modelId="{672D0124-7CD7-4F19-9226-F98CF210EA96}" type="presParOf" srcId="{80A05503-6F99-4AA6-8290-C0B79811340C}" destId="{2BFC5F01-9C8E-4621-8417-82400AE48379}" srcOrd="1" destOrd="0" presId="urn:microsoft.com/office/officeart/2018/2/layout/IconVerticalSolidList"/>
    <dgm:cxn modelId="{7B866368-D247-484E-901C-FDACF64A628B}" type="presParOf" srcId="{80A05503-6F99-4AA6-8290-C0B79811340C}" destId="{9E7BE9E4-CA29-4361-8D2D-4243B7ED7A5F}" srcOrd="2" destOrd="0" presId="urn:microsoft.com/office/officeart/2018/2/layout/IconVerticalSolidList"/>
    <dgm:cxn modelId="{3D3D6636-F8D2-4D92-880F-7E6FFA01993D}" type="presParOf" srcId="{80A05503-6F99-4AA6-8290-C0B79811340C}" destId="{1218CDC0-77A4-4905-8F56-B7CFD7DFA222}" srcOrd="3" destOrd="0" presId="urn:microsoft.com/office/officeart/2018/2/layout/IconVerticalSolidList"/>
    <dgm:cxn modelId="{4AF0BACE-EE9B-4680-843C-204FCC952462}" type="presParOf" srcId="{50B268D3-9D55-468D-9DC8-495C9AB2754C}" destId="{0217042F-4EC8-43F1-81CB-FA28299A7CAF}" srcOrd="1" destOrd="0" presId="urn:microsoft.com/office/officeart/2018/2/layout/IconVerticalSolidList"/>
    <dgm:cxn modelId="{6EDA629B-880B-4E65-978D-C65A07B4F161}" type="presParOf" srcId="{50B268D3-9D55-468D-9DC8-495C9AB2754C}" destId="{FB039C94-0EF5-4523-AB35-909174B372E6}" srcOrd="2" destOrd="0" presId="urn:microsoft.com/office/officeart/2018/2/layout/IconVerticalSolidList"/>
    <dgm:cxn modelId="{894DB7BD-66A8-462E-BF30-2B18480D2269}" type="presParOf" srcId="{FB039C94-0EF5-4523-AB35-909174B372E6}" destId="{3E694E1C-BDBB-4285-ACA0-991864AEBEA5}" srcOrd="0" destOrd="0" presId="urn:microsoft.com/office/officeart/2018/2/layout/IconVerticalSolidList"/>
    <dgm:cxn modelId="{EF5EACA8-EA64-4DDD-BA62-E33E6C311E41}" type="presParOf" srcId="{FB039C94-0EF5-4523-AB35-909174B372E6}" destId="{743F2F58-1652-4204-9E4F-05DE67858BD2}" srcOrd="1" destOrd="0" presId="urn:microsoft.com/office/officeart/2018/2/layout/IconVerticalSolidList"/>
    <dgm:cxn modelId="{62097A7C-B222-42D1-9A35-DBA1EF0CB6C5}" type="presParOf" srcId="{FB039C94-0EF5-4523-AB35-909174B372E6}" destId="{C5498A36-1554-4A5C-8D66-8C40E6373822}" srcOrd="2" destOrd="0" presId="urn:microsoft.com/office/officeart/2018/2/layout/IconVerticalSolidList"/>
    <dgm:cxn modelId="{7A3AFB46-0919-4C6E-8E6D-36655428FECF}" type="presParOf" srcId="{FB039C94-0EF5-4523-AB35-909174B372E6}" destId="{D1B305B9-EDE4-458C-9AFA-E01FB9F46F4D}" srcOrd="3" destOrd="0" presId="urn:microsoft.com/office/officeart/2018/2/layout/IconVerticalSolidList"/>
    <dgm:cxn modelId="{A1A36C67-0F13-430A-BC49-48106B7E2FB8}" type="presParOf" srcId="{50B268D3-9D55-468D-9DC8-495C9AB2754C}" destId="{798A523A-6DC1-4EB8-8209-8BE0073961E8}" srcOrd="3" destOrd="0" presId="urn:microsoft.com/office/officeart/2018/2/layout/IconVerticalSolidList"/>
    <dgm:cxn modelId="{732744D5-820A-43BC-B458-643F8CD6E8A1}" type="presParOf" srcId="{50B268D3-9D55-468D-9DC8-495C9AB2754C}" destId="{A029F12B-FF2E-4808-9545-1B1C4B3FD180}" srcOrd="4" destOrd="0" presId="urn:microsoft.com/office/officeart/2018/2/layout/IconVerticalSolidList"/>
    <dgm:cxn modelId="{F4E0A595-65D1-44BB-9295-2104619B92F9}" type="presParOf" srcId="{A029F12B-FF2E-4808-9545-1B1C4B3FD180}" destId="{9DDFD283-EA38-4AD5-8D94-264E069ECEA3}" srcOrd="0" destOrd="0" presId="urn:microsoft.com/office/officeart/2018/2/layout/IconVerticalSolidList"/>
    <dgm:cxn modelId="{2244CB8C-CE10-4968-A5CE-A5BF7995BAAA}" type="presParOf" srcId="{A029F12B-FF2E-4808-9545-1B1C4B3FD180}" destId="{5B6796D8-191A-47A4-92EE-D6FE2EB83542}" srcOrd="1" destOrd="0" presId="urn:microsoft.com/office/officeart/2018/2/layout/IconVerticalSolidList"/>
    <dgm:cxn modelId="{77E0C227-0207-42B9-BB50-0515DA50DE99}" type="presParOf" srcId="{A029F12B-FF2E-4808-9545-1B1C4B3FD180}" destId="{C6569B32-5B0C-410E-8935-3C78630BAE1D}" srcOrd="2" destOrd="0" presId="urn:microsoft.com/office/officeart/2018/2/layout/IconVerticalSolidList"/>
    <dgm:cxn modelId="{B276F383-D7F7-4253-B090-9E46DEF9532A}" type="presParOf" srcId="{A029F12B-FF2E-4808-9545-1B1C4B3FD180}" destId="{1734EEE0-1873-4B22-8D62-4DD5EB92147E}" srcOrd="3" destOrd="0" presId="urn:microsoft.com/office/officeart/2018/2/layout/IconVerticalSolidList"/>
    <dgm:cxn modelId="{FEA83492-DBFF-47BF-B52A-A537C15CFF50}" type="presParOf" srcId="{50B268D3-9D55-468D-9DC8-495C9AB2754C}" destId="{F7F30F67-3F3A-4BC1-ACA2-4A5487DCBC02}" srcOrd="5" destOrd="0" presId="urn:microsoft.com/office/officeart/2018/2/layout/IconVerticalSolidList"/>
    <dgm:cxn modelId="{0784620A-C99E-481B-A5D5-FF7258AEEEBE}" type="presParOf" srcId="{50B268D3-9D55-468D-9DC8-495C9AB2754C}" destId="{AD9A679E-05F6-4E59-8EA6-558E374BF664}" srcOrd="6" destOrd="0" presId="urn:microsoft.com/office/officeart/2018/2/layout/IconVerticalSolidList"/>
    <dgm:cxn modelId="{3480CAE7-01E1-4B17-BE5B-49B57A8AE68D}" type="presParOf" srcId="{AD9A679E-05F6-4E59-8EA6-558E374BF664}" destId="{8BEB56D1-0961-49DE-B70B-865ADF8918AD}" srcOrd="0" destOrd="0" presId="urn:microsoft.com/office/officeart/2018/2/layout/IconVerticalSolidList"/>
    <dgm:cxn modelId="{D51DC30E-6997-4892-A28C-65D3501010B0}" type="presParOf" srcId="{AD9A679E-05F6-4E59-8EA6-558E374BF664}" destId="{95D99026-D1F5-488F-AE02-3AFB957E26D8}" srcOrd="1" destOrd="0" presId="urn:microsoft.com/office/officeart/2018/2/layout/IconVerticalSolidList"/>
    <dgm:cxn modelId="{A541F321-E7CB-4A7F-8643-0AA31B6ED3B7}" type="presParOf" srcId="{AD9A679E-05F6-4E59-8EA6-558E374BF664}" destId="{697E97A5-873C-46E6-B4F2-DE3502DA57FC}" srcOrd="2" destOrd="0" presId="urn:microsoft.com/office/officeart/2018/2/layout/IconVerticalSolidList"/>
    <dgm:cxn modelId="{E0D1CDD1-B08F-4C4D-B048-5F43C7580F78}" type="presParOf" srcId="{AD9A679E-05F6-4E59-8EA6-558E374BF664}" destId="{322C5AE7-8BD1-4BBC-9BB6-5370F54B2492}" srcOrd="3" destOrd="0" presId="urn:microsoft.com/office/officeart/2018/2/layout/IconVerticalSolidList"/>
    <dgm:cxn modelId="{E7C55DC6-95E3-4750-AA88-355E11B7F5DA}" type="presParOf" srcId="{50B268D3-9D55-468D-9DC8-495C9AB2754C}" destId="{E5CE246F-4D26-4A0A-88B8-283985682289}" srcOrd="7" destOrd="0" presId="urn:microsoft.com/office/officeart/2018/2/layout/IconVerticalSolidList"/>
    <dgm:cxn modelId="{425F86A6-6DAB-4224-B799-5A919B88D4C8}" type="presParOf" srcId="{50B268D3-9D55-468D-9DC8-495C9AB2754C}" destId="{4A302935-B758-4484-A6A2-A8D779FCE954}" srcOrd="8" destOrd="0" presId="urn:microsoft.com/office/officeart/2018/2/layout/IconVerticalSolidList"/>
    <dgm:cxn modelId="{56285440-3A27-4508-93F0-46065EE17660}" type="presParOf" srcId="{4A302935-B758-4484-A6A2-A8D779FCE954}" destId="{D9C73381-0F1A-4E92-B9A8-EBB07F1B98EB}" srcOrd="0" destOrd="0" presId="urn:microsoft.com/office/officeart/2018/2/layout/IconVerticalSolidList"/>
    <dgm:cxn modelId="{5387B328-8510-4BDE-B493-DB918F2D887B}" type="presParOf" srcId="{4A302935-B758-4484-A6A2-A8D779FCE954}" destId="{19D121FF-17A5-4D7F-8549-3F28140D5D35}" srcOrd="1" destOrd="0" presId="urn:microsoft.com/office/officeart/2018/2/layout/IconVerticalSolidList"/>
    <dgm:cxn modelId="{E82960B7-5C28-41A6-A4E7-059C312DC269}" type="presParOf" srcId="{4A302935-B758-4484-A6A2-A8D779FCE954}" destId="{CE602D07-2F06-4603-9A71-BB0A79383463}" srcOrd="2" destOrd="0" presId="urn:microsoft.com/office/officeart/2018/2/layout/IconVerticalSolidList"/>
    <dgm:cxn modelId="{F3C44171-F407-4937-9693-475424DA4158}" type="presParOf" srcId="{4A302935-B758-4484-A6A2-A8D779FCE954}" destId="{8C51C2C1-FB77-44FC-A7E6-AF03E4313BC6}" srcOrd="3" destOrd="0" presId="urn:microsoft.com/office/officeart/2018/2/layout/IconVerticalSolidList"/>
    <dgm:cxn modelId="{5EABDB46-F7FD-4292-8039-9EFE61617B8E}" type="presParOf" srcId="{50B268D3-9D55-468D-9DC8-495C9AB2754C}" destId="{11ED225B-5936-4A9F-AB09-4439BFE1D166}" srcOrd="9" destOrd="0" presId="urn:microsoft.com/office/officeart/2018/2/layout/IconVerticalSolidList"/>
    <dgm:cxn modelId="{C32678DB-AE95-4624-81E3-B40F7FAB797B}" type="presParOf" srcId="{50B268D3-9D55-468D-9DC8-495C9AB2754C}" destId="{DDC3792C-65A8-4F55-A7A5-F995767CEADA}" srcOrd="10" destOrd="0" presId="urn:microsoft.com/office/officeart/2018/2/layout/IconVerticalSolidList"/>
    <dgm:cxn modelId="{1D819372-B3CE-4541-B805-3A472567C3DD}" type="presParOf" srcId="{DDC3792C-65A8-4F55-A7A5-F995767CEADA}" destId="{0127D0D0-7FB7-4043-94B8-37249ADF7460}" srcOrd="0" destOrd="0" presId="urn:microsoft.com/office/officeart/2018/2/layout/IconVerticalSolidList"/>
    <dgm:cxn modelId="{7EEBB55D-A6F6-4C82-9446-15E50A4887C0}" type="presParOf" srcId="{DDC3792C-65A8-4F55-A7A5-F995767CEADA}" destId="{96401753-F99E-4751-8409-031F1837B6AE}" srcOrd="1" destOrd="0" presId="urn:microsoft.com/office/officeart/2018/2/layout/IconVerticalSolidList"/>
    <dgm:cxn modelId="{567BD444-6C45-490D-8139-C88BF3E90721}" type="presParOf" srcId="{DDC3792C-65A8-4F55-A7A5-F995767CEADA}" destId="{2717EBE0-EFD6-4409-9FDB-29CC55C1E413}" srcOrd="2" destOrd="0" presId="urn:microsoft.com/office/officeart/2018/2/layout/IconVerticalSolidList"/>
    <dgm:cxn modelId="{7761D45C-5695-4D48-97A8-F8FF0EEB55A9}" type="presParOf" srcId="{DDC3792C-65A8-4F55-A7A5-F995767CEADA}" destId="{4537035D-0D17-4ADB-B9BE-1632B4C88A36}" srcOrd="3" destOrd="0" presId="urn:microsoft.com/office/officeart/2018/2/layout/IconVerticalSolidList"/>
    <dgm:cxn modelId="{03FACF9F-BEC5-473E-907F-FAE1B130D8A2}" type="presParOf" srcId="{50B268D3-9D55-468D-9DC8-495C9AB2754C}" destId="{5061A8B2-0C54-441A-ABC3-90AF2B5D2A68}" srcOrd="11" destOrd="0" presId="urn:microsoft.com/office/officeart/2018/2/layout/IconVerticalSolidList"/>
    <dgm:cxn modelId="{D61E8C23-0D37-475E-BE5C-6A8F6B860416}" type="presParOf" srcId="{50B268D3-9D55-468D-9DC8-495C9AB2754C}" destId="{F3C008AB-AFEA-45D7-8947-9918B326795F}" srcOrd="12" destOrd="0" presId="urn:microsoft.com/office/officeart/2018/2/layout/IconVerticalSolidList"/>
    <dgm:cxn modelId="{BC65F345-B64E-404D-9813-215DDD89A267}" type="presParOf" srcId="{F3C008AB-AFEA-45D7-8947-9918B326795F}" destId="{DAAA99E6-C1E3-49F9-A1DD-3DED3CC72D7A}" srcOrd="0" destOrd="0" presId="urn:microsoft.com/office/officeart/2018/2/layout/IconVerticalSolidList"/>
    <dgm:cxn modelId="{240B0ECF-A4E6-455C-8D05-E8118A1F61BB}" type="presParOf" srcId="{F3C008AB-AFEA-45D7-8947-9918B326795F}" destId="{67FF34A6-73B0-4F74-A10C-65289655A707}" srcOrd="1" destOrd="0" presId="urn:microsoft.com/office/officeart/2018/2/layout/IconVerticalSolidList"/>
    <dgm:cxn modelId="{A909333D-3F99-4692-8D99-B426747AFBB9}" type="presParOf" srcId="{F3C008AB-AFEA-45D7-8947-9918B326795F}" destId="{669D9C92-01D8-47A6-935E-5BEAC4B3E54C}" srcOrd="2" destOrd="0" presId="urn:microsoft.com/office/officeart/2018/2/layout/IconVerticalSolidList"/>
    <dgm:cxn modelId="{9548E672-8302-4BFF-BF8D-58CF116B2245}" type="presParOf" srcId="{F3C008AB-AFEA-45D7-8947-9918B326795F}" destId="{998905AA-15AA-4398-BDE6-B3339733E82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060280-037E-4F7B-B5D6-BDE828418DD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4445471-9114-4E8B-987D-4579975C4A8D}">
      <dgm:prSet/>
      <dgm:spPr/>
      <dgm:t>
        <a:bodyPr/>
        <a:lstStyle/>
        <a:p>
          <a:r>
            <a:rPr lang="en-GB" dirty="0"/>
            <a:t>Mental health</a:t>
          </a:r>
          <a:endParaRPr lang="en-US" dirty="0"/>
        </a:p>
      </dgm:t>
    </dgm:pt>
    <dgm:pt modelId="{7B69494D-C050-41CE-A9C5-FD74492FFB52}" type="parTrans" cxnId="{AA5A1C08-21FC-4BD1-8BAF-ED540C81088B}">
      <dgm:prSet/>
      <dgm:spPr/>
      <dgm:t>
        <a:bodyPr/>
        <a:lstStyle/>
        <a:p>
          <a:endParaRPr lang="en-US"/>
        </a:p>
      </dgm:t>
    </dgm:pt>
    <dgm:pt modelId="{8F652E3D-4971-46D8-9B6F-DA5EB2B65B73}" type="sibTrans" cxnId="{AA5A1C08-21FC-4BD1-8BAF-ED540C81088B}">
      <dgm:prSet/>
      <dgm:spPr/>
      <dgm:t>
        <a:bodyPr/>
        <a:lstStyle/>
        <a:p>
          <a:endParaRPr lang="en-US"/>
        </a:p>
      </dgm:t>
    </dgm:pt>
    <dgm:pt modelId="{148E4702-E5CB-4747-9F77-5CC77D76E727}">
      <dgm:prSet/>
      <dgm:spPr/>
      <dgm:t>
        <a:bodyPr/>
        <a:lstStyle/>
        <a:p>
          <a:r>
            <a:rPr lang="en-GB" dirty="0"/>
            <a:t>National Long COVID support</a:t>
          </a:r>
          <a:endParaRPr lang="en-US" dirty="0"/>
        </a:p>
      </dgm:t>
    </dgm:pt>
    <dgm:pt modelId="{192CADD9-2D13-4705-8704-BE204BA80375}" type="parTrans" cxnId="{2DA284F4-F92A-4F6E-AF76-A8E8BBD3D709}">
      <dgm:prSet/>
      <dgm:spPr/>
      <dgm:t>
        <a:bodyPr/>
        <a:lstStyle/>
        <a:p>
          <a:endParaRPr lang="en-US"/>
        </a:p>
      </dgm:t>
    </dgm:pt>
    <dgm:pt modelId="{7B1E88A5-5BAA-464A-894F-EC1303733769}" type="sibTrans" cxnId="{2DA284F4-F92A-4F6E-AF76-A8E8BBD3D709}">
      <dgm:prSet/>
      <dgm:spPr/>
      <dgm:t>
        <a:bodyPr/>
        <a:lstStyle/>
        <a:p>
          <a:endParaRPr lang="en-US"/>
        </a:p>
      </dgm:t>
    </dgm:pt>
    <dgm:pt modelId="{4DAD2AC3-00AD-4958-BEEE-37340ED7EF10}">
      <dgm:prSet/>
      <dgm:spPr/>
      <dgm:t>
        <a:bodyPr/>
        <a:lstStyle/>
        <a:p>
          <a:r>
            <a:rPr lang="en-GB"/>
            <a:t>Physical health</a:t>
          </a:r>
          <a:endParaRPr lang="en-US"/>
        </a:p>
      </dgm:t>
    </dgm:pt>
    <dgm:pt modelId="{924EC420-23BE-4484-89BC-B4FBC6BF0BE5}" type="parTrans" cxnId="{1A9A6748-143D-4CFA-A242-A6F2C2D766E6}">
      <dgm:prSet/>
      <dgm:spPr/>
      <dgm:t>
        <a:bodyPr/>
        <a:lstStyle/>
        <a:p>
          <a:endParaRPr lang="en-US"/>
        </a:p>
      </dgm:t>
    </dgm:pt>
    <dgm:pt modelId="{E8AA26D3-0315-45E7-9919-C2584514FE91}" type="sibTrans" cxnId="{1A9A6748-143D-4CFA-A242-A6F2C2D766E6}">
      <dgm:prSet/>
      <dgm:spPr/>
      <dgm:t>
        <a:bodyPr/>
        <a:lstStyle/>
        <a:p>
          <a:endParaRPr lang="en-US"/>
        </a:p>
      </dgm:t>
    </dgm:pt>
    <dgm:pt modelId="{7A139799-CC2C-462C-B27C-606FF6122E9D}">
      <dgm:prSet/>
      <dgm:spPr/>
      <dgm:t>
        <a:bodyPr/>
        <a:lstStyle/>
        <a:p>
          <a:r>
            <a:rPr lang="en-GB"/>
            <a:t>Social</a:t>
          </a:r>
          <a:r>
            <a:rPr lang="en-GB" baseline="0"/>
            <a:t> support</a:t>
          </a:r>
          <a:endParaRPr lang="en-US"/>
        </a:p>
      </dgm:t>
    </dgm:pt>
    <dgm:pt modelId="{10AA9CE0-99DE-490A-95D6-A31A3CC339DA}" type="parTrans" cxnId="{FDC0460C-79D2-427F-95E4-AA1378F2C3DC}">
      <dgm:prSet/>
      <dgm:spPr/>
      <dgm:t>
        <a:bodyPr/>
        <a:lstStyle/>
        <a:p>
          <a:endParaRPr lang="en-US"/>
        </a:p>
      </dgm:t>
    </dgm:pt>
    <dgm:pt modelId="{2F1179AF-3DD1-4564-BF3D-AA29C226C73A}" type="sibTrans" cxnId="{FDC0460C-79D2-427F-95E4-AA1378F2C3DC}">
      <dgm:prSet/>
      <dgm:spPr/>
      <dgm:t>
        <a:bodyPr/>
        <a:lstStyle/>
        <a:p>
          <a:endParaRPr lang="en-US"/>
        </a:p>
      </dgm:t>
    </dgm:pt>
    <dgm:pt modelId="{8846CDDA-00BF-460E-B413-A57695818D19}">
      <dgm:prSet/>
      <dgm:spPr/>
      <dgm:t>
        <a:bodyPr/>
        <a:lstStyle/>
        <a:p>
          <a:r>
            <a:rPr lang="en-GB" baseline="0"/>
            <a:t>Local services</a:t>
          </a:r>
          <a:endParaRPr lang="en-US"/>
        </a:p>
      </dgm:t>
    </dgm:pt>
    <dgm:pt modelId="{62D9255C-D580-43F1-A0F8-1470EB57EEBA}" type="parTrans" cxnId="{B7DDEC39-68D8-4731-BDA0-53E057F62E77}">
      <dgm:prSet/>
      <dgm:spPr/>
      <dgm:t>
        <a:bodyPr/>
        <a:lstStyle/>
        <a:p>
          <a:endParaRPr lang="en-US"/>
        </a:p>
      </dgm:t>
    </dgm:pt>
    <dgm:pt modelId="{81AD85EC-6C7F-42EC-9D22-FD436FC8CC36}" type="sibTrans" cxnId="{B7DDEC39-68D8-4731-BDA0-53E057F62E77}">
      <dgm:prSet/>
      <dgm:spPr/>
      <dgm:t>
        <a:bodyPr/>
        <a:lstStyle/>
        <a:p>
          <a:endParaRPr lang="en-US"/>
        </a:p>
      </dgm:t>
    </dgm:pt>
    <dgm:pt modelId="{1E766574-C7F7-401D-BE5E-377E0968C505}">
      <dgm:prSet/>
      <dgm:spPr/>
      <dgm:t>
        <a:bodyPr/>
        <a:lstStyle/>
        <a:p>
          <a:r>
            <a:rPr lang="en-GB" baseline="0"/>
            <a:t>Online support</a:t>
          </a:r>
          <a:endParaRPr lang="en-US"/>
        </a:p>
      </dgm:t>
    </dgm:pt>
    <dgm:pt modelId="{7F036262-33CF-4884-81EC-449585416566}" type="parTrans" cxnId="{441DEFCB-F6A5-4581-AAAA-6A40DB8703DA}">
      <dgm:prSet/>
      <dgm:spPr/>
      <dgm:t>
        <a:bodyPr/>
        <a:lstStyle/>
        <a:p>
          <a:endParaRPr lang="en-US"/>
        </a:p>
      </dgm:t>
    </dgm:pt>
    <dgm:pt modelId="{EFBFA2B5-9C38-407C-AFBB-484B425E5ED0}" type="sibTrans" cxnId="{441DEFCB-F6A5-4581-AAAA-6A40DB8703DA}">
      <dgm:prSet/>
      <dgm:spPr/>
      <dgm:t>
        <a:bodyPr/>
        <a:lstStyle/>
        <a:p>
          <a:endParaRPr lang="en-US"/>
        </a:p>
      </dgm:t>
    </dgm:pt>
    <dgm:pt modelId="{F494A16C-A2BD-448A-8526-2837B35EE739}">
      <dgm:prSet/>
      <dgm:spPr/>
      <dgm:t>
        <a:bodyPr/>
        <a:lstStyle/>
        <a:p>
          <a:r>
            <a:rPr lang="en-GB" baseline="0"/>
            <a:t>Your GP</a:t>
          </a:r>
          <a:endParaRPr lang="en-US"/>
        </a:p>
      </dgm:t>
    </dgm:pt>
    <dgm:pt modelId="{67C6DF1A-41F7-403A-B8B6-0DA28ECDAF4B}" type="parTrans" cxnId="{A2DF8982-CF32-4090-9AAF-30033382529A}">
      <dgm:prSet/>
      <dgm:spPr/>
      <dgm:t>
        <a:bodyPr/>
        <a:lstStyle/>
        <a:p>
          <a:endParaRPr lang="en-US"/>
        </a:p>
      </dgm:t>
    </dgm:pt>
    <dgm:pt modelId="{BA966DA8-7F30-4D38-945F-4C3A9748332D}" type="sibTrans" cxnId="{A2DF8982-CF32-4090-9AAF-30033382529A}">
      <dgm:prSet/>
      <dgm:spPr/>
      <dgm:t>
        <a:bodyPr/>
        <a:lstStyle/>
        <a:p>
          <a:endParaRPr lang="en-US"/>
        </a:p>
      </dgm:t>
    </dgm:pt>
    <dgm:pt modelId="{00C70574-AA5D-4D33-A27A-91B2D16316D1}">
      <dgm:prSet/>
      <dgm:spPr/>
      <dgm:t>
        <a:bodyPr/>
        <a:lstStyle/>
        <a:p>
          <a:r>
            <a:rPr lang="en-GB" baseline="0"/>
            <a:t>Research studies</a:t>
          </a:r>
          <a:endParaRPr lang="en-US"/>
        </a:p>
      </dgm:t>
    </dgm:pt>
    <dgm:pt modelId="{01669415-8A02-47F4-A067-4D90A2D3B8A9}" type="parTrans" cxnId="{2016F9E7-78DF-4EC0-839C-D26F4C4C1642}">
      <dgm:prSet/>
      <dgm:spPr/>
      <dgm:t>
        <a:bodyPr/>
        <a:lstStyle/>
        <a:p>
          <a:endParaRPr lang="en-US"/>
        </a:p>
      </dgm:t>
    </dgm:pt>
    <dgm:pt modelId="{69DDBEA2-37A0-42D3-B2BB-46CC499422FD}" type="sibTrans" cxnId="{2016F9E7-78DF-4EC0-839C-D26F4C4C1642}">
      <dgm:prSet/>
      <dgm:spPr/>
      <dgm:t>
        <a:bodyPr/>
        <a:lstStyle/>
        <a:p>
          <a:endParaRPr lang="en-US"/>
        </a:p>
      </dgm:t>
    </dgm:pt>
    <dgm:pt modelId="{DA6F448E-7E65-4475-BB3B-98ADEA309B26}" type="pres">
      <dgm:prSet presAssocID="{67060280-037E-4F7B-B5D6-BDE828418DD2}" presName="linear" presStyleCnt="0">
        <dgm:presLayoutVars>
          <dgm:animLvl val="lvl"/>
          <dgm:resizeHandles val="exact"/>
        </dgm:presLayoutVars>
      </dgm:prSet>
      <dgm:spPr/>
      <dgm:t>
        <a:bodyPr/>
        <a:lstStyle/>
        <a:p>
          <a:endParaRPr lang="en-GB"/>
        </a:p>
      </dgm:t>
    </dgm:pt>
    <dgm:pt modelId="{D9A29E80-50E8-433E-BD42-31E8A906BD8A}" type="pres">
      <dgm:prSet presAssocID="{74445471-9114-4E8B-987D-4579975C4A8D}" presName="parentText" presStyleLbl="node1" presStyleIdx="0" presStyleCnt="8">
        <dgm:presLayoutVars>
          <dgm:chMax val="0"/>
          <dgm:bulletEnabled val="1"/>
        </dgm:presLayoutVars>
      </dgm:prSet>
      <dgm:spPr/>
      <dgm:t>
        <a:bodyPr/>
        <a:lstStyle/>
        <a:p>
          <a:endParaRPr lang="en-GB"/>
        </a:p>
      </dgm:t>
    </dgm:pt>
    <dgm:pt modelId="{D4521DDB-2520-4146-A53C-C4F4EC7D1A83}" type="pres">
      <dgm:prSet presAssocID="{8F652E3D-4971-46D8-9B6F-DA5EB2B65B73}" presName="spacer" presStyleCnt="0"/>
      <dgm:spPr/>
    </dgm:pt>
    <dgm:pt modelId="{52FC7933-F4A0-4FAC-94D0-48C6D5CAAB43}" type="pres">
      <dgm:prSet presAssocID="{148E4702-E5CB-4747-9F77-5CC77D76E727}" presName="parentText" presStyleLbl="node1" presStyleIdx="1" presStyleCnt="8">
        <dgm:presLayoutVars>
          <dgm:chMax val="0"/>
          <dgm:bulletEnabled val="1"/>
        </dgm:presLayoutVars>
      </dgm:prSet>
      <dgm:spPr/>
      <dgm:t>
        <a:bodyPr/>
        <a:lstStyle/>
        <a:p>
          <a:endParaRPr lang="en-GB"/>
        </a:p>
      </dgm:t>
    </dgm:pt>
    <dgm:pt modelId="{774365AE-A69D-4B8D-AC28-99747F516062}" type="pres">
      <dgm:prSet presAssocID="{7B1E88A5-5BAA-464A-894F-EC1303733769}" presName="spacer" presStyleCnt="0"/>
      <dgm:spPr/>
    </dgm:pt>
    <dgm:pt modelId="{2BA68E5C-EB67-42DD-B0B8-FBAA7595B5B3}" type="pres">
      <dgm:prSet presAssocID="{4DAD2AC3-00AD-4958-BEEE-37340ED7EF10}" presName="parentText" presStyleLbl="node1" presStyleIdx="2" presStyleCnt="8">
        <dgm:presLayoutVars>
          <dgm:chMax val="0"/>
          <dgm:bulletEnabled val="1"/>
        </dgm:presLayoutVars>
      </dgm:prSet>
      <dgm:spPr/>
      <dgm:t>
        <a:bodyPr/>
        <a:lstStyle/>
        <a:p>
          <a:endParaRPr lang="en-GB"/>
        </a:p>
      </dgm:t>
    </dgm:pt>
    <dgm:pt modelId="{511AC344-F8EB-4AAD-A186-AA09C3649D8D}" type="pres">
      <dgm:prSet presAssocID="{E8AA26D3-0315-45E7-9919-C2584514FE91}" presName="spacer" presStyleCnt="0"/>
      <dgm:spPr/>
    </dgm:pt>
    <dgm:pt modelId="{D3765A2E-E393-401B-B858-BAC6E167DB9B}" type="pres">
      <dgm:prSet presAssocID="{7A139799-CC2C-462C-B27C-606FF6122E9D}" presName="parentText" presStyleLbl="node1" presStyleIdx="3" presStyleCnt="8">
        <dgm:presLayoutVars>
          <dgm:chMax val="0"/>
          <dgm:bulletEnabled val="1"/>
        </dgm:presLayoutVars>
      </dgm:prSet>
      <dgm:spPr/>
      <dgm:t>
        <a:bodyPr/>
        <a:lstStyle/>
        <a:p>
          <a:endParaRPr lang="en-GB"/>
        </a:p>
      </dgm:t>
    </dgm:pt>
    <dgm:pt modelId="{BF32BC41-13D0-499C-9F9A-448867922492}" type="pres">
      <dgm:prSet presAssocID="{2F1179AF-3DD1-4564-BF3D-AA29C226C73A}" presName="spacer" presStyleCnt="0"/>
      <dgm:spPr/>
    </dgm:pt>
    <dgm:pt modelId="{C328C5D7-1B06-4626-90E6-6D38C51EFBD2}" type="pres">
      <dgm:prSet presAssocID="{8846CDDA-00BF-460E-B413-A57695818D19}" presName="parentText" presStyleLbl="node1" presStyleIdx="4" presStyleCnt="8">
        <dgm:presLayoutVars>
          <dgm:chMax val="0"/>
          <dgm:bulletEnabled val="1"/>
        </dgm:presLayoutVars>
      </dgm:prSet>
      <dgm:spPr/>
      <dgm:t>
        <a:bodyPr/>
        <a:lstStyle/>
        <a:p>
          <a:endParaRPr lang="en-GB"/>
        </a:p>
      </dgm:t>
    </dgm:pt>
    <dgm:pt modelId="{DA790BBD-9E84-4342-9EFE-C9C5AE8463FB}" type="pres">
      <dgm:prSet presAssocID="{81AD85EC-6C7F-42EC-9D22-FD436FC8CC36}" presName="spacer" presStyleCnt="0"/>
      <dgm:spPr/>
    </dgm:pt>
    <dgm:pt modelId="{BB24E0A0-45B9-4FC3-943B-FF24A5B21C5C}" type="pres">
      <dgm:prSet presAssocID="{1E766574-C7F7-401D-BE5E-377E0968C505}" presName="parentText" presStyleLbl="node1" presStyleIdx="5" presStyleCnt="8">
        <dgm:presLayoutVars>
          <dgm:chMax val="0"/>
          <dgm:bulletEnabled val="1"/>
        </dgm:presLayoutVars>
      </dgm:prSet>
      <dgm:spPr/>
      <dgm:t>
        <a:bodyPr/>
        <a:lstStyle/>
        <a:p>
          <a:endParaRPr lang="en-GB"/>
        </a:p>
      </dgm:t>
    </dgm:pt>
    <dgm:pt modelId="{E9E5FA64-1B7F-49BA-9B43-EF70C60EFE95}" type="pres">
      <dgm:prSet presAssocID="{EFBFA2B5-9C38-407C-AFBB-484B425E5ED0}" presName="spacer" presStyleCnt="0"/>
      <dgm:spPr/>
    </dgm:pt>
    <dgm:pt modelId="{1FE49CD2-51B9-4BB4-8558-CEAE676A25F0}" type="pres">
      <dgm:prSet presAssocID="{F494A16C-A2BD-448A-8526-2837B35EE739}" presName="parentText" presStyleLbl="node1" presStyleIdx="6" presStyleCnt="8">
        <dgm:presLayoutVars>
          <dgm:chMax val="0"/>
          <dgm:bulletEnabled val="1"/>
        </dgm:presLayoutVars>
      </dgm:prSet>
      <dgm:spPr/>
      <dgm:t>
        <a:bodyPr/>
        <a:lstStyle/>
        <a:p>
          <a:endParaRPr lang="en-GB"/>
        </a:p>
      </dgm:t>
    </dgm:pt>
    <dgm:pt modelId="{785D818B-28EE-47E9-A6CA-45A2E85FEA5F}" type="pres">
      <dgm:prSet presAssocID="{BA966DA8-7F30-4D38-945F-4C3A9748332D}" presName="spacer" presStyleCnt="0"/>
      <dgm:spPr/>
    </dgm:pt>
    <dgm:pt modelId="{196F879D-5B0E-4F65-ADAC-68FC93E3B110}" type="pres">
      <dgm:prSet presAssocID="{00C70574-AA5D-4D33-A27A-91B2D16316D1}" presName="parentText" presStyleLbl="node1" presStyleIdx="7" presStyleCnt="8">
        <dgm:presLayoutVars>
          <dgm:chMax val="0"/>
          <dgm:bulletEnabled val="1"/>
        </dgm:presLayoutVars>
      </dgm:prSet>
      <dgm:spPr/>
      <dgm:t>
        <a:bodyPr/>
        <a:lstStyle/>
        <a:p>
          <a:endParaRPr lang="en-GB"/>
        </a:p>
      </dgm:t>
    </dgm:pt>
  </dgm:ptLst>
  <dgm:cxnLst>
    <dgm:cxn modelId="{FEC131CB-ACF2-46E2-8B38-E63CED72ED26}" type="presOf" srcId="{8846CDDA-00BF-460E-B413-A57695818D19}" destId="{C328C5D7-1B06-4626-90E6-6D38C51EFBD2}" srcOrd="0" destOrd="0" presId="urn:microsoft.com/office/officeart/2005/8/layout/vList2"/>
    <dgm:cxn modelId="{2DA284F4-F92A-4F6E-AF76-A8E8BBD3D709}" srcId="{67060280-037E-4F7B-B5D6-BDE828418DD2}" destId="{148E4702-E5CB-4747-9F77-5CC77D76E727}" srcOrd="1" destOrd="0" parTransId="{192CADD9-2D13-4705-8704-BE204BA80375}" sibTransId="{7B1E88A5-5BAA-464A-894F-EC1303733769}"/>
    <dgm:cxn modelId="{A2DF8982-CF32-4090-9AAF-30033382529A}" srcId="{67060280-037E-4F7B-B5D6-BDE828418DD2}" destId="{F494A16C-A2BD-448A-8526-2837B35EE739}" srcOrd="6" destOrd="0" parTransId="{67C6DF1A-41F7-403A-B8B6-0DA28ECDAF4B}" sibTransId="{BA966DA8-7F30-4D38-945F-4C3A9748332D}"/>
    <dgm:cxn modelId="{180D8C05-C199-4ADC-BD23-8B624BF78872}" type="presOf" srcId="{67060280-037E-4F7B-B5D6-BDE828418DD2}" destId="{DA6F448E-7E65-4475-BB3B-98ADEA309B26}" srcOrd="0" destOrd="0" presId="urn:microsoft.com/office/officeart/2005/8/layout/vList2"/>
    <dgm:cxn modelId="{8237A4DA-4829-4950-A535-972C6B4385F8}" type="presOf" srcId="{00C70574-AA5D-4D33-A27A-91B2D16316D1}" destId="{196F879D-5B0E-4F65-ADAC-68FC93E3B110}" srcOrd="0" destOrd="0" presId="urn:microsoft.com/office/officeart/2005/8/layout/vList2"/>
    <dgm:cxn modelId="{1A9A6748-143D-4CFA-A242-A6F2C2D766E6}" srcId="{67060280-037E-4F7B-B5D6-BDE828418DD2}" destId="{4DAD2AC3-00AD-4958-BEEE-37340ED7EF10}" srcOrd="2" destOrd="0" parTransId="{924EC420-23BE-4484-89BC-B4FBC6BF0BE5}" sibTransId="{E8AA26D3-0315-45E7-9919-C2584514FE91}"/>
    <dgm:cxn modelId="{04871C29-0102-4138-930C-CDF50E2A297E}" type="presOf" srcId="{F494A16C-A2BD-448A-8526-2837B35EE739}" destId="{1FE49CD2-51B9-4BB4-8558-CEAE676A25F0}" srcOrd="0" destOrd="0" presId="urn:microsoft.com/office/officeart/2005/8/layout/vList2"/>
    <dgm:cxn modelId="{52E8FF02-138A-41BF-9B44-E7960AE7DE51}" type="presOf" srcId="{148E4702-E5CB-4747-9F77-5CC77D76E727}" destId="{52FC7933-F4A0-4FAC-94D0-48C6D5CAAB43}" srcOrd="0" destOrd="0" presId="urn:microsoft.com/office/officeart/2005/8/layout/vList2"/>
    <dgm:cxn modelId="{D1ECD05C-9EBF-4AA8-A330-AAEB38B29F2C}" type="presOf" srcId="{1E766574-C7F7-401D-BE5E-377E0968C505}" destId="{BB24E0A0-45B9-4FC3-943B-FF24A5B21C5C}" srcOrd="0" destOrd="0" presId="urn:microsoft.com/office/officeart/2005/8/layout/vList2"/>
    <dgm:cxn modelId="{AA5A1C08-21FC-4BD1-8BAF-ED540C81088B}" srcId="{67060280-037E-4F7B-B5D6-BDE828418DD2}" destId="{74445471-9114-4E8B-987D-4579975C4A8D}" srcOrd="0" destOrd="0" parTransId="{7B69494D-C050-41CE-A9C5-FD74492FFB52}" sibTransId="{8F652E3D-4971-46D8-9B6F-DA5EB2B65B73}"/>
    <dgm:cxn modelId="{441DEFCB-F6A5-4581-AAAA-6A40DB8703DA}" srcId="{67060280-037E-4F7B-B5D6-BDE828418DD2}" destId="{1E766574-C7F7-401D-BE5E-377E0968C505}" srcOrd="5" destOrd="0" parTransId="{7F036262-33CF-4884-81EC-449585416566}" sibTransId="{EFBFA2B5-9C38-407C-AFBB-484B425E5ED0}"/>
    <dgm:cxn modelId="{097F6230-0C59-4F4B-B05D-1B34C97C9545}" type="presOf" srcId="{74445471-9114-4E8B-987D-4579975C4A8D}" destId="{D9A29E80-50E8-433E-BD42-31E8A906BD8A}" srcOrd="0" destOrd="0" presId="urn:microsoft.com/office/officeart/2005/8/layout/vList2"/>
    <dgm:cxn modelId="{E3472CEA-2E8E-4956-A644-29B7F50771F7}" type="presOf" srcId="{4DAD2AC3-00AD-4958-BEEE-37340ED7EF10}" destId="{2BA68E5C-EB67-42DD-B0B8-FBAA7595B5B3}" srcOrd="0" destOrd="0" presId="urn:microsoft.com/office/officeart/2005/8/layout/vList2"/>
    <dgm:cxn modelId="{1ACB8C35-6671-4891-A4EB-612F12AEF30C}" type="presOf" srcId="{7A139799-CC2C-462C-B27C-606FF6122E9D}" destId="{D3765A2E-E393-401B-B858-BAC6E167DB9B}" srcOrd="0" destOrd="0" presId="urn:microsoft.com/office/officeart/2005/8/layout/vList2"/>
    <dgm:cxn modelId="{FDC0460C-79D2-427F-95E4-AA1378F2C3DC}" srcId="{67060280-037E-4F7B-B5D6-BDE828418DD2}" destId="{7A139799-CC2C-462C-B27C-606FF6122E9D}" srcOrd="3" destOrd="0" parTransId="{10AA9CE0-99DE-490A-95D6-A31A3CC339DA}" sibTransId="{2F1179AF-3DD1-4564-BF3D-AA29C226C73A}"/>
    <dgm:cxn modelId="{B7DDEC39-68D8-4731-BDA0-53E057F62E77}" srcId="{67060280-037E-4F7B-B5D6-BDE828418DD2}" destId="{8846CDDA-00BF-460E-B413-A57695818D19}" srcOrd="4" destOrd="0" parTransId="{62D9255C-D580-43F1-A0F8-1470EB57EEBA}" sibTransId="{81AD85EC-6C7F-42EC-9D22-FD436FC8CC36}"/>
    <dgm:cxn modelId="{2016F9E7-78DF-4EC0-839C-D26F4C4C1642}" srcId="{67060280-037E-4F7B-B5D6-BDE828418DD2}" destId="{00C70574-AA5D-4D33-A27A-91B2D16316D1}" srcOrd="7" destOrd="0" parTransId="{01669415-8A02-47F4-A067-4D90A2D3B8A9}" sibTransId="{69DDBEA2-37A0-42D3-B2BB-46CC499422FD}"/>
    <dgm:cxn modelId="{B88E883C-31B9-4B9D-AC73-1745FAAC9879}" type="presParOf" srcId="{DA6F448E-7E65-4475-BB3B-98ADEA309B26}" destId="{D9A29E80-50E8-433E-BD42-31E8A906BD8A}" srcOrd="0" destOrd="0" presId="urn:microsoft.com/office/officeart/2005/8/layout/vList2"/>
    <dgm:cxn modelId="{FF1645B9-734E-43E9-B068-9BE4AD1F7F04}" type="presParOf" srcId="{DA6F448E-7E65-4475-BB3B-98ADEA309B26}" destId="{D4521DDB-2520-4146-A53C-C4F4EC7D1A83}" srcOrd="1" destOrd="0" presId="urn:microsoft.com/office/officeart/2005/8/layout/vList2"/>
    <dgm:cxn modelId="{6A4C425A-212E-4B4F-95AB-69E1AEFED67C}" type="presParOf" srcId="{DA6F448E-7E65-4475-BB3B-98ADEA309B26}" destId="{52FC7933-F4A0-4FAC-94D0-48C6D5CAAB43}" srcOrd="2" destOrd="0" presId="urn:microsoft.com/office/officeart/2005/8/layout/vList2"/>
    <dgm:cxn modelId="{41710570-C1D3-49CF-BF45-A3FBBDC39610}" type="presParOf" srcId="{DA6F448E-7E65-4475-BB3B-98ADEA309B26}" destId="{774365AE-A69D-4B8D-AC28-99747F516062}" srcOrd="3" destOrd="0" presId="urn:microsoft.com/office/officeart/2005/8/layout/vList2"/>
    <dgm:cxn modelId="{3ABF142A-DFF6-45BF-B5AA-35EA6C2CAFC4}" type="presParOf" srcId="{DA6F448E-7E65-4475-BB3B-98ADEA309B26}" destId="{2BA68E5C-EB67-42DD-B0B8-FBAA7595B5B3}" srcOrd="4" destOrd="0" presId="urn:microsoft.com/office/officeart/2005/8/layout/vList2"/>
    <dgm:cxn modelId="{E71495A7-A302-4CDF-9D07-A53995402088}" type="presParOf" srcId="{DA6F448E-7E65-4475-BB3B-98ADEA309B26}" destId="{511AC344-F8EB-4AAD-A186-AA09C3649D8D}" srcOrd="5" destOrd="0" presId="urn:microsoft.com/office/officeart/2005/8/layout/vList2"/>
    <dgm:cxn modelId="{0328A174-8812-4305-94AE-7FAD59F59ABE}" type="presParOf" srcId="{DA6F448E-7E65-4475-BB3B-98ADEA309B26}" destId="{D3765A2E-E393-401B-B858-BAC6E167DB9B}" srcOrd="6" destOrd="0" presId="urn:microsoft.com/office/officeart/2005/8/layout/vList2"/>
    <dgm:cxn modelId="{44AC9EBE-A9F0-45FA-8E58-A31DED3EB720}" type="presParOf" srcId="{DA6F448E-7E65-4475-BB3B-98ADEA309B26}" destId="{BF32BC41-13D0-499C-9F9A-448867922492}" srcOrd="7" destOrd="0" presId="urn:microsoft.com/office/officeart/2005/8/layout/vList2"/>
    <dgm:cxn modelId="{B71ED247-1668-4896-8247-C3157813D8B5}" type="presParOf" srcId="{DA6F448E-7E65-4475-BB3B-98ADEA309B26}" destId="{C328C5D7-1B06-4626-90E6-6D38C51EFBD2}" srcOrd="8" destOrd="0" presId="urn:microsoft.com/office/officeart/2005/8/layout/vList2"/>
    <dgm:cxn modelId="{2A4459CA-8B43-4855-9B57-B1B88455CD7D}" type="presParOf" srcId="{DA6F448E-7E65-4475-BB3B-98ADEA309B26}" destId="{DA790BBD-9E84-4342-9EFE-C9C5AE8463FB}" srcOrd="9" destOrd="0" presId="urn:microsoft.com/office/officeart/2005/8/layout/vList2"/>
    <dgm:cxn modelId="{04CA8A5A-1609-46CC-AC19-DF59B9285E0F}" type="presParOf" srcId="{DA6F448E-7E65-4475-BB3B-98ADEA309B26}" destId="{BB24E0A0-45B9-4FC3-943B-FF24A5B21C5C}" srcOrd="10" destOrd="0" presId="urn:microsoft.com/office/officeart/2005/8/layout/vList2"/>
    <dgm:cxn modelId="{588CE373-CB77-4BAA-B9C9-95CF57F81207}" type="presParOf" srcId="{DA6F448E-7E65-4475-BB3B-98ADEA309B26}" destId="{E9E5FA64-1B7F-49BA-9B43-EF70C60EFE95}" srcOrd="11" destOrd="0" presId="urn:microsoft.com/office/officeart/2005/8/layout/vList2"/>
    <dgm:cxn modelId="{D0B7F46C-A771-42F7-B51E-1B703DDAA50A}" type="presParOf" srcId="{DA6F448E-7E65-4475-BB3B-98ADEA309B26}" destId="{1FE49CD2-51B9-4BB4-8558-CEAE676A25F0}" srcOrd="12" destOrd="0" presId="urn:microsoft.com/office/officeart/2005/8/layout/vList2"/>
    <dgm:cxn modelId="{64908648-AB2D-4C1B-A658-F084BA78226A}" type="presParOf" srcId="{DA6F448E-7E65-4475-BB3B-98ADEA309B26}" destId="{785D818B-28EE-47E9-A6CA-45A2E85FEA5F}" srcOrd="13" destOrd="0" presId="urn:microsoft.com/office/officeart/2005/8/layout/vList2"/>
    <dgm:cxn modelId="{BAB0EF59-5E30-4F84-B759-AA4AACEC3961}" type="presParOf" srcId="{DA6F448E-7E65-4475-BB3B-98ADEA309B26}" destId="{196F879D-5B0E-4F65-ADAC-68FC93E3B11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4F1D1B-D1AB-4AAD-A6C6-4F628068736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D4FA93E-1A34-4037-B21A-88BA051F9AC2}">
      <dgm:prSet/>
      <dgm:spPr/>
      <dgm:t>
        <a:bodyPr/>
        <a:lstStyle/>
        <a:p>
          <a:pPr>
            <a:lnSpc>
              <a:spcPct val="100000"/>
            </a:lnSpc>
          </a:pPr>
          <a:r>
            <a:rPr lang="en-GB"/>
            <a:t>Solution focused mindset</a:t>
          </a:r>
          <a:endParaRPr lang="en-US"/>
        </a:p>
      </dgm:t>
    </dgm:pt>
    <dgm:pt modelId="{A8E5C1C8-975F-4284-B04C-FB0EA2A423B6}" type="parTrans" cxnId="{FFEA7BDB-F427-4260-B6B0-42E3CC15ACF9}">
      <dgm:prSet/>
      <dgm:spPr/>
      <dgm:t>
        <a:bodyPr/>
        <a:lstStyle/>
        <a:p>
          <a:endParaRPr lang="en-US"/>
        </a:p>
      </dgm:t>
    </dgm:pt>
    <dgm:pt modelId="{08CF7EAE-FD24-4130-8D76-BC09779344E1}" type="sibTrans" cxnId="{FFEA7BDB-F427-4260-B6B0-42E3CC15ACF9}">
      <dgm:prSet/>
      <dgm:spPr/>
      <dgm:t>
        <a:bodyPr/>
        <a:lstStyle/>
        <a:p>
          <a:pPr>
            <a:lnSpc>
              <a:spcPct val="100000"/>
            </a:lnSpc>
          </a:pPr>
          <a:endParaRPr lang="en-US"/>
        </a:p>
      </dgm:t>
    </dgm:pt>
    <dgm:pt modelId="{91838BF7-1F29-43CA-B71A-E2D813762B03}">
      <dgm:prSet/>
      <dgm:spPr/>
      <dgm:t>
        <a:bodyPr/>
        <a:lstStyle/>
        <a:p>
          <a:pPr>
            <a:lnSpc>
              <a:spcPct val="100000"/>
            </a:lnSpc>
          </a:pPr>
          <a:r>
            <a:rPr lang="en-GB"/>
            <a:t>The cycle of change:  small changes lead to big changes, turning vicious cycles into virtuous cycles</a:t>
          </a:r>
          <a:endParaRPr lang="en-US"/>
        </a:p>
      </dgm:t>
    </dgm:pt>
    <dgm:pt modelId="{8DD4CC89-E5CC-41E8-B849-37C693618843}" type="parTrans" cxnId="{70E84C8D-914D-449D-8B8B-189699636A69}">
      <dgm:prSet/>
      <dgm:spPr/>
      <dgm:t>
        <a:bodyPr/>
        <a:lstStyle/>
        <a:p>
          <a:endParaRPr lang="en-US"/>
        </a:p>
      </dgm:t>
    </dgm:pt>
    <dgm:pt modelId="{09A8DB4C-4F19-495E-9F53-B44FCBCFACEA}" type="sibTrans" cxnId="{70E84C8D-914D-449D-8B8B-189699636A69}">
      <dgm:prSet/>
      <dgm:spPr/>
      <dgm:t>
        <a:bodyPr/>
        <a:lstStyle/>
        <a:p>
          <a:pPr>
            <a:lnSpc>
              <a:spcPct val="100000"/>
            </a:lnSpc>
          </a:pPr>
          <a:endParaRPr lang="en-US"/>
        </a:p>
      </dgm:t>
    </dgm:pt>
    <dgm:pt modelId="{9773A2A4-207C-4B14-BBFF-6D451D554C15}">
      <dgm:prSet/>
      <dgm:spPr/>
      <dgm:t>
        <a:bodyPr/>
        <a:lstStyle/>
        <a:p>
          <a:pPr>
            <a:lnSpc>
              <a:spcPct val="100000"/>
            </a:lnSpc>
          </a:pPr>
          <a:r>
            <a:rPr lang="en-GB"/>
            <a:t>Mindset of self-compassion</a:t>
          </a:r>
          <a:endParaRPr lang="en-US"/>
        </a:p>
      </dgm:t>
    </dgm:pt>
    <dgm:pt modelId="{9EF981EA-F0C0-48DB-B957-486841AA121C}" type="parTrans" cxnId="{C3CF9AC1-E6F7-4924-9695-AA8853EBC8A1}">
      <dgm:prSet/>
      <dgm:spPr/>
      <dgm:t>
        <a:bodyPr/>
        <a:lstStyle/>
        <a:p>
          <a:endParaRPr lang="en-US"/>
        </a:p>
      </dgm:t>
    </dgm:pt>
    <dgm:pt modelId="{63289D72-D16B-4556-A79F-9B211D934148}" type="sibTrans" cxnId="{C3CF9AC1-E6F7-4924-9695-AA8853EBC8A1}">
      <dgm:prSet/>
      <dgm:spPr/>
      <dgm:t>
        <a:bodyPr/>
        <a:lstStyle/>
        <a:p>
          <a:pPr>
            <a:lnSpc>
              <a:spcPct val="100000"/>
            </a:lnSpc>
          </a:pPr>
          <a:endParaRPr lang="en-US"/>
        </a:p>
      </dgm:t>
    </dgm:pt>
    <dgm:pt modelId="{8139688A-8EFD-4C3C-8AA4-C172E1F221A8}">
      <dgm:prSet/>
      <dgm:spPr/>
      <dgm:t>
        <a:bodyPr/>
        <a:lstStyle/>
        <a:p>
          <a:pPr>
            <a:lnSpc>
              <a:spcPct val="100000"/>
            </a:lnSpc>
          </a:pPr>
          <a:r>
            <a:rPr lang="en-GB" dirty="0" smtClean="0"/>
            <a:t>Mindfulness </a:t>
          </a:r>
          <a:r>
            <a:rPr lang="en-GB" dirty="0"/>
            <a:t>practice</a:t>
          </a:r>
          <a:endParaRPr lang="en-US" dirty="0"/>
        </a:p>
      </dgm:t>
    </dgm:pt>
    <dgm:pt modelId="{59A07464-C90C-4043-B6B2-0BB5FB2B9FA1}" type="parTrans" cxnId="{A099AD25-95C3-4F19-927F-0004122D6FBB}">
      <dgm:prSet/>
      <dgm:spPr/>
      <dgm:t>
        <a:bodyPr/>
        <a:lstStyle/>
        <a:p>
          <a:endParaRPr lang="en-US"/>
        </a:p>
      </dgm:t>
    </dgm:pt>
    <dgm:pt modelId="{E7D71918-D883-4CD4-BE45-4AA262E1F12F}" type="sibTrans" cxnId="{A099AD25-95C3-4F19-927F-0004122D6FBB}">
      <dgm:prSet/>
      <dgm:spPr/>
      <dgm:t>
        <a:bodyPr/>
        <a:lstStyle/>
        <a:p>
          <a:endParaRPr lang="en-US"/>
        </a:p>
      </dgm:t>
    </dgm:pt>
    <dgm:pt modelId="{E96DC9CD-3BBA-4A76-9467-06D23259913F}" type="pres">
      <dgm:prSet presAssocID="{AB4F1D1B-D1AB-4AAD-A6C6-4F6280687369}" presName="root" presStyleCnt="0">
        <dgm:presLayoutVars>
          <dgm:dir/>
          <dgm:resizeHandles val="exact"/>
        </dgm:presLayoutVars>
      </dgm:prSet>
      <dgm:spPr/>
      <dgm:t>
        <a:bodyPr/>
        <a:lstStyle/>
        <a:p>
          <a:endParaRPr lang="en-GB"/>
        </a:p>
      </dgm:t>
    </dgm:pt>
    <dgm:pt modelId="{FA381FF0-24B0-4B49-8AB5-B30FD912A635}" type="pres">
      <dgm:prSet presAssocID="{AB4F1D1B-D1AB-4AAD-A6C6-4F6280687369}" presName="container" presStyleCnt="0">
        <dgm:presLayoutVars>
          <dgm:dir/>
          <dgm:resizeHandles val="exact"/>
        </dgm:presLayoutVars>
      </dgm:prSet>
      <dgm:spPr/>
    </dgm:pt>
    <dgm:pt modelId="{A76B8D00-6F58-4148-9955-74484085C443}" type="pres">
      <dgm:prSet presAssocID="{BD4FA93E-1A34-4037-B21A-88BA051F9AC2}" presName="compNode" presStyleCnt="0"/>
      <dgm:spPr/>
    </dgm:pt>
    <dgm:pt modelId="{7F1E4256-3D71-4615-9DDF-9E87E67DCFCD}" type="pres">
      <dgm:prSet presAssocID="{BD4FA93E-1A34-4037-B21A-88BA051F9AC2}" presName="iconBgRect" presStyleLbl="bgShp" presStyleIdx="0" presStyleCnt="4"/>
      <dgm:spPr/>
    </dgm:pt>
    <dgm:pt modelId="{B97740C5-7B43-4BCF-B2F4-F9A7BC14FCEE}" type="pres">
      <dgm:prSet presAssocID="{BD4FA93E-1A34-4037-B21A-88BA051F9AC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80E0B783-7E20-405C-84BF-424A857802D4}" type="pres">
      <dgm:prSet presAssocID="{BD4FA93E-1A34-4037-B21A-88BA051F9AC2}" presName="spaceRect" presStyleCnt="0"/>
      <dgm:spPr/>
    </dgm:pt>
    <dgm:pt modelId="{0C808BA4-ED2D-4647-AD1A-CE33191CB998}" type="pres">
      <dgm:prSet presAssocID="{BD4FA93E-1A34-4037-B21A-88BA051F9AC2}" presName="textRect" presStyleLbl="revTx" presStyleIdx="0" presStyleCnt="4">
        <dgm:presLayoutVars>
          <dgm:chMax val="1"/>
          <dgm:chPref val="1"/>
        </dgm:presLayoutVars>
      </dgm:prSet>
      <dgm:spPr/>
      <dgm:t>
        <a:bodyPr/>
        <a:lstStyle/>
        <a:p>
          <a:endParaRPr lang="en-GB"/>
        </a:p>
      </dgm:t>
    </dgm:pt>
    <dgm:pt modelId="{CC2EEDD1-A9B8-482B-A436-F28F6E6BAD47}" type="pres">
      <dgm:prSet presAssocID="{08CF7EAE-FD24-4130-8D76-BC09779344E1}" presName="sibTrans" presStyleLbl="sibTrans2D1" presStyleIdx="0" presStyleCnt="0"/>
      <dgm:spPr/>
      <dgm:t>
        <a:bodyPr/>
        <a:lstStyle/>
        <a:p>
          <a:endParaRPr lang="en-GB"/>
        </a:p>
      </dgm:t>
    </dgm:pt>
    <dgm:pt modelId="{323B9981-FDE2-4032-A45D-156698D3E75B}" type="pres">
      <dgm:prSet presAssocID="{91838BF7-1F29-43CA-B71A-E2D813762B03}" presName="compNode" presStyleCnt="0"/>
      <dgm:spPr/>
    </dgm:pt>
    <dgm:pt modelId="{B95F906D-648E-4500-AB87-DF4DE396EA70}" type="pres">
      <dgm:prSet presAssocID="{91838BF7-1F29-43CA-B71A-E2D813762B03}" presName="iconBgRect" presStyleLbl="bgShp" presStyleIdx="1" presStyleCnt="4"/>
      <dgm:spPr/>
    </dgm:pt>
    <dgm:pt modelId="{A712D7B6-07DE-4BA8-93FC-A9C654908C6B}" type="pres">
      <dgm:prSet presAssocID="{91838BF7-1F29-43CA-B71A-E2D813762B0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Arrow Circle"/>
        </a:ext>
      </dgm:extLst>
    </dgm:pt>
    <dgm:pt modelId="{3A27F12A-3CE4-470E-A5FC-F88B7A573DB6}" type="pres">
      <dgm:prSet presAssocID="{91838BF7-1F29-43CA-B71A-E2D813762B03}" presName="spaceRect" presStyleCnt="0"/>
      <dgm:spPr/>
    </dgm:pt>
    <dgm:pt modelId="{835EA4C3-B50D-4380-A8BD-3C9A54B0F90E}" type="pres">
      <dgm:prSet presAssocID="{91838BF7-1F29-43CA-B71A-E2D813762B03}" presName="textRect" presStyleLbl="revTx" presStyleIdx="1" presStyleCnt="4">
        <dgm:presLayoutVars>
          <dgm:chMax val="1"/>
          <dgm:chPref val="1"/>
        </dgm:presLayoutVars>
      </dgm:prSet>
      <dgm:spPr/>
      <dgm:t>
        <a:bodyPr/>
        <a:lstStyle/>
        <a:p>
          <a:endParaRPr lang="en-GB"/>
        </a:p>
      </dgm:t>
    </dgm:pt>
    <dgm:pt modelId="{2EDEE5D7-6D51-479E-86E3-9D3D60A44679}" type="pres">
      <dgm:prSet presAssocID="{09A8DB4C-4F19-495E-9F53-B44FCBCFACEA}" presName="sibTrans" presStyleLbl="sibTrans2D1" presStyleIdx="0" presStyleCnt="0"/>
      <dgm:spPr/>
      <dgm:t>
        <a:bodyPr/>
        <a:lstStyle/>
        <a:p>
          <a:endParaRPr lang="en-GB"/>
        </a:p>
      </dgm:t>
    </dgm:pt>
    <dgm:pt modelId="{1FE41609-19C2-4DD3-80CF-3E60FF42B899}" type="pres">
      <dgm:prSet presAssocID="{9773A2A4-207C-4B14-BBFF-6D451D554C15}" presName="compNode" presStyleCnt="0"/>
      <dgm:spPr/>
    </dgm:pt>
    <dgm:pt modelId="{B7904A88-4F18-4CC1-8D22-19A5F78AF98D}" type="pres">
      <dgm:prSet presAssocID="{9773A2A4-207C-4B14-BBFF-6D451D554C15}" presName="iconBgRect" presStyleLbl="bgShp" presStyleIdx="2" presStyleCnt="4"/>
      <dgm:spPr/>
    </dgm:pt>
    <dgm:pt modelId="{C8A1E7E9-F914-41E2-A01C-248289AE04FA}" type="pres">
      <dgm:prSet presAssocID="{9773A2A4-207C-4B14-BBFF-6D451D554C1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in in head"/>
        </a:ext>
      </dgm:extLst>
    </dgm:pt>
    <dgm:pt modelId="{211FAED9-36BD-47FB-BB04-4D002339C013}" type="pres">
      <dgm:prSet presAssocID="{9773A2A4-207C-4B14-BBFF-6D451D554C15}" presName="spaceRect" presStyleCnt="0"/>
      <dgm:spPr/>
    </dgm:pt>
    <dgm:pt modelId="{6D615690-68C2-42EB-B282-D0BD2577276A}" type="pres">
      <dgm:prSet presAssocID="{9773A2A4-207C-4B14-BBFF-6D451D554C15}" presName="textRect" presStyleLbl="revTx" presStyleIdx="2" presStyleCnt="4">
        <dgm:presLayoutVars>
          <dgm:chMax val="1"/>
          <dgm:chPref val="1"/>
        </dgm:presLayoutVars>
      </dgm:prSet>
      <dgm:spPr/>
      <dgm:t>
        <a:bodyPr/>
        <a:lstStyle/>
        <a:p>
          <a:endParaRPr lang="en-GB"/>
        </a:p>
      </dgm:t>
    </dgm:pt>
    <dgm:pt modelId="{AE3535E5-72A5-42D8-9EA5-DD59E199D9C2}" type="pres">
      <dgm:prSet presAssocID="{63289D72-D16B-4556-A79F-9B211D934148}" presName="sibTrans" presStyleLbl="sibTrans2D1" presStyleIdx="0" presStyleCnt="0"/>
      <dgm:spPr/>
      <dgm:t>
        <a:bodyPr/>
        <a:lstStyle/>
        <a:p>
          <a:endParaRPr lang="en-GB"/>
        </a:p>
      </dgm:t>
    </dgm:pt>
    <dgm:pt modelId="{92BBEE3B-0F82-4B6D-BE08-26B67D767045}" type="pres">
      <dgm:prSet presAssocID="{8139688A-8EFD-4C3C-8AA4-C172E1F221A8}" presName="compNode" presStyleCnt="0"/>
      <dgm:spPr/>
    </dgm:pt>
    <dgm:pt modelId="{F6C55ED9-9D21-4CE6-8AE2-8BDC11C5338B}" type="pres">
      <dgm:prSet presAssocID="{8139688A-8EFD-4C3C-8AA4-C172E1F221A8}" presName="iconBgRect" presStyleLbl="bgShp" presStyleIdx="3" presStyleCnt="4"/>
      <dgm:spPr/>
    </dgm:pt>
    <dgm:pt modelId="{76350603-111E-4603-8A47-11E0CC7ECFD8}" type="pres">
      <dgm:prSet presAssocID="{8139688A-8EFD-4C3C-8AA4-C172E1F221A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Tick"/>
        </a:ext>
      </dgm:extLst>
    </dgm:pt>
    <dgm:pt modelId="{88A46ECF-F5A9-46C8-8772-F7EC677E2F94}" type="pres">
      <dgm:prSet presAssocID="{8139688A-8EFD-4C3C-8AA4-C172E1F221A8}" presName="spaceRect" presStyleCnt="0"/>
      <dgm:spPr/>
    </dgm:pt>
    <dgm:pt modelId="{D25283AF-19D0-475A-816D-9107AE7E217A}" type="pres">
      <dgm:prSet presAssocID="{8139688A-8EFD-4C3C-8AA4-C172E1F221A8}" presName="textRect" presStyleLbl="revTx" presStyleIdx="3" presStyleCnt="4">
        <dgm:presLayoutVars>
          <dgm:chMax val="1"/>
          <dgm:chPref val="1"/>
        </dgm:presLayoutVars>
      </dgm:prSet>
      <dgm:spPr/>
      <dgm:t>
        <a:bodyPr/>
        <a:lstStyle/>
        <a:p>
          <a:endParaRPr lang="en-GB"/>
        </a:p>
      </dgm:t>
    </dgm:pt>
  </dgm:ptLst>
  <dgm:cxnLst>
    <dgm:cxn modelId="{055AD416-B21D-4A5C-A53B-C33CEEC31572}" type="presOf" srcId="{8139688A-8EFD-4C3C-8AA4-C172E1F221A8}" destId="{D25283AF-19D0-475A-816D-9107AE7E217A}" srcOrd="0" destOrd="0" presId="urn:microsoft.com/office/officeart/2018/2/layout/IconCircleList"/>
    <dgm:cxn modelId="{72FA318F-FF35-4165-BF9F-C9A681FEF5DC}" type="presOf" srcId="{AB4F1D1B-D1AB-4AAD-A6C6-4F6280687369}" destId="{E96DC9CD-3BBA-4A76-9467-06D23259913F}" srcOrd="0" destOrd="0" presId="urn:microsoft.com/office/officeart/2018/2/layout/IconCircleList"/>
    <dgm:cxn modelId="{EDC8D71C-87AA-4A4A-AD66-B4D4FFCEF538}" type="presOf" srcId="{08CF7EAE-FD24-4130-8D76-BC09779344E1}" destId="{CC2EEDD1-A9B8-482B-A436-F28F6E6BAD47}" srcOrd="0" destOrd="0" presId="urn:microsoft.com/office/officeart/2018/2/layout/IconCircleList"/>
    <dgm:cxn modelId="{6924449C-D3B0-4DB7-959C-86A3DF7957A2}" type="presOf" srcId="{63289D72-D16B-4556-A79F-9B211D934148}" destId="{AE3535E5-72A5-42D8-9EA5-DD59E199D9C2}" srcOrd="0" destOrd="0" presId="urn:microsoft.com/office/officeart/2018/2/layout/IconCircleList"/>
    <dgm:cxn modelId="{A099AD25-95C3-4F19-927F-0004122D6FBB}" srcId="{AB4F1D1B-D1AB-4AAD-A6C6-4F6280687369}" destId="{8139688A-8EFD-4C3C-8AA4-C172E1F221A8}" srcOrd="3" destOrd="0" parTransId="{59A07464-C90C-4043-B6B2-0BB5FB2B9FA1}" sibTransId="{E7D71918-D883-4CD4-BE45-4AA262E1F12F}"/>
    <dgm:cxn modelId="{C3CF9AC1-E6F7-4924-9695-AA8853EBC8A1}" srcId="{AB4F1D1B-D1AB-4AAD-A6C6-4F6280687369}" destId="{9773A2A4-207C-4B14-BBFF-6D451D554C15}" srcOrd="2" destOrd="0" parTransId="{9EF981EA-F0C0-48DB-B957-486841AA121C}" sibTransId="{63289D72-D16B-4556-A79F-9B211D934148}"/>
    <dgm:cxn modelId="{F5C6A0A9-9D5E-42E1-BA9E-FAF04F920968}" type="presOf" srcId="{BD4FA93E-1A34-4037-B21A-88BA051F9AC2}" destId="{0C808BA4-ED2D-4647-AD1A-CE33191CB998}" srcOrd="0" destOrd="0" presId="urn:microsoft.com/office/officeart/2018/2/layout/IconCircleList"/>
    <dgm:cxn modelId="{70E84C8D-914D-449D-8B8B-189699636A69}" srcId="{AB4F1D1B-D1AB-4AAD-A6C6-4F6280687369}" destId="{91838BF7-1F29-43CA-B71A-E2D813762B03}" srcOrd="1" destOrd="0" parTransId="{8DD4CC89-E5CC-41E8-B849-37C693618843}" sibTransId="{09A8DB4C-4F19-495E-9F53-B44FCBCFACEA}"/>
    <dgm:cxn modelId="{10D7B75A-6AC5-41E2-B644-3E41EDC8B6C9}" type="presOf" srcId="{9773A2A4-207C-4B14-BBFF-6D451D554C15}" destId="{6D615690-68C2-42EB-B282-D0BD2577276A}" srcOrd="0" destOrd="0" presId="urn:microsoft.com/office/officeart/2018/2/layout/IconCircleList"/>
    <dgm:cxn modelId="{38159AE4-21A0-43C6-B4BA-A221D04DA50E}" type="presOf" srcId="{91838BF7-1F29-43CA-B71A-E2D813762B03}" destId="{835EA4C3-B50D-4380-A8BD-3C9A54B0F90E}" srcOrd="0" destOrd="0" presId="urn:microsoft.com/office/officeart/2018/2/layout/IconCircleList"/>
    <dgm:cxn modelId="{FFEA7BDB-F427-4260-B6B0-42E3CC15ACF9}" srcId="{AB4F1D1B-D1AB-4AAD-A6C6-4F6280687369}" destId="{BD4FA93E-1A34-4037-B21A-88BA051F9AC2}" srcOrd="0" destOrd="0" parTransId="{A8E5C1C8-975F-4284-B04C-FB0EA2A423B6}" sibTransId="{08CF7EAE-FD24-4130-8D76-BC09779344E1}"/>
    <dgm:cxn modelId="{B9522D1A-83F0-47E2-BB97-C56C6C91F115}" type="presOf" srcId="{09A8DB4C-4F19-495E-9F53-B44FCBCFACEA}" destId="{2EDEE5D7-6D51-479E-86E3-9D3D60A44679}" srcOrd="0" destOrd="0" presId="urn:microsoft.com/office/officeart/2018/2/layout/IconCircleList"/>
    <dgm:cxn modelId="{B185F10A-4C70-4688-8D0D-70A3C3C69903}" type="presParOf" srcId="{E96DC9CD-3BBA-4A76-9467-06D23259913F}" destId="{FA381FF0-24B0-4B49-8AB5-B30FD912A635}" srcOrd="0" destOrd="0" presId="urn:microsoft.com/office/officeart/2018/2/layout/IconCircleList"/>
    <dgm:cxn modelId="{F7181E07-9C88-4634-BB64-EA5D0F85C1CA}" type="presParOf" srcId="{FA381FF0-24B0-4B49-8AB5-B30FD912A635}" destId="{A76B8D00-6F58-4148-9955-74484085C443}" srcOrd="0" destOrd="0" presId="urn:microsoft.com/office/officeart/2018/2/layout/IconCircleList"/>
    <dgm:cxn modelId="{90419965-A64B-46AE-8635-A03C58F05754}" type="presParOf" srcId="{A76B8D00-6F58-4148-9955-74484085C443}" destId="{7F1E4256-3D71-4615-9DDF-9E87E67DCFCD}" srcOrd="0" destOrd="0" presId="urn:microsoft.com/office/officeart/2018/2/layout/IconCircleList"/>
    <dgm:cxn modelId="{ED4E638D-BB77-4006-99EC-1EA68A4582B8}" type="presParOf" srcId="{A76B8D00-6F58-4148-9955-74484085C443}" destId="{B97740C5-7B43-4BCF-B2F4-F9A7BC14FCEE}" srcOrd="1" destOrd="0" presId="urn:microsoft.com/office/officeart/2018/2/layout/IconCircleList"/>
    <dgm:cxn modelId="{B724E932-3A74-49EA-907B-E5BB63CF76DB}" type="presParOf" srcId="{A76B8D00-6F58-4148-9955-74484085C443}" destId="{80E0B783-7E20-405C-84BF-424A857802D4}" srcOrd="2" destOrd="0" presId="urn:microsoft.com/office/officeart/2018/2/layout/IconCircleList"/>
    <dgm:cxn modelId="{97BCD21C-F616-4678-8339-A8780E4A7CD0}" type="presParOf" srcId="{A76B8D00-6F58-4148-9955-74484085C443}" destId="{0C808BA4-ED2D-4647-AD1A-CE33191CB998}" srcOrd="3" destOrd="0" presId="urn:microsoft.com/office/officeart/2018/2/layout/IconCircleList"/>
    <dgm:cxn modelId="{CEC8C90D-BFF9-4F9A-86C9-F83868E49D2B}" type="presParOf" srcId="{FA381FF0-24B0-4B49-8AB5-B30FD912A635}" destId="{CC2EEDD1-A9B8-482B-A436-F28F6E6BAD47}" srcOrd="1" destOrd="0" presId="urn:microsoft.com/office/officeart/2018/2/layout/IconCircleList"/>
    <dgm:cxn modelId="{3B701024-5FD3-43D0-A2AC-ABD8810E24B7}" type="presParOf" srcId="{FA381FF0-24B0-4B49-8AB5-B30FD912A635}" destId="{323B9981-FDE2-4032-A45D-156698D3E75B}" srcOrd="2" destOrd="0" presId="urn:microsoft.com/office/officeart/2018/2/layout/IconCircleList"/>
    <dgm:cxn modelId="{D655873F-88DC-4709-AA08-7B820DDA155D}" type="presParOf" srcId="{323B9981-FDE2-4032-A45D-156698D3E75B}" destId="{B95F906D-648E-4500-AB87-DF4DE396EA70}" srcOrd="0" destOrd="0" presId="urn:microsoft.com/office/officeart/2018/2/layout/IconCircleList"/>
    <dgm:cxn modelId="{4D3876EF-6697-41E2-8BA7-2F5BDA02BEAC}" type="presParOf" srcId="{323B9981-FDE2-4032-A45D-156698D3E75B}" destId="{A712D7B6-07DE-4BA8-93FC-A9C654908C6B}" srcOrd="1" destOrd="0" presId="urn:microsoft.com/office/officeart/2018/2/layout/IconCircleList"/>
    <dgm:cxn modelId="{14448AE0-4FD4-4E99-80B9-3AEA37644104}" type="presParOf" srcId="{323B9981-FDE2-4032-A45D-156698D3E75B}" destId="{3A27F12A-3CE4-470E-A5FC-F88B7A573DB6}" srcOrd="2" destOrd="0" presId="urn:microsoft.com/office/officeart/2018/2/layout/IconCircleList"/>
    <dgm:cxn modelId="{52F066D7-4037-4640-A80C-F87DCFCA7A83}" type="presParOf" srcId="{323B9981-FDE2-4032-A45D-156698D3E75B}" destId="{835EA4C3-B50D-4380-A8BD-3C9A54B0F90E}" srcOrd="3" destOrd="0" presId="urn:microsoft.com/office/officeart/2018/2/layout/IconCircleList"/>
    <dgm:cxn modelId="{B04E1BD6-7D6E-42E9-95B2-2A299D84F8F9}" type="presParOf" srcId="{FA381FF0-24B0-4B49-8AB5-B30FD912A635}" destId="{2EDEE5D7-6D51-479E-86E3-9D3D60A44679}" srcOrd="3" destOrd="0" presId="urn:microsoft.com/office/officeart/2018/2/layout/IconCircleList"/>
    <dgm:cxn modelId="{D62D2EBB-4B43-4947-8C28-5ACE8C1467D6}" type="presParOf" srcId="{FA381FF0-24B0-4B49-8AB5-B30FD912A635}" destId="{1FE41609-19C2-4DD3-80CF-3E60FF42B899}" srcOrd="4" destOrd="0" presId="urn:microsoft.com/office/officeart/2018/2/layout/IconCircleList"/>
    <dgm:cxn modelId="{5B68222A-68E6-4C70-868E-067D5153A316}" type="presParOf" srcId="{1FE41609-19C2-4DD3-80CF-3E60FF42B899}" destId="{B7904A88-4F18-4CC1-8D22-19A5F78AF98D}" srcOrd="0" destOrd="0" presId="urn:microsoft.com/office/officeart/2018/2/layout/IconCircleList"/>
    <dgm:cxn modelId="{742E58D8-E90B-4C43-8F7D-0F0A2B56A512}" type="presParOf" srcId="{1FE41609-19C2-4DD3-80CF-3E60FF42B899}" destId="{C8A1E7E9-F914-41E2-A01C-248289AE04FA}" srcOrd="1" destOrd="0" presId="urn:microsoft.com/office/officeart/2018/2/layout/IconCircleList"/>
    <dgm:cxn modelId="{26FB3553-4805-451B-ACE9-7E029652F66A}" type="presParOf" srcId="{1FE41609-19C2-4DD3-80CF-3E60FF42B899}" destId="{211FAED9-36BD-47FB-BB04-4D002339C013}" srcOrd="2" destOrd="0" presId="urn:microsoft.com/office/officeart/2018/2/layout/IconCircleList"/>
    <dgm:cxn modelId="{FB952DF3-227D-4210-8382-7F59905A8776}" type="presParOf" srcId="{1FE41609-19C2-4DD3-80CF-3E60FF42B899}" destId="{6D615690-68C2-42EB-B282-D0BD2577276A}" srcOrd="3" destOrd="0" presId="urn:microsoft.com/office/officeart/2018/2/layout/IconCircleList"/>
    <dgm:cxn modelId="{D2844E08-2A0D-49C3-916D-941A018074B1}" type="presParOf" srcId="{FA381FF0-24B0-4B49-8AB5-B30FD912A635}" destId="{AE3535E5-72A5-42D8-9EA5-DD59E199D9C2}" srcOrd="5" destOrd="0" presId="urn:microsoft.com/office/officeart/2018/2/layout/IconCircleList"/>
    <dgm:cxn modelId="{4F31E1E8-66D8-4B8D-B65F-AEF967965C3A}" type="presParOf" srcId="{FA381FF0-24B0-4B49-8AB5-B30FD912A635}" destId="{92BBEE3B-0F82-4B6D-BE08-26B67D767045}" srcOrd="6" destOrd="0" presId="urn:microsoft.com/office/officeart/2018/2/layout/IconCircleList"/>
    <dgm:cxn modelId="{656E9BFB-C1DB-4EE9-83CE-E06C332D81E0}" type="presParOf" srcId="{92BBEE3B-0F82-4B6D-BE08-26B67D767045}" destId="{F6C55ED9-9D21-4CE6-8AE2-8BDC11C5338B}" srcOrd="0" destOrd="0" presId="urn:microsoft.com/office/officeart/2018/2/layout/IconCircleList"/>
    <dgm:cxn modelId="{AE5A239B-17D0-43F8-913A-73A0F54BB328}" type="presParOf" srcId="{92BBEE3B-0F82-4B6D-BE08-26B67D767045}" destId="{76350603-111E-4603-8A47-11E0CC7ECFD8}" srcOrd="1" destOrd="0" presId="urn:microsoft.com/office/officeart/2018/2/layout/IconCircleList"/>
    <dgm:cxn modelId="{9ACFD940-92C4-47D4-BF9E-14F17AC0789C}" type="presParOf" srcId="{92BBEE3B-0F82-4B6D-BE08-26B67D767045}" destId="{88A46ECF-F5A9-46C8-8772-F7EC677E2F94}" srcOrd="2" destOrd="0" presId="urn:microsoft.com/office/officeart/2018/2/layout/IconCircleList"/>
    <dgm:cxn modelId="{BC27E493-E992-4655-94B0-FAB6D36394F2}" type="presParOf" srcId="{92BBEE3B-0F82-4B6D-BE08-26B67D767045}" destId="{D25283AF-19D0-475A-816D-9107AE7E217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284D5F-24E9-4977-BAF6-F01EBE7C1B8A}"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GB"/>
        </a:p>
      </dgm:t>
    </dgm:pt>
    <dgm:pt modelId="{2638E8BB-C052-463E-9DE9-7A4D38E75E98}">
      <dgm:prSet phldrT="[Text]"/>
      <dgm:spPr/>
      <dgm:t>
        <a:bodyPr/>
        <a:lstStyle/>
        <a:p>
          <a:pPr>
            <a:lnSpc>
              <a:spcPct val="100000"/>
            </a:lnSpc>
          </a:pPr>
          <a:r>
            <a:rPr lang="en-GB"/>
            <a:t>Hydration</a:t>
          </a:r>
        </a:p>
      </dgm:t>
    </dgm:pt>
    <dgm:pt modelId="{AAB77A5E-A3AA-4122-92FF-4B582FD466AB}" type="parTrans" cxnId="{78CAD963-1BB4-4052-AE95-8AD9F4977D2A}">
      <dgm:prSet/>
      <dgm:spPr/>
      <dgm:t>
        <a:bodyPr/>
        <a:lstStyle/>
        <a:p>
          <a:endParaRPr lang="en-GB"/>
        </a:p>
      </dgm:t>
    </dgm:pt>
    <dgm:pt modelId="{EBE4BED9-C0F7-4895-B42E-9E6512FDD02C}" type="sibTrans" cxnId="{78CAD963-1BB4-4052-AE95-8AD9F4977D2A}">
      <dgm:prSet/>
      <dgm:spPr/>
      <dgm:t>
        <a:bodyPr/>
        <a:lstStyle/>
        <a:p>
          <a:endParaRPr lang="en-GB"/>
        </a:p>
      </dgm:t>
    </dgm:pt>
    <dgm:pt modelId="{DA93F837-01D6-4DA4-AD29-55E4F5B3EE50}">
      <dgm:prSet phldrT="[Text]"/>
      <dgm:spPr/>
      <dgm:t>
        <a:bodyPr/>
        <a:lstStyle/>
        <a:p>
          <a:pPr>
            <a:lnSpc>
              <a:spcPct val="100000"/>
            </a:lnSpc>
          </a:pPr>
          <a:r>
            <a:rPr lang="en-GB" dirty="0"/>
            <a:t>Compression</a:t>
          </a:r>
        </a:p>
      </dgm:t>
    </dgm:pt>
    <dgm:pt modelId="{7306996B-EDB5-42C3-BD32-D343FF36D990}" type="parTrans" cxnId="{FBDED385-4333-4428-B1E9-E813C07D39A6}">
      <dgm:prSet/>
      <dgm:spPr/>
      <dgm:t>
        <a:bodyPr/>
        <a:lstStyle/>
        <a:p>
          <a:endParaRPr lang="en-GB"/>
        </a:p>
      </dgm:t>
    </dgm:pt>
    <dgm:pt modelId="{D17D323E-F3AF-40FA-9C66-5D800C3E3B2B}" type="sibTrans" cxnId="{FBDED385-4333-4428-B1E9-E813C07D39A6}">
      <dgm:prSet/>
      <dgm:spPr/>
      <dgm:t>
        <a:bodyPr/>
        <a:lstStyle/>
        <a:p>
          <a:endParaRPr lang="en-GB"/>
        </a:p>
      </dgm:t>
    </dgm:pt>
    <dgm:pt modelId="{2342486A-3F85-474B-B63B-ABA1D8A78AF1}">
      <dgm:prSet phldrT="[Text]"/>
      <dgm:spPr/>
      <dgm:t>
        <a:bodyPr/>
        <a:lstStyle/>
        <a:p>
          <a:pPr>
            <a:lnSpc>
              <a:spcPct val="100000"/>
            </a:lnSpc>
          </a:pPr>
          <a:r>
            <a:rPr lang="en-GB" dirty="0"/>
            <a:t>Activity balance</a:t>
          </a:r>
        </a:p>
      </dgm:t>
    </dgm:pt>
    <dgm:pt modelId="{E9CA13DE-DF20-4737-A814-EDA52C788385}" type="parTrans" cxnId="{71340DC1-EBDA-4208-9F6C-2E0F58F9D007}">
      <dgm:prSet/>
      <dgm:spPr/>
      <dgm:t>
        <a:bodyPr/>
        <a:lstStyle/>
        <a:p>
          <a:endParaRPr lang="en-GB"/>
        </a:p>
      </dgm:t>
    </dgm:pt>
    <dgm:pt modelId="{B064D5C8-1B3B-4657-B899-D8BBF59FE3E6}" type="sibTrans" cxnId="{71340DC1-EBDA-4208-9F6C-2E0F58F9D007}">
      <dgm:prSet/>
      <dgm:spPr/>
      <dgm:t>
        <a:bodyPr/>
        <a:lstStyle/>
        <a:p>
          <a:endParaRPr lang="en-GB"/>
        </a:p>
      </dgm:t>
    </dgm:pt>
    <dgm:pt modelId="{1B11579A-9741-4EA1-99D3-69F920DF49B4}">
      <dgm:prSet phldrT="[Text]"/>
      <dgm:spPr/>
      <dgm:t>
        <a:bodyPr/>
        <a:lstStyle/>
        <a:p>
          <a:pPr>
            <a:lnSpc>
              <a:spcPct val="100000"/>
            </a:lnSpc>
          </a:pPr>
          <a:r>
            <a:rPr lang="en-GB"/>
            <a:t>Physical counter measures</a:t>
          </a:r>
        </a:p>
      </dgm:t>
    </dgm:pt>
    <dgm:pt modelId="{163469FA-F263-4C85-A52F-94BB7BDE293F}" type="parTrans" cxnId="{904CA3DA-68D3-400E-BFEB-951764B42756}">
      <dgm:prSet/>
      <dgm:spPr/>
      <dgm:t>
        <a:bodyPr/>
        <a:lstStyle/>
        <a:p>
          <a:endParaRPr lang="en-GB"/>
        </a:p>
      </dgm:t>
    </dgm:pt>
    <dgm:pt modelId="{315CCF34-F2B8-4737-BABB-ED6A205D4796}" type="sibTrans" cxnId="{904CA3DA-68D3-400E-BFEB-951764B42756}">
      <dgm:prSet/>
      <dgm:spPr/>
      <dgm:t>
        <a:bodyPr/>
        <a:lstStyle/>
        <a:p>
          <a:endParaRPr lang="en-GB"/>
        </a:p>
      </dgm:t>
    </dgm:pt>
    <dgm:pt modelId="{0C07DD0B-7875-43D1-AFF0-4BEDF8853C96}">
      <dgm:prSet phldrT="[Text]"/>
      <dgm:spPr/>
      <dgm:t>
        <a:bodyPr/>
        <a:lstStyle/>
        <a:p>
          <a:pPr>
            <a:lnSpc>
              <a:spcPct val="100000"/>
            </a:lnSpc>
          </a:pPr>
          <a:r>
            <a:rPr lang="en-GB" dirty="0"/>
            <a:t>Sleep hygiene</a:t>
          </a:r>
        </a:p>
      </dgm:t>
    </dgm:pt>
    <dgm:pt modelId="{34043EE4-7A17-4D34-A13D-54E7043F5CC4}" type="parTrans" cxnId="{22C067C3-3236-4281-993C-42455567CF3A}">
      <dgm:prSet/>
      <dgm:spPr/>
      <dgm:t>
        <a:bodyPr/>
        <a:lstStyle/>
        <a:p>
          <a:endParaRPr lang="en-GB"/>
        </a:p>
      </dgm:t>
    </dgm:pt>
    <dgm:pt modelId="{657BFA1B-75CC-4C42-9356-4774E8898FD2}" type="sibTrans" cxnId="{22C067C3-3236-4281-993C-42455567CF3A}">
      <dgm:prSet/>
      <dgm:spPr/>
      <dgm:t>
        <a:bodyPr/>
        <a:lstStyle/>
        <a:p>
          <a:endParaRPr lang="en-GB"/>
        </a:p>
      </dgm:t>
    </dgm:pt>
    <dgm:pt modelId="{3BA2C41E-A21F-4181-AAFB-02B2B52290B3}">
      <dgm:prSet phldrT="[Text]"/>
      <dgm:spPr/>
      <dgm:t>
        <a:bodyPr/>
        <a:lstStyle/>
        <a:p>
          <a:pPr>
            <a:lnSpc>
              <a:spcPct val="100000"/>
            </a:lnSpc>
          </a:pPr>
          <a:r>
            <a:rPr lang="en-GB"/>
            <a:t>Breathing control</a:t>
          </a:r>
        </a:p>
      </dgm:t>
    </dgm:pt>
    <dgm:pt modelId="{66B5F097-BF7A-44A7-8D71-1F609B1E9396}" type="parTrans" cxnId="{34C199A7-C8BF-4B55-80F6-78BC79E990A3}">
      <dgm:prSet/>
      <dgm:spPr/>
      <dgm:t>
        <a:bodyPr/>
        <a:lstStyle/>
        <a:p>
          <a:endParaRPr lang="en-GB"/>
        </a:p>
      </dgm:t>
    </dgm:pt>
    <dgm:pt modelId="{91156E90-8A2B-45E8-A927-3A1C26DCF2A1}" type="sibTrans" cxnId="{34C199A7-C8BF-4B55-80F6-78BC79E990A3}">
      <dgm:prSet/>
      <dgm:spPr/>
      <dgm:t>
        <a:bodyPr/>
        <a:lstStyle/>
        <a:p>
          <a:endParaRPr lang="en-GB"/>
        </a:p>
      </dgm:t>
    </dgm:pt>
    <dgm:pt modelId="{366C5EE5-9E35-4ACA-BF4F-020CF61BFF3D}">
      <dgm:prSet phldrT="[Text]"/>
      <dgm:spPr/>
      <dgm:t>
        <a:bodyPr/>
        <a:lstStyle/>
        <a:p>
          <a:pPr>
            <a:lnSpc>
              <a:spcPct val="100000"/>
            </a:lnSpc>
          </a:pPr>
          <a:r>
            <a:rPr lang="en-GB" dirty="0"/>
            <a:t>Diet</a:t>
          </a:r>
        </a:p>
      </dgm:t>
    </dgm:pt>
    <dgm:pt modelId="{45F5807E-3863-4BD0-9799-E3ADD6AB05CF}" type="parTrans" cxnId="{5E1EF2EC-9866-4427-B4E9-6BE20D8EC70E}">
      <dgm:prSet/>
      <dgm:spPr/>
      <dgm:t>
        <a:bodyPr/>
        <a:lstStyle/>
        <a:p>
          <a:endParaRPr lang="en-GB"/>
        </a:p>
      </dgm:t>
    </dgm:pt>
    <dgm:pt modelId="{C349A210-A595-4836-B8C4-321662683C8B}" type="sibTrans" cxnId="{5E1EF2EC-9866-4427-B4E9-6BE20D8EC70E}">
      <dgm:prSet/>
      <dgm:spPr/>
      <dgm:t>
        <a:bodyPr/>
        <a:lstStyle/>
        <a:p>
          <a:endParaRPr lang="en-GB"/>
        </a:p>
      </dgm:t>
    </dgm:pt>
    <dgm:pt modelId="{7FA559E8-4D89-4C63-B30E-65FB1BABB43A}" type="pres">
      <dgm:prSet presAssocID="{CA284D5F-24E9-4977-BAF6-F01EBE7C1B8A}" presName="root" presStyleCnt="0">
        <dgm:presLayoutVars>
          <dgm:dir/>
          <dgm:resizeHandles val="exact"/>
        </dgm:presLayoutVars>
      </dgm:prSet>
      <dgm:spPr/>
      <dgm:t>
        <a:bodyPr/>
        <a:lstStyle/>
        <a:p>
          <a:endParaRPr lang="en-GB"/>
        </a:p>
      </dgm:t>
    </dgm:pt>
    <dgm:pt modelId="{4A8419E4-29FB-4CB3-A970-4A28DB0A6013}" type="pres">
      <dgm:prSet presAssocID="{3BA2C41E-A21F-4181-AAFB-02B2B52290B3}" presName="compNode" presStyleCnt="0"/>
      <dgm:spPr/>
    </dgm:pt>
    <dgm:pt modelId="{43961B1D-AC3E-4172-B9F4-BE88561139FD}" type="pres">
      <dgm:prSet presAssocID="{3BA2C41E-A21F-4181-AAFB-02B2B52290B3}" presName="iconRect" presStyleLbl="node1" presStyleIdx="0" presStyleCnt="7" custLinFactX="100000" custLinFactNeighborX="153971" custLinFactNeighborY="11939"/>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Water"/>
        </a:ext>
      </dgm:extLst>
    </dgm:pt>
    <dgm:pt modelId="{D946EAA6-84AB-4EB6-A836-FD3D63B101D7}" type="pres">
      <dgm:prSet presAssocID="{3BA2C41E-A21F-4181-AAFB-02B2B52290B3}" presName="spaceRect" presStyleCnt="0"/>
      <dgm:spPr/>
    </dgm:pt>
    <dgm:pt modelId="{814CFBD1-8160-41B7-A8D2-DD87427003D9}" type="pres">
      <dgm:prSet presAssocID="{3BA2C41E-A21F-4181-AAFB-02B2B52290B3}" presName="textRect" presStyleLbl="revTx" presStyleIdx="0" presStyleCnt="7">
        <dgm:presLayoutVars>
          <dgm:chMax val="1"/>
          <dgm:chPref val="1"/>
        </dgm:presLayoutVars>
      </dgm:prSet>
      <dgm:spPr/>
      <dgm:t>
        <a:bodyPr/>
        <a:lstStyle/>
        <a:p>
          <a:endParaRPr lang="en-GB"/>
        </a:p>
      </dgm:t>
    </dgm:pt>
    <dgm:pt modelId="{21AD208F-EEB6-48B6-A43A-41B84A6DAB30}" type="pres">
      <dgm:prSet presAssocID="{91156E90-8A2B-45E8-A927-3A1C26DCF2A1}" presName="sibTrans" presStyleCnt="0"/>
      <dgm:spPr/>
    </dgm:pt>
    <dgm:pt modelId="{457EB462-E0B4-4F77-9E4B-A0D23924FC2B}" type="pres">
      <dgm:prSet presAssocID="{2638E8BB-C052-463E-9DE9-7A4D38E75E98}" presName="compNode" presStyleCnt="0"/>
      <dgm:spPr/>
    </dgm:pt>
    <dgm:pt modelId="{3AFC12CB-C2E2-4AE6-A622-05C75EBDDAFF}" type="pres">
      <dgm:prSet presAssocID="{2638E8BB-C052-463E-9DE9-7A4D38E75E98}" presName="iconRect" presStyleLbl="node1" presStyleIdx="1" presStyleCnt="7" custLinFactX="-32270" custLinFactY="100000" custLinFactNeighborX="-100000" custLinFactNeighborY="188493"/>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Circles with arrows with solid fill"/>
        </a:ext>
      </dgm:extLst>
    </dgm:pt>
    <dgm:pt modelId="{FE0078DC-B75A-465F-8B5F-8B8EC90BB545}" type="pres">
      <dgm:prSet presAssocID="{2638E8BB-C052-463E-9DE9-7A4D38E75E98}" presName="spaceRect" presStyleCnt="0"/>
      <dgm:spPr/>
    </dgm:pt>
    <dgm:pt modelId="{9A5E90D9-5B2D-4E9E-B3BF-837DCFBC23E7}" type="pres">
      <dgm:prSet presAssocID="{2638E8BB-C052-463E-9DE9-7A4D38E75E98}" presName="textRect" presStyleLbl="revTx" presStyleIdx="1" presStyleCnt="7">
        <dgm:presLayoutVars>
          <dgm:chMax val="1"/>
          <dgm:chPref val="1"/>
        </dgm:presLayoutVars>
      </dgm:prSet>
      <dgm:spPr/>
      <dgm:t>
        <a:bodyPr/>
        <a:lstStyle/>
        <a:p>
          <a:endParaRPr lang="en-GB"/>
        </a:p>
      </dgm:t>
    </dgm:pt>
    <dgm:pt modelId="{7FF8BCB9-1FAD-4593-840C-A2CF098FD262}" type="pres">
      <dgm:prSet presAssocID="{EBE4BED9-C0F7-4895-B42E-9E6512FDD02C}" presName="sibTrans" presStyleCnt="0"/>
      <dgm:spPr/>
    </dgm:pt>
    <dgm:pt modelId="{E07DB49C-3A5E-4720-99C5-BDC998D54764}" type="pres">
      <dgm:prSet presAssocID="{366C5EE5-9E35-4ACA-BF4F-020CF61BFF3D}" presName="compNode" presStyleCnt="0"/>
      <dgm:spPr/>
    </dgm:pt>
    <dgm:pt modelId="{8D1BC2C4-C020-4239-BE9C-0111A5265614}" type="pres">
      <dgm:prSet presAssocID="{366C5EE5-9E35-4ACA-BF4F-020CF61BFF3D}"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Apple with solid fill"/>
        </a:ext>
      </dgm:extLst>
    </dgm:pt>
    <dgm:pt modelId="{A2BB3A0A-29BD-4FE9-8265-0D22AC432090}" type="pres">
      <dgm:prSet presAssocID="{366C5EE5-9E35-4ACA-BF4F-020CF61BFF3D}" presName="spaceRect" presStyleCnt="0"/>
      <dgm:spPr/>
    </dgm:pt>
    <dgm:pt modelId="{BF29BBEE-2D73-413A-B4D3-FF4E3D9DA112}" type="pres">
      <dgm:prSet presAssocID="{366C5EE5-9E35-4ACA-BF4F-020CF61BFF3D}" presName="textRect" presStyleLbl="revTx" presStyleIdx="2" presStyleCnt="7">
        <dgm:presLayoutVars>
          <dgm:chMax val="1"/>
          <dgm:chPref val="1"/>
        </dgm:presLayoutVars>
      </dgm:prSet>
      <dgm:spPr/>
      <dgm:t>
        <a:bodyPr/>
        <a:lstStyle/>
        <a:p>
          <a:endParaRPr lang="en-GB"/>
        </a:p>
      </dgm:t>
    </dgm:pt>
    <dgm:pt modelId="{90858902-3E2F-460E-9B7A-65731E8D9DA9}" type="pres">
      <dgm:prSet presAssocID="{C349A210-A595-4836-B8C4-321662683C8B}" presName="sibTrans" presStyleCnt="0"/>
      <dgm:spPr/>
    </dgm:pt>
    <dgm:pt modelId="{677D98A3-2FB6-48B9-9F3A-44F61F53E8D9}" type="pres">
      <dgm:prSet presAssocID="{2342486A-3F85-474B-B63B-ABA1D8A78AF1}" presName="compNode" presStyleCnt="0"/>
      <dgm:spPr/>
    </dgm:pt>
    <dgm:pt modelId="{8EDAB591-8DCF-4B66-9C8C-9F60C9F88879}" type="pres">
      <dgm:prSet presAssocID="{2342486A-3F85-474B-B63B-ABA1D8A78AF1}"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Scales of Justice"/>
        </a:ext>
      </dgm:extLst>
    </dgm:pt>
    <dgm:pt modelId="{5DBE277F-4B79-43D6-92AA-AC17841D3CBE}" type="pres">
      <dgm:prSet presAssocID="{2342486A-3F85-474B-B63B-ABA1D8A78AF1}" presName="spaceRect" presStyleCnt="0"/>
      <dgm:spPr/>
    </dgm:pt>
    <dgm:pt modelId="{4217F7E0-09B9-498C-A270-4E34934364C4}" type="pres">
      <dgm:prSet presAssocID="{2342486A-3F85-474B-B63B-ABA1D8A78AF1}" presName="textRect" presStyleLbl="revTx" presStyleIdx="3" presStyleCnt="7">
        <dgm:presLayoutVars>
          <dgm:chMax val="1"/>
          <dgm:chPref val="1"/>
        </dgm:presLayoutVars>
      </dgm:prSet>
      <dgm:spPr/>
      <dgm:t>
        <a:bodyPr/>
        <a:lstStyle/>
        <a:p>
          <a:endParaRPr lang="en-GB"/>
        </a:p>
      </dgm:t>
    </dgm:pt>
    <dgm:pt modelId="{1A6B7908-56E2-405D-99D5-8A18F3C28120}" type="pres">
      <dgm:prSet presAssocID="{B064D5C8-1B3B-4657-B899-D8BBF59FE3E6}" presName="sibTrans" presStyleCnt="0"/>
      <dgm:spPr/>
    </dgm:pt>
    <dgm:pt modelId="{75718CA5-23BA-4886-BC6B-AF7118D284C9}" type="pres">
      <dgm:prSet presAssocID="{DA93F837-01D6-4DA4-AD29-55E4F5B3EE50}" presName="compNode" presStyleCnt="0"/>
      <dgm:spPr/>
    </dgm:pt>
    <dgm:pt modelId="{34CAB8CE-B044-4F56-9B91-6510BBC57C15}" type="pres">
      <dgm:prSet presAssocID="{DA93F837-01D6-4DA4-AD29-55E4F5B3EE50}" presName="iconRect" presStyleLbl="node1" presStyleIdx="4" presStyleCnt="7" custLinFactX="100000" custLinFactNeighborX="161111" custLinFactNeighborY="6476"/>
      <dgm:spPr>
        <a:blipFill>
          <a:blip xmlns:r="http://schemas.openxmlformats.org/officeDocument/2006/relationships" r:embed="rId9">
            <a:extLst>
              <a:ext uri="{96DAC541-7B7A-43D3-8B79-37D633B846F1}">
                <asvg:svgBlip xmlns:asvg="http://schemas.microsoft.com/office/drawing/2016/SVG/main" xmlns="" r:embed="rId10"/>
              </a:ext>
            </a:extLst>
          </a:blip>
          <a:srcRect/>
          <a:stretch>
            <a:fillRect/>
          </a:stretch>
        </a:blipFill>
      </dgm:spPr>
      <dgm:extLst>
        <a:ext uri="{E40237B7-FDA0-4F09-8148-C483321AD2D9}">
          <dgm14:cNvPr xmlns:dgm14="http://schemas.microsoft.com/office/drawing/2010/diagram" id="0" name="" descr="Yoga with solid fill"/>
        </a:ext>
      </dgm:extLst>
    </dgm:pt>
    <dgm:pt modelId="{00FBAA10-A4EC-4763-A0C0-331DEDCBB455}" type="pres">
      <dgm:prSet presAssocID="{DA93F837-01D6-4DA4-AD29-55E4F5B3EE50}" presName="spaceRect" presStyleCnt="0"/>
      <dgm:spPr/>
    </dgm:pt>
    <dgm:pt modelId="{A404487F-D702-4375-8E8B-E08190060FA8}" type="pres">
      <dgm:prSet presAssocID="{DA93F837-01D6-4DA4-AD29-55E4F5B3EE50}" presName="textRect" presStyleLbl="revTx" presStyleIdx="4" presStyleCnt="7">
        <dgm:presLayoutVars>
          <dgm:chMax val="1"/>
          <dgm:chPref val="1"/>
        </dgm:presLayoutVars>
      </dgm:prSet>
      <dgm:spPr/>
      <dgm:t>
        <a:bodyPr/>
        <a:lstStyle/>
        <a:p>
          <a:endParaRPr lang="en-GB"/>
        </a:p>
      </dgm:t>
    </dgm:pt>
    <dgm:pt modelId="{BE9DBDEF-03D7-4980-B661-FC9BBEF98592}" type="pres">
      <dgm:prSet presAssocID="{D17D323E-F3AF-40FA-9C66-5D800C3E3B2B}" presName="sibTrans" presStyleCnt="0"/>
      <dgm:spPr/>
    </dgm:pt>
    <dgm:pt modelId="{DD0A8F8E-9647-4A57-8C72-855F93E964A5}" type="pres">
      <dgm:prSet presAssocID="{1B11579A-9741-4EA1-99D3-69F920DF49B4}" presName="compNode" presStyleCnt="0"/>
      <dgm:spPr/>
    </dgm:pt>
    <dgm:pt modelId="{B5CECE4B-DB75-4F14-AA83-B9E30B737A0C}" type="pres">
      <dgm:prSet presAssocID="{1B11579A-9741-4EA1-99D3-69F920DF49B4}" presName="iconRect" presStyleLbl="node1" presStyleIdx="5" presStyleCnt="7" custLinFactX="100000" custLinFactNeighborX="143121" custLinFactNeighborY="647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Sleep"/>
        </a:ext>
      </dgm:extLst>
    </dgm:pt>
    <dgm:pt modelId="{4CB6E355-90F6-4236-8E62-B20ACFB830A5}" type="pres">
      <dgm:prSet presAssocID="{1B11579A-9741-4EA1-99D3-69F920DF49B4}" presName="spaceRect" presStyleCnt="0"/>
      <dgm:spPr/>
    </dgm:pt>
    <dgm:pt modelId="{9CCFF899-8A1A-45E3-86AD-049B63D602B3}" type="pres">
      <dgm:prSet presAssocID="{1B11579A-9741-4EA1-99D3-69F920DF49B4}" presName="textRect" presStyleLbl="revTx" presStyleIdx="5" presStyleCnt="7">
        <dgm:presLayoutVars>
          <dgm:chMax val="1"/>
          <dgm:chPref val="1"/>
        </dgm:presLayoutVars>
      </dgm:prSet>
      <dgm:spPr/>
      <dgm:t>
        <a:bodyPr/>
        <a:lstStyle/>
        <a:p>
          <a:endParaRPr lang="en-GB"/>
        </a:p>
      </dgm:t>
    </dgm:pt>
    <dgm:pt modelId="{32B01376-A760-415A-9460-94622284858E}" type="pres">
      <dgm:prSet presAssocID="{315CCF34-F2B8-4737-BABB-ED6A205D4796}" presName="sibTrans" presStyleCnt="0"/>
      <dgm:spPr/>
    </dgm:pt>
    <dgm:pt modelId="{34D38170-E2D8-41FE-B7B2-321D3BAF8201}" type="pres">
      <dgm:prSet presAssocID="{0C07DD0B-7875-43D1-AFF0-4BEDF8853C96}" presName="compNode" presStyleCnt="0"/>
      <dgm:spPr/>
    </dgm:pt>
    <dgm:pt modelId="{B3DE85F8-AC4C-4EA5-9C84-9CDE4592043C}" type="pres">
      <dgm:prSet presAssocID="{0C07DD0B-7875-43D1-AFF0-4BEDF8853C96}" presName="iconRect" presStyleLbl="node1" presStyleIdx="6" presStyleCnt="7" custLinFactX="-300000" custLinFactY="-100000" custLinFactNeighborX="-359495" custLinFactNeighborY="-167506"/>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dgm:spPr>
      <dgm:extLst>
        <a:ext uri="{E40237B7-FDA0-4F09-8148-C483321AD2D9}">
          <dgm14:cNvPr xmlns:dgm14="http://schemas.microsoft.com/office/drawing/2010/diagram" id="0" name="" descr="Lungs"/>
        </a:ext>
      </dgm:extLst>
    </dgm:pt>
    <dgm:pt modelId="{EC5F14C1-EFDC-4ED5-9DBE-7093A06B74EF}" type="pres">
      <dgm:prSet presAssocID="{0C07DD0B-7875-43D1-AFF0-4BEDF8853C96}" presName="spaceRect" presStyleCnt="0"/>
      <dgm:spPr/>
    </dgm:pt>
    <dgm:pt modelId="{539ADCA3-0139-4E7F-8DFF-EB6CD6062AA3}" type="pres">
      <dgm:prSet presAssocID="{0C07DD0B-7875-43D1-AFF0-4BEDF8853C96}" presName="textRect" presStyleLbl="revTx" presStyleIdx="6" presStyleCnt="7">
        <dgm:presLayoutVars>
          <dgm:chMax val="1"/>
          <dgm:chPref val="1"/>
        </dgm:presLayoutVars>
      </dgm:prSet>
      <dgm:spPr/>
      <dgm:t>
        <a:bodyPr/>
        <a:lstStyle/>
        <a:p>
          <a:endParaRPr lang="en-GB"/>
        </a:p>
      </dgm:t>
    </dgm:pt>
  </dgm:ptLst>
  <dgm:cxnLst>
    <dgm:cxn modelId="{22C067C3-3236-4281-993C-42455567CF3A}" srcId="{CA284D5F-24E9-4977-BAF6-F01EBE7C1B8A}" destId="{0C07DD0B-7875-43D1-AFF0-4BEDF8853C96}" srcOrd="6" destOrd="0" parTransId="{34043EE4-7A17-4D34-A13D-54E7043F5CC4}" sibTransId="{657BFA1B-75CC-4C42-9356-4774E8898FD2}"/>
    <dgm:cxn modelId="{FBDED385-4333-4428-B1E9-E813C07D39A6}" srcId="{CA284D5F-24E9-4977-BAF6-F01EBE7C1B8A}" destId="{DA93F837-01D6-4DA4-AD29-55E4F5B3EE50}" srcOrd="4" destOrd="0" parTransId="{7306996B-EDB5-42C3-BD32-D343FF36D990}" sibTransId="{D17D323E-F3AF-40FA-9C66-5D800C3E3B2B}"/>
    <dgm:cxn modelId="{71340DC1-EBDA-4208-9F6C-2E0F58F9D007}" srcId="{CA284D5F-24E9-4977-BAF6-F01EBE7C1B8A}" destId="{2342486A-3F85-474B-B63B-ABA1D8A78AF1}" srcOrd="3" destOrd="0" parTransId="{E9CA13DE-DF20-4737-A814-EDA52C788385}" sibTransId="{B064D5C8-1B3B-4657-B899-D8BBF59FE3E6}"/>
    <dgm:cxn modelId="{F5A86579-8128-4C75-A745-6146C96BC632}" type="presOf" srcId="{DA93F837-01D6-4DA4-AD29-55E4F5B3EE50}" destId="{A404487F-D702-4375-8E8B-E08190060FA8}" srcOrd="0" destOrd="0" presId="urn:microsoft.com/office/officeart/2018/2/layout/IconLabelList"/>
    <dgm:cxn modelId="{78CAD963-1BB4-4052-AE95-8AD9F4977D2A}" srcId="{CA284D5F-24E9-4977-BAF6-F01EBE7C1B8A}" destId="{2638E8BB-C052-463E-9DE9-7A4D38E75E98}" srcOrd="1" destOrd="0" parTransId="{AAB77A5E-A3AA-4122-92FF-4B582FD466AB}" sibTransId="{EBE4BED9-C0F7-4895-B42E-9E6512FDD02C}"/>
    <dgm:cxn modelId="{564FA15C-71AC-42FA-B9C9-105B31105D04}" type="presOf" srcId="{366C5EE5-9E35-4ACA-BF4F-020CF61BFF3D}" destId="{BF29BBEE-2D73-413A-B4D3-FF4E3D9DA112}" srcOrd="0" destOrd="0" presId="urn:microsoft.com/office/officeart/2018/2/layout/IconLabelList"/>
    <dgm:cxn modelId="{BEAE6EA6-BDEF-48D4-9635-59440C11830C}" type="presOf" srcId="{2638E8BB-C052-463E-9DE9-7A4D38E75E98}" destId="{9A5E90D9-5B2D-4E9E-B3BF-837DCFBC23E7}" srcOrd="0" destOrd="0" presId="urn:microsoft.com/office/officeart/2018/2/layout/IconLabelList"/>
    <dgm:cxn modelId="{66638E4E-53F9-44DE-AF9A-81386CB12236}" type="presOf" srcId="{0C07DD0B-7875-43D1-AFF0-4BEDF8853C96}" destId="{539ADCA3-0139-4E7F-8DFF-EB6CD6062AA3}" srcOrd="0" destOrd="0" presId="urn:microsoft.com/office/officeart/2018/2/layout/IconLabelList"/>
    <dgm:cxn modelId="{54E2F5DB-D88E-44DB-9167-88B1F5461FF1}" type="presOf" srcId="{1B11579A-9741-4EA1-99D3-69F920DF49B4}" destId="{9CCFF899-8A1A-45E3-86AD-049B63D602B3}" srcOrd="0" destOrd="0" presId="urn:microsoft.com/office/officeart/2018/2/layout/IconLabelList"/>
    <dgm:cxn modelId="{904CA3DA-68D3-400E-BFEB-951764B42756}" srcId="{CA284D5F-24E9-4977-BAF6-F01EBE7C1B8A}" destId="{1B11579A-9741-4EA1-99D3-69F920DF49B4}" srcOrd="5" destOrd="0" parTransId="{163469FA-F263-4C85-A52F-94BB7BDE293F}" sibTransId="{315CCF34-F2B8-4737-BABB-ED6A205D4796}"/>
    <dgm:cxn modelId="{34C199A7-C8BF-4B55-80F6-78BC79E990A3}" srcId="{CA284D5F-24E9-4977-BAF6-F01EBE7C1B8A}" destId="{3BA2C41E-A21F-4181-AAFB-02B2B52290B3}" srcOrd="0" destOrd="0" parTransId="{66B5F097-BF7A-44A7-8D71-1F609B1E9396}" sibTransId="{91156E90-8A2B-45E8-A927-3A1C26DCF2A1}"/>
    <dgm:cxn modelId="{921BC2C8-32AB-42D4-A743-B8D7A689C6C3}" type="presOf" srcId="{2342486A-3F85-474B-B63B-ABA1D8A78AF1}" destId="{4217F7E0-09B9-498C-A270-4E34934364C4}" srcOrd="0" destOrd="0" presId="urn:microsoft.com/office/officeart/2018/2/layout/IconLabelList"/>
    <dgm:cxn modelId="{CA465CDD-A267-498C-BD50-28D2ED82E1CE}" type="presOf" srcId="{3BA2C41E-A21F-4181-AAFB-02B2B52290B3}" destId="{814CFBD1-8160-41B7-A8D2-DD87427003D9}" srcOrd="0" destOrd="0" presId="urn:microsoft.com/office/officeart/2018/2/layout/IconLabelList"/>
    <dgm:cxn modelId="{7A6FA950-517D-4867-8035-24B4A5D0CF45}" type="presOf" srcId="{CA284D5F-24E9-4977-BAF6-F01EBE7C1B8A}" destId="{7FA559E8-4D89-4C63-B30E-65FB1BABB43A}" srcOrd="0" destOrd="0" presId="urn:microsoft.com/office/officeart/2018/2/layout/IconLabelList"/>
    <dgm:cxn modelId="{5E1EF2EC-9866-4427-B4E9-6BE20D8EC70E}" srcId="{CA284D5F-24E9-4977-BAF6-F01EBE7C1B8A}" destId="{366C5EE5-9E35-4ACA-BF4F-020CF61BFF3D}" srcOrd="2" destOrd="0" parTransId="{45F5807E-3863-4BD0-9799-E3ADD6AB05CF}" sibTransId="{C349A210-A595-4836-B8C4-321662683C8B}"/>
    <dgm:cxn modelId="{2756F851-B82A-49D7-B416-00EBADC6F52F}" type="presParOf" srcId="{7FA559E8-4D89-4C63-B30E-65FB1BABB43A}" destId="{4A8419E4-29FB-4CB3-A970-4A28DB0A6013}" srcOrd="0" destOrd="0" presId="urn:microsoft.com/office/officeart/2018/2/layout/IconLabelList"/>
    <dgm:cxn modelId="{8AAE71F0-A0A1-40EE-AA83-328D79215CC4}" type="presParOf" srcId="{4A8419E4-29FB-4CB3-A970-4A28DB0A6013}" destId="{43961B1D-AC3E-4172-B9F4-BE88561139FD}" srcOrd="0" destOrd="0" presId="urn:microsoft.com/office/officeart/2018/2/layout/IconLabelList"/>
    <dgm:cxn modelId="{D9D1AE65-F8EF-4BCF-B75F-A8D29AC5F34F}" type="presParOf" srcId="{4A8419E4-29FB-4CB3-A970-4A28DB0A6013}" destId="{D946EAA6-84AB-4EB6-A836-FD3D63B101D7}" srcOrd="1" destOrd="0" presId="urn:microsoft.com/office/officeart/2018/2/layout/IconLabelList"/>
    <dgm:cxn modelId="{C68AEF3C-F165-4CB7-8908-977DDA9101E6}" type="presParOf" srcId="{4A8419E4-29FB-4CB3-A970-4A28DB0A6013}" destId="{814CFBD1-8160-41B7-A8D2-DD87427003D9}" srcOrd="2" destOrd="0" presId="urn:microsoft.com/office/officeart/2018/2/layout/IconLabelList"/>
    <dgm:cxn modelId="{CBBAB2D6-D20E-4337-801B-EFA14DC8DEEC}" type="presParOf" srcId="{7FA559E8-4D89-4C63-B30E-65FB1BABB43A}" destId="{21AD208F-EEB6-48B6-A43A-41B84A6DAB30}" srcOrd="1" destOrd="0" presId="urn:microsoft.com/office/officeart/2018/2/layout/IconLabelList"/>
    <dgm:cxn modelId="{A67D113E-A714-4D1D-83A8-121E95DD9FFF}" type="presParOf" srcId="{7FA559E8-4D89-4C63-B30E-65FB1BABB43A}" destId="{457EB462-E0B4-4F77-9E4B-A0D23924FC2B}" srcOrd="2" destOrd="0" presId="urn:microsoft.com/office/officeart/2018/2/layout/IconLabelList"/>
    <dgm:cxn modelId="{E4065809-FB2F-45DE-9AAD-692A264FF6F5}" type="presParOf" srcId="{457EB462-E0B4-4F77-9E4B-A0D23924FC2B}" destId="{3AFC12CB-C2E2-4AE6-A622-05C75EBDDAFF}" srcOrd="0" destOrd="0" presId="urn:microsoft.com/office/officeart/2018/2/layout/IconLabelList"/>
    <dgm:cxn modelId="{F0030EF3-13F8-492B-A806-C8F8F79F5A11}" type="presParOf" srcId="{457EB462-E0B4-4F77-9E4B-A0D23924FC2B}" destId="{FE0078DC-B75A-465F-8B5F-8B8EC90BB545}" srcOrd="1" destOrd="0" presId="urn:microsoft.com/office/officeart/2018/2/layout/IconLabelList"/>
    <dgm:cxn modelId="{12F83EC6-ABDA-4863-A9A7-6B75F0D22C5A}" type="presParOf" srcId="{457EB462-E0B4-4F77-9E4B-A0D23924FC2B}" destId="{9A5E90D9-5B2D-4E9E-B3BF-837DCFBC23E7}" srcOrd="2" destOrd="0" presId="urn:microsoft.com/office/officeart/2018/2/layout/IconLabelList"/>
    <dgm:cxn modelId="{1F2EF2EE-0F96-4C7D-BA0A-695B8962B6EA}" type="presParOf" srcId="{7FA559E8-4D89-4C63-B30E-65FB1BABB43A}" destId="{7FF8BCB9-1FAD-4593-840C-A2CF098FD262}" srcOrd="3" destOrd="0" presId="urn:microsoft.com/office/officeart/2018/2/layout/IconLabelList"/>
    <dgm:cxn modelId="{4310E7BB-A738-4263-A36D-54F871D89BAC}" type="presParOf" srcId="{7FA559E8-4D89-4C63-B30E-65FB1BABB43A}" destId="{E07DB49C-3A5E-4720-99C5-BDC998D54764}" srcOrd="4" destOrd="0" presId="urn:microsoft.com/office/officeart/2018/2/layout/IconLabelList"/>
    <dgm:cxn modelId="{B9E3098A-7DD2-46A8-8EF2-E9FC1924CA32}" type="presParOf" srcId="{E07DB49C-3A5E-4720-99C5-BDC998D54764}" destId="{8D1BC2C4-C020-4239-BE9C-0111A5265614}" srcOrd="0" destOrd="0" presId="urn:microsoft.com/office/officeart/2018/2/layout/IconLabelList"/>
    <dgm:cxn modelId="{663E2D45-2470-459E-92B9-4B63121104AD}" type="presParOf" srcId="{E07DB49C-3A5E-4720-99C5-BDC998D54764}" destId="{A2BB3A0A-29BD-4FE9-8265-0D22AC432090}" srcOrd="1" destOrd="0" presId="urn:microsoft.com/office/officeart/2018/2/layout/IconLabelList"/>
    <dgm:cxn modelId="{94FA95E8-CE1D-4CEF-BEAE-02B5445AC753}" type="presParOf" srcId="{E07DB49C-3A5E-4720-99C5-BDC998D54764}" destId="{BF29BBEE-2D73-413A-B4D3-FF4E3D9DA112}" srcOrd="2" destOrd="0" presId="urn:microsoft.com/office/officeart/2018/2/layout/IconLabelList"/>
    <dgm:cxn modelId="{4358A8EA-CCB6-488B-BB8D-F2F1B8E6473E}" type="presParOf" srcId="{7FA559E8-4D89-4C63-B30E-65FB1BABB43A}" destId="{90858902-3E2F-460E-9B7A-65731E8D9DA9}" srcOrd="5" destOrd="0" presId="urn:microsoft.com/office/officeart/2018/2/layout/IconLabelList"/>
    <dgm:cxn modelId="{5F82E4B1-8F33-41DA-BAE4-D065E47B4D31}" type="presParOf" srcId="{7FA559E8-4D89-4C63-B30E-65FB1BABB43A}" destId="{677D98A3-2FB6-48B9-9F3A-44F61F53E8D9}" srcOrd="6" destOrd="0" presId="urn:microsoft.com/office/officeart/2018/2/layout/IconLabelList"/>
    <dgm:cxn modelId="{6411018A-20F4-4E56-9837-5019B1C269A7}" type="presParOf" srcId="{677D98A3-2FB6-48B9-9F3A-44F61F53E8D9}" destId="{8EDAB591-8DCF-4B66-9C8C-9F60C9F88879}" srcOrd="0" destOrd="0" presId="urn:microsoft.com/office/officeart/2018/2/layout/IconLabelList"/>
    <dgm:cxn modelId="{C8773F4B-4B32-4B3F-B48D-BC36A79BF80C}" type="presParOf" srcId="{677D98A3-2FB6-48B9-9F3A-44F61F53E8D9}" destId="{5DBE277F-4B79-43D6-92AA-AC17841D3CBE}" srcOrd="1" destOrd="0" presId="urn:microsoft.com/office/officeart/2018/2/layout/IconLabelList"/>
    <dgm:cxn modelId="{DEF3C4EA-0FEA-4520-9E0A-3955DD850DAD}" type="presParOf" srcId="{677D98A3-2FB6-48B9-9F3A-44F61F53E8D9}" destId="{4217F7E0-09B9-498C-A270-4E34934364C4}" srcOrd="2" destOrd="0" presId="urn:microsoft.com/office/officeart/2018/2/layout/IconLabelList"/>
    <dgm:cxn modelId="{7C3EBBCF-9396-4534-A62A-8A13A7045097}" type="presParOf" srcId="{7FA559E8-4D89-4C63-B30E-65FB1BABB43A}" destId="{1A6B7908-56E2-405D-99D5-8A18F3C28120}" srcOrd="7" destOrd="0" presId="urn:microsoft.com/office/officeart/2018/2/layout/IconLabelList"/>
    <dgm:cxn modelId="{45941B2E-5012-4876-9BC8-9B3A8C1BCD2C}" type="presParOf" srcId="{7FA559E8-4D89-4C63-B30E-65FB1BABB43A}" destId="{75718CA5-23BA-4886-BC6B-AF7118D284C9}" srcOrd="8" destOrd="0" presId="urn:microsoft.com/office/officeart/2018/2/layout/IconLabelList"/>
    <dgm:cxn modelId="{0DC3BF23-3FCE-49D4-82C8-56AE67EA979A}" type="presParOf" srcId="{75718CA5-23BA-4886-BC6B-AF7118D284C9}" destId="{34CAB8CE-B044-4F56-9B91-6510BBC57C15}" srcOrd="0" destOrd="0" presId="urn:microsoft.com/office/officeart/2018/2/layout/IconLabelList"/>
    <dgm:cxn modelId="{464DB6F5-DCA0-4773-B862-5DCF561B836C}" type="presParOf" srcId="{75718CA5-23BA-4886-BC6B-AF7118D284C9}" destId="{00FBAA10-A4EC-4763-A0C0-331DEDCBB455}" srcOrd="1" destOrd="0" presId="urn:microsoft.com/office/officeart/2018/2/layout/IconLabelList"/>
    <dgm:cxn modelId="{32805DBD-0EF1-45AF-B216-630DAB1D9DB9}" type="presParOf" srcId="{75718CA5-23BA-4886-BC6B-AF7118D284C9}" destId="{A404487F-D702-4375-8E8B-E08190060FA8}" srcOrd="2" destOrd="0" presId="urn:microsoft.com/office/officeart/2018/2/layout/IconLabelList"/>
    <dgm:cxn modelId="{41607FDC-82D9-47AC-93C2-420B320BCCE1}" type="presParOf" srcId="{7FA559E8-4D89-4C63-B30E-65FB1BABB43A}" destId="{BE9DBDEF-03D7-4980-B661-FC9BBEF98592}" srcOrd="9" destOrd="0" presId="urn:microsoft.com/office/officeart/2018/2/layout/IconLabelList"/>
    <dgm:cxn modelId="{8748F641-97DC-48BC-AAE0-D23EA469C8F2}" type="presParOf" srcId="{7FA559E8-4D89-4C63-B30E-65FB1BABB43A}" destId="{DD0A8F8E-9647-4A57-8C72-855F93E964A5}" srcOrd="10" destOrd="0" presId="urn:microsoft.com/office/officeart/2018/2/layout/IconLabelList"/>
    <dgm:cxn modelId="{DA739045-4EE1-4DD6-9510-8C2F2EF46BB8}" type="presParOf" srcId="{DD0A8F8E-9647-4A57-8C72-855F93E964A5}" destId="{B5CECE4B-DB75-4F14-AA83-B9E30B737A0C}" srcOrd="0" destOrd="0" presId="urn:microsoft.com/office/officeart/2018/2/layout/IconLabelList"/>
    <dgm:cxn modelId="{D28027CD-3B9D-4ED6-9DC4-255D926C71E2}" type="presParOf" srcId="{DD0A8F8E-9647-4A57-8C72-855F93E964A5}" destId="{4CB6E355-90F6-4236-8E62-B20ACFB830A5}" srcOrd="1" destOrd="0" presId="urn:microsoft.com/office/officeart/2018/2/layout/IconLabelList"/>
    <dgm:cxn modelId="{D82B1EA9-B0A4-4CC4-9DD4-BBF1722910DD}" type="presParOf" srcId="{DD0A8F8E-9647-4A57-8C72-855F93E964A5}" destId="{9CCFF899-8A1A-45E3-86AD-049B63D602B3}" srcOrd="2" destOrd="0" presId="urn:microsoft.com/office/officeart/2018/2/layout/IconLabelList"/>
    <dgm:cxn modelId="{D5D92BBF-1F79-4028-8D6C-C21E36E855F9}" type="presParOf" srcId="{7FA559E8-4D89-4C63-B30E-65FB1BABB43A}" destId="{32B01376-A760-415A-9460-94622284858E}" srcOrd="11" destOrd="0" presId="urn:microsoft.com/office/officeart/2018/2/layout/IconLabelList"/>
    <dgm:cxn modelId="{F7DBE50C-B29D-4DA7-902B-BE82DAA1D0EE}" type="presParOf" srcId="{7FA559E8-4D89-4C63-B30E-65FB1BABB43A}" destId="{34D38170-E2D8-41FE-B7B2-321D3BAF8201}" srcOrd="12" destOrd="0" presId="urn:microsoft.com/office/officeart/2018/2/layout/IconLabelList"/>
    <dgm:cxn modelId="{7072C7EB-9B9A-47FE-8622-54B391506BE9}" type="presParOf" srcId="{34D38170-E2D8-41FE-B7B2-321D3BAF8201}" destId="{B3DE85F8-AC4C-4EA5-9C84-9CDE4592043C}" srcOrd="0" destOrd="0" presId="urn:microsoft.com/office/officeart/2018/2/layout/IconLabelList"/>
    <dgm:cxn modelId="{5DDCD218-7E95-4A81-B1ED-7F6ACA9CE93C}" type="presParOf" srcId="{34D38170-E2D8-41FE-B7B2-321D3BAF8201}" destId="{EC5F14C1-EFDC-4ED5-9DBE-7093A06B74EF}" srcOrd="1" destOrd="0" presId="urn:microsoft.com/office/officeart/2018/2/layout/IconLabelList"/>
    <dgm:cxn modelId="{C8DF3B64-6102-4942-AD05-DB968CFA31BF}" type="presParOf" srcId="{34D38170-E2D8-41FE-B7B2-321D3BAF8201}" destId="{539ADCA3-0139-4E7F-8DFF-EB6CD6062AA3}"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781822-AD56-4879-B32C-D41BD754FCE3}" type="doc">
      <dgm:prSet loTypeId="urn:microsoft.com/office/officeart/2018/2/layout/IconLabelList" loCatId="icon" qsTypeId="urn:microsoft.com/office/officeart/2005/8/quickstyle/simple4" qsCatId="simple" csTypeId="urn:microsoft.com/office/officeart/2005/8/colors/colorful3" csCatId="colorful" phldr="1"/>
      <dgm:spPr/>
      <dgm:t>
        <a:bodyPr/>
        <a:lstStyle/>
        <a:p>
          <a:endParaRPr lang="en-GB"/>
        </a:p>
      </dgm:t>
    </dgm:pt>
    <dgm:pt modelId="{8B0120D2-3BE8-41BC-817E-0755DBB6D95B}">
      <dgm:prSet/>
      <dgm:spPr/>
      <dgm:t>
        <a:bodyPr/>
        <a:lstStyle/>
        <a:p>
          <a:pPr>
            <a:lnSpc>
              <a:spcPct val="100000"/>
            </a:lnSpc>
          </a:pPr>
          <a:r>
            <a:rPr lang="en-GB"/>
            <a:t>Education</a:t>
          </a:r>
        </a:p>
      </dgm:t>
    </dgm:pt>
    <dgm:pt modelId="{5C0E769A-03DD-4B07-B393-3AF917EFDFE5}" type="parTrans" cxnId="{6C35A686-DA04-4978-8C66-FC183B9DC6A3}">
      <dgm:prSet/>
      <dgm:spPr/>
      <dgm:t>
        <a:bodyPr/>
        <a:lstStyle/>
        <a:p>
          <a:endParaRPr lang="en-GB"/>
        </a:p>
      </dgm:t>
    </dgm:pt>
    <dgm:pt modelId="{B9469DF1-15E0-40C4-AE3B-775285A82B56}" type="sibTrans" cxnId="{6C35A686-DA04-4978-8C66-FC183B9DC6A3}">
      <dgm:prSet/>
      <dgm:spPr/>
      <dgm:t>
        <a:bodyPr/>
        <a:lstStyle/>
        <a:p>
          <a:endParaRPr lang="en-GB"/>
        </a:p>
      </dgm:t>
    </dgm:pt>
    <dgm:pt modelId="{31B2B934-9EDF-4957-863B-B16834546CA6}">
      <dgm:prSet/>
      <dgm:spPr/>
      <dgm:t>
        <a:bodyPr/>
        <a:lstStyle/>
        <a:p>
          <a:pPr>
            <a:lnSpc>
              <a:spcPct val="100000"/>
            </a:lnSpc>
          </a:pPr>
          <a:r>
            <a:rPr lang="en-GB" dirty="0"/>
            <a:t>Meditation / mindfulness / Yoga</a:t>
          </a:r>
        </a:p>
      </dgm:t>
    </dgm:pt>
    <dgm:pt modelId="{B39C7DAB-290F-415A-AC61-AE5F961455EF}" type="parTrans" cxnId="{4DE13DFE-1ABC-45A7-B527-8BAD89ACDEE3}">
      <dgm:prSet/>
      <dgm:spPr/>
      <dgm:t>
        <a:bodyPr/>
        <a:lstStyle/>
        <a:p>
          <a:endParaRPr lang="en-GB"/>
        </a:p>
      </dgm:t>
    </dgm:pt>
    <dgm:pt modelId="{FFAF756C-E69F-4FD7-AAA8-567FE1C96901}" type="sibTrans" cxnId="{4DE13DFE-1ABC-45A7-B527-8BAD89ACDEE3}">
      <dgm:prSet/>
      <dgm:spPr/>
      <dgm:t>
        <a:bodyPr/>
        <a:lstStyle/>
        <a:p>
          <a:endParaRPr lang="en-GB"/>
        </a:p>
      </dgm:t>
    </dgm:pt>
    <dgm:pt modelId="{5617538F-39A9-40DA-9C53-B5265CB97369}">
      <dgm:prSet/>
      <dgm:spPr/>
      <dgm:t>
        <a:bodyPr/>
        <a:lstStyle/>
        <a:p>
          <a:pPr>
            <a:lnSpc>
              <a:spcPct val="100000"/>
            </a:lnSpc>
          </a:pPr>
          <a:r>
            <a:rPr lang="en-GB" dirty="0"/>
            <a:t>Reducing anxiety of condition</a:t>
          </a:r>
        </a:p>
      </dgm:t>
    </dgm:pt>
    <dgm:pt modelId="{E896B4AF-19CA-47EA-92C0-08F7B961ACC7}" type="parTrans" cxnId="{B7902CE1-A5FB-462F-94A0-37FD04B91E1D}">
      <dgm:prSet/>
      <dgm:spPr/>
      <dgm:t>
        <a:bodyPr/>
        <a:lstStyle/>
        <a:p>
          <a:endParaRPr lang="en-GB"/>
        </a:p>
      </dgm:t>
    </dgm:pt>
    <dgm:pt modelId="{8A97999A-3A17-42DA-A9A3-B7037AD9D0AC}" type="sibTrans" cxnId="{B7902CE1-A5FB-462F-94A0-37FD04B91E1D}">
      <dgm:prSet/>
      <dgm:spPr/>
      <dgm:t>
        <a:bodyPr/>
        <a:lstStyle/>
        <a:p>
          <a:endParaRPr lang="en-GB"/>
        </a:p>
      </dgm:t>
    </dgm:pt>
    <dgm:pt modelId="{A1990062-DF74-49EC-8045-E0A8D7E26F94}" type="pres">
      <dgm:prSet presAssocID="{0C781822-AD56-4879-B32C-D41BD754FCE3}" presName="root" presStyleCnt="0">
        <dgm:presLayoutVars>
          <dgm:dir/>
          <dgm:resizeHandles val="exact"/>
        </dgm:presLayoutVars>
      </dgm:prSet>
      <dgm:spPr/>
      <dgm:t>
        <a:bodyPr/>
        <a:lstStyle/>
        <a:p>
          <a:endParaRPr lang="en-GB"/>
        </a:p>
      </dgm:t>
    </dgm:pt>
    <dgm:pt modelId="{84B1C0DB-B26B-4D14-8A2F-E55763778011}" type="pres">
      <dgm:prSet presAssocID="{31B2B934-9EDF-4957-863B-B16834546CA6}" presName="compNode" presStyleCnt="0"/>
      <dgm:spPr/>
    </dgm:pt>
    <dgm:pt modelId="{FCC4E5E6-8234-4D00-830F-36F8A8EE49C6}" type="pres">
      <dgm:prSet presAssocID="{31B2B934-9EDF-4957-863B-B16834546CA6}" presName="iconRect" presStyleLbl="node1" presStyleIdx="0" presStyleCnt="3" custLinFactX="100000" custLinFactNeighborX="161111" custLinFactNeighborY="227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Classroom"/>
        </a:ext>
      </dgm:extLst>
    </dgm:pt>
    <dgm:pt modelId="{5C150A82-4900-4DC9-98BF-5F9878311833}" type="pres">
      <dgm:prSet presAssocID="{31B2B934-9EDF-4957-863B-B16834546CA6}" presName="spaceRect" presStyleCnt="0"/>
      <dgm:spPr/>
    </dgm:pt>
    <dgm:pt modelId="{F262F81E-CDFD-4A53-B1A0-18B40F5B7693}" type="pres">
      <dgm:prSet presAssocID="{31B2B934-9EDF-4957-863B-B16834546CA6}" presName="textRect" presStyleLbl="revTx" presStyleIdx="0" presStyleCnt="3">
        <dgm:presLayoutVars>
          <dgm:chMax val="1"/>
          <dgm:chPref val="1"/>
        </dgm:presLayoutVars>
      </dgm:prSet>
      <dgm:spPr/>
      <dgm:t>
        <a:bodyPr/>
        <a:lstStyle/>
        <a:p>
          <a:endParaRPr lang="en-GB"/>
        </a:p>
      </dgm:t>
    </dgm:pt>
    <dgm:pt modelId="{4164D7A9-E650-4A23-9FAC-6C44ECC4924A}" type="pres">
      <dgm:prSet presAssocID="{FFAF756C-E69F-4FD7-AAA8-567FE1C96901}" presName="sibTrans" presStyleCnt="0"/>
      <dgm:spPr/>
    </dgm:pt>
    <dgm:pt modelId="{6CD1D557-2F6F-40AE-B0AE-8734E48B2D28}" type="pres">
      <dgm:prSet presAssocID="{8B0120D2-3BE8-41BC-817E-0755DBB6D95B}" presName="compNode" presStyleCnt="0"/>
      <dgm:spPr/>
    </dgm:pt>
    <dgm:pt modelId="{480FCDDF-8614-46CF-B6E8-45C962687412}" type="pres">
      <dgm:prSet presAssocID="{8B0120D2-3BE8-41BC-817E-0755DBB6D95B}" presName="iconRect" presStyleLbl="node1" presStyleIdx="1" presStyleCnt="3" custLinFactX="-100000" custLinFactNeighborX="-163006" custLinFactNeighborY="19342"/>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Buddha Silhouette with solid fill"/>
        </a:ext>
      </dgm:extLst>
    </dgm:pt>
    <dgm:pt modelId="{50E761B7-C574-4ABB-A2DD-F6E05B8E4B71}" type="pres">
      <dgm:prSet presAssocID="{8B0120D2-3BE8-41BC-817E-0755DBB6D95B}" presName="spaceRect" presStyleCnt="0"/>
      <dgm:spPr/>
    </dgm:pt>
    <dgm:pt modelId="{90CA1CC1-C318-426A-9655-7AEE4F8E4259}" type="pres">
      <dgm:prSet presAssocID="{8B0120D2-3BE8-41BC-817E-0755DBB6D95B}" presName="textRect" presStyleLbl="revTx" presStyleIdx="1" presStyleCnt="3">
        <dgm:presLayoutVars>
          <dgm:chMax val="1"/>
          <dgm:chPref val="1"/>
        </dgm:presLayoutVars>
      </dgm:prSet>
      <dgm:spPr/>
      <dgm:t>
        <a:bodyPr/>
        <a:lstStyle/>
        <a:p>
          <a:endParaRPr lang="en-GB"/>
        </a:p>
      </dgm:t>
    </dgm:pt>
    <dgm:pt modelId="{6397DDF9-BE57-444D-9E42-E66761C31BE6}" type="pres">
      <dgm:prSet presAssocID="{B9469DF1-15E0-40C4-AE3B-775285A82B56}" presName="sibTrans" presStyleCnt="0"/>
      <dgm:spPr/>
    </dgm:pt>
    <dgm:pt modelId="{CB11725D-854A-4C23-B5AF-F1EE989870B5}" type="pres">
      <dgm:prSet presAssocID="{5617538F-39A9-40DA-9C53-B5265CB97369}" presName="compNode" presStyleCnt="0"/>
      <dgm:spPr/>
    </dgm:pt>
    <dgm:pt modelId="{F958262E-7D78-4BEB-8B47-4D9CEC4D0BCE}" type="pres">
      <dgm:prSet presAssocID="{5617538F-39A9-40DA-9C53-B5265CB973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Head with Gears"/>
        </a:ext>
      </dgm:extLst>
    </dgm:pt>
    <dgm:pt modelId="{9E7B3040-5996-4040-BB4B-092D0837CFE2}" type="pres">
      <dgm:prSet presAssocID="{5617538F-39A9-40DA-9C53-B5265CB97369}" presName="spaceRect" presStyleCnt="0"/>
      <dgm:spPr/>
    </dgm:pt>
    <dgm:pt modelId="{E0B4A45F-5ED1-45E0-BAF0-7DF189EBEB83}" type="pres">
      <dgm:prSet presAssocID="{5617538F-39A9-40DA-9C53-B5265CB97369}" presName="textRect" presStyleLbl="revTx" presStyleIdx="2" presStyleCnt="3">
        <dgm:presLayoutVars>
          <dgm:chMax val="1"/>
          <dgm:chPref val="1"/>
        </dgm:presLayoutVars>
      </dgm:prSet>
      <dgm:spPr/>
      <dgm:t>
        <a:bodyPr/>
        <a:lstStyle/>
        <a:p>
          <a:endParaRPr lang="en-GB"/>
        </a:p>
      </dgm:t>
    </dgm:pt>
  </dgm:ptLst>
  <dgm:cxnLst>
    <dgm:cxn modelId="{D84F2370-29B8-41FD-A0C6-1E5A1CF97860}" type="presOf" srcId="{5617538F-39A9-40DA-9C53-B5265CB97369}" destId="{E0B4A45F-5ED1-45E0-BAF0-7DF189EBEB83}" srcOrd="0" destOrd="0" presId="urn:microsoft.com/office/officeart/2018/2/layout/IconLabelList"/>
    <dgm:cxn modelId="{6C35A686-DA04-4978-8C66-FC183B9DC6A3}" srcId="{0C781822-AD56-4879-B32C-D41BD754FCE3}" destId="{8B0120D2-3BE8-41BC-817E-0755DBB6D95B}" srcOrd="1" destOrd="0" parTransId="{5C0E769A-03DD-4B07-B393-3AF917EFDFE5}" sibTransId="{B9469DF1-15E0-40C4-AE3B-775285A82B56}"/>
    <dgm:cxn modelId="{8EF74254-27E5-4538-BBD4-1E0AFE1FB521}" type="presOf" srcId="{0C781822-AD56-4879-B32C-D41BD754FCE3}" destId="{A1990062-DF74-49EC-8045-E0A8D7E26F94}" srcOrd="0" destOrd="0" presId="urn:microsoft.com/office/officeart/2018/2/layout/IconLabelList"/>
    <dgm:cxn modelId="{B7902CE1-A5FB-462F-94A0-37FD04B91E1D}" srcId="{0C781822-AD56-4879-B32C-D41BD754FCE3}" destId="{5617538F-39A9-40DA-9C53-B5265CB97369}" srcOrd="2" destOrd="0" parTransId="{E896B4AF-19CA-47EA-92C0-08F7B961ACC7}" sibTransId="{8A97999A-3A17-42DA-A9A3-B7037AD9D0AC}"/>
    <dgm:cxn modelId="{3025D65B-E27D-4720-9D3D-D78FBB708BB4}" type="presOf" srcId="{8B0120D2-3BE8-41BC-817E-0755DBB6D95B}" destId="{90CA1CC1-C318-426A-9655-7AEE4F8E4259}" srcOrd="0" destOrd="0" presId="urn:microsoft.com/office/officeart/2018/2/layout/IconLabelList"/>
    <dgm:cxn modelId="{4DE13DFE-1ABC-45A7-B527-8BAD89ACDEE3}" srcId="{0C781822-AD56-4879-B32C-D41BD754FCE3}" destId="{31B2B934-9EDF-4957-863B-B16834546CA6}" srcOrd="0" destOrd="0" parTransId="{B39C7DAB-290F-415A-AC61-AE5F961455EF}" sibTransId="{FFAF756C-E69F-4FD7-AAA8-567FE1C96901}"/>
    <dgm:cxn modelId="{5FD0A0EE-D2BB-4FEE-A905-455693C3DE7D}" type="presOf" srcId="{31B2B934-9EDF-4957-863B-B16834546CA6}" destId="{F262F81E-CDFD-4A53-B1A0-18B40F5B7693}" srcOrd="0" destOrd="0" presId="urn:microsoft.com/office/officeart/2018/2/layout/IconLabelList"/>
    <dgm:cxn modelId="{205BF9DE-EA3C-4FCC-8BF6-F2837DF41BF2}" type="presParOf" srcId="{A1990062-DF74-49EC-8045-E0A8D7E26F94}" destId="{84B1C0DB-B26B-4D14-8A2F-E55763778011}" srcOrd="0" destOrd="0" presId="urn:microsoft.com/office/officeart/2018/2/layout/IconLabelList"/>
    <dgm:cxn modelId="{F4B436D0-3107-4AB8-8D4D-D396A744C15E}" type="presParOf" srcId="{84B1C0DB-B26B-4D14-8A2F-E55763778011}" destId="{FCC4E5E6-8234-4D00-830F-36F8A8EE49C6}" srcOrd="0" destOrd="0" presId="urn:microsoft.com/office/officeart/2018/2/layout/IconLabelList"/>
    <dgm:cxn modelId="{7D406D3B-65B9-45F2-9280-5BD9E8F7D138}" type="presParOf" srcId="{84B1C0DB-B26B-4D14-8A2F-E55763778011}" destId="{5C150A82-4900-4DC9-98BF-5F9878311833}" srcOrd="1" destOrd="0" presId="urn:microsoft.com/office/officeart/2018/2/layout/IconLabelList"/>
    <dgm:cxn modelId="{5DF09FA3-2B57-4000-9BE1-C9913EB22768}" type="presParOf" srcId="{84B1C0DB-B26B-4D14-8A2F-E55763778011}" destId="{F262F81E-CDFD-4A53-B1A0-18B40F5B7693}" srcOrd="2" destOrd="0" presId="urn:microsoft.com/office/officeart/2018/2/layout/IconLabelList"/>
    <dgm:cxn modelId="{C6A580F5-0C1C-4699-94C4-AF81262C8114}" type="presParOf" srcId="{A1990062-DF74-49EC-8045-E0A8D7E26F94}" destId="{4164D7A9-E650-4A23-9FAC-6C44ECC4924A}" srcOrd="1" destOrd="0" presId="urn:microsoft.com/office/officeart/2018/2/layout/IconLabelList"/>
    <dgm:cxn modelId="{92299214-A9C3-4778-924E-FB7108D03BB8}" type="presParOf" srcId="{A1990062-DF74-49EC-8045-E0A8D7E26F94}" destId="{6CD1D557-2F6F-40AE-B0AE-8734E48B2D28}" srcOrd="2" destOrd="0" presId="urn:microsoft.com/office/officeart/2018/2/layout/IconLabelList"/>
    <dgm:cxn modelId="{F9F3EB7E-E7B0-498F-930B-6C6E01F74E1E}" type="presParOf" srcId="{6CD1D557-2F6F-40AE-B0AE-8734E48B2D28}" destId="{480FCDDF-8614-46CF-B6E8-45C962687412}" srcOrd="0" destOrd="0" presId="urn:microsoft.com/office/officeart/2018/2/layout/IconLabelList"/>
    <dgm:cxn modelId="{9FAE2A08-CBE3-431F-A60B-5F87D362A2CE}" type="presParOf" srcId="{6CD1D557-2F6F-40AE-B0AE-8734E48B2D28}" destId="{50E761B7-C574-4ABB-A2DD-F6E05B8E4B71}" srcOrd="1" destOrd="0" presId="urn:microsoft.com/office/officeart/2018/2/layout/IconLabelList"/>
    <dgm:cxn modelId="{9098D38B-7FEA-4505-A575-75F3E6E9E0AB}" type="presParOf" srcId="{6CD1D557-2F6F-40AE-B0AE-8734E48B2D28}" destId="{90CA1CC1-C318-426A-9655-7AEE4F8E4259}" srcOrd="2" destOrd="0" presId="urn:microsoft.com/office/officeart/2018/2/layout/IconLabelList"/>
    <dgm:cxn modelId="{5C361A45-A81D-4209-ADCF-248B663D55CE}" type="presParOf" srcId="{A1990062-DF74-49EC-8045-E0A8D7E26F94}" destId="{6397DDF9-BE57-444D-9E42-E66761C31BE6}" srcOrd="3" destOrd="0" presId="urn:microsoft.com/office/officeart/2018/2/layout/IconLabelList"/>
    <dgm:cxn modelId="{8FC0DCEB-1307-443D-A38C-DAEADF0CA513}" type="presParOf" srcId="{A1990062-DF74-49EC-8045-E0A8D7E26F94}" destId="{CB11725D-854A-4C23-B5AF-F1EE989870B5}" srcOrd="4" destOrd="0" presId="urn:microsoft.com/office/officeart/2018/2/layout/IconLabelList"/>
    <dgm:cxn modelId="{DF523B06-74DC-4B8F-9294-1645D3F77FA3}" type="presParOf" srcId="{CB11725D-854A-4C23-B5AF-F1EE989870B5}" destId="{F958262E-7D78-4BEB-8B47-4D9CEC4D0BCE}" srcOrd="0" destOrd="0" presId="urn:microsoft.com/office/officeart/2018/2/layout/IconLabelList"/>
    <dgm:cxn modelId="{31686F90-2C46-49ED-9B48-D8356488BA01}" type="presParOf" srcId="{CB11725D-854A-4C23-B5AF-F1EE989870B5}" destId="{9E7B3040-5996-4040-BB4B-092D0837CFE2}" srcOrd="1" destOrd="0" presId="urn:microsoft.com/office/officeart/2018/2/layout/IconLabelList"/>
    <dgm:cxn modelId="{1ED0E953-5CE6-4885-AB7E-CF221B7E2989}" type="presParOf" srcId="{CB11725D-854A-4C23-B5AF-F1EE989870B5}" destId="{E0B4A45F-5ED1-45E0-BAF0-7DF189EBEB83}" srcOrd="2" destOrd="0" presId="urn:microsoft.com/office/officeart/2018/2/layout/IconLabel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674621-1A1E-425F-89E8-10FBFFABBF11}"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411BA313-CE9C-4149-AAB2-9B403E8DFE15}">
      <dgm:prSet/>
      <dgm:spPr/>
      <dgm:t>
        <a:bodyPr/>
        <a:lstStyle/>
        <a:p>
          <a:r>
            <a:rPr lang="en-GB" dirty="0"/>
            <a:t>How to break the boom and bust cycle</a:t>
          </a:r>
          <a:endParaRPr lang="en-US" dirty="0"/>
        </a:p>
      </dgm:t>
    </dgm:pt>
    <dgm:pt modelId="{1C42C97C-B959-49E9-8704-16C7666F2584}" type="parTrans" cxnId="{9A010C75-6AE9-4271-A73F-54503FE436AB}">
      <dgm:prSet/>
      <dgm:spPr/>
      <dgm:t>
        <a:bodyPr/>
        <a:lstStyle/>
        <a:p>
          <a:endParaRPr lang="en-US"/>
        </a:p>
      </dgm:t>
    </dgm:pt>
    <dgm:pt modelId="{D1AB5009-DE1F-4B44-9EF5-480C340FB5A4}" type="sibTrans" cxnId="{9A010C75-6AE9-4271-A73F-54503FE436AB}">
      <dgm:prSet/>
      <dgm:spPr/>
      <dgm:t>
        <a:bodyPr/>
        <a:lstStyle/>
        <a:p>
          <a:endParaRPr lang="en-US"/>
        </a:p>
      </dgm:t>
    </dgm:pt>
    <dgm:pt modelId="{F2B1D5D0-147B-4758-9F52-084C2DCF85B9}">
      <dgm:prSet/>
      <dgm:spPr/>
      <dgm:t>
        <a:bodyPr/>
        <a:lstStyle/>
        <a:p>
          <a:r>
            <a:rPr lang="en-GB" dirty="0"/>
            <a:t>The power of no</a:t>
          </a:r>
          <a:endParaRPr lang="en-US" dirty="0"/>
        </a:p>
      </dgm:t>
    </dgm:pt>
    <dgm:pt modelId="{F47898B8-F664-471A-8D70-08BC863209C6}" type="parTrans" cxnId="{E4A6DCDC-0B64-48AC-90FF-B29F417A3EF7}">
      <dgm:prSet/>
      <dgm:spPr/>
      <dgm:t>
        <a:bodyPr/>
        <a:lstStyle/>
        <a:p>
          <a:endParaRPr lang="en-US"/>
        </a:p>
      </dgm:t>
    </dgm:pt>
    <dgm:pt modelId="{ACAB4E4F-DADB-4B25-A618-5983E7AF63BE}" type="sibTrans" cxnId="{E4A6DCDC-0B64-48AC-90FF-B29F417A3EF7}">
      <dgm:prSet/>
      <dgm:spPr/>
      <dgm:t>
        <a:bodyPr/>
        <a:lstStyle/>
        <a:p>
          <a:endParaRPr lang="en-US"/>
        </a:p>
      </dgm:t>
    </dgm:pt>
    <dgm:pt modelId="{1FC97D11-0715-4ADD-B878-CCE1F652F4C2}">
      <dgm:prSet/>
      <dgm:spPr/>
      <dgm:t>
        <a:bodyPr/>
        <a:lstStyle/>
        <a:p>
          <a:r>
            <a:rPr lang="en-GB"/>
            <a:t>Sleep</a:t>
          </a:r>
          <a:endParaRPr lang="en-US"/>
        </a:p>
      </dgm:t>
    </dgm:pt>
    <dgm:pt modelId="{A9FAEDBC-19F0-46DE-A988-BE298921E0F1}" type="parTrans" cxnId="{EADB5235-78E7-401F-89FE-FBC269E9B348}">
      <dgm:prSet/>
      <dgm:spPr/>
      <dgm:t>
        <a:bodyPr/>
        <a:lstStyle/>
        <a:p>
          <a:endParaRPr lang="en-US"/>
        </a:p>
      </dgm:t>
    </dgm:pt>
    <dgm:pt modelId="{53BDD3CB-FABB-40C3-BE38-C44310FEF8A8}" type="sibTrans" cxnId="{EADB5235-78E7-401F-89FE-FBC269E9B348}">
      <dgm:prSet/>
      <dgm:spPr/>
      <dgm:t>
        <a:bodyPr/>
        <a:lstStyle/>
        <a:p>
          <a:endParaRPr lang="en-US"/>
        </a:p>
      </dgm:t>
    </dgm:pt>
    <dgm:pt modelId="{8367246F-65D8-47F8-BD2B-7E2F0F029739}">
      <dgm:prSet/>
      <dgm:spPr/>
      <dgm:t>
        <a:bodyPr/>
        <a:lstStyle/>
        <a:p>
          <a:r>
            <a:rPr lang="en-GB"/>
            <a:t>Imagery</a:t>
          </a:r>
          <a:endParaRPr lang="en-US"/>
        </a:p>
      </dgm:t>
    </dgm:pt>
    <dgm:pt modelId="{2B5E33E6-22C7-4EC7-A0BF-C1197BDDC189}" type="parTrans" cxnId="{EA2F430B-0EDC-4218-B8DC-3EE69627DA60}">
      <dgm:prSet/>
      <dgm:spPr/>
      <dgm:t>
        <a:bodyPr/>
        <a:lstStyle/>
        <a:p>
          <a:endParaRPr lang="en-US"/>
        </a:p>
      </dgm:t>
    </dgm:pt>
    <dgm:pt modelId="{5A79C8D8-C98E-4311-AAD8-487DF7856E1D}" type="sibTrans" cxnId="{EA2F430B-0EDC-4218-B8DC-3EE69627DA60}">
      <dgm:prSet/>
      <dgm:spPr/>
      <dgm:t>
        <a:bodyPr/>
        <a:lstStyle/>
        <a:p>
          <a:endParaRPr lang="en-US"/>
        </a:p>
      </dgm:t>
    </dgm:pt>
    <dgm:pt modelId="{7D5E0A1F-40A6-40E3-9143-D9825FFFDFF9}">
      <dgm:prSet/>
      <dgm:spPr/>
      <dgm:t>
        <a:bodyPr/>
        <a:lstStyle/>
        <a:p>
          <a:r>
            <a:rPr lang="en-GB"/>
            <a:t>Muscle relaxation</a:t>
          </a:r>
          <a:endParaRPr lang="en-US"/>
        </a:p>
      </dgm:t>
    </dgm:pt>
    <dgm:pt modelId="{BB7EBEA4-8281-4264-B16B-FFDF8262AEDB}" type="parTrans" cxnId="{F559D8C6-88B7-4B26-A0D4-E1BACBF46F34}">
      <dgm:prSet/>
      <dgm:spPr/>
      <dgm:t>
        <a:bodyPr/>
        <a:lstStyle/>
        <a:p>
          <a:endParaRPr lang="en-US"/>
        </a:p>
      </dgm:t>
    </dgm:pt>
    <dgm:pt modelId="{C1E9858F-3BFC-4B3F-AD19-E4373140462C}" type="sibTrans" cxnId="{F559D8C6-88B7-4B26-A0D4-E1BACBF46F34}">
      <dgm:prSet/>
      <dgm:spPr/>
      <dgm:t>
        <a:bodyPr/>
        <a:lstStyle/>
        <a:p>
          <a:endParaRPr lang="en-US"/>
        </a:p>
      </dgm:t>
    </dgm:pt>
    <dgm:pt modelId="{ACB8FFD9-4307-4E36-A28B-7F39AE6A81D9}">
      <dgm:prSet/>
      <dgm:spPr/>
      <dgm:t>
        <a:bodyPr/>
        <a:lstStyle/>
        <a:p>
          <a:r>
            <a:rPr lang="en-GB"/>
            <a:t>Supportive Apps: sleepio, better sleep</a:t>
          </a:r>
          <a:endParaRPr lang="en-US"/>
        </a:p>
      </dgm:t>
    </dgm:pt>
    <dgm:pt modelId="{98C7FD66-9ED7-4C08-8140-807769F5BD94}" type="parTrans" cxnId="{DA55A607-F1F3-4EB7-809C-28939619064B}">
      <dgm:prSet/>
      <dgm:spPr/>
      <dgm:t>
        <a:bodyPr/>
        <a:lstStyle/>
        <a:p>
          <a:endParaRPr lang="en-US"/>
        </a:p>
      </dgm:t>
    </dgm:pt>
    <dgm:pt modelId="{5DC83C6E-03E6-4449-A280-B87F99F0AC2A}" type="sibTrans" cxnId="{DA55A607-F1F3-4EB7-809C-28939619064B}">
      <dgm:prSet/>
      <dgm:spPr/>
      <dgm:t>
        <a:bodyPr/>
        <a:lstStyle/>
        <a:p>
          <a:endParaRPr lang="en-US"/>
        </a:p>
      </dgm:t>
    </dgm:pt>
    <dgm:pt modelId="{C716DCF2-D7DF-4BA9-B7AE-E59CA1F9F6C9}">
      <dgm:prSet/>
      <dgm:spPr/>
      <dgm:t>
        <a:bodyPr/>
        <a:lstStyle/>
        <a:p>
          <a:r>
            <a:rPr lang="en-GB"/>
            <a:t>Putting the day to rest</a:t>
          </a:r>
          <a:endParaRPr lang="en-US"/>
        </a:p>
      </dgm:t>
    </dgm:pt>
    <dgm:pt modelId="{D53E4EB9-E15C-4E74-A14B-47360F3F1D70}" type="parTrans" cxnId="{8A1D066F-10A0-4268-B331-28F1AB679F71}">
      <dgm:prSet/>
      <dgm:spPr/>
      <dgm:t>
        <a:bodyPr/>
        <a:lstStyle/>
        <a:p>
          <a:endParaRPr lang="en-US"/>
        </a:p>
      </dgm:t>
    </dgm:pt>
    <dgm:pt modelId="{030FE017-5953-423C-B5FB-98C051FCD877}" type="sibTrans" cxnId="{8A1D066F-10A0-4268-B331-28F1AB679F71}">
      <dgm:prSet/>
      <dgm:spPr/>
      <dgm:t>
        <a:bodyPr/>
        <a:lstStyle/>
        <a:p>
          <a:endParaRPr lang="en-US"/>
        </a:p>
      </dgm:t>
    </dgm:pt>
    <dgm:pt modelId="{40AFAB7B-0562-4DAA-995C-4EEDB59D4C8D}">
      <dgm:prSet/>
      <dgm:spPr/>
      <dgm:t>
        <a:bodyPr/>
        <a:lstStyle/>
        <a:p>
          <a:r>
            <a:rPr lang="en-GB"/>
            <a:t>Thought blocking</a:t>
          </a:r>
          <a:endParaRPr lang="en-US"/>
        </a:p>
      </dgm:t>
    </dgm:pt>
    <dgm:pt modelId="{A9C8D3AF-6A6B-46DF-806D-88E1F815FBB3}" type="parTrans" cxnId="{4366B731-E765-44C2-85EB-4E7C1920FCF9}">
      <dgm:prSet/>
      <dgm:spPr/>
      <dgm:t>
        <a:bodyPr/>
        <a:lstStyle/>
        <a:p>
          <a:endParaRPr lang="en-US"/>
        </a:p>
      </dgm:t>
    </dgm:pt>
    <dgm:pt modelId="{A399054F-706F-4FAB-93F4-0A525514929C}" type="sibTrans" cxnId="{4366B731-E765-44C2-85EB-4E7C1920FCF9}">
      <dgm:prSet/>
      <dgm:spPr/>
      <dgm:t>
        <a:bodyPr/>
        <a:lstStyle/>
        <a:p>
          <a:endParaRPr lang="en-US"/>
        </a:p>
      </dgm:t>
    </dgm:pt>
    <dgm:pt modelId="{0B5DC6F3-A1C3-479B-87C8-4E7FAA4C88AA}">
      <dgm:prSet/>
      <dgm:spPr/>
      <dgm:t>
        <a:bodyPr/>
        <a:lstStyle/>
        <a:p>
          <a:r>
            <a:rPr lang="en-GB" dirty="0"/>
            <a:t>The 15 minute rule</a:t>
          </a:r>
          <a:endParaRPr lang="en-US" dirty="0"/>
        </a:p>
      </dgm:t>
    </dgm:pt>
    <dgm:pt modelId="{5BABED19-4C3A-4B70-A7A8-49646E8AB0F6}" type="parTrans" cxnId="{787642B3-A3AC-4333-8329-F3DEC64BCBC0}">
      <dgm:prSet/>
      <dgm:spPr/>
      <dgm:t>
        <a:bodyPr/>
        <a:lstStyle/>
        <a:p>
          <a:endParaRPr lang="en-US"/>
        </a:p>
      </dgm:t>
    </dgm:pt>
    <dgm:pt modelId="{F48CDA60-8B4C-4B28-8405-7DD9C99834F9}" type="sibTrans" cxnId="{787642B3-A3AC-4333-8329-F3DEC64BCBC0}">
      <dgm:prSet/>
      <dgm:spPr/>
      <dgm:t>
        <a:bodyPr/>
        <a:lstStyle/>
        <a:p>
          <a:endParaRPr lang="en-US"/>
        </a:p>
      </dgm:t>
    </dgm:pt>
    <dgm:pt modelId="{B8834823-86DB-46DC-B200-C4A970179DE9}">
      <dgm:prSet/>
      <dgm:spPr/>
      <dgm:t>
        <a:bodyPr/>
        <a:lstStyle/>
        <a:p>
          <a:r>
            <a:rPr lang="en-GB" dirty="0"/>
            <a:t>The 5 Ps principle</a:t>
          </a:r>
        </a:p>
      </dgm:t>
    </dgm:pt>
    <dgm:pt modelId="{958DB582-8C0A-4582-9012-2976406E5033}" type="parTrans" cxnId="{258731CD-4C1F-4B5B-B286-91F8C14AD541}">
      <dgm:prSet/>
      <dgm:spPr/>
      <dgm:t>
        <a:bodyPr/>
        <a:lstStyle/>
        <a:p>
          <a:endParaRPr lang="en-GB"/>
        </a:p>
      </dgm:t>
    </dgm:pt>
    <dgm:pt modelId="{F99BC0E4-BCEF-47D3-9046-DF2F3D9550B8}" type="sibTrans" cxnId="{258731CD-4C1F-4B5B-B286-91F8C14AD541}">
      <dgm:prSet/>
      <dgm:spPr/>
      <dgm:t>
        <a:bodyPr/>
        <a:lstStyle/>
        <a:p>
          <a:endParaRPr lang="en-GB"/>
        </a:p>
      </dgm:t>
    </dgm:pt>
    <dgm:pt modelId="{BC77B889-3693-4C4C-BF79-B4E99FB0B91C}" type="pres">
      <dgm:prSet presAssocID="{B8674621-1A1E-425F-89E8-10FBFFABBF11}" presName="linear" presStyleCnt="0">
        <dgm:presLayoutVars>
          <dgm:dir/>
          <dgm:animLvl val="lvl"/>
          <dgm:resizeHandles val="exact"/>
        </dgm:presLayoutVars>
      </dgm:prSet>
      <dgm:spPr/>
      <dgm:t>
        <a:bodyPr/>
        <a:lstStyle/>
        <a:p>
          <a:endParaRPr lang="en-GB"/>
        </a:p>
      </dgm:t>
    </dgm:pt>
    <dgm:pt modelId="{03041606-3C77-4FBF-B59E-2E09886CBED6}" type="pres">
      <dgm:prSet presAssocID="{411BA313-CE9C-4149-AAB2-9B403E8DFE15}" presName="parentLin" presStyleCnt="0"/>
      <dgm:spPr/>
    </dgm:pt>
    <dgm:pt modelId="{8EC79A95-C8C3-44DB-8501-8276E299553E}" type="pres">
      <dgm:prSet presAssocID="{411BA313-CE9C-4149-AAB2-9B403E8DFE15}" presName="parentLeftMargin" presStyleLbl="node1" presStyleIdx="0" presStyleCnt="3"/>
      <dgm:spPr/>
      <dgm:t>
        <a:bodyPr/>
        <a:lstStyle/>
        <a:p>
          <a:endParaRPr lang="en-GB"/>
        </a:p>
      </dgm:t>
    </dgm:pt>
    <dgm:pt modelId="{EC371360-FC76-4CE9-9AAE-3D9ECC59225A}" type="pres">
      <dgm:prSet presAssocID="{411BA313-CE9C-4149-AAB2-9B403E8DFE15}" presName="parentText" presStyleLbl="node1" presStyleIdx="0" presStyleCnt="3">
        <dgm:presLayoutVars>
          <dgm:chMax val="0"/>
          <dgm:bulletEnabled val="1"/>
        </dgm:presLayoutVars>
      </dgm:prSet>
      <dgm:spPr/>
      <dgm:t>
        <a:bodyPr/>
        <a:lstStyle/>
        <a:p>
          <a:endParaRPr lang="en-GB"/>
        </a:p>
      </dgm:t>
    </dgm:pt>
    <dgm:pt modelId="{CF267BFD-CFF4-4F95-BCC6-5F5B1DC0634E}" type="pres">
      <dgm:prSet presAssocID="{411BA313-CE9C-4149-AAB2-9B403E8DFE15}" presName="negativeSpace" presStyleCnt="0"/>
      <dgm:spPr/>
    </dgm:pt>
    <dgm:pt modelId="{B3A21B2D-64F1-4906-875F-0FC23861C133}" type="pres">
      <dgm:prSet presAssocID="{411BA313-CE9C-4149-AAB2-9B403E8DFE15}" presName="childText" presStyleLbl="conFgAcc1" presStyleIdx="0" presStyleCnt="3">
        <dgm:presLayoutVars>
          <dgm:bulletEnabled val="1"/>
        </dgm:presLayoutVars>
      </dgm:prSet>
      <dgm:spPr/>
      <dgm:t>
        <a:bodyPr/>
        <a:lstStyle/>
        <a:p>
          <a:endParaRPr lang="en-GB"/>
        </a:p>
      </dgm:t>
    </dgm:pt>
    <dgm:pt modelId="{C800F2B1-F006-4967-8768-3A7919314A83}" type="pres">
      <dgm:prSet presAssocID="{D1AB5009-DE1F-4B44-9EF5-480C340FB5A4}" presName="spaceBetweenRectangles" presStyleCnt="0"/>
      <dgm:spPr/>
    </dgm:pt>
    <dgm:pt modelId="{E7368503-3FFA-4299-8B72-76A112865DB7}" type="pres">
      <dgm:prSet presAssocID="{F2B1D5D0-147B-4758-9F52-084C2DCF85B9}" presName="parentLin" presStyleCnt="0"/>
      <dgm:spPr/>
    </dgm:pt>
    <dgm:pt modelId="{08EC3B2B-0FFF-4319-AA98-FA9A3C3595F8}" type="pres">
      <dgm:prSet presAssocID="{F2B1D5D0-147B-4758-9F52-084C2DCF85B9}" presName="parentLeftMargin" presStyleLbl="node1" presStyleIdx="0" presStyleCnt="3"/>
      <dgm:spPr/>
      <dgm:t>
        <a:bodyPr/>
        <a:lstStyle/>
        <a:p>
          <a:endParaRPr lang="en-GB"/>
        </a:p>
      </dgm:t>
    </dgm:pt>
    <dgm:pt modelId="{633963B6-CAED-4222-B395-3B9BFEED1FA2}" type="pres">
      <dgm:prSet presAssocID="{F2B1D5D0-147B-4758-9F52-084C2DCF85B9}" presName="parentText" presStyleLbl="node1" presStyleIdx="1" presStyleCnt="3" custLinFactNeighborX="-7803" custLinFactNeighborY="22448">
        <dgm:presLayoutVars>
          <dgm:chMax val="0"/>
          <dgm:bulletEnabled val="1"/>
        </dgm:presLayoutVars>
      </dgm:prSet>
      <dgm:spPr/>
      <dgm:t>
        <a:bodyPr/>
        <a:lstStyle/>
        <a:p>
          <a:endParaRPr lang="en-GB"/>
        </a:p>
      </dgm:t>
    </dgm:pt>
    <dgm:pt modelId="{C6F61A8A-9FD5-4F2B-925B-22D21AAB37E6}" type="pres">
      <dgm:prSet presAssocID="{F2B1D5D0-147B-4758-9F52-084C2DCF85B9}" presName="negativeSpace" presStyleCnt="0"/>
      <dgm:spPr/>
    </dgm:pt>
    <dgm:pt modelId="{173FA0E4-813B-454B-8FF5-5DE70356CAEA}" type="pres">
      <dgm:prSet presAssocID="{F2B1D5D0-147B-4758-9F52-084C2DCF85B9}" presName="childText" presStyleLbl="conFgAcc1" presStyleIdx="1" presStyleCnt="3">
        <dgm:presLayoutVars>
          <dgm:bulletEnabled val="1"/>
        </dgm:presLayoutVars>
      </dgm:prSet>
      <dgm:spPr/>
    </dgm:pt>
    <dgm:pt modelId="{59CC4B66-3DC8-4146-B9FD-7D95A21A2495}" type="pres">
      <dgm:prSet presAssocID="{ACAB4E4F-DADB-4B25-A618-5983E7AF63BE}" presName="spaceBetweenRectangles" presStyleCnt="0"/>
      <dgm:spPr/>
    </dgm:pt>
    <dgm:pt modelId="{80B2625A-C40E-4444-95E0-538189E487F2}" type="pres">
      <dgm:prSet presAssocID="{1FC97D11-0715-4ADD-B878-CCE1F652F4C2}" presName="parentLin" presStyleCnt="0"/>
      <dgm:spPr/>
    </dgm:pt>
    <dgm:pt modelId="{D0615343-53BE-48B2-99CE-0FF359284DB2}" type="pres">
      <dgm:prSet presAssocID="{1FC97D11-0715-4ADD-B878-CCE1F652F4C2}" presName="parentLeftMargin" presStyleLbl="node1" presStyleIdx="1" presStyleCnt="3"/>
      <dgm:spPr/>
      <dgm:t>
        <a:bodyPr/>
        <a:lstStyle/>
        <a:p>
          <a:endParaRPr lang="en-GB"/>
        </a:p>
      </dgm:t>
    </dgm:pt>
    <dgm:pt modelId="{7DF78D83-745A-4B90-9615-64BA6D899A43}" type="pres">
      <dgm:prSet presAssocID="{1FC97D11-0715-4ADD-B878-CCE1F652F4C2}" presName="parentText" presStyleLbl="node1" presStyleIdx="2" presStyleCnt="3">
        <dgm:presLayoutVars>
          <dgm:chMax val="0"/>
          <dgm:bulletEnabled val="1"/>
        </dgm:presLayoutVars>
      </dgm:prSet>
      <dgm:spPr/>
      <dgm:t>
        <a:bodyPr/>
        <a:lstStyle/>
        <a:p>
          <a:endParaRPr lang="en-GB"/>
        </a:p>
      </dgm:t>
    </dgm:pt>
    <dgm:pt modelId="{A8E9E087-470A-4C3B-BF9E-268D50963156}" type="pres">
      <dgm:prSet presAssocID="{1FC97D11-0715-4ADD-B878-CCE1F652F4C2}" presName="negativeSpace" presStyleCnt="0"/>
      <dgm:spPr/>
    </dgm:pt>
    <dgm:pt modelId="{6ECDBB2B-2802-469A-A776-41F1EAA2B54D}" type="pres">
      <dgm:prSet presAssocID="{1FC97D11-0715-4ADD-B878-CCE1F652F4C2}" presName="childText" presStyleLbl="conFgAcc1" presStyleIdx="2" presStyleCnt="3">
        <dgm:presLayoutVars>
          <dgm:bulletEnabled val="1"/>
        </dgm:presLayoutVars>
      </dgm:prSet>
      <dgm:spPr/>
      <dgm:t>
        <a:bodyPr/>
        <a:lstStyle/>
        <a:p>
          <a:endParaRPr lang="en-GB"/>
        </a:p>
      </dgm:t>
    </dgm:pt>
  </dgm:ptLst>
  <dgm:cxnLst>
    <dgm:cxn modelId="{5BDA6C1D-8736-4AF6-B9D4-6485713462BE}" type="presOf" srcId="{ACB8FFD9-4307-4E36-A28B-7F39AE6A81D9}" destId="{6ECDBB2B-2802-469A-A776-41F1EAA2B54D}" srcOrd="0" destOrd="2" presId="urn:microsoft.com/office/officeart/2005/8/layout/list1"/>
    <dgm:cxn modelId="{A04FC216-C90F-4D5C-9737-F044FE1D8A1E}" type="presOf" srcId="{40AFAB7B-0562-4DAA-995C-4EEDB59D4C8D}" destId="{6ECDBB2B-2802-469A-A776-41F1EAA2B54D}" srcOrd="0" destOrd="4" presId="urn:microsoft.com/office/officeart/2005/8/layout/list1"/>
    <dgm:cxn modelId="{804B1904-C3CE-4C67-B026-238CAC914A1E}" type="presOf" srcId="{F2B1D5D0-147B-4758-9F52-084C2DCF85B9}" destId="{633963B6-CAED-4222-B395-3B9BFEED1FA2}" srcOrd="1" destOrd="0" presId="urn:microsoft.com/office/officeart/2005/8/layout/list1"/>
    <dgm:cxn modelId="{258731CD-4C1F-4B5B-B286-91F8C14AD541}" srcId="{411BA313-CE9C-4149-AAB2-9B403E8DFE15}" destId="{B8834823-86DB-46DC-B200-C4A970179DE9}" srcOrd="0" destOrd="0" parTransId="{958DB582-8C0A-4582-9012-2976406E5033}" sibTransId="{F99BC0E4-BCEF-47D3-9046-DF2F3D9550B8}"/>
    <dgm:cxn modelId="{41DF2A15-7455-45F1-B601-D17C8DE38F3F}" type="presOf" srcId="{C716DCF2-D7DF-4BA9-B7AE-E59CA1F9F6C9}" destId="{6ECDBB2B-2802-469A-A776-41F1EAA2B54D}" srcOrd="0" destOrd="3" presId="urn:microsoft.com/office/officeart/2005/8/layout/list1"/>
    <dgm:cxn modelId="{AE415ED4-E651-462F-AC4C-EA8214C94C52}" type="presOf" srcId="{1FC97D11-0715-4ADD-B878-CCE1F652F4C2}" destId="{D0615343-53BE-48B2-99CE-0FF359284DB2}" srcOrd="0" destOrd="0" presId="urn:microsoft.com/office/officeart/2005/8/layout/list1"/>
    <dgm:cxn modelId="{54F3443D-340A-4B66-8666-FC32E43D7C39}" type="presOf" srcId="{B8834823-86DB-46DC-B200-C4A970179DE9}" destId="{B3A21B2D-64F1-4906-875F-0FC23861C133}" srcOrd="0" destOrd="0" presId="urn:microsoft.com/office/officeart/2005/8/layout/list1"/>
    <dgm:cxn modelId="{B98D99F4-BF4C-4790-843A-680BC90261E7}" type="presOf" srcId="{F2B1D5D0-147B-4758-9F52-084C2DCF85B9}" destId="{08EC3B2B-0FFF-4319-AA98-FA9A3C3595F8}" srcOrd="0" destOrd="0" presId="urn:microsoft.com/office/officeart/2005/8/layout/list1"/>
    <dgm:cxn modelId="{EADB5235-78E7-401F-89FE-FBC269E9B348}" srcId="{B8674621-1A1E-425F-89E8-10FBFFABBF11}" destId="{1FC97D11-0715-4ADD-B878-CCE1F652F4C2}" srcOrd="2" destOrd="0" parTransId="{A9FAEDBC-19F0-46DE-A988-BE298921E0F1}" sibTransId="{53BDD3CB-FABB-40C3-BE38-C44310FEF8A8}"/>
    <dgm:cxn modelId="{F559D8C6-88B7-4B26-A0D4-E1BACBF46F34}" srcId="{1FC97D11-0715-4ADD-B878-CCE1F652F4C2}" destId="{7D5E0A1F-40A6-40E3-9143-D9825FFFDFF9}" srcOrd="1" destOrd="0" parTransId="{BB7EBEA4-8281-4264-B16B-FFDF8262AEDB}" sibTransId="{C1E9858F-3BFC-4B3F-AD19-E4373140462C}"/>
    <dgm:cxn modelId="{F9B347E4-EE7C-4207-8388-F3A5C2F4FA02}" type="presOf" srcId="{8367246F-65D8-47F8-BD2B-7E2F0F029739}" destId="{6ECDBB2B-2802-469A-A776-41F1EAA2B54D}" srcOrd="0" destOrd="0" presId="urn:microsoft.com/office/officeart/2005/8/layout/list1"/>
    <dgm:cxn modelId="{8A1D066F-10A0-4268-B331-28F1AB679F71}" srcId="{1FC97D11-0715-4ADD-B878-CCE1F652F4C2}" destId="{C716DCF2-D7DF-4BA9-B7AE-E59CA1F9F6C9}" srcOrd="3" destOrd="0" parTransId="{D53E4EB9-E15C-4E74-A14B-47360F3F1D70}" sibTransId="{030FE017-5953-423C-B5FB-98C051FCD877}"/>
    <dgm:cxn modelId="{9EFAC648-47D3-4102-B732-678857AE903F}" type="presOf" srcId="{0B5DC6F3-A1C3-479B-87C8-4E7FAA4C88AA}" destId="{6ECDBB2B-2802-469A-A776-41F1EAA2B54D}" srcOrd="0" destOrd="5" presId="urn:microsoft.com/office/officeart/2005/8/layout/list1"/>
    <dgm:cxn modelId="{1877D850-BAC8-41AF-82D8-FA8E3D994B6B}" type="presOf" srcId="{1FC97D11-0715-4ADD-B878-CCE1F652F4C2}" destId="{7DF78D83-745A-4B90-9615-64BA6D899A43}" srcOrd="1" destOrd="0" presId="urn:microsoft.com/office/officeart/2005/8/layout/list1"/>
    <dgm:cxn modelId="{9A010C75-6AE9-4271-A73F-54503FE436AB}" srcId="{B8674621-1A1E-425F-89E8-10FBFFABBF11}" destId="{411BA313-CE9C-4149-AAB2-9B403E8DFE15}" srcOrd="0" destOrd="0" parTransId="{1C42C97C-B959-49E9-8704-16C7666F2584}" sibTransId="{D1AB5009-DE1F-4B44-9EF5-480C340FB5A4}"/>
    <dgm:cxn modelId="{4366B731-E765-44C2-85EB-4E7C1920FCF9}" srcId="{1FC97D11-0715-4ADD-B878-CCE1F652F4C2}" destId="{40AFAB7B-0562-4DAA-995C-4EEDB59D4C8D}" srcOrd="4" destOrd="0" parTransId="{A9C8D3AF-6A6B-46DF-806D-88E1F815FBB3}" sibTransId="{A399054F-706F-4FAB-93F4-0A525514929C}"/>
    <dgm:cxn modelId="{4A9A7599-7616-4892-9A30-F2778B656D4D}" type="presOf" srcId="{411BA313-CE9C-4149-AAB2-9B403E8DFE15}" destId="{EC371360-FC76-4CE9-9AAE-3D9ECC59225A}" srcOrd="1" destOrd="0" presId="urn:microsoft.com/office/officeart/2005/8/layout/list1"/>
    <dgm:cxn modelId="{7F83EF37-3875-460C-91F8-9EEDE053F0A4}" type="presOf" srcId="{7D5E0A1F-40A6-40E3-9143-D9825FFFDFF9}" destId="{6ECDBB2B-2802-469A-A776-41F1EAA2B54D}" srcOrd="0" destOrd="1" presId="urn:microsoft.com/office/officeart/2005/8/layout/list1"/>
    <dgm:cxn modelId="{787642B3-A3AC-4333-8329-F3DEC64BCBC0}" srcId="{1FC97D11-0715-4ADD-B878-CCE1F652F4C2}" destId="{0B5DC6F3-A1C3-479B-87C8-4E7FAA4C88AA}" srcOrd="5" destOrd="0" parTransId="{5BABED19-4C3A-4B70-A7A8-49646E8AB0F6}" sibTransId="{F48CDA60-8B4C-4B28-8405-7DD9C99834F9}"/>
    <dgm:cxn modelId="{DA55A607-F1F3-4EB7-809C-28939619064B}" srcId="{1FC97D11-0715-4ADD-B878-CCE1F652F4C2}" destId="{ACB8FFD9-4307-4E36-A28B-7F39AE6A81D9}" srcOrd="2" destOrd="0" parTransId="{98C7FD66-9ED7-4C08-8140-807769F5BD94}" sibTransId="{5DC83C6E-03E6-4449-A280-B87F99F0AC2A}"/>
    <dgm:cxn modelId="{E4A6DCDC-0B64-48AC-90FF-B29F417A3EF7}" srcId="{B8674621-1A1E-425F-89E8-10FBFFABBF11}" destId="{F2B1D5D0-147B-4758-9F52-084C2DCF85B9}" srcOrd="1" destOrd="0" parTransId="{F47898B8-F664-471A-8D70-08BC863209C6}" sibTransId="{ACAB4E4F-DADB-4B25-A618-5983E7AF63BE}"/>
    <dgm:cxn modelId="{0820928A-70B4-4924-B42F-998868A09AF0}" type="presOf" srcId="{B8674621-1A1E-425F-89E8-10FBFFABBF11}" destId="{BC77B889-3693-4C4C-BF79-B4E99FB0B91C}" srcOrd="0" destOrd="0" presId="urn:microsoft.com/office/officeart/2005/8/layout/list1"/>
    <dgm:cxn modelId="{6E668151-245F-411F-8B90-1949DEF59E6D}" type="presOf" srcId="{411BA313-CE9C-4149-AAB2-9B403E8DFE15}" destId="{8EC79A95-C8C3-44DB-8501-8276E299553E}" srcOrd="0" destOrd="0" presId="urn:microsoft.com/office/officeart/2005/8/layout/list1"/>
    <dgm:cxn modelId="{EA2F430B-0EDC-4218-B8DC-3EE69627DA60}" srcId="{1FC97D11-0715-4ADD-B878-CCE1F652F4C2}" destId="{8367246F-65D8-47F8-BD2B-7E2F0F029739}" srcOrd="0" destOrd="0" parTransId="{2B5E33E6-22C7-4EC7-A0BF-C1197BDDC189}" sibTransId="{5A79C8D8-C98E-4311-AAD8-487DF7856E1D}"/>
    <dgm:cxn modelId="{82DC8151-B92A-4F87-A9E7-1AA7EB6FE61B}" type="presParOf" srcId="{BC77B889-3693-4C4C-BF79-B4E99FB0B91C}" destId="{03041606-3C77-4FBF-B59E-2E09886CBED6}" srcOrd="0" destOrd="0" presId="urn:microsoft.com/office/officeart/2005/8/layout/list1"/>
    <dgm:cxn modelId="{DB183B70-CE6A-4A53-B511-F60DA0C1CE52}" type="presParOf" srcId="{03041606-3C77-4FBF-B59E-2E09886CBED6}" destId="{8EC79A95-C8C3-44DB-8501-8276E299553E}" srcOrd="0" destOrd="0" presId="urn:microsoft.com/office/officeart/2005/8/layout/list1"/>
    <dgm:cxn modelId="{7557A194-5C62-4265-B1BD-094BDB68BEA7}" type="presParOf" srcId="{03041606-3C77-4FBF-B59E-2E09886CBED6}" destId="{EC371360-FC76-4CE9-9AAE-3D9ECC59225A}" srcOrd="1" destOrd="0" presId="urn:microsoft.com/office/officeart/2005/8/layout/list1"/>
    <dgm:cxn modelId="{1B9742D1-9BB8-49F6-955D-FCA13EB56883}" type="presParOf" srcId="{BC77B889-3693-4C4C-BF79-B4E99FB0B91C}" destId="{CF267BFD-CFF4-4F95-BCC6-5F5B1DC0634E}" srcOrd="1" destOrd="0" presId="urn:microsoft.com/office/officeart/2005/8/layout/list1"/>
    <dgm:cxn modelId="{FC73640C-5A3A-4A10-BB9F-D4B4177437F0}" type="presParOf" srcId="{BC77B889-3693-4C4C-BF79-B4E99FB0B91C}" destId="{B3A21B2D-64F1-4906-875F-0FC23861C133}" srcOrd="2" destOrd="0" presId="urn:microsoft.com/office/officeart/2005/8/layout/list1"/>
    <dgm:cxn modelId="{90CE90EF-3254-493F-86DC-8A09A6A4A075}" type="presParOf" srcId="{BC77B889-3693-4C4C-BF79-B4E99FB0B91C}" destId="{C800F2B1-F006-4967-8768-3A7919314A83}" srcOrd="3" destOrd="0" presId="urn:microsoft.com/office/officeart/2005/8/layout/list1"/>
    <dgm:cxn modelId="{759DFAF1-9E1B-48B6-B7CF-F6817704BFF2}" type="presParOf" srcId="{BC77B889-3693-4C4C-BF79-B4E99FB0B91C}" destId="{E7368503-3FFA-4299-8B72-76A112865DB7}" srcOrd="4" destOrd="0" presId="urn:microsoft.com/office/officeart/2005/8/layout/list1"/>
    <dgm:cxn modelId="{AA95530E-9E2A-46EC-8490-08E8CB0BBE1A}" type="presParOf" srcId="{E7368503-3FFA-4299-8B72-76A112865DB7}" destId="{08EC3B2B-0FFF-4319-AA98-FA9A3C3595F8}" srcOrd="0" destOrd="0" presId="urn:microsoft.com/office/officeart/2005/8/layout/list1"/>
    <dgm:cxn modelId="{55FED6C7-8E6F-4DE2-9162-1224C37A9766}" type="presParOf" srcId="{E7368503-3FFA-4299-8B72-76A112865DB7}" destId="{633963B6-CAED-4222-B395-3B9BFEED1FA2}" srcOrd="1" destOrd="0" presId="urn:microsoft.com/office/officeart/2005/8/layout/list1"/>
    <dgm:cxn modelId="{002C507E-AF44-4454-924C-1C9FA4D98D9B}" type="presParOf" srcId="{BC77B889-3693-4C4C-BF79-B4E99FB0B91C}" destId="{C6F61A8A-9FD5-4F2B-925B-22D21AAB37E6}" srcOrd="5" destOrd="0" presId="urn:microsoft.com/office/officeart/2005/8/layout/list1"/>
    <dgm:cxn modelId="{0848F251-8D93-45C5-B190-4E5CCA970EE5}" type="presParOf" srcId="{BC77B889-3693-4C4C-BF79-B4E99FB0B91C}" destId="{173FA0E4-813B-454B-8FF5-5DE70356CAEA}" srcOrd="6" destOrd="0" presId="urn:microsoft.com/office/officeart/2005/8/layout/list1"/>
    <dgm:cxn modelId="{4EC87768-E813-48CD-8098-40F6AFD19160}" type="presParOf" srcId="{BC77B889-3693-4C4C-BF79-B4E99FB0B91C}" destId="{59CC4B66-3DC8-4146-B9FD-7D95A21A2495}" srcOrd="7" destOrd="0" presId="urn:microsoft.com/office/officeart/2005/8/layout/list1"/>
    <dgm:cxn modelId="{3EC2FDE0-B648-4E1F-8429-F9A5431937A8}" type="presParOf" srcId="{BC77B889-3693-4C4C-BF79-B4E99FB0B91C}" destId="{80B2625A-C40E-4444-95E0-538189E487F2}" srcOrd="8" destOrd="0" presId="urn:microsoft.com/office/officeart/2005/8/layout/list1"/>
    <dgm:cxn modelId="{73E1858B-8D22-4496-92A7-C289450B78AA}" type="presParOf" srcId="{80B2625A-C40E-4444-95E0-538189E487F2}" destId="{D0615343-53BE-48B2-99CE-0FF359284DB2}" srcOrd="0" destOrd="0" presId="urn:microsoft.com/office/officeart/2005/8/layout/list1"/>
    <dgm:cxn modelId="{9F163E9D-B8F2-4F45-A995-5D9DE1BD2E18}" type="presParOf" srcId="{80B2625A-C40E-4444-95E0-538189E487F2}" destId="{7DF78D83-745A-4B90-9615-64BA6D899A43}" srcOrd="1" destOrd="0" presId="urn:microsoft.com/office/officeart/2005/8/layout/list1"/>
    <dgm:cxn modelId="{0A584366-DB38-4B32-B799-8B02A1BA3F3D}" type="presParOf" srcId="{BC77B889-3693-4C4C-BF79-B4E99FB0B91C}" destId="{A8E9E087-470A-4C3B-BF9E-268D50963156}" srcOrd="9" destOrd="0" presId="urn:microsoft.com/office/officeart/2005/8/layout/list1"/>
    <dgm:cxn modelId="{2201E666-F12C-4869-8E84-BA733674CFBF}" type="presParOf" srcId="{BC77B889-3693-4C4C-BF79-B4E99FB0B91C}" destId="{6ECDBB2B-2802-469A-A776-41F1EAA2B54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1CF502-0F3E-47A0-ACC7-8F101B339F9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B23D83A-B844-474C-823F-62CE7825EE66}">
      <dgm:prSet/>
      <dgm:spPr/>
      <dgm:t>
        <a:bodyPr/>
        <a:lstStyle/>
        <a:p>
          <a:pPr>
            <a:lnSpc>
              <a:spcPct val="100000"/>
            </a:lnSpc>
          </a:pPr>
          <a:r>
            <a:rPr lang="en-GB"/>
            <a:t>Remember the Corona Coaster</a:t>
          </a:r>
          <a:endParaRPr lang="en-US"/>
        </a:p>
      </dgm:t>
    </dgm:pt>
    <dgm:pt modelId="{AE2CCDC1-8803-427C-8FF9-7ACD1E6385F4}" type="parTrans" cxnId="{575B6FE6-2B6A-4A30-9383-592377F82D7E}">
      <dgm:prSet/>
      <dgm:spPr/>
      <dgm:t>
        <a:bodyPr/>
        <a:lstStyle/>
        <a:p>
          <a:endParaRPr lang="en-US"/>
        </a:p>
      </dgm:t>
    </dgm:pt>
    <dgm:pt modelId="{C2C6FD9A-A786-4C60-A9F2-719278612868}" type="sibTrans" cxnId="{575B6FE6-2B6A-4A30-9383-592377F82D7E}">
      <dgm:prSet/>
      <dgm:spPr/>
      <dgm:t>
        <a:bodyPr/>
        <a:lstStyle/>
        <a:p>
          <a:endParaRPr lang="en-US"/>
        </a:p>
      </dgm:t>
    </dgm:pt>
    <dgm:pt modelId="{75E01984-1886-443A-8933-0B6BBBF8563C}">
      <dgm:prSet/>
      <dgm:spPr/>
      <dgm:t>
        <a:bodyPr/>
        <a:lstStyle/>
        <a:p>
          <a:pPr>
            <a:lnSpc>
              <a:spcPct val="100000"/>
            </a:lnSpc>
          </a:pPr>
          <a:r>
            <a:rPr lang="en-GB" dirty="0"/>
            <a:t>Clarity on your options with regards</a:t>
          </a:r>
          <a:r>
            <a:rPr lang="en-GB" dirty="0">
              <a:latin typeface="Trebuchet MS" panose="020B0603020202020204"/>
            </a:rPr>
            <a:t> to your rights</a:t>
          </a:r>
          <a:r>
            <a:rPr lang="en-GB" dirty="0"/>
            <a:t> </a:t>
          </a:r>
          <a:r>
            <a:rPr lang="en-GB" dirty="0">
              <a:latin typeface="Trebuchet MS" panose="020B0603020202020204"/>
            </a:rPr>
            <a:t>at </a:t>
          </a:r>
          <a:r>
            <a:rPr lang="en-GB" dirty="0"/>
            <a:t>work</a:t>
          </a:r>
          <a:r>
            <a:rPr lang="en-GB" dirty="0">
              <a:latin typeface="Trebuchet MS" panose="020B0603020202020204"/>
            </a:rPr>
            <a:t> </a:t>
          </a:r>
          <a:endParaRPr lang="en-US" dirty="0"/>
        </a:p>
      </dgm:t>
    </dgm:pt>
    <dgm:pt modelId="{B1323886-5AA5-4DE1-A00A-18845032ABF5}" type="parTrans" cxnId="{B0A4E2AB-2B6B-4882-BB19-1C6282A6AC59}">
      <dgm:prSet/>
      <dgm:spPr/>
      <dgm:t>
        <a:bodyPr/>
        <a:lstStyle/>
        <a:p>
          <a:endParaRPr lang="en-US"/>
        </a:p>
      </dgm:t>
    </dgm:pt>
    <dgm:pt modelId="{A4B1BA74-613A-48C2-9BFE-DFFBF488BAB3}" type="sibTrans" cxnId="{B0A4E2AB-2B6B-4882-BB19-1C6282A6AC59}">
      <dgm:prSet/>
      <dgm:spPr/>
      <dgm:t>
        <a:bodyPr/>
        <a:lstStyle/>
        <a:p>
          <a:endParaRPr lang="en-US"/>
        </a:p>
      </dgm:t>
    </dgm:pt>
    <dgm:pt modelId="{97E191C5-C0F3-4F2F-B900-DCEFFD752211}">
      <dgm:prSet/>
      <dgm:spPr/>
      <dgm:t>
        <a:bodyPr/>
        <a:lstStyle/>
        <a:p>
          <a:pPr>
            <a:lnSpc>
              <a:spcPct val="100000"/>
            </a:lnSpc>
          </a:pPr>
          <a:r>
            <a:rPr lang="en-GB"/>
            <a:t>Set your goals as well as your setback plan</a:t>
          </a:r>
          <a:endParaRPr lang="en-US"/>
        </a:p>
      </dgm:t>
    </dgm:pt>
    <dgm:pt modelId="{58BB48A8-8094-46E0-A5FB-7125CACB07B0}" type="parTrans" cxnId="{DDA34E4E-CB3A-4E61-BFAB-C41F9A82F252}">
      <dgm:prSet/>
      <dgm:spPr/>
      <dgm:t>
        <a:bodyPr/>
        <a:lstStyle/>
        <a:p>
          <a:endParaRPr lang="en-US"/>
        </a:p>
      </dgm:t>
    </dgm:pt>
    <dgm:pt modelId="{FD57D3AB-3712-4682-8F7F-4805C7994C2A}" type="sibTrans" cxnId="{DDA34E4E-CB3A-4E61-BFAB-C41F9A82F252}">
      <dgm:prSet/>
      <dgm:spPr/>
      <dgm:t>
        <a:bodyPr/>
        <a:lstStyle/>
        <a:p>
          <a:endParaRPr lang="en-US"/>
        </a:p>
      </dgm:t>
    </dgm:pt>
    <dgm:pt modelId="{66AF9867-F9DE-4783-AA4B-A2E6057BE566}">
      <dgm:prSet/>
      <dgm:spPr/>
      <dgm:t>
        <a:bodyPr/>
        <a:lstStyle/>
        <a:p>
          <a:pPr>
            <a:lnSpc>
              <a:spcPct val="100000"/>
            </a:lnSpc>
          </a:pPr>
          <a:r>
            <a:rPr lang="en-GB" dirty="0"/>
            <a:t>Summary of all the Tools and strategies you have learnt over the 8 weeks</a:t>
          </a:r>
          <a:endParaRPr lang="en-US" dirty="0"/>
        </a:p>
      </dgm:t>
    </dgm:pt>
    <dgm:pt modelId="{F99BAE26-AED6-4A65-AFD1-C5B0CDC79A24}" type="parTrans" cxnId="{98AAA9EB-9C07-4DAD-B49B-2A3E583D6297}">
      <dgm:prSet/>
      <dgm:spPr/>
      <dgm:t>
        <a:bodyPr/>
        <a:lstStyle/>
        <a:p>
          <a:endParaRPr lang="en-US"/>
        </a:p>
      </dgm:t>
    </dgm:pt>
    <dgm:pt modelId="{DF391479-5D66-4270-B437-4875CA059091}" type="sibTrans" cxnId="{98AAA9EB-9C07-4DAD-B49B-2A3E583D6297}">
      <dgm:prSet/>
      <dgm:spPr/>
      <dgm:t>
        <a:bodyPr/>
        <a:lstStyle/>
        <a:p>
          <a:endParaRPr lang="en-US"/>
        </a:p>
      </dgm:t>
    </dgm:pt>
    <dgm:pt modelId="{22F33BC3-01BF-4D54-BC9B-183EA045716F}">
      <dgm:prSet/>
      <dgm:spPr/>
      <dgm:t>
        <a:bodyPr/>
        <a:lstStyle/>
        <a:p>
          <a:pPr>
            <a:lnSpc>
              <a:spcPct val="100000"/>
            </a:lnSpc>
          </a:pPr>
          <a:r>
            <a:rPr lang="en-US" dirty="0"/>
            <a:t>Resource list of available support regarding work and finances</a:t>
          </a:r>
        </a:p>
      </dgm:t>
    </dgm:pt>
    <dgm:pt modelId="{CE722F06-8272-4D6C-AB55-93DBE10D1E4E}" type="parTrans" cxnId="{20F74D00-7261-46F0-AACD-3E82D0114669}">
      <dgm:prSet/>
      <dgm:spPr/>
      <dgm:t>
        <a:bodyPr/>
        <a:lstStyle/>
        <a:p>
          <a:endParaRPr lang="en-GB"/>
        </a:p>
      </dgm:t>
    </dgm:pt>
    <dgm:pt modelId="{E21DE689-E0C4-4105-A41D-1387E86E7FC1}" type="sibTrans" cxnId="{20F74D00-7261-46F0-AACD-3E82D0114669}">
      <dgm:prSet/>
      <dgm:spPr/>
      <dgm:t>
        <a:bodyPr/>
        <a:lstStyle/>
        <a:p>
          <a:endParaRPr lang="en-GB"/>
        </a:p>
      </dgm:t>
    </dgm:pt>
    <dgm:pt modelId="{6906E11F-7F01-49D7-BB4A-E405BEF4FDF9}" type="pres">
      <dgm:prSet presAssocID="{891CF502-0F3E-47A0-ACC7-8F101B339F97}" presName="root" presStyleCnt="0">
        <dgm:presLayoutVars>
          <dgm:dir/>
          <dgm:resizeHandles val="exact"/>
        </dgm:presLayoutVars>
      </dgm:prSet>
      <dgm:spPr/>
      <dgm:t>
        <a:bodyPr/>
        <a:lstStyle/>
        <a:p>
          <a:endParaRPr lang="en-GB"/>
        </a:p>
      </dgm:t>
    </dgm:pt>
    <dgm:pt modelId="{9190C44F-7C1A-41A9-B8D9-445663821756}" type="pres">
      <dgm:prSet presAssocID="{8B23D83A-B844-474C-823F-62CE7825EE66}" presName="compNode" presStyleCnt="0"/>
      <dgm:spPr/>
    </dgm:pt>
    <dgm:pt modelId="{2465C2AB-50C4-4BC1-A846-6111A38F4FDB}" type="pres">
      <dgm:prSet presAssocID="{8B23D83A-B844-474C-823F-62CE7825EE66}" presName="bgRect" presStyleLbl="bgShp" presStyleIdx="0" presStyleCnt="5"/>
      <dgm:spPr/>
    </dgm:pt>
    <dgm:pt modelId="{5B70CEC4-AC30-4B3B-A8AD-DCEEB840557C}" type="pres">
      <dgm:prSet presAssocID="{8B23D83A-B844-474C-823F-62CE7825EE6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ycling"/>
        </a:ext>
      </dgm:extLst>
    </dgm:pt>
    <dgm:pt modelId="{C7E6509F-A34F-43E6-980A-E74C0D12EA2C}" type="pres">
      <dgm:prSet presAssocID="{8B23D83A-B844-474C-823F-62CE7825EE66}" presName="spaceRect" presStyleCnt="0"/>
      <dgm:spPr/>
    </dgm:pt>
    <dgm:pt modelId="{06EEAC28-5CC4-4FD6-AE85-94C1D22CB7A1}" type="pres">
      <dgm:prSet presAssocID="{8B23D83A-B844-474C-823F-62CE7825EE66}" presName="parTx" presStyleLbl="revTx" presStyleIdx="0" presStyleCnt="5">
        <dgm:presLayoutVars>
          <dgm:chMax val="0"/>
          <dgm:chPref val="0"/>
        </dgm:presLayoutVars>
      </dgm:prSet>
      <dgm:spPr/>
      <dgm:t>
        <a:bodyPr/>
        <a:lstStyle/>
        <a:p>
          <a:endParaRPr lang="en-GB"/>
        </a:p>
      </dgm:t>
    </dgm:pt>
    <dgm:pt modelId="{D05F4B47-5C78-4400-B0A4-518B22822FCA}" type="pres">
      <dgm:prSet presAssocID="{C2C6FD9A-A786-4C60-A9F2-719278612868}" presName="sibTrans" presStyleCnt="0"/>
      <dgm:spPr/>
    </dgm:pt>
    <dgm:pt modelId="{25DD55B9-3CB5-420F-9F88-BD1EB5C2130B}" type="pres">
      <dgm:prSet presAssocID="{75E01984-1886-443A-8933-0B6BBBF8563C}" presName="compNode" presStyleCnt="0"/>
      <dgm:spPr/>
    </dgm:pt>
    <dgm:pt modelId="{558E49D4-5C9B-4830-8702-DB76580F0B1C}" type="pres">
      <dgm:prSet presAssocID="{75E01984-1886-443A-8933-0B6BBBF8563C}" presName="bgRect" presStyleLbl="bgShp" presStyleIdx="1" presStyleCnt="5"/>
      <dgm:spPr/>
    </dgm:pt>
    <dgm:pt modelId="{710B854F-312F-4E38-AC5F-F3B8ED2C4311}" type="pres">
      <dgm:prSet presAssocID="{75E01984-1886-443A-8933-0B6BBBF8563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ick"/>
        </a:ext>
      </dgm:extLst>
    </dgm:pt>
    <dgm:pt modelId="{D227FEC3-74EB-4E15-8E20-3BBFDE3EE2F5}" type="pres">
      <dgm:prSet presAssocID="{75E01984-1886-443A-8933-0B6BBBF8563C}" presName="spaceRect" presStyleCnt="0"/>
      <dgm:spPr/>
    </dgm:pt>
    <dgm:pt modelId="{B6579835-A9C7-4D73-A716-7EA2CEE6A467}" type="pres">
      <dgm:prSet presAssocID="{75E01984-1886-443A-8933-0B6BBBF8563C}" presName="parTx" presStyleLbl="revTx" presStyleIdx="1" presStyleCnt="5">
        <dgm:presLayoutVars>
          <dgm:chMax val="0"/>
          <dgm:chPref val="0"/>
        </dgm:presLayoutVars>
      </dgm:prSet>
      <dgm:spPr/>
      <dgm:t>
        <a:bodyPr/>
        <a:lstStyle/>
        <a:p>
          <a:endParaRPr lang="en-GB"/>
        </a:p>
      </dgm:t>
    </dgm:pt>
    <dgm:pt modelId="{B257FC9B-E7C0-4038-9441-277281F5C761}" type="pres">
      <dgm:prSet presAssocID="{A4B1BA74-613A-48C2-9BFE-DFFBF488BAB3}" presName="sibTrans" presStyleCnt="0"/>
      <dgm:spPr/>
    </dgm:pt>
    <dgm:pt modelId="{F14CDFD9-8F71-4E14-A481-1807579758A2}" type="pres">
      <dgm:prSet presAssocID="{97E191C5-C0F3-4F2F-B900-DCEFFD752211}" presName="compNode" presStyleCnt="0"/>
      <dgm:spPr/>
    </dgm:pt>
    <dgm:pt modelId="{CB5AA867-763A-4A81-B2B7-DAC5558BDBDA}" type="pres">
      <dgm:prSet presAssocID="{97E191C5-C0F3-4F2F-B900-DCEFFD752211}" presName="bgRect" presStyleLbl="bgShp" presStyleIdx="2" presStyleCnt="5"/>
      <dgm:spPr/>
    </dgm:pt>
    <dgm:pt modelId="{7D62E474-8E6E-4E6F-BBDC-DC8958CA0931}" type="pres">
      <dgm:prSet presAssocID="{97E191C5-C0F3-4F2F-B900-DCEFFD75221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ullseye"/>
        </a:ext>
      </dgm:extLst>
    </dgm:pt>
    <dgm:pt modelId="{DF842BF5-8C3E-43AB-9393-9C6FCBB38559}" type="pres">
      <dgm:prSet presAssocID="{97E191C5-C0F3-4F2F-B900-DCEFFD752211}" presName="spaceRect" presStyleCnt="0"/>
      <dgm:spPr/>
    </dgm:pt>
    <dgm:pt modelId="{E50AEB4F-73F3-440F-86A8-AF8251E18487}" type="pres">
      <dgm:prSet presAssocID="{97E191C5-C0F3-4F2F-B900-DCEFFD752211}" presName="parTx" presStyleLbl="revTx" presStyleIdx="2" presStyleCnt="5">
        <dgm:presLayoutVars>
          <dgm:chMax val="0"/>
          <dgm:chPref val="0"/>
        </dgm:presLayoutVars>
      </dgm:prSet>
      <dgm:spPr/>
      <dgm:t>
        <a:bodyPr/>
        <a:lstStyle/>
        <a:p>
          <a:endParaRPr lang="en-GB"/>
        </a:p>
      </dgm:t>
    </dgm:pt>
    <dgm:pt modelId="{3E1FD1F7-806B-41BF-8BFE-134AA316B76F}" type="pres">
      <dgm:prSet presAssocID="{FD57D3AB-3712-4682-8F7F-4805C7994C2A}" presName="sibTrans" presStyleCnt="0"/>
      <dgm:spPr/>
    </dgm:pt>
    <dgm:pt modelId="{0C6D13C7-4E59-4744-B74C-B130F87F3678}" type="pres">
      <dgm:prSet presAssocID="{66AF9867-F9DE-4783-AA4B-A2E6057BE566}" presName="compNode" presStyleCnt="0"/>
      <dgm:spPr/>
    </dgm:pt>
    <dgm:pt modelId="{7EDAF777-4454-439B-BD1A-480D28CFA1DC}" type="pres">
      <dgm:prSet presAssocID="{66AF9867-F9DE-4783-AA4B-A2E6057BE566}" presName="bgRect" presStyleLbl="bgShp" presStyleIdx="3" presStyleCnt="5"/>
      <dgm:spPr/>
    </dgm:pt>
    <dgm:pt modelId="{8F265105-4F05-4EF9-994F-5F6B3DF67277}" type="pres">
      <dgm:prSet presAssocID="{66AF9867-F9DE-4783-AA4B-A2E6057BE56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Tools"/>
        </a:ext>
      </dgm:extLst>
    </dgm:pt>
    <dgm:pt modelId="{B541C4D1-BA03-46ED-9AB6-33771E5C2FCA}" type="pres">
      <dgm:prSet presAssocID="{66AF9867-F9DE-4783-AA4B-A2E6057BE566}" presName="spaceRect" presStyleCnt="0"/>
      <dgm:spPr/>
    </dgm:pt>
    <dgm:pt modelId="{A97E4246-342A-41A5-839F-5FDC55AE7589}" type="pres">
      <dgm:prSet presAssocID="{66AF9867-F9DE-4783-AA4B-A2E6057BE566}" presName="parTx" presStyleLbl="revTx" presStyleIdx="3" presStyleCnt="5">
        <dgm:presLayoutVars>
          <dgm:chMax val="0"/>
          <dgm:chPref val="0"/>
        </dgm:presLayoutVars>
      </dgm:prSet>
      <dgm:spPr/>
      <dgm:t>
        <a:bodyPr/>
        <a:lstStyle/>
        <a:p>
          <a:endParaRPr lang="en-GB"/>
        </a:p>
      </dgm:t>
    </dgm:pt>
    <dgm:pt modelId="{9FBE876B-DDFA-4EF9-99B2-34493B0871DC}" type="pres">
      <dgm:prSet presAssocID="{DF391479-5D66-4270-B437-4875CA059091}" presName="sibTrans" presStyleCnt="0"/>
      <dgm:spPr/>
    </dgm:pt>
    <dgm:pt modelId="{DC30A140-7F8F-490C-83E0-EF815700BDA7}" type="pres">
      <dgm:prSet presAssocID="{22F33BC3-01BF-4D54-BC9B-183EA045716F}" presName="compNode" presStyleCnt="0"/>
      <dgm:spPr/>
    </dgm:pt>
    <dgm:pt modelId="{DE1AA35B-3EA0-49B4-8103-DA8DA289299E}" type="pres">
      <dgm:prSet presAssocID="{22F33BC3-01BF-4D54-BC9B-183EA045716F}" presName="bgRect" presStyleLbl="bgShp" presStyleIdx="4" presStyleCnt="5"/>
      <dgm:spPr/>
    </dgm:pt>
    <dgm:pt modelId="{F5AC8945-A953-418E-A58C-86A42D3C1F20}" type="pres">
      <dgm:prSet presAssocID="{22F33BC3-01BF-4D54-BC9B-183EA045716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dgm:spPr>
      <dgm:extLst>
        <a:ext uri="{E40237B7-FDA0-4F09-8148-C483321AD2D9}">
          <dgm14:cNvPr xmlns:dgm14="http://schemas.microsoft.com/office/drawing/2010/diagram" id="0" name="" descr="Clipboard Checked outline"/>
        </a:ext>
      </dgm:extLst>
    </dgm:pt>
    <dgm:pt modelId="{7724B0DA-F694-4188-BB32-E4015F70CE8A}" type="pres">
      <dgm:prSet presAssocID="{22F33BC3-01BF-4D54-BC9B-183EA045716F}" presName="spaceRect" presStyleCnt="0"/>
      <dgm:spPr/>
    </dgm:pt>
    <dgm:pt modelId="{49A070BD-145E-4B6D-91C8-C9181674CD22}" type="pres">
      <dgm:prSet presAssocID="{22F33BC3-01BF-4D54-BC9B-183EA045716F}" presName="parTx" presStyleLbl="revTx" presStyleIdx="4" presStyleCnt="5">
        <dgm:presLayoutVars>
          <dgm:chMax val="0"/>
          <dgm:chPref val="0"/>
        </dgm:presLayoutVars>
      </dgm:prSet>
      <dgm:spPr/>
      <dgm:t>
        <a:bodyPr/>
        <a:lstStyle/>
        <a:p>
          <a:endParaRPr lang="en-GB"/>
        </a:p>
      </dgm:t>
    </dgm:pt>
  </dgm:ptLst>
  <dgm:cxnLst>
    <dgm:cxn modelId="{83D901B6-C33C-46A5-8E68-1A5365ED7B57}" type="presOf" srcId="{97E191C5-C0F3-4F2F-B900-DCEFFD752211}" destId="{E50AEB4F-73F3-440F-86A8-AF8251E18487}" srcOrd="0" destOrd="0" presId="urn:microsoft.com/office/officeart/2018/2/layout/IconVerticalSolidList"/>
    <dgm:cxn modelId="{20F74D00-7261-46F0-AACD-3E82D0114669}" srcId="{891CF502-0F3E-47A0-ACC7-8F101B339F97}" destId="{22F33BC3-01BF-4D54-BC9B-183EA045716F}" srcOrd="4" destOrd="0" parTransId="{CE722F06-8272-4D6C-AB55-93DBE10D1E4E}" sibTransId="{E21DE689-E0C4-4105-A41D-1387E86E7FC1}"/>
    <dgm:cxn modelId="{0344AFE8-B0C6-4B04-A254-1E033B8E0235}" type="presOf" srcId="{75E01984-1886-443A-8933-0B6BBBF8563C}" destId="{B6579835-A9C7-4D73-A716-7EA2CEE6A467}" srcOrd="0" destOrd="0" presId="urn:microsoft.com/office/officeart/2018/2/layout/IconVerticalSolidList"/>
    <dgm:cxn modelId="{73DFF0D8-BBCC-4AAA-8530-9D3C3E1F3A8E}" type="presOf" srcId="{891CF502-0F3E-47A0-ACC7-8F101B339F97}" destId="{6906E11F-7F01-49D7-BB4A-E405BEF4FDF9}" srcOrd="0" destOrd="0" presId="urn:microsoft.com/office/officeart/2018/2/layout/IconVerticalSolidList"/>
    <dgm:cxn modelId="{DDA34E4E-CB3A-4E61-BFAB-C41F9A82F252}" srcId="{891CF502-0F3E-47A0-ACC7-8F101B339F97}" destId="{97E191C5-C0F3-4F2F-B900-DCEFFD752211}" srcOrd="2" destOrd="0" parTransId="{58BB48A8-8094-46E0-A5FB-7125CACB07B0}" sibTransId="{FD57D3AB-3712-4682-8F7F-4805C7994C2A}"/>
    <dgm:cxn modelId="{47169E49-FB1F-47C8-A274-E4C39BCE8693}" type="presOf" srcId="{22F33BC3-01BF-4D54-BC9B-183EA045716F}" destId="{49A070BD-145E-4B6D-91C8-C9181674CD22}" srcOrd="0" destOrd="0" presId="urn:microsoft.com/office/officeart/2018/2/layout/IconVerticalSolidList"/>
    <dgm:cxn modelId="{098CA51A-473E-4AC5-A8F3-CDA1985DA91D}" type="presOf" srcId="{8B23D83A-B844-474C-823F-62CE7825EE66}" destId="{06EEAC28-5CC4-4FD6-AE85-94C1D22CB7A1}" srcOrd="0" destOrd="0" presId="urn:microsoft.com/office/officeart/2018/2/layout/IconVerticalSolidList"/>
    <dgm:cxn modelId="{B0A4E2AB-2B6B-4882-BB19-1C6282A6AC59}" srcId="{891CF502-0F3E-47A0-ACC7-8F101B339F97}" destId="{75E01984-1886-443A-8933-0B6BBBF8563C}" srcOrd="1" destOrd="0" parTransId="{B1323886-5AA5-4DE1-A00A-18845032ABF5}" sibTransId="{A4B1BA74-613A-48C2-9BFE-DFFBF488BAB3}"/>
    <dgm:cxn modelId="{B92F16E4-C138-42AE-80A3-E8FB81CAA299}" type="presOf" srcId="{66AF9867-F9DE-4783-AA4B-A2E6057BE566}" destId="{A97E4246-342A-41A5-839F-5FDC55AE7589}" srcOrd="0" destOrd="0" presId="urn:microsoft.com/office/officeart/2018/2/layout/IconVerticalSolidList"/>
    <dgm:cxn modelId="{98AAA9EB-9C07-4DAD-B49B-2A3E583D6297}" srcId="{891CF502-0F3E-47A0-ACC7-8F101B339F97}" destId="{66AF9867-F9DE-4783-AA4B-A2E6057BE566}" srcOrd="3" destOrd="0" parTransId="{F99BAE26-AED6-4A65-AFD1-C5B0CDC79A24}" sibTransId="{DF391479-5D66-4270-B437-4875CA059091}"/>
    <dgm:cxn modelId="{575B6FE6-2B6A-4A30-9383-592377F82D7E}" srcId="{891CF502-0F3E-47A0-ACC7-8F101B339F97}" destId="{8B23D83A-B844-474C-823F-62CE7825EE66}" srcOrd="0" destOrd="0" parTransId="{AE2CCDC1-8803-427C-8FF9-7ACD1E6385F4}" sibTransId="{C2C6FD9A-A786-4C60-A9F2-719278612868}"/>
    <dgm:cxn modelId="{FCCE4529-BD97-4BFD-BEFA-D921AED4BC89}" type="presParOf" srcId="{6906E11F-7F01-49D7-BB4A-E405BEF4FDF9}" destId="{9190C44F-7C1A-41A9-B8D9-445663821756}" srcOrd="0" destOrd="0" presId="urn:microsoft.com/office/officeart/2018/2/layout/IconVerticalSolidList"/>
    <dgm:cxn modelId="{6D5A9D4D-0351-41F9-92F1-41F181A48217}" type="presParOf" srcId="{9190C44F-7C1A-41A9-B8D9-445663821756}" destId="{2465C2AB-50C4-4BC1-A846-6111A38F4FDB}" srcOrd="0" destOrd="0" presId="urn:microsoft.com/office/officeart/2018/2/layout/IconVerticalSolidList"/>
    <dgm:cxn modelId="{BB85164F-DA94-496E-8854-C8FDBA0E5E3F}" type="presParOf" srcId="{9190C44F-7C1A-41A9-B8D9-445663821756}" destId="{5B70CEC4-AC30-4B3B-A8AD-DCEEB840557C}" srcOrd="1" destOrd="0" presId="urn:microsoft.com/office/officeart/2018/2/layout/IconVerticalSolidList"/>
    <dgm:cxn modelId="{E90A2BA4-8BF1-4E3A-9BE5-933E77E40E43}" type="presParOf" srcId="{9190C44F-7C1A-41A9-B8D9-445663821756}" destId="{C7E6509F-A34F-43E6-980A-E74C0D12EA2C}" srcOrd="2" destOrd="0" presId="urn:microsoft.com/office/officeart/2018/2/layout/IconVerticalSolidList"/>
    <dgm:cxn modelId="{CF28C0D0-1B1C-4738-939D-EADCEEEF6CE3}" type="presParOf" srcId="{9190C44F-7C1A-41A9-B8D9-445663821756}" destId="{06EEAC28-5CC4-4FD6-AE85-94C1D22CB7A1}" srcOrd="3" destOrd="0" presId="urn:microsoft.com/office/officeart/2018/2/layout/IconVerticalSolidList"/>
    <dgm:cxn modelId="{2F3F9453-C4F4-4172-BAF8-DA76A657DFBE}" type="presParOf" srcId="{6906E11F-7F01-49D7-BB4A-E405BEF4FDF9}" destId="{D05F4B47-5C78-4400-B0A4-518B22822FCA}" srcOrd="1" destOrd="0" presId="urn:microsoft.com/office/officeart/2018/2/layout/IconVerticalSolidList"/>
    <dgm:cxn modelId="{7C63C864-0FF7-4970-9E85-9ADCAB5D448A}" type="presParOf" srcId="{6906E11F-7F01-49D7-BB4A-E405BEF4FDF9}" destId="{25DD55B9-3CB5-420F-9F88-BD1EB5C2130B}" srcOrd="2" destOrd="0" presId="urn:microsoft.com/office/officeart/2018/2/layout/IconVerticalSolidList"/>
    <dgm:cxn modelId="{31F46BD0-C62E-489B-AE2E-866B6A7F3216}" type="presParOf" srcId="{25DD55B9-3CB5-420F-9F88-BD1EB5C2130B}" destId="{558E49D4-5C9B-4830-8702-DB76580F0B1C}" srcOrd="0" destOrd="0" presId="urn:microsoft.com/office/officeart/2018/2/layout/IconVerticalSolidList"/>
    <dgm:cxn modelId="{9EA407CA-61F5-44C4-B286-523D0768659B}" type="presParOf" srcId="{25DD55B9-3CB5-420F-9F88-BD1EB5C2130B}" destId="{710B854F-312F-4E38-AC5F-F3B8ED2C4311}" srcOrd="1" destOrd="0" presId="urn:microsoft.com/office/officeart/2018/2/layout/IconVerticalSolidList"/>
    <dgm:cxn modelId="{96458288-F4D5-45C2-8ABB-66566D35A416}" type="presParOf" srcId="{25DD55B9-3CB5-420F-9F88-BD1EB5C2130B}" destId="{D227FEC3-74EB-4E15-8E20-3BBFDE3EE2F5}" srcOrd="2" destOrd="0" presId="urn:microsoft.com/office/officeart/2018/2/layout/IconVerticalSolidList"/>
    <dgm:cxn modelId="{EAFC1062-8CC0-41BB-98D9-E929DAAD630D}" type="presParOf" srcId="{25DD55B9-3CB5-420F-9F88-BD1EB5C2130B}" destId="{B6579835-A9C7-4D73-A716-7EA2CEE6A467}" srcOrd="3" destOrd="0" presId="urn:microsoft.com/office/officeart/2018/2/layout/IconVerticalSolidList"/>
    <dgm:cxn modelId="{558EC9B3-73C8-4C73-AE22-E4093B4A90D1}" type="presParOf" srcId="{6906E11F-7F01-49D7-BB4A-E405BEF4FDF9}" destId="{B257FC9B-E7C0-4038-9441-277281F5C761}" srcOrd="3" destOrd="0" presId="urn:microsoft.com/office/officeart/2018/2/layout/IconVerticalSolidList"/>
    <dgm:cxn modelId="{6E3C27BC-434E-4154-BEB7-0A1554CEA98C}" type="presParOf" srcId="{6906E11F-7F01-49D7-BB4A-E405BEF4FDF9}" destId="{F14CDFD9-8F71-4E14-A481-1807579758A2}" srcOrd="4" destOrd="0" presId="urn:microsoft.com/office/officeart/2018/2/layout/IconVerticalSolidList"/>
    <dgm:cxn modelId="{959C8616-FADA-420C-93C7-9A2E89A8A0F6}" type="presParOf" srcId="{F14CDFD9-8F71-4E14-A481-1807579758A2}" destId="{CB5AA867-763A-4A81-B2B7-DAC5558BDBDA}" srcOrd="0" destOrd="0" presId="urn:microsoft.com/office/officeart/2018/2/layout/IconVerticalSolidList"/>
    <dgm:cxn modelId="{0ABC25A6-CF78-4D07-95D0-303E8392ACF3}" type="presParOf" srcId="{F14CDFD9-8F71-4E14-A481-1807579758A2}" destId="{7D62E474-8E6E-4E6F-BBDC-DC8958CA0931}" srcOrd="1" destOrd="0" presId="urn:microsoft.com/office/officeart/2018/2/layout/IconVerticalSolidList"/>
    <dgm:cxn modelId="{FD6A6332-D992-408F-810A-3DC66B286BD8}" type="presParOf" srcId="{F14CDFD9-8F71-4E14-A481-1807579758A2}" destId="{DF842BF5-8C3E-43AB-9393-9C6FCBB38559}" srcOrd="2" destOrd="0" presId="urn:microsoft.com/office/officeart/2018/2/layout/IconVerticalSolidList"/>
    <dgm:cxn modelId="{6B3999D8-9683-4562-9305-9FA6637F434B}" type="presParOf" srcId="{F14CDFD9-8F71-4E14-A481-1807579758A2}" destId="{E50AEB4F-73F3-440F-86A8-AF8251E18487}" srcOrd="3" destOrd="0" presId="urn:microsoft.com/office/officeart/2018/2/layout/IconVerticalSolidList"/>
    <dgm:cxn modelId="{D01331D6-D2DF-47C6-87D5-E17D74841B51}" type="presParOf" srcId="{6906E11F-7F01-49D7-BB4A-E405BEF4FDF9}" destId="{3E1FD1F7-806B-41BF-8BFE-134AA316B76F}" srcOrd="5" destOrd="0" presId="urn:microsoft.com/office/officeart/2018/2/layout/IconVerticalSolidList"/>
    <dgm:cxn modelId="{EAD4BDE6-179F-47DA-8D41-5C09EADF66A3}" type="presParOf" srcId="{6906E11F-7F01-49D7-BB4A-E405BEF4FDF9}" destId="{0C6D13C7-4E59-4744-B74C-B130F87F3678}" srcOrd="6" destOrd="0" presId="urn:microsoft.com/office/officeart/2018/2/layout/IconVerticalSolidList"/>
    <dgm:cxn modelId="{FC28AA81-FD83-4A3B-A577-5885D384CADE}" type="presParOf" srcId="{0C6D13C7-4E59-4744-B74C-B130F87F3678}" destId="{7EDAF777-4454-439B-BD1A-480D28CFA1DC}" srcOrd="0" destOrd="0" presId="urn:microsoft.com/office/officeart/2018/2/layout/IconVerticalSolidList"/>
    <dgm:cxn modelId="{91AC1134-C46B-45A5-BC95-9639403D09C3}" type="presParOf" srcId="{0C6D13C7-4E59-4744-B74C-B130F87F3678}" destId="{8F265105-4F05-4EF9-994F-5F6B3DF67277}" srcOrd="1" destOrd="0" presId="urn:microsoft.com/office/officeart/2018/2/layout/IconVerticalSolidList"/>
    <dgm:cxn modelId="{515A06D8-C678-4FFA-88DA-12B8922D8A9B}" type="presParOf" srcId="{0C6D13C7-4E59-4744-B74C-B130F87F3678}" destId="{B541C4D1-BA03-46ED-9AB6-33771E5C2FCA}" srcOrd="2" destOrd="0" presId="urn:microsoft.com/office/officeart/2018/2/layout/IconVerticalSolidList"/>
    <dgm:cxn modelId="{EB31FA66-B50B-4469-9974-EC11AA4C5F34}" type="presParOf" srcId="{0C6D13C7-4E59-4744-B74C-B130F87F3678}" destId="{A97E4246-342A-41A5-839F-5FDC55AE7589}" srcOrd="3" destOrd="0" presId="urn:microsoft.com/office/officeart/2018/2/layout/IconVerticalSolidList"/>
    <dgm:cxn modelId="{688A8599-649D-4D87-AB2E-6BCE782FA85F}" type="presParOf" srcId="{6906E11F-7F01-49D7-BB4A-E405BEF4FDF9}" destId="{9FBE876B-DDFA-4EF9-99B2-34493B0871DC}" srcOrd="7" destOrd="0" presId="urn:microsoft.com/office/officeart/2018/2/layout/IconVerticalSolidList"/>
    <dgm:cxn modelId="{D5523772-BA42-4D7F-9A70-5BBA4B85BAC0}" type="presParOf" srcId="{6906E11F-7F01-49D7-BB4A-E405BEF4FDF9}" destId="{DC30A140-7F8F-490C-83E0-EF815700BDA7}" srcOrd="8" destOrd="0" presId="urn:microsoft.com/office/officeart/2018/2/layout/IconVerticalSolidList"/>
    <dgm:cxn modelId="{D55122E4-A875-480B-B2A4-389844126E3D}" type="presParOf" srcId="{DC30A140-7F8F-490C-83E0-EF815700BDA7}" destId="{DE1AA35B-3EA0-49B4-8103-DA8DA289299E}" srcOrd="0" destOrd="0" presId="urn:microsoft.com/office/officeart/2018/2/layout/IconVerticalSolidList"/>
    <dgm:cxn modelId="{F4737491-2D55-4A4E-847E-CCEC4678344D}" type="presParOf" srcId="{DC30A140-7F8F-490C-83E0-EF815700BDA7}" destId="{F5AC8945-A953-418E-A58C-86A42D3C1F20}" srcOrd="1" destOrd="0" presId="urn:microsoft.com/office/officeart/2018/2/layout/IconVerticalSolidList"/>
    <dgm:cxn modelId="{ED2531B6-25D3-4604-B52F-B78EB01CAA44}" type="presParOf" srcId="{DC30A140-7F8F-490C-83E0-EF815700BDA7}" destId="{7724B0DA-F694-4188-BB32-E4015F70CE8A}" srcOrd="2" destOrd="0" presId="urn:microsoft.com/office/officeart/2018/2/layout/IconVerticalSolidList"/>
    <dgm:cxn modelId="{9264D981-C80B-4E6A-8936-239ED312B065}" type="presParOf" srcId="{DC30A140-7F8F-490C-83E0-EF815700BDA7}" destId="{49A070BD-145E-4B6D-91C8-C9181674CD2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AF785-67BD-439D-9D2A-00B612CC56B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GB"/>
        </a:p>
      </dgm:t>
    </dgm:pt>
    <dgm:pt modelId="{E7911B0D-566C-4E06-9AEF-8BFADB1C3212}">
      <dgm:prSet/>
      <dgm:spPr/>
      <dgm:t>
        <a:bodyPr/>
        <a:lstStyle/>
        <a:p>
          <a:r>
            <a:rPr lang="en-GB"/>
            <a:t>Symptoms</a:t>
          </a:r>
        </a:p>
      </dgm:t>
    </dgm:pt>
    <dgm:pt modelId="{1DFE0E09-7F8F-49B1-92A7-781273CFCA29}" type="parTrans" cxnId="{D275F4C7-E351-4CAA-929A-79D813C797DF}">
      <dgm:prSet/>
      <dgm:spPr/>
      <dgm:t>
        <a:bodyPr/>
        <a:lstStyle/>
        <a:p>
          <a:endParaRPr lang="en-GB"/>
        </a:p>
      </dgm:t>
    </dgm:pt>
    <dgm:pt modelId="{1667E55B-149B-49F5-B6E2-E4220E239D80}" type="sibTrans" cxnId="{D275F4C7-E351-4CAA-929A-79D813C797DF}">
      <dgm:prSet/>
      <dgm:spPr/>
      <dgm:t>
        <a:bodyPr/>
        <a:lstStyle/>
        <a:p>
          <a:endParaRPr lang="en-GB"/>
        </a:p>
      </dgm:t>
    </dgm:pt>
    <dgm:pt modelId="{98C13061-333E-4B4B-9408-12DC52DDF7C8}">
      <dgm:prSet/>
      <dgm:spPr/>
      <dgm:t>
        <a:bodyPr/>
        <a:lstStyle/>
        <a:p>
          <a:r>
            <a:rPr lang="en-GB"/>
            <a:t>Work environment</a:t>
          </a:r>
        </a:p>
      </dgm:t>
    </dgm:pt>
    <dgm:pt modelId="{3C1F369D-1CC8-4B94-8D26-82A559CE2638}" type="parTrans" cxnId="{6E9990C8-FF97-434D-BB28-D5C3763E94BD}">
      <dgm:prSet/>
      <dgm:spPr/>
      <dgm:t>
        <a:bodyPr/>
        <a:lstStyle/>
        <a:p>
          <a:endParaRPr lang="en-GB"/>
        </a:p>
      </dgm:t>
    </dgm:pt>
    <dgm:pt modelId="{BDFFEC23-649C-4640-9813-56DC54964D67}" type="sibTrans" cxnId="{6E9990C8-FF97-434D-BB28-D5C3763E94BD}">
      <dgm:prSet/>
      <dgm:spPr/>
      <dgm:t>
        <a:bodyPr/>
        <a:lstStyle/>
        <a:p>
          <a:endParaRPr lang="en-GB"/>
        </a:p>
      </dgm:t>
    </dgm:pt>
    <dgm:pt modelId="{D4E7706D-B0DF-4824-B71B-D359FB6098F7}">
      <dgm:prSet/>
      <dgm:spPr/>
      <dgm:t>
        <a:bodyPr/>
        <a:lstStyle/>
        <a:p>
          <a:r>
            <a:rPr lang="en-GB"/>
            <a:t>Work life balance</a:t>
          </a:r>
        </a:p>
      </dgm:t>
    </dgm:pt>
    <dgm:pt modelId="{E2D66322-5A94-4428-B7E9-E68604385F6F}" type="parTrans" cxnId="{C31BB0AE-F20E-4D61-AD85-F350E5F05775}">
      <dgm:prSet/>
      <dgm:spPr/>
      <dgm:t>
        <a:bodyPr/>
        <a:lstStyle/>
        <a:p>
          <a:endParaRPr lang="en-GB"/>
        </a:p>
      </dgm:t>
    </dgm:pt>
    <dgm:pt modelId="{E3FF3D8A-423C-4810-8E57-F7BD0606E417}" type="sibTrans" cxnId="{C31BB0AE-F20E-4D61-AD85-F350E5F05775}">
      <dgm:prSet/>
      <dgm:spPr/>
      <dgm:t>
        <a:bodyPr/>
        <a:lstStyle/>
        <a:p>
          <a:endParaRPr lang="en-GB"/>
        </a:p>
      </dgm:t>
    </dgm:pt>
    <dgm:pt modelId="{B6312267-0081-4386-B600-8C3F1B51CCF3}" type="pres">
      <dgm:prSet presAssocID="{D33AF785-67BD-439D-9D2A-00B612CC56B3}" presName="linear" presStyleCnt="0">
        <dgm:presLayoutVars>
          <dgm:animLvl val="lvl"/>
          <dgm:resizeHandles val="exact"/>
        </dgm:presLayoutVars>
      </dgm:prSet>
      <dgm:spPr/>
      <dgm:t>
        <a:bodyPr/>
        <a:lstStyle/>
        <a:p>
          <a:endParaRPr lang="en-GB"/>
        </a:p>
      </dgm:t>
    </dgm:pt>
    <dgm:pt modelId="{9EC0516A-2724-40DE-A636-3BFD97B56A71}" type="pres">
      <dgm:prSet presAssocID="{E7911B0D-566C-4E06-9AEF-8BFADB1C3212}" presName="parentText" presStyleLbl="node1" presStyleIdx="0" presStyleCnt="3">
        <dgm:presLayoutVars>
          <dgm:chMax val="0"/>
          <dgm:bulletEnabled val="1"/>
        </dgm:presLayoutVars>
      </dgm:prSet>
      <dgm:spPr/>
      <dgm:t>
        <a:bodyPr/>
        <a:lstStyle/>
        <a:p>
          <a:endParaRPr lang="en-GB"/>
        </a:p>
      </dgm:t>
    </dgm:pt>
    <dgm:pt modelId="{FD802F71-B9E2-45FB-90C6-114F9C3A84C1}" type="pres">
      <dgm:prSet presAssocID="{1667E55B-149B-49F5-B6E2-E4220E239D80}" presName="spacer" presStyleCnt="0"/>
      <dgm:spPr/>
    </dgm:pt>
    <dgm:pt modelId="{1A27DD62-42DC-43E5-B176-BDF5DCB72DA7}" type="pres">
      <dgm:prSet presAssocID="{98C13061-333E-4B4B-9408-12DC52DDF7C8}" presName="parentText" presStyleLbl="node1" presStyleIdx="1" presStyleCnt="3">
        <dgm:presLayoutVars>
          <dgm:chMax val="0"/>
          <dgm:bulletEnabled val="1"/>
        </dgm:presLayoutVars>
      </dgm:prSet>
      <dgm:spPr/>
      <dgm:t>
        <a:bodyPr/>
        <a:lstStyle/>
        <a:p>
          <a:endParaRPr lang="en-GB"/>
        </a:p>
      </dgm:t>
    </dgm:pt>
    <dgm:pt modelId="{BA7A3192-20AB-48A9-B0F5-25CF01A92DC1}" type="pres">
      <dgm:prSet presAssocID="{BDFFEC23-649C-4640-9813-56DC54964D67}" presName="spacer" presStyleCnt="0"/>
      <dgm:spPr/>
    </dgm:pt>
    <dgm:pt modelId="{B932092C-0E51-42C2-A483-051CD9C15BED}" type="pres">
      <dgm:prSet presAssocID="{D4E7706D-B0DF-4824-B71B-D359FB6098F7}" presName="parentText" presStyleLbl="node1" presStyleIdx="2" presStyleCnt="3">
        <dgm:presLayoutVars>
          <dgm:chMax val="0"/>
          <dgm:bulletEnabled val="1"/>
        </dgm:presLayoutVars>
      </dgm:prSet>
      <dgm:spPr/>
      <dgm:t>
        <a:bodyPr/>
        <a:lstStyle/>
        <a:p>
          <a:endParaRPr lang="en-GB"/>
        </a:p>
      </dgm:t>
    </dgm:pt>
  </dgm:ptLst>
  <dgm:cxnLst>
    <dgm:cxn modelId="{91BCD313-9E47-4970-8252-B1F84EE28501}" type="presOf" srcId="{E7911B0D-566C-4E06-9AEF-8BFADB1C3212}" destId="{9EC0516A-2724-40DE-A636-3BFD97B56A71}" srcOrd="0" destOrd="0" presId="urn:microsoft.com/office/officeart/2005/8/layout/vList2"/>
    <dgm:cxn modelId="{C31BB0AE-F20E-4D61-AD85-F350E5F05775}" srcId="{D33AF785-67BD-439D-9D2A-00B612CC56B3}" destId="{D4E7706D-B0DF-4824-B71B-D359FB6098F7}" srcOrd="2" destOrd="0" parTransId="{E2D66322-5A94-4428-B7E9-E68604385F6F}" sibTransId="{E3FF3D8A-423C-4810-8E57-F7BD0606E417}"/>
    <dgm:cxn modelId="{4879CCA3-6EB4-4637-BBF7-4C9EBCE0C178}" type="presOf" srcId="{D4E7706D-B0DF-4824-B71B-D359FB6098F7}" destId="{B932092C-0E51-42C2-A483-051CD9C15BED}" srcOrd="0" destOrd="0" presId="urn:microsoft.com/office/officeart/2005/8/layout/vList2"/>
    <dgm:cxn modelId="{D275F4C7-E351-4CAA-929A-79D813C797DF}" srcId="{D33AF785-67BD-439D-9D2A-00B612CC56B3}" destId="{E7911B0D-566C-4E06-9AEF-8BFADB1C3212}" srcOrd="0" destOrd="0" parTransId="{1DFE0E09-7F8F-49B1-92A7-781273CFCA29}" sibTransId="{1667E55B-149B-49F5-B6E2-E4220E239D80}"/>
    <dgm:cxn modelId="{F64776EB-C3D5-4EA4-9BEB-26C05ECBFDB7}" type="presOf" srcId="{98C13061-333E-4B4B-9408-12DC52DDF7C8}" destId="{1A27DD62-42DC-43E5-B176-BDF5DCB72DA7}" srcOrd="0" destOrd="0" presId="urn:microsoft.com/office/officeart/2005/8/layout/vList2"/>
    <dgm:cxn modelId="{6E9990C8-FF97-434D-BB28-D5C3763E94BD}" srcId="{D33AF785-67BD-439D-9D2A-00B612CC56B3}" destId="{98C13061-333E-4B4B-9408-12DC52DDF7C8}" srcOrd="1" destOrd="0" parTransId="{3C1F369D-1CC8-4B94-8D26-82A559CE2638}" sibTransId="{BDFFEC23-649C-4640-9813-56DC54964D67}"/>
    <dgm:cxn modelId="{219A8664-52DD-47E0-9B23-EB448044F7D8}" type="presOf" srcId="{D33AF785-67BD-439D-9D2A-00B612CC56B3}" destId="{B6312267-0081-4386-B600-8C3F1B51CCF3}" srcOrd="0" destOrd="0" presId="urn:microsoft.com/office/officeart/2005/8/layout/vList2"/>
    <dgm:cxn modelId="{D5FF2BCF-ED1C-44D1-B24D-C6AA6A88A20B}" type="presParOf" srcId="{B6312267-0081-4386-B600-8C3F1B51CCF3}" destId="{9EC0516A-2724-40DE-A636-3BFD97B56A71}" srcOrd="0" destOrd="0" presId="urn:microsoft.com/office/officeart/2005/8/layout/vList2"/>
    <dgm:cxn modelId="{379E5451-B9E0-4396-A4F8-CAEF15E77A68}" type="presParOf" srcId="{B6312267-0081-4386-B600-8C3F1B51CCF3}" destId="{FD802F71-B9E2-45FB-90C6-114F9C3A84C1}" srcOrd="1" destOrd="0" presId="urn:microsoft.com/office/officeart/2005/8/layout/vList2"/>
    <dgm:cxn modelId="{BEE63467-B35E-47C3-85C6-FFFFCED073F3}" type="presParOf" srcId="{B6312267-0081-4386-B600-8C3F1B51CCF3}" destId="{1A27DD62-42DC-43E5-B176-BDF5DCB72DA7}" srcOrd="2" destOrd="0" presId="urn:microsoft.com/office/officeart/2005/8/layout/vList2"/>
    <dgm:cxn modelId="{0DBF064A-6538-42AB-8B7A-00DF1CD85C42}" type="presParOf" srcId="{B6312267-0081-4386-B600-8C3F1B51CCF3}" destId="{BA7A3192-20AB-48A9-B0F5-25CF01A92DC1}" srcOrd="3" destOrd="0" presId="urn:microsoft.com/office/officeart/2005/8/layout/vList2"/>
    <dgm:cxn modelId="{2E127B0C-B29F-43F1-9EB5-395E4F5FD110}" type="presParOf" srcId="{B6312267-0081-4386-B600-8C3F1B51CCF3}" destId="{B932092C-0E51-42C2-A483-051CD9C15B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668A06-4CD4-4D35-98D1-EB88D076760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49EDC6AF-102F-43BF-98BD-710249179FCF}">
      <dgm:prSet/>
      <dgm:spPr/>
      <dgm:t>
        <a:bodyPr/>
        <a:lstStyle/>
        <a:p>
          <a:r>
            <a:rPr lang="en-GB"/>
            <a:t>Medically fit</a:t>
          </a:r>
        </a:p>
      </dgm:t>
    </dgm:pt>
    <dgm:pt modelId="{A5B9A0FA-F204-4E2C-9AB7-BE2469709106}" type="parTrans" cxnId="{A33346AF-C2E8-4542-A7F5-F38CAEA21C69}">
      <dgm:prSet/>
      <dgm:spPr/>
      <dgm:t>
        <a:bodyPr/>
        <a:lstStyle/>
        <a:p>
          <a:endParaRPr lang="en-GB"/>
        </a:p>
      </dgm:t>
    </dgm:pt>
    <dgm:pt modelId="{31126A52-7DDB-472A-8F51-AA9038659009}" type="sibTrans" cxnId="{A33346AF-C2E8-4542-A7F5-F38CAEA21C69}">
      <dgm:prSet/>
      <dgm:spPr/>
      <dgm:t>
        <a:bodyPr/>
        <a:lstStyle/>
        <a:p>
          <a:endParaRPr lang="en-GB"/>
        </a:p>
      </dgm:t>
    </dgm:pt>
    <dgm:pt modelId="{0F038665-F434-483E-B707-E2B913A751D8}">
      <dgm:prSet/>
      <dgm:spPr/>
      <dgm:t>
        <a:bodyPr/>
        <a:lstStyle/>
        <a:p>
          <a:r>
            <a:rPr lang="en-GB"/>
            <a:t>Improvement in symptoms</a:t>
          </a:r>
        </a:p>
      </dgm:t>
    </dgm:pt>
    <dgm:pt modelId="{4B765C0B-CA65-4990-89F3-8CA7AE09C929}" type="parTrans" cxnId="{8DB076C2-5485-4DC9-AB16-AD9915F8A3BB}">
      <dgm:prSet/>
      <dgm:spPr/>
      <dgm:t>
        <a:bodyPr/>
        <a:lstStyle/>
        <a:p>
          <a:endParaRPr lang="en-GB"/>
        </a:p>
      </dgm:t>
    </dgm:pt>
    <dgm:pt modelId="{C23344E5-F704-4BA5-ABDB-B20A3F88464E}" type="sibTrans" cxnId="{8DB076C2-5485-4DC9-AB16-AD9915F8A3BB}">
      <dgm:prSet/>
      <dgm:spPr/>
      <dgm:t>
        <a:bodyPr/>
        <a:lstStyle/>
        <a:p>
          <a:endParaRPr lang="en-GB"/>
        </a:p>
      </dgm:t>
    </dgm:pt>
    <dgm:pt modelId="{A21C38B7-1969-4248-930C-8B8C5DF736FC}">
      <dgm:prSet/>
      <dgm:spPr/>
      <dgm:t>
        <a:bodyPr/>
        <a:lstStyle/>
        <a:p>
          <a:r>
            <a:rPr lang="en-GB"/>
            <a:t>Able to manage activities </a:t>
          </a:r>
          <a:r>
            <a:rPr lang="en-GB" i="1"/>
            <a:t>similar to work</a:t>
          </a:r>
          <a:r>
            <a:rPr lang="en-GB"/>
            <a:t> for longer periods (for at least 2-4 hours). Including getting dressed and out the door</a:t>
          </a:r>
        </a:p>
      </dgm:t>
    </dgm:pt>
    <dgm:pt modelId="{180FB902-2AD5-4C1B-801C-BCF8CFBEC077}" type="parTrans" cxnId="{13E7CDFC-B260-422F-8790-92FD713C81C0}">
      <dgm:prSet/>
      <dgm:spPr/>
      <dgm:t>
        <a:bodyPr/>
        <a:lstStyle/>
        <a:p>
          <a:endParaRPr lang="en-GB"/>
        </a:p>
      </dgm:t>
    </dgm:pt>
    <dgm:pt modelId="{70768451-3E58-4B85-B710-389020ED2E5A}" type="sibTrans" cxnId="{13E7CDFC-B260-422F-8790-92FD713C81C0}">
      <dgm:prSet/>
      <dgm:spPr/>
      <dgm:t>
        <a:bodyPr/>
        <a:lstStyle/>
        <a:p>
          <a:endParaRPr lang="en-GB"/>
        </a:p>
      </dgm:t>
    </dgm:pt>
    <dgm:pt modelId="{D6362507-0949-4AA4-A058-F38A6EF2F538}">
      <dgm:prSet/>
      <dgm:spPr/>
      <dgm:t>
        <a:bodyPr/>
        <a:lstStyle/>
        <a:p>
          <a:r>
            <a:rPr lang="en-GB"/>
            <a:t>Able to travel into work / work from home</a:t>
          </a:r>
        </a:p>
      </dgm:t>
    </dgm:pt>
    <dgm:pt modelId="{0A492F3F-46E5-4533-95B0-E6A3675874A4}" type="parTrans" cxnId="{188791D9-E07E-43B9-9A33-7A4F40104FBD}">
      <dgm:prSet/>
      <dgm:spPr/>
      <dgm:t>
        <a:bodyPr/>
        <a:lstStyle/>
        <a:p>
          <a:endParaRPr lang="en-GB"/>
        </a:p>
      </dgm:t>
    </dgm:pt>
    <dgm:pt modelId="{242CF835-F525-493A-BA5A-A4A2E538768D}" type="sibTrans" cxnId="{188791D9-E07E-43B9-9A33-7A4F40104FBD}">
      <dgm:prSet/>
      <dgm:spPr/>
      <dgm:t>
        <a:bodyPr/>
        <a:lstStyle/>
        <a:p>
          <a:endParaRPr lang="en-GB"/>
        </a:p>
      </dgm:t>
    </dgm:pt>
    <dgm:pt modelId="{8006451F-4130-4810-95C2-3638294D43D9}">
      <dgm:prSet/>
      <dgm:spPr/>
      <dgm:t>
        <a:bodyPr/>
        <a:lstStyle/>
        <a:p>
          <a:r>
            <a:rPr lang="en-GB"/>
            <a:t>Symptoms stable – less “bad days” or more manageable</a:t>
          </a:r>
        </a:p>
      </dgm:t>
    </dgm:pt>
    <dgm:pt modelId="{766950AD-EBB6-4D41-A413-96141B6B4B02}" type="parTrans" cxnId="{9B311E14-8F69-47CB-A8E0-B3E7EB43331F}">
      <dgm:prSet/>
      <dgm:spPr/>
      <dgm:t>
        <a:bodyPr/>
        <a:lstStyle/>
        <a:p>
          <a:endParaRPr lang="en-GB"/>
        </a:p>
      </dgm:t>
    </dgm:pt>
    <dgm:pt modelId="{BC718E17-8E28-4D92-BB9D-29BC8CB7FCC7}" type="sibTrans" cxnId="{9B311E14-8F69-47CB-A8E0-B3E7EB43331F}">
      <dgm:prSet/>
      <dgm:spPr/>
      <dgm:t>
        <a:bodyPr/>
        <a:lstStyle/>
        <a:p>
          <a:endParaRPr lang="en-GB"/>
        </a:p>
      </dgm:t>
    </dgm:pt>
    <dgm:pt modelId="{7A24CB65-2632-4B3D-8422-EB6032DBAC29}">
      <dgm:prSet/>
      <dgm:spPr/>
      <dgm:t>
        <a:bodyPr/>
        <a:lstStyle/>
        <a:p>
          <a:r>
            <a:rPr lang="en-GB"/>
            <a:t>Risk assessment</a:t>
          </a:r>
        </a:p>
      </dgm:t>
    </dgm:pt>
    <dgm:pt modelId="{228FA21B-1401-4B08-A71A-DD91AEF46865}" type="parTrans" cxnId="{72191832-F9D0-4667-AFC2-25ED447C27CB}">
      <dgm:prSet/>
      <dgm:spPr/>
      <dgm:t>
        <a:bodyPr/>
        <a:lstStyle/>
        <a:p>
          <a:endParaRPr lang="en-GB"/>
        </a:p>
      </dgm:t>
    </dgm:pt>
    <dgm:pt modelId="{79D8F9CD-B962-407C-919F-06B0096F1F1C}" type="sibTrans" cxnId="{72191832-F9D0-4667-AFC2-25ED447C27CB}">
      <dgm:prSet/>
      <dgm:spPr/>
      <dgm:t>
        <a:bodyPr/>
        <a:lstStyle/>
        <a:p>
          <a:endParaRPr lang="en-GB"/>
        </a:p>
      </dgm:t>
    </dgm:pt>
    <dgm:pt modelId="{285EE6E1-B61C-4C35-B35C-024B388C64DA}" type="pres">
      <dgm:prSet presAssocID="{C4668A06-4CD4-4D35-98D1-EB88D0767609}" presName="linear" presStyleCnt="0">
        <dgm:presLayoutVars>
          <dgm:animLvl val="lvl"/>
          <dgm:resizeHandles val="exact"/>
        </dgm:presLayoutVars>
      </dgm:prSet>
      <dgm:spPr/>
      <dgm:t>
        <a:bodyPr/>
        <a:lstStyle/>
        <a:p>
          <a:endParaRPr lang="en-GB"/>
        </a:p>
      </dgm:t>
    </dgm:pt>
    <dgm:pt modelId="{96E6FA99-E195-4D8F-9DD5-E1EACFF68589}" type="pres">
      <dgm:prSet presAssocID="{49EDC6AF-102F-43BF-98BD-710249179FCF}" presName="parentText" presStyleLbl="node1" presStyleIdx="0" presStyleCnt="6">
        <dgm:presLayoutVars>
          <dgm:chMax val="0"/>
          <dgm:bulletEnabled val="1"/>
        </dgm:presLayoutVars>
      </dgm:prSet>
      <dgm:spPr/>
      <dgm:t>
        <a:bodyPr/>
        <a:lstStyle/>
        <a:p>
          <a:endParaRPr lang="en-GB"/>
        </a:p>
      </dgm:t>
    </dgm:pt>
    <dgm:pt modelId="{E37F5E59-7E30-41E1-869A-C61DFD961051}" type="pres">
      <dgm:prSet presAssocID="{31126A52-7DDB-472A-8F51-AA9038659009}" presName="spacer" presStyleCnt="0"/>
      <dgm:spPr/>
    </dgm:pt>
    <dgm:pt modelId="{A474D0DB-3C30-4BA0-9C61-58D7B9526114}" type="pres">
      <dgm:prSet presAssocID="{0F038665-F434-483E-B707-E2B913A751D8}" presName="parentText" presStyleLbl="node1" presStyleIdx="1" presStyleCnt="6">
        <dgm:presLayoutVars>
          <dgm:chMax val="0"/>
          <dgm:bulletEnabled val="1"/>
        </dgm:presLayoutVars>
      </dgm:prSet>
      <dgm:spPr/>
      <dgm:t>
        <a:bodyPr/>
        <a:lstStyle/>
        <a:p>
          <a:endParaRPr lang="en-GB"/>
        </a:p>
      </dgm:t>
    </dgm:pt>
    <dgm:pt modelId="{A5DF38EA-34F0-40BD-9972-1C277F2C50B9}" type="pres">
      <dgm:prSet presAssocID="{C23344E5-F704-4BA5-ABDB-B20A3F88464E}" presName="spacer" presStyleCnt="0"/>
      <dgm:spPr/>
    </dgm:pt>
    <dgm:pt modelId="{D2840428-5F63-434C-BEEC-883609D77FD3}" type="pres">
      <dgm:prSet presAssocID="{A21C38B7-1969-4248-930C-8B8C5DF736FC}" presName="parentText" presStyleLbl="node1" presStyleIdx="2" presStyleCnt="6">
        <dgm:presLayoutVars>
          <dgm:chMax val="0"/>
          <dgm:bulletEnabled val="1"/>
        </dgm:presLayoutVars>
      </dgm:prSet>
      <dgm:spPr/>
      <dgm:t>
        <a:bodyPr/>
        <a:lstStyle/>
        <a:p>
          <a:endParaRPr lang="en-GB"/>
        </a:p>
      </dgm:t>
    </dgm:pt>
    <dgm:pt modelId="{E92CD5BE-E96C-4435-8096-805FCCED2A68}" type="pres">
      <dgm:prSet presAssocID="{70768451-3E58-4B85-B710-389020ED2E5A}" presName="spacer" presStyleCnt="0"/>
      <dgm:spPr/>
    </dgm:pt>
    <dgm:pt modelId="{56A2AF24-6021-4BF5-B7C5-2B53BF4D6251}" type="pres">
      <dgm:prSet presAssocID="{D6362507-0949-4AA4-A058-F38A6EF2F538}" presName="parentText" presStyleLbl="node1" presStyleIdx="3" presStyleCnt="6">
        <dgm:presLayoutVars>
          <dgm:chMax val="0"/>
          <dgm:bulletEnabled val="1"/>
        </dgm:presLayoutVars>
      </dgm:prSet>
      <dgm:spPr/>
      <dgm:t>
        <a:bodyPr/>
        <a:lstStyle/>
        <a:p>
          <a:endParaRPr lang="en-GB"/>
        </a:p>
      </dgm:t>
    </dgm:pt>
    <dgm:pt modelId="{9AF894CF-666D-4267-B8B2-7FE17E7B265B}" type="pres">
      <dgm:prSet presAssocID="{242CF835-F525-493A-BA5A-A4A2E538768D}" presName="spacer" presStyleCnt="0"/>
      <dgm:spPr/>
    </dgm:pt>
    <dgm:pt modelId="{B8B7C49B-F19E-448D-99A8-C46C82B61573}" type="pres">
      <dgm:prSet presAssocID="{8006451F-4130-4810-95C2-3638294D43D9}" presName="parentText" presStyleLbl="node1" presStyleIdx="4" presStyleCnt="6">
        <dgm:presLayoutVars>
          <dgm:chMax val="0"/>
          <dgm:bulletEnabled val="1"/>
        </dgm:presLayoutVars>
      </dgm:prSet>
      <dgm:spPr/>
      <dgm:t>
        <a:bodyPr/>
        <a:lstStyle/>
        <a:p>
          <a:endParaRPr lang="en-GB"/>
        </a:p>
      </dgm:t>
    </dgm:pt>
    <dgm:pt modelId="{27EAF586-E078-4E83-BDCF-C4CE1C92D7DE}" type="pres">
      <dgm:prSet presAssocID="{BC718E17-8E28-4D92-BB9D-29BC8CB7FCC7}" presName="spacer" presStyleCnt="0"/>
      <dgm:spPr/>
    </dgm:pt>
    <dgm:pt modelId="{889457BD-09AE-4636-AB1D-9175F92D7B99}" type="pres">
      <dgm:prSet presAssocID="{7A24CB65-2632-4B3D-8422-EB6032DBAC29}" presName="parentText" presStyleLbl="node1" presStyleIdx="5" presStyleCnt="6">
        <dgm:presLayoutVars>
          <dgm:chMax val="0"/>
          <dgm:bulletEnabled val="1"/>
        </dgm:presLayoutVars>
      </dgm:prSet>
      <dgm:spPr/>
      <dgm:t>
        <a:bodyPr/>
        <a:lstStyle/>
        <a:p>
          <a:endParaRPr lang="en-GB"/>
        </a:p>
      </dgm:t>
    </dgm:pt>
  </dgm:ptLst>
  <dgm:cxnLst>
    <dgm:cxn modelId="{72191832-F9D0-4667-AFC2-25ED447C27CB}" srcId="{C4668A06-4CD4-4D35-98D1-EB88D0767609}" destId="{7A24CB65-2632-4B3D-8422-EB6032DBAC29}" srcOrd="5" destOrd="0" parTransId="{228FA21B-1401-4B08-A71A-DD91AEF46865}" sibTransId="{79D8F9CD-B962-407C-919F-06B0096F1F1C}"/>
    <dgm:cxn modelId="{9D0D46F2-3476-431B-B985-1997C630CB31}" type="presOf" srcId="{8006451F-4130-4810-95C2-3638294D43D9}" destId="{B8B7C49B-F19E-448D-99A8-C46C82B61573}" srcOrd="0" destOrd="0" presId="urn:microsoft.com/office/officeart/2005/8/layout/vList2"/>
    <dgm:cxn modelId="{C7AF49E0-DA4B-4AB6-9F1D-11D40A99CE7D}" type="presOf" srcId="{C4668A06-4CD4-4D35-98D1-EB88D0767609}" destId="{285EE6E1-B61C-4C35-B35C-024B388C64DA}" srcOrd="0" destOrd="0" presId="urn:microsoft.com/office/officeart/2005/8/layout/vList2"/>
    <dgm:cxn modelId="{ACDE238B-4C49-4652-AB1B-3DA2084F8B9F}" type="presOf" srcId="{0F038665-F434-483E-B707-E2B913A751D8}" destId="{A474D0DB-3C30-4BA0-9C61-58D7B9526114}" srcOrd="0" destOrd="0" presId="urn:microsoft.com/office/officeart/2005/8/layout/vList2"/>
    <dgm:cxn modelId="{8DB076C2-5485-4DC9-AB16-AD9915F8A3BB}" srcId="{C4668A06-4CD4-4D35-98D1-EB88D0767609}" destId="{0F038665-F434-483E-B707-E2B913A751D8}" srcOrd="1" destOrd="0" parTransId="{4B765C0B-CA65-4990-89F3-8CA7AE09C929}" sibTransId="{C23344E5-F704-4BA5-ABDB-B20A3F88464E}"/>
    <dgm:cxn modelId="{DE1BC45D-A90A-494E-A02C-05C8EF0729C6}" type="presOf" srcId="{D6362507-0949-4AA4-A058-F38A6EF2F538}" destId="{56A2AF24-6021-4BF5-B7C5-2B53BF4D6251}" srcOrd="0" destOrd="0" presId="urn:microsoft.com/office/officeart/2005/8/layout/vList2"/>
    <dgm:cxn modelId="{9B311E14-8F69-47CB-A8E0-B3E7EB43331F}" srcId="{C4668A06-4CD4-4D35-98D1-EB88D0767609}" destId="{8006451F-4130-4810-95C2-3638294D43D9}" srcOrd="4" destOrd="0" parTransId="{766950AD-EBB6-4D41-A413-96141B6B4B02}" sibTransId="{BC718E17-8E28-4D92-BB9D-29BC8CB7FCC7}"/>
    <dgm:cxn modelId="{747BC935-CAAF-4E18-8B73-11AC2F9FE588}" type="presOf" srcId="{A21C38B7-1969-4248-930C-8B8C5DF736FC}" destId="{D2840428-5F63-434C-BEEC-883609D77FD3}" srcOrd="0" destOrd="0" presId="urn:microsoft.com/office/officeart/2005/8/layout/vList2"/>
    <dgm:cxn modelId="{A33346AF-C2E8-4542-A7F5-F38CAEA21C69}" srcId="{C4668A06-4CD4-4D35-98D1-EB88D0767609}" destId="{49EDC6AF-102F-43BF-98BD-710249179FCF}" srcOrd="0" destOrd="0" parTransId="{A5B9A0FA-F204-4E2C-9AB7-BE2469709106}" sibTransId="{31126A52-7DDB-472A-8F51-AA9038659009}"/>
    <dgm:cxn modelId="{E91BBF89-88CE-40D7-BA34-C09CA9675287}" type="presOf" srcId="{49EDC6AF-102F-43BF-98BD-710249179FCF}" destId="{96E6FA99-E195-4D8F-9DD5-E1EACFF68589}" srcOrd="0" destOrd="0" presId="urn:microsoft.com/office/officeart/2005/8/layout/vList2"/>
    <dgm:cxn modelId="{13E7CDFC-B260-422F-8790-92FD713C81C0}" srcId="{C4668A06-4CD4-4D35-98D1-EB88D0767609}" destId="{A21C38B7-1969-4248-930C-8B8C5DF736FC}" srcOrd="2" destOrd="0" parTransId="{180FB902-2AD5-4C1B-801C-BCF8CFBEC077}" sibTransId="{70768451-3E58-4B85-B710-389020ED2E5A}"/>
    <dgm:cxn modelId="{188791D9-E07E-43B9-9A33-7A4F40104FBD}" srcId="{C4668A06-4CD4-4D35-98D1-EB88D0767609}" destId="{D6362507-0949-4AA4-A058-F38A6EF2F538}" srcOrd="3" destOrd="0" parTransId="{0A492F3F-46E5-4533-95B0-E6A3675874A4}" sibTransId="{242CF835-F525-493A-BA5A-A4A2E538768D}"/>
    <dgm:cxn modelId="{2455B52D-8E90-49E5-B0D3-CAD571FBF809}" type="presOf" srcId="{7A24CB65-2632-4B3D-8422-EB6032DBAC29}" destId="{889457BD-09AE-4636-AB1D-9175F92D7B99}" srcOrd="0" destOrd="0" presId="urn:microsoft.com/office/officeart/2005/8/layout/vList2"/>
    <dgm:cxn modelId="{3DA01EB4-41AF-4ED5-957F-43E014A021E9}" type="presParOf" srcId="{285EE6E1-B61C-4C35-B35C-024B388C64DA}" destId="{96E6FA99-E195-4D8F-9DD5-E1EACFF68589}" srcOrd="0" destOrd="0" presId="urn:microsoft.com/office/officeart/2005/8/layout/vList2"/>
    <dgm:cxn modelId="{B32ABB59-D58C-4282-BFD4-7CC5AE46BC79}" type="presParOf" srcId="{285EE6E1-B61C-4C35-B35C-024B388C64DA}" destId="{E37F5E59-7E30-41E1-869A-C61DFD961051}" srcOrd="1" destOrd="0" presId="urn:microsoft.com/office/officeart/2005/8/layout/vList2"/>
    <dgm:cxn modelId="{E82DB623-5980-488F-9A0C-F2F81B625DCF}" type="presParOf" srcId="{285EE6E1-B61C-4C35-B35C-024B388C64DA}" destId="{A474D0DB-3C30-4BA0-9C61-58D7B9526114}" srcOrd="2" destOrd="0" presId="urn:microsoft.com/office/officeart/2005/8/layout/vList2"/>
    <dgm:cxn modelId="{06A2CC0D-E76E-45EA-ABAE-46B70E3EDC74}" type="presParOf" srcId="{285EE6E1-B61C-4C35-B35C-024B388C64DA}" destId="{A5DF38EA-34F0-40BD-9972-1C277F2C50B9}" srcOrd="3" destOrd="0" presId="urn:microsoft.com/office/officeart/2005/8/layout/vList2"/>
    <dgm:cxn modelId="{26559930-3C00-4681-B221-9FE4EC86C238}" type="presParOf" srcId="{285EE6E1-B61C-4C35-B35C-024B388C64DA}" destId="{D2840428-5F63-434C-BEEC-883609D77FD3}" srcOrd="4" destOrd="0" presId="urn:microsoft.com/office/officeart/2005/8/layout/vList2"/>
    <dgm:cxn modelId="{317F3DC4-EDDF-4BAC-A61F-7360E18FF768}" type="presParOf" srcId="{285EE6E1-B61C-4C35-B35C-024B388C64DA}" destId="{E92CD5BE-E96C-4435-8096-805FCCED2A68}" srcOrd="5" destOrd="0" presId="urn:microsoft.com/office/officeart/2005/8/layout/vList2"/>
    <dgm:cxn modelId="{6BD7B93C-592A-4F14-9205-61CD7A662C0F}" type="presParOf" srcId="{285EE6E1-B61C-4C35-B35C-024B388C64DA}" destId="{56A2AF24-6021-4BF5-B7C5-2B53BF4D6251}" srcOrd="6" destOrd="0" presId="urn:microsoft.com/office/officeart/2005/8/layout/vList2"/>
    <dgm:cxn modelId="{B347C28E-3746-490A-9E23-68374115BC24}" type="presParOf" srcId="{285EE6E1-B61C-4C35-B35C-024B388C64DA}" destId="{9AF894CF-666D-4267-B8B2-7FE17E7B265B}" srcOrd="7" destOrd="0" presId="urn:microsoft.com/office/officeart/2005/8/layout/vList2"/>
    <dgm:cxn modelId="{2410AD15-9193-4D60-8115-7A9BAE53C50F}" type="presParOf" srcId="{285EE6E1-B61C-4C35-B35C-024B388C64DA}" destId="{B8B7C49B-F19E-448D-99A8-C46C82B61573}" srcOrd="8" destOrd="0" presId="urn:microsoft.com/office/officeart/2005/8/layout/vList2"/>
    <dgm:cxn modelId="{D8545501-3A6B-4BE2-9BBC-6CB79F70D2F3}" type="presParOf" srcId="{285EE6E1-B61C-4C35-B35C-024B388C64DA}" destId="{27EAF586-E078-4E83-BDCF-C4CE1C92D7DE}" srcOrd="9" destOrd="0" presId="urn:microsoft.com/office/officeart/2005/8/layout/vList2"/>
    <dgm:cxn modelId="{928AE85B-2E0F-40A6-9043-2E33E77A0148}" type="presParOf" srcId="{285EE6E1-B61C-4C35-B35C-024B388C64DA}" destId="{889457BD-09AE-4636-AB1D-9175F92D7B9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1282A8-A72F-4E8F-A59B-A380BD7157C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F5AF58B7-442A-40BC-B1E5-D4ADBBBA7C0C}">
      <dgm:prSet/>
      <dgm:spPr/>
      <dgm:t>
        <a:bodyPr/>
        <a:lstStyle/>
        <a:p>
          <a:r>
            <a:rPr lang="en-GB"/>
            <a:t>Adjustments</a:t>
          </a:r>
          <a:endParaRPr lang="en-US"/>
        </a:p>
      </dgm:t>
    </dgm:pt>
    <dgm:pt modelId="{02A28334-6437-4FD4-81ED-69F658F7EB39}" type="parTrans" cxnId="{3A3BADFA-9261-4F8D-B10D-5DFB47ADC4CC}">
      <dgm:prSet/>
      <dgm:spPr/>
      <dgm:t>
        <a:bodyPr/>
        <a:lstStyle/>
        <a:p>
          <a:endParaRPr lang="en-US"/>
        </a:p>
      </dgm:t>
    </dgm:pt>
    <dgm:pt modelId="{51F5ADBF-AB52-4E22-B4EC-B88F2BB78C8B}" type="sibTrans" cxnId="{3A3BADFA-9261-4F8D-B10D-5DFB47ADC4CC}">
      <dgm:prSet/>
      <dgm:spPr/>
      <dgm:t>
        <a:bodyPr/>
        <a:lstStyle/>
        <a:p>
          <a:endParaRPr lang="en-US"/>
        </a:p>
      </dgm:t>
    </dgm:pt>
    <dgm:pt modelId="{1E9D30EA-00C7-400A-8AC3-BE77EC7F992A}">
      <dgm:prSet/>
      <dgm:spPr/>
      <dgm:t>
        <a:bodyPr/>
        <a:lstStyle/>
        <a:p>
          <a:r>
            <a:rPr lang="en-GB"/>
            <a:t>Redeployment</a:t>
          </a:r>
          <a:endParaRPr lang="en-US"/>
        </a:p>
      </dgm:t>
    </dgm:pt>
    <dgm:pt modelId="{3C04895D-6715-4867-BB03-5951C6B96827}" type="parTrans" cxnId="{84F8A9AE-7F1A-4CFE-A515-91E2162FB27C}">
      <dgm:prSet/>
      <dgm:spPr/>
      <dgm:t>
        <a:bodyPr/>
        <a:lstStyle/>
        <a:p>
          <a:endParaRPr lang="en-US"/>
        </a:p>
      </dgm:t>
    </dgm:pt>
    <dgm:pt modelId="{B2B9FC92-98AE-4A8F-A4A7-F1A7BE31E1D8}" type="sibTrans" cxnId="{84F8A9AE-7F1A-4CFE-A515-91E2162FB27C}">
      <dgm:prSet/>
      <dgm:spPr/>
      <dgm:t>
        <a:bodyPr/>
        <a:lstStyle/>
        <a:p>
          <a:endParaRPr lang="en-US"/>
        </a:p>
      </dgm:t>
    </dgm:pt>
    <dgm:pt modelId="{0A66D3F8-19E5-4624-B006-DA6D7C274A49}">
      <dgm:prSet/>
      <dgm:spPr/>
      <dgm:t>
        <a:bodyPr/>
        <a:lstStyle/>
        <a:p>
          <a:r>
            <a:rPr lang="en-GB"/>
            <a:t>Pausing work / career break</a:t>
          </a:r>
          <a:endParaRPr lang="en-US"/>
        </a:p>
      </dgm:t>
    </dgm:pt>
    <dgm:pt modelId="{A541182A-E900-4E6A-B15C-9C79B0BB3470}" type="parTrans" cxnId="{22343D05-A9A0-449A-A400-B2CBC5C1CDB6}">
      <dgm:prSet/>
      <dgm:spPr/>
      <dgm:t>
        <a:bodyPr/>
        <a:lstStyle/>
        <a:p>
          <a:endParaRPr lang="en-US"/>
        </a:p>
      </dgm:t>
    </dgm:pt>
    <dgm:pt modelId="{5EFB1D8D-F87B-4668-B27D-BCC515852DB8}" type="sibTrans" cxnId="{22343D05-A9A0-449A-A400-B2CBC5C1CDB6}">
      <dgm:prSet/>
      <dgm:spPr/>
      <dgm:t>
        <a:bodyPr/>
        <a:lstStyle/>
        <a:p>
          <a:endParaRPr lang="en-US"/>
        </a:p>
      </dgm:t>
    </dgm:pt>
    <dgm:pt modelId="{49D11C4E-623D-4B0A-A500-60F8444CA351}">
      <dgm:prSet/>
      <dgm:spPr/>
      <dgm:t>
        <a:bodyPr/>
        <a:lstStyle/>
        <a:p>
          <a:r>
            <a:rPr lang="en-GB"/>
            <a:t>Terminating contract on grounds of ill health</a:t>
          </a:r>
          <a:endParaRPr lang="en-US"/>
        </a:p>
      </dgm:t>
    </dgm:pt>
    <dgm:pt modelId="{E65CD267-AB43-4013-A6BA-C4EA8E8A07E2}" type="parTrans" cxnId="{04009FEA-C7D6-4CB8-9A97-024BD296B595}">
      <dgm:prSet/>
      <dgm:spPr/>
      <dgm:t>
        <a:bodyPr/>
        <a:lstStyle/>
        <a:p>
          <a:endParaRPr lang="en-US"/>
        </a:p>
      </dgm:t>
    </dgm:pt>
    <dgm:pt modelId="{C3A673CD-5389-418A-9F6F-ACF319E89199}" type="sibTrans" cxnId="{04009FEA-C7D6-4CB8-9A97-024BD296B595}">
      <dgm:prSet/>
      <dgm:spPr/>
      <dgm:t>
        <a:bodyPr/>
        <a:lstStyle/>
        <a:p>
          <a:endParaRPr lang="en-US"/>
        </a:p>
      </dgm:t>
    </dgm:pt>
    <dgm:pt modelId="{EB458307-0A44-4288-AED5-81EACF48DAB0}" type="pres">
      <dgm:prSet presAssocID="{841282A8-A72F-4E8F-A59B-A380BD7157C4}" presName="outerComposite" presStyleCnt="0">
        <dgm:presLayoutVars>
          <dgm:chMax val="5"/>
          <dgm:dir/>
          <dgm:resizeHandles val="exact"/>
        </dgm:presLayoutVars>
      </dgm:prSet>
      <dgm:spPr/>
      <dgm:t>
        <a:bodyPr/>
        <a:lstStyle/>
        <a:p>
          <a:endParaRPr lang="en-GB"/>
        </a:p>
      </dgm:t>
    </dgm:pt>
    <dgm:pt modelId="{8B063EAE-237C-4A6E-A0C4-AEB81332AABF}" type="pres">
      <dgm:prSet presAssocID="{841282A8-A72F-4E8F-A59B-A380BD7157C4}" presName="dummyMaxCanvas" presStyleCnt="0">
        <dgm:presLayoutVars/>
      </dgm:prSet>
      <dgm:spPr/>
    </dgm:pt>
    <dgm:pt modelId="{687FD51F-4183-4997-98B5-4C759E93F311}" type="pres">
      <dgm:prSet presAssocID="{841282A8-A72F-4E8F-A59B-A380BD7157C4}" presName="FourNodes_1" presStyleLbl="node1" presStyleIdx="0" presStyleCnt="4">
        <dgm:presLayoutVars>
          <dgm:bulletEnabled val="1"/>
        </dgm:presLayoutVars>
      </dgm:prSet>
      <dgm:spPr/>
      <dgm:t>
        <a:bodyPr/>
        <a:lstStyle/>
        <a:p>
          <a:endParaRPr lang="en-GB"/>
        </a:p>
      </dgm:t>
    </dgm:pt>
    <dgm:pt modelId="{86B02594-7E7E-40F9-AB95-93F1364F54E6}" type="pres">
      <dgm:prSet presAssocID="{841282A8-A72F-4E8F-A59B-A380BD7157C4}" presName="FourNodes_2" presStyleLbl="node1" presStyleIdx="1" presStyleCnt="4">
        <dgm:presLayoutVars>
          <dgm:bulletEnabled val="1"/>
        </dgm:presLayoutVars>
      </dgm:prSet>
      <dgm:spPr/>
      <dgm:t>
        <a:bodyPr/>
        <a:lstStyle/>
        <a:p>
          <a:endParaRPr lang="en-GB"/>
        </a:p>
      </dgm:t>
    </dgm:pt>
    <dgm:pt modelId="{4D35EFBD-2090-4A98-88A5-298F64E4C4F5}" type="pres">
      <dgm:prSet presAssocID="{841282A8-A72F-4E8F-A59B-A380BD7157C4}" presName="FourNodes_3" presStyleLbl="node1" presStyleIdx="2" presStyleCnt="4">
        <dgm:presLayoutVars>
          <dgm:bulletEnabled val="1"/>
        </dgm:presLayoutVars>
      </dgm:prSet>
      <dgm:spPr/>
      <dgm:t>
        <a:bodyPr/>
        <a:lstStyle/>
        <a:p>
          <a:endParaRPr lang="en-GB"/>
        </a:p>
      </dgm:t>
    </dgm:pt>
    <dgm:pt modelId="{C372351C-C996-4A6B-9D30-7859096C5B42}" type="pres">
      <dgm:prSet presAssocID="{841282A8-A72F-4E8F-A59B-A380BD7157C4}" presName="FourNodes_4" presStyleLbl="node1" presStyleIdx="3" presStyleCnt="4">
        <dgm:presLayoutVars>
          <dgm:bulletEnabled val="1"/>
        </dgm:presLayoutVars>
      </dgm:prSet>
      <dgm:spPr/>
      <dgm:t>
        <a:bodyPr/>
        <a:lstStyle/>
        <a:p>
          <a:endParaRPr lang="en-GB"/>
        </a:p>
      </dgm:t>
    </dgm:pt>
    <dgm:pt modelId="{FF33B0FB-1DBC-4673-9709-56E7C0A63FD6}" type="pres">
      <dgm:prSet presAssocID="{841282A8-A72F-4E8F-A59B-A380BD7157C4}" presName="FourConn_1-2" presStyleLbl="fgAccFollowNode1" presStyleIdx="0" presStyleCnt="3">
        <dgm:presLayoutVars>
          <dgm:bulletEnabled val="1"/>
        </dgm:presLayoutVars>
      </dgm:prSet>
      <dgm:spPr/>
      <dgm:t>
        <a:bodyPr/>
        <a:lstStyle/>
        <a:p>
          <a:endParaRPr lang="en-GB"/>
        </a:p>
      </dgm:t>
    </dgm:pt>
    <dgm:pt modelId="{02DA2E96-7E59-4991-8D4E-43C781882E7D}" type="pres">
      <dgm:prSet presAssocID="{841282A8-A72F-4E8F-A59B-A380BD7157C4}" presName="FourConn_2-3" presStyleLbl="fgAccFollowNode1" presStyleIdx="1" presStyleCnt="3">
        <dgm:presLayoutVars>
          <dgm:bulletEnabled val="1"/>
        </dgm:presLayoutVars>
      </dgm:prSet>
      <dgm:spPr/>
      <dgm:t>
        <a:bodyPr/>
        <a:lstStyle/>
        <a:p>
          <a:endParaRPr lang="en-GB"/>
        </a:p>
      </dgm:t>
    </dgm:pt>
    <dgm:pt modelId="{B3DE2B24-D42C-4A65-8881-2EF5ACC7CDF4}" type="pres">
      <dgm:prSet presAssocID="{841282A8-A72F-4E8F-A59B-A380BD7157C4}" presName="FourConn_3-4" presStyleLbl="fgAccFollowNode1" presStyleIdx="2" presStyleCnt="3">
        <dgm:presLayoutVars>
          <dgm:bulletEnabled val="1"/>
        </dgm:presLayoutVars>
      </dgm:prSet>
      <dgm:spPr/>
      <dgm:t>
        <a:bodyPr/>
        <a:lstStyle/>
        <a:p>
          <a:endParaRPr lang="en-GB"/>
        </a:p>
      </dgm:t>
    </dgm:pt>
    <dgm:pt modelId="{EC0E0E2C-9E97-4551-BF8F-986ADCDF9B50}" type="pres">
      <dgm:prSet presAssocID="{841282A8-A72F-4E8F-A59B-A380BD7157C4}" presName="FourNodes_1_text" presStyleLbl="node1" presStyleIdx="3" presStyleCnt="4">
        <dgm:presLayoutVars>
          <dgm:bulletEnabled val="1"/>
        </dgm:presLayoutVars>
      </dgm:prSet>
      <dgm:spPr/>
      <dgm:t>
        <a:bodyPr/>
        <a:lstStyle/>
        <a:p>
          <a:endParaRPr lang="en-GB"/>
        </a:p>
      </dgm:t>
    </dgm:pt>
    <dgm:pt modelId="{965527B6-C87A-44CF-B3D3-06128AEB7433}" type="pres">
      <dgm:prSet presAssocID="{841282A8-A72F-4E8F-A59B-A380BD7157C4}" presName="FourNodes_2_text" presStyleLbl="node1" presStyleIdx="3" presStyleCnt="4">
        <dgm:presLayoutVars>
          <dgm:bulletEnabled val="1"/>
        </dgm:presLayoutVars>
      </dgm:prSet>
      <dgm:spPr/>
      <dgm:t>
        <a:bodyPr/>
        <a:lstStyle/>
        <a:p>
          <a:endParaRPr lang="en-GB"/>
        </a:p>
      </dgm:t>
    </dgm:pt>
    <dgm:pt modelId="{AB82114B-7770-4456-AFC6-40D4E76A85AE}" type="pres">
      <dgm:prSet presAssocID="{841282A8-A72F-4E8F-A59B-A380BD7157C4}" presName="FourNodes_3_text" presStyleLbl="node1" presStyleIdx="3" presStyleCnt="4">
        <dgm:presLayoutVars>
          <dgm:bulletEnabled val="1"/>
        </dgm:presLayoutVars>
      </dgm:prSet>
      <dgm:spPr/>
      <dgm:t>
        <a:bodyPr/>
        <a:lstStyle/>
        <a:p>
          <a:endParaRPr lang="en-GB"/>
        </a:p>
      </dgm:t>
    </dgm:pt>
    <dgm:pt modelId="{03FA0361-C2E4-46C7-829F-DB89DC66F7A9}" type="pres">
      <dgm:prSet presAssocID="{841282A8-A72F-4E8F-A59B-A380BD7157C4}" presName="FourNodes_4_text" presStyleLbl="node1" presStyleIdx="3" presStyleCnt="4">
        <dgm:presLayoutVars>
          <dgm:bulletEnabled val="1"/>
        </dgm:presLayoutVars>
      </dgm:prSet>
      <dgm:spPr/>
      <dgm:t>
        <a:bodyPr/>
        <a:lstStyle/>
        <a:p>
          <a:endParaRPr lang="en-GB"/>
        </a:p>
      </dgm:t>
    </dgm:pt>
  </dgm:ptLst>
  <dgm:cxnLst>
    <dgm:cxn modelId="{7AFC85BF-F11F-47F3-B3C7-607A098B4089}" type="presOf" srcId="{49D11C4E-623D-4B0A-A500-60F8444CA351}" destId="{03FA0361-C2E4-46C7-829F-DB89DC66F7A9}" srcOrd="1" destOrd="0" presId="urn:microsoft.com/office/officeart/2005/8/layout/vProcess5"/>
    <dgm:cxn modelId="{B9BE2C2B-65CE-4C2E-A5B7-D0E5C5D225F1}" type="presOf" srcId="{1E9D30EA-00C7-400A-8AC3-BE77EC7F992A}" destId="{965527B6-C87A-44CF-B3D3-06128AEB7433}" srcOrd="1" destOrd="0" presId="urn:microsoft.com/office/officeart/2005/8/layout/vProcess5"/>
    <dgm:cxn modelId="{F3CC4794-CAD2-4B6A-9FD5-A3FD399F0DF5}" type="presOf" srcId="{841282A8-A72F-4E8F-A59B-A380BD7157C4}" destId="{EB458307-0A44-4288-AED5-81EACF48DAB0}" srcOrd="0" destOrd="0" presId="urn:microsoft.com/office/officeart/2005/8/layout/vProcess5"/>
    <dgm:cxn modelId="{FA7F5D87-07D8-4837-ACC3-A68661C67BD8}" type="presOf" srcId="{F5AF58B7-442A-40BC-B1E5-D4ADBBBA7C0C}" destId="{687FD51F-4183-4997-98B5-4C759E93F311}" srcOrd="0" destOrd="0" presId="urn:microsoft.com/office/officeart/2005/8/layout/vProcess5"/>
    <dgm:cxn modelId="{A1A2BFBD-0AC8-4CBD-BB8F-668BA7E4118C}" type="presOf" srcId="{51F5ADBF-AB52-4E22-B4EC-B88F2BB78C8B}" destId="{FF33B0FB-1DBC-4673-9709-56E7C0A63FD6}" srcOrd="0" destOrd="0" presId="urn:microsoft.com/office/officeart/2005/8/layout/vProcess5"/>
    <dgm:cxn modelId="{B93FE7CA-4298-4C07-8DFD-A8AF6396586F}" type="presOf" srcId="{5EFB1D8D-F87B-4668-B27D-BCC515852DB8}" destId="{B3DE2B24-D42C-4A65-8881-2EF5ACC7CDF4}" srcOrd="0" destOrd="0" presId="urn:microsoft.com/office/officeart/2005/8/layout/vProcess5"/>
    <dgm:cxn modelId="{6C2647FB-18AD-4E07-8CFA-0AC461443C62}" type="presOf" srcId="{B2B9FC92-98AE-4A8F-A4A7-F1A7BE31E1D8}" destId="{02DA2E96-7E59-4991-8D4E-43C781882E7D}" srcOrd="0" destOrd="0" presId="urn:microsoft.com/office/officeart/2005/8/layout/vProcess5"/>
    <dgm:cxn modelId="{1C650607-6437-4ED8-A38F-88D9EDEA935D}" type="presOf" srcId="{F5AF58B7-442A-40BC-B1E5-D4ADBBBA7C0C}" destId="{EC0E0E2C-9E97-4551-BF8F-986ADCDF9B50}" srcOrd="1" destOrd="0" presId="urn:microsoft.com/office/officeart/2005/8/layout/vProcess5"/>
    <dgm:cxn modelId="{04009FEA-C7D6-4CB8-9A97-024BD296B595}" srcId="{841282A8-A72F-4E8F-A59B-A380BD7157C4}" destId="{49D11C4E-623D-4B0A-A500-60F8444CA351}" srcOrd="3" destOrd="0" parTransId="{E65CD267-AB43-4013-A6BA-C4EA8E8A07E2}" sibTransId="{C3A673CD-5389-418A-9F6F-ACF319E89199}"/>
    <dgm:cxn modelId="{39A7A4D7-31EA-45C6-874E-09B8AB516BB0}" type="presOf" srcId="{0A66D3F8-19E5-4624-B006-DA6D7C274A49}" destId="{AB82114B-7770-4456-AFC6-40D4E76A85AE}" srcOrd="1" destOrd="0" presId="urn:microsoft.com/office/officeart/2005/8/layout/vProcess5"/>
    <dgm:cxn modelId="{55A244F0-10ED-4341-AB64-CA28466554B1}" type="presOf" srcId="{0A66D3F8-19E5-4624-B006-DA6D7C274A49}" destId="{4D35EFBD-2090-4A98-88A5-298F64E4C4F5}" srcOrd="0" destOrd="0" presId="urn:microsoft.com/office/officeart/2005/8/layout/vProcess5"/>
    <dgm:cxn modelId="{19A9DEFC-AAA6-4E63-9266-41B7B6B5E829}" type="presOf" srcId="{49D11C4E-623D-4B0A-A500-60F8444CA351}" destId="{C372351C-C996-4A6B-9D30-7859096C5B42}" srcOrd="0" destOrd="0" presId="urn:microsoft.com/office/officeart/2005/8/layout/vProcess5"/>
    <dgm:cxn modelId="{49AC9FC8-BD46-47AA-8FCF-4FAEB231AE9F}" type="presOf" srcId="{1E9D30EA-00C7-400A-8AC3-BE77EC7F992A}" destId="{86B02594-7E7E-40F9-AB95-93F1364F54E6}" srcOrd="0" destOrd="0" presId="urn:microsoft.com/office/officeart/2005/8/layout/vProcess5"/>
    <dgm:cxn modelId="{22343D05-A9A0-449A-A400-B2CBC5C1CDB6}" srcId="{841282A8-A72F-4E8F-A59B-A380BD7157C4}" destId="{0A66D3F8-19E5-4624-B006-DA6D7C274A49}" srcOrd="2" destOrd="0" parTransId="{A541182A-E900-4E6A-B15C-9C79B0BB3470}" sibTransId="{5EFB1D8D-F87B-4668-B27D-BCC515852DB8}"/>
    <dgm:cxn modelId="{3A3BADFA-9261-4F8D-B10D-5DFB47ADC4CC}" srcId="{841282A8-A72F-4E8F-A59B-A380BD7157C4}" destId="{F5AF58B7-442A-40BC-B1E5-D4ADBBBA7C0C}" srcOrd="0" destOrd="0" parTransId="{02A28334-6437-4FD4-81ED-69F658F7EB39}" sibTransId="{51F5ADBF-AB52-4E22-B4EC-B88F2BB78C8B}"/>
    <dgm:cxn modelId="{84F8A9AE-7F1A-4CFE-A515-91E2162FB27C}" srcId="{841282A8-A72F-4E8F-A59B-A380BD7157C4}" destId="{1E9D30EA-00C7-400A-8AC3-BE77EC7F992A}" srcOrd="1" destOrd="0" parTransId="{3C04895D-6715-4867-BB03-5951C6B96827}" sibTransId="{B2B9FC92-98AE-4A8F-A4A7-F1A7BE31E1D8}"/>
    <dgm:cxn modelId="{A2FD252E-14B4-4CE7-A57E-546865FF5332}" type="presParOf" srcId="{EB458307-0A44-4288-AED5-81EACF48DAB0}" destId="{8B063EAE-237C-4A6E-A0C4-AEB81332AABF}" srcOrd="0" destOrd="0" presId="urn:microsoft.com/office/officeart/2005/8/layout/vProcess5"/>
    <dgm:cxn modelId="{ED018D01-54A5-451A-9AC5-6CF796026A64}" type="presParOf" srcId="{EB458307-0A44-4288-AED5-81EACF48DAB0}" destId="{687FD51F-4183-4997-98B5-4C759E93F311}" srcOrd="1" destOrd="0" presId="urn:microsoft.com/office/officeart/2005/8/layout/vProcess5"/>
    <dgm:cxn modelId="{CB9D9B18-795B-4C20-B7AB-95BE4B092067}" type="presParOf" srcId="{EB458307-0A44-4288-AED5-81EACF48DAB0}" destId="{86B02594-7E7E-40F9-AB95-93F1364F54E6}" srcOrd="2" destOrd="0" presId="urn:microsoft.com/office/officeart/2005/8/layout/vProcess5"/>
    <dgm:cxn modelId="{6520F63A-FD04-4746-85A8-29E6D5B915FB}" type="presParOf" srcId="{EB458307-0A44-4288-AED5-81EACF48DAB0}" destId="{4D35EFBD-2090-4A98-88A5-298F64E4C4F5}" srcOrd="3" destOrd="0" presId="urn:microsoft.com/office/officeart/2005/8/layout/vProcess5"/>
    <dgm:cxn modelId="{635C0307-6077-497D-8F81-5F008E8BAE18}" type="presParOf" srcId="{EB458307-0A44-4288-AED5-81EACF48DAB0}" destId="{C372351C-C996-4A6B-9D30-7859096C5B42}" srcOrd="4" destOrd="0" presId="urn:microsoft.com/office/officeart/2005/8/layout/vProcess5"/>
    <dgm:cxn modelId="{4743662C-8B98-4B42-B157-80FEC2EE2F22}" type="presParOf" srcId="{EB458307-0A44-4288-AED5-81EACF48DAB0}" destId="{FF33B0FB-1DBC-4673-9709-56E7C0A63FD6}" srcOrd="5" destOrd="0" presId="urn:microsoft.com/office/officeart/2005/8/layout/vProcess5"/>
    <dgm:cxn modelId="{B438AD51-BDEA-48C5-8BC7-5D019A7255AC}" type="presParOf" srcId="{EB458307-0A44-4288-AED5-81EACF48DAB0}" destId="{02DA2E96-7E59-4991-8D4E-43C781882E7D}" srcOrd="6" destOrd="0" presId="urn:microsoft.com/office/officeart/2005/8/layout/vProcess5"/>
    <dgm:cxn modelId="{D8E62393-88B6-42FC-96E7-E6ACE6DF01AE}" type="presParOf" srcId="{EB458307-0A44-4288-AED5-81EACF48DAB0}" destId="{B3DE2B24-D42C-4A65-8881-2EF5ACC7CDF4}" srcOrd="7" destOrd="0" presId="urn:microsoft.com/office/officeart/2005/8/layout/vProcess5"/>
    <dgm:cxn modelId="{BFAFAAB1-6B83-4A05-8337-35AFC8EF7B71}" type="presParOf" srcId="{EB458307-0A44-4288-AED5-81EACF48DAB0}" destId="{EC0E0E2C-9E97-4551-BF8F-986ADCDF9B50}" srcOrd="8" destOrd="0" presId="urn:microsoft.com/office/officeart/2005/8/layout/vProcess5"/>
    <dgm:cxn modelId="{CD21C49D-F7CA-4C96-B988-13D4D56AC565}" type="presParOf" srcId="{EB458307-0A44-4288-AED5-81EACF48DAB0}" destId="{965527B6-C87A-44CF-B3D3-06128AEB7433}" srcOrd="9" destOrd="0" presId="urn:microsoft.com/office/officeart/2005/8/layout/vProcess5"/>
    <dgm:cxn modelId="{94EB917F-D210-4CB0-8C1A-18E1CEB05BCD}" type="presParOf" srcId="{EB458307-0A44-4288-AED5-81EACF48DAB0}" destId="{AB82114B-7770-4456-AFC6-40D4E76A85AE}" srcOrd="10" destOrd="0" presId="urn:microsoft.com/office/officeart/2005/8/layout/vProcess5"/>
    <dgm:cxn modelId="{20EDA00C-140F-406E-A009-86987B2E7225}" type="presParOf" srcId="{EB458307-0A44-4288-AED5-81EACF48DAB0}" destId="{03FA0361-C2E4-46C7-829F-DB89DC66F7A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2C7ECC-93F4-4200-A8A7-0B50AE6B7596}"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GB"/>
        </a:p>
      </dgm:t>
    </dgm:pt>
    <dgm:pt modelId="{EEC360A3-2849-4128-AE7A-E057EB3D8AB5}">
      <dgm:prSet phldrT="[Text]"/>
      <dgm:spPr/>
      <dgm:t>
        <a:bodyPr/>
        <a:lstStyle/>
        <a:p>
          <a:pPr>
            <a:lnSpc>
              <a:spcPct val="100000"/>
            </a:lnSpc>
          </a:pPr>
          <a:r>
            <a:rPr lang="en-GB"/>
            <a:t>Length of phased return</a:t>
          </a:r>
        </a:p>
      </dgm:t>
    </dgm:pt>
    <dgm:pt modelId="{B3434058-4E18-46BA-B664-EEB7B591884F}" type="parTrans" cxnId="{794E7CC8-3C55-4307-ABA8-9F97FD39C4DA}">
      <dgm:prSet/>
      <dgm:spPr/>
      <dgm:t>
        <a:bodyPr/>
        <a:lstStyle/>
        <a:p>
          <a:endParaRPr lang="en-GB"/>
        </a:p>
      </dgm:t>
    </dgm:pt>
    <dgm:pt modelId="{8238091D-ABFE-4E7B-A6AB-70735F3EA252}" type="sibTrans" cxnId="{794E7CC8-3C55-4307-ABA8-9F97FD39C4DA}">
      <dgm:prSet/>
      <dgm:spPr/>
      <dgm:t>
        <a:bodyPr/>
        <a:lstStyle/>
        <a:p>
          <a:endParaRPr lang="en-GB"/>
        </a:p>
      </dgm:t>
    </dgm:pt>
    <dgm:pt modelId="{7B46995D-DE35-4F03-A0BB-80E7FBA6DECB}">
      <dgm:prSet phldrT="[Text]"/>
      <dgm:spPr/>
      <dgm:t>
        <a:bodyPr/>
        <a:lstStyle/>
        <a:p>
          <a:pPr>
            <a:lnSpc>
              <a:spcPct val="100000"/>
            </a:lnSpc>
          </a:pPr>
          <a:r>
            <a:rPr lang="en-GB"/>
            <a:t>Length of shift Vs how many shifts</a:t>
          </a:r>
        </a:p>
      </dgm:t>
    </dgm:pt>
    <dgm:pt modelId="{2213C297-9BE3-4523-A894-0C083A2CB150}" type="parTrans" cxnId="{9C036F71-082B-4427-9EE3-3F1D6B47E63B}">
      <dgm:prSet/>
      <dgm:spPr/>
      <dgm:t>
        <a:bodyPr/>
        <a:lstStyle/>
        <a:p>
          <a:endParaRPr lang="en-GB"/>
        </a:p>
      </dgm:t>
    </dgm:pt>
    <dgm:pt modelId="{4022D4A7-82C3-4816-AED2-1C49626918D6}" type="sibTrans" cxnId="{9C036F71-082B-4427-9EE3-3F1D6B47E63B}">
      <dgm:prSet/>
      <dgm:spPr/>
      <dgm:t>
        <a:bodyPr/>
        <a:lstStyle/>
        <a:p>
          <a:endParaRPr lang="en-GB"/>
        </a:p>
      </dgm:t>
    </dgm:pt>
    <dgm:pt modelId="{F555063D-611B-4CC6-B05F-FA8405296CDC}">
      <dgm:prSet phldrT="[Text]"/>
      <dgm:spPr/>
      <dgm:t>
        <a:bodyPr/>
        <a:lstStyle/>
        <a:p>
          <a:pPr>
            <a:lnSpc>
              <a:spcPct val="100000"/>
            </a:lnSpc>
          </a:pPr>
          <a:r>
            <a:rPr lang="en-GB"/>
            <a:t>Start and finish times</a:t>
          </a:r>
        </a:p>
      </dgm:t>
    </dgm:pt>
    <dgm:pt modelId="{52EBEDD9-7E84-408A-A8E3-56C1F451204E}" type="parTrans" cxnId="{50C481FE-51D7-482B-9000-76954D4337A6}">
      <dgm:prSet/>
      <dgm:spPr/>
      <dgm:t>
        <a:bodyPr/>
        <a:lstStyle/>
        <a:p>
          <a:endParaRPr lang="en-GB"/>
        </a:p>
      </dgm:t>
    </dgm:pt>
    <dgm:pt modelId="{4DF2609A-FB75-4A15-8F98-3596D2C9A13B}" type="sibTrans" cxnId="{50C481FE-51D7-482B-9000-76954D4337A6}">
      <dgm:prSet/>
      <dgm:spPr/>
      <dgm:t>
        <a:bodyPr/>
        <a:lstStyle/>
        <a:p>
          <a:endParaRPr lang="en-GB"/>
        </a:p>
      </dgm:t>
    </dgm:pt>
    <dgm:pt modelId="{7600D75F-B77E-4822-93E6-2B794EBC2233}">
      <dgm:prSet phldrT="[Text]"/>
      <dgm:spPr/>
      <dgm:t>
        <a:bodyPr/>
        <a:lstStyle/>
        <a:p>
          <a:pPr>
            <a:lnSpc>
              <a:spcPct val="100000"/>
            </a:lnSpc>
          </a:pPr>
          <a:r>
            <a:rPr lang="en-GB"/>
            <a:t>Review</a:t>
          </a:r>
        </a:p>
      </dgm:t>
    </dgm:pt>
    <dgm:pt modelId="{91405B8F-C80D-4C7A-A4F4-A3E75E9CDB93}" type="parTrans" cxnId="{01F64095-00A5-4AEE-B84F-CA3320842AB1}">
      <dgm:prSet/>
      <dgm:spPr/>
      <dgm:t>
        <a:bodyPr/>
        <a:lstStyle/>
        <a:p>
          <a:endParaRPr lang="en-GB"/>
        </a:p>
      </dgm:t>
    </dgm:pt>
    <dgm:pt modelId="{864B79D5-402D-41EC-9AE1-4B330C9CB2E7}" type="sibTrans" cxnId="{01F64095-00A5-4AEE-B84F-CA3320842AB1}">
      <dgm:prSet/>
      <dgm:spPr/>
      <dgm:t>
        <a:bodyPr/>
        <a:lstStyle/>
        <a:p>
          <a:endParaRPr lang="en-GB"/>
        </a:p>
      </dgm:t>
    </dgm:pt>
    <dgm:pt modelId="{8D0A0EDD-7BFE-45B6-B2BE-141B8C8895BB}">
      <dgm:prSet phldrT="[Text]"/>
      <dgm:spPr/>
      <dgm:t>
        <a:bodyPr/>
        <a:lstStyle/>
        <a:p>
          <a:pPr>
            <a:lnSpc>
              <a:spcPct val="100000"/>
            </a:lnSpc>
          </a:pPr>
          <a:r>
            <a:rPr lang="en-GB"/>
            <a:t>Best if flexible</a:t>
          </a:r>
        </a:p>
      </dgm:t>
    </dgm:pt>
    <dgm:pt modelId="{B08AC6ED-4823-42BE-9DA7-B3C859CF3751}" type="parTrans" cxnId="{5462D435-9375-41E5-824E-D4DF0068C569}">
      <dgm:prSet/>
      <dgm:spPr/>
      <dgm:t>
        <a:bodyPr/>
        <a:lstStyle/>
        <a:p>
          <a:endParaRPr lang="en-GB"/>
        </a:p>
      </dgm:t>
    </dgm:pt>
    <dgm:pt modelId="{B4225EFB-0C69-4257-A786-97DD45C882CC}" type="sibTrans" cxnId="{5462D435-9375-41E5-824E-D4DF0068C569}">
      <dgm:prSet/>
      <dgm:spPr/>
      <dgm:t>
        <a:bodyPr/>
        <a:lstStyle/>
        <a:p>
          <a:endParaRPr lang="en-GB"/>
        </a:p>
      </dgm:t>
    </dgm:pt>
    <dgm:pt modelId="{A458E24A-6082-4BDF-81CF-4D0A6966F987}" type="pres">
      <dgm:prSet presAssocID="{EF2C7ECC-93F4-4200-A8A7-0B50AE6B7596}" presName="cycle" presStyleCnt="0">
        <dgm:presLayoutVars>
          <dgm:dir/>
          <dgm:resizeHandles val="exact"/>
        </dgm:presLayoutVars>
      </dgm:prSet>
      <dgm:spPr/>
      <dgm:t>
        <a:bodyPr/>
        <a:lstStyle/>
        <a:p>
          <a:endParaRPr lang="en-GB"/>
        </a:p>
      </dgm:t>
    </dgm:pt>
    <dgm:pt modelId="{B097B9FF-18BE-40FC-BEE3-B3F0782F436A}" type="pres">
      <dgm:prSet presAssocID="{EEC360A3-2849-4128-AE7A-E057EB3D8AB5}" presName="node" presStyleLbl="node1" presStyleIdx="0" presStyleCnt="5">
        <dgm:presLayoutVars>
          <dgm:bulletEnabled val="1"/>
        </dgm:presLayoutVars>
      </dgm:prSet>
      <dgm:spPr/>
      <dgm:t>
        <a:bodyPr/>
        <a:lstStyle/>
        <a:p>
          <a:endParaRPr lang="en-GB"/>
        </a:p>
      </dgm:t>
    </dgm:pt>
    <dgm:pt modelId="{12340D08-F967-4D58-A01A-0DA6D066B927}" type="pres">
      <dgm:prSet presAssocID="{EEC360A3-2849-4128-AE7A-E057EB3D8AB5}" presName="spNode" presStyleCnt="0"/>
      <dgm:spPr/>
    </dgm:pt>
    <dgm:pt modelId="{5809089A-EBCD-48AE-B287-D2E8244FC3E4}" type="pres">
      <dgm:prSet presAssocID="{8238091D-ABFE-4E7B-A6AB-70735F3EA252}" presName="sibTrans" presStyleLbl="sibTrans1D1" presStyleIdx="0" presStyleCnt="5"/>
      <dgm:spPr/>
      <dgm:t>
        <a:bodyPr/>
        <a:lstStyle/>
        <a:p>
          <a:endParaRPr lang="en-GB"/>
        </a:p>
      </dgm:t>
    </dgm:pt>
    <dgm:pt modelId="{E6D423D0-265C-455D-BE44-68F9472433A7}" type="pres">
      <dgm:prSet presAssocID="{7B46995D-DE35-4F03-A0BB-80E7FBA6DECB}" presName="node" presStyleLbl="node1" presStyleIdx="1" presStyleCnt="5">
        <dgm:presLayoutVars>
          <dgm:bulletEnabled val="1"/>
        </dgm:presLayoutVars>
      </dgm:prSet>
      <dgm:spPr/>
      <dgm:t>
        <a:bodyPr/>
        <a:lstStyle/>
        <a:p>
          <a:endParaRPr lang="en-GB"/>
        </a:p>
      </dgm:t>
    </dgm:pt>
    <dgm:pt modelId="{D55DEC19-83A1-486B-9CF6-1D08D6F0903A}" type="pres">
      <dgm:prSet presAssocID="{7B46995D-DE35-4F03-A0BB-80E7FBA6DECB}" presName="spNode" presStyleCnt="0"/>
      <dgm:spPr/>
    </dgm:pt>
    <dgm:pt modelId="{95B74482-4E80-4C22-BAB8-90A4B6988A08}" type="pres">
      <dgm:prSet presAssocID="{4022D4A7-82C3-4816-AED2-1C49626918D6}" presName="sibTrans" presStyleLbl="sibTrans1D1" presStyleIdx="1" presStyleCnt="5"/>
      <dgm:spPr/>
      <dgm:t>
        <a:bodyPr/>
        <a:lstStyle/>
        <a:p>
          <a:endParaRPr lang="en-GB"/>
        </a:p>
      </dgm:t>
    </dgm:pt>
    <dgm:pt modelId="{F16FCA8B-42D8-4750-A56D-A79B82CE2131}" type="pres">
      <dgm:prSet presAssocID="{F555063D-611B-4CC6-B05F-FA8405296CDC}" presName="node" presStyleLbl="node1" presStyleIdx="2" presStyleCnt="5">
        <dgm:presLayoutVars>
          <dgm:bulletEnabled val="1"/>
        </dgm:presLayoutVars>
      </dgm:prSet>
      <dgm:spPr/>
      <dgm:t>
        <a:bodyPr/>
        <a:lstStyle/>
        <a:p>
          <a:endParaRPr lang="en-GB"/>
        </a:p>
      </dgm:t>
    </dgm:pt>
    <dgm:pt modelId="{45E4552F-0E05-4A53-A314-8EF064E0F872}" type="pres">
      <dgm:prSet presAssocID="{F555063D-611B-4CC6-B05F-FA8405296CDC}" presName="spNode" presStyleCnt="0"/>
      <dgm:spPr/>
    </dgm:pt>
    <dgm:pt modelId="{01417683-2625-4C64-A861-A6523AE32A60}" type="pres">
      <dgm:prSet presAssocID="{4DF2609A-FB75-4A15-8F98-3596D2C9A13B}" presName="sibTrans" presStyleLbl="sibTrans1D1" presStyleIdx="2" presStyleCnt="5"/>
      <dgm:spPr/>
      <dgm:t>
        <a:bodyPr/>
        <a:lstStyle/>
        <a:p>
          <a:endParaRPr lang="en-GB"/>
        </a:p>
      </dgm:t>
    </dgm:pt>
    <dgm:pt modelId="{53A893C4-D968-40A5-AB70-2B001F1D54B8}" type="pres">
      <dgm:prSet presAssocID="{7600D75F-B77E-4822-93E6-2B794EBC2233}" presName="node" presStyleLbl="node1" presStyleIdx="3" presStyleCnt="5">
        <dgm:presLayoutVars>
          <dgm:bulletEnabled val="1"/>
        </dgm:presLayoutVars>
      </dgm:prSet>
      <dgm:spPr/>
      <dgm:t>
        <a:bodyPr/>
        <a:lstStyle/>
        <a:p>
          <a:endParaRPr lang="en-GB"/>
        </a:p>
      </dgm:t>
    </dgm:pt>
    <dgm:pt modelId="{FA7FBD0C-CD8A-4659-995C-A6D0A9C39A8A}" type="pres">
      <dgm:prSet presAssocID="{7600D75F-B77E-4822-93E6-2B794EBC2233}" presName="spNode" presStyleCnt="0"/>
      <dgm:spPr/>
    </dgm:pt>
    <dgm:pt modelId="{E0C2F856-189F-4ABB-A103-3117BC80CF5E}" type="pres">
      <dgm:prSet presAssocID="{864B79D5-402D-41EC-9AE1-4B330C9CB2E7}" presName="sibTrans" presStyleLbl="sibTrans1D1" presStyleIdx="3" presStyleCnt="5"/>
      <dgm:spPr/>
      <dgm:t>
        <a:bodyPr/>
        <a:lstStyle/>
        <a:p>
          <a:endParaRPr lang="en-GB"/>
        </a:p>
      </dgm:t>
    </dgm:pt>
    <dgm:pt modelId="{8E658B2C-13B3-41A7-9EF5-581A635AAF6D}" type="pres">
      <dgm:prSet presAssocID="{8D0A0EDD-7BFE-45B6-B2BE-141B8C8895BB}" presName="node" presStyleLbl="node1" presStyleIdx="4" presStyleCnt="5">
        <dgm:presLayoutVars>
          <dgm:bulletEnabled val="1"/>
        </dgm:presLayoutVars>
      </dgm:prSet>
      <dgm:spPr/>
      <dgm:t>
        <a:bodyPr/>
        <a:lstStyle/>
        <a:p>
          <a:endParaRPr lang="en-GB"/>
        </a:p>
      </dgm:t>
    </dgm:pt>
    <dgm:pt modelId="{7C1F57CC-C671-4873-B697-B6D29D2ED333}" type="pres">
      <dgm:prSet presAssocID="{8D0A0EDD-7BFE-45B6-B2BE-141B8C8895BB}" presName="spNode" presStyleCnt="0"/>
      <dgm:spPr/>
    </dgm:pt>
    <dgm:pt modelId="{EB72E5D4-8314-4F5F-9BFA-CC1736946CBE}" type="pres">
      <dgm:prSet presAssocID="{B4225EFB-0C69-4257-A786-97DD45C882CC}" presName="sibTrans" presStyleLbl="sibTrans1D1" presStyleIdx="4" presStyleCnt="5"/>
      <dgm:spPr/>
      <dgm:t>
        <a:bodyPr/>
        <a:lstStyle/>
        <a:p>
          <a:endParaRPr lang="en-GB"/>
        </a:p>
      </dgm:t>
    </dgm:pt>
  </dgm:ptLst>
  <dgm:cxnLst>
    <dgm:cxn modelId="{4A8639AE-E38C-45CE-BEB6-7C1A9EFF73D4}" type="presOf" srcId="{4022D4A7-82C3-4816-AED2-1C49626918D6}" destId="{95B74482-4E80-4C22-BAB8-90A4B6988A08}" srcOrd="0" destOrd="0" presId="urn:microsoft.com/office/officeart/2005/8/layout/cycle6"/>
    <dgm:cxn modelId="{01F64095-00A5-4AEE-B84F-CA3320842AB1}" srcId="{EF2C7ECC-93F4-4200-A8A7-0B50AE6B7596}" destId="{7600D75F-B77E-4822-93E6-2B794EBC2233}" srcOrd="3" destOrd="0" parTransId="{91405B8F-C80D-4C7A-A4F4-A3E75E9CDB93}" sibTransId="{864B79D5-402D-41EC-9AE1-4B330C9CB2E7}"/>
    <dgm:cxn modelId="{C3EE18C2-34C6-4343-ABBB-10D405C26D11}" type="presOf" srcId="{EF2C7ECC-93F4-4200-A8A7-0B50AE6B7596}" destId="{A458E24A-6082-4BDF-81CF-4D0A6966F987}" srcOrd="0" destOrd="0" presId="urn:microsoft.com/office/officeart/2005/8/layout/cycle6"/>
    <dgm:cxn modelId="{50C481FE-51D7-482B-9000-76954D4337A6}" srcId="{EF2C7ECC-93F4-4200-A8A7-0B50AE6B7596}" destId="{F555063D-611B-4CC6-B05F-FA8405296CDC}" srcOrd="2" destOrd="0" parTransId="{52EBEDD9-7E84-408A-A8E3-56C1F451204E}" sibTransId="{4DF2609A-FB75-4A15-8F98-3596D2C9A13B}"/>
    <dgm:cxn modelId="{1F682910-76A9-40C6-9709-A04294679F72}" type="presOf" srcId="{864B79D5-402D-41EC-9AE1-4B330C9CB2E7}" destId="{E0C2F856-189F-4ABB-A103-3117BC80CF5E}" srcOrd="0" destOrd="0" presId="urn:microsoft.com/office/officeart/2005/8/layout/cycle6"/>
    <dgm:cxn modelId="{D4427EEE-3F09-48E1-B468-D1B3BA214BDE}" type="presOf" srcId="{8238091D-ABFE-4E7B-A6AB-70735F3EA252}" destId="{5809089A-EBCD-48AE-B287-D2E8244FC3E4}" srcOrd="0" destOrd="0" presId="urn:microsoft.com/office/officeart/2005/8/layout/cycle6"/>
    <dgm:cxn modelId="{794E7CC8-3C55-4307-ABA8-9F97FD39C4DA}" srcId="{EF2C7ECC-93F4-4200-A8A7-0B50AE6B7596}" destId="{EEC360A3-2849-4128-AE7A-E057EB3D8AB5}" srcOrd="0" destOrd="0" parTransId="{B3434058-4E18-46BA-B664-EEB7B591884F}" sibTransId="{8238091D-ABFE-4E7B-A6AB-70735F3EA252}"/>
    <dgm:cxn modelId="{00086C28-98FA-4E64-B261-CBAF3398CE60}" type="presOf" srcId="{B4225EFB-0C69-4257-A786-97DD45C882CC}" destId="{EB72E5D4-8314-4F5F-9BFA-CC1736946CBE}" srcOrd="0" destOrd="0" presId="urn:microsoft.com/office/officeart/2005/8/layout/cycle6"/>
    <dgm:cxn modelId="{B56A47A3-9E61-46F5-A9F9-DD4313BDA5FA}" type="presOf" srcId="{8D0A0EDD-7BFE-45B6-B2BE-141B8C8895BB}" destId="{8E658B2C-13B3-41A7-9EF5-581A635AAF6D}" srcOrd="0" destOrd="0" presId="urn:microsoft.com/office/officeart/2005/8/layout/cycle6"/>
    <dgm:cxn modelId="{9C036F71-082B-4427-9EE3-3F1D6B47E63B}" srcId="{EF2C7ECC-93F4-4200-A8A7-0B50AE6B7596}" destId="{7B46995D-DE35-4F03-A0BB-80E7FBA6DECB}" srcOrd="1" destOrd="0" parTransId="{2213C297-9BE3-4523-A894-0C083A2CB150}" sibTransId="{4022D4A7-82C3-4816-AED2-1C49626918D6}"/>
    <dgm:cxn modelId="{A71DF618-DD4F-4B53-AA19-4DC3F2970196}" type="presOf" srcId="{F555063D-611B-4CC6-B05F-FA8405296CDC}" destId="{F16FCA8B-42D8-4750-A56D-A79B82CE2131}" srcOrd="0" destOrd="0" presId="urn:microsoft.com/office/officeart/2005/8/layout/cycle6"/>
    <dgm:cxn modelId="{96D12F6C-CD6E-4E32-B058-1B4112E40328}" type="presOf" srcId="{EEC360A3-2849-4128-AE7A-E057EB3D8AB5}" destId="{B097B9FF-18BE-40FC-BEE3-B3F0782F436A}" srcOrd="0" destOrd="0" presId="urn:microsoft.com/office/officeart/2005/8/layout/cycle6"/>
    <dgm:cxn modelId="{5462D435-9375-41E5-824E-D4DF0068C569}" srcId="{EF2C7ECC-93F4-4200-A8A7-0B50AE6B7596}" destId="{8D0A0EDD-7BFE-45B6-B2BE-141B8C8895BB}" srcOrd="4" destOrd="0" parTransId="{B08AC6ED-4823-42BE-9DA7-B3C859CF3751}" sibTransId="{B4225EFB-0C69-4257-A786-97DD45C882CC}"/>
    <dgm:cxn modelId="{577EE9B5-2B68-4EC5-AA1D-87285F9EF91B}" type="presOf" srcId="{4DF2609A-FB75-4A15-8F98-3596D2C9A13B}" destId="{01417683-2625-4C64-A861-A6523AE32A60}" srcOrd="0" destOrd="0" presId="urn:microsoft.com/office/officeart/2005/8/layout/cycle6"/>
    <dgm:cxn modelId="{6C0E447E-F5D4-4CB1-B382-856E987E20F9}" type="presOf" srcId="{7B46995D-DE35-4F03-A0BB-80E7FBA6DECB}" destId="{E6D423D0-265C-455D-BE44-68F9472433A7}" srcOrd="0" destOrd="0" presId="urn:microsoft.com/office/officeart/2005/8/layout/cycle6"/>
    <dgm:cxn modelId="{65BBC2BD-2255-4B55-BE5B-BE7EFD652D4E}" type="presOf" srcId="{7600D75F-B77E-4822-93E6-2B794EBC2233}" destId="{53A893C4-D968-40A5-AB70-2B001F1D54B8}" srcOrd="0" destOrd="0" presId="urn:microsoft.com/office/officeart/2005/8/layout/cycle6"/>
    <dgm:cxn modelId="{0351620C-1E17-4CD8-AA9C-759B464B61D9}" type="presParOf" srcId="{A458E24A-6082-4BDF-81CF-4D0A6966F987}" destId="{B097B9FF-18BE-40FC-BEE3-B3F0782F436A}" srcOrd="0" destOrd="0" presId="urn:microsoft.com/office/officeart/2005/8/layout/cycle6"/>
    <dgm:cxn modelId="{31AA28FC-36C7-4043-A98F-F1D131A4607C}" type="presParOf" srcId="{A458E24A-6082-4BDF-81CF-4D0A6966F987}" destId="{12340D08-F967-4D58-A01A-0DA6D066B927}" srcOrd="1" destOrd="0" presId="urn:microsoft.com/office/officeart/2005/8/layout/cycle6"/>
    <dgm:cxn modelId="{CB77B3D0-843D-407C-8060-F6C43FED351A}" type="presParOf" srcId="{A458E24A-6082-4BDF-81CF-4D0A6966F987}" destId="{5809089A-EBCD-48AE-B287-D2E8244FC3E4}" srcOrd="2" destOrd="0" presId="urn:microsoft.com/office/officeart/2005/8/layout/cycle6"/>
    <dgm:cxn modelId="{81F0FF3E-4D7D-4E37-AE1B-2DFC67D75086}" type="presParOf" srcId="{A458E24A-6082-4BDF-81CF-4D0A6966F987}" destId="{E6D423D0-265C-455D-BE44-68F9472433A7}" srcOrd="3" destOrd="0" presId="urn:microsoft.com/office/officeart/2005/8/layout/cycle6"/>
    <dgm:cxn modelId="{8BBDDADA-3E6D-4DC2-9905-47E836866DA0}" type="presParOf" srcId="{A458E24A-6082-4BDF-81CF-4D0A6966F987}" destId="{D55DEC19-83A1-486B-9CF6-1D08D6F0903A}" srcOrd="4" destOrd="0" presId="urn:microsoft.com/office/officeart/2005/8/layout/cycle6"/>
    <dgm:cxn modelId="{ABCAEE05-4A04-48FC-A5CD-9BEA462F814A}" type="presParOf" srcId="{A458E24A-6082-4BDF-81CF-4D0A6966F987}" destId="{95B74482-4E80-4C22-BAB8-90A4B6988A08}" srcOrd="5" destOrd="0" presId="urn:microsoft.com/office/officeart/2005/8/layout/cycle6"/>
    <dgm:cxn modelId="{F40D0776-E123-43C2-8C31-885C6D463FE2}" type="presParOf" srcId="{A458E24A-6082-4BDF-81CF-4D0A6966F987}" destId="{F16FCA8B-42D8-4750-A56D-A79B82CE2131}" srcOrd="6" destOrd="0" presId="urn:microsoft.com/office/officeart/2005/8/layout/cycle6"/>
    <dgm:cxn modelId="{D1795C0D-A5B0-4154-810B-18AA871B274D}" type="presParOf" srcId="{A458E24A-6082-4BDF-81CF-4D0A6966F987}" destId="{45E4552F-0E05-4A53-A314-8EF064E0F872}" srcOrd="7" destOrd="0" presId="urn:microsoft.com/office/officeart/2005/8/layout/cycle6"/>
    <dgm:cxn modelId="{7949D430-165B-4383-AC48-28964E58BA92}" type="presParOf" srcId="{A458E24A-6082-4BDF-81CF-4D0A6966F987}" destId="{01417683-2625-4C64-A861-A6523AE32A60}" srcOrd="8" destOrd="0" presId="urn:microsoft.com/office/officeart/2005/8/layout/cycle6"/>
    <dgm:cxn modelId="{684989CA-31F6-4824-A146-AD867A381124}" type="presParOf" srcId="{A458E24A-6082-4BDF-81CF-4D0A6966F987}" destId="{53A893C4-D968-40A5-AB70-2B001F1D54B8}" srcOrd="9" destOrd="0" presId="urn:microsoft.com/office/officeart/2005/8/layout/cycle6"/>
    <dgm:cxn modelId="{A8742063-D166-40EE-A0DA-7AECE0859992}" type="presParOf" srcId="{A458E24A-6082-4BDF-81CF-4D0A6966F987}" destId="{FA7FBD0C-CD8A-4659-995C-A6D0A9C39A8A}" srcOrd="10" destOrd="0" presId="urn:microsoft.com/office/officeart/2005/8/layout/cycle6"/>
    <dgm:cxn modelId="{BBDE1231-4A61-41BF-8C24-C0DCB38F8978}" type="presParOf" srcId="{A458E24A-6082-4BDF-81CF-4D0A6966F987}" destId="{E0C2F856-189F-4ABB-A103-3117BC80CF5E}" srcOrd="11" destOrd="0" presId="urn:microsoft.com/office/officeart/2005/8/layout/cycle6"/>
    <dgm:cxn modelId="{B8D610D5-0A62-4D8E-ACB7-19BA382B4F1B}" type="presParOf" srcId="{A458E24A-6082-4BDF-81CF-4D0A6966F987}" destId="{8E658B2C-13B3-41A7-9EF5-581A635AAF6D}" srcOrd="12" destOrd="0" presId="urn:microsoft.com/office/officeart/2005/8/layout/cycle6"/>
    <dgm:cxn modelId="{A28ABA81-18C9-4186-AFB9-1C40966C1ADA}" type="presParOf" srcId="{A458E24A-6082-4BDF-81CF-4D0A6966F987}" destId="{7C1F57CC-C671-4873-B697-B6D29D2ED333}" srcOrd="13" destOrd="0" presId="urn:microsoft.com/office/officeart/2005/8/layout/cycle6"/>
    <dgm:cxn modelId="{4D9CC36E-8FC5-4D1E-A21A-FA64F52E10C8}" type="presParOf" srcId="{A458E24A-6082-4BDF-81CF-4D0A6966F987}" destId="{EB72E5D4-8314-4F5F-9BFA-CC1736946CBE}"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36EC44-C31C-4AA4-8A60-34D5A657B5FE}"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GB"/>
        </a:p>
      </dgm:t>
    </dgm:pt>
    <dgm:pt modelId="{1C1F7007-C705-4347-995B-BEC7D36CA420}">
      <dgm:prSet phldrT="[Text]"/>
      <dgm:spPr/>
      <dgm:t>
        <a:bodyPr/>
        <a:lstStyle/>
        <a:p>
          <a:pPr algn="ctr"/>
          <a:r>
            <a:rPr lang="en-GB"/>
            <a:t>Duties</a:t>
          </a:r>
        </a:p>
      </dgm:t>
    </dgm:pt>
    <dgm:pt modelId="{B0E4B2EB-E425-4DC0-A9C8-DB129D65C898}" type="parTrans" cxnId="{E8DF429F-ED61-443F-9287-169F278DE95F}">
      <dgm:prSet/>
      <dgm:spPr/>
      <dgm:t>
        <a:bodyPr/>
        <a:lstStyle/>
        <a:p>
          <a:pPr algn="ctr"/>
          <a:endParaRPr lang="en-GB"/>
        </a:p>
      </dgm:t>
    </dgm:pt>
    <dgm:pt modelId="{AC801DE4-032D-4C49-B6A8-BC71C34C3871}" type="sibTrans" cxnId="{E8DF429F-ED61-443F-9287-169F278DE95F}">
      <dgm:prSet/>
      <dgm:spPr/>
      <dgm:t>
        <a:bodyPr/>
        <a:lstStyle/>
        <a:p>
          <a:pPr algn="ctr"/>
          <a:endParaRPr lang="en-GB"/>
        </a:p>
      </dgm:t>
    </dgm:pt>
    <dgm:pt modelId="{EA2F0F0E-6ABA-4E41-87F1-FB4E3E10333B}">
      <dgm:prSet phldrT="[Text]" custT="1"/>
      <dgm:spPr/>
      <dgm:t>
        <a:bodyPr/>
        <a:lstStyle/>
        <a:p>
          <a:pPr algn="ctr"/>
          <a:r>
            <a:rPr lang="en-GB" sz="1800"/>
            <a:t>Grade duties</a:t>
          </a:r>
        </a:p>
      </dgm:t>
    </dgm:pt>
    <dgm:pt modelId="{CFA9035E-8FC9-4A98-AC25-93B6D059F4A9}" type="parTrans" cxnId="{B24736C7-D344-4950-A857-11115FE278A6}">
      <dgm:prSet/>
      <dgm:spPr/>
      <dgm:t>
        <a:bodyPr/>
        <a:lstStyle/>
        <a:p>
          <a:pPr algn="ctr"/>
          <a:endParaRPr lang="en-GB"/>
        </a:p>
      </dgm:t>
    </dgm:pt>
    <dgm:pt modelId="{FE58D5AB-444D-4698-8F08-B1BC09A821CC}" type="sibTrans" cxnId="{B24736C7-D344-4950-A857-11115FE278A6}">
      <dgm:prSet/>
      <dgm:spPr/>
      <dgm:t>
        <a:bodyPr/>
        <a:lstStyle/>
        <a:p>
          <a:pPr algn="ctr"/>
          <a:endParaRPr lang="en-GB"/>
        </a:p>
      </dgm:t>
    </dgm:pt>
    <dgm:pt modelId="{78E69978-5A77-45DA-9CE3-CF01DD92453B}">
      <dgm:prSet phldrT="[Text]" custT="1"/>
      <dgm:spPr/>
      <dgm:t>
        <a:bodyPr/>
        <a:lstStyle/>
        <a:p>
          <a:pPr algn="ctr"/>
          <a:r>
            <a:rPr lang="en-GB" sz="1400"/>
            <a:t>Induction</a:t>
          </a:r>
        </a:p>
      </dgm:t>
    </dgm:pt>
    <dgm:pt modelId="{E8B91FF6-FA8F-479D-BBE7-B3BFF8C8C2D4}" type="parTrans" cxnId="{1AC35AB3-889B-4785-A781-E9F37889BD9D}">
      <dgm:prSet/>
      <dgm:spPr/>
      <dgm:t>
        <a:bodyPr/>
        <a:lstStyle/>
        <a:p>
          <a:pPr algn="ctr"/>
          <a:endParaRPr lang="en-GB"/>
        </a:p>
      </dgm:t>
    </dgm:pt>
    <dgm:pt modelId="{B34F23FE-98A0-47E6-9833-69EE37679B2F}" type="sibTrans" cxnId="{1AC35AB3-889B-4785-A781-E9F37889BD9D}">
      <dgm:prSet/>
      <dgm:spPr/>
      <dgm:t>
        <a:bodyPr/>
        <a:lstStyle/>
        <a:p>
          <a:pPr algn="ctr"/>
          <a:endParaRPr lang="en-GB"/>
        </a:p>
      </dgm:t>
    </dgm:pt>
    <dgm:pt modelId="{78FE59C2-6B1C-40B8-93BA-ADA46394AA82}">
      <dgm:prSet phldrT="[Text]" custT="1"/>
      <dgm:spPr/>
      <dgm:t>
        <a:bodyPr/>
        <a:lstStyle/>
        <a:p>
          <a:pPr algn="ctr"/>
          <a:r>
            <a:rPr lang="en-GB" sz="900"/>
            <a:t>Supernumerary</a:t>
          </a:r>
        </a:p>
      </dgm:t>
    </dgm:pt>
    <dgm:pt modelId="{ED169DA1-8D7D-409F-9205-1DCE63155BBE}" type="parTrans" cxnId="{EB4938E0-8884-4D7E-8EDB-845B0D90CCC5}">
      <dgm:prSet/>
      <dgm:spPr/>
      <dgm:t>
        <a:bodyPr/>
        <a:lstStyle/>
        <a:p>
          <a:pPr algn="ctr"/>
          <a:endParaRPr lang="en-GB"/>
        </a:p>
      </dgm:t>
    </dgm:pt>
    <dgm:pt modelId="{7DC48C6E-CA9B-4287-8EDF-790BFA882AFE}" type="sibTrans" cxnId="{EB4938E0-8884-4D7E-8EDB-845B0D90CCC5}">
      <dgm:prSet/>
      <dgm:spPr/>
      <dgm:t>
        <a:bodyPr/>
        <a:lstStyle/>
        <a:p>
          <a:pPr algn="ctr"/>
          <a:endParaRPr lang="en-GB"/>
        </a:p>
      </dgm:t>
    </dgm:pt>
    <dgm:pt modelId="{0581DA89-E267-4BC3-B1A1-237ABD51EBDA}">
      <dgm:prSet phldrT="[Text]" custT="1"/>
      <dgm:spPr/>
      <dgm:t>
        <a:bodyPr/>
        <a:lstStyle/>
        <a:p>
          <a:pPr algn="ctr"/>
          <a:r>
            <a:rPr lang="en-GB" sz="1200"/>
            <a:t>Delegation</a:t>
          </a:r>
          <a:endParaRPr lang="en-GB" sz="1000"/>
        </a:p>
      </dgm:t>
    </dgm:pt>
    <dgm:pt modelId="{47354EAB-A185-458E-8B25-8FCD5334533E}" type="parTrans" cxnId="{6F059A1E-98B4-4D16-8C43-755AE3C6180A}">
      <dgm:prSet/>
      <dgm:spPr/>
      <dgm:t>
        <a:bodyPr/>
        <a:lstStyle/>
        <a:p>
          <a:pPr algn="ctr"/>
          <a:endParaRPr lang="en-GB"/>
        </a:p>
      </dgm:t>
    </dgm:pt>
    <dgm:pt modelId="{6562A2F4-04F5-4EDE-9C4C-4EA8AD82D60D}" type="sibTrans" cxnId="{6F059A1E-98B4-4D16-8C43-755AE3C6180A}">
      <dgm:prSet/>
      <dgm:spPr/>
      <dgm:t>
        <a:bodyPr/>
        <a:lstStyle/>
        <a:p>
          <a:pPr algn="ctr"/>
          <a:endParaRPr lang="en-GB"/>
        </a:p>
      </dgm:t>
    </dgm:pt>
    <dgm:pt modelId="{589B24D2-A542-4F45-9FD1-57CA26BE7E1B}">
      <dgm:prSet custT="1"/>
      <dgm:spPr/>
      <dgm:t>
        <a:bodyPr/>
        <a:lstStyle/>
        <a:p>
          <a:pPr algn="ctr"/>
          <a:r>
            <a:rPr lang="en-GB" sz="1800"/>
            <a:t>Types of duties</a:t>
          </a:r>
        </a:p>
      </dgm:t>
    </dgm:pt>
    <dgm:pt modelId="{E0F22BD8-A1F3-4E99-BB99-E4F39EE8C93C}" type="parTrans" cxnId="{34A8315A-7E13-4E64-8678-6E0A4B211B7D}">
      <dgm:prSet/>
      <dgm:spPr/>
      <dgm:t>
        <a:bodyPr/>
        <a:lstStyle/>
        <a:p>
          <a:pPr algn="ctr"/>
          <a:endParaRPr lang="en-GB"/>
        </a:p>
      </dgm:t>
    </dgm:pt>
    <dgm:pt modelId="{848B5CD8-738F-404C-ABE8-F70C9BBE27D9}" type="sibTrans" cxnId="{34A8315A-7E13-4E64-8678-6E0A4B211B7D}">
      <dgm:prSet/>
      <dgm:spPr/>
      <dgm:t>
        <a:bodyPr/>
        <a:lstStyle/>
        <a:p>
          <a:pPr algn="ctr"/>
          <a:endParaRPr lang="en-GB"/>
        </a:p>
      </dgm:t>
    </dgm:pt>
    <dgm:pt modelId="{635E361E-1674-4EC3-BC74-0332AFAA2CCA}">
      <dgm:prSet custT="1"/>
      <dgm:spPr/>
      <dgm:t>
        <a:bodyPr/>
        <a:lstStyle/>
        <a:p>
          <a:pPr algn="ctr"/>
          <a:r>
            <a:rPr lang="en-GB" sz="1200"/>
            <a:t>Supervision</a:t>
          </a:r>
        </a:p>
      </dgm:t>
    </dgm:pt>
    <dgm:pt modelId="{8DC741B0-ED2D-4872-82FD-1576713455B6}" type="parTrans" cxnId="{59CABF76-BC1E-4BF4-8138-34B53E2DFDE1}">
      <dgm:prSet/>
      <dgm:spPr/>
      <dgm:t>
        <a:bodyPr/>
        <a:lstStyle/>
        <a:p>
          <a:endParaRPr lang="en-GB"/>
        </a:p>
      </dgm:t>
    </dgm:pt>
    <dgm:pt modelId="{D04CE32E-600B-4D21-A8C7-DE034A8C95FC}" type="sibTrans" cxnId="{59CABF76-BC1E-4BF4-8138-34B53E2DFDE1}">
      <dgm:prSet/>
      <dgm:spPr/>
      <dgm:t>
        <a:bodyPr/>
        <a:lstStyle/>
        <a:p>
          <a:endParaRPr lang="en-GB"/>
        </a:p>
      </dgm:t>
    </dgm:pt>
    <dgm:pt modelId="{AA219200-4166-411A-8240-0F1A02700E21}">
      <dgm:prSet phldrT="[Text]" custT="1"/>
      <dgm:spPr/>
      <dgm:t>
        <a:bodyPr/>
        <a:lstStyle/>
        <a:p>
          <a:pPr algn="ctr"/>
          <a:r>
            <a:rPr lang="en-GB" sz="1800"/>
            <a:t>Varying tasks / limiting time</a:t>
          </a:r>
        </a:p>
      </dgm:t>
    </dgm:pt>
    <dgm:pt modelId="{46A94047-BD2F-4F48-BF41-F1219F093BE2}" type="parTrans" cxnId="{12CDDDD2-E51E-495A-9D8D-05701E5BDE08}">
      <dgm:prSet/>
      <dgm:spPr/>
      <dgm:t>
        <a:bodyPr/>
        <a:lstStyle/>
        <a:p>
          <a:endParaRPr lang="en-GB"/>
        </a:p>
      </dgm:t>
    </dgm:pt>
    <dgm:pt modelId="{2916A167-F456-43B5-945D-E9236524A617}" type="sibTrans" cxnId="{12CDDDD2-E51E-495A-9D8D-05701E5BDE08}">
      <dgm:prSet/>
      <dgm:spPr/>
      <dgm:t>
        <a:bodyPr/>
        <a:lstStyle/>
        <a:p>
          <a:endParaRPr lang="en-GB"/>
        </a:p>
      </dgm:t>
    </dgm:pt>
    <dgm:pt modelId="{E202A49B-2551-4EA4-B680-FBDC7490E8A6}" type="pres">
      <dgm:prSet presAssocID="{8036EC44-C31C-4AA4-8A60-34D5A657B5FE}" presName="Name0" presStyleCnt="0">
        <dgm:presLayoutVars>
          <dgm:chMax val="1"/>
          <dgm:dir/>
          <dgm:animLvl val="ctr"/>
          <dgm:resizeHandles val="exact"/>
        </dgm:presLayoutVars>
      </dgm:prSet>
      <dgm:spPr/>
      <dgm:t>
        <a:bodyPr/>
        <a:lstStyle/>
        <a:p>
          <a:endParaRPr lang="en-GB"/>
        </a:p>
      </dgm:t>
    </dgm:pt>
    <dgm:pt modelId="{D6545FA6-2BE4-461A-B6A8-74C5B16A9969}" type="pres">
      <dgm:prSet presAssocID="{1C1F7007-C705-4347-995B-BEC7D36CA420}" presName="centerShape" presStyleLbl="node0" presStyleIdx="0" presStyleCnt="1"/>
      <dgm:spPr/>
      <dgm:t>
        <a:bodyPr/>
        <a:lstStyle/>
        <a:p>
          <a:endParaRPr lang="en-GB"/>
        </a:p>
      </dgm:t>
    </dgm:pt>
    <dgm:pt modelId="{FA2D2638-ACC8-4836-A73E-6E3AFB25FCC7}" type="pres">
      <dgm:prSet presAssocID="{CFA9035E-8FC9-4A98-AC25-93B6D059F4A9}" presName="parTrans" presStyleLbl="sibTrans2D1" presStyleIdx="0" presStyleCnt="7"/>
      <dgm:spPr/>
      <dgm:t>
        <a:bodyPr/>
        <a:lstStyle/>
        <a:p>
          <a:endParaRPr lang="en-GB"/>
        </a:p>
      </dgm:t>
    </dgm:pt>
    <dgm:pt modelId="{54A85259-3D45-4835-84D3-C378B8469292}" type="pres">
      <dgm:prSet presAssocID="{CFA9035E-8FC9-4A98-AC25-93B6D059F4A9}" presName="connectorText" presStyleLbl="sibTrans2D1" presStyleIdx="0" presStyleCnt="7"/>
      <dgm:spPr/>
      <dgm:t>
        <a:bodyPr/>
        <a:lstStyle/>
        <a:p>
          <a:endParaRPr lang="en-GB"/>
        </a:p>
      </dgm:t>
    </dgm:pt>
    <dgm:pt modelId="{435556C2-2B3F-4319-B4C1-75366C8AF2BC}" type="pres">
      <dgm:prSet presAssocID="{EA2F0F0E-6ABA-4E41-87F1-FB4E3E10333B}" presName="node" presStyleLbl="node1" presStyleIdx="0" presStyleCnt="7">
        <dgm:presLayoutVars>
          <dgm:bulletEnabled val="1"/>
        </dgm:presLayoutVars>
      </dgm:prSet>
      <dgm:spPr/>
      <dgm:t>
        <a:bodyPr/>
        <a:lstStyle/>
        <a:p>
          <a:endParaRPr lang="en-GB"/>
        </a:p>
      </dgm:t>
    </dgm:pt>
    <dgm:pt modelId="{FB601913-BB4D-40AE-B4E1-6C09A18DC2AC}" type="pres">
      <dgm:prSet presAssocID="{E0F22BD8-A1F3-4E99-BB99-E4F39EE8C93C}" presName="parTrans" presStyleLbl="sibTrans2D1" presStyleIdx="1" presStyleCnt="7"/>
      <dgm:spPr/>
      <dgm:t>
        <a:bodyPr/>
        <a:lstStyle/>
        <a:p>
          <a:endParaRPr lang="en-GB"/>
        </a:p>
      </dgm:t>
    </dgm:pt>
    <dgm:pt modelId="{70182439-7590-4381-A673-2A494006C0FC}" type="pres">
      <dgm:prSet presAssocID="{E0F22BD8-A1F3-4E99-BB99-E4F39EE8C93C}" presName="connectorText" presStyleLbl="sibTrans2D1" presStyleIdx="1" presStyleCnt="7"/>
      <dgm:spPr/>
      <dgm:t>
        <a:bodyPr/>
        <a:lstStyle/>
        <a:p>
          <a:endParaRPr lang="en-GB"/>
        </a:p>
      </dgm:t>
    </dgm:pt>
    <dgm:pt modelId="{44E3DE0D-A6C9-4E4B-9E2B-FF526762569A}" type="pres">
      <dgm:prSet presAssocID="{589B24D2-A542-4F45-9FD1-57CA26BE7E1B}" presName="node" presStyleLbl="node1" presStyleIdx="1" presStyleCnt="7">
        <dgm:presLayoutVars>
          <dgm:bulletEnabled val="1"/>
        </dgm:presLayoutVars>
      </dgm:prSet>
      <dgm:spPr/>
      <dgm:t>
        <a:bodyPr/>
        <a:lstStyle/>
        <a:p>
          <a:endParaRPr lang="en-GB"/>
        </a:p>
      </dgm:t>
    </dgm:pt>
    <dgm:pt modelId="{9E819661-52E5-498F-855C-0A0C2B8894D4}" type="pres">
      <dgm:prSet presAssocID="{46A94047-BD2F-4F48-BF41-F1219F093BE2}" presName="parTrans" presStyleLbl="sibTrans2D1" presStyleIdx="2" presStyleCnt="7"/>
      <dgm:spPr/>
      <dgm:t>
        <a:bodyPr/>
        <a:lstStyle/>
        <a:p>
          <a:endParaRPr lang="en-GB"/>
        </a:p>
      </dgm:t>
    </dgm:pt>
    <dgm:pt modelId="{56276B2E-86F4-4F2B-92E4-03E1DD1B589D}" type="pres">
      <dgm:prSet presAssocID="{46A94047-BD2F-4F48-BF41-F1219F093BE2}" presName="connectorText" presStyleLbl="sibTrans2D1" presStyleIdx="2" presStyleCnt="7"/>
      <dgm:spPr/>
      <dgm:t>
        <a:bodyPr/>
        <a:lstStyle/>
        <a:p>
          <a:endParaRPr lang="en-GB"/>
        </a:p>
      </dgm:t>
    </dgm:pt>
    <dgm:pt modelId="{20581CBD-967E-4E14-AEC8-E172E7FD1A5E}" type="pres">
      <dgm:prSet presAssocID="{AA219200-4166-411A-8240-0F1A02700E21}" presName="node" presStyleLbl="node1" presStyleIdx="2" presStyleCnt="7">
        <dgm:presLayoutVars>
          <dgm:bulletEnabled val="1"/>
        </dgm:presLayoutVars>
      </dgm:prSet>
      <dgm:spPr/>
      <dgm:t>
        <a:bodyPr/>
        <a:lstStyle/>
        <a:p>
          <a:endParaRPr lang="en-GB"/>
        </a:p>
      </dgm:t>
    </dgm:pt>
    <dgm:pt modelId="{6630501D-D06C-4499-BAF0-9DFB611FDEB9}" type="pres">
      <dgm:prSet presAssocID="{8DC741B0-ED2D-4872-82FD-1576713455B6}" presName="parTrans" presStyleLbl="sibTrans2D1" presStyleIdx="3" presStyleCnt="7"/>
      <dgm:spPr/>
      <dgm:t>
        <a:bodyPr/>
        <a:lstStyle/>
        <a:p>
          <a:endParaRPr lang="en-GB"/>
        </a:p>
      </dgm:t>
    </dgm:pt>
    <dgm:pt modelId="{DB694503-79A9-4BA2-9763-7961E0BE9020}" type="pres">
      <dgm:prSet presAssocID="{8DC741B0-ED2D-4872-82FD-1576713455B6}" presName="connectorText" presStyleLbl="sibTrans2D1" presStyleIdx="3" presStyleCnt="7"/>
      <dgm:spPr/>
      <dgm:t>
        <a:bodyPr/>
        <a:lstStyle/>
        <a:p>
          <a:endParaRPr lang="en-GB"/>
        </a:p>
      </dgm:t>
    </dgm:pt>
    <dgm:pt modelId="{A6853D08-AE59-4EE7-844E-A114F8568A2D}" type="pres">
      <dgm:prSet presAssocID="{635E361E-1674-4EC3-BC74-0332AFAA2CCA}" presName="node" presStyleLbl="node1" presStyleIdx="3" presStyleCnt="7">
        <dgm:presLayoutVars>
          <dgm:bulletEnabled val="1"/>
        </dgm:presLayoutVars>
      </dgm:prSet>
      <dgm:spPr/>
      <dgm:t>
        <a:bodyPr/>
        <a:lstStyle/>
        <a:p>
          <a:endParaRPr lang="en-GB"/>
        </a:p>
      </dgm:t>
    </dgm:pt>
    <dgm:pt modelId="{8E1AF340-EF65-4621-80A5-747C65416DFB}" type="pres">
      <dgm:prSet presAssocID="{E8B91FF6-FA8F-479D-BBE7-B3BFF8C8C2D4}" presName="parTrans" presStyleLbl="sibTrans2D1" presStyleIdx="4" presStyleCnt="7"/>
      <dgm:spPr/>
      <dgm:t>
        <a:bodyPr/>
        <a:lstStyle/>
        <a:p>
          <a:endParaRPr lang="en-GB"/>
        </a:p>
      </dgm:t>
    </dgm:pt>
    <dgm:pt modelId="{B461ABCB-A095-480C-B1F0-B2EFE9F50475}" type="pres">
      <dgm:prSet presAssocID="{E8B91FF6-FA8F-479D-BBE7-B3BFF8C8C2D4}" presName="connectorText" presStyleLbl="sibTrans2D1" presStyleIdx="4" presStyleCnt="7"/>
      <dgm:spPr/>
      <dgm:t>
        <a:bodyPr/>
        <a:lstStyle/>
        <a:p>
          <a:endParaRPr lang="en-GB"/>
        </a:p>
      </dgm:t>
    </dgm:pt>
    <dgm:pt modelId="{6C5AB4C2-66BF-4A5D-9E46-576104828FDF}" type="pres">
      <dgm:prSet presAssocID="{78E69978-5A77-45DA-9CE3-CF01DD92453B}" presName="node" presStyleLbl="node1" presStyleIdx="4" presStyleCnt="7">
        <dgm:presLayoutVars>
          <dgm:bulletEnabled val="1"/>
        </dgm:presLayoutVars>
      </dgm:prSet>
      <dgm:spPr/>
      <dgm:t>
        <a:bodyPr/>
        <a:lstStyle/>
        <a:p>
          <a:endParaRPr lang="en-GB"/>
        </a:p>
      </dgm:t>
    </dgm:pt>
    <dgm:pt modelId="{4BF6AED5-2D7A-4FEA-8C89-1E1B05414767}" type="pres">
      <dgm:prSet presAssocID="{ED169DA1-8D7D-409F-9205-1DCE63155BBE}" presName="parTrans" presStyleLbl="sibTrans2D1" presStyleIdx="5" presStyleCnt="7"/>
      <dgm:spPr/>
      <dgm:t>
        <a:bodyPr/>
        <a:lstStyle/>
        <a:p>
          <a:endParaRPr lang="en-GB"/>
        </a:p>
      </dgm:t>
    </dgm:pt>
    <dgm:pt modelId="{C6D1A34C-E3AC-4140-AE43-1FDFB0BE9DBD}" type="pres">
      <dgm:prSet presAssocID="{ED169DA1-8D7D-409F-9205-1DCE63155BBE}" presName="connectorText" presStyleLbl="sibTrans2D1" presStyleIdx="5" presStyleCnt="7"/>
      <dgm:spPr/>
      <dgm:t>
        <a:bodyPr/>
        <a:lstStyle/>
        <a:p>
          <a:endParaRPr lang="en-GB"/>
        </a:p>
      </dgm:t>
    </dgm:pt>
    <dgm:pt modelId="{35579B3B-1E8B-4D8F-9C4C-B19BAC847D8A}" type="pres">
      <dgm:prSet presAssocID="{78FE59C2-6B1C-40B8-93BA-ADA46394AA82}" presName="node" presStyleLbl="node1" presStyleIdx="5" presStyleCnt="7">
        <dgm:presLayoutVars>
          <dgm:bulletEnabled val="1"/>
        </dgm:presLayoutVars>
      </dgm:prSet>
      <dgm:spPr/>
      <dgm:t>
        <a:bodyPr/>
        <a:lstStyle/>
        <a:p>
          <a:endParaRPr lang="en-GB"/>
        </a:p>
      </dgm:t>
    </dgm:pt>
    <dgm:pt modelId="{F32CB063-13F3-4770-AC9B-FD867F194EB1}" type="pres">
      <dgm:prSet presAssocID="{47354EAB-A185-458E-8B25-8FCD5334533E}" presName="parTrans" presStyleLbl="sibTrans2D1" presStyleIdx="6" presStyleCnt="7"/>
      <dgm:spPr/>
      <dgm:t>
        <a:bodyPr/>
        <a:lstStyle/>
        <a:p>
          <a:endParaRPr lang="en-GB"/>
        </a:p>
      </dgm:t>
    </dgm:pt>
    <dgm:pt modelId="{B3C35FF8-5048-445E-AAD5-B57CBDCA000B}" type="pres">
      <dgm:prSet presAssocID="{47354EAB-A185-458E-8B25-8FCD5334533E}" presName="connectorText" presStyleLbl="sibTrans2D1" presStyleIdx="6" presStyleCnt="7"/>
      <dgm:spPr/>
      <dgm:t>
        <a:bodyPr/>
        <a:lstStyle/>
        <a:p>
          <a:endParaRPr lang="en-GB"/>
        </a:p>
      </dgm:t>
    </dgm:pt>
    <dgm:pt modelId="{8AD14578-3836-4B97-BAA3-1D3A4F2205DD}" type="pres">
      <dgm:prSet presAssocID="{0581DA89-E267-4BC3-B1A1-237ABD51EBDA}" presName="node" presStyleLbl="node1" presStyleIdx="6" presStyleCnt="7" custRadScaleRad="102096" custRadScaleInc="4301">
        <dgm:presLayoutVars>
          <dgm:bulletEnabled val="1"/>
        </dgm:presLayoutVars>
      </dgm:prSet>
      <dgm:spPr/>
      <dgm:t>
        <a:bodyPr/>
        <a:lstStyle/>
        <a:p>
          <a:endParaRPr lang="en-GB"/>
        </a:p>
      </dgm:t>
    </dgm:pt>
  </dgm:ptLst>
  <dgm:cxnLst>
    <dgm:cxn modelId="{20CF0E34-5AA1-47BE-A059-D62320D17ADA}" type="presOf" srcId="{ED169DA1-8D7D-409F-9205-1DCE63155BBE}" destId="{C6D1A34C-E3AC-4140-AE43-1FDFB0BE9DBD}" srcOrd="1" destOrd="0" presId="urn:microsoft.com/office/officeart/2005/8/layout/radial5"/>
    <dgm:cxn modelId="{EB4938E0-8884-4D7E-8EDB-845B0D90CCC5}" srcId="{1C1F7007-C705-4347-995B-BEC7D36CA420}" destId="{78FE59C2-6B1C-40B8-93BA-ADA46394AA82}" srcOrd="5" destOrd="0" parTransId="{ED169DA1-8D7D-409F-9205-1DCE63155BBE}" sibTransId="{7DC48C6E-CA9B-4287-8EDF-790BFA882AFE}"/>
    <dgm:cxn modelId="{868E4806-C361-4BDB-9236-315CD518D592}" type="presOf" srcId="{AA219200-4166-411A-8240-0F1A02700E21}" destId="{20581CBD-967E-4E14-AEC8-E172E7FD1A5E}" srcOrd="0" destOrd="0" presId="urn:microsoft.com/office/officeart/2005/8/layout/radial5"/>
    <dgm:cxn modelId="{E8DF429F-ED61-443F-9287-169F278DE95F}" srcId="{8036EC44-C31C-4AA4-8A60-34D5A657B5FE}" destId="{1C1F7007-C705-4347-995B-BEC7D36CA420}" srcOrd="0" destOrd="0" parTransId="{B0E4B2EB-E425-4DC0-A9C8-DB129D65C898}" sibTransId="{AC801DE4-032D-4C49-B6A8-BC71C34C3871}"/>
    <dgm:cxn modelId="{12CDDDD2-E51E-495A-9D8D-05701E5BDE08}" srcId="{1C1F7007-C705-4347-995B-BEC7D36CA420}" destId="{AA219200-4166-411A-8240-0F1A02700E21}" srcOrd="2" destOrd="0" parTransId="{46A94047-BD2F-4F48-BF41-F1219F093BE2}" sibTransId="{2916A167-F456-43B5-945D-E9236524A617}"/>
    <dgm:cxn modelId="{C8B109CB-4522-4218-83C9-6AF91A6CC516}" type="presOf" srcId="{78FE59C2-6B1C-40B8-93BA-ADA46394AA82}" destId="{35579B3B-1E8B-4D8F-9C4C-B19BAC847D8A}" srcOrd="0" destOrd="0" presId="urn:microsoft.com/office/officeart/2005/8/layout/radial5"/>
    <dgm:cxn modelId="{8083611C-2B5C-4EBD-81A8-2B16BFC58947}" type="presOf" srcId="{635E361E-1674-4EC3-BC74-0332AFAA2CCA}" destId="{A6853D08-AE59-4EE7-844E-A114F8568A2D}" srcOrd="0" destOrd="0" presId="urn:microsoft.com/office/officeart/2005/8/layout/radial5"/>
    <dgm:cxn modelId="{8422D04B-1924-43A2-917C-AB22DA5D66CA}" type="presOf" srcId="{47354EAB-A185-458E-8B25-8FCD5334533E}" destId="{B3C35FF8-5048-445E-AAD5-B57CBDCA000B}" srcOrd="1" destOrd="0" presId="urn:microsoft.com/office/officeart/2005/8/layout/radial5"/>
    <dgm:cxn modelId="{60D5C032-8648-4D5B-9B2F-BD1400E5D8BB}" type="presOf" srcId="{46A94047-BD2F-4F48-BF41-F1219F093BE2}" destId="{56276B2E-86F4-4F2B-92E4-03E1DD1B589D}" srcOrd="1" destOrd="0" presId="urn:microsoft.com/office/officeart/2005/8/layout/radial5"/>
    <dgm:cxn modelId="{3F62C9DB-D8D7-4E2B-87C4-DCD9D9D5B01F}" type="presOf" srcId="{ED169DA1-8D7D-409F-9205-1DCE63155BBE}" destId="{4BF6AED5-2D7A-4FEA-8C89-1E1B05414767}" srcOrd="0" destOrd="0" presId="urn:microsoft.com/office/officeart/2005/8/layout/radial5"/>
    <dgm:cxn modelId="{617BADA2-438F-4271-933F-64D3170A8417}" type="presOf" srcId="{CFA9035E-8FC9-4A98-AC25-93B6D059F4A9}" destId="{FA2D2638-ACC8-4836-A73E-6E3AFB25FCC7}" srcOrd="0" destOrd="0" presId="urn:microsoft.com/office/officeart/2005/8/layout/radial5"/>
    <dgm:cxn modelId="{1AC35AB3-889B-4785-A781-E9F37889BD9D}" srcId="{1C1F7007-C705-4347-995B-BEC7D36CA420}" destId="{78E69978-5A77-45DA-9CE3-CF01DD92453B}" srcOrd="4" destOrd="0" parTransId="{E8B91FF6-FA8F-479D-BBE7-B3BFF8C8C2D4}" sibTransId="{B34F23FE-98A0-47E6-9833-69EE37679B2F}"/>
    <dgm:cxn modelId="{1213AE2C-DC46-43C3-858B-A54BEBC2A49D}" type="presOf" srcId="{E0F22BD8-A1F3-4E99-BB99-E4F39EE8C93C}" destId="{70182439-7590-4381-A673-2A494006C0FC}" srcOrd="1" destOrd="0" presId="urn:microsoft.com/office/officeart/2005/8/layout/radial5"/>
    <dgm:cxn modelId="{34A8315A-7E13-4E64-8678-6E0A4B211B7D}" srcId="{1C1F7007-C705-4347-995B-BEC7D36CA420}" destId="{589B24D2-A542-4F45-9FD1-57CA26BE7E1B}" srcOrd="1" destOrd="0" parTransId="{E0F22BD8-A1F3-4E99-BB99-E4F39EE8C93C}" sibTransId="{848B5CD8-738F-404C-ABE8-F70C9BBE27D9}"/>
    <dgm:cxn modelId="{9A2A2E50-0260-4B52-B885-22209FD645D7}" type="presOf" srcId="{CFA9035E-8FC9-4A98-AC25-93B6D059F4A9}" destId="{54A85259-3D45-4835-84D3-C378B8469292}" srcOrd="1" destOrd="0" presId="urn:microsoft.com/office/officeart/2005/8/layout/radial5"/>
    <dgm:cxn modelId="{8AE78E4D-666B-4421-97F3-00A57C99EFFB}" type="presOf" srcId="{8036EC44-C31C-4AA4-8A60-34D5A657B5FE}" destId="{E202A49B-2551-4EA4-B680-FBDC7490E8A6}" srcOrd="0" destOrd="0" presId="urn:microsoft.com/office/officeart/2005/8/layout/radial5"/>
    <dgm:cxn modelId="{A8B2A65B-B0CD-4DE7-99D8-D3217F8757A1}" type="presOf" srcId="{589B24D2-A542-4F45-9FD1-57CA26BE7E1B}" destId="{44E3DE0D-A6C9-4E4B-9E2B-FF526762569A}" srcOrd="0" destOrd="0" presId="urn:microsoft.com/office/officeart/2005/8/layout/radial5"/>
    <dgm:cxn modelId="{6F059A1E-98B4-4D16-8C43-755AE3C6180A}" srcId="{1C1F7007-C705-4347-995B-BEC7D36CA420}" destId="{0581DA89-E267-4BC3-B1A1-237ABD51EBDA}" srcOrd="6" destOrd="0" parTransId="{47354EAB-A185-458E-8B25-8FCD5334533E}" sibTransId="{6562A2F4-04F5-4EDE-9C4C-4EA8AD82D60D}"/>
    <dgm:cxn modelId="{59CABF76-BC1E-4BF4-8138-34B53E2DFDE1}" srcId="{1C1F7007-C705-4347-995B-BEC7D36CA420}" destId="{635E361E-1674-4EC3-BC74-0332AFAA2CCA}" srcOrd="3" destOrd="0" parTransId="{8DC741B0-ED2D-4872-82FD-1576713455B6}" sibTransId="{D04CE32E-600B-4D21-A8C7-DE034A8C95FC}"/>
    <dgm:cxn modelId="{91947E71-EB73-48A2-BBC7-6A2267585F8F}" type="presOf" srcId="{1C1F7007-C705-4347-995B-BEC7D36CA420}" destId="{D6545FA6-2BE4-461A-B6A8-74C5B16A9969}" srcOrd="0" destOrd="0" presId="urn:microsoft.com/office/officeart/2005/8/layout/radial5"/>
    <dgm:cxn modelId="{EFE5A655-A5A4-499A-A953-3255ED0C459F}" type="presOf" srcId="{E8B91FF6-FA8F-479D-BBE7-B3BFF8C8C2D4}" destId="{B461ABCB-A095-480C-B1F0-B2EFE9F50475}" srcOrd="1" destOrd="0" presId="urn:microsoft.com/office/officeart/2005/8/layout/radial5"/>
    <dgm:cxn modelId="{622227BA-3717-43BF-8D98-68C83F0EE98D}" type="presOf" srcId="{0581DA89-E267-4BC3-B1A1-237ABD51EBDA}" destId="{8AD14578-3836-4B97-BAA3-1D3A4F2205DD}" srcOrd="0" destOrd="0" presId="urn:microsoft.com/office/officeart/2005/8/layout/radial5"/>
    <dgm:cxn modelId="{788FD9E8-E04E-4463-B02A-952142182C19}" type="presOf" srcId="{47354EAB-A185-458E-8B25-8FCD5334533E}" destId="{F32CB063-13F3-4770-AC9B-FD867F194EB1}" srcOrd="0" destOrd="0" presId="urn:microsoft.com/office/officeart/2005/8/layout/radial5"/>
    <dgm:cxn modelId="{7A6ACF60-ED13-4ED5-A44F-AEF66350DCA4}" type="presOf" srcId="{46A94047-BD2F-4F48-BF41-F1219F093BE2}" destId="{9E819661-52E5-498F-855C-0A0C2B8894D4}" srcOrd="0" destOrd="0" presId="urn:microsoft.com/office/officeart/2005/8/layout/radial5"/>
    <dgm:cxn modelId="{9C9DBAE0-9BA0-45AF-8576-0E0E7BDB990B}" type="presOf" srcId="{78E69978-5A77-45DA-9CE3-CF01DD92453B}" destId="{6C5AB4C2-66BF-4A5D-9E46-576104828FDF}" srcOrd="0" destOrd="0" presId="urn:microsoft.com/office/officeart/2005/8/layout/radial5"/>
    <dgm:cxn modelId="{A9BA1EC7-9850-4D84-9911-39EF2CB5A451}" type="presOf" srcId="{E8B91FF6-FA8F-479D-BBE7-B3BFF8C8C2D4}" destId="{8E1AF340-EF65-4621-80A5-747C65416DFB}" srcOrd="0" destOrd="0" presId="urn:microsoft.com/office/officeart/2005/8/layout/radial5"/>
    <dgm:cxn modelId="{85C6CE4F-0414-4CAF-8AC2-5E55A4D4E7DC}" type="presOf" srcId="{E0F22BD8-A1F3-4E99-BB99-E4F39EE8C93C}" destId="{FB601913-BB4D-40AE-B4E1-6C09A18DC2AC}" srcOrd="0" destOrd="0" presId="urn:microsoft.com/office/officeart/2005/8/layout/radial5"/>
    <dgm:cxn modelId="{212E4510-121F-48CC-A582-276F2F3F3480}" type="presOf" srcId="{EA2F0F0E-6ABA-4E41-87F1-FB4E3E10333B}" destId="{435556C2-2B3F-4319-B4C1-75366C8AF2BC}" srcOrd="0" destOrd="0" presId="urn:microsoft.com/office/officeart/2005/8/layout/radial5"/>
    <dgm:cxn modelId="{EA5BD425-B548-490C-AC75-B329431FFE0E}" type="presOf" srcId="{8DC741B0-ED2D-4872-82FD-1576713455B6}" destId="{DB694503-79A9-4BA2-9763-7961E0BE9020}" srcOrd="1" destOrd="0" presId="urn:microsoft.com/office/officeart/2005/8/layout/radial5"/>
    <dgm:cxn modelId="{B24736C7-D344-4950-A857-11115FE278A6}" srcId="{1C1F7007-C705-4347-995B-BEC7D36CA420}" destId="{EA2F0F0E-6ABA-4E41-87F1-FB4E3E10333B}" srcOrd="0" destOrd="0" parTransId="{CFA9035E-8FC9-4A98-AC25-93B6D059F4A9}" sibTransId="{FE58D5AB-444D-4698-8F08-B1BC09A821CC}"/>
    <dgm:cxn modelId="{EDF54EC2-6B5D-4012-A933-6A902B249334}" type="presOf" srcId="{8DC741B0-ED2D-4872-82FD-1576713455B6}" destId="{6630501D-D06C-4499-BAF0-9DFB611FDEB9}" srcOrd="0" destOrd="0" presId="urn:microsoft.com/office/officeart/2005/8/layout/radial5"/>
    <dgm:cxn modelId="{9D8D1921-02CB-411C-8E84-3391A17CA057}" type="presParOf" srcId="{E202A49B-2551-4EA4-B680-FBDC7490E8A6}" destId="{D6545FA6-2BE4-461A-B6A8-74C5B16A9969}" srcOrd="0" destOrd="0" presId="urn:microsoft.com/office/officeart/2005/8/layout/radial5"/>
    <dgm:cxn modelId="{7F3CFA86-E741-4A17-914E-2F4671F69814}" type="presParOf" srcId="{E202A49B-2551-4EA4-B680-FBDC7490E8A6}" destId="{FA2D2638-ACC8-4836-A73E-6E3AFB25FCC7}" srcOrd="1" destOrd="0" presId="urn:microsoft.com/office/officeart/2005/8/layout/radial5"/>
    <dgm:cxn modelId="{1A594F9C-5B28-467A-8DB5-EDF20B6CE7B2}" type="presParOf" srcId="{FA2D2638-ACC8-4836-A73E-6E3AFB25FCC7}" destId="{54A85259-3D45-4835-84D3-C378B8469292}" srcOrd="0" destOrd="0" presId="urn:microsoft.com/office/officeart/2005/8/layout/radial5"/>
    <dgm:cxn modelId="{48A923DF-D412-48FE-95D8-FDCA4B99D22D}" type="presParOf" srcId="{E202A49B-2551-4EA4-B680-FBDC7490E8A6}" destId="{435556C2-2B3F-4319-B4C1-75366C8AF2BC}" srcOrd="2" destOrd="0" presId="urn:microsoft.com/office/officeart/2005/8/layout/radial5"/>
    <dgm:cxn modelId="{BEB790C2-8A12-40E9-B10E-A3DCD5E4886C}" type="presParOf" srcId="{E202A49B-2551-4EA4-B680-FBDC7490E8A6}" destId="{FB601913-BB4D-40AE-B4E1-6C09A18DC2AC}" srcOrd="3" destOrd="0" presId="urn:microsoft.com/office/officeart/2005/8/layout/radial5"/>
    <dgm:cxn modelId="{71E92E3B-32AF-4241-AF8C-86650AEA874A}" type="presParOf" srcId="{FB601913-BB4D-40AE-B4E1-6C09A18DC2AC}" destId="{70182439-7590-4381-A673-2A494006C0FC}" srcOrd="0" destOrd="0" presId="urn:microsoft.com/office/officeart/2005/8/layout/radial5"/>
    <dgm:cxn modelId="{9E5E62D4-4873-4B33-A91D-2648575452BD}" type="presParOf" srcId="{E202A49B-2551-4EA4-B680-FBDC7490E8A6}" destId="{44E3DE0D-A6C9-4E4B-9E2B-FF526762569A}" srcOrd="4" destOrd="0" presId="urn:microsoft.com/office/officeart/2005/8/layout/radial5"/>
    <dgm:cxn modelId="{16E64300-2B4B-438E-B6B9-3EDD4A7AFD6D}" type="presParOf" srcId="{E202A49B-2551-4EA4-B680-FBDC7490E8A6}" destId="{9E819661-52E5-498F-855C-0A0C2B8894D4}" srcOrd="5" destOrd="0" presId="urn:microsoft.com/office/officeart/2005/8/layout/radial5"/>
    <dgm:cxn modelId="{3DA8AE10-3887-43CE-B689-DE92D37D84B4}" type="presParOf" srcId="{9E819661-52E5-498F-855C-0A0C2B8894D4}" destId="{56276B2E-86F4-4F2B-92E4-03E1DD1B589D}" srcOrd="0" destOrd="0" presId="urn:microsoft.com/office/officeart/2005/8/layout/radial5"/>
    <dgm:cxn modelId="{AA58C277-6208-4600-92CE-67D8A864BCE1}" type="presParOf" srcId="{E202A49B-2551-4EA4-B680-FBDC7490E8A6}" destId="{20581CBD-967E-4E14-AEC8-E172E7FD1A5E}" srcOrd="6" destOrd="0" presId="urn:microsoft.com/office/officeart/2005/8/layout/radial5"/>
    <dgm:cxn modelId="{ACA56180-7B46-486C-ACCC-E320DE17F797}" type="presParOf" srcId="{E202A49B-2551-4EA4-B680-FBDC7490E8A6}" destId="{6630501D-D06C-4499-BAF0-9DFB611FDEB9}" srcOrd="7" destOrd="0" presId="urn:microsoft.com/office/officeart/2005/8/layout/radial5"/>
    <dgm:cxn modelId="{B8841ADC-5465-4D7B-AFA8-E036F1423746}" type="presParOf" srcId="{6630501D-D06C-4499-BAF0-9DFB611FDEB9}" destId="{DB694503-79A9-4BA2-9763-7961E0BE9020}" srcOrd="0" destOrd="0" presId="urn:microsoft.com/office/officeart/2005/8/layout/radial5"/>
    <dgm:cxn modelId="{56418122-D63C-4F91-A379-B6B452466825}" type="presParOf" srcId="{E202A49B-2551-4EA4-B680-FBDC7490E8A6}" destId="{A6853D08-AE59-4EE7-844E-A114F8568A2D}" srcOrd="8" destOrd="0" presId="urn:microsoft.com/office/officeart/2005/8/layout/radial5"/>
    <dgm:cxn modelId="{DB1BD41D-D75B-45F3-8E2F-35F7A8FF3F34}" type="presParOf" srcId="{E202A49B-2551-4EA4-B680-FBDC7490E8A6}" destId="{8E1AF340-EF65-4621-80A5-747C65416DFB}" srcOrd="9" destOrd="0" presId="urn:microsoft.com/office/officeart/2005/8/layout/radial5"/>
    <dgm:cxn modelId="{7B2D6185-7770-4758-B875-12D06E74792A}" type="presParOf" srcId="{8E1AF340-EF65-4621-80A5-747C65416DFB}" destId="{B461ABCB-A095-480C-B1F0-B2EFE9F50475}" srcOrd="0" destOrd="0" presId="urn:microsoft.com/office/officeart/2005/8/layout/radial5"/>
    <dgm:cxn modelId="{239647F3-DD23-4BC2-873D-167816E2BB1B}" type="presParOf" srcId="{E202A49B-2551-4EA4-B680-FBDC7490E8A6}" destId="{6C5AB4C2-66BF-4A5D-9E46-576104828FDF}" srcOrd="10" destOrd="0" presId="urn:microsoft.com/office/officeart/2005/8/layout/radial5"/>
    <dgm:cxn modelId="{A2DD85BD-6709-4C65-8786-260FC3A7C96B}" type="presParOf" srcId="{E202A49B-2551-4EA4-B680-FBDC7490E8A6}" destId="{4BF6AED5-2D7A-4FEA-8C89-1E1B05414767}" srcOrd="11" destOrd="0" presId="urn:microsoft.com/office/officeart/2005/8/layout/radial5"/>
    <dgm:cxn modelId="{68D01777-34F9-451B-80FB-C5D75C23D185}" type="presParOf" srcId="{4BF6AED5-2D7A-4FEA-8C89-1E1B05414767}" destId="{C6D1A34C-E3AC-4140-AE43-1FDFB0BE9DBD}" srcOrd="0" destOrd="0" presId="urn:microsoft.com/office/officeart/2005/8/layout/radial5"/>
    <dgm:cxn modelId="{5C87CA70-5D3E-440C-905F-10DD39553BA5}" type="presParOf" srcId="{E202A49B-2551-4EA4-B680-FBDC7490E8A6}" destId="{35579B3B-1E8B-4D8F-9C4C-B19BAC847D8A}" srcOrd="12" destOrd="0" presId="urn:microsoft.com/office/officeart/2005/8/layout/radial5"/>
    <dgm:cxn modelId="{BE8689BA-518D-4DAE-9144-E73122BABA29}" type="presParOf" srcId="{E202A49B-2551-4EA4-B680-FBDC7490E8A6}" destId="{F32CB063-13F3-4770-AC9B-FD867F194EB1}" srcOrd="13" destOrd="0" presId="urn:microsoft.com/office/officeart/2005/8/layout/radial5"/>
    <dgm:cxn modelId="{265C00B9-71C1-496F-8103-B13EA68E8F43}" type="presParOf" srcId="{F32CB063-13F3-4770-AC9B-FD867F194EB1}" destId="{B3C35FF8-5048-445E-AAD5-B57CBDCA000B}" srcOrd="0" destOrd="0" presId="urn:microsoft.com/office/officeart/2005/8/layout/radial5"/>
    <dgm:cxn modelId="{EA427D4E-FA18-46F9-AB13-5204DEF3C127}" type="presParOf" srcId="{E202A49B-2551-4EA4-B680-FBDC7490E8A6}" destId="{8AD14578-3836-4B97-BAA3-1D3A4F2205DD}"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CED25E-7B7D-45E1-A721-0CD4129F4C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3C158452-373F-445A-9278-22DA53EF93EB}">
      <dgm:prSet/>
      <dgm:spPr/>
      <dgm:t>
        <a:bodyPr/>
        <a:lstStyle/>
        <a:p>
          <a:r>
            <a:rPr lang="en-GB" b="0" i="0" baseline="0"/>
            <a:t>What are the things you can do just now?</a:t>
          </a:r>
          <a:endParaRPr lang="en-GB"/>
        </a:p>
      </dgm:t>
    </dgm:pt>
    <dgm:pt modelId="{43F78A65-88FA-4256-B48C-1B795C99DB8D}" type="parTrans" cxnId="{7D3A2E02-D9BC-453D-8E86-F7F5537BB1D3}">
      <dgm:prSet/>
      <dgm:spPr/>
      <dgm:t>
        <a:bodyPr/>
        <a:lstStyle/>
        <a:p>
          <a:endParaRPr lang="en-GB"/>
        </a:p>
      </dgm:t>
    </dgm:pt>
    <dgm:pt modelId="{7674D14A-8F4F-43DF-A671-211B22A1F212}" type="sibTrans" cxnId="{7D3A2E02-D9BC-453D-8E86-F7F5537BB1D3}">
      <dgm:prSet/>
      <dgm:spPr/>
      <dgm:t>
        <a:bodyPr/>
        <a:lstStyle/>
        <a:p>
          <a:endParaRPr lang="en-GB"/>
        </a:p>
      </dgm:t>
    </dgm:pt>
    <dgm:pt modelId="{2F0D9C3C-1862-44AC-84D1-D01D9DF13637}">
      <dgm:prSet/>
      <dgm:spPr/>
      <dgm:t>
        <a:bodyPr/>
        <a:lstStyle/>
        <a:p>
          <a:r>
            <a:rPr lang="en-GB" b="0" i="0" baseline="0"/>
            <a:t>Structure but flexible</a:t>
          </a:r>
          <a:endParaRPr lang="en-GB"/>
        </a:p>
      </dgm:t>
    </dgm:pt>
    <dgm:pt modelId="{4CB297D3-68B0-4C83-98B0-206A47E7ECCF}" type="parTrans" cxnId="{416E4B6A-7B13-4686-8988-A488F93CB76F}">
      <dgm:prSet/>
      <dgm:spPr/>
      <dgm:t>
        <a:bodyPr/>
        <a:lstStyle/>
        <a:p>
          <a:endParaRPr lang="en-GB"/>
        </a:p>
      </dgm:t>
    </dgm:pt>
    <dgm:pt modelId="{95A5DF56-D85E-49B1-9231-F1240D871626}" type="sibTrans" cxnId="{416E4B6A-7B13-4686-8988-A488F93CB76F}">
      <dgm:prSet/>
      <dgm:spPr/>
      <dgm:t>
        <a:bodyPr/>
        <a:lstStyle/>
        <a:p>
          <a:endParaRPr lang="en-GB"/>
        </a:p>
      </dgm:t>
    </dgm:pt>
    <dgm:pt modelId="{7270E17E-3D9D-413C-BD3C-4A8EC44B8C75}">
      <dgm:prSet/>
      <dgm:spPr/>
      <dgm:t>
        <a:bodyPr/>
        <a:lstStyle/>
        <a:p>
          <a:r>
            <a:rPr lang="en-GB" b="0" i="0" baseline="0"/>
            <a:t>Small activities</a:t>
          </a:r>
          <a:endParaRPr lang="en-GB"/>
        </a:p>
      </dgm:t>
    </dgm:pt>
    <dgm:pt modelId="{2C5AD28C-4345-4321-9752-7517FF9BF4D6}" type="parTrans" cxnId="{3077BF97-0FD9-4CC7-868A-B3F43E1F032E}">
      <dgm:prSet/>
      <dgm:spPr/>
      <dgm:t>
        <a:bodyPr/>
        <a:lstStyle/>
        <a:p>
          <a:endParaRPr lang="en-GB"/>
        </a:p>
      </dgm:t>
    </dgm:pt>
    <dgm:pt modelId="{6DACED93-4CCE-4397-931D-BFF6CA8A0F03}" type="sibTrans" cxnId="{3077BF97-0FD9-4CC7-868A-B3F43E1F032E}">
      <dgm:prSet/>
      <dgm:spPr/>
      <dgm:t>
        <a:bodyPr/>
        <a:lstStyle/>
        <a:p>
          <a:endParaRPr lang="en-GB"/>
        </a:p>
      </dgm:t>
    </dgm:pt>
    <dgm:pt modelId="{D81AC745-697F-4A15-966D-65B6C7FFEC5C}">
      <dgm:prSet/>
      <dgm:spPr/>
      <dgm:t>
        <a:bodyPr/>
        <a:lstStyle/>
        <a:p>
          <a:r>
            <a:rPr lang="en-GB" b="0" i="0" baseline="0"/>
            <a:t>Helps to build tolerance</a:t>
          </a:r>
          <a:endParaRPr lang="en-GB"/>
        </a:p>
      </dgm:t>
    </dgm:pt>
    <dgm:pt modelId="{D20102EA-B58F-4625-8A69-434217BD7D44}" type="parTrans" cxnId="{EDC9C922-91B6-41F7-BD21-AAA963FE85BE}">
      <dgm:prSet/>
      <dgm:spPr/>
      <dgm:t>
        <a:bodyPr/>
        <a:lstStyle/>
        <a:p>
          <a:endParaRPr lang="en-GB"/>
        </a:p>
      </dgm:t>
    </dgm:pt>
    <dgm:pt modelId="{BF64BAF3-6C4D-44FD-A6DA-709277EEE784}" type="sibTrans" cxnId="{EDC9C922-91B6-41F7-BD21-AAA963FE85BE}">
      <dgm:prSet/>
      <dgm:spPr/>
      <dgm:t>
        <a:bodyPr/>
        <a:lstStyle/>
        <a:p>
          <a:endParaRPr lang="en-GB"/>
        </a:p>
      </dgm:t>
    </dgm:pt>
    <dgm:pt modelId="{1D01AB31-7490-4F6F-BB97-0FDDB290BCC2}">
      <dgm:prSet/>
      <dgm:spPr/>
      <dgm:t>
        <a:bodyPr/>
        <a:lstStyle/>
        <a:p>
          <a:r>
            <a:rPr lang="en-GB" b="0" i="0" baseline="0"/>
            <a:t>Adjust to help achieve Long Term Goals</a:t>
          </a:r>
          <a:endParaRPr lang="en-GB"/>
        </a:p>
      </dgm:t>
    </dgm:pt>
    <dgm:pt modelId="{6D5A093B-0295-489B-A30A-02350A0E4AF2}" type="parTrans" cxnId="{7DFFA3E9-883C-4494-91D6-864DF36C3E21}">
      <dgm:prSet/>
      <dgm:spPr/>
      <dgm:t>
        <a:bodyPr/>
        <a:lstStyle/>
        <a:p>
          <a:endParaRPr lang="en-GB"/>
        </a:p>
      </dgm:t>
    </dgm:pt>
    <dgm:pt modelId="{1C5E305F-8E55-40E0-956F-7829AE98E367}" type="sibTrans" cxnId="{7DFFA3E9-883C-4494-91D6-864DF36C3E21}">
      <dgm:prSet/>
      <dgm:spPr/>
      <dgm:t>
        <a:bodyPr/>
        <a:lstStyle/>
        <a:p>
          <a:endParaRPr lang="en-GB"/>
        </a:p>
      </dgm:t>
    </dgm:pt>
    <dgm:pt modelId="{35CCA3E5-F2F3-4722-93B2-85F61D3E5262}" type="pres">
      <dgm:prSet presAssocID="{97CED25E-7B7D-45E1-A721-0CD4129F4C4C}" presName="linear" presStyleCnt="0">
        <dgm:presLayoutVars>
          <dgm:animLvl val="lvl"/>
          <dgm:resizeHandles val="exact"/>
        </dgm:presLayoutVars>
      </dgm:prSet>
      <dgm:spPr/>
      <dgm:t>
        <a:bodyPr/>
        <a:lstStyle/>
        <a:p>
          <a:endParaRPr lang="en-GB"/>
        </a:p>
      </dgm:t>
    </dgm:pt>
    <dgm:pt modelId="{96DA2AD1-E772-4CC5-BC70-D469AA7FD596}" type="pres">
      <dgm:prSet presAssocID="{3C158452-373F-445A-9278-22DA53EF93EB}" presName="parentText" presStyleLbl="node1" presStyleIdx="0" presStyleCnt="5">
        <dgm:presLayoutVars>
          <dgm:chMax val="0"/>
          <dgm:bulletEnabled val="1"/>
        </dgm:presLayoutVars>
      </dgm:prSet>
      <dgm:spPr/>
      <dgm:t>
        <a:bodyPr/>
        <a:lstStyle/>
        <a:p>
          <a:endParaRPr lang="en-GB"/>
        </a:p>
      </dgm:t>
    </dgm:pt>
    <dgm:pt modelId="{062E1C5F-B564-4DD8-8A8B-35F9875CD439}" type="pres">
      <dgm:prSet presAssocID="{7674D14A-8F4F-43DF-A671-211B22A1F212}" presName="spacer" presStyleCnt="0"/>
      <dgm:spPr/>
    </dgm:pt>
    <dgm:pt modelId="{53B25399-BE5E-498F-89B6-E21B9B226EE4}" type="pres">
      <dgm:prSet presAssocID="{2F0D9C3C-1862-44AC-84D1-D01D9DF13637}" presName="parentText" presStyleLbl="node1" presStyleIdx="1" presStyleCnt="5">
        <dgm:presLayoutVars>
          <dgm:chMax val="0"/>
          <dgm:bulletEnabled val="1"/>
        </dgm:presLayoutVars>
      </dgm:prSet>
      <dgm:spPr/>
      <dgm:t>
        <a:bodyPr/>
        <a:lstStyle/>
        <a:p>
          <a:endParaRPr lang="en-GB"/>
        </a:p>
      </dgm:t>
    </dgm:pt>
    <dgm:pt modelId="{CA61AF06-5C54-4092-82AA-22C53E458EA7}" type="pres">
      <dgm:prSet presAssocID="{95A5DF56-D85E-49B1-9231-F1240D871626}" presName="spacer" presStyleCnt="0"/>
      <dgm:spPr/>
    </dgm:pt>
    <dgm:pt modelId="{8D8A61B2-7335-487B-B7A1-483E54DF8D5D}" type="pres">
      <dgm:prSet presAssocID="{7270E17E-3D9D-413C-BD3C-4A8EC44B8C75}" presName="parentText" presStyleLbl="node1" presStyleIdx="2" presStyleCnt="5">
        <dgm:presLayoutVars>
          <dgm:chMax val="0"/>
          <dgm:bulletEnabled val="1"/>
        </dgm:presLayoutVars>
      </dgm:prSet>
      <dgm:spPr/>
      <dgm:t>
        <a:bodyPr/>
        <a:lstStyle/>
        <a:p>
          <a:endParaRPr lang="en-GB"/>
        </a:p>
      </dgm:t>
    </dgm:pt>
    <dgm:pt modelId="{FFE89636-8A26-4681-9F60-4D4330C6CC14}" type="pres">
      <dgm:prSet presAssocID="{6DACED93-4CCE-4397-931D-BFF6CA8A0F03}" presName="spacer" presStyleCnt="0"/>
      <dgm:spPr/>
    </dgm:pt>
    <dgm:pt modelId="{0A1A1DA8-28E2-4673-B9A0-5AFB55B82C79}" type="pres">
      <dgm:prSet presAssocID="{D81AC745-697F-4A15-966D-65B6C7FFEC5C}" presName="parentText" presStyleLbl="node1" presStyleIdx="3" presStyleCnt="5">
        <dgm:presLayoutVars>
          <dgm:chMax val="0"/>
          <dgm:bulletEnabled val="1"/>
        </dgm:presLayoutVars>
      </dgm:prSet>
      <dgm:spPr/>
      <dgm:t>
        <a:bodyPr/>
        <a:lstStyle/>
        <a:p>
          <a:endParaRPr lang="en-GB"/>
        </a:p>
      </dgm:t>
    </dgm:pt>
    <dgm:pt modelId="{94E5FF86-C77B-47BA-88AC-9464F06A4EB3}" type="pres">
      <dgm:prSet presAssocID="{BF64BAF3-6C4D-44FD-A6DA-709277EEE784}" presName="spacer" presStyleCnt="0"/>
      <dgm:spPr/>
    </dgm:pt>
    <dgm:pt modelId="{8BEABD40-BB9B-4CEF-B869-4358868CA047}" type="pres">
      <dgm:prSet presAssocID="{1D01AB31-7490-4F6F-BB97-0FDDB290BCC2}" presName="parentText" presStyleLbl="node1" presStyleIdx="4" presStyleCnt="5">
        <dgm:presLayoutVars>
          <dgm:chMax val="0"/>
          <dgm:bulletEnabled val="1"/>
        </dgm:presLayoutVars>
      </dgm:prSet>
      <dgm:spPr/>
      <dgm:t>
        <a:bodyPr/>
        <a:lstStyle/>
        <a:p>
          <a:endParaRPr lang="en-GB"/>
        </a:p>
      </dgm:t>
    </dgm:pt>
  </dgm:ptLst>
  <dgm:cxnLst>
    <dgm:cxn modelId="{3077BF97-0FD9-4CC7-868A-B3F43E1F032E}" srcId="{97CED25E-7B7D-45E1-A721-0CD4129F4C4C}" destId="{7270E17E-3D9D-413C-BD3C-4A8EC44B8C75}" srcOrd="2" destOrd="0" parTransId="{2C5AD28C-4345-4321-9752-7517FF9BF4D6}" sibTransId="{6DACED93-4CCE-4397-931D-BFF6CA8A0F03}"/>
    <dgm:cxn modelId="{7DFFA3E9-883C-4494-91D6-864DF36C3E21}" srcId="{97CED25E-7B7D-45E1-A721-0CD4129F4C4C}" destId="{1D01AB31-7490-4F6F-BB97-0FDDB290BCC2}" srcOrd="4" destOrd="0" parTransId="{6D5A093B-0295-489B-A30A-02350A0E4AF2}" sibTransId="{1C5E305F-8E55-40E0-956F-7829AE98E367}"/>
    <dgm:cxn modelId="{416E4B6A-7B13-4686-8988-A488F93CB76F}" srcId="{97CED25E-7B7D-45E1-A721-0CD4129F4C4C}" destId="{2F0D9C3C-1862-44AC-84D1-D01D9DF13637}" srcOrd="1" destOrd="0" parTransId="{4CB297D3-68B0-4C83-98B0-206A47E7ECCF}" sibTransId="{95A5DF56-D85E-49B1-9231-F1240D871626}"/>
    <dgm:cxn modelId="{01B428CA-3CF0-4F7B-8007-A313DC718B46}" type="presOf" srcId="{7270E17E-3D9D-413C-BD3C-4A8EC44B8C75}" destId="{8D8A61B2-7335-487B-B7A1-483E54DF8D5D}" srcOrd="0" destOrd="0" presId="urn:microsoft.com/office/officeart/2005/8/layout/vList2"/>
    <dgm:cxn modelId="{7D3A2E02-D9BC-453D-8E86-F7F5537BB1D3}" srcId="{97CED25E-7B7D-45E1-A721-0CD4129F4C4C}" destId="{3C158452-373F-445A-9278-22DA53EF93EB}" srcOrd="0" destOrd="0" parTransId="{43F78A65-88FA-4256-B48C-1B795C99DB8D}" sibTransId="{7674D14A-8F4F-43DF-A671-211B22A1F212}"/>
    <dgm:cxn modelId="{3ED2D23D-B0AB-4E5C-A415-BB4B289C3068}" type="presOf" srcId="{2F0D9C3C-1862-44AC-84D1-D01D9DF13637}" destId="{53B25399-BE5E-498F-89B6-E21B9B226EE4}" srcOrd="0" destOrd="0" presId="urn:microsoft.com/office/officeart/2005/8/layout/vList2"/>
    <dgm:cxn modelId="{F3916D33-CA2F-4D66-BA98-F6298804E05C}" type="presOf" srcId="{97CED25E-7B7D-45E1-A721-0CD4129F4C4C}" destId="{35CCA3E5-F2F3-4722-93B2-85F61D3E5262}" srcOrd="0" destOrd="0" presId="urn:microsoft.com/office/officeart/2005/8/layout/vList2"/>
    <dgm:cxn modelId="{EDC9C922-91B6-41F7-BD21-AAA963FE85BE}" srcId="{97CED25E-7B7D-45E1-A721-0CD4129F4C4C}" destId="{D81AC745-697F-4A15-966D-65B6C7FFEC5C}" srcOrd="3" destOrd="0" parTransId="{D20102EA-B58F-4625-8A69-434217BD7D44}" sibTransId="{BF64BAF3-6C4D-44FD-A6DA-709277EEE784}"/>
    <dgm:cxn modelId="{2F111603-A8B9-4713-9700-CA6880A6287A}" type="presOf" srcId="{3C158452-373F-445A-9278-22DA53EF93EB}" destId="{96DA2AD1-E772-4CC5-BC70-D469AA7FD596}" srcOrd="0" destOrd="0" presId="urn:microsoft.com/office/officeart/2005/8/layout/vList2"/>
    <dgm:cxn modelId="{C1C0E5D2-6E70-48C3-9910-C63520A3FB4B}" type="presOf" srcId="{1D01AB31-7490-4F6F-BB97-0FDDB290BCC2}" destId="{8BEABD40-BB9B-4CEF-B869-4358868CA047}" srcOrd="0" destOrd="0" presId="urn:microsoft.com/office/officeart/2005/8/layout/vList2"/>
    <dgm:cxn modelId="{34EBF2DA-AF46-4953-BEC8-B6D92355D4E8}" type="presOf" srcId="{D81AC745-697F-4A15-966D-65B6C7FFEC5C}" destId="{0A1A1DA8-28E2-4673-B9A0-5AFB55B82C79}" srcOrd="0" destOrd="0" presId="urn:microsoft.com/office/officeart/2005/8/layout/vList2"/>
    <dgm:cxn modelId="{F4C67363-259F-4CE4-A1F1-F6F63E5A9E4E}" type="presParOf" srcId="{35CCA3E5-F2F3-4722-93B2-85F61D3E5262}" destId="{96DA2AD1-E772-4CC5-BC70-D469AA7FD596}" srcOrd="0" destOrd="0" presId="urn:microsoft.com/office/officeart/2005/8/layout/vList2"/>
    <dgm:cxn modelId="{DE2115F2-4CF1-45D6-A9AE-EE263232BAAC}" type="presParOf" srcId="{35CCA3E5-F2F3-4722-93B2-85F61D3E5262}" destId="{062E1C5F-B564-4DD8-8A8B-35F9875CD439}" srcOrd="1" destOrd="0" presId="urn:microsoft.com/office/officeart/2005/8/layout/vList2"/>
    <dgm:cxn modelId="{87158210-DD45-4654-B805-2E2B87806C0F}" type="presParOf" srcId="{35CCA3E5-F2F3-4722-93B2-85F61D3E5262}" destId="{53B25399-BE5E-498F-89B6-E21B9B226EE4}" srcOrd="2" destOrd="0" presId="urn:microsoft.com/office/officeart/2005/8/layout/vList2"/>
    <dgm:cxn modelId="{7510ED6E-A7D3-470E-917B-5778FA2AF6A4}" type="presParOf" srcId="{35CCA3E5-F2F3-4722-93B2-85F61D3E5262}" destId="{CA61AF06-5C54-4092-82AA-22C53E458EA7}" srcOrd="3" destOrd="0" presId="urn:microsoft.com/office/officeart/2005/8/layout/vList2"/>
    <dgm:cxn modelId="{14782A9C-E90B-4790-9C6D-E6FBC02AB2AE}" type="presParOf" srcId="{35CCA3E5-F2F3-4722-93B2-85F61D3E5262}" destId="{8D8A61B2-7335-487B-B7A1-483E54DF8D5D}" srcOrd="4" destOrd="0" presId="urn:microsoft.com/office/officeart/2005/8/layout/vList2"/>
    <dgm:cxn modelId="{2EF4B1C6-0C17-47BC-A265-50B6338D3CFD}" type="presParOf" srcId="{35CCA3E5-F2F3-4722-93B2-85F61D3E5262}" destId="{FFE89636-8A26-4681-9F60-4D4330C6CC14}" srcOrd="5" destOrd="0" presId="urn:microsoft.com/office/officeart/2005/8/layout/vList2"/>
    <dgm:cxn modelId="{48FF8FC9-D56F-4067-9597-6C281BB9455B}" type="presParOf" srcId="{35CCA3E5-F2F3-4722-93B2-85F61D3E5262}" destId="{0A1A1DA8-28E2-4673-B9A0-5AFB55B82C79}" srcOrd="6" destOrd="0" presId="urn:microsoft.com/office/officeart/2005/8/layout/vList2"/>
    <dgm:cxn modelId="{2497CB95-91F5-4C8D-866A-9B5107DF1FAC}" type="presParOf" srcId="{35CCA3E5-F2F3-4722-93B2-85F61D3E5262}" destId="{94E5FF86-C77B-47BA-88AC-9464F06A4EB3}" srcOrd="7" destOrd="0" presId="urn:microsoft.com/office/officeart/2005/8/layout/vList2"/>
    <dgm:cxn modelId="{ACB60FDC-0F1D-46CA-BE5D-01BEDB7DEB6F}" type="presParOf" srcId="{35CCA3E5-F2F3-4722-93B2-85F61D3E5262}" destId="{8BEABD40-BB9B-4CEF-B869-4358868CA04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5AAE05-53BA-4C87-BF2E-81D7646931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4B8D1CC3-1734-46CF-AF24-7D93B18420B7}">
      <dgm:prSet/>
      <dgm:spPr/>
      <dgm:t>
        <a:bodyPr/>
        <a:lstStyle/>
        <a:p>
          <a:r>
            <a:rPr lang="en-GB"/>
            <a:t>What do you want to be able to do?</a:t>
          </a:r>
        </a:p>
      </dgm:t>
    </dgm:pt>
    <dgm:pt modelId="{F2DFF390-098E-4DBC-B7B5-5615B5620E41}" type="parTrans" cxnId="{06FF6FF3-AB66-4ADC-9FD1-5547D09DC7D4}">
      <dgm:prSet/>
      <dgm:spPr/>
      <dgm:t>
        <a:bodyPr/>
        <a:lstStyle/>
        <a:p>
          <a:endParaRPr lang="en-GB"/>
        </a:p>
      </dgm:t>
    </dgm:pt>
    <dgm:pt modelId="{A1ABC97D-6AFF-4D2C-B467-09108523BF51}" type="sibTrans" cxnId="{06FF6FF3-AB66-4ADC-9FD1-5547D09DC7D4}">
      <dgm:prSet/>
      <dgm:spPr/>
      <dgm:t>
        <a:bodyPr/>
        <a:lstStyle/>
        <a:p>
          <a:endParaRPr lang="en-GB"/>
        </a:p>
      </dgm:t>
    </dgm:pt>
    <dgm:pt modelId="{334F4CE9-3E6F-4F5C-AE96-0E026656FA45}">
      <dgm:prSet/>
      <dgm:spPr/>
      <dgm:t>
        <a:bodyPr/>
        <a:lstStyle/>
        <a:p>
          <a:r>
            <a:rPr lang="en-GB"/>
            <a:t>Is it a good idea to set a timeframe?</a:t>
          </a:r>
        </a:p>
      </dgm:t>
    </dgm:pt>
    <dgm:pt modelId="{2B955FC4-4309-4262-BEB4-8827C61FF080}" type="parTrans" cxnId="{07410823-007E-49A9-A743-FA061D30269D}">
      <dgm:prSet/>
      <dgm:spPr/>
      <dgm:t>
        <a:bodyPr/>
        <a:lstStyle/>
        <a:p>
          <a:endParaRPr lang="en-GB"/>
        </a:p>
      </dgm:t>
    </dgm:pt>
    <dgm:pt modelId="{FD57D4BD-E993-4729-878C-2C087C8F52D4}" type="sibTrans" cxnId="{07410823-007E-49A9-A743-FA061D30269D}">
      <dgm:prSet/>
      <dgm:spPr/>
      <dgm:t>
        <a:bodyPr/>
        <a:lstStyle/>
        <a:p>
          <a:endParaRPr lang="en-GB"/>
        </a:p>
      </dgm:t>
    </dgm:pt>
    <dgm:pt modelId="{BF79C1BE-56B2-42F1-A0DC-655D4F6413B0}">
      <dgm:prSet/>
      <dgm:spPr/>
      <dgm:t>
        <a:bodyPr/>
        <a:lstStyle/>
        <a:p>
          <a:r>
            <a:rPr lang="en-GB"/>
            <a:t>Be flexible</a:t>
          </a:r>
        </a:p>
      </dgm:t>
    </dgm:pt>
    <dgm:pt modelId="{172D5B7D-B14E-4BBE-99C1-76736FE4AA0C}" type="parTrans" cxnId="{D125055E-E8CC-4BF0-979A-9B6D735CAC08}">
      <dgm:prSet/>
      <dgm:spPr/>
      <dgm:t>
        <a:bodyPr/>
        <a:lstStyle/>
        <a:p>
          <a:endParaRPr lang="en-GB"/>
        </a:p>
      </dgm:t>
    </dgm:pt>
    <dgm:pt modelId="{29B4BC52-30EA-40BF-A897-91413BFB5470}" type="sibTrans" cxnId="{D125055E-E8CC-4BF0-979A-9B6D735CAC08}">
      <dgm:prSet/>
      <dgm:spPr/>
      <dgm:t>
        <a:bodyPr/>
        <a:lstStyle/>
        <a:p>
          <a:endParaRPr lang="en-GB"/>
        </a:p>
      </dgm:t>
    </dgm:pt>
    <dgm:pt modelId="{2074282E-C4B0-47D9-819A-94A3CE3F4BF4}">
      <dgm:prSet/>
      <dgm:spPr/>
      <dgm:t>
        <a:bodyPr/>
        <a:lstStyle/>
        <a:p>
          <a:r>
            <a:rPr lang="en-GB"/>
            <a:t>The small activities will help you achieve the larger goal</a:t>
          </a:r>
        </a:p>
      </dgm:t>
    </dgm:pt>
    <dgm:pt modelId="{647C4C9D-013F-49F4-A103-C9C6CD6182D2}" type="parTrans" cxnId="{955E1450-4FA5-4CF3-B736-FAAE9113016A}">
      <dgm:prSet/>
      <dgm:spPr/>
      <dgm:t>
        <a:bodyPr/>
        <a:lstStyle/>
        <a:p>
          <a:endParaRPr lang="en-GB"/>
        </a:p>
      </dgm:t>
    </dgm:pt>
    <dgm:pt modelId="{5B8F5D7A-34F3-48FB-B172-19D2474A3AC9}" type="sibTrans" cxnId="{955E1450-4FA5-4CF3-B736-FAAE9113016A}">
      <dgm:prSet/>
      <dgm:spPr/>
      <dgm:t>
        <a:bodyPr/>
        <a:lstStyle/>
        <a:p>
          <a:endParaRPr lang="en-GB"/>
        </a:p>
      </dgm:t>
    </dgm:pt>
    <dgm:pt modelId="{378FDCFA-43CF-4351-9C1C-A202550FA6BE}">
      <dgm:prSet/>
      <dgm:spPr/>
      <dgm:t>
        <a:bodyPr/>
        <a:lstStyle/>
        <a:p>
          <a:r>
            <a:rPr lang="en-GB"/>
            <a:t>Be prepared for setbacks</a:t>
          </a:r>
        </a:p>
      </dgm:t>
    </dgm:pt>
    <dgm:pt modelId="{191177C8-DAE3-426B-B4D1-9DA2BBFC153D}" type="parTrans" cxnId="{6BADD735-FB17-40CA-BB18-06559E255D0C}">
      <dgm:prSet/>
      <dgm:spPr/>
      <dgm:t>
        <a:bodyPr/>
        <a:lstStyle/>
        <a:p>
          <a:endParaRPr lang="en-GB"/>
        </a:p>
      </dgm:t>
    </dgm:pt>
    <dgm:pt modelId="{A5731177-BA4B-469A-BBB6-2ABCD1486665}" type="sibTrans" cxnId="{6BADD735-FB17-40CA-BB18-06559E255D0C}">
      <dgm:prSet/>
      <dgm:spPr/>
      <dgm:t>
        <a:bodyPr/>
        <a:lstStyle/>
        <a:p>
          <a:endParaRPr lang="en-GB"/>
        </a:p>
      </dgm:t>
    </dgm:pt>
    <dgm:pt modelId="{0A8F7CCB-1AEC-4A51-A06B-9D86DBF1E8BE}">
      <dgm:prSet/>
      <dgm:spPr/>
      <dgm:t>
        <a:bodyPr/>
        <a:lstStyle/>
        <a:p>
          <a:r>
            <a:rPr lang="en-GB"/>
            <a:t>Keep your eye on your end goal</a:t>
          </a:r>
        </a:p>
      </dgm:t>
    </dgm:pt>
    <dgm:pt modelId="{817B9CCB-2A61-462E-9EA0-9D1809D2F8D8}" type="parTrans" cxnId="{5DAC92F7-2528-41E7-B689-749452AFB41B}">
      <dgm:prSet/>
      <dgm:spPr/>
      <dgm:t>
        <a:bodyPr/>
        <a:lstStyle/>
        <a:p>
          <a:endParaRPr lang="en-GB"/>
        </a:p>
      </dgm:t>
    </dgm:pt>
    <dgm:pt modelId="{7A193590-CE9E-492F-A4F6-72D5A83F6E24}" type="sibTrans" cxnId="{5DAC92F7-2528-41E7-B689-749452AFB41B}">
      <dgm:prSet/>
      <dgm:spPr/>
      <dgm:t>
        <a:bodyPr/>
        <a:lstStyle/>
        <a:p>
          <a:endParaRPr lang="en-GB"/>
        </a:p>
      </dgm:t>
    </dgm:pt>
    <dgm:pt modelId="{3D5E7694-32BB-4813-B3EA-4918072674DF}" type="pres">
      <dgm:prSet presAssocID="{C25AAE05-53BA-4C87-BF2E-81D764693106}" presName="linear" presStyleCnt="0">
        <dgm:presLayoutVars>
          <dgm:animLvl val="lvl"/>
          <dgm:resizeHandles val="exact"/>
        </dgm:presLayoutVars>
      </dgm:prSet>
      <dgm:spPr/>
      <dgm:t>
        <a:bodyPr/>
        <a:lstStyle/>
        <a:p>
          <a:endParaRPr lang="en-GB"/>
        </a:p>
      </dgm:t>
    </dgm:pt>
    <dgm:pt modelId="{60275198-9344-403B-B6A7-472B32C69CCA}" type="pres">
      <dgm:prSet presAssocID="{4B8D1CC3-1734-46CF-AF24-7D93B18420B7}" presName="parentText" presStyleLbl="node1" presStyleIdx="0" presStyleCnt="6">
        <dgm:presLayoutVars>
          <dgm:chMax val="0"/>
          <dgm:bulletEnabled val="1"/>
        </dgm:presLayoutVars>
      </dgm:prSet>
      <dgm:spPr/>
      <dgm:t>
        <a:bodyPr/>
        <a:lstStyle/>
        <a:p>
          <a:endParaRPr lang="en-GB"/>
        </a:p>
      </dgm:t>
    </dgm:pt>
    <dgm:pt modelId="{6CC8BC7D-FFB1-43AD-A4D2-980271BC21D0}" type="pres">
      <dgm:prSet presAssocID="{A1ABC97D-6AFF-4D2C-B467-09108523BF51}" presName="spacer" presStyleCnt="0"/>
      <dgm:spPr/>
    </dgm:pt>
    <dgm:pt modelId="{D1F02996-426D-4833-9AC9-ADD2AE9152BA}" type="pres">
      <dgm:prSet presAssocID="{334F4CE9-3E6F-4F5C-AE96-0E026656FA45}" presName="parentText" presStyleLbl="node1" presStyleIdx="1" presStyleCnt="6">
        <dgm:presLayoutVars>
          <dgm:chMax val="0"/>
          <dgm:bulletEnabled val="1"/>
        </dgm:presLayoutVars>
      </dgm:prSet>
      <dgm:spPr/>
      <dgm:t>
        <a:bodyPr/>
        <a:lstStyle/>
        <a:p>
          <a:endParaRPr lang="en-GB"/>
        </a:p>
      </dgm:t>
    </dgm:pt>
    <dgm:pt modelId="{A7EA6C93-1EE3-4478-A45F-3EE86C633836}" type="pres">
      <dgm:prSet presAssocID="{FD57D4BD-E993-4729-878C-2C087C8F52D4}" presName="spacer" presStyleCnt="0"/>
      <dgm:spPr/>
    </dgm:pt>
    <dgm:pt modelId="{E661B798-DB10-4930-98BF-AF4D34E4C729}" type="pres">
      <dgm:prSet presAssocID="{BF79C1BE-56B2-42F1-A0DC-655D4F6413B0}" presName="parentText" presStyleLbl="node1" presStyleIdx="2" presStyleCnt="6">
        <dgm:presLayoutVars>
          <dgm:chMax val="0"/>
          <dgm:bulletEnabled val="1"/>
        </dgm:presLayoutVars>
      </dgm:prSet>
      <dgm:spPr/>
      <dgm:t>
        <a:bodyPr/>
        <a:lstStyle/>
        <a:p>
          <a:endParaRPr lang="en-GB"/>
        </a:p>
      </dgm:t>
    </dgm:pt>
    <dgm:pt modelId="{F3E287AD-06AD-460A-AE97-3BABA7D44D2C}" type="pres">
      <dgm:prSet presAssocID="{29B4BC52-30EA-40BF-A897-91413BFB5470}" presName="spacer" presStyleCnt="0"/>
      <dgm:spPr/>
    </dgm:pt>
    <dgm:pt modelId="{6EFB0E9E-073F-4628-8DAD-84A9E055FD0D}" type="pres">
      <dgm:prSet presAssocID="{2074282E-C4B0-47D9-819A-94A3CE3F4BF4}" presName="parentText" presStyleLbl="node1" presStyleIdx="3" presStyleCnt="6">
        <dgm:presLayoutVars>
          <dgm:chMax val="0"/>
          <dgm:bulletEnabled val="1"/>
        </dgm:presLayoutVars>
      </dgm:prSet>
      <dgm:spPr/>
      <dgm:t>
        <a:bodyPr/>
        <a:lstStyle/>
        <a:p>
          <a:endParaRPr lang="en-GB"/>
        </a:p>
      </dgm:t>
    </dgm:pt>
    <dgm:pt modelId="{F3B3B7F2-C1E0-4D3A-AB81-628C05F34776}" type="pres">
      <dgm:prSet presAssocID="{5B8F5D7A-34F3-48FB-B172-19D2474A3AC9}" presName="spacer" presStyleCnt="0"/>
      <dgm:spPr/>
    </dgm:pt>
    <dgm:pt modelId="{404E76EE-6EE8-49D3-9FAE-C6CEFF809736}" type="pres">
      <dgm:prSet presAssocID="{378FDCFA-43CF-4351-9C1C-A202550FA6BE}" presName="parentText" presStyleLbl="node1" presStyleIdx="4" presStyleCnt="6">
        <dgm:presLayoutVars>
          <dgm:chMax val="0"/>
          <dgm:bulletEnabled val="1"/>
        </dgm:presLayoutVars>
      </dgm:prSet>
      <dgm:spPr/>
      <dgm:t>
        <a:bodyPr/>
        <a:lstStyle/>
        <a:p>
          <a:endParaRPr lang="en-GB"/>
        </a:p>
      </dgm:t>
    </dgm:pt>
    <dgm:pt modelId="{BF946025-56E9-4E6E-ADB8-A403F0C663ED}" type="pres">
      <dgm:prSet presAssocID="{A5731177-BA4B-469A-BBB6-2ABCD1486665}" presName="spacer" presStyleCnt="0"/>
      <dgm:spPr/>
    </dgm:pt>
    <dgm:pt modelId="{C020E28B-0ACC-4AF3-B842-5BDADE13D3B9}" type="pres">
      <dgm:prSet presAssocID="{0A8F7CCB-1AEC-4A51-A06B-9D86DBF1E8BE}" presName="parentText" presStyleLbl="node1" presStyleIdx="5" presStyleCnt="6">
        <dgm:presLayoutVars>
          <dgm:chMax val="0"/>
          <dgm:bulletEnabled val="1"/>
        </dgm:presLayoutVars>
      </dgm:prSet>
      <dgm:spPr/>
      <dgm:t>
        <a:bodyPr/>
        <a:lstStyle/>
        <a:p>
          <a:endParaRPr lang="en-GB"/>
        </a:p>
      </dgm:t>
    </dgm:pt>
  </dgm:ptLst>
  <dgm:cxnLst>
    <dgm:cxn modelId="{06FF6FF3-AB66-4ADC-9FD1-5547D09DC7D4}" srcId="{C25AAE05-53BA-4C87-BF2E-81D764693106}" destId="{4B8D1CC3-1734-46CF-AF24-7D93B18420B7}" srcOrd="0" destOrd="0" parTransId="{F2DFF390-098E-4DBC-B7B5-5615B5620E41}" sibTransId="{A1ABC97D-6AFF-4D2C-B467-09108523BF51}"/>
    <dgm:cxn modelId="{07410823-007E-49A9-A743-FA061D30269D}" srcId="{C25AAE05-53BA-4C87-BF2E-81D764693106}" destId="{334F4CE9-3E6F-4F5C-AE96-0E026656FA45}" srcOrd="1" destOrd="0" parTransId="{2B955FC4-4309-4262-BEB4-8827C61FF080}" sibTransId="{FD57D4BD-E993-4729-878C-2C087C8F52D4}"/>
    <dgm:cxn modelId="{BA1AD694-C4E8-4E87-A8B7-6D48B375CC15}" type="presOf" srcId="{BF79C1BE-56B2-42F1-A0DC-655D4F6413B0}" destId="{E661B798-DB10-4930-98BF-AF4D34E4C729}" srcOrd="0" destOrd="0" presId="urn:microsoft.com/office/officeart/2005/8/layout/vList2"/>
    <dgm:cxn modelId="{BFB06B17-49B2-4F59-8176-E4A7D1CA8481}" type="presOf" srcId="{2074282E-C4B0-47D9-819A-94A3CE3F4BF4}" destId="{6EFB0E9E-073F-4628-8DAD-84A9E055FD0D}" srcOrd="0" destOrd="0" presId="urn:microsoft.com/office/officeart/2005/8/layout/vList2"/>
    <dgm:cxn modelId="{6BADD735-FB17-40CA-BB18-06559E255D0C}" srcId="{C25AAE05-53BA-4C87-BF2E-81D764693106}" destId="{378FDCFA-43CF-4351-9C1C-A202550FA6BE}" srcOrd="4" destOrd="0" parTransId="{191177C8-DAE3-426B-B4D1-9DA2BBFC153D}" sibTransId="{A5731177-BA4B-469A-BBB6-2ABCD1486665}"/>
    <dgm:cxn modelId="{CA753671-F9A9-4CD4-913C-BB571E474553}" type="presOf" srcId="{4B8D1CC3-1734-46CF-AF24-7D93B18420B7}" destId="{60275198-9344-403B-B6A7-472B32C69CCA}" srcOrd="0" destOrd="0" presId="urn:microsoft.com/office/officeart/2005/8/layout/vList2"/>
    <dgm:cxn modelId="{D125055E-E8CC-4BF0-979A-9B6D735CAC08}" srcId="{C25AAE05-53BA-4C87-BF2E-81D764693106}" destId="{BF79C1BE-56B2-42F1-A0DC-655D4F6413B0}" srcOrd="2" destOrd="0" parTransId="{172D5B7D-B14E-4BBE-99C1-76736FE4AA0C}" sibTransId="{29B4BC52-30EA-40BF-A897-91413BFB5470}"/>
    <dgm:cxn modelId="{8EC9DD16-155B-4C5E-9C3D-8206FF09BDE1}" type="presOf" srcId="{334F4CE9-3E6F-4F5C-AE96-0E026656FA45}" destId="{D1F02996-426D-4833-9AC9-ADD2AE9152BA}" srcOrd="0" destOrd="0" presId="urn:microsoft.com/office/officeart/2005/8/layout/vList2"/>
    <dgm:cxn modelId="{209E3F76-B982-4D14-BCDB-C95935EDEDA1}" type="presOf" srcId="{378FDCFA-43CF-4351-9C1C-A202550FA6BE}" destId="{404E76EE-6EE8-49D3-9FAE-C6CEFF809736}" srcOrd="0" destOrd="0" presId="urn:microsoft.com/office/officeart/2005/8/layout/vList2"/>
    <dgm:cxn modelId="{5DAC92F7-2528-41E7-B689-749452AFB41B}" srcId="{C25AAE05-53BA-4C87-BF2E-81D764693106}" destId="{0A8F7CCB-1AEC-4A51-A06B-9D86DBF1E8BE}" srcOrd="5" destOrd="0" parTransId="{817B9CCB-2A61-462E-9EA0-9D1809D2F8D8}" sibTransId="{7A193590-CE9E-492F-A4F6-72D5A83F6E24}"/>
    <dgm:cxn modelId="{C9C88E89-BFF7-48DC-B6D5-F08BD2EF14DA}" type="presOf" srcId="{C25AAE05-53BA-4C87-BF2E-81D764693106}" destId="{3D5E7694-32BB-4813-B3EA-4918072674DF}" srcOrd="0" destOrd="0" presId="urn:microsoft.com/office/officeart/2005/8/layout/vList2"/>
    <dgm:cxn modelId="{955E1450-4FA5-4CF3-B736-FAAE9113016A}" srcId="{C25AAE05-53BA-4C87-BF2E-81D764693106}" destId="{2074282E-C4B0-47D9-819A-94A3CE3F4BF4}" srcOrd="3" destOrd="0" parTransId="{647C4C9D-013F-49F4-A103-C9C6CD6182D2}" sibTransId="{5B8F5D7A-34F3-48FB-B172-19D2474A3AC9}"/>
    <dgm:cxn modelId="{4E21AB0F-766D-4F97-A003-DD3EEFD3BD17}" type="presOf" srcId="{0A8F7CCB-1AEC-4A51-A06B-9D86DBF1E8BE}" destId="{C020E28B-0ACC-4AF3-B842-5BDADE13D3B9}" srcOrd="0" destOrd="0" presId="urn:microsoft.com/office/officeart/2005/8/layout/vList2"/>
    <dgm:cxn modelId="{649113E1-87FB-47B5-BEB1-58D4051BEB9C}" type="presParOf" srcId="{3D5E7694-32BB-4813-B3EA-4918072674DF}" destId="{60275198-9344-403B-B6A7-472B32C69CCA}" srcOrd="0" destOrd="0" presId="urn:microsoft.com/office/officeart/2005/8/layout/vList2"/>
    <dgm:cxn modelId="{F9B5F928-EFD8-4493-8152-01325CA4CA3D}" type="presParOf" srcId="{3D5E7694-32BB-4813-B3EA-4918072674DF}" destId="{6CC8BC7D-FFB1-43AD-A4D2-980271BC21D0}" srcOrd="1" destOrd="0" presId="urn:microsoft.com/office/officeart/2005/8/layout/vList2"/>
    <dgm:cxn modelId="{6AC3D669-77BB-46C7-889A-521EB6CBB149}" type="presParOf" srcId="{3D5E7694-32BB-4813-B3EA-4918072674DF}" destId="{D1F02996-426D-4833-9AC9-ADD2AE9152BA}" srcOrd="2" destOrd="0" presId="urn:microsoft.com/office/officeart/2005/8/layout/vList2"/>
    <dgm:cxn modelId="{3813DAD4-A2FF-4DAA-9646-309B0E1494B4}" type="presParOf" srcId="{3D5E7694-32BB-4813-B3EA-4918072674DF}" destId="{A7EA6C93-1EE3-4478-A45F-3EE86C633836}" srcOrd="3" destOrd="0" presId="urn:microsoft.com/office/officeart/2005/8/layout/vList2"/>
    <dgm:cxn modelId="{A9E1446B-6BCF-45E9-A554-CB3AC7701386}" type="presParOf" srcId="{3D5E7694-32BB-4813-B3EA-4918072674DF}" destId="{E661B798-DB10-4930-98BF-AF4D34E4C729}" srcOrd="4" destOrd="0" presId="urn:microsoft.com/office/officeart/2005/8/layout/vList2"/>
    <dgm:cxn modelId="{D4EEFBD9-54D0-44DB-BE44-BCCDC08FCA24}" type="presParOf" srcId="{3D5E7694-32BB-4813-B3EA-4918072674DF}" destId="{F3E287AD-06AD-460A-AE97-3BABA7D44D2C}" srcOrd="5" destOrd="0" presId="urn:microsoft.com/office/officeart/2005/8/layout/vList2"/>
    <dgm:cxn modelId="{2AAF497F-234F-4D5F-90F4-7379A5A57455}" type="presParOf" srcId="{3D5E7694-32BB-4813-B3EA-4918072674DF}" destId="{6EFB0E9E-073F-4628-8DAD-84A9E055FD0D}" srcOrd="6" destOrd="0" presId="urn:microsoft.com/office/officeart/2005/8/layout/vList2"/>
    <dgm:cxn modelId="{89CA1A31-F4BD-4816-A97F-3DF078578FEF}" type="presParOf" srcId="{3D5E7694-32BB-4813-B3EA-4918072674DF}" destId="{F3B3B7F2-C1E0-4D3A-AB81-628C05F34776}" srcOrd="7" destOrd="0" presId="urn:microsoft.com/office/officeart/2005/8/layout/vList2"/>
    <dgm:cxn modelId="{07DD9F04-2BD1-4883-BFA0-466A8D0E92BA}" type="presParOf" srcId="{3D5E7694-32BB-4813-B3EA-4918072674DF}" destId="{404E76EE-6EE8-49D3-9FAE-C6CEFF809736}" srcOrd="8" destOrd="0" presId="urn:microsoft.com/office/officeart/2005/8/layout/vList2"/>
    <dgm:cxn modelId="{EC4B5D3B-2EA2-466D-BD4F-8DA8FFA6D076}" type="presParOf" srcId="{3D5E7694-32BB-4813-B3EA-4918072674DF}" destId="{BF946025-56E9-4E6E-ADB8-A403F0C663ED}" srcOrd="9" destOrd="0" presId="urn:microsoft.com/office/officeart/2005/8/layout/vList2"/>
    <dgm:cxn modelId="{10DFA7BB-4375-443A-AA37-CDF29E98A639}" type="presParOf" srcId="{3D5E7694-32BB-4813-B3EA-4918072674DF}" destId="{C020E28B-0ACC-4AF3-B842-5BDADE13D3B9}"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E216B1-63C4-486F-B1E6-AB6EBFAC7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D1610C2-2CF3-4C96-9092-1F315ED16F95}">
      <dgm:prSet/>
      <dgm:spPr/>
      <dgm:t>
        <a:bodyPr/>
        <a:lstStyle/>
        <a:p>
          <a:r>
            <a:rPr lang="en-US"/>
            <a:t>They will happen</a:t>
          </a:r>
        </a:p>
      </dgm:t>
    </dgm:pt>
    <dgm:pt modelId="{BB97128C-8052-46F5-BAD4-5C8C3357F062}" type="parTrans" cxnId="{F334E4D5-EED4-40AE-9259-1D27E9A949AF}">
      <dgm:prSet/>
      <dgm:spPr/>
      <dgm:t>
        <a:bodyPr/>
        <a:lstStyle/>
        <a:p>
          <a:endParaRPr lang="en-US"/>
        </a:p>
      </dgm:t>
    </dgm:pt>
    <dgm:pt modelId="{1BBDAC35-BDDD-428F-B0DE-975C1F4C3C45}" type="sibTrans" cxnId="{F334E4D5-EED4-40AE-9259-1D27E9A949AF}">
      <dgm:prSet/>
      <dgm:spPr/>
      <dgm:t>
        <a:bodyPr/>
        <a:lstStyle/>
        <a:p>
          <a:endParaRPr lang="en-US"/>
        </a:p>
      </dgm:t>
    </dgm:pt>
    <dgm:pt modelId="{DE98182A-514A-446E-9966-52424CF4DC6C}">
      <dgm:prSet/>
      <dgm:spPr/>
      <dgm:t>
        <a:bodyPr/>
        <a:lstStyle/>
        <a:p>
          <a:r>
            <a:rPr lang="en-US"/>
            <a:t>How would you recognise a setback?</a:t>
          </a:r>
        </a:p>
      </dgm:t>
    </dgm:pt>
    <dgm:pt modelId="{080F8D76-61C2-46F4-A243-CD82C37B9A2F}" type="parTrans" cxnId="{2C483816-9357-4013-ACEE-73E38628EDC8}">
      <dgm:prSet/>
      <dgm:spPr/>
      <dgm:t>
        <a:bodyPr/>
        <a:lstStyle/>
        <a:p>
          <a:endParaRPr lang="en-US"/>
        </a:p>
      </dgm:t>
    </dgm:pt>
    <dgm:pt modelId="{8FE6936A-1A7D-4B5E-937D-A69D1685825C}" type="sibTrans" cxnId="{2C483816-9357-4013-ACEE-73E38628EDC8}">
      <dgm:prSet/>
      <dgm:spPr/>
      <dgm:t>
        <a:bodyPr/>
        <a:lstStyle/>
        <a:p>
          <a:endParaRPr lang="en-US"/>
        </a:p>
      </dgm:t>
    </dgm:pt>
    <dgm:pt modelId="{16D537C2-BC81-4115-BE87-A1D28F33E2D7}">
      <dgm:prSet/>
      <dgm:spPr/>
      <dgm:t>
        <a:bodyPr/>
        <a:lstStyle/>
        <a:p>
          <a:r>
            <a:rPr lang="en-US"/>
            <a:t>Can you differentiate between normal fluctuations and a set back?</a:t>
          </a:r>
        </a:p>
      </dgm:t>
    </dgm:pt>
    <dgm:pt modelId="{5FBFDE05-452F-40FF-A036-CCFB32604322}" type="parTrans" cxnId="{B11A4F4B-8827-48F8-A5B3-4437341C374C}">
      <dgm:prSet/>
      <dgm:spPr/>
      <dgm:t>
        <a:bodyPr/>
        <a:lstStyle/>
        <a:p>
          <a:endParaRPr lang="en-US"/>
        </a:p>
      </dgm:t>
    </dgm:pt>
    <dgm:pt modelId="{D414BCBE-C5B4-4C14-9E70-79FD9FD738C8}" type="sibTrans" cxnId="{B11A4F4B-8827-48F8-A5B3-4437341C374C}">
      <dgm:prSet/>
      <dgm:spPr/>
      <dgm:t>
        <a:bodyPr/>
        <a:lstStyle/>
        <a:p>
          <a:endParaRPr lang="en-US"/>
        </a:p>
      </dgm:t>
    </dgm:pt>
    <dgm:pt modelId="{3CE5182A-E7C6-44C8-B8DD-50D7CC02D581}">
      <dgm:prSet/>
      <dgm:spPr/>
      <dgm:t>
        <a:bodyPr/>
        <a:lstStyle/>
        <a:p>
          <a:r>
            <a:rPr lang="en-US"/>
            <a:t>How will you feel about it?</a:t>
          </a:r>
        </a:p>
      </dgm:t>
    </dgm:pt>
    <dgm:pt modelId="{03100329-9693-4999-BE26-27252A0DA4C9}" type="parTrans" cxnId="{BDF4E12F-BB40-4677-8622-F755F1B4B3DD}">
      <dgm:prSet/>
      <dgm:spPr/>
      <dgm:t>
        <a:bodyPr/>
        <a:lstStyle/>
        <a:p>
          <a:endParaRPr lang="en-US"/>
        </a:p>
      </dgm:t>
    </dgm:pt>
    <dgm:pt modelId="{FD9DDB29-FBC6-40B7-868A-BE31E9BC6919}" type="sibTrans" cxnId="{BDF4E12F-BB40-4677-8622-F755F1B4B3DD}">
      <dgm:prSet/>
      <dgm:spPr/>
      <dgm:t>
        <a:bodyPr/>
        <a:lstStyle/>
        <a:p>
          <a:endParaRPr lang="en-US"/>
        </a:p>
      </dgm:t>
    </dgm:pt>
    <dgm:pt modelId="{43547A00-C6AC-47CF-BA22-24CA7CF30746}">
      <dgm:prSet/>
      <dgm:spPr/>
      <dgm:t>
        <a:bodyPr/>
        <a:lstStyle/>
        <a:p>
          <a:r>
            <a:rPr lang="en-US"/>
            <a:t>How will you manage the setback at the time?</a:t>
          </a:r>
        </a:p>
      </dgm:t>
    </dgm:pt>
    <dgm:pt modelId="{FE927D14-D156-412B-BAE8-9E7BA4F72C8D}" type="parTrans" cxnId="{9E2C8FFA-26C6-498D-81F2-02830482CE89}">
      <dgm:prSet/>
      <dgm:spPr/>
      <dgm:t>
        <a:bodyPr/>
        <a:lstStyle/>
        <a:p>
          <a:endParaRPr lang="en-US"/>
        </a:p>
      </dgm:t>
    </dgm:pt>
    <dgm:pt modelId="{5099FACA-E71D-439B-B273-CD662AAE1F0B}" type="sibTrans" cxnId="{9E2C8FFA-26C6-498D-81F2-02830482CE89}">
      <dgm:prSet/>
      <dgm:spPr/>
      <dgm:t>
        <a:bodyPr/>
        <a:lstStyle/>
        <a:p>
          <a:endParaRPr lang="en-US"/>
        </a:p>
      </dgm:t>
    </dgm:pt>
    <dgm:pt modelId="{4E7250DA-BA84-464D-ACF6-C829275B6F88}">
      <dgm:prSet/>
      <dgm:spPr/>
      <dgm:t>
        <a:bodyPr/>
        <a:lstStyle/>
        <a:p>
          <a:r>
            <a:rPr lang="en-US"/>
            <a:t>How will you overcome or re-direct your setback?</a:t>
          </a:r>
        </a:p>
      </dgm:t>
    </dgm:pt>
    <dgm:pt modelId="{52A30AD3-DC7B-4B9B-A5E7-3475E3665F71}" type="parTrans" cxnId="{2BE60502-F9BD-45D6-84C7-EE930FB81289}">
      <dgm:prSet/>
      <dgm:spPr/>
      <dgm:t>
        <a:bodyPr/>
        <a:lstStyle/>
        <a:p>
          <a:endParaRPr lang="en-US"/>
        </a:p>
      </dgm:t>
    </dgm:pt>
    <dgm:pt modelId="{B26851C4-F1EF-4E17-814E-AACB4AFD4AAE}" type="sibTrans" cxnId="{2BE60502-F9BD-45D6-84C7-EE930FB81289}">
      <dgm:prSet/>
      <dgm:spPr/>
      <dgm:t>
        <a:bodyPr/>
        <a:lstStyle/>
        <a:p>
          <a:endParaRPr lang="en-US"/>
        </a:p>
      </dgm:t>
    </dgm:pt>
    <dgm:pt modelId="{A160D3F4-A8B6-40A6-9B3D-E2D77115EC30}" type="pres">
      <dgm:prSet presAssocID="{3BE216B1-63C4-486F-B1E6-AB6EBFAC7372}" presName="linear" presStyleCnt="0">
        <dgm:presLayoutVars>
          <dgm:animLvl val="lvl"/>
          <dgm:resizeHandles val="exact"/>
        </dgm:presLayoutVars>
      </dgm:prSet>
      <dgm:spPr/>
      <dgm:t>
        <a:bodyPr/>
        <a:lstStyle/>
        <a:p>
          <a:endParaRPr lang="en-GB"/>
        </a:p>
      </dgm:t>
    </dgm:pt>
    <dgm:pt modelId="{58C46818-E195-435E-908A-A6CF1FBC1652}" type="pres">
      <dgm:prSet presAssocID="{9D1610C2-2CF3-4C96-9092-1F315ED16F95}" presName="parentText" presStyleLbl="node1" presStyleIdx="0" presStyleCnt="6">
        <dgm:presLayoutVars>
          <dgm:chMax val="0"/>
          <dgm:bulletEnabled val="1"/>
        </dgm:presLayoutVars>
      </dgm:prSet>
      <dgm:spPr/>
      <dgm:t>
        <a:bodyPr/>
        <a:lstStyle/>
        <a:p>
          <a:endParaRPr lang="en-GB"/>
        </a:p>
      </dgm:t>
    </dgm:pt>
    <dgm:pt modelId="{6C49B295-8346-4BCF-8E0D-A7A1DB9C85DD}" type="pres">
      <dgm:prSet presAssocID="{1BBDAC35-BDDD-428F-B0DE-975C1F4C3C45}" presName="spacer" presStyleCnt="0"/>
      <dgm:spPr/>
    </dgm:pt>
    <dgm:pt modelId="{41FFABF2-2719-4DBD-92ED-817810A87858}" type="pres">
      <dgm:prSet presAssocID="{DE98182A-514A-446E-9966-52424CF4DC6C}" presName="parentText" presStyleLbl="node1" presStyleIdx="1" presStyleCnt="6">
        <dgm:presLayoutVars>
          <dgm:chMax val="0"/>
          <dgm:bulletEnabled val="1"/>
        </dgm:presLayoutVars>
      </dgm:prSet>
      <dgm:spPr/>
      <dgm:t>
        <a:bodyPr/>
        <a:lstStyle/>
        <a:p>
          <a:endParaRPr lang="en-GB"/>
        </a:p>
      </dgm:t>
    </dgm:pt>
    <dgm:pt modelId="{D8C7931E-BDD2-4791-8422-5916D9A62504}" type="pres">
      <dgm:prSet presAssocID="{8FE6936A-1A7D-4B5E-937D-A69D1685825C}" presName="spacer" presStyleCnt="0"/>
      <dgm:spPr/>
    </dgm:pt>
    <dgm:pt modelId="{DFE1040B-1182-47D4-B3CA-2190FC9F8E24}" type="pres">
      <dgm:prSet presAssocID="{16D537C2-BC81-4115-BE87-A1D28F33E2D7}" presName="parentText" presStyleLbl="node1" presStyleIdx="2" presStyleCnt="6">
        <dgm:presLayoutVars>
          <dgm:chMax val="0"/>
          <dgm:bulletEnabled val="1"/>
        </dgm:presLayoutVars>
      </dgm:prSet>
      <dgm:spPr/>
      <dgm:t>
        <a:bodyPr/>
        <a:lstStyle/>
        <a:p>
          <a:endParaRPr lang="en-GB"/>
        </a:p>
      </dgm:t>
    </dgm:pt>
    <dgm:pt modelId="{64E7D424-FB0F-4A57-8DA6-B5240274B11F}" type="pres">
      <dgm:prSet presAssocID="{D414BCBE-C5B4-4C14-9E70-79FD9FD738C8}" presName="spacer" presStyleCnt="0"/>
      <dgm:spPr/>
    </dgm:pt>
    <dgm:pt modelId="{C6A8869A-F2BA-4BB6-A565-1992B3E3805A}" type="pres">
      <dgm:prSet presAssocID="{3CE5182A-E7C6-44C8-B8DD-50D7CC02D581}" presName="parentText" presStyleLbl="node1" presStyleIdx="3" presStyleCnt="6">
        <dgm:presLayoutVars>
          <dgm:chMax val="0"/>
          <dgm:bulletEnabled val="1"/>
        </dgm:presLayoutVars>
      </dgm:prSet>
      <dgm:spPr/>
      <dgm:t>
        <a:bodyPr/>
        <a:lstStyle/>
        <a:p>
          <a:endParaRPr lang="en-GB"/>
        </a:p>
      </dgm:t>
    </dgm:pt>
    <dgm:pt modelId="{5C6DB4EC-6D9A-4EC9-8E34-CD9FF244FED9}" type="pres">
      <dgm:prSet presAssocID="{FD9DDB29-FBC6-40B7-868A-BE31E9BC6919}" presName="spacer" presStyleCnt="0"/>
      <dgm:spPr/>
    </dgm:pt>
    <dgm:pt modelId="{5F6F8BF8-1191-4AE6-99A4-D454B860F01D}" type="pres">
      <dgm:prSet presAssocID="{43547A00-C6AC-47CF-BA22-24CA7CF30746}" presName="parentText" presStyleLbl="node1" presStyleIdx="4" presStyleCnt="6">
        <dgm:presLayoutVars>
          <dgm:chMax val="0"/>
          <dgm:bulletEnabled val="1"/>
        </dgm:presLayoutVars>
      </dgm:prSet>
      <dgm:spPr/>
      <dgm:t>
        <a:bodyPr/>
        <a:lstStyle/>
        <a:p>
          <a:endParaRPr lang="en-GB"/>
        </a:p>
      </dgm:t>
    </dgm:pt>
    <dgm:pt modelId="{8537A9AA-DA7F-4D07-8E67-3B4CD2EBFCF0}" type="pres">
      <dgm:prSet presAssocID="{5099FACA-E71D-439B-B273-CD662AAE1F0B}" presName="spacer" presStyleCnt="0"/>
      <dgm:spPr/>
    </dgm:pt>
    <dgm:pt modelId="{40CFE9F3-EAE7-40E5-A85D-E98AE8487592}" type="pres">
      <dgm:prSet presAssocID="{4E7250DA-BA84-464D-ACF6-C829275B6F88}" presName="parentText" presStyleLbl="node1" presStyleIdx="5" presStyleCnt="6">
        <dgm:presLayoutVars>
          <dgm:chMax val="0"/>
          <dgm:bulletEnabled val="1"/>
        </dgm:presLayoutVars>
      </dgm:prSet>
      <dgm:spPr/>
      <dgm:t>
        <a:bodyPr/>
        <a:lstStyle/>
        <a:p>
          <a:endParaRPr lang="en-GB"/>
        </a:p>
      </dgm:t>
    </dgm:pt>
  </dgm:ptLst>
  <dgm:cxnLst>
    <dgm:cxn modelId="{F69D6F24-B456-459E-B6ED-F2186D1E6586}" type="presOf" srcId="{43547A00-C6AC-47CF-BA22-24CA7CF30746}" destId="{5F6F8BF8-1191-4AE6-99A4-D454B860F01D}" srcOrd="0" destOrd="0" presId="urn:microsoft.com/office/officeart/2005/8/layout/vList2"/>
    <dgm:cxn modelId="{277EDC49-F50A-4180-A956-1400F06B6F88}" type="presOf" srcId="{DE98182A-514A-446E-9966-52424CF4DC6C}" destId="{41FFABF2-2719-4DBD-92ED-817810A87858}" srcOrd="0" destOrd="0" presId="urn:microsoft.com/office/officeart/2005/8/layout/vList2"/>
    <dgm:cxn modelId="{B11A4F4B-8827-48F8-A5B3-4437341C374C}" srcId="{3BE216B1-63C4-486F-B1E6-AB6EBFAC7372}" destId="{16D537C2-BC81-4115-BE87-A1D28F33E2D7}" srcOrd="2" destOrd="0" parTransId="{5FBFDE05-452F-40FF-A036-CCFB32604322}" sibTransId="{D414BCBE-C5B4-4C14-9E70-79FD9FD738C8}"/>
    <dgm:cxn modelId="{CE1EABCB-D675-4A98-8D4E-C5DD5D6F1433}" type="presOf" srcId="{3BE216B1-63C4-486F-B1E6-AB6EBFAC7372}" destId="{A160D3F4-A8B6-40A6-9B3D-E2D77115EC30}" srcOrd="0" destOrd="0" presId="urn:microsoft.com/office/officeart/2005/8/layout/vList2"/>
    <dgm:cxn modelId="{2BE60502-F9BD-45D6-84C7-EE930FB81289}" srcId="{3BE216B1-63C4-486F-B1E6-AB6EBFAC7372}" destId="{4E7250DA-BA84-464D-ACF6-C829275B6F88}" srcOrd="5" destOrd="0" parTransId="{52A30AD3-DC7B-4B9B-A5E7-3475E3665F71}" sibTransId="{B26851C4-F1EF-4E17-814E-AACB4AFD4AAE}"/>
    <dgm:cxn modelId="{C9685B1B-DC78-4FE6-9BE3-05227B255817}" type="presOf" srcId="{9D1610C2-2CF3-4C96-9092-1F315ED16F95}" destId="{58C46818-E195-435E-908A-A6CF1FBC1652}" srcOrd="0" destOrd="0" presId="urn:microsoft.com/office/officeart/2005/8/layout/vList2"/>
    <dgm:cxn modelId="{F334E4D5-EED4-40AE-9259-1D27E9A949AF}" srcId="{3BE216B1-63C4-486F-B1E6-AB6EBFAC7372}" destId="{9D1610C2-2CF3-4C96-9092-1F315ED16F95}" srcOrd="0" destOrd="0" parTransId="{BB97128C-8052-46F5-BAD4-5C8C3357F062}" sibTransId="{1BBDAC35-BDDD-428F-B0DE-975C1F4C3C45}"/>
    <dgm:cxn modelId="{9E2C8FFA-26C6-498D-81F2-02830482CE89}" srcId="{3BE216B1-63C4-486F-B1E6-AB6EBFAC7372}" destId="{43547A00-C6AC-47CF-BA22-24CA7CF30746}" srcOrd="4" destOrd="0" parTransId="{FE927D14-D156-412B-BAE8-9E7BA4F72C8D}" sibTransId="{5099FACA-E71D-439B-B273-CD662AAE1F0B}"/>
    <dgm:cxn modelId="{D1D73481-C5D8-4965-9181-85FDBEB1745D}" type="presOf" srcId="{16D537C2-BC81-4115-BE87-A1D28F33E2D7}" destId="{DFE1040B-1182-47D4-B3CA-2190FC9F8E24}" srcOrd="0" destOrd="0" presId="urn:microsoft.com/office/officeart/2005/8/layout/vList2"/>
    <dgm:cxn modelId="{8A92966B-ACA6-47B5-8A01-1BDA1CB9E6B2}" type="presOf" srcId="{3CE5182A-E7C6-44C8-B8DD-50D7CC02D581}" destId="{C6A8869A-F2BA-4BB6-A565-1992B3E3805A}" srcOrd="0" destOrd="0" presId="urn:microsoft.com/office/officeart/2005/8/layout/vList2"/>
    <dgm:cxn modelId="{1094E2D1-2C46-4A1F-A05A-D93FE9846124}" type="presOf" srcId="{4E7250DA-BA84-464D-ACF6-C829275B6F88}" destId="{40CFE9F3-EAE7-40E5-A85D-E98AE8487592}" srcOrd="0" destOrd="0" presId="urn:microsoft.com/office/officeart/2005/8/layout/vList2"/>
    <dgm:cxn modelId="{2C483816-9357-4013-ACEE-73E38628EDC8}" srcId="{3BE216B1-63C4-486F-B1E6-AB6EBFAC7372}" destId="{DE98182A-514A-446E-9966-52424CF4DC6C}" srcOrd="1" destOrd="0" parTransId="{080F8D76-61C2-46F4-A243-CD82C37B9A2F}" sibTransId="{8FE6936A-1A7D-4B5E-937D-A69D1685825C}"/>
    <dgm:cxn modelId="{BDF4E12F-BB40-4677-8622-F755F1B4B3DD}" srcId="{3BE216B1-63C4-486F-B1E6-AB6EBFAC7372}" destId="{3CE5182A-E7C6-44C8-B8DD-50D7CC02D581}" srcOrd="3" destOrd="0" parTransId="{03100329-9693-4999-BE26-27252A0DA4C9}" sibTransId="{FD9DDB29-FBC6-40B7-868A-BE31E9BC6919}"/>
    <dgm:cxn modelId="{155E6755-B96C-48FB-93DB-22A1AF3BF219}" type="presParOf" srcId="{A160D3F4-A8B6-40A6-9B3D-E2D77115EC30}" destId="{58C46818-E195-435E-908A-A6CF1FBC1652}" srcOrd="0" destOrd="0" presId="urn:microsoft.com/office/officeart/2005/8/layout/vList2"/>
    <dgm:cxn modelId="{E25C7309-C355-4A9A-BFBF-B1D7F3130427}" type="presParOf" srcId="{A160D3F4-A8B6-40A6-9B3D-E2D77115EC30}" destId="{6C49B295-8346-4BCF-8E0D-A7A1DB9C85DD}" srcOrd="1" destOrd="0" presId="urn:microsoft.com/office/officeart/2005/8/layout/vList2"/>
    <dgm:cxn modelId="{1AD586ED-17E9-45C4-BA31-5089FBF7A9F1}" type="presParOf" srcId="{A160D3F4-A8B6-40A6-9B3D-E2D77115EC30}" destId="{41FFABF2-2719-4DBD-92ED-817810A87858}" srcOrd="2" destOrd="0" presId="urn:microsoft.com/office/officeart/2005/8/layout/vList2"/>
    <dgm:cxn modelId="{791143CF-E7B3-4CDF-AA01-E50FE70B99E9}" type="presParOf" srcId="{A160D3F4-A8B6-40A6-9B3D-E2D77115EC30}" destId="{D8C7931E-BDD2-4791-8422-5916D9A62504}" srcOrd="3" destOrd="0" presId="urn:microsoft.com/office/officeart/2005/8/layout/vList2"/>
    <dgm:cxn modelId="{5A0BA6EA-E807-42EE-9F90-61BBD7635521}" type="presParOf" srcId="{A160D3F4-A8B6-40A6-9B3D-E2D77115EC30}" destId="{DFE1040B-1182-47D4-B3CA-2190FC9F8E24}" srcOrd="4" destOrd="0" presId="urn:microsoft.com/office/officeart/2005/8/layout/vList2"/>
    <dgm:cxn modelId="{879EFE61-8558-4C22-B006-2FC6020B8682}" type="presParOf" srcId="{A160D3F4-A8B6-40A6-9B3D-E2D77115EC30}" destId="{64E7D424-FB0F-4A57-8DA6-B5240274B11F}" srcOrd="5" destOrd="0" presId="urn:microsoft.com/office/officeart/2005/8/layout/vList2"/>
    <dgm:cxn modelId="{641B0E07-3B3F-4881-BDE1-A22B09DF7F62}" type="presParOf" srcId="{A160D3F4-A8B6-40A6-9B3D-E2D77115EC30}" destId="{C6A8869A-F2BA-4BB6-A565-1992B3E3805A}" srcOrd="6" destOrd="0" presId="urn:microsoft.com/office/officeart/2005/8/layout/vList2"/>
    <dgm:cxn modelId="{BCEAF44F-FCED-4EEA-863C-50EE95267455}" type="presParOf" srcId="{A160D3F4-A8B6-40A6-9B3D-E2D77115EC30}" destId="{5C6DB4EC-6D9A-4EC9-8E34-CD9FF244FED9}" srcOrd="7" destOrd="0" presId="urn:microsoft.com/office/officeart/2005/8/layout/vList2"/>
    <dgm:cxn modelId="{05993381-6A34-4722-978D-484FFAD7742E}" type="presParOf" srcId="{A160D3F4-A8B6-40A6-9B3D-E2D77115EC30}" destId="{5F6F8BF8-1191-4AE6-99A4-D454B860F01D}" srcOrd="8" destOrd="0" presId="urn:microsoft.com/office/officeart/2005/8/layout/vList2"/>
    <dgm:cxn modelId="{E64E534D-EB7C-4D35-A025-D981FA215F29}" type="presParOf" srcId="{A160D3F4-A8B6-40A6-9B3D-E2D77115EC30}" destId="{8537A9AA-DA7F-4D07-8E67-3B4CD2EBFCF0}" srcOrd="9" destOrd="0" presId="urn:microsoft.com/office/officeart/2005/8/layout/vList2"/>
    <dgm:cxn modelId="{47FFEB6A-526C-4459-9252-75D99A30FC97}" type="presParOf" srcId="{A160D3F4-A8B6-40A6-9B3D-E2D77115EC30}" destId="{40CFE9F3-EAE7-40E5-A85D-E98AE8487592}"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EDD22-42C9-42DF-BAB3-4929F1EFB676}">
      <dsp:nvSpPr>
        <dsp:cNvPr id="0" name=""/>
        <dsp:cNvSpPr/>
      </dsp:nvSpPr>
      <dsp:spPr>
        <a:xfrm>
          <a:off x="0" y="418000"/>
          <a:ext cx="6407160"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The Corona-coaster</a:t>
          </a:r>
          <a:endParaRPr lang="en-US" sz="2500" kern="1200"/>
        </a:p>
      </dsp:txBody>
      <dsp:txXfrm>
        <a:off x="28557" y="446557"/>
        <a:ext cx="6350046" cy="527886"/>
      </dsp:txXfrm>
    </dsp:sp>
    <dsp:sp modelId="{1F95CD70-9683-4E21-B9AD-4392DBA443A4}">
      <dsp:nvSpPr>
        <dsp:cNvPr id="0" name=""/>
        <dsp:cNvSpPr/>
      </dsp:nvSpPr>
      <dsp:spPr>
        <a:xfrm>
          <a:off x="0" y="1075001"/>
          <a:ext cx="6407160"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a:t>Returning to work and study and discussion</a:t>
          </a:r>
          <a:endParaRPr lang="en-US" sz="2500" kern="1200" dirty="0"/>
        </a:p>
      </dsp:txBody>
      <dsp:txXfrm>
        <a:off x="28557" y="1103558"/>
        <a:ext cx="6350046" cy="527886"/>
      </dsp:txXfrm>
    </dsp:sp>
    <dsp:sp modelId="{745D05E0-88BF-4894-B331-BB8FF956CF16}">
      <dsp:nvSpPr>
        <dsp:cNvPr id="0" name=""/>
        <dsp:cNvSpPr/>
      </dsp:nvSpPr>
      <dsp:spPr>
        <a:xfrm>
          <a:off x="0" y="1732001"/>
          <a:ext cx="6407160"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a:t>10 minute break</a:t>
          </a:r>
          <a:endParaRPr lang="en-US" sz="2500" kern="1200" dirty="0"/>
        </a:p>
      </dsp:txBody>
      <dsp:txXfrm>
        <a:off x="28557" y="1760558"/>
        <a:ext cx="6350046" cy="527886"/>
      </dsp:txXfrm>
    </dsp:sp>
    <dsp:sp modelId="{E3E0C172-D5C2-4EF4-91BC-2AA461BC706E}">
      <dsp:nvSpPr>
        <dsp:cNvPr id="0" name=""/>
        <dsp:cNvSpPr/>
      </dsp:nvSpPr>
      <dsp:spPr>
        <a:xfrm>
          <a:off x="0" y="2389001"/>
          <a:ext cx="6407160"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Goal setting</a:t>
          </a:r>
          <a:endParaRPr lang="en-US" sz="2500" kern="1200"/>
        </a:p>
      </dsp:txBody>
      <dsp:txXfrm>
        <a:off x="28557" y="2417558"/>
        <a:ext cx="6350046" cy="527886"/>
      </dsp:txXfrm>
    </dsp:sp>
    <dsp:sp modelId="{9835CFBC-7DA4-4F26-B46D-364E36B9F1BB}">
      <dsp:nvSpPr>
        <dsp:cNvPr id="0" name=""/>
        <dsp:cNvSpPr/>
      </dsp:nvSpPr>
      <dsp:spPr>
        <a:xfrm>
          <a:off x="0" y="3054504"/>
          <a:ext cx="6407160"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Set back management</a:t>
          </a:r>
          <a:endParaRPr lang="en-US" sz="2500" kern="1200"/>
        </a:p>
      </dsp:txBody>
      <dsp:txXfrm>
        <a:off x="28557" y="3083061"/>
        <a:ext cx="6350046" cy="527886"/>
      </dsp:txXfrm>
    </dsp:sp>
    <dsp:sp modelId="{44481015-A395-4DC8-BF24-69C25F8F9C5A}">
      <dsp:nvSpPr>
        <dsp:cNvPr id="0" name=""/>
        <dsp:cNvSpPr/>
      </dsp:nvSpPr>
      <dsp:spPr>
        <a:xfrm>
          <a:off x="0" y="3703001"/>
          <a:ext cx="6407160"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a:t>Self-management toolbox and discussion</a:t>
          </a:r>
          <a:endParaRPr lang="en-US" sz="2500" kern="1200" dirty="0"/>
        </a:p>
      </dsp:txBody>
      <dsp:txXfrm>
        <a:off x="28557" y="3731558"/>
        <a:ext cx="6350046" cy="527886"/>
      </dsp:txXfrm>
    </dsp:sp>
    <dsp:sp modelId="{7E76A555-E549-4F20-98B1-75CC3FE59DB2}">
      <dsp:nvSpPr>
        <dsp:cNvPr id="0" name=""/>
        <dsp:cNvSpPr/>
      </dsp:nvSpPr>
      <dsp:spPr>
        <a:xfrm>
          <a:off x="0" y="4360001"/>
          <a:ext cx="6407160"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3-minute Meditation</a:t>
          </a:r>
          <a:endParaRPr lang="en-US" sz="2500" kern="1200"/>
        </a:p>
      </dsp:txBody>
      <dsp:txXfrm>
        <a:off x="28557" y="4388558"/>
        <a:ext cx="6350046" cy="527886"/>
      </dsp:txXfrm>
    </dsp:sp>
    <dsp:sp modelId="{E47160DF-F24B-4A03-B1E7-DBABF53A14A6}">
      <dsp:nvSpPr>
        <dsp:cNvPr id="0" name=""/>
        <dsp:cNvSpPr/>
      </dsp:nvSpPr>
      <dsp:spPr>
        <a:xfrm>
          <a:off x="0" y="5017001"/>
          <a:ext cx="6407160"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Room open at the end for peer support</a:t>
          </a:r>
          <a:endParaRPr lang="en-US" sz="2500" kern="1200"/>
        </a:p>
      </dsp:txBody>
      <dsp:txXfrm>
        <a:off x="28557" y="5045558"/>
        <a:ext cx="6350046" cy="5278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1A6A8-EA7C-4B4E-B2AD-74E13B786BB1}">
      <dsp:nvSpPr>
        <dsp:cNvPr id="0" name=""/>
        <dsp:cNvSpPr/>
      </dsp:nvSpPr>
      <dsp:spPr>
        <a:xfrm>
          <a:off x="0" y="358"/>
          <a:ext cx="8898420" cy="4938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C5F01-9C8E-4621-8417-82400AE48379}">
      <dsp:nvSpPr>
        <dsp:cNvPr id="0" name=""/>
        <dsp:cNvSpPr/>
      </dsp:nvSpPr>
      <dsp:spPr>
        <a:xfrm>
          <a:off x="149377" y="111466"/>
          <a:ext cx="271596" cy="2715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8CDC0-77A4-4905-8F56-B7CFD7DFA222}">
      <dsp:nvSpPr>
        <dsp:cNvPr id="0" name=""/>
        <dsp:cNvSpPr/>
      </dsp:nvSpPr>
      <dsp:spPr>
        <a:xfrm>
          <a:off x="570351" y="358"/>
          <a:ext cx="8328068" cy="49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62" tIns="52262" rIns="52262" bIns="52262" numCol="1" spcCol="1270" anchor="ctr" anchorCtr="0">
          <a:noAutofit/>
        </a:bodyPr>
        <a:lstStyle/>
        <a:p>
          <a:pPr lvl="0" algn="l" defTabSz="711200">
            <a:lnSpc>
              <a:spcPct val="100000"/>
            </a:lnSpc>
            <a:spcBef>
              <a:spcPct val="0"/>
            </a:spcBef>
            <a:spcAft>
              <a:spcPct val="35000"/>
            </a:spcAft>
          </a:pPr>
          <a:r>
            <a:rPr lang="en-GB" sz="1600" kern="1200"/>
            <a:t>1. Go back to the beginning</a:t>
          </a:r>
          <a:endParaRPr lang="en-US" sz="1600" kern="1200"/>
        </a:p>
      </dsp:txBody>
      <dsp:txXfrm>
        <a:off x="570351" y="358"/>
        <a:ext cx="8328068" cy="493811"/>
      </dsp:txXfrm>
    </dsp:sp>
    <dsp:sp modelId="{3E694E1C-BDBB-4285-ACA0-991864AEBEA5}">
      <dsp:nvSpPr>
        <dsp:cNvPr id="0" name=""/>
        <dsp:cNvSpPr/>
      </dsp:nvSpPr>
      <dsp:spPr>
        <a:xfrm>
          <a:off x="0" y="617622"/>
          <a:ext cx="8898420" cy="4938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F2F58-1652-4204-9E4F-05DE67858BD2}">
      <dsp:nvSpPr>
        <dsp:cNvPr id="0" name=""/>
        <dsp:cNvSpPr/>
      </dsp:nvSpPr>
      <dsp:spPr>
        <a:xfrm>
          <a:off x="149377" y="728730"/>
          <a:ext cx="271596" cy="2715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305B9-EDE4-458C-9AFA-E01FB9F46F4D}">
      <dsp:nvSpPr>
        <dsp:cNvPr id="0" name=""/>
        <dsp:cNvSpPr/>
      </dsp:nvSpPr>
      <dsp:spPr>
        <a:xfrm>
          <a:off x="570351" y="617622"/>
          <a:ext cx="8328068" cy="49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62" tIns="52262" rIns="52262" bIns="52262" numCol="1" spcCol="1270" anchor="ctr" anchorCtr="0">
          <a:noAutofit/>
        </a:bodyPr>
        <a:lstStyle/>
        <a:p>
          <a:pPr lvl="0" algn="l" defTabSz="711200">
            <a:lnSpc>
              <a:spcPct val="100000"/>
            </a:lnSpc>
            <a:spcBef>
              <a:spcPct val="0"/>
            </a:spcBef>
            <a:spcAft>
              <a:spcPct val="35000"/>
            </a:spcAft>
          </a:pPr>
          <a:r>
            <a:rPr lang="en-GB" sz="1600" kern="1200"/>
            <a:t>2. Revisit activity diaries </a:t>
          </a:r>
          <a:endParaRPr lang="en-US" sz="1600" kern="1200"/>
        </a:p>
      </dsp:txBody>
      <dsp:txXfrm>
        <a:off x="570351" y="617622"/>
        <a:ext cx="8328068" cy="493811"/>
      </dsp:txXfrm>
    </dsp:sp>
    <dsp:sp modelId="{9DDFD283-EA38-4AD5-8D94-264E069ECEA3}">
      <dsp:nvSpPr>
        <dsp:cNvPr id="0" name=""/>
        <dsp:cNvSpPr/>
      </dsp:nvSpPr>
      <dsp:spPr>
        <a:xfrm>
          <a:off x="0" y="1234886"/>
          <a:ext cx="8898420" cy="4938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6796D8-191A-47A4-92EE-D6FE2EB83542}">
      <dsp:nvSpPr>
        <dsp:cNvPr id="0" name=""/>
        <dsp:cNvSpPr/>
      </dsp:nvSpPr>
      <dsp:spPr>
        <a:xfrm>
          <a:off x="149377" y="1345994"/>
          <a:ext cx="271596" cy="2715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4EEE0-1873-4B22-8D62-4DD5EB92147E}">
      <dsp:nvSpPr>
        <dsp:cNvPr id="0" name=""/>
        <dsp:cNvSpPr/>
      </dsp:nvSpPr>
      <dsp:spPr>
        <a:xfrm>
          <a:off x="570351" y="1234886"/>
          <a:ext cx="8328068" cy="49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62" tIns="52262" rIns="52262" bIns="52262" numCol="1" spcCol="1270" anchor="ctr" anchorCtr="0">
          <a:noAutofit/>
        </a:bodyPr>
        <a:lstStyle/>
        <a:p>
          <a:pPr lvl="0" algn="l" defTabSz="711200">
            <a:lnSpc>
              <a:spcPct val="100000"/>
            </a:lnSpc>
            <a:spcBef>
              <a:spcPct val="0"/>
            </a:spcBef>
            <a:spcAft>
              <a:spcPct val="35000"/>
            </a:spcAft>
          </a:pPr>
          <a:r>
            <a:rPr lang="en-GB" sz="1600" kern="1200"/>
            <a:t>3. Review sleep </a:t>
          </a:r>
          <a:endParaRPr lang="en-US" sz="1600" kern="1200"/>
        </a:p>
      </dsp:txBody>
      <dsp:txXfrm>
        <a:off x="570351" y="1234886"/>
        <a:ext cx="8328068" cy="493811"/>
      </dsp:txXfrm>
    </dsp:sp>
    <dsp:sp modelId="{8BEB56D1-0961-49DE-B70B-865ADF8918AD}">
      <dsp:nvSpPr>
        <dsp:cNvPr id="0" name=""/>
        <dsp:cNvSpPr/>
      </dsp:nvSpPr>
      <dsp:spPr>
        <a:xfrm>
          <a:off x="0" y="1852150"/>
          <a:ext cx="8898420" cy="4938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99026-D1F5-488F-AE02-3AFB957E26D8}">
      <dsp:nvSpPr>
        <dsp:cNvPr id="0" name=""/>
        <dsp:cNvSpPr/>
      </dsp:nvSpPr>
      <dsp:spPr>
        <a:xfrm>
          <a:off x="149377" y="1963257"/>
          <a:ext cx="271596" cy="2715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C5AE7-8BD1-4BBC-9BB6-5370F54B2492}">
      <dsp:nvSpPr>
        <dsp:cNvPr id="0" name=""/>
        <dsp:cNvSpPr/>
      </dsp:nvSpPr>
      <dsp:spPr>
        <a:xfrm>
          <a:off x="570351" y="1852150"/>
          <a:ext cx="8328068" cy="49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62" tIns="52262" rIns="52262" bIns="52262" numCol="1" spcCol="1270" anchor="ctr" anchorCtr="0">
          <a:noAutofit/>
        </a:bodyPr>
        <a:lstStyle/>
        <a:p>
          <a:pPr lvl="0" algn="l" defTabSz="711200">
            <a:lnSpc>
              <a:spcPct val="100000"/>
            </a:lnSpc>
            <a:spcBef>
              <a:spcPct val="0"/>
            </a:spcBef>
            <a:spcAft>
              <a:spcPct val="35000"/>
            </a:spcAft>
          </a:pPr>
          <a:r>
            <a:rPr lang="en-GB" sz="1600" kern="1200"/>
            <a:t>4. Increase your use of rest periods and relaxation</a:t>
          </a:r>
          <a:endParaRPr lang="en-US" sz="1600" kern="1200"/>
        </a:p>
      </dsp:txBody>
      <dsp:txXfrm>
        <a:off x="570351" y="1852150"/>
        <a:ext cx="8328068" cy="493811"/>
      </dsp:txXfrm>
    </dsp:sp>
    <dsp:sp modelId="{D9C73381-0F1A-4E92-B9A8-EBB07F1B98EB}">
      <dsp:nvSpPr>
        <dsp:cNvPr id="0" name=""/>
        <dsp:cNvSpPr/>
      </dsp:nvSpPr>
      <dsp:spPr>
        <a:xfrm>
          <a:off x="0" y="2469414"/>
          <a:ext cx="8898420" cy="4938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121FF-17A5-4D7F-8549-3F28140D5D35}">
      <dsp:nvSpPr>
        <dsp:cNvPr id="0" name=""/>
        <dsp:cNvSpPr/>
      </dsp:nvSpPr>
      <dsp:spPr>
        <a:xfrm>
          <a:off x="149377" y="2580521"/>
          <a:ext cx="271596" cy="2715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51C2C1-FB77-44FC-A7E6-AF03E4313BC6}">
      <dsp:nvSpPr>
        <dsp:cNvPr id="0" name=""/>
        <dsp:cNvSpPr/>
      </dsp:nvSpPr>
      <dsp:spPr>
        <a:xfrm>
          <a:off x="570351" y="2469414"/>
          <a:ext cx="8328068" cy="49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62" tIns="52262" rIns="52262" bIns="52262" numCol="1" spcCol="1270" anchor="ctr" anchorCtr="0">
          <a:noAutofit/>
        </a:bodyPr>
        <a:lstStyle/>
        <a:p>
          <a:pPr lvl="0" algn="l" defTabSz="711200">
            <a:lnSpc>
              <a:spcPct val="100000"/>
            </a:lnSpc>
            <a:spcBef>
              <a:spcPct val="0"/>
            </a:spcBef>
            <a:spcAft>
              <a:spcPct val="35000"/>
            </a:spcAft>
          </a:pPr>
          <a:r>
            <a:rPr lang="en-GB" sz="1600" kern="1200"/>
            <a:t>5. Review your pain and physical symptoms</a:t>
          </a:r>
          <a:endParaRPr lang="en-US" sz="1600" kern="1200"/>
        </a:p>
      </dsp:txBody>
      <dsp:txXfrm>
        <a:off x="570351" y="2469414"/>
        <a:ext cx="8328068" cy="493811"/>
      </dsp:txXfrm>
    </dsp:sp>
    <dsp:sp modelId="{0127D0D0-7FB7-4043-94B8-37249ADF7460}">
      <dsp:nvSpPr>
        <dsp:cNvPr id="0" name=""/>
        <dsp:cNvSpPr/>
      </dsp:nvSpPr>
      <dsp:spPr>
        <a:xfrm>
          <a:off x="0" y="3086678"/>
          <a:ext cx="8898420" cy="4938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01753-F99E-4751-8409-031F1837B6AE}">
      <dsp:nvSpPr>
        <dsp:cNvPr id="0" name=""/>
        <dsp:cNvSpPr/>
      </dsp:nvSpPr>
      <dsp:spPr>
        <a:xfrm>
          <a:off x="149377" y="3197785"/>
          <a:ext cx="271596" cy="27159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7035D-0D17-4ADB-B9BE-1632B4C88A36}">
      <dsp:nvSpPr>
        <dsp:cNvPr id="0" name=""/>
        <dsp:cNvSpPr/>
      </dsp:nvSpPr>
      <dsp:spPr>
        <a:xfrm>
          <a:off x="570351" y="3086678"/>
          <a:ext cx="8328068" cy="49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62" tIns="52262" rIns="52262" bIns="52262" numCol="1" spcCol="1270" anchor="ctr" anchorCtr="0">
          <a:noAutofit/>
        </a:bodyPr>
        <a:lstStyle/>
        <a:p>
          <a:pPr lvl="0" algn="l" defTabSz="711200">
            <a:lnSpc>
              <a:spcPct val="100000"/>
            </a:lnSpc>
            <a:spcBef>
              <a:spcPct val="0"/>
            </a:spcBef>
            <a:spcAft>
              <a:spcPct val="35000"/>
            </a:spcAft>
          </a:pPr>
          <a:r>
            <a:rPr lang="en-GB" sz="1600" kern="1200"/>
            <a:t>6. Consider your mood</a:t>
          </a:r>
          <a:endParaRPr lang="en-US" sz="1600" kern="1200"/>
        </a:p>
      </dsp:txBody>
      <dsp:txXfrm>
        <a:off x="570351" y="3086678"/>
        <a:ext cx="8328068" cy="493811"/>
      </dsp:txXfrm>
    </dsp:sp>
    <dsp:sp modelId="{DAAA99E6-C1E3-49F9-A1DD-3DED3CC72D7A}">
      <dsp:nvSpPr>
        <dsp:cNvPr id="0" name=""/>
        <dsp:cNvSpPr/>
      </dsp:nvSpPr>
      <dsp:spPr>
        <a:xfrm>
          <a:off x="0" y="3703942"/>
          <a:ext cx="8898420" cy="4938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F34A6-73B0-4F74-A10C-65289655A707}">
      <dsp:nvSpPr>
        <dsp:cNvPr id="0" name=""/>
        <dsp:cNvSpPr/>
      </dsp:nvSpPr>
      <dsp:spPr>
        <a:xfrm>
          <a:off x="149377" y="3815049"/>
          <a:ext cx="271596" cy="27159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905AA-15AA-4398-BDE6-B3339733E822}">
      <dsp:nvSpPr>
        <dsp:cNvPr id="0" name=""/>
        <dsp:cNvSpPr/>
      </dsp:nvSpPr>
      <dsp:spPr>
        <a:xfrm>
          <a:off x="570351" y="3703942"/>
          <a:ext cx="8328068" cy="49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62" tIns="52262" rIns="52262" bIns="52262" numCol="1" spcCol="1270" anchor="ctr" anchorCtr="0">
          <a:noAutofit/>
        </a:bodyPr>
        <a:lstStyle/>
        <a:p>
          <a:pPr lvl="0" algn="l" defTabSz="711200">
            <a:lnSpc>
              <a:spcPct val="100000"/>
            </a:lnSpc>
            <a:spcBef>
              <a:spcPct val="0"/>
            </a:spcBef>
            <a:spcAft>
              <a:spcPct val="35000"/>
            </a:spcAft>
          </a:pPr>
          <a:r>
            <a:rPr lang="en-GB" sz="1600" kern="1200"/>
            <a:t>7.Think about a ‘setback box’</a:t>
          </a:r>
          <a:endParaRPr lang="en-US" sz="1600" kern="1200"/>
        </a:p>
      </dsp:txBody>
      <dsp:txXfrm>
        <a:off x="570351" y="3703942"/>
        <a:ext cx="8328068" cy="4938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29E80-50E8-433E-BD42-31E8A906BD8A}">
      <dsp:nvSpPr>
        <dsp:cNvPr id="0" name=""/>
        <dsp:cNvSpPr/>
      </dsp:nvSpPr>
      <dsp:spPr>
        <a:xfrm>
          <a:off x="0" y="52413"/>
          <a:ext cx="6628804" cy="702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dirty="0"/>
            <a:t>Mental health</a:t>
          </a:r>
          <a:endParaRPr lang="en-US" sz="3000" kern="1200" dirty="0"/>
        </a:p>
      </dsp:txBody>
      <dsp:txXfrm>
        <a:off x="34269" y="86682"/>
        <a:ext cx="6560266" cy="633462"/>
      </dsp:txXfrm>
    </dsp:sp>
    <dsp:sp modelId="{52FC7933-F4A0-4FAC-94D0-48C6D5CAAB43}">
      <dsp:nvSpPr>
        <dsp:cNvPr id="0" name=""/>
        <dsp:cNvSpPr/>
      </dsp:nvSpPr>
      <dsp:spPr>
        <a:xfrm>
          <a:off x="0" y="840813"/>
          <a:ext cx="6628804" cy="702000"/>
        </a:xfrm>
        <a:prstGeom prst="roundRect">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dirty="0"/>
            <a:t>National Long COVID support</a:t>
          </a:r>
          <a:endParaRPr lang="en-US" sz="3000" kern="1200" dirty="0"/>
        </a:p>
      </dsp:txBody>
      <dsp:txXfrm>
        <a:off x="34269" y="875082"/>
        <a:ext cx="6560266" cy="633462"/>
      </dsp:txXfrm>
    </dsp:sp>
    <dsp:sp modelId="{2BA68E5C-EB67-42DD-B0B8-FBAA7595B5B3}">
      <dsp:nvSpPr>
        <dsp:cNvPr id="0" name=""/>
        <dsp:cNvSpPr/>
      </dsp:nvSpPr>
      <dsp:spPr>
        <a:xfrm>
          <a:off x="0" y="1629213"/>
          <a:ext cx="6628804" cy="702000"/>
        </a:xfrm>
        <a:prstGeom prst="roundRect">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a:t>Physical health</a:t>
          </a:r>
          <a:endParaRPr lang="en-US" sz="3000" kern="1200"/>
        </a:p>
      </dsp:txBody>
      <dsp:txXfrm>
        <a:off x="34269" y="1663482"/>
        <a:ext cx="6560266" cy="633462"/>
      </dsp:txXfrm>
    </dsp:sp>
    <dsp:sp modelId="{D3765A2E-E393-401B-B858-BAC6E167DB9B}">
      <dsp:nvSpPr>
        <dsp:cNvPr id="0" name=""/>
        <dsp:cNvSpPr/>
      </dsp:nvSpPr>
      <dsp:spPr>
        <a:xfrm>
          <a:off x="0" y="2417613"/>
          <a:ext cx="6628804" cy="702000"/>
        </a:xfrm>
        <a:prstGeom prst="roundRect">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a:t>Social</a:t>
          </a:r>
          <a:r>
            <a:rPr lang="en-GB" sz="3000" kern="1200" baseline="0"/>
            <a:t> support</a:t>
          </a:r>
          <a:endParaRPr lang="en-US" sz="3000" kern="1200"/>
        </a:p>
      </dsp:txBody>
      <dsp:txXfrm>
        <a:off x="34269" y="2451882"/>
        <a:ext cx="6560266" cy="633462"/>
      </dsp:txXfrm>
    </dsp:sp>
    <dsp:sp modelId="{C328C5D7-1B06-4626-90E6-6D38C51EFBD2}">
      <dsp:nvSpPr>
        <dsp:cNvPr id="0" name=""/>
        <dsp:cNvSpPr/>
      </dsp:nvSpPr>
      <dsp:spPr>
        <a:xfrm>
          <a:off x="0" y="3206013"/>
          <a:ext cx="6628804" cy="702000"/>
        </a:xfrm>
        <a:prstGeom prst="roundRect">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baseline="0"/>
            <a:t>Local services</a:t>
          </a:r>
          <a:endParaRPr lang="en-US" sz="3000" kern="1200"/>
        </a:p>
      </dsp:txBody>
      <dsp:txXfrm>
        <a:off x="34269" y="3240282"/>
        <a:ext cx="6560266" cy="633462"/>
      </dsp:txXfrm>
    </dsp:sp>
    <dsp:sp modelId="{BB24E0A0-45B9-4FC3-943B-FF24A5B21C5C}">
      <dsp:nvSpPr>
        <dsp:cNvPr id="0" name=""/>
        <dsp:cNvSpPr/>
      </dsp:nvSpPr>
      <dsp:spPr>
        <a:xfrm>
          <a:off x="0" y="3994413"/>
          <a:ext cx="6628804" cy="702000"/>
        </a:xfrm>
        <a:prstGeom prst="roundRect">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baseline="0"/>
            <a:t>Online support</a:t>
          </a:r>
          <a:endParaRPr lang="en-US" sz="3000" kern="1200"/>
        </a:p>
      </dsp:txBody>
      <dsp:txXfrm>
        <a:off x="34269" y="4028682"/>
        <a:ext cx="6560266" cy="633462"/>
      </dsp:txXfrm>
    </dsp:sp>
    <dsp:sp modelId="{1FE49CD2-51B9-4BB4-8558-CEAE676A25F0}">
      <dsp:nvSpPr>
        <dsp:cNvPr id="0" name=""/>
        <dsp:cNvSpPr/>
      </dsp:nvSpPr>
      <dsp:spPr>
        <a:xfrm>
          <a:off x="0" y="4782813"/>
          <a:ext cx="6628804" cy="702000"/>
        </a:xfrm>
        <a:prstGeom prst="roundRect">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baseline="0"/>
            <a:t>Your GP</a:t>
          </a:r>
          <a:endParaRPr lang="en-US" sz="3000" kern="1200"/>
        </a:p>
      </dsp:txBody>
      <dsp:txXfrm>
        <a:off x="34269" y="4817082"/>
        <a:ext cx="6560266" cy="633462"/>
      </dsp:txXfrm>
    </dsp:sp>
    <dsp:sp modelId="{196F879D-5B0E-4F65-ADAC-68FC93E3B110}">
      <dsp:nvSpPr>
        <dsp:cNvPr id="0" name=""/>
        <dsp:cNvSpPr/>
      </dsp:nvSpPr>
      <dsp:spPr>
        <a:xfrm>
          <a:off x="0" y="5571213"/>
          <a:ext cx="6628804" cy="7020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baseline="0"/>
            <a:t>Research studies</a:t>
          </a:r>
          <a:endParaRPr lang="en-US" sz="3000" kern="1200"/>
        </a:p>
      </dsp:txBody>
      <dsp:txXfrm>
        <a:off x="34269" y="5605482"/>
        <a:ext cx="6560266" cy="6334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E4256-3D71-4615-9DDF-9E87E67DCFCD}">
      <dsp:nvSpPr>
        <dsp:cNvPr id="0" name=""/>
        <dsp:cNvSpPr/>
      </dsp:nvSpPr>
      <dsp:spPr>
        <a:xfrm>
          <a:off x="196759" y="721294"/>
          <a:ext cx="1327875" cy="1327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7740C5-7B43-4BCF-B2F4-F9A7BC14FCEE}">
      <dsp:nvSpPr>
        <dsp:cNvPr id="0" name=""/>
        <dsp:cNvSpPr/>
      </dsp:nvSpPr>
      <dsp:spPr>
        <a:xfrm>
          <a:off x="475613" y="1000148"/>
          <a:ext cx="770167" cy="770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808BA4-ED2D-4647-AD1A-CE33191CB998}">
      <dsp:nvSpPr>
        <dsp:cNvPr id="0" name=""/>
        <dsp:cNvSpPr/>
      </dsp:nvSpPr>
      <dsp:spPr>
        <a:xfrm>
          <a:off x="1809179" y="721294"/>
          <a:ext cx="3129992" cy="132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a:t>Solution focused mindset</a:t>
          </a:r>
          <a:endParaRPr lang="en-US" sz="2000" kern="1200"/>
        </a:p>
      </dsp:txBody>
      <dsp:txXfrm>
        <a:off x="1809179" y="721294"/>
        <a:ext cx="3129992" cy="1327875"/>
      </dsp:txXfrm>
    </dsp:sp>
    <dsp:sp modelId="{B95F906D-648E-4500-AB87-DF4DE396EA70}">
      <dsp:nvSpPr>
        <dsp:cNvPr id="0" name=""/>
        <dsp:cNvSpPr/>
      </dsp:nvSpPr>
      <dsp:spPr>
        <a:xfrm>
          <a:off x="5484549" y="721294"/>
          <a:ext cx="1327875" cy="1327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2D7B6-07DE-4BA8-93FC-A9C654908C6B}">
      <dsp:nvSpPr>
        <dsp:cNvPr id="0" name=""/>
        <dsp:cNvSpPr/>
      </dsp:nvSpPr>
      <dsp:spPr>
        <a:xfrm>
          <a:off x="5763403" y="1000148"/>
          <a:ext cx="770167" cy="770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5EA4C3-B50D-4380-A8BD-3C9A54B0F90E}">
      <dsp:nvSpPr>
        <dsp:cNvPr id="0" name=""/>
        <dsp:cNvSpPr/>
      </dsp:nvSpPr>
      <dsp:spPr>
        <a:xfrm>
          <a:off x="7096970" y="721294"/>
          <a:ext cx="3129992" cy="132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a:t>The cycle of change:  small changes lead to big changes, turning vicious cycles into virtuous cycles</a:t>
          </a:r>
          <a:endParaRPr lang="en-US" sz="2000" kern="1200"/>
        </a:p>
      </dsp:txBody>
      <dsp:txXfrm>
        <a:off x="7096970" y="721294"/>
        <a:ext cx="3129992" cy="1327875"/>
      </dsp:txXfrm>
    </dsp:sp>
    <dsp:sp modelId="{B7904A88-4F18-4CC1-8D22-19A5F78AF98D}">
      <dsp:nvSpPr>
        <dsp:cNvPr id="0" name=""/>
        <dsp:cNvSpPr/>
      </dsp:nvSpPr>
      <dsp:spPr>
        <a:xfrm>
          <a:off x="196759" y="2888589"/>
          <a:ext cx="1327875" cy="1327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1E7E9-F914-41E2-A01C-248289AE04FA}">
      <dsp:nvSpPr>
        <dsp:cNvPr id="0" name=""/>
        <dsp:cNvSpPr/>
      </dsp:nvSpPr>
      <dsp:spPr>
        <a:xfrm>
          <a:off x="475613" y="3167443"/>
          <a:ext cx="770167" cy="770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615690-68C2-42EB-B282-D0BD2577276A}">
      <dsp:nvSpPr>
        <dsp:cNvPr id="0" name=""/>
        <dsp:cNvSpPr/>
      </dsp:nvSpPr>
      <dsp:spPr>
        <a:xfrm>
          <a:off x="1809179" y="2888589"/>
          <a:ext cx="3129992" cy="132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a:t>Mindset of self-compassion</a:t>
          </a:r>
          <a:endParaRPr lang="en-US" sz="2000" kern="1200"/>
        </a:p>
      </dsp:txBody>
      <dsp:txXfrm>
        <a:off x="1809179" y="2888589"/>
        <a:ext cx="3129992" cy="1327875"/>
      </dsp:txXfrm>
    </dsp:sp>
    <dsp:sp modelId="{F6C55ED9-9D21-4CE6-8AE2-8BDC11C5338B}">
      <dsp:nvSpPr>
        <dsp:cNvPr id="0" name=""/>
        <dsp:cNvSpPr/>
      </dsp:nvSpPr>
      <dsp:spPr>
        <a:xfrm>
          <a:off x="5484549" y="2888589"/>
          <a:ext cx="1327875" cy="13278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350603-111E-4603-8A47-11E0CC7ECFD8}">
      <dsp:nvSpPr>
        <dsp:cNvPr id="0" name=""/>
        <dsp:cNvSpPr/>
      </dsp:nvSpPr>
      <dsp:spPr>
        <a:xfrm>
          <a:off x="5763403" y="3167443"/>
          <a:ext cx="770167" cy="7701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5283AF-19D0-475A-816D-9107AE7E217A}">
      <dsp:nvSpPr>
        <dsp:cNvPr id="0" name=""/>
        <dsp:cNvSpPr/>
      </dsp:nvSpPr>
      <dsp:spPr>
        <a:xfrm>
          <a:off x="7096970" y="2888589"/>
          <a:ext cx="3129992" cy="132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dirty="0" smtClean="0"/>
            <a:t>Mindfulness </a:t>
          </a:r>
          <a:r>
            <a:rPr lang="en-GB" sz="2000" kern="1200" dirty="0"/>
            <a:t>practice</a:t>
          </a:r>
          <a:endParaRPr lang="en-US" sz="2000" kern="1200" dirty="0"/>
        </a:p>
      </dsp:txBody>
      <dsp:txXfrm>
        <a:off x="7096970" y="2888589"/>
        <a:ext cx="3129992" cy="13278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61B1D-AC3E-4172-B9F4-BE88561139FD}">
      <dsp:nvSpPr>
        <dsp:cNvPr id="0" name=""/>
        <dsp:cNvSpPr/>
      </dsp:nvSpPr>
      <dsp:spPr>
        <a:xfrm>
          <a:off x="1877107" y="254762"/>
          <a:ext cx="519697" cy="51969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CFBD1-8160-41B7-A8D2-DD87427003D9}">
      <dsp:nvSpPr>
        <dsp:cNvPr id="0" name=""/>
        <dsp:cNvSpPr/>
      </dsp:nvSpPr>
      <dsp:spPr>
        <a:xfrm>
          <a:off x="239634" y="892239"/>
          <a:ext cx="1154882" cy="46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GB" sz="1200" kern="1200"/>
            <a:t>Breathing control</a:t>
          </a:r>
        </a:p>
      </dsp:txBody>
      <dsp:txXfrm>
        <a:off x="239634" y="892239"/>
        <a:ext cx="1154882" cy="461953"/>
      </dsp:txXfrm>
    </dsp:sp>
    <dsp:sp modelId="{3AFC12CB-C2E2-4AE6-A622-05C75EBDDAFF}">
      <dsp:nvSpPr>
        <dsp:cNvPr id="0" name=""/>
        <dsp:cNvSpPr/>
      </dsp:nvSpPr>
      <dsp:spPr>
        <a:xfrm>
          <a:off x="1226810" y="1692005"/>
          <a:ext cx="519697" cy="519697"/>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E90D9-5B2D-4E9E-B3BF-837DCFBC23E7}">
      <dsp:nvSpPr>
        <dsp:cNvPr id="0" name=""/>
        <dsp:cNvSpPr/>
      </dsp:nvSpPr>
      <dsp:spPr>
        <a:xfrm>
          <a:off x="1596621" y="892239"/>
          <a:ext cx="1154882" cy="46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GB" sz="1200" kern="1200"/>
            <a:t>Hydration</a:t>
          </a:r>
        </a:p>
      </dsp:txBody>
      <dsp:txXfrm>
        <a:off x="1596621" y="892239"/>
        <a:ext cx="1154882" cy="461953"/>
      </dsp:txXfrm>
    </dsp:sp>
    <dsp:sp modelId="{8D1BC2C4-C020-4239-BE9C-0111A5265614}">
      <dsp:nvSpPr>
        <dsp:cNvPr id="0" name=""/>
        <dsp:cNvSpPr/>
      </dsp:nvSpPr>
      <dsp:spPr>
        <a:xfrm>
          <a:off x="3271201" y="192715"/>
          <a:ext cx="519697" cy="519697"/>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9BBEE-2D73-413A-B4D3-FF4E3D9DA112}">
      <dsp:nvSpPr>
        <dsp:cNvPr id="0" name=""/>
        <dsp:cNvSpPr/>
      </dsp:nvSpPr>
      <dsp:spPr>
        <a:xfrm>
          <a:off x="2953608" y="892239"/>
          <a:ext cx="1154882" cy="46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GB" sz="1200" kern="1200" dirty="0"/>
            <a:t>Diet</a:t>
          </a:r>
        </a:p>
      </dsp:txBody>
      <dsp:txXfrm>
        <a:off x="2953608" y="892239"/>
        <a:ext cx="1154882" cy="461953"/>
      </dsp:txXfrm>
    </dsp:sp>
    <dsp:sp modelId="{8EDAB591-8DCF-4B66-9C8C-9F60C9F88879}">
      <dsp:nvSpPr>
        <dsp:cNvPr id="0" name=""/>
        <dsp:cNvSpPr/>
      </dsp:nvSpPr>
      <dsp:spPr>
        <a:xfrm>
          <a:off x="4628188" y="192715"/>
          <a:ext cx="519697" cy="51969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17F7E0-09B9-498C-A270-4E34934364C4}">
      <dsp:nvSpPr>
        <dsp:cNvPr id="0" name=""/>
        <dsp:cNvSpPr/>
      </dsp:nvSpPr>
      <dsp:spPr>
        <a:xfrm>
          <a:off x="4310596" y="892239"/>
          <a:ext cx="1154882" cy="46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GB" sz="1200" kern="1200" dirty="0"/>
            <a:t>Activity balance</a:t>
          </a:r>
        </a:p>
      </dsp:txBody>
      <dsp:txXfrm>
        <a:off x="4310596" y="892239"/>
        <a:ext cx="1154882" cy="461953"/>
      </dsp:txXfrm>
    </dsp:sp>
    <dsp:sp modelId="{34CAB8CE-B044-4F56-9B91-6510BBC57C15}">
      <dsp:nvSpPr>
        <dsp:cNvPr id="0" name=""/>
        <dsp:cNvSpPr/>
      </dsp:nvSpPr>
      <dsp:spPr>
        <a:xfrm>
          <a:off x="2592707" y="1676568"/>
          <a:ext cx="519697" cy="519697"/>
        </a:xfrm>
        <a:prstGeom prst="rect">
          <a:avLst/>
        </a:prstGeom>
        <a:blipFill>
          <a:blip xmlns:r="http://schemas.openxmlformats.org/officeDocument/2006/relationships" r:embed="rId9">
            <a:extLst>
              <a:ext uri="{96DAC541-7B7A-43D3-8B79-37D633B846F1}">
                <asvg:svgBlip xmlns:asvg="http://schemas.microsoft.com/office/drawing/2016/SVG/main" xmlns="" r:embed="rId1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4487F-D702-4375-8E8B-E08190060FA8}">
      <dsp:nvSpPr>
        <dsp:cNvPr id="0" name=""/>
        <dsp:cNvSpPr/>
      </dsp:nvSpPr>
      <dsp:spPr>
        <a:xfrm>
          <a:off x="918127" y="2342436"/>
          <a:ext cx="1154882" cy="46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GB" sz="1200" kern="1200" dirty="0"/>
            <a:t>Compression</a:t>
          </a:r>
        </a:p>
      </dsp:txBody>
      <dsp:txXfrm>
        <a:off x="918127" y="2342436"/>
        <a:ext cx="1154882" cy="461953"/>
      </dsp:txXfrm>
    </dsp:sp>
    <dsp:sp modelId="{B5CECE4B-DB75-4F14-AA83-B9E30B737A0C}">
      <dsp:nvSpPr>
        <dsp:cNvPr id="0" name=""/>
        <dsp:cNvSpPr/>
      </dsp:nvSpPr>
      <dsp:spPr>
        <a:xfrm>
          <a:off x="3856201" y="1676568"/>
          <a:ext cx="519697" cy="519697"/>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FF899-8A1A-45E3-86AD-049B63D602B3}">
      <dsp:nvSpPr>
        <dsp:cNvPr id="0" name=""/>
        <dsp:cNvSpPr/>
      </dsp:nvSpPr>
      <dsp:spPr>
        <a:xfrm>
          <a:off x="2275115" y="2342436"/>
          <a:ext cx="1154882" cy="46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GB" sz="1200" kern="1200"/>
            <a:t>Physical counter measures</a:t>
          </a:r>
        </a:p>
      </dsp:txBody>
      <dsp:txXfrm>
        <a:off x="2275115" y="2342436"/>
        <a:ext cx="1154882" cy="461953"/>
      </dsp:txXfrm>
    </dsp:sp>
    <dsp:sp modelId="{B3DE85F8-AC4C-4EA5-9C84-9CDE4592043C}">
      <dsp:nvSpPr>
        <dsp:cNvPr id="0" name=""/>
        <dsp:cNvSpPr/>
      </dsp:nvSpPr>
      <dsp:spPr>
        <a:xfrm>
          <a:off x="522317" y="252691"/>
          <a:ext cx="519697" cy="519697"/>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ADCA3-0139-4E7F-8DFF-EB6CD6062AA3}">
      <dsp:nvSpPr>
        <dsp:cNvPr id="0" name=""/>
        <dsp:cNvSpPr/>
      </dsp:nvSpPr>
      <dsp:spPr>
        <a:xfrm>
          <a:off x="3632102" y="2342436"/>
          <a:ext cx="1154882" cy="46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GB" sz="1200" kern="1200" dirty="0"/>
            <a:t>Sleep hygiene</a:t>
          </a:r>
        </a:p>
      </dsp:txBody>
      <dsp:txXfrm>
        <a:off x="3632102" y="2342436"/>
        <a:ext cx="1154882" cy="4619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4E5E6-8234-4D00-830F-36F8A8EE49C6}">
      <dsp:nvSpPr>
        <dsp:cNvPr id="0" name=""/>
        <dsp:cNvSpPr/>
      </dsp:nvSpPr>
      <dsp:spPr>
        <a:xfrm>
          <a:off x="1922791" y="689924"/>
          <a:ext cx="596425" cy="5964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62F81E-CDFD-4A53-B1A0-18B40F5B7693}">
      <dsp:nvSpPr>
        <dsp:cNvPr id="0" name=""/>
        <dsp:cNvSpPr/>
      </dsp:nvSpPr>
      <dsp:spPr>
        <a:xfrm>
          <a:off x="975" y="1349566"/>
          <a:ext cx="1325390" cy="53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GB" sz="1200" kern="1200" dirty="0"/>
            <a:t>Meditation / mindfulness / Yoga</a:t>
          </a:r>
        </a:p>
      </dsp:txBody>
      <dsp:txXfrm>
        <a:off x="975" y="1349566"/>
        <a:ext cx="1325390" cy="530156"/>
      </dsp:txXfrm>
    </dsp:sp>
    <dsp:sp modelId="{480FCDDF-8614-46CF-B6E8-45C962687412}">
      <dsp:nvSpPr>
        <dsp:cNvPr id="0" name=""/>
        <dsp:cNvSpPr/>
      </dsp:nvSpPr>
      <dsp:spPr>
        <a:xfrm>
          <a:off x="354156" y="669556"/>
          <a:ext cx="596425" cy="596425"/>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CA1CC1-C318-426A-9655-7AEE4F8E4259}">
      <dsp:nvSpPr>
        <dsp:cNvPr id="0" name=""/>
        <dsp:cNvSpPr/>
      </dsp:nvSpPr>
      <dsp:spPr>
        <a:xfrm>
          <a:off x="1558309" y="1349566"/>
          <a:ext cx="1325390" cy="53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GB" sz="1200" kern="1200"/>
            <a:t>Education</a:t>
          </a:r>
        </a:p>
      </dsp:txBody>
      <dsp:txXfrm>
        <a:off x="1558309" y="1349566"/>
        <a:ext cx="1325390" cy="530156"/>
      </dsp:txXfrm>
    </dsp:sp>
    <dsp:sp modelId="{F958262E-7D78-4BEB-8B47-4D9CEC4D0BCE}">
      <dsp:nvSpPr>
        <dsp:cNvPr id="0" name=""/>
        <dsp:cNvSpPr/>
      </dsp:nvSpPr>
      <dsp:spPr>
        <a:xfrm>
          <a:off x="3480126" y="554196"/>
          <a:ext cx="596425" cy="5964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B4A45F-5ED1-45E0-BAF0-7DF189EBEB83}">
      <dsp:nvSpPr>
        <dsp:cNvPr id="0" name=""/>
        <dsp:cNvSpPr/>
      </dsp:nvSpPr>
      <dsp:spPr>
        <a:xfrm>
          <a:off x="3115643" y="1349566"/>
          <a:ext cx="1325390" cy="53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GB" sz="1200" kern="1200" dirty="0"/>
            <a:t>Reducing anxiety of condition</a:t>
          </a:r>
        </a:p>
      </dsp:txBody>
      <dsp:txXfrm>
        <a:off x="3115643" y="1349566"/>
        <a:ext cx="1325390" cy="5301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21B2D-64F1-4906-875F-0FC23861C133}">
      <dsp:nvSpPr>
        <dsp:cNvPr id="0" name=""/>
        <dsp:cNvSpPr/>
      </dsp:nvSpPr>
      <dsp:spPr>
        <a:xfrm>
          <a:off x="0" y="516640"/>
          <a:ext cx="5802011" cy="876487"/>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0301" tIns="437388" rIns="450301"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t>The 5 Ps principle</a:t>
          </a:r>
        </a:p>
      </dsp:txBody>
      <dsp:txXfrm>
        <a:off x="0" y="516640"/>
        <a:ext cx="5802011" cy="876487"/>
      </dsp:txXfrm>
    </dsp:sp>
    <dsp:sp modelId="{EC371360-FC76-4CE9-9AAE-3D9ECC59225A}">
      <dsp:nvSpPr>
        <dsp:cNvPr id="0" name=""/>
        <dsp:cNvSpPr/>
      </dsp:nvSpPr>
      <dsp:spPr>
        <a:xfrm>
          <a:off x="290100" y="206680"/>
          <a:ext cx="4061407" cy="6199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3512" tIns="0" rIns="153512" bIns="0" numCol="1" spcCol="1270" anchor="ctr" anchorCtr="0">
          <a:noAutofit/>
        </a:bodyPr>
        <a:lstStyle/>
        <a:p>
          <a:pPr lvl="0" algn="l" defTabSz="933450">
            <a:lnSpc>
              <a:spcPct val="90000"/>
            </a:lnSpc>
            <a:spcBef>
              <a:spcPct val="0"/>
            </a:spcBef>
            <a:spcAft>
              <a:spcPct val="35000"/>
            </a:spcAft>
          </a:pPr>
          <a:r>
            <a:rPr lang="en-GB" sz="2100" kern="1200" dirty="0"/>
            <a:t>How to break the boom and bust cycle</a:t>
          </a:r>
          <a:endParaRPr lang="en-US" sz="2100" kern="1200" dirty="0"/>
        </a:p>
      </dsp:txBody>
      <dsp:txXfrm>
        <a:off x="320362" y="236942"/>
        <a:ext cx="4000883" cy="559396"/>
      </dsp:txXfrm>
    </dsp:sp>
    <dsp:sp modelId="{173FA0E4-813B-454B-8FF5-5DE70356CAEA}">
      <dsp:nvSpPr>
        <dsp:cNvPr id="0" name=""/>
        <dsp:cNvSpPr/>
      </dsp:nvSpPr>
      <dsp:spPr>
        <a:xfrm>
          <a:off x="0" y="1816488"/>
          <a:ext cx="5802011" cy="5292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33963B6-CAED-4222-B395-3B9BFEED1FA2}">
      <dsp:nvSpPr>
        <dsp:cNvPr id="0" name=""/>
        <dsp:cNvSpPr/>
      </dsp:nvSpPr>
      <dsp:spPr>
        <a:xfrm>
          <a:off x="267464" y="1645687"/>
          <a:ext cx="4061407" cy="61992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3512" tIns="0" rIns="153512" bIns="0" numCol="1" spcCol="1270" anchor="ctr" anchorCtr="0">
          <a:noAutofit/>
        </a:bodyPr>
        <a:lstStyle/>
        <a:p>
          <a:pPr lvl="0" algn="l" defTabSz="933450">
            <a:lnSpc>
              <a:spcPct val="90000"/>
            </a:lnSpc>
            <a:spcBef>
              <a:spcPct val="0"/>
            </a:spcBef>
            <a:spcAft>
              <a:spcPct val="35000"/>
            </a:spcAft>
          </a:pPr>
          <a:r>
            <a:rPr lang="en-GB" sz="2100" kern="1200" dirty="0"/>
            <a:t>The power of no</a:t>
          </a:r>
          <a:endParaRPr lang="en-US" sz="2100" kern="1200" dirty="0"/>
        </a:p>
      </dsp:txBody>
      <dsp:txXfrm>
        <a:off x="297726" y="1675949"/>
        <a:ext cx="4000883" cy="559396"/>
      </dsp:txXfrm>
    </dsp:sp>
    <dsp:sp modelId="{6ECDBB2B-2802-469A-A776-41F1EAA2B54D}">
      <dsp:nvSpPr>
        <dsp:cNvPr id="0" name=""/>
        <dsp:cNvSpPr/>
      </dsp:nvSpPr>
      <dsp:spPr>
        <a:xfrm>
          <a:off x="0" y="2769048"/>
          <a:ext cx="5802011" cy="25137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0301" tIns="437388" rIns="450301"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Imagery</a:t>
          </a:r>
          <a:endParaRPr lang="en-US" sz="2100" kern="1200"/>
        </a:p>
        <a:p>
          <a:pPr marL="228600" lvl="1" indent="-228600" algn="l" defTabSz="933450">
            <a:lnSpc>
              <a:spcPct val="90000"/>
            </a:lnSpc>
            <a:spcBef>
              <a:spcPct val="0"/>
            </a:spcBef>
            <a:spcAft>
              <a:spcPct val="15000"/>
            </a:spcAft>
            <a:buChar char="••"/>
          </a:pPr>
          <a:r>
            <a:rPr lang="en-GB" sz="2100" kern="1200"/>
            <a:t>Muscle relaxation</a:t>
          </a:r>
          <a:endParaRPr lang="en-US" sz="2100" kern="1200"/>
        </a:p>
        <a:p>
          <a:pPr marL="228600" lvl="1" indent="-228600" algn="l" defTabSz="933450">
            <a:lnSpc>
              <a:spcPct val="90000"/>
            </a:lnSpc>
            <a:spcBef>
              <a:spcPct val="0"/>
            </a:spcBef>
            <a:spcAft>
              <a:spcPct val="15000"/>
            </a:spcAft>
            <a:buChar char="••"/>
          </a:pPr>
          <a:r>
            <a:rPr lang="en-GB" sz="2100" kern="1200"/>
            <a:t>Supportive Apps: sleepio, better sleep</a:t>
          </a:r>
          <a:endParaRPr lang="en-US" sz="2100" kern="1200"/>
        </a:p>
        <a:p>
          <a:pPr marL="228600" lvl="1" indent="-228600" algn="l" defTabSz="933450">
            <a:lnSpc>
              <a:spcPct val="90000"/>
            </a:lnSpc>
            <a:spcBef>
              <a:spcPct val="0"/>
            </a:spcBef>
            <a:spcAft>
              <a:spcPct val="15000"/>
            </a:spcAft>
            <a:buChar char="••"/>
          </a:pPr>
          <a:r>
            <a:rPr lang="en-GB" sz="2100" kern="1200"/>
            <a:t>Putting the day to rest</a:t>
          </a:r>
          <a:endParaRPr lang="en-US" sz="2100" kern="1200"/>
        </a:p>
        <a:p>
          <a:pPr marL="228600" lvl="1" indent="-228600" algn="l" defTabSz="933450">
            <a:lnSpc>
              <a:spcPct val="90000"/>
            </a:lnSpc>
            <a:spcBef>
              <a:spcPct val="0"/>
            </a:spcBef>
            <a:spcAft>
              <a:spcPct val="15000"/>
            </a:spcAft>
            <a:buChar char="••"/>
          </a:pPr>
          <a:r>
            <a:rPr lang="en-GB" sz="2100" kern="1200"/>
            <a:t>Thought blocking</a:t>
          </a:r>
          <a:endParaRPr lang="en-US" sz="2100" kern="1200"/>
        </a:p>
        <a:p>
          <a:pPr marL="228600" lvl="1" indent="-228600" algn="l" defTabSz="933450">
            <a:lnSpc>
              <a:spcPct val="90000"/>
            </a:lnSpc>
            <a:spcBef>
              <a:spcPct val="0"/>
            </a:spcBef>
            <a:spcAft>
              <a:spcPct val="15000"/>
            </a:spcAft>
            <a:buChar char="••"/>
          </a:pPr>
          <a:r>
            <a:rPr lang="en-GB" sz="2100" kern="1200" dirty="0"/>
            <a:t>The 15 minute rule</a:t>
          </a:r>
          <a:endParaRPr lang="en-US" sz="2100" kern="1200" dirty="0"/>
        </a:p>
      </dsp:txBody>
      <dsp:txXfrm>
        <a:off x="0" y="2769048"/>
        <a:ext cx="5802011" cy="2513700"/>
      </dsp:txXfrm>
    </dsp:sp>
    <dsp:sp modelId="{7DF78D83-745A-4B90-9615-64BA6D899A43}">
      <dsp:nvSpPr>
        <dsp:cNvPr id="0" name=""/>
        <dsp:cNvSpPr/>
      </dsp:nvSpPr>
      <dsp:spPr>
        <a:xfrm>
          <a:off x="290100" y="2459088"/>
          <a:ext cx="4061407" cy="61992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3512" tIns="0" rIns="153512" bIns="0" numCol="1" spcCol="1270" anchor="ctr" anchorCtr="0">
          <a:noAutofit/>
        </a:bodyPr>
        <a:lstStyle/>
        <a:p>
          <a:pPr lvl="0" algn="l" defTabSz="933450">
            <a:lnSpc>
              <a:spcPct val="90000"/>
            </a:lnSpc>
            <a:spcBef>
              <a:spcPct val="0"/>
            </a:spcBef>
            <a:spcAft>
              <a:spcPct val="35000"/>
            </a:spcAft>
          </a:pPr>
          <a:r>
            <a:rPr lang="en-GB" sz="2100" kern="1200"/>
            <a:t>Sleep</a:t>
          </a:r>
          <a:endParaRPr lang="en-US" sz="2100" kern="1200"/>
        </a:p>
      </dsp:txBody>
      <dsp:txXfrm>
        <a:off x="320362" y="2489350"/>
        <a:ext cx="4000883" cy="5593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5C2AB-50C4-4BC1-A846-6111A38F4FDB}">
      <dsp:nvSpPr>
        <dsp:cNvPr id="0" name=""/>
        <dsp:cNvSpPr/>
      </dsp:nvSpPr>
      <dsp:spPr>
        <a:xfrm>
          <a:off x="0" y="3712"/>
          <a:ext cx="9618133" cy="7908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0CEC4-AC30-4B3B-A8AD-DCEEB840557C}">
      <dsp:nvSpPr>
        <dsp:cNvPr id="0" name=""/>
        <dsp:cNvSpPr/>
      </dsp:nvSpPr>
      <dsp:spPr>
        <a:xfrm>
          <a:off x="239220" y="181645"/>
          <a:ext cx="434946" cy="4349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EEAC28-5CC4-4FD6-AE85-94C1D22CB7A1}">
      <dsp:nvSpPr>
        <dsp:cNvPr id="0" name=""/>
        <dsp:cNvSpPr/>
      </dsp:nvSpPr>
      <dsp:spPr>
        <a:xfrm>
          <a:off x="913387" y="3712"/>
          <a:ext cx="8704745" cy="79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694" tIns="83694" rIns="83694" bIns="83694" numCol="1" spcCol="1270" anchor="ctr" anchorCtr="0">
          <a:noAutofit/>
        </a:bodyPr>
        <a:lstStyle/>
        <a:p>
          <a:pPr lvl="0" algn="l" defTabSz="844550">
            <a:lnSpc>
              <a:spcPct val="100000"/>
            </a:lnSpc>
            <a:spcBef>
              <a:spcPct val="0"/>
            </a:spcBef>
            <a:spcAft>
              <a:spcPct val="35000"/>
            </a:spcAft>
          </a:pPr>
          <a:r>
            <a:rPr lang="en-GB" sz="1900" kern="1200"/>
            <a:t>Remember the Corona Coaster</a:t>
          </a:r>
          <a:endParaRPr lang="en-US" sz="1900" kern="1200"/>
        </a:p>
      </dsp:txBody>
      <dsp:txXfrm>
        <a:off x="913387" y="3712"/>
        <a:ext cx="8704745" cy="790811"/>
      </dsp:txXfrm>
    </dsp:sp>
    <dsp:sp modelId="{558E49D4-5C9B-4830-8702-DB76580F0B1C}">
      <dsp:nvSpPr>
        <dsp:cNvPr id="0" name=""/>
        <dsp:cNvSpPr/>
      </dsp:nvSpPr>
      <dsp:spPr>
        <a:xfrm>
          <a:off x="0" y="992227"/>
          <a:ext cx="9618133" cy="7908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B854F-312F-4E38-AC5F-F3B8ED2C4311}">
      <dsp:nvSpPr>
        <dsp:cNvPr id="0" name=""/>
        <dsp:cNvSpPr/>
      </dsp:nvSpPr>
      <dsp:spPr>
        <a:xfrm>
          <a:off x="239220" y="1170159"/>
          <a:ext cx="434946" cy="4349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579835-A9C7-4D73-A716-7EA2CEE6A467}">
      <dsp:nvSpPr>
        <dsp:cNvPr id="0" name=""/>
        <dsp:cNvSpPr/>
      </dsp:nvSpPr>
      <dsp:spPr>
        <a:xfrm>
          <a:off x="913387" y="992227"/>
          <a:ext cx="8704745" cy="79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694" tIns="83694" rIns="83694" bIns="83694" numCol="1" spcCol="1270" anchor="ctr" anchorCtr="0">
          <a:noAutofit/>
        </a:bodyPr>
        <a:lstStyle/>
        <a:p>
          <a:pPr lvl="0" algn="l" defTabSz="844550">
            <a:lnSpc>
              <a:spcPct val="100000"/>
            </a:lnSpc>
            <a:spcBef>
              <a:spcPct val="0"/>
            </a:spcBef>
            <a:spcAft>
              <a:spcPct val="35000"/>
            </a:spcAft>
          </a:pPr>
          <a:r>
            <a:rPr lang="en-GB" sz="1900" kern="1200" dirty="0"/>
            <a:t>Clarity on your options with regards</a:t>
          </a:r>
          <a:r>
            <a:rPr lang="en-GB" sz="1900" kern="1200" dirty="0">
              <a:latin typeface="Trebuchet MS" panose="020B0603020202020204"/>
            </a:rPr>
            <a:t> to your rights</a:t>
          </a:r>
          <a:r>
            <a:rPr lang="en-GB" sz="1900" kern="1200" dirty="0"/>
            <a:t> </a:t>
          </a:r>
          <a:r>
            <a:rPr lang="en-GB" sz="1900" kern="1200" dirty="0">
              <a:latin typeface="Trebuchet MS" panose="020B0603020202020204"/>
            </a:rPr>
            <a:t>at </a:t>
          </a:r>
          <a:r>
            <a:rPr lang="en-GB" sz="1900" kern="1200" dirty="0"/>
            <a:t>work</a:t>
          </a:r>
          <a:r>
            <a:rPr lang="en-GB" sz="1900" kern="1200" dirty="0">
              <a:latin typeface="Trebuchet MS" panose="020B0603020202020204"/>
            </a:rPr>
            <a:t> </a:t>
          </a:r>
          <a:endParaRPr lang="en-US" sz="1900" kern="1200" dirty="0"/>
        </a:p>
      </dsp:txBody>
      <dsp:txXfrm>
        <a:off x="913387" y="992227"/>
        <a:ext cx="8704745" cy="790811"/>
      </dsp:txXfrm>
    </dsp:sp>
    <dsp:sp modelId="{CB5AA867-763A-4A81-B2B7-DAC5558BDBDA}">
      <dsp:nvSpPr>
        <dsp:cNvPr id="0" name=""/>
        <dsp:cNvSpPr/>
      </dsp:nvSpPr>
      <dsp:spPr>
        <a:xfrm>
          <a:off x="0" y="1980741"/>
          <a:ext cx="9618133" cy="7908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62E474-8E6E-4E6F-BBDC-DC8958CA0931}">
      <dsp:nvSpPr>
        <dsp:cNvPr id="0" name=""/>
        <dsp:cNvSpPr/>
      </dsp:nvSpPr>
      <dsp:spPr>
        <a:xfrm>
          <a:off x="239220" y="2158674"/>
          <a:ext cx="434946" cy="4349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0AEB4F-73F3-440F-86A8-AF8251E18487}">
      <dsp:nvSpPr>
        <dsp:cNvPr id="0" name=""/>
        <dsp:cNvSpPr/>
      </dsp:nvSpPr>
      <dsp:spPr>
        <a:xfrm>
          <a:off x="913387" y="1980741"/>
          <a:ext cx="8704745" cy="79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694" tIns="83694" rIns="83694" bIns="83694" numCol="1" spcCol="1270" anchor="ctr" anchorCtr="0">
          <a:noAutofit/>
        </a:bodyPr>
        <a:lstStyle/>
        <a:p>
          <a:pPr lvl="0" algn="l" defTabSz="844550">
            <a:lnSpc>
              <a:spcPct val="100000"/>
            </a:lnSpc>
            <a:spcBef>
              <a:spcPct val="0"/>
            </a:spcBef>
            <a:spcAft>
              <a:spcPct val="35000"/>
            </a:spcAft>
          </a:pPr>
          <a:r>
            <a:rPr lang="en-GB" sz="1900" kern="1200"/>
            <a:t>Set your goals as well as your setback plan</a:t>
          </a:r>
          <a:endParaRPr lang="en-US" sz="1900" kern="1200"/>
        </a:p>
      </dsp:txBody>
      <dsp:txXfrm>
        <a:off x="913387" y="1980741"/>
        <a:ext cx="8704745" cy="790811"/>
      </dsp:txXfrm>
    </dsp:sp>
    <dsp:sp modelId="{7EDAF777-4454-439B-BD1A-480D28CFA1DC}">
      <dsp:nvSpPr>
        <dsp:cNvPr id="0" name=""/>
        <dsp:cNvSpPr/>
      </dsp:nvSpPr>
      <dsp:spPr>
        <a:xfrm>
          <a:off x="0" y="2969256"/>
          <a:ext cx="9618133" cy="7908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65105-4F05-4EF9-994F-5F6B3DF67277}">
      <dsp:nvSpPr>
        <dsp:cNvPr id="0" name=""/>
        <dsp:cNvSpPr/>
      </dsp:nvSpPr>
      <dsp:spPr>
        <a:xfrm>
          <a:off x="239220" y="3147188"/>
          <a:ext cx="434946" cy="4349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7E4246-342A-41A5-839F-5FDC55AE7589}">
      <dsp:nvSpPr>
        <dsp:cNvPr id="0" name=""/>
        <dsp:cNvSpPr/>
      </dsp:nvSpPr>
      <dsp:spPr>
        <a:xfrm>
          <a:off x="913387" y="2969256"/>
          <a:ext cx="8704745" cy="79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694" tIns="83694" rIns="83694" bIns="83694" numCol="1" spcCol="1270" anchor="ctr" anchorCtr="0">
          <a:noAutofit/>
        </a:bodyPr>
        <a:lstStyle/>
        <a:p>
          <a:pPr lvl="0" algn="l" defTabSz="844550">
            <a:lnSpc>
              <a:spcPct val="100000"/>
            </a:lnSpc>
            <a:spcBef>
              <a:spcPct val="0"/>
            </a:spcBef>
            <a:spcAft>
              <a:spcPct val="35000"/>
            </a:spcAft>
          </a:pPr>
          <a:r>
            <a:rPr lang="en-GB" sz="1900" kern="1200" dirty="0"/>
            <a:t>Summary of all the Tools and strategies you have learnt over the 8 weeks</a:t>
          </a:r>
          <a:endParaRPr lang="en-US" sz="1900" kern="1200" dirty="0"/>
        </a:p>
      </dsp:txBody>
      <dsp:txXfrm>
        <a:off x="913387" y="2969256"/>
        <a:ext cx="8704745" cy="790811"/>
      </dsp:txXfrm>
    </dsp:sp>
    <dsp:sp modelId="{DE1AA35B-3EA0-49B4-8103-DA8DA289299E}">
      <dsp:nvSpPr>
        <dsp:cNvPr id="0" name=""/>
        <dsp:cNvSpPr/>
      </dsp:nvSpPr>
      <dsp:spPr>
        <a:xfrm>
          <a:off x="0" y="3957770"/>
          <a:ext cx="9618133" cy="7908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C8945-A953-418E-A58C-86A42D3C1F20}">
      <dsp:nvSpPr>
        <dsp:cNvPr id="0" name=""/>
        <dsp:cNvSpPr/>
      </dsp:nvSpPr>
      <dsp:spPr>
        <a:xfrm>
          <a:off x="239220" y="4135703"/>
          <a:ext cx="434946" cy="4349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070BD-145E-4B6D-91C8-C9181674CD22}">
      <dsp:nvSpPr>
        <dsp:cNvPr id="0" name=""/>
        <dsp:cNvSpPr/>
      </dsp:nvSpPr>
      <dsp:spPr>
        <a:xfrm>
          <a:off x="913387" y="3957770"/>
          <a:ext cx="8704745" cy="79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694" tIns="83694" rIns="83694" bIns="83694" numCol="1" spcCol="1270" anchor="ctr" anchorCtr="0">
          <a:noAutofit/>
        </a:bodyPr>
        <a:lstStyle/>
        <a:p>
          <a:pPr lvl="0" algn="l" defTabSz="844550">
            <a:lnSpc>
              <a:spcPct val="100000"/>
            </a:lnSpc>
            <a:spcBef>
              <a:spcPct val="0"/>
            </a:spcBef>
            <a:spcAft>
              <a:spcPct val="35000"/>
            </a:spcAft>
          </a:pPr>
          <a:r>
            <a:rPr lang="en-US" sz="1900" kern="1200" dirty="0"/>
            <a:t>Resource list of available support regarding work and finances</a:t>
          </a:r>
        </a:p>
      </dsp:txBody>
      <dsp:txXfrm>
        <a:off x="913387" y="3957770"/>
        <a:ext cx="8704745" cy="790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0516A-2724-40DE-A636-3BFD97B56A71}">
      <dsp:nvSpPr>
        <dsp:cNvPr id="0" name=""/>
        <dsp:cNvSpPr/>
      </dsp:nvSpPr>
      <dsp:spPr>
        <a:xfrm>
          <a:off x="0" y="286950"/>
          <a:ext cx="6628804" cy="1357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GB" sz="5800" kern="1200"/>
            <a:t>Symptoms</a:t>
          </a:r>
        </a:p>
      </dsp:txBody>
      <dsp:txXfrm>
        <a:off x="66253" y="353203"/>
        <a:ext cx="6496298" cy="1224694"/>
      </dsp:txXfrm>
    </dsp:sp>
    <dsp:sp modelId="{1A27DD62-42DC-43E5-B176-BDF5DCB72DA7}">
      <dsp:nvSpPr>
        <dsp:cNvPr id="0" name=""/>
        <dsp:cNvSpPr/>
      </dsp:nvSpPr>
      <dsp:spPr>
        <a:xfrm>
          <a:off x="0" y="1811190"/>
          <a:ext cx="6628804" cy="13572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GB" sz="5800" kern="1200"/>
            <a:t>Work environment</a:t>
          </a:r>
        </a:p>
      </dsp:txBody>
      <dsp:txXfrm>
        <a:off x="66253" y="1877443"/>
        <a:ext cx="6496298" cy="1224694"/>
      </dsp:txXfrm>
    </dsp:sp>
    <dsp:sp modelId="{B932092C-0E51-42C2-A483-051CD9C15BED}">
      <dsp:nvSpPr>
        <dsp:cNvPr id="0" name=""/>
        <dsp:cNvSpPr/>
      </dsp:nvSpPr>
      <dsp:spPr>
        <a:xfrm>
          <a:off x="0" y="3335430"/>
          <a:ext cx="6628804" cy="13572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GB" sz="5800" kern="1200"/>
            <a:t>Work life balance</a:t>
          </a:r>
        </a:p>
      </dsp:txBody>
      <dsp:txXfrm>
        <a:off x="66253" y="3401683"/>
        <a:ext cx="6496298" cy="122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6FA99-E195-4D8F-9DD5-E1EACFF68589}">
      <dsp:nvSpPr>
        <dsp:cNvPr id="0" name=""/>
        <dsp:cNvSpPr/>
      </dsp:nvSpPr>
      <dsp:spPr>
        <a:xfrm>
          <a:off x="0" y="117803"/>
          <a:ext cx="8596668"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Medically fit</a:t>
          </a:r>
        </a:p>
      </dsp:txBody>
      <dsp:txXfrm>
        <a:off x="35268" y="153071"/>
        <a:ext cx="8526132" cy="651938"/>
      </dsp:txXfrm>
    </dsp:sp>
    <dsp:sp modelId="{A474D0DB-3C30-4BA0-9C61-58D7B9526114}">
      <dsp:nvSpPr>
        <dsp:cNvPr id="0" name=""/>
        <dsp:cNvSpPr/>
      </dsp:nvSpPr>
      <dsp:spPr>
        <a:xfrm>
          <a:off x="0" y="894998"/>
          <a:ext cx="8596668"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Improvement in symptoms</a:t>
          </a:r>
        </a:p>
      </dsp:txBody>
      <dsp:txXfrm>
        <a:off x="35268" y="930266"/>
        <a:ext cx="8526132" cy="651938"/>
      </dsp:txXfrm>
    </dsp:sp>
    <dsp:sp modelId="{D2840428-5F63-434C-BEEC-883609D77FD3}">
      <dsp:nvSpPr>
        <dsp:cNvPr id="0" name=""/>
        <dsp:cNvSpPr/>
      </dsp:nvSpPr>
      <dsp:spPr>
        <a:xfrm>
          <a:off x="0" y="1672193"/>
          <a:ext cx="8596668"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Able to manage activities </a:t>
          </a:r>
          <a:r>
            <a:rPr lang="en-GB" sz="1900" i="1" kern="1200"/>
            <a:t>similar to work</a:t>
          </a:r>
          <a:r>
            <a:rPr lang="en-GB" sz="1900" kern="1200"/>
            <a:t> for longer periods (for at least 2-4 hours). Including getting dressed and out the door</a:t>
          </a:r>
        </a:p>
      </dsp:txBody>
      <dsp:txXfrm>
        <a:off x="35268" y="1707461"/>
        <a:ext cx="8526132" cy="651938"/>
      </dsp:txXfrm>
    </dsp:sp>
    <dsp:sp modelId="{56A2AF24-6021-4BF5-B7C5-2B53BF4D6251}">
      <dsp:nvSpPr>
        <dsp:cNvPr id="0" name=""/>
        <dsp:cNvSpPr/>
      </dsp:nvSpPr>
      <dsp:spPr>
        <a:xfrm>
          <a:off x="0" y="2449388"/>
          <a:ext cx="8596668"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Able to travel into work / work from home</a:t>
          </a:r>
        </a:p>
      </dsp:txBody>
      <dsp:txXfrm>
        <a:off x="35268" y="2484656"/>
        <a:ext cx="8526132" cy="651938"/>
      </dsp:txXfrm>
    </dsp:sp>
    <dsp:sp modelId="{B8B7C49B-F19E-448D-99A8-C46C82B61573}">
      <dsp:nvSpPr>
        <dsp:cNvPr id="0" name=""/>
        <dsp:cNvSpPr/>
      </dsp:nvSpPr>
      <dsp:spPr>
        <a:xfrm>
          <a:off x="0" y="3226583"/>
          <a:ext cx="8596668"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Symptoms stable – less “bad days” or more manageable</a:t>
          </a:r>
        </a:p>
      </dsp:txBody>
      <dsp:txXfrm>
        <a:off x="35268" y="3261851"/>
        <a:ext cx="8526132" cy="651938"/>
      </dsp:txXfrm>
    </dsp:sp>
    <dsp:sp modelId="{889457BD-09AE-4636-AB1D-9175F92D7B99}">
      <dsp:nvSpPr>
        <dsp:cNvPr id="0" name=""/>
        <dsp:cNvSpPr/>
      </dsp:nvSpPr>
      <dsp:spPr>
        <a:xfrm>
          <a:off x="0" y="4003777"/>
          <a:ext cx="8596668"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Risk assessment</a:t>
          </a:r>
        </a:p>
      </dsp:txBody>
      <dsp:txXfrm>
        <a:off x="35268" y="4039045"/>
        <a:ext cx="8526132" cy="651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FD51F-4183-4997-98B5-4C759E93F311}">
      <dsp:nvSpPr>
        <dsp:cNvPr id="0" name=""/>
        <dsp:cNvSpPr/>
      </dsp:nvSpPr>
      <dsp:spPr>
        <a:xfrm>
          <a:off x="0" y="0"/>
          <a:ext cx="6877049" cy="85391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Adjustments</a:t>
          </a:r>
          <a:endParaRPr lang="en-US" sz="2300" kern="1200"/>
        </a:p>
      </dsp:txBody>
      <dsp:txXfrm>
        <a:off x="25010" y="25010"/>
        <a:ext cx="5883452" cy="803896"/>
      </dsp:txXfrm>
    </dsp:sp>
    <dsp:sp modelId="{86B02594-7E7E-40F9-AB95-93F1364F54E6}">
      <dsp:nvSpPr>
        <dsp:cNvPr id="0" name=""/>
        <dsp:cNvSpPr/>
      </dsp:nvSpPr>
      <dsp:spPr>
        <a:xfrm>
          <a:off x="575952" y="1009173"/>
          <a:ext cx="6877049" cy="853916"/>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Redeployment</a:t>
          </a:r>
          <a:endParaRPr lang="en-US" sz="2300" kern="1200"/>
        </a:p>
      </dsp:txBody>
      <dsp:txXfrm>
        <a:off x="600962" y="1034183"/>
        <a:ext cx="5696031" cy="803896"/>
      </dsp:txXfrm>
    </dsp:sp>
    <dsp:sp modelId="{4D35EFBD-2090-4A98-88A5-298F64E4C4F5}">
      <dsp:nvSpPr>
        <dsp:cNvPr id="0" name=""/>
        <dsp:cNvSpPr/>
      </dsp:nvSpPr>
      <dsp:spPr>
        <a:xfrm>
          <a:off x="1143309" y="2018347"/>
          <a:ext cx="6877049" cy="853916"/>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Pausing work / career break</a:t>
          </a:r>
          <a:endParaRPr lang="en-US" sz="2300" kern="1200"/>
        </a:p>
      </dsp:txBody>
      <dsp:txXfrm>
        <a:off x="1168319" y="2043357"/>
        <a:ext cx="5704627" cy="803896"/>
      </dsp:txXfrm>
    </dsp:sp>
    <dsp:sp modelId="{C372351C-C996-4A6B-9D30-7859096C5B42}">
      <dsp:nvSpPr>
        <dsp:cNvPr id="0" name=""/>
        <dsp:cNvSpPr/>
      </dsp:nvSpPr>
      <dsp:spPr>
        <a:xfrm>
          <a:off x="1719262" y="3027520"/>
          <a:ext cx="6877049" cy="85391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Terminating contract on grounds of ill health</a:t>
          </a:r>
          <a:endParaRPr lang="en-US" sz="2300" kern="1200"/>
        </a:p>
      </dsp:txBody>
      <dsp:txXfrm>
        <a:off x="1744272" y="3052530"/>
        <a:ext cx="5696031" cy="803896"/>
      </dsp:txXfrm>
    </dsp:sp>
    <dsp:sp modelId="{FF33B0FB-1DBC-4673-9709-56E7C0A63FD6}">
      <dsp:nvSpPr>
        <dsp:cNvPr id="0" name=""/>
        <dsp:cNvSpPr/>
      </dsp:nvSpPr>
      <dsp:spPr>
        <a:xfrm>
          <a:off x="6322004" y="654022"/>
          <a:ext cx="555045" cy="555045"/>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446889" y="654022"/>
        <a:ext cx="305275" cy="417671"/>
      </dsp:txXfrm>
    </dsp:sp>
    <dsp:sp modelId="{02DA2E96-7E59-4991-8D4E-43C781882E7D}">
      <dsp:nvSpPr>
        <dsp:cNvPr id="0" name=""/>
        <dsp:cNvSpPr/>
      </dsp:nvSpPr>
      <dsp:spPr>
        <a:xfrm>
          <a:off x="6897957" y="1663195"/>
          <a:ext cx="555045" cy="555045"/>
        </a:xfrm>
        <a:prstGeom prst="downArrow">
          <a:avLst>
            <a:gd name="adj1" fmla="val 55000"/>
            <a:gd name="adj2" fmla="val 45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7022842" y="1663195"/>
        <a:ext cx="305275" cy="417671"/>
      </dsp:txXfrm>
    </dsp:sp>
    <dsp:sp modelId="{B3DE2B24-D42C-4A65-8881-2EF5ACC7CDF4}">
      <dsp:nvSpPr>
        <dsp:cNvPr id="0" name=""/>
        <dsp:cNvSpPr/>
      </dsp:nvSpPr>
      <dsp:spPr>
        <a:xfrm>
          <a:off x="7465313" y="2672369"/>
          <a:ext cx="555045" cy="555045"/>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7590198" y="2672369"/>
        <a:ext cx="305275" cy="417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7B9FF-18BE-40FC-BEE3-B3F0782F436A}">
      <dsp:nvSpPr>
        <dsp:cNvPr id="0" name=""/>
        <dsp:cNvSpPr/>
      </dsp:nvSpPr>
      <dsp:spPr>
        <a:xfrm>
          <a:off x="3098134" y="549"/>
          <a:ext cx="1734955" cy="11277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lang="en-GB" sz="1900" kern="1200"/>
            <a:t>Length of phased return</a:t>
          </a:r>
        </a:p>
      </dsp:txBody>
      <dsp:txXfrm>
        <a:off x="3153185" y="55600"/>
        <a:ext cx="1624853" cy="1017618"/>
      </dsp:txXfrm>
    </dsp:sp>
    <dsp:sp modelId="{5809089A-EBCD-48AE-B287-D2E8244FC3E4}">
      <dsp:nvSpPr>
        <dsp:cNvPr id="0" name=""/>
        <dsp:cNvSpPr/>
      </dsp:nvSpPr>
      <dsp:spPr>
        <a:xfrm>
          <a:off x="1713652" y="564409"/>
          <a:ext cx="4503919" cy="4503919"/>
        </a:xfrm>
        <a:custGeom>
          <a:avLst/>
          <a:gdLst/>
          <a:ahLst/>
          <a:cxnLst/>
          <a:rect l="0" t="0" r="0" b="0"/>
          <a:pathLst>
            <a:path>
              <a:moveTo>
                <a:pt x="3131342" y="178795"/>
              </a:moveTo>
              <a:arcTo wR="2251959" hR="2251959" stAng="17579123" swAng="1960287"/>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D423D0-265C-455D-BE44-68F9472433A7}">
      <dsp:nvSpPr>
        <dsp:cNvPr id="0" name=""/>
        <dsp:cNvSpPr/>
      </dsp:nvSpPr>
      <dsp:spPr>
        <a:xfrm>
          <a:off x="5239875" y="1556615"/>
          <a:ext cx="1734955" cy="1127720"/>
        </a:xfrm>
        <a:prstGeom prst="roundRect">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lang="en-GB" sz="1900" kern="1200"/>
            <a:t>Length of shift Vs how many shifts</a:t>
          </a:r>
        </a:p>
      </dsp:txBody>
      <dsp:txXfrm>
        <a:off x="5294926" y="1611666"/>
        <a:ext cx="1624853" cy="1017618"/>
      </dsp:txXfrm>
    </dsp:sp>
    <dsp:sp modelId="{95B74482-4E80-4C22-BAB8-90A4B6988A08}">
      <dsp:nvSpPr>
        <dsp:cNvPr id="0" name=""/>
        <dsp:cNvSpPr/>
      </dsp:nvSpPr>
      <dsp:spPr>
        <a:xfrm>
          <a:off x="1713652" y="564409"/>
          <a:ext cx="4503919" cy="4503919"/>
        </a:xfrm>
        <a:custGeom>
          <a:avLst/>
          <a:gdLst/>
          <a:ahLst/>
          <a:cxnLst/>
          <a:rect l="0" t="0" r="0" b="0"/>
          <a:pathLst>
            <a:path>
              <a:moveTo>
                <a:pt x="4500844" y="2134315"/>
              </a:moveTo>
              <a:arcTo wR="2251959" hR="2251959" stAng="21420327" swAng="2195341"/>
            </a:path>
          </a:pathLst>
        </a:custGeom>
        <a:noFill/>
        <a:ln w="12700" cap="rnd" cmpd="sng" algn="ctr">
          <a:solidFill>
            <a:schemeClr val="accent2">
              <a:hueOff val="-741071"/>
              <a:satOff val="3550"/>
              <a:lumOff val="3284"/>
              <a:alphaOff val="0"/>
            </a:schemeClr>
          </a:solidFill>
          <a:prstDash val="solid"/>
        </a:ln>
        <a:effectLst/>
      </dsp:spPr>
      <dsp:style>
        <a:lnRef idx="1">
          <a:scrgbClr r="0" g="0" b="0"/>
        </a:lnRef>
        <a:fillRef idx="0">
          <a:scrgbClr r="0" g="0" b="0"/>
        </a:fillRef>
        <a:effectRef idx="0">
          <a:scrgbClr r="0" g="0" b="0"/>
        </a:effectRef>
        <a:fontRef idx="minor"/>
      </dsp:style>
    </dsp:sp>
    <dsp:sp modelId="{F16FCA8B-42D8-4750-A56D-A79B82CE2131}">
      <dsp:nvSpPr>
        <dsp:cNvPr id="0" name=""/>
        <dsp:cNvSpPr/>
      </dsp:nvSpPr>
      <dsp:spPr>
        <a:xfrm>
          <a:off x="4421803" y="4074382"/>
          <a:ext cx="1734955" cy="1127720"/>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lang="en-GB" sz="1900" kern="1200"/>
            <a:t>Start and finish times</a:t>
          </a:r>
        </a:p>
      </dsp:txBody>
      <dsp:txXfrm>
        <a:off x="4476854" y="4129433"/>
        <a:ext cx="1624853" cy="1017618"/>
      </dsp:txXfrm>
    </dsp:sp>
    <dsp:sp modelId="{01417683-2625-4C64-A861-A6523AE32A60}">
      <dsp:nvSpPr>
        <dsp:cNvPr id="0" name=""/>
        <dsp:cNvSpPr/>
      </dsp:nvSpPr>
      <dsp:spPr>
        <a:xfrm>
          <a:off x="1713652" y="564409"/>
          <a:ext cx="4503919" cy="4503919"/>
        </a:xfrm>
        <a:custGeom>
          <a:avLst/>
          <a:gdLst/>
          <a:ahLst/>
          <a:cxnLst/>
          <a:rect l="0" t="0" r="0" b="0"/>
          <a:pathLst>
            <a:path>
              <a:moveTo>
                <a:pt x="2699212" y="4459059"/>
              </a:moveTo>
              <a:arcTo wR="2251959" hR="2251959" stAng="4712673" swAng="1374655"/>
            </a:path>
          </a:pathLst>
        </a:custGeom>
        <a:noFill/>
        <a:ln w="12700" cap="rnd" cmpd="sng" algn="ctr">
          <a:solidFill>
            <a:schemeClr val="accent2">
              <a:hueOff val="-1482143"/>
              <a:satOff val="7100"/>
              <a:lumOff val="6569"/>
              <a:alphaOff val="0"/>
            </a:schemeClr>
          </a:solidFill>
          <a:prstDash val="solid"/>
        </a:ln>
        <a:effectLst/>
      </dsp:spPr>
      <dsp:style>
        <a:lnRef idx="1">
          <a:scrgbClr r="0" g="0" b="0"/>
        </a:lnRef>
        <a:fillRef idx="0">
          <a:scrgbClr r="0" g="0" b="0"/>
        </a:fillRef>
        <a:effectRef idx="0">
          <a:scrgbClr r="0" g="0" b="0"/>
        </a:effectRef>
        <a:fontRef idx="minor"/>
      </dsp:style>
    </dsp:sp>
    <dsp:sp modelId="{53A893C4-D968-40A5-AB70-2B001F1D54B8}">
      <dsp:nvSpPr>
        <dsp:cNvPr id="0" name=""/>
        <dsp:cNvSpPr/>
      </dsp:nvSpPr>
      <dsp:spPr>
        <a:xfrm>
          <a:off x="1774465" y="4074382"/>
          <a:ext cx="1734955" cy="1127720"/>
        </a:xfrm>
        <a:prstGeom prst="roundRect">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lang="en-GB" sz="1900" kern="1200"/>
            <a:t>Review</a:t>
          </a:r>
        </a:p>
      </dsp:txBody>
      <dsp:txXfrm>
        <a:off x="1829516" y="4129433"/>
        <a:ext cx="1624853" cy="1017618"/>
      </dsp:txXfrm>
    </dsp:sp>
    <dsp:sp modelId="{E0C2F856-189F-4ABB-A103-3117BC80CF5E}">
      <dsp:nvSpPr>
        <dsp:cNvPr id="0" name=""/>
        <dsp:cNvSpPr/>
      </dsp:nvSpPr>
      <dsp:spPr>
        <a:xfrm>
          <a:off x="1713652" y="564409"/>
          <a:ext cx="4503919" cy="4503919"/>
        </a:xfrm>
        <a:custGeom>
          <a:avLst/>
          <a:gdLst/>
          <a:ahLst/>
          <a:cxnLst/>
          <a:rect l="0" t="0" r="0" b="0"/>
          <a:pathLst>
            <a:path>
              <a:moveTo>
                <a:pt x="376134" y="3497994"/>
              </a:moveTo>
              <a:arcTo wR="2251959" hR="2251959" stAng="8784331" swAng="2195341"/>
            </a:path>
          </a:pathLst>
        </a:custGeom>
        <a:noFill/>
        <a:ln w="12700" cap="rnd" cmpd="sng" algn="ctr">
          <a:solidFill>
            <a:schemeClr val="accent2">
              <a:hueOff val="-2223214"/>
              <a:satOff val="10650"/>
              <a:lumOff val="9853"/>
              <a:alphaOff val="0"/>
            </a:schemeClr>
          </a:solidFill>
          <a:prstDash val="solid"/>
        </a:ln>
        <a:effectLst/>
      </dsp:spPr>
      <dsp:style>
        <a:lnRef idx="1">
          <a:scrgbClr r="0" g="0" b="0"/>
        </a:lnRef>
        <a:fillRef idx="0">
          <a:scrgbClr r="0" g="0" b="0"/>
        </a:fillRef>
        <a:effectRef idx="0">
          <a:scrgbClr r="0" g="0" b="0"/>
        </a:effectRef>
        <a:fontRef idx="minor"/>
      </dsp:style>
    </dsp:sp>
    <dsp:sp modelId="{8E658B2C-13B3-41A7-9EF5-581A635AAF6D}">
      <dsp:nvSpPr>
        <dsp:cNvPr id="0" name=""/>
        <dsp:cNvSpPr/>
      </dsp:nvSpPr>
      <dsp:spPr>
        <a:xfrm>
          <a:off x="956393" y="1556615"/>
          <a:ext cx="1734955" cy="112772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lang="en-GB" sz="1900" kern="1200"/>
            <a:t>Best if flexible</a:t>
          </a:r>
        </a:p>
      </dsp:txBody>
      <dsp:txXfrm>
        <a:off x="1011444" y="1611666"/>
        <a:ext cx="1624853" cy="1017618"/>
      </dsp:txXfrm>
    </dsp:sp>
    <dsp:sp modelId="{EB72E5D4-8314-4F5F-9BFA-CC1736946CBE}">
      <dsp:nvSpPr>
        <dsp:cNvPr id="0" name=""/>
        <dsp:cNvSpPr/>
      </dsp:nvSpPr>
      <dsp:spPr>
        <a:xfrm>
          <a:off x="1713652" y="564409"/>
          <a:ext cx="4503919" cy="4503919"/>
        </a:xfrm>
        <a:custGeom>
          <a:avLst/>
          <a:gdLst/>
          <a:ahLst/>
          <a:cxnLst/>
          <a:rect l="0" t="0" r="0" b="0"/>
          <a:pathLst>
            <a:path>
              <a:moveTo>
                <a:pt x="392576" y="981520"/>
              </a:moveTo>
              <a:arcTo wR="2251959" hR="2251959" stAng="12860590" swAng="1960287"/>
            </a:path>
          </a:pathLst>
        </a:custGeom>
        <a:noFill/>
        <a:ln w="12700" cap="rnd" cmpd="sng" algn="ctr">
          <a:solidFill>
            <a:schemeClr val="accent2">
              <a:hueOff val="-2964286"/>
              <a:satOff val="14200"/>
              <a:lumOff val="1313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45FA6-2BE4-461A-B6A8-74C5B16A9969}">
      <dsp:nvSpPr>
        <dsp:cNvPr id="0" name=""/>
        <dsp:cNvSpPr/>
      </dsp:nvSpPr>
      <dsp:spPr>
        <a:xfrm>
          <a:off x="3255953" y="2114628"/>
          <a:ext cx="1624996" cy="162499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kern="1200"/>
            <a:t>Duties</a:t>
          </a:r>
        </a:p>
      </dsp:txBody>
      <dsp:txXfrm>
        <a:off x="3493928" y="2352603"/>
        <a:ext cx="1149046" cy="1149046"/>
      </dsp:txXfrm>
    </dsp:sp>
    <dsp:sp modelId="{FA2D2638-ACC8-4836-A73E-6E3AFB25FCC7}">
      <dsp:nvSpPr>
        <dsp:cNvPr id="0" name=""/>
        <dsp:cNvSpPr/>
      </dsp:nvSpPr>
      <dsp:spPr>
        <a:xfrm rot="16200000">
          <a:off x="3896493" y="1523661"/>
          <a:ext cx="343917" cy="5524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3948081" y="1685749"/>
        <a:ext cx="240742" cy="331498"/>
      </dsp:txXfrm>
    </dsp:sp>
    <dsp:sp modelId="{435556C2-2B3F-4319-B4C1-75366C8AF2BC}">
      <dsp:nvSpPr>
        <dsp:cNvPr id="0" name=""/>
        <dsp:cNvSpPr/>
      </dsp:nvSpPr>
      <dsp:spPr>
        <a:xfrm>
          <a:off x="3337203" y="3230"/>
          <a:ext cx="1462497" cy="146249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a:t>Grade duties</a:t>
          </a:r>
        </a:p>
      </dsp:txBody>
      <dsp:txXfrm>
        <a:off x="3551381" y="217408"/>
        <a:ext cx="1034141" cy="1034141"/>
      </dsp:txXfrm>
    </dsp:sp>
    <dsp:sp modelId="{FB601913-BB4D-40AE-B4E1-6C09A18DC2AC}">
      <dsp:nvSpPr>
        <dsp:cNvPr id="0" name=""/>
        <dsp:cNvSpPr/>
      </dsp:nvSpPr>
      <dsp:spPr>
        <a:xfrm rot="19285714">
          <a:off x="4777785" y="1948069"/>
          <a:ext cx="343917" cy="552498"/>
        </a:xfrm>
        <a:prstGeom prst="rightArrow">
          <a:avLst>
            <a:gd name="adj1" fmla="val 60000"/>
            <a:gd name="adj2" fmla="val 50000"/>
          </a:avLst>
        </a:prstGeom>
        <a:solidFill>
          <a:schemeClr val="accent2">
            <a:hueOff val="-494048"/>
            <a:satOff val="2367"/>
            <a:lumOff val="21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4789040" y="2090733"/>
        <a:ext cx="240742" cy="331498"/>
      </dsp:txXfrm>
    </dsp:sp>
    <dsp:sp modelId="{44E3DE0D-A6C9-4E4B-9E2B-FF526762569A}">
      <dsp:nvSpPr>
        <dsp:cNvPr id="0" name=""/>
        <dsp:cNvSpPr/>
      </dsp:nvSpPr>
      <dsp:spPr>
        <a:xfrm>
          <a:off x="5051484" y="828784"/>
          <a:ext cx="1462497" cy="1462497"/>
        </a:xfrm>
        <a:prstGeom prst="ellipse">
          <a:avLst/>
        </a:prstGeom>
        <a:solidFill>
          <a:schemeClr val="accent2">
            <a:hueOff val="-494048"/>
            <a:satOff val="2367"/>
            <a:lumOff val="21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a:t>Types of duties</a:t>
          </a:r>
        </a:p>
      </dsp:txBody>
      <dsp:txXfrm>
        <a:off x="5265662" y="1042962"/>
        <a:ext cx="1034141" cy="1034141"/>
      </dsp:txXfrm>
    </dsp:sp>
    <dsp:sp modelId="{9E819661-52E5-498F-855C-0A0C2B8894D4}">
      <dsp:nvSpPr>
        <dsp:cNvPr id="0" name=""/>
        <dsp:cNvSpPr/>
      </dsp:nvSpPr>
      <dsp:spPr>
        <a:xfrm rot="771429">
          <a:off x="4995446" y="2901706"/>
          <a:ext cx="343917" cy="552498"/>
        </a:xfrm>
        <a:prstGeom prst="rightArrow">
          <a:avLst>
            <a:gd name="adj1" fmla="val 60000"/>
            <a:gd name="adj2" fmla="val 50000"/>
          </a:avLst>
        </a:prstGeom>
        <a:solidFill>
          <a:schemeClr val="accent2">
            <a:hueOff val="-988095"/>
            <a:satOff val="4733"/>
            <a:lumOff val="43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4996739" y="3000727"/>
        <a:ext cx="240742" cy="331498"/>
      </dsp:txXfrm>
    </dsp:sp>
    <dsp:sp modelId="{20581CBD-967E-4E14-AEC8-E172E7FD1A5E}">
      <dsp:nvSpPr>
        <dsp:cNvPr id="0" name=""/>
        <dsp:cNvSpPr/>
      </dsp:nvSpPr>
      <dsp:spPr>
        <a:xfrm>
          <a:off x="5474876" y="2683788"/>
          <a:ext cx="1462497" cy="1462497"/>
        </a:xfrm>
        <a:prstGeom prst="ellipse">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a:t>Varying tasks / limiting time</a:t>
          </a:r>
        </a:p>
      </dsp:txBody>
      <dsp:txXfrm>
        <a:off x="5689054" y="2897966"/>
        <a:ext cx="1034141" cy="1034141"/>
      </dsp:txXfrm>
    </dsp:sp>
    <dsp:sp modelId="{6630501D-D06C-4499-BAF0-9DFB611FDEB9}">
      <dsp:nvSpPr>
        <dsp:cNvPr id="0" name=""/>
        <dsp:cNvSpPr/>
      </dsp:nvSpPr>
      <dsp:spPr>
        <a:xfrm rot="3857143">
          <a:off x="4385573" y="3666463"/>
          <a:ext cx="343917" cy="552498"/>
        </a:xfrm>
        <a:prstGeom prst="rightArrow">
          <a:avLst>
            <a:gd name="adj1" fmla="val 60000"/>
            <a:gd name="adj2" fmla="val 50000"/>
          </a:avLst>
        </a:prstGeom>
        <a:solidFill>
          <a:schemeClr val="accent2">
            <a:hueOff val="-1482143"/>
            <a:satOff val="7100"/>
            <a:lumOff val="6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4414778" y="3730484"/>
        <a:ext cx="240742" cy="331498"/>
      </dsp:txXfrm>
    </dsp:sp>
    <dsp:sp modelId="{A6853D08-AE59-4EE7-844E-A114F8568A2D}">
      <dsp:nvSpPr>
        <dsp:cNvPr id="0" name=""/>
        <dsp:cNvSpPr/>
      </dsp:nvSpPr>
      <dsp:spPr>
        <a:xfrm>
          <a:off x="4288557" y="4171385"/>
          <a:ext cx="1462497" cy="1462497"/>
        </a:xfrm>
        <a:prstGeom prst="ellipse">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a:t>Supervision</a:t>
          </a:r>
        </a:p>
      </dsp:txBody>
      <dsp:txXfrm>
        <a:off x="4502735" y="4385563"/>
        <a:ext cx="1034141" cy="1034141"/>
      </dsp:txXfrm>
    </dsp:sp>
    <dsp:sp modelId="{8E1AF340-EF65-4621-80A5-747C65416DFB}">
      <dsp:nvSpPr>
        <dsp:cNvPr id="0" name=""/>
        <dsp:cNvSpPr/>
      </dsp:nvSpPr>
      <dsp:spPr>
        <a:xfrm rot="6942857">
          <a:off x="3407412" y="3666463"/>
          <a:ext cx="343917" cy="552498"/>
        </a:xfrm>
        <a:prstGeom prst="rightArrow">
          <a:avLst>
            <a:gd name="adj1" fmla="val 60000"/>
            <a:gd name="adj2" fmla="val 50000"/>
          </a:avLst>
        </a:prstGeom>
        <a:solidFill>
          <a:schemeClr val="accent2">
            <a:hueOff val="-1976191"/>
            <a:satOff val="9467"/>
            <a:lumOff val="87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481382" y="3730484"/>
        <a:ext cx="240742" cy="331498"/>
      </dsp:txXfrm>
    </dsp:sp>
    <dsp:sp modelId="{6C5AB4C2-66BF-4A5D-9E46-576104828FDF}">
      <dsp:nvSpPr>
        <dsp:cNvPr id="0" name=""/>
        <dsp:cNvSpPr/>
      </dsp:nvSpPr>
      <dsp:spPr>
        <a:xfrm>
          <a:off x="2385849" y="4171385"/>
          <a:ext cx="1462497" cy="1462497"/>
        </a:xfrm>
        <a:prstGeom prst="ellipse">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a:t>Induction</a:t>
          </a:r>
        </a:p>
      </dsp:txBody>
      <dsp:txXfrm>
        <a:off x="2600027" y="4385563"/>
        <a:ext cx="1034141" cy="1034141"/>
      </dsp:txXfrm>
    </dsp:sp>
    <dsp:sp modelId="{4BF6AED5-2D7A-4FEA-8C89-1E1B05414767}">
      <dsp:nvSpPr>
        <dsp:cNvPr id="0" name=""/>
        <dsp:cNvSpPr/>
      </dsp:nvSpPr>
      <dsp:spPr>
        <a:xfrm rot="10028571">
          <a:off x="2797539" y="2901706"/>
          <a:ext cx="343917" cy="552498"/>
        </a:xfrm>
        <a:prstGeom prst="rightArrow">
          <a:avLst>
            <a:gd name="adj1" fmla="val 60000"/>
            <a:gd name="adj2" fmla="val 50000"/>
          </a:avLst>
        </a:prstGeom>
        <a:solidFill>
          <a:schemeClr val="accent2">
            <a:hueOff val="-2470238"/>
            <a:satOff val="11833"/>
            <a:lumOff val="1094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2899421" y="3000727"/>
        <a:ext cx="240742" cy="331498"/>
      </dsp:txXfrm>
    </dsp:sp>
    <dsp:sp modelId="{35579B3B-1E8B-4D8F-9C4C-B19BAC847D8A}">
      <dsp:nvSpPr>
        <dsp:cNvPr id="0" name=""/>
        <dsp:cNvSpPr/>
      </dsp:nvSpPr>
      <dsp:spPr>
        <a:xfrm>
          <a:off x="1199529" y="2683788"/>
          <a:ext cx="1462497" cy="1462497"/>
        </a:xfrm>
        <a:prstGeom prst="ellipse">
          <a:avLst/>
        </a:prstGeom>
        <a:solidFill>
          <a:schemeClr val="accent2">
            <a:hueOff val="-2470238"/>
            <a:satOff val="11833"/>
            <a:lumOff val="109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a:t>Supernumerary</a:t>
          </a:r>
        </a:p>
      </dsp:txBody>
      <dsp:txXfrm>
        <a:off x="1413707" y="2897966"/>
        <a:ext cx="1034141" cy="1034141"/>
      </dsp:txXfrm>
    </dsp:sp>
    <dsp:sp modelId="{F32CB063-13F3-4770-AC9B-FD867F194EB1}">
      <dsp:nvSpPr>
        <dsp:cNvPr id="0" name=""/>
        <dsp:cNvSpPr/>
      </dsp:nvSpPr>
      <dsp:spPr>
        <a:xfrm rot="13180644">
          <a:off x="2999596" y="1916959"/>
          <a:ext cx="368275" cy="552498"/>
        </a:xfrm>
        <a:prstGeom prst="rightArrow">
          <a:avLst>
            <a:gd name="adj1" fmla="val 60000"/>
            <a:gd name="adj2" fmla="val 50000"/>
          </a:avLst>
        </a:prstGeom>
        <a:solidFill>
          <a:schemeClr val="accent2">
            <a:hueOff val="-2964286"/>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097353" y="2062728"/>
        <a:ext cx="257793" cy="331498"/>
      </dsp:txXfrm>
    </dsp:sp>
    <dsp:sp modelId="{8AD14578-3836-4B97-BAA3-1D3A4F2205DD}">
      <dsp:nvSpPr>
        <dsp:cNvPr id="0" name=""/>
        <dsp:cNvSpPr/>
      </dsp:nvSpPr>
      <dsp:spPr>
        <a:xfrm>
          <a:off x="1614257" y="766608"/>
          <a:ext cx="1462497" cy="1462497"/>
        </a:xfrm>
        <a:prstGeom prst="ellipse">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a:t>Delegation</a:t>
          </a:r>
          <a:endParaRPr lang="en-GB" sz="1000" kern="1200"/>
        </a:p>
      </dsp:txBody>
      <dsp:txXfrm>
        <a:off x="1828435" y="980786"/>
        <a:ext cx="1034141" cy="1034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A2AD1-E772-4CC5-BC70-D469AA7FD596}">
      <dsp:nvSpPr>
        <dsp:cNvPr id="0" name=""/>
        <dsp:cNvSpPr/>
      </dsp:nvSpPr>
      <dsp:spPr>
        <a:xfrm>
          <a:off x="0" y="38978"/>
          <a:ext cx="4185623" cy="8108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0" i="0" kern="1200" baseline="0"/>
            <a:t>What are the things you can do just now?</a:t>
          </a:r>
          <a:endParaRPr lang="en-GB" sz="2100" kern="1200"/>
        </a:p>
      </dsp:txBody>
      <dsp:txXfrm>
        <a:off x="39580" y="78558"/>
        <a:ext cx="4106463" cy="731649"/>
      </dsp:txXfrm>
    </dsp:sp>
    <dsp:sp modelId="{53B25399-BE5E-498F-89B6-E21B9B226EE4}">
      <dsp:nvSpPr>
        <dsp:cNvPr id="0" name=""/>
        <dsp:cNvSpPr/>
      </dsp:nvSpPr>
      <dsp:spPr>
        <a:xfrm>
          <a:off x="0" y="910268"/>
          <a:ext cx="4185623" cy="8108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0" i="0" kern="1200" baseline="0"/>
            <a:t>Structure but flexible</a:t>
          </a:r>
          <a:endParaRPr lang="en-GB" sz="2100" kern="1200"/>
        </a:p>
      </dsp:txBody>
      <dsp:txXfrm>
        <a:off x="39580" y="949848"/>
        <a:ext cx="4106463" cy="731649"/>
      </dsp:txXfrm>
    </dsp:sp>
    <dsp:sp modelId="{8D8A61B2-7335-487B-B7A1-483E54DF8D5D}">
      <dsp:nvSpPr>
        <dsp:cNvPr id="0" name=""/>
        <dsp:cNvSpPr/>
      </dsp:nvSpPr>
      <dsp:spPr>
        <a:xfrm>
          <a:off x="0" y="1781558"/>
          <a:ext cx="4185623" cy="8108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0" i="0" kern="1200" baseline="0"/>
            <a:t>Small activities</a:t>
          </a:r>
          <a:endParaRPr lang="en-GB" sz="2100" kern="1200"/>
        </a:p>
      </dsp:txBody>
      <dsp:txXfrm>
        <a:off x="39580" y="1821138"/>
        <a:ext cx="4106463" cy="731649"/>
      </dsp:txXfrm>
    </dsp:sp>
    <dsp:sp modelId="{0A1A1DA8-28E2-4673-B9A0-5AFB55B82C79}">
      <dsp:nvSpPr>
        <dsp:cNvPr id="0" name=""/>
        <dsp:cNvSpPr/>
      </dsp:nvSpPr>
      <dsp:spPr>
        <a:xfrm>
          <a:off x="0" y="2652848"/>
          <a:ext cx="4185623" cy="8108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0" i="0" kern="1200" baseline="0"/>
            <a:t>Helps to build tolerance</a:t>
          </a:r>
          <a:endParaRPr lang="en-GB" sz="2100" kern="1200"/>
        </a:p>
      </dsp:txBody>
      <dsp:txXfrm>
        <a:off x="39580" y="2692428"/>
        <a:ext cx="4106463" cy="731649"/>
      </dsp:txXfrm>
    </dsp:sp>
    <dsp:sp modelId="{8BEABD40-BB9B-4CEF-B869-4358868CA047}">
      <dsp:nvSpPr>
        <dsp:cNvPr id="0" name=""/>
        <dsp:cNvSpPr/>
      </dsp:nvSpPr>
      <dsp:spPr>
        <a:xfrm>
          <a:off x="0" y="3524138"/>
          <a:ext cx="4185623" cy="8108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0" i="0" kern="1200" baseline="0"/>
            <a:t>Adjust to help achieve Long Term Goals</a:t>
          </a:r>
          <a:endParaRPr lang="en-GB" sz="2100" kern="1200"/>
        </a:p>
      </dsp:txBody>
      <dsp:txXfrm>
        <a:off x="39580" y="3563718"/>
        <a:ext cx="4106463" cy="7316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75198-9344-403B-B6A7-472B32C69CCA}">
      <dsp:nvSpPr>
        <dsp:cNvPr id="0" name=""/>
        <dsp:cNvSpPr/>
      </dsp:nvSpPr>
      <dsp:spPr>
        <a:xfrm>
          <a:off x="0" y="4013"/>
          <a:ext cx="4185617" cy="684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What do you want to be able to do?</a:t>
          </a:r>
        </a:p>
      </dsp:txBody>
      <dsp:txXfrm>
        <a:off x="33412" y="37425"/>
        <a:ext cx="4118793" cy="617626"/>
      </dsp:txXfrm>
    </dsp:sp>
    <dsp:sp modelId="{D1F02996-426D-4833-9AC9-ADD2AE9152BA}">
      <dsp:nvSpPr>
        <dsp:cNvPr id="0" name=""/>
        <dsp:cNvSpPr/>
      </dsp:nvSpPr>
      <dsp:spPr>
        <a:xfrm>
          <a:off x="0" y="740303"/>
          <a:ext cx="4185617" cy="684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Is it a good idea to set a timeframe?</a:t>
          </a:r>
        </a:p>
      </dsp:txBody>
      <dsp:txXfrm>
        <a:off x="33412" y="773715"/>
        <a:ext cx="4118793" cy="617626"/>
      </dsp:txXfrm>
    </dsp:sp>
    <dsp:sp modelId="{E661B798-DB10-4930-98BF-AF4D34E4C729}">
      <dsp:nvSpPr>
        <dsp:cNvPr id="0" name=""/>
        <dsp:cNvSpPr/>
      </dsp:nvSpPr>
      <dsp:spPr>
        <a:xfrm>
          <a:off x="0" y="1476593"/>
          <a:ext cx="4185617" cy="684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Be flexible</a:t>
          </a:r>
        </a:p>
      </dsp:txBody>
      <dsp:txXfrm>
        <a:off x="33412" y="1510005"/>
        <a:ext cx="4118793" cy="617626"/>
      </dsp:txXfrm>
    </dsp:sp>
    <dsp:sp modelId="{6EFB0E9E-073F-4628-8DAD-84A9E055FD0D}">
      <dsp:nvSpPr>
        <dsp:cNvPr id="0" name=""/>
        <dsp:cNvSpPr/>
      </dsp:nvSpPr>
      <dsp:spPr>
        <a:xfrm>
          <a:off x="0" y="2212883"/>
          <a:ext cx="4185617" cy="684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The small activities will help you achieve the larger goal</a:t>
          </a:r>
        </a:p>
      </dsp:txBody>
      <dsp:txXfrm>
        <a:off x="33412" y="2246295"/>
        <a:ext cx="4118793" cy="617626"/>
      </dsp:txXfrm>
    </dsp:sp>
    <dsp:sp modelId="{404E76EE-6EE8-49D3-9FAE-C6CEFF809736}">
      <dsp:nvSpPr>
        <dsp:cNvPr id="0" name=""/>
        <dsp:cNvSpPr/>
      </dsp:nvSpPr>
      <dsp:spPr>
        <a:xfrm>
          <a:off x="0" y="2949173"/>
          <a:ext cx="4185617" cy="684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Be prepared for setbacks</a:t>
          </a:r>
        </a:p>
      </dsp:txBody>
      <dsp:txXfrm>
        <a:off x="33412" y="2982585"/>
        <a:ext cx="4118793" cy="617626"/>
      </dsp:txXfrm>
    </dsp:sp>
    <dsp:sp modelId="{C020E28B-0ACC-4AF3-B842-5BDADE13D3B9}">
      <dsp:nvSpPr>
        <dsp:cNvPr id="0" name=""/>
        <dsp:cNvSpPr/>
      </dsp:nvSpPr>
      <dsp:spPr>
        <a:xfrm>
          <a:off x="0" y="3685463"/>
          <a:ext cx="4185617" cy="684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Keep your eye on your end goal</a:t>
          </a:r>
        </a:p>
      </dsp:txBody>
      <dsp:txXfrm>
        <a:off x="33412" y="3718875"/>
        <a:ext cx="4118793" cy="6176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46818-E195-435E-908A-A6CF1FBC1652}">
      <dsp:nvSpPr>
        <dsp:cNvPr id="0" name=""/>
        <dsp:cNvSpPr/>
      </dsp:nvSpPr>
      <dsp:spPr>
        <a:xfrm>
          <a:off x="0" y="17209"/>
          <a:ext cx="6424440"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They will happen</a:t>
          </a:r>
        </a:p>
      </dsp:txBody>
      <dsp:txXfrm>
        <a:off x="35268" y="52477"/>
        <a:ext cx="6353904" cy="651938"/>
      </dsp:txXfrm>
    </dsp:sp>
    <dsp:sp modelId="{41FFABF2-2719-4DBD-92ED-817810A87858}">
      <dsp:nvSpPr>
        <dsp:cNvPr id="0" name=""/>
        <dsp:cNvSpPr/>
      </dsp:nvSpPr>
      <dsp:spPr>
        <a:xfrm>
          <a:off x="0" y="794404"/>
          <a:ext cx="6424440"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How would you recognise a setback?</a:t>
          </a:r>
        </a:p>
      </dsp:txBody>
      <dsp:txXfrm>
        <a:off x="35268" y="829672"/>
        <a:ext cx="6353904" cy="651938"/>
      </dsp:txXfrm>
    </dsp:sp>
    <dsp:sp modelId="{DFE1040B-1182-47D4-B3CA-2190FC9F8E24}">
      <dsp:nvSpPr>
        <dsp:cNvPr id="0" name=""/>
        <dsp:cNvSpPr/>
      </dsp:nvSpPr>
      <dsp:spPr>
        <a:xfrm>
          <a:off x="0" y="1571599"/>
          <a:ext cx="6424440"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Can you differentiate between normal fluctuations and a set back?</a:t>
          </a:r>
        </a:p>
      </dsp:txBody>
      <dsp:txXfrm>
        <a:off x="35268" y="1606867"/>
        <a:ext cx="6353904" cy="651938"/>
      </dsp:txXfrm>
    </dsp:sp>
    <dsp:sp modelId="{C6A8869A-F2BA-4BB6-A565-1992B3E3805A}">
      <dsp:nvSpPr>
        <dsp:cNvPr id="0" name=""/>
        <dsp:cNvSpPr/>
      </dsp:nvSpPr>
      <dsp:spPr>
        <a:xfrm>
          <a:off x="0" y="2348794"/>
          <a:ext cx="6424440"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How will you feel about it?</a:t>
          </a:r>
        </a:p>
      </dsp:txBody>
      <dsp:txXfrm>
        <a:off x="35268" y="2384062"/>
        <a:ext cx="6353904" cy="651938"/>
      </dsp:txXfrm>
    </dsp:sp>
    <dsp:sp modelId="{5F6F8BF8-1191-4AE6-99A4-D454B860F01D}">
      <dsp:nvSpPr>
        <dsp:cNvPr id="0" name=""/>
        <dsp:cNvSpPr/>
      </dsp:nvSpPr>
      <dsp:spPr>
        <a:xfrm>
          <a:off x="0" y="3125988"/>
          <a:ext cx="6424440"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How will you manage the setback at the time?</a:t>
          </a:r>
        </a:p>
      </dsp:txBody>
      <dsp:txXfrm>
        <a:off x="35268" y="3161256"/>
        <a:ext cx="6353904" cy="651938"/>
      </dsp:txXfrm>
    </dsp:sp>
    <dsp:sp modelId="{40CFE9F3-EAE7-40E5-A85D-E98AE8487592}">
      <dsp:nvSpPr>
        <dsp:cNvPr id="0" name=""/>
        <dsp:cNvSpPr/>
      </dsp:nvSpPr>
      <dsp:spPr>
        <a:xfrm>
          <a:off x="0" y="3903183"/>
          <a:ext cx="6424440" cy="7224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How will you overcome or re-direct your setback?</a:t>
          </a:r>
        </a:p>
      </dsp:txBody>
      <dsp:txXfrm>
        <a:off x="35268" y="3938451"/>
        <a:ext cx="6353904" cy="651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A58C32E-5589-40F9-B879-86891378D7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ADF7EC6C-1FFB-47F5-A178-92582D8F65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A9CE59-6421-47D3-AB03-4D806E11B2BA}" type="datetime1">
              <a:rPr lang="en-GB" smtClean="0"/>
              <a:t>04/01/2024</a:t>
            </a:fld>
            <a:endParaRPr lang="en-GB"/>
          </a:p>
        </p:txBody>
      </p:sp>
      <p:sp>
        <p:nvSpPr>
          <p:cNvPr id="4" name="Footer Placeholder 3">
            <a:extLst>
              <a:ext uri="{FF2B5EF4-FFF2-40B4-BE49-F238E27FC236}">
                <a16:creationId xmlns:a16="http://schemas.microsoft.com/office/drawing/2014/main" xmlns="" id="{9B240725-CEE4-4CFC-A53A-3A48BBF5A0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8EB6E10B-36A5-4ACE-AFD4-6C40668C86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63A711-026C-46C5-84E3-1DBF64D5D185}" type="slidenum">
              <a:rPr lang="en-GB" smtClean="0"/>
              <a:t>‹#›</a:t>
            </a:fld>
            <a:endParaRPr lang="en-GB"/>
          </a:p>
        </p:txBody>
      </p:sp>
    </p:spTree>
    <p:extLst>
      <p:ext uri="{BB962C8B-B14F-4D97-AF65-F5344CB8AC3E}">
        <p14:creationId xmlns:p14="http://schemas.microsoft.com/office/powerpoint/2010/main" val="7111750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8C002-8F7D-4A85-8505-43C93CACAE88}" type="datetime1">
              <a:rPr lang="en-GB" smtClean="0"/>
              <a:pPr/>
              <a:t>04/01/2024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65C22-0DF6-4B3A-84DA-56EA7DEAF930}" type="slidenum">
              <a:rPr lang="en-GB" noProof="0" smtClean="0"/>
              <a:t>‹#›</a:t>
            </a:fld>
            <a:endParaRPr lang="en-GB" noProof="0"/>
          </a:p>
        </p:txBody>
      </p:sp>
    </p:spTree>
    <p:extLst>
      <p:ext uri="{BB962C8B-B14F-4D97-AF65-F5344CB8AC3E}">
        <p14:creationId xmlns:p14="http://schemas.microsoft.com/office/powerpoint/2010/main" val="35650879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the final group session. This session should round</a:t>
            </a:r>
            <a:r>
              <a:rPr lang="en-GB" baseline="0" dirty="0"/>
              <a:t> up all you have learned from the last 7 weeks and give advice on where to go next and what to do.</a:t>
            </a:r>
          </a:p>
          <a:p>
            <a:r>
              <a:rPr lang="en-GB" baseline="0" dirty="0"/>
              <a:t>My name is Lily and I am one of the physiotherapists in the team and I am joined by Claire who is the Team leader and also a physiotherapist by trade.</a:t>
            </a:r>
          </a:p>
          <a:p>
            <a:endParaRPr lang="en-GB" baseline="0" dirty="0"/>
          </a:p>
          <a:p>
            <a:r>
              <a:rPr lang="en-GB" baseline="0" dirty="0"/>
              <a:t>After the group sessions have ended, you should have a 1:1 review with your key worker to discuss what the plan is next – time to continue with the strategies or need further support from the team.</a:t>
            </a:r>
          </a:p>
          <a:p>
            <a:r>
              <a:rPr lang="en-GB" baseline="0" dirty="0"/>
              <a:t>Tailoring goals</a:t>
            </a:r>
            <a:endParaRPr lang="en-GB" dirty="0"/>
          </a:p>
        </p:txBody>
      </p:sp>
      <p:sp>
        <p:nvSpPr>
          <p:cNvPr id="4" name="Slide Number Placeholder 3"/>
          <p:cNvSpPr>
            <a:spLocks noGrp="1"/>
          </p:cNvSpPr>
          <p:nvPr>
            <p:ph type="sldNum" sz="quarter" idx="10"/>
          </p:nvPr>
        </p:nvSpPr>
        <p:spPr/>
        <p:txBody>
          <a:bodyPr/>
          <a:lstStyle/>
          <a:p>
            <a:fld id="{7D865C22-0DF6-4B3A-84DA-56EA7DEAF930}" type="slidenum">
              <a:rPr lang="en-GB" noProof="0" smtClean="0"/>
              <a:t>1</a:t>
            </a:fld>
            <a:endParaRPr lang="en-GB" noProof="0"/>
          </a:p>
        </p:txBody>
      </p:sp>
    </p:spTree>
    <p:extLst>
      <p:ext uri="{BB962C8B-B14F-4D97-AF65-F5344CB8AC3E}">
        <p14:creationId xmlns:p14="http://schemas.microsoft.com/office/powerpoint/2010/main" val="99999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You know your body and job best.  What do you think management could offer. </a:t>
            </a:r>
          </a:p>
          <a:p>
            <a:pPr>
              <a:spcBef>
                <a:spcPct val="0"/>
              </a:spcBef>
            </a:pPr>
            <a:r>
              <a:rPr lang="en-GB" altLang="en-US" dirty="0"/>
              <a:t>Consider: </a:t>
            </a:r>
            <a:endParaRPr lang="en-GB" altLang="en-US" dirty="0">
              <a:cs typeface="Calibri"/>
            </a:endParaRPr>
          </a:p>
          <a:p>
            <a:pPr lvl="1">
              <a:spcBef>
                <a:spcPct val="0"/>
              </a:spcBef>
            </a:pPr>
            <a:r>
              <a:rPr lang="en-GB" dirty="0"/>
              <a:t>Grade duties: what are the less physical, cognitive and emotionally demanding tasks: start with these .  build in the others.</a:t>
            </a:r>
            <a:endParaRPr lang="en-GB" dirty="0">
              <a:cs typeface="Calibri"/>
            </a:endParaRPr>
          </a:p>
          <a:p>
            <a:pPr lvl="1">
              <a:spcBef>
                <a:spcPct val="0"/>
              </a:spcBef>
            </a:pPr>
            <a:r>
              <a:rPr lang="en-GB" altLang="en-US" dirty="0"/>
              <a:t>Types of duties:  what can you manage and not end up with exacerbation of symptoms. cognitive / physical (what is more suitable for your symptoms?)</a:t>
            </a:r>
            <a:endParaRPr lang="en-GB" altLang="en-US" dirty="0">
              <a:cs typeface="Calibri"/>
            </a:endParaRPr>
          </a:p>
          <a:p>
            <a:pPr lvl="1" eaLnBrk="1" hangingPunct="1">
              <a:spcBef>
                <a:spcPct val="0"/>
              </a:spcBef>
            </a:pPr>
            <a:r>
              <a:rPr lang="en-GB" altLang="en-US" dirty="0"/>
              <a:t>Varying tasks / limiting time doing one task / may take longer to do some tasks</a:t>
            </a:r>
            <a:endParaRPr lang="en-GB" altLang="en-US" dirty="0">
              <a:cs typeface="Calibri"/>
            </a:endParaRPr>
          </a:p>
          <a:p>
            <a:pPr lvl="1" eaLnBrk="1" hangingPunct="1">
              <a:spcBef>
                <a:spcPct val="0"/>
              </a:spcBef>
            </a:pPr>
            <a:r>
              <a:rPr lang="en-GB" altLang="en-US" dirty="0"/>
              <a:t>Regular supervision in phased return to manage issues as they arise and to monitor hours they can work (drug rounds </a:t>
            </a:r>
            <a:r>
              <a:rPr lang="en-GB" altLang="en-US" dirty="0" err="1"/>
              <a:t>etc</a:t>
            </a:r>
            <a:r>
              <a:rPr lang="en-GB" altLang="en-US" dirty="0"/>
              <a:t>)</a:t>
            </a:r>
            <a:endParaRPr lang="en-GB" altLang="en-US" dirty="0">
              <a:cs typeface="Calibri"/>
            </a:endParaRPr>
          </a:p>
          <a:p>
            <a:pPr lvl="1" eaLnBrk="1" hangingPunct="1">
              <a:spcBef>
                <a:spcPct val="0"/>
              </a:spcBef>
            </a:pPr>
            <a:r>
              <a:rPr lang="en-GB" altLang="en-US" dirty="0"/>
              <a:t>An induction again if been off for a long time / new systems</a:t>
            </a:r>
            <a:endParaRPr lang="en-GB" altLang="en-US" dirty="0">
              <a:cs typeface="Calibri"/>
            </a:endParaRPr>
          </a:p>
          <a:p>
            <a:pPr lvl="1">
              <a:spcBef>
                <a:spcPct val="0"/>
              </a:spcBef>
            </a:pPr>
            <a:r>
              <a:rPr lang="en-GB" altLang="en-US" dirty="0">
                <a:cs typeface="Calibri"/>
              </a:rPr>
              <a:t>Supernumerary – share tasks or step in as needed but observe otherwise </a:t>
            </a:r>
            <a:endParaRPr lang="en-GB" altLang="en-US" dirty="0"/>
          </a:p>
          <a:p>
            <a:pPr lvl="1">
              <a:spcBef>
                <a:spcPct val="0"/>
              </a:spcBef>
            </a:pPr>
            <a:r>
              <a:rPr lang="en-GB" altLang="en-US" dirty="0"/>
              <a:t>What can be delegated  in exchange for other roles at their level of ability.</a:t>
            </a:r>
            <a:endParaRPr lang="en-GB" altLang="en-US" dirty="0">
              <a:cs typeface="Calibri"/>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F5B6BB-679A-4589-AF79-3BC7536B0ACB}" type="slidenum">
              <a:rPr lang="en-GB" altLang="en-US" smtClean="0"/>
              <a:pPr fontAlgn="base">
                <a:spcBef>
                  <a:spcPct val="0"/>
                </a:spcBef>
                <a:spcAft>
                  <a:spcPct val="0"/>
                </a:spcAft>
              </a:pPr>
              <a:t>10</a:t>
            </a:fld>
            <a:endParaRPr lang="en-GB" altLang="en-US"/>
          </a:p>
        </p:txBody>
      </p:sp>
    </p:spTree>
    <p:extLst>
      <p:ext uri="{BB962C8B-B14F-4D97-AF65-F5344CB8AC3E}">
        <p14:creationId xmlns:p14="http://schemas.microsoft.com/office/powerpoint/2010/main" val="325942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This is a document we use in NHSGGC. I can share it and can be used as a document to share with your manager. </a:t>
            </a:r>
          </a:p>
          <a:p>
            <a:pPr>
              <a:spcBef>
                <a:spcPct val="0"/>
              </a:spcBef>
            </a:pPr>
            <a:r>
              <a:rPr lang="en-GB" altLang="en-US"/>
              <a:t>You complete it together with the adjustments which have been agreed. </a:t>
            </a:r>
            <a:endParaRPr lang="en-GB" altLang="en-US">
              <a:cs typeface="Calibri"/>
            </a:endParaRPr>
          </a:p>
          <a:p>
            <a:pPr>
              <a:spcBef>
                <a:spcPct val="0"/>
              </a:spcBef>
            </a:pPr>
            <a:r>
              <a:rPr lang="en-GB" altLang="en-US"/>
              <a:t>It is helpful if there is another supervisor on – keep it on your person – means you don’t have to explain the whole history with that person it just shows them what adjustments are in place for you.</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D18780-E5FE-4B4C-8EF6-2B1E2BB3442D}" type="slidenum">
              <a:rPr lang="en-GB" altLang="en-US" smtClean="0"/>
              <a:pPr fontAlgn="base">
                <a:spcBef>
                  <a:spcPct val="0"/>
                </a:spcBef>
                <a:spcAft>
                  <a:spcPct val="0"/>
                </a:spcAft>
              </a:pPr>
              <a:t>11</a:t>
            </a:fld>
            <a:endParaRPr lang="en-GB" altLang="en-US"/>
          </a:p>
        </p:txBody>
      </p:sp>
    </p:spTree>
    <p:extLst>
      <p:ext uri="{BB962C8B-B14F-4D97-AF65-F5344CB8AC3E}">
        <p14:creationId xmlns:p14="http://schemas.microsoft.com/office/powerpoint/2010/main" val="394301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template that one of my Occupational Health colleagues used to problem solve what adjustments were needed</a:t>
            </a:r>
            <a:r>
              <a:rPr lang="en-GB" dirty="0" smtClean="0"/>
              <a:t>.</a:t>
            </a:r>
          </a:p>
          <a:p>
            <a:r>
              <a:rPr lang="en-GB" dirty="0" smtClean="0"/>
              <a:t>It</a:t>
            </a:r>
            <a:r>
              <a:rPr lang="en-GB" baseline="0" dirty="0" smtClean="0"/>
              <a:t> may be a good way for you to work through the potential problems and find ways to solve them.</a:t>
            </a:r>
            <a:endParaRPr lang="en-GB" dirty="0"/>
          </a:p>
        </p:txBody>
      </p:sp>
      <p:sp>
        <p:nvSpPr>
          <p:cNvPr id="4" name="Slide Number Placeholder 3"/>
          <p:cNvSpPr>
            <a:spLocks noGrp="1"/>
          </p:cNvSpPr>
          <p:nvPr>
            <p:ph type="sldNum" sz="quarter" idx="5"/>
          </p:nvPr>
        </p:nvSpPr>
        <p:spPr/>
        <p:txBody>
          <a:bodyPr/>
          <a:lstStyle/>
          <a:p>
            <a:fld id="{7D865C22-0DF6-4B3A-84DA-56EA7DEAF930}" type="slidenum">
              <a:rPr lang="en-GB" noProof="0" smtClean="0"/>
              <a:t>12</a:t>
            </a:fld>
            <a:endParaRPr lang="en-GB" noProof="0"/>
          </a:p>
        </p:txBody>
      </p:sp>
    </p:spTree>
    <p:extLst>
      <p:ext uri="{BB962C8B-B14F-4D97-AF65-F5344CB8AC3E}">
        <p14:creationId xmlns:p14="http://schemas.microsoft.com/office/powerpoint/2010/main" val="281043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We can assist with writing a letter to your manager to make recommendations, but there are also other agencies which can play a part in your return to work</a:t>
            </a:r>
            <a:r>
              <a:rPr lang="en-GB" altLang="en-US" dirty="0" smtClean="0"/>
              <a:t>:</a:t>
            </a:r>
          </a:p>
          <a:p>
            <a:pPr eaLnBrk="1" hangingPunct="1">
              <a:spcBef>
                <a:spcPct val="0"/>
              </a:spcBef>
            </a:pPr>
            <a:endParaRPr lang="en-GB" altLang="en-US" dirty="0"/>
          </a:p>
          <a:p>
            <a:pPr eaLnBrk="1" hangingPunct="1">
              <a:spcBef>
                <a:spcPct val="0"/>
              </a:spcBef>
            </a:pPr>
            <a:r>
              <a:rPr lang="en-GB" altLang="en-US" dirty="0" smtClean="0"/>
              <a:t>Support and Info services – this service is based in the main hospitals but can also be accessed digitally or by tel. They can provide so much information – financial advice, info on conditions, form completion, smoking cessation, signposting to appropriate 3</a:t>
            </a:r>
            <a:r>
              <a:rPr lang="en-GB" altLang="en-US" baseline="30000" dirty="0" smtClean="0"/>
              <a:t>rd</a:t>
            </a:r>
            <a:r>
              <a:rPr lang="en-GB" altLang="en-US" dirty="0" smtClean="0"/>
              <a:t> sector agencies. If in doubt ask – they are really helpful.</a:t>
            </a:r>
          </a:p>
          <a:p>
            <a:pPr eaLnBrk="1" hangingPunct="1">
              <a:spcBef>
                <a:spcPct val="0"/>
              </a:spcBef>
            </a:pPr>
            <a:r>
              <a:rPr lang="en-GB" altLang="en-US" dirty="0" smtClean="0">
                <a:cs typeface="Calibri"/>
              </a:rPr>
              <a:t>They can</a:t>
            </a:r>
            <a:r>
              <a:rPr lang="en-GB" altLang="en-US" baseline="0" dirty="0" smtClean="0">
                <a:cs typeface="Calibri"/>
              </a:rPr>
              <a:t> signpost you to any of the agencies on this page so if in doubt contact them.</a:t>
            </a:r>
          </a:p>
          <a:p>
            <a:pPr eaLnBrk="1" hangingPunct="1">
              <a:spcBef>
                <a:spcPct val="0"/>
              </a:spcBef>
            </a:pPr>
            <a:endParaRPr lang="en-GB" altLang="en-US" dirty="0" smtClean="0">
              <a:cs typeface="Calibri"/>
            </a:endParaRPr>
          </a:p>
          <a:p>
            <a:pPr>
              <a:spcBef>
                <a:spcPct val="0"/>
              </a:spcBef>
            </a:pPr>
            <a:r>
              <a:rPr lang="en-GB" altLang="en-US" dirty="0" smtClean="0"/>
              <a:t>Jobcentre – can help to re-enter the workplace, help with employability, applying for new roles </a:t>
            </a:r>
            <a:r>
              <a:rPr lang="en-GB" altLang="en-US" dirty="0" err="1" smtClean="0"/>
              <a:t>etc</a:t>
            </a:r>
            <a:r>
              <a:rPr lang="en-GB" altLang="en-US" dirty="0" smtClean="0"/>
              <a:t> and benefits.</a:t>
            </a:r>
            <a:endParaRPr lang="en-GB" altLang="en-US" dirty="0" smtClean="0">
              <a:cs typeface="Calibri"/>
            </a:endParaRPr>
          </a:p>
          <a:p>
            <a:pPr>
              <a:spcBef>
                <a:spcPct val="0"/>
              </a:spcBef>
            </a:pPr>
            <a:r>
              <a:rPr lang="en-GB" altLang="en-US" dirty="0" smtClean="0">
                <a:cs typeface="Calibri"/>
              </a:rPr>
              <a:t>Citizens advice – as stated before for legal advice etc. But if you a member of a union they can also help</a:t>
            </a:r>
          </a:p>
          <a:p>
            <a:pPr>
              <a:spcBef>
                <a:spcPct val="0"/>
              </a:spcBef>
            </a:pPr>
            <a:r>
              <a:rPr lang="en-GB" altLang="en-US" dirty="0" smtClean="0">
                <a:cs typeface="Calibri"/>
              </a:rPr>
              <a:t>Money matters – benefits, debt management, budgeting </a:t>
            </a:r>
            <a:r>
              <a:rPr lang="en-GB" altLang="en-US" dirty="0" err="1" smtClean="0">
                <a:cs typeface="Calibri"/>
              </a:rPr>
              <a:t>etc</a:t>
            </a:r>
            <a:endParaRPr lang="en-GB" altLang="en-US" dirty="0" smtClean="0">
              <a:cs typeface="Calibri"/>
            </a:endParaRPr>
          </a:p>
          <a:p>
            <a:pPr>
              <a:spcBef>
                <a:spcPct val="0"/>
              </a:spcBef>
            </a:pPr>
            <a:endParaRPr lang="en-GB" altLang="en-US" dirty="0" smtClean="0">
              <a:cs typeface="Calibri"/>
            </a:endParaRPr>
          </a:p>
          <a:p>
            <a:pPr eaLnBrk="1" hangingPunct="1">
              <a:spcBef>
                <a:spcPct val="0"/>
              </a:spcBef>
            </a:pPr>
            <a:r>
              <a:rPr lang="en-GB" altLang="en-US" dirty="0" smtClean="0"/>
              <a:t>OH </a:t>
            </a:r>
            <a:r>
              <a:rPr lang="en-GB" altLang="en-US" dirty="0"/>
              <a:t>– bigger companies may have OH departments to help plan your return to work. The priority of OH is your health – ensuring that your work is not of detriment to your health. They make recommendations and also opinion of fitness to work. The advice should be taken, however it is not mandatory. Some recommendations may not be deemed appropriate for the individual workplace and the manager makes that decision.</a:t>
            </a:r>
            <a:endParaRPr lang="en-GB" altLang="en-US" dirty="0">
              <a:cs typeface="Calibri"/>
            </a:endParaRPr>
          </a:p>
          <a:p>
            <a:pPr>
              <a:spcBef>
                <a:spcPct val="0"/>
              </a:spcBef>
            </a:pPr>
            <a:r>
              <a:rPr lang="en-GB" altLang="en-US" dirty="0"/>
              <a:t>HR – they will be advising your manager on policies and involved in the absence process – likely to be at your attendance meetings. They can also advise (in larger companies)  on redeployment</a:t>
            </a:r>
            <a:r>
              <a:rPr lang="en-GB" altLang="en-US" dirty="0" smtClean="0"/>
              <a:t>.</a:t>
            </a: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smtClean="0"/>
              <a:t>Access to work – If classed as having a disability, can help financially to get into work, assess your set up and contribute to more expensive equipment. In Long COVID, the most useful service has been assisting with travel into work – money towards taxis to streamline travel in (taxi to the train station rather than a 30 min walk). They will consider the most financially appropriate option and length of travel based on your disability.</a:t>
            </a:r>
            <a:endParaRPr lang="en-GB" dirty="0" smtClean="0">
              <a:cs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smtClean="0">
                <a:cs typeface="Calibri"/>
              </a:rPr>
              <a:t>ACAS, the</a:t>
            </a:r>
            <a:r>
              <a:rPr lang="en-GB" altLang="en-US" baseline="0" dirty="0" smtClean="0">
                <a:cs typeface="Calibri"/>
              </a:rPr>
              <a:t> advocacy </a:t>
            </a:r>
            <a:r>
              <a:rPr lang="en-GB" altLang="en-US" baseline="0" dirty="0" err="1" smtClean="0">
                <a:cs typeface="Calibri"/>
              </a:rPr>
              <a:t>projest</a:t>
            </a:r>
            <a:r>
              <a:rPr lang="en-GB" altLang="en-US" dirty="0" smtClean="0">
                <a:cs typeface="Calibri"/>
              </a:rPr>
              <a:t> and Govan Law Centre can help with legal advice and </a:t>
            </a:r>
            <a:r>
              <a:rPr lang="en-GB" altLang="en-US" dirty="0" err="1" smtClean="0">
                <a:cs typeface="Calibri"/>
              </a:rPr>
              <a:t>respresentation</a:t>
            </a:r>
            <a:r>
              <a:rPr lang="en-GB" altLang="en-US" dirty="0" smtClean="0">
                <a:cs typeface="Calibri"/>
              </a:rPr>
              <a:t>.</a:t>
            </a:r>
          </a:p>
          <a:p>
            <a:pPr>
              <a:spcBef>
                <a:spcPct val="0"/>
              </a:spcBef>
            </a:pPr>
            <a:r>
              <a:rPr lang="en-GB" altLang="en-US" dirty="0" smtClean="0">
                <a:cs typeface="Calibri"/>
              </a:rPr>
              <a:t>Federation of small businesses for those self employed or running a business – some support from others in similar areas</a:t>
            </a:r>
            <a:endParaRPr lang="en-GB" altLang="en-US" dirty="0">
              <a:cs typeface="Calibri"/>
            </a:endParaRPr>
          </a:p>
          <a:p>
            <a:pPr>
              <a:spcBef>
                <a:spcPct val="0"/>
              </a:spcBef>
            </a:pPr>
            <a:endParaRPr lang="en-GB" altLang="en-US" dirty="0">
              <a:cs typeface="Calibri"/>
            </a:endParaRPr>
          </a:p>
          <a:p>
            <a:pPr>
              <a:spcBef>
                <a:spcPct val="0"/>
              </a:spcBef>
            </a:pPr>
            <a:r>
              <a:rPr lang="en-GB" altLang="en-US" dirty="0">
                <a:cs typeface="Calibri"/>
              </a:rPr>
              <a:t>https://www.actionforme.org.uk/uploads/me-and-work.pdf -</a:t>
            </a:r>
            <a:r>
              <a:rPr lang="en-GB" altLang="en-US" baseline="0" dirty="0">
                <a:cs typeface="Calibri"/>
              </a:rPr>
              <a:t> this is a useful link which gives working examples of return to work scenarios and more information on the equality act.</a:t>
            </a:r>
            <a:endParaRPr lang="en-GB" altLang="en-US" dirty="0">
              <a:cs typeface="Calibri"/>
            </a:endParaRPr>
          </a:p>
          <a:p>
            <a:pPr>
              <a:spcBef>
                <a:spcPct val="0"/>
              </a:spcBef>
            </a:pPr>
            <a:endParaRPr lang="en-GB" altLang="en-US" dirty="0">
              <a:cs typeface="Calibri"/>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ED9F22-4F06-4091-8E8F-D132A37A3420}" type="slidenum">
              <a:rPr lang="en-GB" altLang="en-US" smtClean="0"/>
              <a:pPr fontAlgn="base">
                <a:spcBef>
                  <a:spcPct val="0"/>
                </a:spcBef>
                <a:spcAft>
                  <a:spcPct val="0"/>
                </a:spcAft>
              </a:pPr>
              <a:t>13</a:t>
            </a:fld>
            <a:endParaRPr lang="en-GB" altLang="en-US"/>
          </a:p>
        </p:txBody>
      </p:sp>
    </p:spTree>
    <p:extLst>
      <p:ext uri="{BB962C8B-B14F-4D97-AF65-F5344CB8AC3E}">
        <p14:creationId xmlns:p14="http://schemas.microsoft.com/office/powerpoint/2010/main" val="278436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14</a:t>
            </a:fld>
            <a:endParaRPr lang="en-GB" noProof="0"/>
          </a:p>
        </p:txBody>
      </p:sp>
    </p:spTree>
    <p:extLst>
      <p:ext uri="{BB962C8B-B14F-4D97-AF65-F5344CB8AC3E}">
        <p14:creationId xmlns:p14="http://schemas.microsoft.com/office/powerpoint/2010/main" val="10007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after the break, I hope you managed to get something to drink and move around a bit. My name is Claire Roux, I am a physiotherapist and the Team Lead of the service and I will be doing this second session. The session is focused on Goals, Set backs and the tools and strategies you have learnt over the last 8 weeks. </a:t>
            </a:r>
          </a:p>
          <a:p>
            <a:endParaRPr lang="en-US" dirty="0"/>
          </a:p>
          <a:p>
            <a:r>
              <a:rPr lang="en-US" dirty="0"/>
              <a:t>Goals allow us to create a focus to achieve a particular activity or function, we often associate goals with being somethings physical but it doesn’t have to be, any task that you would like to achieve, big or small can be a goal.  Achieving a goal can increase your confidence and give a sense of achievement, it often gives us a purpose. In order to successfully achieve goals and grow in confidence goals need to be realistic and achievable.  This can be done, by setting small targets, by  breaking down the bigger picture, into small steps towards that long term goal. Ask yourself what can I do just now, what would be the next step I need to achieve? It is important to be structured but flexible, if a barrier arises to your goal, ask yourself, what can I do to overcome this?</a:t>
            </a:r>
            <a:endParaRPr lang="en-GB" dirty="0"/>
          </a:p>
          <a:p>
            <a:endParaRPr lang="en-US" dirty="0">
              <a:cs typeface="Calibri"/>
            </a:endParaRPr>
          </a:p>
          <a:p>
            <a:r>
              <a:rPr lang="en-US" dirty="0"/>
              <a:t>Recognise progress &amp; small improvement as you make these small changes and achieve your short term goals.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16</a:t>
            </a:fld>
            <a:endParaRPr lang="en-GB" noProof="0"/>
          </a:p>
        </p:txBody>
      </p:sp>
    </p:spTree>
    <p:extLst>
      <p:ext uri="{BB962C8B-B14F-4D97-AF65-F5344CB8AC3E}">
        <p14:creationId xmlns:p14="http://schemas.microsoft.com/office/powerpoint/2010/main" val="236564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Setbacks </a:t>
            </a:r>
            <a:r>
              <a:rPr lang="en-US" dirty="0" smtClean="0"/>
              <a:t>will unfortunately </a:t>
            </a:r>
            <a:r>
              <a:rPr lang="en-US" dirty="0"/>
              <a:t>happen, accept this and keep it in mind for when they do occur. Think about the following in advance, how would you recognise a setback? Would you be able to differentiate between normal fluctuations and a setback?</a:t>
            </a:r>
            <a:endParaRPr lang="en-US" dirty="0">
              <a:cs typeface="Calibri"/>
            </a:endParaRPr>
          </a:p>
          <a:p>
            <a:r>
              <a:rPr lang="en-US" dirty="0"/>
              <a:t>•How will you feel about  a setback? </a:t>
            </a:r>
            <a:endParaRPr lang="en-US" dirty="0">
              <a:cs typeface="Calibri"/>
            </a:endParaRPr>
          </a:p>
          <a:p>
            <a:r>
              <a:rPr lang="en-US" dirty="0"/>
              <a:t>•How will you manage the setback at the time?</a:t>
            </a:r>
            <a:endParaRPr lang="en-US" dirty="0">
              <a:cs typeface="Calibri"/>
            </a:endParaRPr>
          </a:p>
          <a:p>
            <a:r>
              <a:rPr lang="en-US" dirty="0"/>
              <a:t>•How will you overcome or re-direct your setback?</a:t>
            </a:r>
            <a:endParaRPr lang="en-US" dirty="0">
              <a:cs typeface="Calibri"/>
            </a:endParaRPr>
          </a:p>
          <a:p>
            <a:endParaRPr lang="en-US" dirty="0">
              <a:cs typeface="Calibri"/>
            </a:endParaRPr>
          </a:p>
          <a:p>
            <a:r>
              <a:rPr lang="en-US" dirty="0">
                <a:cs typeface="Calibri"/>
              </a:rPr>
              <a:t>Think about what the warning signs of a setback would be, write them down, and try to recognise them as they occur. </a:t>
            </a:r>
          </a:p>
          <a:p>
            <a:endParaRPr lang="en-US" dirty="0"/>
          </a:p>
          <a:p>
            <a:r>
              <a:rPr lang="en-US" dirty="0"/>
              <a:t>Some setbacks are normal, others can be triggered by the actions you take. You can learn to manage or avoid certain events and situations. You can also begin to gain control over setbacks by identifying the factors that intensify your symptoms.</a:t>
            </a:r>
            <a:endParaRPr lang="en-US" dirty="0">
              <a:cs typeface="Calibri"/>
            </a:endParaRPr>
          </a:p>
          <a:p>
            <a:r>
              <a:rPr lang="en-US" dirty="0"/>
              <a:t>It is important to also consider the difference between your Long Covid Symptoms  and non Long </a:t>
            </a:r>
            <a:r>
              <a:rPr lang="en-US" dirty="0" smtClean="0"/>
              <a:t>COVID related </a:t>
            </a:r>
            <a:r>
              <a:rPr lang="en-US" dirty="0"/>
              <a:t>symptoms. Don’t just automatically assume a change in symptoms is just a flair or setback of your Long </a:t>
            </a:r>
            <a:r>
              <a:rPr lang="en-US" dirty="0" smtClean="0"/>
              <a:t>COVID. </a:t>
            </a:r>
            <a:r>
              <a:rPr lang="en-US" dirty="0"/>
              <a:t>If your situation feels new and different, it maybe that something else is going on, so consider seeing your GP. Gather your thoughts before an appointment, make notes of symptoms so you can clearly explain to them what has changed and why you are concerned. </a:t>
            </a:r>
            <a:endParaRPr lang="en-US" dirty="0">
              <a:cs typeface="Calibri"/>
            </a:endParaRPr>
          </a:p>
          <a:p>
            <a:endParaRPr lang="en-US" dirty="0"/>
          </a:p>
          <a:p>
            <a:r>
              <a:rPr lang="en-US" dirty="0"/>
              <a:t>Try to identify and respond to warning signs, think of it like driving in a car with a sharp bend in the road approaching, as you  approach the bend, various warning signs appear, such as slow down, change your speed or large chevron signs as you get closer to the bend.  All of these warning signs make sure that you make changes as you approach the bend, without those changes, going around the bend would be detrimental.  But with recognition of the warning signs and implementing the needed changes, you can safely maneuver around the sharp bend.  </a:t>
            </a:r>
          </a:p>
          <a:p>
            <a:endParaRPr lang="en-US" dirty="0"/>
          </a:p>
          <a:p>
            <a:r>
              <a:rPr lang="en-US" dirty="0"/>
              <a:t> It might seem odd but try to start to link this analogy to your symptoms.  These warning signals are more often that not the things you are doing that aren't helping  when for example, pushing through or ignoring them, may in turn trigger a setback.</a:t>
            </a:r>
            <a:endParaRPr lang="en-US" dirty="0">
              <a:cs typeface="Calibri"/>
            </a:endParaRPr>
          </a:p>
          <a:p>
            <a:r>
              <a:rPr lang="en-US" dirty="0"/>
              <a:t>What about over doing it? This maybe as a result of doing too much or simply engaging  one activity for too long. A setback can also be triggered if you fail to pace yourself properly. In the above scenario that would be similar to increasing your speed for going around the bend, which would be detrimental to you. </a:t>
            </a:r>
            <a:endParaRPr lang="en-US" dirty="0">
              <a:cs typeface="Calibri"/>
            </a:endParaRPr>
          </a:p>
          <a:p>
            <a:endParaRPr lang="en-US" dirty="0"/>
          </a:p>
          <a:p>
            <a:r>
              <a:rPr lang="en-US" dirty="0"/>
              <a:t>Think about stress, a period of stress in your life positive or negative will trigger that increased surge in adrenaline, winding up that fight flight response which, may also provoke a setback. Be aware of those things that upset you and spot the signs you are becoming stressed. </a:t>
            </a:r>
            <a:endParaRPr lang="en-US" dirty="0">
              <a:cs typeface="Calibri"/>
            </a:endParaRPr>
          </a:p>
          <a:p>
            <a:r>
              <a:rPr lang="en-US" dirty="0"/>
              <a:t>When you notice an increase in symptoms use this as a warning or trigger sign and maybe consider slowing down. Try to remember to implement some of the things that we have discussed in this </a:t>
            </a:r>
            <a:r>
              <a:rPr lang="en-US" dirty="0" err="1"/>
              <a:t>programme</a:t>
            </a:r>
            <a:r>
              <a:rPr lang="en-US" dirty="0"/>
              <a:t> to help sooth the alarm system in your body, engaging with the rest and digest principles we discussed, for example proactive rest and tackling unhelpful thoughts. Listen to those close to you, ask them to tell you if they notice changes – it maybe nothing but always worth considering their point of view – they will see thing your don’t.</a:t>
            </a:r>
            <a:endParaRPr lang="en-US" dirty="0">
              <a:cs typeface="Calibri"/>
            </a:endParaRPr>
          </a:p>
          <a:p>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17</a:t>
            </a:fld>
            <a:endParaRPr lang="en-GB" noProof="0"/>
          </a:p>
        </p:txBody>
      </p:sp>
    </p:spTree>
    <p:extLst>
      <p:ext uri="{BB962C8B-B14F-4D97-AF65-F5344CB8AC3E}">
        <p14:creationId xmlns:p14="http://schemas.microsoft.com/office/powerpoint/2010/main" val="417458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setback plan should come into place during times when you don’t feel so well. When you notice an increase or change in your symptoms, start to use this as a sign to look at what activities you are doing throughout the day and how you are managing your Long </a:t>
            </a:r>
            <a:r>
              <a:rPr lang="en-US" dirty="0" smtClean="0"/>
              <a:t>COVID. </a:t>
            </a:r>
            <a:r>
              <a:rPr lang="en-US" dirty="0"/>
              <a:t>As we've discussed setbacks, can occur for many reasons, if you are able to identify the trigger, it can be used as a learning tool to prevent a similar one in the future.</a:t>
            </a:r>
          </a:p>
          <a:p>
            <a:r>
              <a:rPr lang="en-US" dirty="0"/>
              <a:t>Although set backs and relapses can be upsetting and frustrating having a plan ready will help you cope whilst you are having an increase in symptoms. Then put the plan into action  ….</a:t>
            </a:r>
            <a:endParaRPr lang="en-GB" dirty="0"/>
          </a:p>
          <a:p>
            <a:r>
              <a:rPr lang="en-US" dirty="0"/>
              <a:t>Its  about being aware of what has worked in the past so when the warning signs appear rather than ignoring your body's signals, you can be responsive to them. Your response can include reducing activity level.</a:t>
            </a:r>
            <a:endParaRPr lang="en-GB" dirty="0"/>
          </a:p>
          <a:p>
            <a:endParaRPr lang="en-US" dirty="0"/>
          </a:p>
          <a:p>
            <a:r>
              <a:rPr lang="en-US" dirty="0"/>
              <a:t>1.Go back to the beginning- read slide </a:t>
            </a:r>
            <a:endParaRPr lang="en-US" dirty="0">
              <a:cs typeface="Calibri" panose="020F0502020204030204"/>
            </a:endParaRPr>
          </a:p>
          <a:p>
            <a:r>
              <a:rPr lang="en-US" dirty="0"/>
              <a:t>  </a:t>
            </a:r>
            <a:endParaRPr lang="en-US" dirty="0">
              <a:cs typeface="Calibri"/>
            </a:endParaRPr>
          </a:p>
          <a:p>
            <a:endParaRPr lang="en-US" dirty="0">
              <a:cs typeface="Calibri"/>
            </a:endParaRPr>
          </a:p>
          <a:p>
            <a:r>
              <a:rPr lang="en-US" dirty="0"/>
              <a:t>I had a patient who had a ‘setback box’ and it contained all the things that gave her comfort like eye mask, hot chocolate, soothing music, meditation, hot water bottles, hand written affirmations of how far she had come in her journey, hand writing plan i.e. strategies that helped her like the 5Ps, restorative rest breaks</a:t>
            </a:r>
            <a:endParaRPr lang="en-GB" dirty="0"/>
          </a:p>
          <a:p>
            <a:endParaRPr lang="en-US" dirty="0"/>
          </a:p>
          <a:p>
            <a:r>
              <a:rPr lang="en-US" dirty="0"/>
              <a:t>There maybe things you can learn from each setback which will help you manage your Long </a:t>
            </a:r>
            <a:r>
              <a:rPr lang="en-US" dirty="0" smtClean="0"/>
              <a:t>COVID in </a:t>
            </a:r>
            <a:r>
              <a:rPr lang="en-US" dirty="0"/>
              <a:t>the future. This may also help reduce the number and severity of further setbacks. It can be helpful to do some reflection when the setback has settled </a:t>
            </a:r>
            <a:endParaRPr lang="en-US" dirty="0">
              <a:cs typeface="Calibri"/>
            </a:endParaRPr>
          </a:p>
          <a:p>
            <a:r>
              <a:rPr lang="en-US" dirty="0">
                <a:cs typeface="Calibri"/>
              </a:rPr>
              <a:t>Ask yourself</a:t>
            </a:r>
            <a:endParaRPr lang="en-US" dirty="0"/>
          </a:p>
          <a:p>
            <a:r>
              <a:rPr lang="en-US" dirty="0"/>
              <a:t>What did I do that helped? or what did I do that didn’t help </a:t>
            </a:r>
          </a:p>
          <a:p>
            <a:r>
              <a:rPr lang="en-US" dirty="0"/>
              <a:t>Did I listen? To the warning signs? to the people around me? Did I ask for help?</a:t>
            </a:r>
            <a:endParaRPr lang="en-US" dirty="0">
              <a:cs typeface="Calibri"/>
            </a:endParaRPr>
          </a:p>
          <a:p>
            <a:r>
              <a:rPr lang="en-US" dirty="0"/>
              <a:t>Did I notice my warning signs? Did I take action early enough?</a:t>
            </a:r>
          </a:p>
          <a:p>
            <a:r>
              <a:rPr lang="en-US" dirty="0"/>
              <a:t>Did I reduce or rebalance my activities </a:t>
            </a:r>
          </a:p>
          <a:p>
            <a:r>
              <a:rPr lang="en-US" dirty="0"/>
              <a:t>Did I stay positive? did I stay relaxed </a:t>
            </a:r>
          </a:p>
          <a:p>
            <a:r>
              <a:rPr lang="en-US" dirty="0"/>
              <a:t>Or did I just try and plough on through? did I get caught up in unhelpful thoughts and feelings?</a:t>
            </a:r>
          </a:p>
          <a:p>
            <a:r>
              <a:rPr lang="en-US" dirty="0"/>
              <a:t>Did I follow my setback plan and if not why not, do I need to change it? If so change or adapt your plan where necessary.</a:t>
            </a:r>
          </a:p>
          <a:p>
            <a:endParaRPr lang="en-US" dirty="0">
              <a:cs typeface="Calibri" panose="020F0502020204030204"/>
            </a:endParaRPr>
          </a:p>
          <a:p>
            <a:endParaRPr lang="en-US" dirty="0"/>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18</a:t>
            </a:fld>
            <a:endParaRPr lang="en-GB" noProof="0"/>
          </a:p>
        </p:txBody>
      </p:sp>
    </p:spTree>
    <p:extLst>
      <p:ext uri="{BB962C8B-B14F-4D97-AF65-F5344CB8AC3E}">
        <p14:creationId xmlns:p14="http://schemas.microsoft.com/office/powerpoint/2010/main" val="3417938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a:t>
            </a:r>
            <a:r>
              <a:rPr lang="en-GB" baseline="30000" dirty="0"/>
              <a:t>rd</a:t>
            </a:r>
            <a:r>
              <a:rPr lang="en-GB" dirty="0"/>
              <a:t> sector</a:t>
            </a:r>
          </a:p>
          <a:p>
            <a:r>
              <a:rPr lang="en-GB" dirty="0"/>
              <a:t>Mental health – mindfulness, breathing space, </a:t>
            </a:r>
            <a:r>
              <a:rPr lang="en-GB" dirty="0" err="1"/>
              <a:t>lifelink</a:t>
            </a:r>
            <a:r>
              <a:rPr lang="en-GB" dirty="0"/>
              <a:t>, Samaritans, silver cloud CBT, daylight app, </a:t>
            </a:r>
          </a:p>
          <a:p>
            <a:r>
              <a:rPr lang="en-GB" dirty="0"/>
              <a:t>Dedicated national Long COVID support – Asthma UK, CHSS, Nuffield Long COVID course</a:t>
            </a:r>
          </a:p>
          <a:p>
            <a:r>
              <a:rPr lang="en-GB" dirty="0"/>
              <a:t>Physical health – Suzi Bolt yoga, NHS </a:t>
            </a:r>
            <a:r>
              <a:rPr lang="en-GB" dirty="0" err="1"/>
              <a:t>pilates</a:t>
            </a:r>
            <a:r>
              <a:rPr lang="en-GB" dirty="0"/>
              <a:t> pages, live active, Nuffield Long COVID programme, CISCO-21</a:t>
            </a:r>
          </a:p>
          <a:p>
            <a:r>
              <a:rPr lang="en-GB" dirty="0"/>
              <a:t>Social</a:t>
            </a:r>
            <a:r>
              <a:rPr lang="en-GB" baseline="0" dirty="0"/>
              <a:t> support – Community connectors (in  some areas of GGC), </a:t>
            </a:r>
          </a:p>
          <a:p>
            <a:r>
              <a:rPr lang="en-GB" baseline="0" dirty="0"/>
              <a:t>Local services – checking library for what is available in your area (</a:t>
            </a:r>
            <a:r>
              <a:rPr lang="en-GB" baseline="0" dirty="0" err="1"/>
              <a:t>eg</a:t>
            </a:r>
            <a:r>
              <a:rPr lang="en-GB" baseline="0" dirty="0"/>
              <a:t> – Inverclyde Long COVID group)</a:t>
            </a:r>
          </a:p>
          <a:p>
            <a:r>
              <a:rPr lang="en-GB" baseline="0" dirty="0"/>
              <a:t>Online support – </a:t>
            </a:r>
            <a:r>
              <a:rPr lang="en-GB" baseline="0" dirty="0" err="1"/>
              <a:t>facebook</a:t>
            </a:r>
            <a:r>
              <a:rPr lang="en-GB" baseline="0" dirty="0"/>
              <a:t> groups, twitter, advocacy</a:t>
            </a:r>
          </a:p>
          <a:p>
            <a:r>
              <a:rPr lang="en-GB" baseline="0" dirty="0"/>
              <a:t>Your GP – onwards referrals to secondary care if appropriate</a:t>
            </a:r>
          </a:p>
          <a:p>
            <a:r>
              <a:rPr lang="en-GB" baseline="0" dirty="0"/>
              <a:t>Research studies – CISCO-21, Derby study, Visible etc</a:t>
            </a:r>
            <a:r>
              <a:rPr lang="en-GB" baseline="0" dirty="0" smtClean="0"/>
              <a:t>.</a:t>
            </a:r>
          </a:p>
          <a:p>
            <a:endParaRPr lang="en-GB" baseline="0" dirty="0" smtClean="0"/>
          </a:p>
          <a:p>
            <a:r>
              <a:rPr lang="en-GB" baseline="0" dirty="0" smtClean="0"/>
              <a:t>Links to some of these are on the webpage</a:t>
            </a:r>
            <a:endParaRPr lang="en-GB" dirty="0"/>
          </a:p>
        </p:txBody>
      </p:sp>
      <p:sp>
        <p:nvSpPr>
          <p:cNvPr id="4" name="Slide Number Placeholder 3"/>
          <p:cNvSpPr>
            <a:spLocks noGrp="1"/>
          </p:cNvSpPr>
          <p:nvPr>
            <p:ph type="sldNum" sz="quarter" idx="10"/>
          </p:nvPr>
        </p:nvSpPr>
        <p:spPr/>
        <p:txBody>
          <a:bodyPr/>
          <a:lstStyle/>
          <a:p>
            <a:fld id="{7D865C22-0DF6-4B3A-84DA-56EA7DEAF930}" type="slidenum">
              <a:rPr lang="en-GB" noProof="0" smtClean="0"/>
              <a:t>19</a:t>
            </a:fld>
            <a:endParaRPr lang="en-GB" noProof="0"/>
          </a:p>
        </p:txBody>
      </p:sp>
    </p:spTree>
    <p:extLst>
      <p:ext uri="{BB962C8B-B14F-4D97-AF65-F5344CB8AC3E}">
        <p14:creationId xmlns:p14="http://schemas.microsoft.com/office/powerpoint/2010/main" val="99525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are a summary of the various tools and strategies that you have learnt over the 8 weeks, this will be sent out to you as a separate resource, and at any time you will be able to refer to the resource and if needed go back to the slides of that week to refresh the strategy needed. </a:t>
            </a:r>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smtClean="0"/>
              <a:t>20</a:t>
            </a:fld>
            <a:endParaRPr lang="en-GB"/>
          </a:p>
        </p:txBody>
      </p:sp>
    </p:spTree>
    <p:extLst>
      <p:ext uri="{BB962C8B-B14F-4D97-AF65-F5344CB8AC3E}">
        <p14:creationId xmlns:p14="http://schemas.microsoft.com/office/powerpoint/2010/main" val="247636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865C22-0DF6-4B3A-84DA-56EA7DEAF930}" type="slidenum">
              <a:rPr lang="en-GB" noProof="0" smtClean="0"/>
              <a:t>2</a:t>
            </a:fld>
            <a:endParaRPr lang="en-GB" noProof="0"/>
          </a:p>
        </p:txBody>
      </p:sp>
    </p:spTree>
    <p:extLst>
      <p:ext uri="{BB962C8B-B14F-4D97-AF65-F5344CB8AC3E}">
        <p14:creationId xmlns:p14="http://schemas.microsoft.com/office/powerpoint/2010/main" val="109181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week 1</a:t>
            </a:r>
          </a:p>
          <a:p>
            <a:r>
              <a:rPr lang="en-US" dirty="0">
                <a:cs typeface="Calibri"/>
              </a:rPr>
              <a:t>We introduced the </a:t>
            </a:r>
          </a:p>
          <a:p>
            <a:r>
              <a:rPr lang="en-US" dirty="0">
                <a:cs typeface="Calibri"/>
              </a:rPr>
              <a:t>Solution focused mindset: look for what is working, to help you move forward, thinking about what isn't working will not help you move forward, it might help you identify the areas to avoid, and in doing so provide solutions, but focus on the problem with a solution focused mindset. </a:t>
            </a:r>
          </a:p>
          <a:p>
            <a:r>
              <a:rPr lang="en-US" dirty="0">
                <a:cs typeface="Calibri"/>
              </a:rPr>
              <a:t>We introduced the idea of the cycle of change</a:t>
            </a:r>
          </a:p>
          <a:p>
            <a:r>
              <a:rPr lang="en-US" dirty="0">
                <a:cs typeface="Calibri"/>
              </a:rPr>
              <a:t>The Importance of a mindset of self compassion and the benefit of </a:t>
            </a:r>
            <a:r>
              <a:rPr lang="en-US" dirty="0" smtClean="0">
                <a:cs typeface="Calibri"/>
              </a:rPr>
              <a:t>mindful </a:t>
            </a:r>
            <a:r>
              <a:rPr lang="en-US" dirty="0">
                <a:cs typeface="Calibri"/>
              </a:rPr>
              <a:t>Practice</a:t>
            </a:r>
          </a:p>
          <a:p>
            <a:r>
              <a:rPr lang="en-US" dirty="0">
                <a:cs typeface="Calibri"/>
              </a:rPr>
              <a:t> </a:t>
            </a:r>
          </a:p>
        </p:txBody>
      </p:sp>
      <p:sp>
        <p:nvSpPr>
          <p:cNvPr id="4" name="Slide Number Placeholder 3"/>
          <p:cNvSpPr>
            <a:spLocks noGrp="1"/>
          </p:cNvSpPr>
          <p:nvPr>
            <p:ph type="sldNum" sz="quarter" idx="5"/>
          </p:nvPr>
        </p:nvSpPr>
        <p:spPr/>
        <p:txBody>
          <a:bodyPr/>
          <a:lstStyle/>
          <a:p>
            <a:fld id="{7D865C22-0DF6-4B3A-84DA-56EA7DEAF930}" type="slidenum">
              <a:rPr lang="en-GB" noProof="0" smtClean="0"/>
              <a:t>21</a:t>
            </a:fld>
            <a:endParaRPr lang="en-GB" noProof="0"/>
          </a:p>
        </p:txBody>
      </p:sp>
    </p:spTree>
    <p:extLst>
      <p:ext uri="{BB962C8B-B14F-4D97-AF65-F5344CB8AC3E}">
        <p14:creationId xmlns:p14="http://schemas.microsoft.com/office/powerpoint/2010/main" val="3006400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Week 2 the fight or flight and rest and digest response was introduced.  with the various tools and strategies to assist you in managing these responses, including Bottom up and Top down Strategies like</a:t>
            </a:r>
          </a:p>
          <a:p>
            <a:r>
              <a:rPr lang="en-US" dirty="0">
                <a:cs typeface="Calibri"/>
              </a:rPr>
              <a:t>Breathing control,</a:t>
            </a:r>
          </a:p>
          <a:p>
            <a:r>
              <a:rPr lang="en-US" dirty="0">
                <a:cs typeface="Calibri"/>
              </a:rPr>
              <a:t>Hydration</a:t>
            </a:r>
          </a:p>
          <a:p>
            <a:r>
              <a:rPr lang="en-US" dirty="0">
                <a:cs typeface="Calibri"/>
              </a:rPr>
              <a:t>Diet</a:t>
            </a:r>
          </a:p>
          <a:p>
            <a:r>
              <a:rPr lang="en-US" dirty="0">
                <a:cs typeface="Calibri"/>
              </a:rPr>
              <a:t>Activity Balance</a:t>
            </a:r>
          </a:p>
          <a:p>
            <a:r>
              <a:rPr lang="en-US" dirty="0">
                <a:cs typeface="Calibri"/>
              </a:rPr>
              <a:t>Compression</a:t>
            </a:r>
          </a:p>
          <a:p>
            <a:r>
              <a:rPr lang="en-US" dirty="0">
                <a:cs typeface="Calibri"/>
              </a:rPr>
              <a:t>Physical counter measures</a:t>
            </a:r>
          </a:p>
          <a:p>
            <a:r>
              <a:rPr lang="en-US" dirty="0">
                <a:cs typeface="Calibri"/>
              </a:rPr>
              <a:t>Sleep hygiene</a:t>
            </a:r>
          </a:p>
          <a:p>
            <a:r>
              <a:rPr lang="en-US" dirty="0" smtClean="0">
                <a:cs typeface="Calibri"/>
              </a:rPr>
              <a:t>Mindfulness</a:t>
            </a:r>
            <a:r>
              <a:rPr lang="en-US" dirty="0">
                <a:cs typeface="Calibri"/>
              </a:rPr>
              <a:t>/ meditation, yoga</a:t>
            </a:r>
          </a:p>
          <a:p>
            <a:endParaRPr lang="en-US"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22</a:t>
            </a:fld>
            <a:endParaRPr lang="en-GB" noProof="0"/>
          </a:p>
        </p:txBody>
      </p:sp>
    </p:spTree>
    <p:extLst>
      <p:ext uri="{BB962C8B-B14F-4D97-AF65-F5344CB8AC3E}">
        <p14:creationId xmlns:p14="http://schemas.microsoft.com/office/powerpoint/2010/main" val="685677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dirty="0" smtClean="0">
                <a:cs typeface="Calibri"/>
              </a:rPr>
              <a:t>Week 3 addressed Fatigue introducing the following tools and Strategies</a:t>
            </a:r>
          </a:p>
          <a:p>
            <a:endParaRPr lang="en-US" dirty="0" smtClean="0">
              <a:cs typeface="Calibri"/>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Greater understanding about possible cause of Long Covid Fatigue.</a:t>
            </a:r>
          </a:p>
          <a:p>
            <a:r>
              <a:rPr lang="en-GB" sz="1200" b="0" i="0" u="none" strike="noStrike" kern="1200" baseline="0" dirty="0" smtClean="0">
                <a:solidFill>
                  <a:schemeClr val="tx1"/>
                </a:solidFill>
                <a:latin typeface="+mn-lt"/>
                <a:ea typeface="+mn-ea"/>
                <a:cs typeface="+mn-cs"/>
              </a:rPr>
              <a:t>Awareness of the different ways a person uses energy</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Acceptance </a:t>
            </a:r>
            <a:r>
              <a:rPr lang="en-GB" sz="1200" b="0" i="0" u="none" strike="noStrike" kern="1200" baseline="0" dirty="0" smtClean="0">
                <a:solidFill>
                  <a:schemeClr val="tx1"/>
                </a:solidFill>
                <a:latin typeface="+mn-lt"/>
                <a:ea typeface="+mn-ea"/>
                <a:cs typeface="+mn-cs"/>
              </a:rPr>
              <a:t>exercises that promote realistic thinking and encourage self-management skills.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Awareness of the benefits of the activity diary and how to complete it, use it and identify areas that could be improved</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Skills </a:t>
            </a:r>
            <a:r>
              <a:rPr lang="en-GB" sz="1200" b="0" i="0" u="none" strike="noStrike" kern="1200" baseline="0" dirty="0" smtClean="0">
                <a:solidFill>
                  <a:schemeClr val="tx1"/>
                </a:solidFill>
                <a:latin typeface="+mn-lt"/>
                <a:ea typeface="+mn-ea"/>
                <a:cs typeface="+mn-cs"/>
              </a:rPr>
              <a:t>to make small changes applying energy conservation strategies.</a:t>
            </a:r>
          </a:p>
          <a:p>
            <a:pPr>
              <a:spcBef>
                <a:spcPct val="0"/>
              </a:spcBef>
            </a:pPr>
            <a:endParaRPr lang="en-GB"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040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dirty="0">
              <a:ea typeface="Calibri"/>
              <a:cs typeface="Calibri"/>
            </a:endParaRPr>
          </a:p>
          <a:p>
            <a:pPr>
              <a:lnSpc>
                <a:spcPct val="90000"/>
              </a:lnSpc>
              <a:spcBef>
                <a:spcPts val="1000"/>
              </a:spcBef>
            </a:pPr>
            <a:endParaRPr lang="en-GB" dirty="0">
              <a:ea typeface="Calibri"/>
              <a:cs typeface="Calibri"/>
            </a:endParaRPr>
          </a:p>
          <a:p>
            <a:pPr>
              <a:lnSpc>
                <a:spcPct val="90000"/>
              </a:lnSpc>
              <a:spcBef>
                <a:spcPts val="1000"/>
              </a:spcBef>
            </a:pPr>
            <a:r>
              <a:rPr lang="en-GB" dirty="0" smtClean="0"/>
              <a:t>Week</a:t>
            </a:r>
            <a:r>
              <a:rPr lang="en-GB" baseline="0" dirty="0" smtClean="0"/>
              <a:t> 4 ‘ the Breath’</a:t>
            </a:r>
            <a:endParaRPr lang="en-GB" dirty="0"/>
          </a:p>
          <a:p>
            <a:pPr marL="171450" indent="-171450">
              <a:lnSpc>
                <a:spcPct val="90000"/>
              </a:lnSpc>
              <a:spcBef>
                <a:spcPts val="1000"/>
              </a:spcBef>
              <a:buFont typeface="Arial"/>
              <a:buChar char="•"/>
            </a:pPr>
            <a:r>
              <a:rPr lang="en-GB" dirty="0"/>
              <a:t>   Breathing exercises to help correct any changes in your breathing pattern and to use during activity. </a:t>
            </a:r>
            <a:endParaRPr lang="en-US" dirty="0">
              <a:ea typeface="Calibri" panose="020F0502020204030204"/>
              <a:cs typeface="Calibri" panose="020F0502020204030204"/>
            </a:endParaRPr>
          </a:p>
          <a:p>
            <a:pPr marL="285750" indent="-285750">
              <a:lnSpc>
                <a:spcPct val="90000"/>
              </a:lnSpc>
              <a:spcBef>
                <a:spcPts val="1000"/>
              </a:spcBef>
              <a:buFont typeface="Arial"/>
              <a:buChar char="•"/>
            </a:pPr>
            <a:r>
              <a:rPr lang="en-GB" dirty="0"/>
              <a:t>The knowledge of how to apply energy conservation to your day-to-day life to help your breathing. </a:t>
            </a:r>
            <a:endParaRPr lang="en-GB" dirty="0">
              <a:ea typeface="Calibri"/>
              <a:cs typeface="Calibri"/>
            </a:endParaRPr>
          </a:p>
          <a:p>
            <a:pPr marL="285750" indent="-285750">
              <a:lnSpc>
                <a:spcPct val="90000"/>
              </a:lnSpc>
              <a:spcBef>
                <a:spcPts val="1000"/>
              </a:spcBef>
              <a:buFont typeface="Arial"/>
              <a:buChar char="•"/>
            </a:pPr>
            <a:r>
              <a:rPr lang="en-GB" dirty="0"/>
              <a:t>How to use different activities to help your breathing and links to local groups. </a:t>
            </a:r>
            <a:endParaRPr lang="en-GB" dirty="0">
              <a:ea typeface="Calibri"/>
              <a:cs typeface="Calibri"/>
            </a:endParaRPr>
          </a:p>
          <a:p>
            <a:pPr marL="285750" indent="-285750">
              <a:lnSpc>
                <a:spcPct val="90000"/>
              </a:lnSpc>
              <a:spcBef>
                <a:spcPts val="1000"/>
              </a:spcBef>
              <a:buFont typeface="Arial"/>
              <a:buChar char="•"/>
            </a:pPr>
            <a:r>
              <a:rPr lang="en-GB" dirty="0"/>
              <a:t>How to use mindful breathing and understanding the link between emotion and thought.  The importance of checking in.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F46474D0-528B-4CD2-971C-2241B8CB22D3}" type="slidenum">
              <a:rPr lang="en-GB" altLang="en-US"/>
              <a:pPr/>
              <a:t>24</a:t>
            </a:fld>
            <a:endParaRPr lang="en-GB" altLang="en-US"/>
          </a:p>
        </p:txBody>
      </p:sp>
    </p:spTree>
    <p:extLst>
      <p:ext uri="{BB962C8B-B14F-4D97-AF65-F5344CB8AC3E}">
        <p14:creationId xmlns:p14="http://schemas.microsoft.com/office/powerpoint/2010/main" val="3927632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Week5 Brain fog</a:t>
            </a:r>
          </a:p>
          <a:p>
            <a:r>
              <a:rPr lang="en-US" dirty="0">
                <a:cs typeface="Calibri"/>
              </a:rPr>
              <a:t>A bucket and water analogy was used, highlighting </a:t>
            </a:r>
          </a:p>
          <a:p>
            <a:r>
              <a:rPr lang="en-US" dirty="0">
                <a:cs typeface="Calibri"/>
              </a:rPr>
              <a:t>Strategies to improve attention, </a:t>
            </a:r>
          </a:p>
          <a:p>
            <a:r>
              <a:rPr lang="en-US" dirty="0">
                <a:cs typeface="Calibri"/>
              </a:rPr>
              <a:t>Memory in Strategies</a:t>
            </a:r>
          </a:p>
          <a:p>
            <a:r>
              <a:rPr lang="en-US" dirty="0">
                <a:cs typeface="Calibri"/>
              </a:rPr>
              <a:t>Executive</a:t>
            </a:r>
            <a:r>
              <a:rPr lang="en-US" baseline="0" dirty="0">
                <a:cs typeface="Calibri"/>
              </a:rPr>
              <a:t> Function Strategies</a:t>
            </a:r>
          </a:p>
          <a:p>
            <a:r>
              <a:rPr lang="en-US" b="1" baseline="0" dirty="0">
                <a:cs typeface="Calibri"/>
              </a:rPr>
              <a:t>All feed into the others and improving one will benefit the others</a:t>
            </a:r>
            <a:endParaRPr lang="en-US" b="1"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25</a:t>
            </a:fld>
            <a:endParaRPr lang="en-GB" noProof="0"/>
          </a:p>
        </p:txBody>
      </p:sp>
    </p:spTree>
    <p:extLst>
      <p:ext uri="{BB962C8B-B14F-4D97-AF65-F5344CB8AC3E}">
        <p14:creationId xmlns:p14="http://schemas.microsoft.com/office/powerpoint/2010/main" val="2373186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Week 6, Fatigue ( was addressed for a second time, rightly so, as the most prominent symptom of Long </a:t>
            </a:r>
            <a:r>
              <a:rPr lang="en-US" dirty="0" err="1">
                <a:cs typeface="Calibri"/>
              </a:rPr>
              <a:t>covid</a:t>
            </a:r>
            <a:r>
              <a:rPr lang="en-US" dirty="0">
                <a:cs typeface="Calibri"/>
              </a:rPr>
              <a:t> , together with sleep</a:t>
            </a:r>
          </a:p>
          <a:p>
            <a:r>
              <a:rPr lang="en-US" dirty="0">
                <a:cs typeface="Calibri"/>
              </a:rPr>
              <a:t>The strategies from this week include</a:t>
            </a:r>
          </a:p>
          <a:p>
            <a:r>
              <a:rPr lang="en-US" dirty="0">
                <a:cs typeface="Calibri"/>
              </a:rPr>
              <a:t>How to break the boom and bust cycle,</a:t>
            </a:r>
          </a:p>
          <a:p>
            <a:r>
              <a:rPr lang="en-US" dirty="0">
                <a:cs typeface="Calibri"/>
              </a:rPr>
              <a:t>The power of saying no </a:t>
            </a:r>
          </a:p>
          <a:p>
            <a:r>
              <a:rPr lang="en-US" dirty="0">
                <a:cs typeface="Calibri"/>
              </a:rPr>
              <a:t>The 5 Ps </a:t>
            </a:r>
            <a:r>
              <a:rPr lang="en-US" dirty="0" smtClean="0">
                <a:cs typeface="Calibri"/>
              </a:rPr>
              <a:t>principle</a:t>
            </a:r>
            <a:endParaRPr lang="en-US" dirty="0">
              <a:cs typeface="Calibri"/>
            </a:endParaRPr>
          </a:p>
          <a:p>
            <a:r>
              <a:rPr lang="en-US" dirty="0">
                <a:cs typeface="Calibri"/>
              </a:rPr>
              <a:t>And various strategies for sleep, including</a:t>
            </a:r>
          </a:p>
          <a:p>
            <a:r>
              <a:rPr lang="en-US" dirty="0">
                <a:cs typeface="Calibri"/>
              </a:rPr>
              <a:t>Imagery</a:t>
            </a:r>
          </a:p>
          <a:p>
            <a:r>
              <a:rPr lang="en-US" dirty="0">
                <a:cs typeface="Calibri"/>
              </a:rPr>
              <a:t>Muscle relaxation</a:t>
            </a:r>
          </a:p>
          <a:p>
            <a:r>
              <a:rPr lang="en-US" dirty="0">
                <a:cs typeface="Calibri"/>
              </a:rPr>
              <a:t>Supportive apps, such as </a:t>
            </a:r>
            <a:r>
              <a:rPr lang="en-US" dirty="0" err="1">
                <a:cs typeface="Calibri"/>
              </a:rPr>
              <a:t>S</a:t>
            </a:r>
            <a:r>
              <a:rPr lang="en-US" dirty="0" err="1" smtClean="0">
                <a:cs typeface="Calibri"/>
              </a:rPr>
              <a:t>leepio</a:t>
            </a:r>
            <a:r>
              <a:rPr lang="en-US" dirty="0">
                <a:cs typeface="Calibri"/>
              </a:rPr>
              <a:t>, better sleep</a:t>
            </a:r>
          </a:p>
          <a:p>
            <a:r>
              <a:rPr lang="en-US" dirty="0">
                <a:cs typeface="Calibri"/>
              </a:rPr>
              <a:t>Putting the day to rest,</a:t>
            </a:r>
          </a:p>
          <a:p>
            <a:r>
              <a:rPr lang="en-US" dirty="0">
                <a:cs typeface="Calibri"/>
              </a:rPr>
              <a:t>Thought blocking</a:t>
            </a:r>
          </a:p>
          <a:p>
            <a:r>
              <a:rPr lang="en-US" dirty="0">
                <a:cs typeface="Calibri"/>
              </a:rPr>
              <a:t>The 15 minute rule</a:t>
            </a:r>
          </a:p>
          <a:p>
            <a:endParaRPr lang="en-US"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26</a:t>
            </a:fld>
            <a:endParaRPr lang="en-GB" noProof="0"/>
          </a:p>
        </p:txBody>
      </p:sp>
    </p:spTree>
    <p:extLst>
      <p:ext uri="{BB962C8B-B14F-4D97-AF65-F5344CB8AC3E}">
        <p14:creationId xmlns:p14="http://schemas.microsoft.com/office/powerpoint/2010/main" val="102913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dirty="0"/>
          </a:p>
          <a:p>
            <a:pPr marL="171450" indent="-171450">
              <a:lnSpc>
                <a:spcPct val="90000"/>
              </a:lnSpc>
              <a:spcBef>
                <a:spcPts val="1000"/>
              </a:spcBef>
              <a:buFont typeface="Arial"/>
              <a:buChar char="•"/>
            </a:pPr>
            <a:r>
              <a:rPr lang="en-GB" dirty="0"/>
              <a:t>   Week 7 addressed the</a:t>
            </a:r>
            <a:r>
              <a:rPr lang="en-GB" baseline="0" dirty="0"/>
              <a:t> concept of Well being, the impact stress can have on your daily life and the importance of understanding your stress and using journaling, the worry tree or talking with someone as a way of dealing with your stress.</a:t>
            </a:r>
          </a:p>
          <a:p>
            <a:pPr marL="171450" indent="-171450">
              <a:lnSpc>
                <a:spcPct val="90000"/>
              </a:lnSpc>
              <a:spcBef>
                <a:spcPts val="1000"/>
              </a:spcBef>
              <a:buFont typeface="Arial"/>
              <a:buChar char="•"/>
            </a:pPr>
            <a:endParaRPr lang="en-GB" baseline="0" dirty="0">
              <a:ea typeface="Calibri" panose="020F0502020204030204"/>
              <a:cs typeface="Calibri" panose="020F0502020204030204"/>
            </a:endParaRPr>
          </a:p>
          <a:p>
            <a:pPr marL="171450" indent="-171450">
              <a:lnSpc>
                <a:spcPct val="90000"/>
              </a:lnSpc>
              <a:spcBef>
                <a:spcPts val="1000"/>
              </a:spcBef>
              <a:buFont typeface="Arial"/>
              <a:buChar char="•"/>
            </a:pPr>
            <a:r>
              <a:rPr lang="en-GB" baseline="0" dirty="0">
                <a:ea typeface="Calibri" panose="020F0502020204030204"/>
                <a:cs typeface="Calibri" panose="020F0502020204030204"/>
              </a:rPr>
              <a:t>Grounding techniques, breathing exercises and relaxation was introduced as tools and strategies to assist with coping with your stress.</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46474D0-528B-4CD2-971C-2241B8CB22D3}" type="slidenum">
              <a:rPr lang="en-GB" altLang="en-US"/>
              <a:pPr/>
              <a:t>27</a:t>
            </a:fld>
            <a:endParaRPr lang="en-GB" altLang="en-US"/>
          </a:p>
        </p:txBody>
      </p:sp>
    </p:spTree>
    <p:extLst>
      <p:ext uri="{BB962C8B-B14F-4D97-AF65-F5344CB8AC3E}">
        <p14:creationId xmlns:p14="http://schemas.microsoft.com/office/powerpoint/2010/main" val="904411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Remember that Corona Coaster, </a:t>
            </a:r>
          </a:p>
          <a:p>
            <a:r>
              <a:rPr lang="en-US" dirty="0">
                <a:cs typeface="Calibri"/>
              </a:rPr>
              <a:t>Clarity on your options with regards to your work situation, </a:t>
            </a:r>
          </a:p>
          <a:p>
            <a:r>
              <a:rPr lang="en-US" dirty="0">
                <a:cs typeface="Calibri"/>
              </a:rPr>
              <a:t>Setting your goals and your</a:t>
            </a:r>
            <a:r>
              <a:rPr lang="en-US" baseline="0" dirty="0">
                <a:cs typeface="Calibri"/>
              </a:rPr>
              <a:t> setback plan</a:t>
            </a:r>
          </a:p>
          <a:p>
            <a:r>
              <a:rPr lang="en-US" baseline="0" dirty="0">
                <a:cs typeface="Calibri"/>
              </a:rPr>
              <a:t>Summary of all the tools in your toolbox</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28</a:t>
            </a:fld>
            <a:endParaRPr lang="en-GB" noProof="0"/>
          </a:p>
        </p:txBody>
      </p:sp>
    </p:spTree>
    <p:extLst>
      <p:ext uri="{BB962C8B-B14F-4D97-AF65-F5344CB8AC3E}">
        <p14:creationId xmlns:p14="http://schemas.microsoft.com/office/powerpoint/2010/main" val="1879658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are going to open up to the group for a discussion around where you are going to start, what small goal will be the one you leave here today set on achieving?</a:t>
            </a:r>
          </a:p>
          <a:p>
            <a:endParaRPr lang="en-US" dirty="0">
              <a:cs typeface="Calibri"/>
            </a:endParaRPr>
          </a:p>
          <a:p>
            <a:r>
              <a:rPr lang="en-US" dirty="0">
                <a:cs typeface="Calibri"/>
              </a:rPr>
              <a:t>End of discussion summary, thank you to those of you for sharing, and hopefully everyone can take something from that discussion as they move forward in their long </a:t>
            </a:r>
            <a:r>
              <a:rPr lang="en-US" dirty="0" smtClean="0">
                <a:cs typeface="Calibri"/>
              </a:rPr>
              <a:t>COVID journey</a:t>
            </a:r>
            <a:r>
              <a:rPr lang="en-US" dirty="0">
                <a:cs typeface="Calibri"/>
              </a:rPr>
              <a: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29</a:t>
            </a:fld>
            <a:endParaRPr lang="en-GB" noProof="0"/>
          </a:p>
        </p:txBody>
      </p:sp>
    </p:spTree>
    <p:extLst>
      <p:ext uri="{BB962C8B-B14F-4D97-AF65-F5344CB8AC3E}">
        <p14:creationId xmlns:p14="http://schemas.microsoft.com/office/powerpoint/2010/main" val="1724502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865C22-0DF6-4B3A-84DA-56EA7DEAF930}" type="slidenum">
              <a:rPr lang="en-GB" noProof="0" smtClean="0"/>
              <a:t>30</a:t>
            </a:fld>
            <a:endParaRPr lang="en-GB" noProof="0"/>
          </a:p>
        </p:txBody>
      </p:sp>
    </p:spTree>
    <p:extLst>
      <p:ext uri="{BB962C8B-B14F-4D97-AF65-F5344CB8AC3E}">
        <p14:creationId xmlns:p14="http://schemas.microsoft.com/office/powerpoint/2010/main" val="90209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comic strip was produced by the guardian and described in this video by one of the Leeds Long COVID service. We have been lucky that we have liaised with lots of different Long COVID services throughout the UK and our sessions have become an amalgamation of these. The Leeds service was one of the first services to start a Long COVID team and I'm going to play the first part of their final session as we felt that it describes the journey quite well.</a:t>
            </a:r>
          </a:p>
          <a:p>
            <a:endParaRPr lang="en-US" dirty="0">
              <a:cs typeface="Calibri"/>
            </a:endParaRPr>
          </a:p>
          <a:p>
            <a:r>
              <a:rPr lang="en-US" dirty="0">
                <a:cs typeface="Calibri"/>
              </a:rPr>
              <a:t>Play </a:t>
            </a:r>
            <a:r>
              <a:rPr lang="en-US" dirty="0" smtClean="0">
                <a:cs typeface="Calibri"/>
              </a:rPr>
              <a:t>video</a:t>
            </a:r>
          </a:p>
          <a:p>
            <a:endParaRPr lang="en-US" dirty="0" smtClean="0">
              <a:cs typeface="Calibri"/>
            </a:endParaRPr>
          </a:p>
          <a:p>
            <a:r>
              <a:rPr lang="en-US" dirty="0" smtClean="0">
                <a:cs typeface="Calibri"/>
              </a:rPr>
              <a:t>The</a:t>
            </a:r>
            <a:r>
              <a:rPr lang="en-US" baseline="0" dirty="0" smtClean="0">
                <a:cs typeface="Calibri"/>
              </a:rPr>
              <a:t> previous groups we have played that video to felt they could relate to that analogy. I’m hoping that you feel better prepared and have the right people in your corner to help support you. Maybe you have met some people in this group. If any of you do want to start a </a:t>
            </a:r>
            <a:r>
              <a:rPr lang="en-US" baseline="0" dirty="0" smtClean="0">
                <a:cs typeface="Calibri"/>
              </a:rPr>
              <a:t>WhatsApp </a:t>
            </a:r>
            <a:r>
              <a:rPr lang="en-US" baseline="0" dirty="0" smtClean="0">
                <a:cs typeface="Calibri"/>
              </a:rPr>
              <a:t>group (if you have not already) then you could email us or pop your number in the chat if you are willing to start it up for the group.</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3</a:t>
            </a:fld>
            <a:endParaRPr lang="en-GB" noProof="0"/>
          </a:p>
        </p:txBody>
      </p:sp>
    </p:spTree>
    <p:extLst>
      <p:ext uri="{BB962C8B-B14F-4D97-AF65-F5344CB8AC3E}">
        <p14:creationId xmlns:p14="http://schemas.microsoft.com/office/powerpoint/2010/main" val="996917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 Does anyone</a:t>
            </a:r>
            <a:r>
              <a:rPr lang="en-US" baseline="0" dirty="0" smtClean="0">
                <a:cs typeface="Calibri"/>
              </a:rPr>
              <a:t> have any questions? </a:t>
            </a:r>
            <a:endParaRPr lang="en-US" dirty="0">
              <a:cs typeface="Calibri"/>
            </a:endParaRPr>
          </a:p>
          <a:p>
            <a:r>
              <a:rPr lang="en-US" dirty="0">
                <a:cs typeface="Calibri"/>
              </a:rPr>
              <a:t>Please could you take the time to complete the </a:t>
            </a:r>
            <a:r>
              <a:rPr lang="en-US" dirty="0" err="1">
                <a:cs typeface="Calibri"/>
              </a:rPr>
              <a:t>W</a:t>
            </a:r>
            <a:r>
              <a:rPr lang="en-US" dirty="0" err="1" smtClean="0">
                <a:cs typeface="Calibri"/>
              </a:rPr>
              <a:t>ebropol</a:t>
            </a:r>
            <a:r>
              <a:rPr lang="en-US" dirty="0" smtClean="0">
                <a:cs typeface="Calibri"/>
              </a:rPr>
              <a:t> </a:t>
            </a:r>
            <a:r>
              <a:rPr lang="en-US" dirty="0">
                <a:cs typeface="Calibri"/>
              </a:rPr>
              <a:t>survey with feedback that is available in the chat. </a:t>
            </a:r>
          </a:p>
          <a:p>
            <a:endParaRPr lang="en-US" dirty="0">
              <a:cs typeface="Calibri"/>
            </a:endParaRPr>
          </a:p>
          <a:p>
            <a:r>
              <a:rPr lang="en-US" dirty="0">
                <a:cs typeface="Calibri"/>
              </a:rPr>
              <a:t>For those of you that would like to stay on for discussion amongst yourselves without the Long </a:t>
            </a:r>
            <a:r>
              <a:rPr lang="en-US" dirty="0" smtClean="0">
                <a:cs typeface="Calibri"/>
              </a:rPr>
              <a:t>COVID team </a:t>
            </a:r>
            <a:r>
              <a:rPr lang="en-US" dirty="0">
                <a:cs typeface="Calibri"/>
              </a:rPr>
              <a:t>present, please do.</a:t>
            </a:r>
          </a:p>
          <a:p>
            <a:endParaRPr lang="en-US" dirty="0"/>
          </a:p>
          <a:p>
            <a:r>
              <a:rPr lang="en-US" dirty="0"/>
              <a:t>As we finish the course, remember managing your Long Covid is a skill, the more you practice the better you will become at it and  in turn your confidence will increase.   Be kind to yourself, reflect and try to learn from each experience to help you next time. </a:t>
            </a:r>
            <a:endParaRPr lang="en-US" dirty="0">
              <a:cs typeface="Calibri"/>
            </a:endParaRPr>
          </a:p>
          <a:p>
            <a:endParaRPr lang="en-US" dirty="0">
              <a:cs typeface="Calibri"/>
            </a:endParaRPr>
          </a:p>
          <a:p>
            <a:r>
              <a:rPr lang="en-US" dirty="0">
                <a:cs typeface="Calibri"/>
              </a:rPr>
              <a:t>Start with small changes</a:t>
            </a:r>
          </a:p>
          <a:p>
            <a:r>
              <a:rPr lang="en-US" dirty="0">
                <a:cs typeface="Calibri"/>
              </a:rPr>
              <a:t>Thank you and Goodbye.</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31</a:t>
            </a:fld>
            <a:endParaRPr lang="en-GB" noProof="0"/>
          </a:p>
        </p:txBody>
      </p:sp>
    </p:spTree>
    <p:extLst>
      <p:ext uri="{BB962C8B-B14F-4D97-AF65-F5344CB8AC3E}">
        <p14:creationId xmlns:p14="http://schemas.microsoft.com/office/powerpoint/2010/main" val="420529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This session is about</a:t>
            </a:r>
            <a:r>
              <a:rPr lang="en-US" baseline="0" dirty="0" smtClean="0">
                <a:cs typeface="Calibri"/>
              </a:rPr>
              <a:t> where to go next and how to make plans. For a lot of you that will be thinking about work. This next section is a little heavy but hopefully you find some useful information. </a:t>
            </a:r>
          </a:p>
          <a:p>
            <a:r>
              <a:rPr lang="en-US" dirty="0" smtClean="0">
                <a:cs typeface="Calibri"/>
              </a:rPr>
              <a:t>Some </a:t>
            </a:r>
            <a:r>
              <a:rPr lang="en-US" dirty="0">
                <a:cs typeface="Calibri"/>
              </a:rPr>
              <a:t>of you may be retired or not in employment or study, so the next section may not be as relevant for you. You may choose to take a wee extended break if this information would be irrelevant for you and return after the break. However some of the advice could be useful for planning return to a hobby or other activity.</a:t>
            </a:r>
          </a:p>
        </p:txBody>
      </p:sp>
      <p:sp>
        <p:nvSpPr>
          <p:cNvPr id="4" name="Slide Number Placeholder 3"/>
          <p:cNvSpPr>
            <a:spLocks noGrp="1"/>
          </p:cNvSpPr>
          <p:nvPr>
            <p:ph type="sldNum" sz="quarter" idx="5"/>
          </p:nvPr>
        </p:nvSpPr>
        <p:spPr/>
        <p:txBody>
          <a:bodyPr/>
          <a:lstStyle/>
          <a:p>
            <a:fld id="{7D865C22-0DF6-4B3A-84DA-56EA7DEAF930}" type="slidenum">
              <a:rPr lang="en-GB" noProof="0" smtClean="0"/>
              <a:t>4</a:t>
            </a:fld>
            <a:endParaRPr lang="en-GB" noProof="0"/>
          </a:p>
        </p:txBody>
      </p:sp>
    </p:spTree>
    <p:extLst>
      <p:ext uri="{BB962C8B-B14F-4D97-AF65-F5344CB8AC3E}">
        <p14:creationId xmlns:p14="http://schemas.microsoft.com/office/powerpoint/2010/main" val="104319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I'm going to start off by telling you about the equality act. </a:t>
            </a:r>
            <a:r>
              <a:rPr lang="en-GB" altLang="en-US" b="1" i="1" dirty="0" smtClean="0"/>
              <a:t>The Equality Act 2010 (</a:t>
            </a:r>
            <a:r>
              <a:rPr lang="en-GB" altLang="en-US" b="1" i="1" dirty="0" err="1" smtClean="0"/>
              <a:t>EqA</a:t>
            </a:r>
            <a:r>
              <a:rPr lang="en-GB" altLang="en-US" b="1" i="1" dirty="0" smtClean="0"/>
              <a:t>) is designed to address the disadvantage and discrimination experienced by particular groups of people and to provide a legal framework for addressing these inequalities</a:t>
            </a:r>
            <a:r>
              <a:rPr lang="en-GB" altLang="en-US" dirty="0" smtClean="0"/>
              <a:t>. </a:t>
            </a:r>
          </a:p>
          <a:p>
            <a:pPr>
              <a:spcBef>
                <a:spcPct val="0"/>
              </a:spcBef>
            </a:pPr>
            <a:r>
              <a:rPr lang="en-GB" altLang="en-US" dirty="0" smtClean="0"/>
              <a:t>Having </a:t>
            </a:r>
            <a:r>
              <a:rPr lang="en-GB" altLang="en-US" dirty="0"/>
              <a:t>a condition described as a disability under the equality act gives you some degree of protection and may entitle you to certain benefits.</a:t>
            </a:r>
            <a:endParaRPr lang="en-US" dirty="0"/>
          </a:p>
          <a:p>
            <a:pPr>
              <a:spcBef>
                <a:spcPct val="0"/>
              </a:spcBef>
            </a:pPr>
            <a:r>
              <a:rPr lang="en-GB" altLang="en-US" dirty="0">
                <a:cs typeface="Calibri"/>
              </a:rPr>
              <a:t>For a condition to be described as a disability in this way it would need to be longstanding– has exceeded or is likely to exceed a year, has a significant impact on your daily life (washing, cooking, dressing </a:t>
            </a:r>
            <a:r>
              <a:rPr lang="en-GB" altLang="en-US" dirty="0" err="1">
                <a:cs typeface="Calibri"/>
              </a:rPr>
              <a:t>etc</a:t>
            </a:r>
            <a:r>
              <a:rPr lang="en-GB" altLang="en-US" dirty="0">
                <a:cs typeface="Calibri"/>
              </a:rPr>
              <a:t>) and requires some kind of treatment, which may be medication, therapy, surgery etc.</a:t>
            </a:r>
          </a:p>
          <a:p>
            <a:pPr>
              <a:spcBef>
                <a:spcPct val="0"/>
              </a:spcBef>
            </a:pPr>
            <a:r>
              <a:rPr lang="en-GB" altLang="en-US" dirty="0">
                <a:cs typeface="Calibri"/>
              </a:rPr>
              <a:t>There are other conditions which are automatically included like cancer and Rheumatoid arthritis also which may not need to meet the above criteria. Due to how long people have been symptomatic with Long COVID and the fact that it can be in episodes and varied, in a lot of cases, you will likely be in this category and covered.</a:t>
            </a:r>
          </a:p>
          <a:p>
            <a:pPr>
              <a:spcBef>
                <a:spcPct val="0"/>
              </a:spcBef>
            </a:pPr>
            <a:r>
              <a:rPr lang="en-GB" altLang="en-US" dirty="0">
                <a:cs typeface="Calibri"/>
              </a:rPr>
              <a:t>Clinicians like ourselves can advise you if you are likely to be regarded as having a disability based on this which is enough to allow you to use this "title" to assist in certain situations</a:t>
            </a:r>
          </a:p>
          <a:p>
            <a:pPr>
              <a:spcBef>
                <a:spcPct val="0"/>
              </a:spcBef>
            </a:pPr>
            <a:endParaRPr lang="en-GB" altLang="en-US" dirty="0"/>
          </a:p>
          <a:p>
            <a:pPr>
              <a:spcBef>
                <a:spcPct val="0"/>
              </a:spcBef>
            </a:pPr>
            <a:r>
              <a:rPr lang="en-GB" altLang="en-US" dirty="0">
                <a:cs typeface="Calibri"/>
              </a:rPr>
              <a:t>One is relating to work – if you have a disability, your employer should not discriminate against you because of this condition. That is not to say that they need to action every recommendation for your work, but they have to have a good reason why not. For example – we may suggest that an adjustment may be that you start an hour later at work and finish an hour later, say 9-5 instead of 8-4) to avoid rush hour traffic and therefore conserve time driving. If you didn't have a disability, your manager may say – I can't let you do that – everyone will want that and I need someone starting early, ...if you have a disability, they do need to consider adjustments which might be different to those without a disability. However, it has be deemed reasonable in relation to your role. </a:t>
            </a:r>
            <a:r>
              <a:rPr lang="en-GB" altLang="en-US" dirty="0" err="1">
                <a:cs typeface="Calibri"/>
              </a:rPr>
              <a:t>Eg</a:t>
            </a:r>
            <a:r>
              <a:rPr lang="en-GB" altLang="en-US" dirty="0">
                <a:cs typeface="Calibri"/>
              </a:rPr>
              <a:t> – if the clinic only runs 8-4 and the service would be unmanned 8-9 and you would be lone working in a high risk area from 4-5 then that may be appropriate to decline that recommendation. All these things would be on a case by case basis and dependent on your team and role.</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66A1B2-20A1-4710-ADD3-C2658B6D5841}" type="slidenum">
              <a:rPr lang="en-GB" altLang="en-US" smtClean="0"/>
              <a:pPr fontAlgn="base">
                <a:spcBef>
                  <a:spcPct val="0"/>
                </a:spcBef>
                <a:spcAft>
                  <a:spcPct val="0"/>
                </a:spcAft>
              </a:pPr>
              <a:t>5</a:t>
            </a:fld>
            <a:endParaRPr lang="en-GB" altLang="en-US"/>
          </a:p>
        </p:txBody>
      </p:sp>
    </p:spTree>
    <p:extLst>
      <p:ext uri="{BB962C8B-B14F-4D97-AF65-F5344CB8AC3E}">
        <p14:creationId xmlns:p14="http://schemas.microsoft.com/office/powerpoint/2010/main" val="211486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What would be the barriers to returning to work</a:t>
            </a:r>
            <a:endParaRPr lang="en-US" dirty="0"/>
          </a:p>
          <a:p>
            <a:pPr>
              <a:spcBef>
                <a:spcPct val="0"/>
              </a:spcBef>
            </a:pPr>
            <a:r>
              <a:rPr lang="en-GB" altLang="en-US" dirty="0">
                <a:cs typeface="Calibri"/>
              </a:rPr>
              <a:t>I'll leave this up to give you ideas – maybe write in the chat box what are your particular barriers,</a:t>
            </a:r>
            <a:endParaRPr lang="en-GB" altLang="en-US" dirty="0"/>
          </a:p>
          <a:p>
            <a:pPr>
              <a:spcBef>
                <a:spcPct val="0"/>
              </a:spcBef>
            </a:pPr>
            <a:r>
              <a:rPr lang="en-GB" altLang="en-US" dirty="0">
                <a:cs typeface="Calibri" panose="020F0502020204030204"/>
              </a:rPr>
              <a:t>For most it will be fatigue – not just physical but Mental</a:t>
            </a:r>
            <a:r>
              <a:rPr lang="en-GB" altLang="en-US" dirty="0"/>
              <a:t> and emotional fatigue also. You may not have the physical or emotional strength to manage your role fully</a:t>
            </a:r>
            <a:endParaRPr lang="en-GB" dirty="0"/>
          </a:p>
          <a:p>
            <a:pPr>
              <a:spcBef>
                <a:spcPct val="0"/>
              </a:spcBef>
            </a:pPr>
            <a:r>
              <a:rPr lang="en-GB" altLang="en-US" dirty="0"/>
              <a:t>Anxiety – the isolation / being around people / risk of reinfection and further absence / what others are thinking of them / </a:t>
            </a:r>
          </a:p>
          <a:p>
            <a:pPr>
              <a:spcBef>
                <a:spcPct val="0"/>
              </a:spcBef>
            </a:pPr>
            <a:r>
              <a:rPr lang="en-GB" altLang="en-US" dirty="0">
                <a:cs typeface="Calibri"/>
              </a:rPr>
              <a:t>Breathlessness – limiting their stamina</a:t>
            </a:r>
          </a:p>
          <a:p>
            <a:pPr>
              <a:spcBef>
                <a:spcPct val="0"/>
              </a:spcBef>
            </a:pPr>
            <a:r>
              <a:rPr lang="en-GB" altLang="en-US" dirty="0">
                <a:cs typeface="Calibri"/>
              </a:rPr>
              <a:t>Brain fog – not being able to remember things, focus long enough, the confidence of performing at your previous level or risks of mistakes</a:t>
            </a:r>
          </a:p>
          <a:p>
            <a:pPr>
              <a:spcBef>
                <a:spcPct val="0"/>
              </a:spcBef>
            </a:pPr>
            <a:endParaRPr lang="en-GB" altLang="en-US" dirty="0">
              <a:cs typeface="Calibri"/>
            </a:endParaRPr>
          </a:p>
          <a:p>
            <a:pPr>
              <a:spcBef>
                <a:spcPct val="0"/>
              </a:spcBef>
            </a:pPr>
            <a:r>
              <a:rPr lang="en-GB" altLang="en-US" dirty="0">
                <a:cs typeface="Calibri"/>
              </a:rPr>
              <a:t>Masks – less of an issue for most places now</a:t>
            </a:r>
          </a:p>
          <a:p>
            <a:pPr>
              <a:spcBef>
                <a:spcPct val="0"/>
              </a:spcBef>
            </a:pPr>
            <a:r>
              <a:rPr lang="en-GB" altLang="en-US" dirty="0">
                <a:cs typeface="Calibri"/>
              </a:rPr>
              <a:t>Shift work, or even returning to a 7.5 hour working day</a:t>
            </a:r>
          </a:p>
          <a:p>
            <a:pPr>
              <a:spcBef>
                <a:spcPct val="0"/>
              </a:spcBef>
            </a:pPr>
            <a:r>
              <a:rPr lang="en-GB" altLang="en-US" dirty="0">
                <a:cs typeface="Calibri"/>
              </a:rPr>
              <a:t>The travel in</a:t>
            </a:r>
          </a:p>
          <a:p>
            <a:pPr>
              <a:spcBef>
                <a:spcPct val="0"/>
              </a:spcBef>
            </a:pPr>
            <a:r>
              <a:rPr lang="en-GB" altLang="en-US" dirty="0">
                <a:cs typeface="Calibri"/>
              </a:rPr>
              <a:t>The dread of knowing your work are short staffed, not being able to do a phased return or feeling guilty to leave work on time</a:t>
            </a:r>
          </a:p>
          <a:p>
            <a:pPr>
              <a:spcBef>
                <a:spcPct val="0"/>
              </a:spcBef>
            </a:pPr>
            <a:endParaRPr lang="en-GB" altLang="en-US" dirty="0">
              <a:cs typeface="Calibri"/>
            </a:endParaRPr>
          </a:p>
          <a:p>
            <a:pPr>
              <a:spcBef>
                <a:spcPct val="0"/>
              </a:spcBef>
            </a:pPr>
            <a:r>
              <a:rPr lang="en-GB" altLang="en-US" dirty="0">
                <a:cs typeface="Calibri"/>
              </a:rPr>
              <a:t>Changes to life – caring responsibility, kids not going to afterschool clubs anymore, previous arrangements not an option after a long period off work.</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06D7A0-F4B5-4BA7-B329-E8F6E25912FC}" type="slidenum">
              <a:rPr lang="en-GB" altLang="en-US" smtClean="0"/>
              <a:pPr fontAlgn="base">
                <a:spcBef>
                  <a:spcPct val="0"/>
                </a:spcBef>
                <a:spcAft>
                  <a:spcPct val="0"/>
                </a:spcAft>
              </a:pPr>
              <a:t>6</a:t>
            </a:fld>
            <a:endParaRPr lang="en-GB" altLang="en-US"/>
          </a:p>
        </p:txBody>
      </p:sp>
    </p:spTree>
    <p:extLst>
      <p:ext uri="{BB962C8B-B14F-4D97-AF65-F5344CB8AC3E}">
        <p14:creationId xmlns:p14="http://schemas.microsoft.com/office/powerpoint/2010/main" val="264075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How do you know you are nearing a stage of going back to work?</a:t>
            </a:r>
            <a:endParaRPr lang="en-US" dirty="0"/>
          </a:p>
          <a:p>
            <a:pPr>
              <a:spcBef>
                <a:spcPct val="0"/>
              </a:spcBef>
            </a:pPr>
            <a:r>
              <a:rPr lang="en-GB" altLang="en-US" dirty="0"/>
              <a:t>First that you are medically fit – this may mean different things to different people – may be different for someone in a physical Vs sedentary role. It may not mean that you have had all investigations (if you are waiting on a neurology / </a:t>
            </a:r>
            <a:r>
              <a:rPr lang="en-GB" altLang="en-US" dirty="0" smtClean="0"/>
              <a:t>orthopaedics </a:t>
            </a:r>
            <a:r>
              <a:rPr lang="en-GB" altLang="en-US" dirty="0"/>
              <a:t>/ respiratory appointment, it may be months or years to be seen. But if your GP or one of us is confident that work is unlikely to impact on the problem then they will indicate that on your fit note.</a:t>
            </a:r>
            <a:endParaRPr lang="en-US" dirty="0">
              <a:cs typeface="Calibri"/>
            </a:endParaRPr>
          </a:p>
          <a:p>
            <a:pPr>
              <a:spcBef>
                <a:spcPct val="0"/>
              </a:spcBef>
            </a:pPr>
            <a:r>
              <a:rPr lang="en-GB" altLang="en-US" dirty="0"/>
              <a:t>Improvement in symptoms – if things are getting worse then adding more exertion, activity and stress into the mix is unlikely to help</a:t>
            </a:r>
            <a:endParaRPr lang="en-GB" dirty="0"/>
          </a:p>
          <a:p>
            <a:pPr>
              <a:spcBef>
                <a:spcPct val="0"/>
              </a:spcBef>
            </a:pPr>
            <a:r>
              <a:rPr lang="en-GB" altLang="en-US" dirty="0"/>
              <a:t>Able to manage activities similar to work for 2-4 hours - Similar to work may be being up and alert for 2-4 hours as a starting point, don't forget the added tasks of getting ready and travelling in. </a:t>
            </a:r>
            <a:endParaRPr lang="en-GB" dirty="0">
              <a:cs typeface="Calibri"/>
            </a:endParaRPr>
          </a:p>
          <a:p>
            <a:pPr>
              <a:spcBef>
                <a:spcPct val="0"/>
              </a:spcBef>
            </a:pPr>
            <a:r>
              <a:rPr lang="en-GB" altLang="en-US" dirty="0">
                <a:cs typeface="Calibri"/>
              </a:rPr>
              <a:t>Able to travel in or work from home.</a:t>
            </a:r>
            <a:endParaRPr lang="en-GB" altLang="en-US" dirty="0"/>
          </a:p>
          <a:p>
            <a:pPr>
              <a:spcBef>
                <a:spcPct val="0"/>
              </a:spcBef>
            </a:pPr>
            <a:r>
              <a:rPr lang="en-GB" altLang="en-US" dirty="0">
                <a:cs typeface="Calibri"/>
              </a:rPr>
              <a:t>Having more bad days and less good days – may lead to recurrent absences and worsening of symptoms</a:t>
            </a:r>
            <a:endParaRPr lang="en-GB" altLang="en-US" dirty="0"/>
          </a:p>
          <a:p>
            <a:pPr>
              <a:spcBef>
                <a:spcPct val="0"/>
              </a:spcBef>
            </a:pPr>
            <a:r>
              <a:rPr lang="en-GB" altLang="en-US" dirty="0">
                <a:cs typeface="Calibri"/>
              </a:rPr>
              <a:t>You may need a risk assessment for fire safety, lone working, and going back to the first point, how your ongoing symptoms could be a risk in your particular role and environment.</a:t>
            </a:r>
            <a:endParaRPr lang="en-GB" altLang="en-US" dirty="0"/>
          </a:p>
          <a:p>
            <a:pPr>
              <a:spcBef>
                <a:spcPct val="0"/>
              </a:spcBef>
            </a:pPr>
            <a:endParaRPr lang="en-GB" altLang="en-US" dirty="0">
              <a:cs typeface="Calibri"/>
            </a:endParaRPr>
          </a:p>
          <a:p>
            <a:pPr eaLnBrk="1" hangingPunct="1">
              <a:spcBef>
                <a:spcPct val="0"/>
              </a:spcBef>
            </a:pPr>
            <a:endParaRPr lang="en-GB"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347366-4820-4030-A8E5-B07D21B946C0}" type="slidenum">
              <a:rPr lang="en-GB" altLang="en-US" smtClean="0"/>
              <a:pPr fontAlgn="base">
                <a:spcBef>
                  <a:spcPct val="0"/>
                </a:spcBef>
                <a:spcAft>
                  <a:spcPct val="0"/>
                </a:spcAft>
              </a:pPr>
              <a:t>7</a:t>
            </a:fld>
            <a:endParaRPr lang="en-GB" altLang="en-US"/>
          </a:p>
        </p:txBody>
      </p:sp>
    </p:spTree>
    <p:extLst>
      <p:ext uri="{BB962C8B-B14F-4D97-AF65-F5344CB8AC3E}">
        <p14:creationId xmlns:p14="http://schemas.microsoft.com/office/powerpoint/2010/main" val="290756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If you are ready to return, then the priority is almost always to return to your previous role but to consider adjustments – I am going to describe some of these in the next few slides.</a:t>
            </a:r>
            <a:endParaRPr lang="en-GB" dirty="0"/>
          </a:p>
          <a:p>
            <a:r>
              <a:rPr lang="en-GB" dirty="0">
                <a:cs typeface="Calibri"/>
              </a:rPr>
              <a:t>If this option has been exhausted or deemed unlikely, then if the organisation has the capacity, you could be redeployed or moved to another area / different tasks. This may be permanent or temporary until you are fit. Smaller companies may not be able to offer this</a:t>
            </a:r>
            <a:endParaRPr lang="en-GB" dirty="0"/>
          </a:p>
          <a:p>
            <a:r>
              <a:rPr lang="en-GB" dirty="0">
                <a:cs typeface="Calibri"/>
              </a:rPr>
              <a:t>Pausing work or taking a career break / sabbatical – you can request this. It may not be an option for some. Will obviously impact on income but means the door is not closed on that role.</a:t>
            </a:r>
          </a:p>
          <a:p>
            <a:r>
              <a:rPr lang="en-GB" dirty="0">
                <a:cs typeface="Calibri"/>
              </a:rPr>
              <a:t>If none of these options are possible or have not worked then it may be that the decision is made to end the employment. Some employers can accommodate longer sick leave, others not, some will be dependent on your contract.</a:t>
            </a:r>
          </a:p>
          <a:p>
            <a:r>
              <a:rPr lang="en-GB" dirty="0">
                <a:cs typeface="Calibri"/>
              </a:rPr>
              <a:t>If this is the case then I would advise that in most cases you should not be handing in your own notice, it should be a dismissal or termination of contract due to capability (ill health) so that you are entitled to benefits (and depending on your contract, may be due a small amount of pay – </a:t>
            </a:r>
            <a:r>
              <a:rPr lang="en-GB" dirty="0" err="1">
                <a:cs typeface="Calibri"/>
              </a:rPr>
              <a:t>eg</a:t>
            </a:r>
            <a:r>
              <a:rPr lang="en-GB" dirty="0">
                <a:cs typeface="Calibri"/>
              </a:rPr>
              <a:t> NHS it is 3 months and any unused holidays paid. This will vary dependent on your contract. If you are unsure if your employer is acting lawfully with this then I would advise you contact the citizens advice or an employment lawyer or union. Look at your contract and check what your entitled to. </a:t>
            </a:r>
          </a:p>
          <a:p>
            <a:endParaRPr lang="en-GB" dirty="0">
              <a:cs typeface="Calibri"/>
            </a:endParaRPr>
          </a:p>
          <a:p>
            <a:r>
              <a:rPr lang="en-GB" dirty="0">
                <a:cs typeface="Calibri"/>
              </a:rPr>
              <a:t>If you have been paying into a superannuation scheme or private insurance, you could look into applying for ill health retirement</a:t>
            </a:r>
            <a:r>
              <a:rPr lang="en-GB" dirty="0" smtClean="0">
                <a:cs typeface="Calibri"/>
              </a:rPr>
              <a:t>...recently I have been hearing of more people</a:t>
            </a:r>
            <a:r>
              <a:rPr lang="en-GB" baseline="0" dirty="0" smtClean="0">
                <a:cs typeface="Calibri"/>
              </a:rPr>
              <a:t> who have been awarded this, but if</a:t>
            </a:r>
            <a:r>
              <a:rPr lang="en-GB" dirty="0" smtClean="0">
                <a:cs typeface="Calibri"/>
              </a:rPr>
              <a:t> </a:t>
            </a:r>
            <a:r>
              <a:rPr lang="en-GB" dirty="0">
                <a:cs typeface="Calibri"/>
              </a:rPr>
              <a:t>there has been evidence of permanent damage (</a:t>
            </a:r>
            <a:r>
              <a:rPr lang="en-GB" dirty="0" err="1">
                <a:cs typeface="Calibri"/>
              </a:rPr>
              <a:t>eg</a:t>
            </a:r>
            <a:r>
              <a:rPr lang="en-GB" dirty="0">
                <a:cs typeface="Calibri"/>
              </a:rPr>
              <a:t> – a stroke, heart attack, significant lung changes, was in ICU / hospital longer term with COVID </a:t>
            </a:r>
            <a:r>
              <a:rPr lang="en-GB" i="1" dirty="0">
                <a:cs typeface="Calibri"/>
              </a:rPr>
              <a:t>and </a:t>
            </a:r>
            <a:r>
              <a:rPr lang="en-GB" dirty="0">
                <a:cs typeface="Calibri"/>
              </a:rPr>
              <a:t>have a significant impact on ADLs</a:t>
            </a:r>
            <a:r>
              <a:rPr lang="en-GB" dirty="0" smtClean="0">
                <a:cs typeface="Calibri"/>
              </a:rPr>
              <a:t>) you stand a better chance. It’s a difficult position because although there</a:t>
            </a:r>
            <a:r>
              <a:rPr lang="en-GB" baseline="0" dirty="0" smtClean="0">
                <a:cs typeface="Calibri"/>
              </a:rPr>
              <a:t> is no guarantee that your symptoms will resolve, it is also possible you will fully recover (which is great, but means you may not be permanently unfit for work, which is what the pension agencies are assessing for.)</a:t>
            </a:r>
          </a:p>
          <a:p>
            <a:r>
              <a:rPr lang="en-GB" dirty="0" smtClean="0">
                <a:cs typeface="Calibri"/>
              </a:rPr>
              <a:t>I always advise to appeal the decision</a:t>
            </a:r>
            <a:r>
              <a:rPr lang="en-GB" baseline="0" dirty="0" smtClean="0">
                <a:cs typeface="Calibri"/>
              </a:rPr>
              <a:t> if rejected the first time.</a:t>
            </a:r>
            <a:endParaRPr lang="en-GB" dirty="0"/>
          </a:p>
          <a:p>
            <a:r>
              <a:rPr lang="en-GB" dirty="0"/>
              <a:t>If your capability to do your role exceeds your ability to do it – it creates instability, worry and stress for you.</a:t>
            </a:r>
            <a:endParaRPr lang="en-US" dirty="0">
              <a:cs typeface="Calibri"/>
            </a:endParaRPr>
          </a:p>
        </p:txBody>
      </p:sp>
      <p:sp>
        <p:nvSpPr>
          <p:cNvPr id="4" name="Slide Number Placeholder 3"/>
          <p:cNvSpPr>
            <a:spLocks noGrp="1"/>
          </p:cNvSpPr>
          <p:nvPr>
            <p:ph type="sldNum" sz="quarter" idx="5"/>
          </p:nvPr>
        </p:nvSpPr>
        <p:spPr/>
        <p:txBody>
          <a:bodyPr/>
          <a:lstStyle/>
          <a:p>
            <a:fld id="{7D865C22-0DF6-4B3A-84DA-56EA7DEAF930}" type="slidenum">
              <a:rPr lang="en-GB" noProof="0" smtClean="0"/>
              <a:t>8</a:t>
            </a:fld>
            <a:endParaRPr lang="en-GB" noProof="0"/>
          </a:p>
        </p:txBody>
      </p:sp>
    </p:spTree>
    <p:extLst>
      <p:ext uri="{BB962C8B-B14F-4D97-AF65-F5344CB8AC3E}">
        <p14:creationId xmlns:p14="http://schemas.microsoft.com/office/powerpoint/2010/main" val="47431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A good phased return: unlikely less than 12 weeks if has fatigue or Post Exertional Symptom Exacerbation</a:t>
            </a:r>
          </a:p>
          <a:p>
            <a:pPr>
              <a:spcBef>
                <a:spcPct val="0"/>
              </a:spcBef>
            </a:pPr>
            <a:r>
              <a:rPr lang="en-GB" altLang="en-US" dirty="0"/>
              <a:t>Local arrangement:  decide locally how you record the reduced hours.  </a:t>
            </a:r>
            <a:endParaRPr lang="en-GB" altLang="en-US" dirty="0">
              <a:cs typeface="Calibri"/>
            </a:endParaRPr>
          </a:p>
          <a:p>
            <a:pPr>
              <a:spcBef>
                <a:spcPct val="0"/>
              </a:spcBef>
            </a:pPr>
            <a:r>
              <a:rPr lang="en-GB" altLang="en-US" dirty="0"/>
              <a:t>Length of shift and how many shifts – I often recommend doing more short shifts, spreading the exertion across more days (pacing), rather than working a few long days with rest days between as this leads to boom and bust and is hard to build from. More short days makes it easier to make the increases more gradual too – add an hour per day / more gradual than a jump to increasing by a day . Your plan may change once started back to work.</a:t>
            </a:r>
            <a:endParaRPr lang="en-GB" altLang="en-US" dirty="0">
              <a:cs typeface="Calibri"/>
            </a:endParaRPr>
          </a:p>
          <a:p>
            <a:pPr>
              <a:spcBef>
                <a:spcPct val="0"/>
              </a:spcBef>
            </a:pPr>
            <a:r>
              <a:rPr lang="en-GB" altLang="en-US" dirty="0"/>
              <a:t>Start and finish times; avoiding rush hour, link in with public transport or colleagues.</a:t>
            </a:r>
            <a:endParaRPr lang="en-GB" altLang="en-US" dirty="0">
              <a:cs typeface="Calibri"/>
            </a:endParaRPr>
          </a:p>
          <a:p>
            <a:pPr>
              <a:spcBef>
                <a:spcPct val="0"/>
              </a:spcBef>
            </a:pPr>
            <a:r>
              <a:rPr lang="en-GB" altLang="en-US" dirty="0"/>
              <a:t>Review often – have it in the diary with your manager. It is easy to fall under the radar and slowly decline.</a:t>
            </a:r>
            <a:endParaRPr lang="en-GB" altLang="en-US" dirty="0">
              <a:cs typeface="Calibri"/>
            </a:endParaRPr>
          </a:p>
          <a:p>
            <a:pPr>
              <a:spcBef>
                <a:spcPct val="0"/>
              </a:spcBef>
            </a:pPr>
            <a:r>
              <a:rPr lang="en-GB" altLang="en-US" dirty="0"/>
              <a:t>Be flexible - Symptoms may vary – may impact on attendance and progress (may need to pause or rewind to previous hours during a flare</a:t>
            </a:r>
            <a:r>
              <a:rPr lang="en-GB" altLang="en-US" dirty="0" smtClean="0"/>
              <a:t>)</a:t>
            </a:r>
          </a:p>
          <a:p>
            <a:pPr>
              <a:spcBef>
                <a:spcPct val="0"/>
              </a:spcBef>
            </a:pPr>
            <a:r>
              <a:rPr lang="en-GB" altLang="en-US" dirty="0" smtClean="0">
                <a:cs typeface="Calibri"/>
              </a:rPr>
              <a:t>It may be </a:t>
            </a:r>
            <a:r>
              <a:rPr lang="en-GB" altLang="en-US" dirty="0" smtClean="0">
                <a:cs typeface="Calibri"/>
              </a:rPr>
              <a:t>that</a:t>
            </a:r>
            <a:r>
              <a:rPr lang="en-GB" altLang="en-US" baseline="0" dirty="0" smtClean="0">
                <a:cs typeface="Calibri"/>
              </a:rPr>
              <a:t> </a:t>
            </a:r>
            <a:r>
              <a:rPr lang="en-GB" altLang="en-US" dirty="0" smtClean="0">
                <a:cs typeface="Calibri"/>
              </a:rPr>
              <a:t>you </a:t>
            </a:r>
            <a:r>
              <a:rPr lang="en-GB" altLang="en-US" dirty="0" smtClean="0">
                <a:cs typeface="Calibri"/>
              </a:rPr>
              <a:t>struggle to get back to your previous hours – you</a:t>
            </a:r>
            <a:r>
              <a:rPr lang="en-GB" altLang="en-US" baseline="0" dirty="0" smtClean="0">
                <a:cs typeface="Calibri"/>
              </a:rPr>
              <a:t> have the right to request a change in your hours but your manager also has the right to decline this if not feasible in the team. </a:t>
            </a:r>
            <a:r>
              <a:rPr lang="en-GB" altLang="en-US" baseline="0" dirty="0" smtClean="0">
                <a:cs typeface="Calibri"/>
              </a:rPr>
              <a:t>If </a:t>
            </a:r>
            <a:r>
              <a:rPr lang="en-GB" altLang="en-US" baseline="0" dirty="0" smtClean="0">
                <a:cs typeface="Calibri"/>
              </a:rPr>
              <a:t>it is accepted then you may be able to supplement some </a:t>
            </a:r>
            <a:r>
              <a:rPr lang="en-GB" altLang="en-US" baseline="0" dirty="0" smtClean="0">
                <a:cs typeface="Calibri"/>
              </a:rPr>
              <a:t>of </a:t>
            </a:r>
            <a:r>
              <a:rPr lang="en-GB" altLang="en-US" baseline="0" dirty="0" smtClean="0">
                <a:cs typeface="Calibri"/>
              </a:rPr>
              <a:t>this loss with benefits – Adult disability payment or Employment support allowance. I will detail how to access this help in a few slides</a:t>
            </a:r>
            <a:endParaRPr lang="en-GB" altLang="en-US" dirty="0">
              <a:cs typeface="Calibri"/>
            </a:endParaRPr>
          </a:p>
          <a:p>
            <a:pPr eaLnBrk="1" hangingPunct="1">
              <a:spcBef>
                <a:spcPct val="0"/>
              </a:spcBef>
            </a:pPr>
            <a:endParaRPr lang="en-GB"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1EA0DE-F77F-402E-AF8E-7EB614108AC5}" type="slidenum">
              <a:rPr lang="en-GB" altLang="en-US" smtClean="0"/>
              <a:pPr fontAlgn="base">
                <a:spcBef>
                  <a:spcPct val="0"/>
                </a:spcBef>
                <a:spcAft>
                  <a:spcPct val="0"/>
                </a:spcAft>
              </a:pPr>
              <a:t>9</a:t>
            </a:fld>
            <a:endParaRPr lang="en-GB" altLang="en-US"/>
          </a:p>
        </p:txBody>
      </p:sp>
    </p:spTree>
    <p:extLst>
      <p:ext uri="{BB962C8B-B14F-4D97-AF65-F5344CB8AC3E}">
        <p14:creationId xmlns:p14="http://schemas.microsoft.com/office/powerpoint/2010/main" val="287589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rtlCol="0" anchor="b">
            <a:noAutofit/>
          </a:bodyPr>
          <a:lstStyle>
            <a:lvl1pPr algn="r">
              <a:defRPr sz="5400">
                <a:solidFill>
                  <a:schemeClr val="accent1"/>
                </a:solidFill>
              </a:defRPr>
            </a:lvl1pPr>
          </a:lstStyle>
          <a:p>
            <a:pPr rtl="0"/>
            <a:r>
              <a:rPr lang="en-GB" noProof="0"/>
              <a:t>Click to edit Master title style</a:t>
            </a:r>
          </a:p>
        </p:txBody>
      </p:sp>
      <p:sp>
        <p:nvSpPr>
          <p:cNvPr id="3" name="Subtitle 2"/>
          <p:cNvSpPr>
            <a:spLocks noGrp="1"/>
          </p:cNvSpPr>
          <p:nvPr>
            <p:ph type="subTitle" idx="1"/>
          </p:nvPr>
        </p:nvSpPr>
        <p:spPr>
          <a:xfrm>
            <a:off x="1507067" y="4050833"/>
            <a:ext cx="7766936" cy="1096899"/>
          </a:xfrm>
        </p:spPr>
        <p:txBody>
          <a:bodyPr rtlCol="0"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a:t>Click to edit Master subtitle style</a:t>
            </a:r>
          </a:p>
        </p:txBody>
      </p:sp>
      <p:sp>
        <p:nvSpPr>
          <p:cNvPr id="4" name="Date Placeholder 3"/>
          <p:cNvSpPr>
            <a:spLocks noGrp="1"/>
          </p:cNvSpPr>
          <p:nvPr>
            <p:ph type="dt" sz="half" idx="10"/>
          </p:nvPr>
        </p:nvSpPr>
        <p:spPr/>
        <p:txBody>
          <a:bodyPr rtlCol="0"/>
          <a:lstStyle/>
          <a:p>
            <a:pPr rtl="0"/>
            <a:fld id="{9B8363BB-E335-4457-A1D5-54470B8115D2}" type="datetime1">
              <a:rPr lang="en-GB" noProof="0" smtClean="0"/>
              <a:t>04/01/2024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rtlCol="0" anchor="ctr">
            <a:normAutofit/>
          </a:bodyPr>
          <a:lstStyle>
            <a:lvl1pPr algn="l">
              <a:defRPr sz="4400" b="0" cap="none"/>
            </a:lvl1pPr>
          </a:lstStyle>
          <a:p>
            <a:pPr rtl="0"/>
            <a:r>
              <a:rPr lang="en-GB" noProof="0"/>
              <a:t>Click to edit Master title style</a:t>
            </a:r>
          </a:p>
        </p:txBody>
      </p:sp>
      <p:sp>
        <p:nvSpPr>
          <p:cNvPr id="3" name="Text Placeholder 2"/>
          <p:cNvSpPr>
            <a:spLocks noGrp="1"/>
          </p:cNvSpPr>
          <p:nvPr>
            <p:ph type="body" idx="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CC299E73-3995-4EB1-8AFB-DFE74C6EE814}" type="datetime1">
              <a:rPr lang="en-GB" noProof="0" smtClean="0"/>
              <a:t>04/01/2024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en-GB" noProof="0"/>
              <a:t>Click to edit Master title style</a:t>
            </a:r>
          </a:p>
        </p:txBody>
      </p:sp>
      <p:sp>
        <p:nvSpPr>
          <p:cNvPr id="23" name="Text Placeholder 9"/>
          <p:cNvSpPr>
            <a:spLocks noGrp="1"/>
          </p:cNvSpPr>
          <p:nvPr>
            <p:ph type="body" sz="quarter" idx="13"/>
          </p:nvPr>
        </p:nvSpPr>
        <p:spPr>
          <a:xfrm>
            <a:off x="1366139" y="3632200"/>
            <a:ext cx="722452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Click to edit Master text styles</a:t>
            </a:r>
          </a:p>
        </p:txBody>
      </p:sp>
      <p:sp>
        <p:nvSpPr>
          <p:cNvPr id="3" name="Text Placeholder 2"/>
          <p:cNvSpPr>
            <a:spLocks noGrp="1"/>
          </p:cNvSpPr>
          <p:nvPr>
            <p:ph type="body" idx="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BDF3828B-15A0-4EE1-924F-8EB7E760B69A}" type="datetime1">
              <a:rPr lang="en-GB" noProof="0" smtClean="0"/>
              <a:t>04/01/2024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lumMod val="60000"/>
                    <a:lumOff val="40000"/>
                  </a:schemeClr>
                </a:solidFill>
                <a:latin typeface="Arial"/>
              </a:rPr>
              <a:t>”</a:t>
            </a:r>
            <a:endParaRPr lang="en-GB" noProof="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rtlCol="0" anchor="b">
            <a:normAutofit/>
          </a:bodyPr>
          <a:lstStyle>
            <a:lvl1pPr algn="l">
              <a:defRPr sz="4400" b="0" cap="none"/>
            </a:lvl1pPr>
          </a:lstStyle>
          <a:p>
            <a:pPr rtl="0"/>
            <a:r>
              <a:rPr lang="en-GB" noProof="0"/>
              <a:t>Click to edit Master title style</a:t>
            </a:r>
          </a:p>
        </p:txBody>
      </p:sp>
      <p:sp>
        <p:nvSpPr>
          <p:cNvPr id="3" name="Text Placeholder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2790157B-4278-4934-9CFE-8682E72A3622}" type="datetime1">
              <a:rPr lang="en-GB" noProof="0" smtClean="0"/>
              <a:t>04/01/2024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en-GB" noProof="0"/>
              <a:t>Click to edit Master title style</a:t>
            </a:r>
          </a:p>
        </p:txBody>
      </p:sp>
      <p:sp>
        <p:nvSpPr>
          <p:cNvPr id="23" name="Text Placeholder 9"/>
          <p:cNvSpPr>
            <a:spLocks noGrp="1"/>
          </p:cNvSpPr>
          <p:nvPr>
            <p:ph type="body" sz="quarter" idx="13"/>
          </p:nvPr>
        </p:nvSpPr>
        <p:spPr>
          <a:xfrm>
            <a:off x="677332" y="4013200"/>
            <a:ext cx="8596669" cy="514248"/>
          </a:xfrm>
        </p:spPr>
        <p:txBody>
          <a:bodyPr rtlCol="0"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Click to edit Master text styles</a:t>
            </a:r>
          </a:p>
        </p:txBody>
      </p:sp>
      <p:sp>
        <p:nvSpPr>
          <p:cNvPr id="3" name="Text Placeholder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28F31BA3-5A19-4D58-BDCD-31A8C49CE101}" type="datetime1">
              <a:rPr lang="en-GB" noProof="0" smtClean="0"/>
              <a:t>04/01/2024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rtlCol="0" anchor="ctr">
            <a:normAutofit/>
          </a:bodyPr>
          <a:lstStyle>
            <a:lvl1pPr algn="l">
              <a:defRPr sz="4400" b="0" cap="none"/>
            </a:lvl1pPr>
          </a:lstStyle>
          <a:p>
            <a:pPr rtl="0"/>
            <a:r>
              <a:rPr lang="en-GB" noProof="0"/>
              <a:t>Click to edit Master title style</a:t>
            </a:r>
          </a:p>
        </p:txBody>
      </p:sp>
      <p:sp>
        <p:nvSpPr>
          <p:cNvPr id="23" name="Text Placeholder 9"/>
          <p:cNvSpPr>
            <a:spLocks noGrp="1"/>
          </p:cNvSpPr>
          <p:nvPr>
            <p:ph type="body" sz="quarter" idx="13"/>
          </p:nvPr>
        </p:nvSpPr>
        <p:spPr>
          <a:xfrm>
            <a:off x="677332" y="4013200"/>
            <a:ext cx="8596669" cy="514248"/>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Click to edit Master text styles</a:t>
            </a:r>
          </a:p>
        </p:txBody>
      </p:sp>
      <p:sp>
        <p:nvSpPr>
          <p:cNvPr id="3" name="Text Placeholder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1992E557-CC1A-46CB-A4E4-E8F132DE35CA}" type="datetime1">
              <a:rPr lang="en-GB" noProof="0" smtClean="0"/>
              <a:t>04/01/2024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CFDFB725-621A-47E3-9F94-86000D02EC36}" type="datetime1">
              <a:rPr lang="en-GB" noProof="0" smtClean="0"/>
              <a:t>04/01/2024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89333C77-0158-454C-844F-B7AB9BD7DAD4}" type="slidenum">
              <a:rPr lang="en-GB" noProof="0" smtClean="0"/>
              <a:t>‹#›</a:t>
            </a:fld>
            <a:endParaRPr lang="en-GB"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rtlCol="0" anchor="ctr"/>
          <a:lstStyle/>
          <a:p>
            <a:pPr rtl="0"/>
            <a:r>
              <a:rPr lang="en-GB" noProof="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AA87BF6C-CBB8-46C2-BD2F-DD8B037C38E9}" type="datetime1">
              <a:rPr lang="en-GB" noProof="0" smtClean="0"/>
              <a:t>04/01/2024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lvl1pPr>
              <a:defRPr sz="3600"/>
            </a:lvl1pPr>
          </a:lstStyle>
          <a:p>
            <a:pPr rtl="0"/>
            <a:r>
              <a:rPr lang="en-GB" noProof="0"/>
              <a:t>Click to edit Master title style</a:t>
            </a:r>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12636FD8-57EE-4BF6-93D0-CFE4927E6B6B}" type="datetime1">
              <a:rPr lang="en-GB" noProof="0" smtClean="0"/>
              <a:t>04/01/2024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rtlCol="0" anchor="b"/>
          <a:lstStyle>
            <a:lvl1pPr algn="l">
              <a:defRPr sz="4000" b="0" cap="none"/>
            </a:lvl1pPr>
          </a:lstStyle>
          <a:p>
            <a:pPr rtl="0"/>
            <a:r>
              <a:rPr lang="en-GB" noProof="0"/>
              <a:t>Click to edit Master title style</a:t>
            </a:r>
          </a:p>
        </p:txBody>
      </p:sp>
      <p:sp>
        <p:nvSpPr>
          <p:cNvPr id="3" name="Text Placeholder 2"/>
          <p:cNvSpPr>
            <a:spLocks noGrp="1"/>
          </p:cNvSpPr>
          <p:nvPr>
            <p:ph type="body" idx="1"/>
          </p:nvPr>
        </p:nvSpPr>
        <p:spPr>
          <a:xfrm>
            <a:off x="677335" y="4527448"/>
            <a:ext cx="8596668" cy="860400"/>
          </a:xfrm>
        </p:spPr>
        <p:txBody>
          <a:bodyPr rtlCol="0"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8F1398DC-39A0-4D49-8116-967B5FF84C45}" type="datetime1">
              <a:rPr lang="en-GB" noProof="0" smtClean="0"/>
              <a:t>04/01/2024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p:nvPr>
        </p:nvSpPr>
        <p:spPr>
          <a:xfrm>
            <a:off x="677334" y="2160589"/>
            <a:ext cx="4184035" cy="3880772"/>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5089970" y="2160589"/>
            <a:ext cx="4184034" cy="3880773"/>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E5F9F84F-7ECE-4C69-911D-0DE73FC435F8}" type="datetime1">
              <a:rPr lang="en-GB" noProof="0" smtClean="0"/>
              <a:t>04/01/2024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FF9F0C5-380F-41C2-899A-BAC0F0927E16}" type="slidenum">
              <a:rPr lang="en-GB" noProof="0" smtClean="0"/>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GB" noProof="0"/>
              <a:t>Click to edit Master title style</a:t>
            </a:r>
          </a:p>
        </p:txBody>
      </p:sp>
      <p:sp>
        <p:nvSpPr>
          <p:cNvPr id="3" name="Text Placeholder 2"/>
          <p:cNvSpPr>
            <a:spLocks noGrp="1"/>
          </p:cNvSpPr>
          <p:nvPr>
            <p:ph type="body" idx="1"/>
          </p:nvPr>
        </p:nvSpPr>
        <p:spPr>
          <a:xfrm>
            <a:off x="675745" y="2160983"/>
            <a:ext cx="4185623"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675745" y="2737245"/>
            <a:ext cx="4185623" cy="3304117"/>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5088383" y="2160983"/>
            <a:ext cx="4185618"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5088384" y="2737245"/>
            <a:ext cx="4185617" cy="3304117"/>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57C0EA37-CD25-4310-BFA1-F37695ECC25E}" type="datetime1">
              <a:rPr lang="en-GB" noProof="0" smtClean="0"/>
              <a:t>04/01/2024</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FB119FF7-A8C3-43E6-AAD2-57D5AC494C44}" type="datetime1">
              <a:rPr lang="en-GB" noProof="0" smtClean="0"/>
              <a:t>04/01/2024</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1C026D02-296D-4888-85F3-7CF9F6F38CB4}" type="datetime1">
              <a:rPr lang="en-GB" noProof="0" smtClean="0"/>
              <a:t>04/01/2024</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rtlCol="0" anchor="b">
            <a:normAutofit/>
          </a:bodyPr>
          <a:lstStyle>
            <a:lvl1pPr>
              <a:defRPr sz="2000"/>
            </a:lvl1pPr>
          </a:lstStyle>
          <a:p>
            <a:pPr rtl="0"/>
            <a:r>
              <a:rPr lang="en-GB" noProof="0"/>
              <a:t>Click to edit Master title style</a:t>
            </a:r>
          </a:p>
        </p:txBody>
      </p:sp>
      <p:sp>
        <p:nvSpPr>
          <p:cNvPr id="3" name="Content Placeholder 2"/>
          <p:cNvSpPr>
            <a:spLocks noGrp="1"/>
          </p:cNvSpPr>
          <p:nvPr>
            <p:ph idx="1"/>
          </p:nvPr>
        </p:nvSpPr>
        <p:spPr>
          <a:xfrm>
            <a:off x="4760461" y="514924"/>
            <a:ext cx="4513541" cy="5526437"/>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677334" y="2777069"/>
            <a:ext cx="3854528" cy="2584449"/>
          </a:xfrm>
        </p:spPr>
        <p:txBody>
          <a:bodyPr rtlCol="0">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917C72E5-9104-45E2-84E7-02AEA9071D56}" type="datetime1">
              <a:rPr lang="en-GB" noProof="0" smtClean="0"/>
              <a:t>04/01/2024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519954A3-9DFD-4C44-94BA-B95130A3BA1C}" type="slidenum">
              <a:rPr lang="en-GB" noProof="0" smtClean="0"/>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rtlCol="0" anchor="b">
            <a:normAutofit/>
          </a:bodyPr>
          <a:lstStyle>
            <a:lvl1pPr algn="l">
              <a:defRPr sz="2400" b="0"/>
            </a:lvl1pPr>
          </a:lstStyle>
          <a:p>
            <a:pPr rtl="0"/>
            <a:r>
              <a:rPr lang="en-GB" noProof="0"/>
              <a:t>Click to edit Master title style</a:t>
            </a:r>
          </a:p>
        </p:txBody>
      </p:sp>
      <p:sp>
        <p:nvSpPr>
          <p:cNvPr id="3" name="Picture Placeholder 2"/>
          <p:cNvSpPr>
            <a:spLocks noGrp="1" noChangeAspect="1"/>
          </p:cNvSpPr>
          <p:nvPr>
            <p:ph type="pic" idx="1"/>
          </p:nvPr>
        </p:nvSpPr>
        <p:spPr>
          <a:xfrm>
            <a:off x="677334" y="609600"/>
            <a:ext cx="8596668" cy="3845718"/>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p:nvPr>
        </p:nvSpPr>
        <p:spPr>
          <a:xfrm>
            <a:off x="677334" y="5367338"/>
            <a:ext cx="8596667" cy="674024"/>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3DCE63E1-D066-4741-B9A7-6CD0E5635AAE}" type="datetime1">
              <a:rPr lang="en-GB" noProof="0" smtClean="0"/>
              <a:t>04/01/2024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rtl="0"/>
            <a:r>
              <a:rPr lang="en-GB" noProof="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C537A32-6DC9-4DCC-84EE-42C24D5DD25D}" type="datetime1">
              <a:rPr lang="en-GB" noProof="0" smtClean="0"/>
              <a:t>04/01/2024</a:t>
            </a:fld>
            <a:endParaRPr lang="en-GB" noProof="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GB" noProof="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en-GB" noProof="0" smtClean="0"/>
              <a:pPr rtl="0"/>
              <a:t>‹#›</a:t>
            </a:fld>
            <a:endParaRPr lang="en-GB"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view.officeapps.live.com/op/view.aspx?src=https://www.nhsggc.org.uk/media/272042/workplace-adjustment-passport-with-guidance-notes-final-may-2022.doc&amp;wdOrigin=BROWSELI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acas.org.uk/" TargetMode="External"/><Relationship Id="rId18" Type="http://schemas.openxmlformats.org/officeDocument/2006/relationships/hyperlink" Target="https://www.actionforme.org.uk/uploads/me-and-work.pdf" TargetMode="External"/><Relationship Id="rId3" Type="http://schemas.openxmlformats.org/officeDocument/2006/relationships/hyperlink" Target="https://www.gov.uk/contact-jobcentre-plus" TargetMode="External"/><Relationship Id="rId21" Type="http://schemas.openxmlformats.org/officeDocument/2006/relationships/hyperlink" Target="https://www.gov.uk/access-to-work" TargetMode="External"/><Relationship Id="rId7" Type="http://schemas.openxmlformats.org/officeDocument/2006/relationships/hyperlink" Target="https://www.fsb.org.uk/" TargetMode="External"/><Relationship Id="rId12" Type="http://schemas.openxmlformats.org/officeDocument/2006/relationships/image" Target="../media/image10.png"/><Relationship Id="rId17" Type="http://schemas.openxmlformats.org/officeDocument/2006/relationships/hyperlink" Target="https://www.nhsggc.scot/support-and-information-service/" TargetMode="External"/><Relationship Id="rId2" Type="http://schemas.openxmlformats.org/officeDocument/2006/relationships/notesSlide" Target="../notesSlides/notesSlide13.xml"/><Relationship Id="rId16" Type="http://schemas.openxmlformats.org/officeDocument/2006/relationships/image" Target="../media/image12.png"/><Relationship Id="rId20"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hyperlink" Target="https://www.theadvocacyproject.org.uk/" TargetMode="External"/><Relationship Id="rId5" Type="http://schemas.openxmlformats.org/officeDocument/2006/relationships/hyperlink" Target="https://www.citizensadvice.org.uk/" TargetMode="External"/><Relationship Id="rId15" Type="http://schemas.openxmlformats.org/officeDocument/2006/relationships/hyperlink" Target="https://www.gov.uk/join-trade-union" TargetMode="External"/><Relationship Id="rId10" Type="http://schemas.openxmlformats.org/officeDocument/2006/relationships/image" Target="../media/image9.png"/><Relationship Id="rId19"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hyperlink" Target="http://moneymattersweb.co.uk/" TargetMode="External"/><Relationship Id="rId14" Type="http://schemas.openxmlformats.org/officeDocument/2006/relationships/image" Target="../media/image11.png"/><Relationship Id="rId2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7.jpe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Colors" Target="../diagrams/colors14.xml"/><Relationship Id="rId3" Type="http://schemas.openxmlformats.org/officeDocument/2006/relationships/image" Target="../media/image32.jpeg"/><Relationship Id="rId7" Type="http://schemas.openxmlformats.org/officeDocument/2006/relationships/diagramQuickStyle" Target="../diagrams/quickStyle13.xml"/><Relationship Id="rId12" Type="http://schemas.openxmlformats.org/officeDocument/2006/relationships/diagramQuickStyle" Target="../diagrams/quickStyle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diagramLayout" Target="../diagrams/layout14.xml"/><Relationship Id="rId5" Type="http://schemas.openxmlformats.org/officeDocument/2006/relationships/diagramData" Target="../diagrams/data13.xml"/><Relationship Id="rId15" Type="http://schemas.openxmlformats.org/officeDocument/2006/relationships/image" Target="../media/image43.png"/><Relationship Id="rId10" Type="http://schemas.openxmlformats.org/officeDocument/2006/relationships/diagramData" Target="../diagrams/data14.xml"/><Relationship Id="rId4" Type="http://schemas.openxmlformats.org/officeDocument/2006/relationships/image" Target="../media/image2.png"/><Relationship Id="rId9" Type="http://schemas.microsoft.com/office/2007/relationships/diagramDrawing" Target="../diagrams/drawing13.xml"/><Relationship Id="rId14" Type="http://schemas.microsoft.com/office/2007/relationships/diagramDrawing" Target="../diagrams/drawing1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71.sv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npj8EWUrMh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insighttimer.com/glennharrold/guided-meditations/3-minute-mindful-breathing-ancho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DE8DE2B-61C1-46D5-BEB8-521321C182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E012C92A-B902-4B69-BDCF-CCA3021FCB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A2BDBC14-42A0-4182-BFBA-0751F6350C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902DC474-5BCC-4188-ACDC-AD63E6B187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xmlns="" id="{7B427019-8592-4032-931B-4F27104C9D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xmlns="" id="{1D6E2CEA-A5BB-4CF7-B907-AE4DBF6748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xmlns="" id="{78D09D5A-29CC-4B32-9CE1-72E607558A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xmlns="" id="{6DF3A3FC-950B-40B0-923D-0F0BC1A542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xmlns="" id="{BCA0F2E1-CD3D-4521-9CCB-41A5CC6C54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xmlns="" id="{9BA4F16A-21DC-462A-AD37-0A93C8B79E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xmlns="" id="{FB75EBDD-038D-4572-A372-1149382957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5" name="Content Placeholder 4" descr="Grassy meadow field on a sunny day">
            <a:extLst>
              <a:ext uri="{FF2B5EF4-FFF2-40B4-BE49-F238E27FC236}">
                <a16:creationId xmlns:a16="http://schemas.microsoft.com/office/drawing/2014/main" xmlns="" id="{277F21E6-BA70-E425-831F-661B0FDFE1EB}"/>
              </a:ext>
            </a:extLst>
          </p:cNvPr>
          <p:cNvPicPr>
            <a:picLocks noGrp="1" noChangeAspect="1"/>
          </p:cNvPicPr>
          <p:nvPr>
            <p:ph idx="1"/>
          </p:nvPr>
        </p:nvPicPr>
        <p:blipFill rotWithShape="1">
          <a:blip r:embed="rId3"/>
          <a:srcRect b="2598"/>
          <a:stretch/>
        </p:blipFill>
        <p:spPr>
          <a:xfrm>
            <a:off x="20" y="10"/>
            <a:ext cx="12191980" cy="6857990"/>
          </a:xfrm>
          <a:prstGeom prst="rect">
            <a:avLst/>
          </a:prstGeom>
        </p:spPr>
      </p:pic>
      <p:sp>
        <p:nvSpPr>
          <p:cNvPr id="7" name="TextBox 6">
            <a:extLst>
              <a:ext uri="{FF2B5EF4-FFF2-40B4-BE49-F238E27FC236}">
                <a16:creationId xmlns:a16="http://schemas.microsoft.com/office/drawing/2014/main" xmlns="" id="{9F95FF0C-6AB1-10E7-26ED-4B4302116D0D}"/>
              </a:ext>
            </a:extLst>
          </p:cNvPr>
          <p:cNvSpPr txBox="1"/>
          <p:nvPr/>
        </p:nvSpPr>
        <p:spPr>
          <a:xfrm>
            <a:off x="1767621" y="1838145"/>
            <a:ext cx="8656755" cy="2369880"/>
          </a:xfrm>
          <a:prstGeom prst="rect">
            <a:avLst/>
          </a:prstGeom>
          <a:noFill/>
        </p:spPr>
        <p:txBody>
          <a:bodyPr wrap="square" rtlCol="0">
            <a:spAutoFit/>
          </a:bodyPr>
          <a:lstStyle/>
          <a:p>
            <a:pPr algn="ctr"/>
            <a:r>
              <a:rPr lang="en-GB" sz="2800" dirty="0"/>
              <a:t>Long COVID Service</a:t>
            </a:r>
          </a:p>
          <a:p>
            <a:pPr algn="ctr"/>
            <a:r>
              <a:rPr lang="en-GB" sz="2800" dirty="0"/>
              <a:t>Self-Management Group</a:t>
            </a:r>
          </a:p>
          <a:p>
            <a:pPr algn="ctr"/>
            <a:endParaRPr lang="en-GB" sz="2800" dirty="0"/>
          </a:p>
          <a:p>
            <a:pPr algn="ctr"/>
            <a:r>
              <a:rPr lang="en-GB" sz="3200" dirty="0"/>
              <a:t>Week 8</a:t>
            </a:r>
          </a:p>
          <a:p>
            <a:pPr algn="ctr"/>
            <a:r>
              <a:rPr lang="en-GB" sz="3200" dirty="0"/>
              <a:t>Planning for the Future</a:t>
            </a:r>
          </a:p>
        </p:txBody>
      </p:sp>
      <p:pic>
        <p:nvPicPr>
          <p:cNvPr id="2" name="Picture 1">
            <a:extLst>
              <a:ext uri="{FF2B5EF4-FFF2-40B4-BE49-F238E27FC236}">
                <a16:creationId xmlns:a16="http://schemas.microsoft.com/office/drawing/2014/main" xmlns="" id="{0DECBE52-0B59-B131-3C07-8CA91D5F295E}"/>
              </a:ext>
            </a:extLst>
          </p:cNvPr>
          <p:cNvPicPr>
            <a:picLocks noChangeAspect="1"/>
          </p:cNvPicPr>
          <p:nvPr/>
        </p:nvPicPr>
        <p:blipFill>
          <a:blip r:embed="rId4"/>
          <a:stretch>
            <a:fillRect/>
          </a:stretch>
        </p:blipFill>
        <p:spPr>
          <a:xfrm>
            <a:off x="5273610" y="639411"/>
            <a:ext cx="1644776" cy="1194495"/>
          </a:xfrm>
          <a:prstGeom prst="rect">
            <a:avLst/>
          </a:prstGeom>
        </p:spPr>
      </p:pic>
    </p:spTree>
    <p:extLst>
      <p:ext uri="{BB962C8B-B14F-4D97-AF65-F5344CB8AC3E}">
        <p14:creationId xmlns:p14="http://schemas.microsoft.com/office/powerpoint/2010/main" val="257619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a:t>Adjustments – Duties</a:t>
            </a:r>
            <a:br>
              <a:rPr lang="en-GB" altLang="en-US"/>
            </a:br>
            <a:endParaRPr lang="en-GB" altLang="en-US"/>
          </a:p>
        </p:txBody>
      </p:sp>
      <p:graphicFrame>
        <p:nvGraphicFramePr>
          <p:cNvPr id="5" name="Content Placeholder 4"/>
          <p:cNvGraphicFramePr>
            <a:graphicFrameLocks noGrp="1"/>
          </p:cNvGraphicFramePr>
          <p:nvPr>
            <p:ph sz="quarter" idx="1"/>
          </p:nvPr>
        </p:nvGraphicFramePr>
        <p:xfrm>
          <a:off x="1847528" y="908721"/>
          <a:ext cx="8136904" cy="5637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xmlns="" id="{B7358F28-6DD5-E0CC-6320-DDB36E732789}"/>
              </a:ext>
            </a:extLst>
          </p:cNvPr>
          <p:cNvPicPr>
            <a:picLocks noChangeAspect="1"/>
          </p:cNvPicPr>
          <p:nvPr/>
        </p:nvPicPr>
        <p:blipFill>
          <a:blip r:embed="rId8"/>
          <a:stretch>
            <a:fillRect/>
          </a:stretch>
        </p:blipFill>
        <p:spPr>
          <a:xfrm>
            <a:off x="10444196" y="326502"/>
            <a:ext cx="1603387" cy="1164437"/>
          </a:xfrm>
          <a:prstGeom prst="rect">
            <a:avLst/>
          </a:prstGeom>
        </p:spPr>
      </p:pic>
    </p:spTree>
    <p:extLst>
      <p:ext uri="{BB962C8B-B14F-4D97-AF65-F5344CB8AC3E}">
        <p14:creationId xmlns:p14="http://schemas.microsoft.com/office/powerpoint/2010/main" val="4943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7" name="Rectangle 15379">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378" name="Rectangle 15381">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79" name="Straight Connector 15383">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381" name="Straight Connector 15385">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5383"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385"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387" name="Isosceles Triangle 15391">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389"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391" name="Isosceles Triangle 15395">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393" name="Freeform: Shape 15397">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2" name="Title 1"/>
          <p:cNvSpPr>
            <a:spLocks noGrp="1"/>
          </p:cNvSpPr>
          <p:nvPr>
            <p:ph type="title"/>
          </p:nvPr>
        </p:nvSpPr>
        <p:spPr>
          <a:xfrm>
            <a:off x="7181723" y="609600"/>
            <a:ext cx="4512989" cy="2227730"/>
          </a:xfrm>
        </p:spPr>
        <p:txBody>
          <a:bodyPr anchor="ctr">
            <a:normAutofit/>
          </a:bodyPr>
          <a:lstStyle/>
          <a:p>
            <a:pPr eaLnBrk="1" hangingPunct="1"/>
            <a:r>
              <a:rPr lang="en-GB" altLang="en-US" sz="4000" b="1" dirty="0">
                <a:solidFill>
                  <a:srgbClr val="FFFFFF"/>
                </a:solidFill>
              </a:rPr>
              <a:t>Passport</a:t>
            </a: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l="22052" t="25687" r="22090" b="11649"/>
          <a:stretch>
            <a:fillRect/>
          </a:stretch>
        </p:blipFill>
        <p:spPr bwMode="auto">
          <a:xfrm>
            <a:off x="-4749" y="1597082"/>
            <a:ext cx="7063926" cy="39027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p:cNvSpPr>
            <a:spLocks noGrp="1"/>
          </p:cNvSpPr>
          <p:nvPr>
            <p:ph sz="quarter" idx="1"/>
          </p:nvPr>
        </p:nvSpPr>
        <p:spPr>
          <a:xfrm>
            <a:off x="7181725" y="2837329"/>
            <a:ext cx="4512988" cy="3317938"/>
          </a:xfrm>
        </p:spPr>
        <p:txBody>
          <a:bodyPr anchor="t">
            <a:normAutofit/>
          </a:bodyPr>
          <a:lstStyle/>
          <a:p>
            <a:pPr eaLnBrk="1" hangingPunct="1"/>
            <a:r>
              <a:rPr lang="en-GB" altLang="en-US" sz="2400" dirty="0">
                <a:solidFill>
                  <a:srgbClr val="FFFFFF"/>
                </a:solidFill>
                <a:hlinkClick r:id="rId4"/>
              </a:rPr>
              <a:t>workplace-adjustment-passport-with-guidance-notes-final-may-2022.doc (live.com)</a:t>
            </a:r>
            <a:endParaRPr lang="en-GB" altLang="en-US" sz="2400" dirty="0">
              <a:solidFill>
                <a:srgbClr val="FFFFFF"/>
              </a:solidFill>
            </a:endParaRPr>
          </a:p>
          <a:p>
            <a:pPr eaLnBrk="1" hangingPunct="1"/>
            <a:endParaRPr lang="en-GB" altLang="en-US" dirty="0">
              <a:solidFill>
                <a:srgbClr val="FFFFFF"/>
              </a:solidFill>
            </a:endParaRPr>
          </a:p>
        </p:txBody>
      </p:sp>
      <p:pic>
        <p:nvPicPr>
          <p:cNvPr id="2" name="Picture 1">
            <a:extLst>
              <a:ext uri="{FF2B5EF4-FFF2-40B4-BE49-F238E27FC236}">
                <a16:creationId xmlns:a16="http://schemas.microsoft.com/office/drawing/2014/main" xmlns="" id="{EFE36489-4E78-B7B8-A226-DFA7506A45AC}"/>
              </a:ext>
            </a:extLst>
          </p:cNvPr>
          <p:cNvPicPr>
            <a:picLocks noChangeAspect="1"/>
          </p:cNvPicPr>
          <p:nvPr/>
        </p:nvPicPr>
        <p:blipFill>
          <a:blip r:embed="rId5"/>
          <a:stretch>
            <a:fillRect/>
          </a:stretch>
        </p:blipFill>
        <p:spPr>
          <a:xfrm>
            <a:off x="10254550" y="254227"/>
            <a:ext cx="1603387" cy="1164437"/>
          </a:xfrm>
          <a:prstGeom prst="rect">
            <a:avLst/>
          </a:prstGeom>
        </p:spPr>
      </p:pic>
    </p:spTree>
    <p:extLst>
      <p:ext uri="{BB962C8B-B14F-4D97-AF65-F5344CB8AC3E}">
        <p14:creationId xmlns:p14="http://schemas.microsoft.com/office/powerpoint/2010/main" val="2574494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2866973C-37CE-05C5-BB6A-980555FE2120}"/>
              </a:ext>
            </a:extLst>
          </p:cNvPr>
          <p:cNvPicPr>
            <a:picLocks noGrp="1" noChangeAspect="1"/>
          </p:cNvPicPr>
          <p:nvPr>
            <p:ph idx="1"/>
          </p:nvPr>
        </p:nvPicPr>
        <p:blipFill rotWithShape="1">
          <a:blip r:embed="rId3"/>
          <a:srcRect l="31029" t="19337" r="31921" b="27537"/>
          <a:stretch/>
        </p:blipFill>
        <p:spPr>
          <a:xfrm>
            <a:off x="840980" y="0"/>
            <a:ext cx="8163060" cy="6584075"/>
          </a:xfrm>
        </p:spPr>
      </p:pic>
      <p:pic>
        <p:nvPicPr>
          <p:cNvPr id="2" name="Picture 1">
            <a:extLst>
              <a:ext uri="{FF2B5EF4-FFF2-40B4-BE49-F238E27FC236}">
                <a16:creationId xmlns:a16="http://schemas.microsoft.com/office/drawing/2014/main" xmlns="" id="{CBCA8E22-82DB-6F6A-AD4A-D78A019A6E61}"/>
              </a:ext>
            </a:extLst>
          </p:cNvPr>
          <p:cNvPicPr>
            <a:picLocks noChangeAspect="1"/>
          </p:cNvPicPr>
          <p:nvPr/>
        </p:nvPicPr>
        <p:blipFill>
          <a:blip r:embed="rId4"/>
          <a:stretch>
            <a:fillRect/>
          </a:stretch>
        </p:blipFill>
        <p:spPr>
          <a:xfrm>
            <a:off x="10404189" y="211158"/>
            <a:ext cx="1603387" cy="1164437"/>
          </a:xfrm>
          <a:prstGeom prst="rect">
            <a:avLst/>
          </a:prstGeom>
        </p:spPr>
      </p:pic>
    </p:spTree>
    <p:extLst>
      <p:ext uri="{BB962C8B-B14F-4D97-AF65-F5344CB8AC3E}">
        <p14:creationId xmlns:p14="http://schemas.microsoft.com/office/powerpoint/2010/main" val="4218733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308259" y="3956"/>
            <a:ext cx="6696195" cy="1320800"/>
          </a:xfrm>
        </p:spPr>
        <p:txBody>
          <a:bodyPr anchor="ctr">
            <a:normAutofit/>
          </a:bodyPr>
          <a:lstStyle/>
          <a:p>
            <a:r>
              <a:rPr lang="en-GB" altLang="en-US" dirty="0"/>
              <a:t>Financial / Vocational Support</a:t>
            </a:r>
          </a:p>
        </p:txBody>
      </p:sp>
      <p:sp>
        <p:nvSpPr>
          <p:cNvPr id="3" name="Content Placeholder 2"/>
          <p:cNvSpPr>
            <a:spLocks noGrp="1"/>
          </p:cNvSpPr>
          <p:nvPr>
            <p:ph idx="4294967295"/>
          </p:nvPr>
        </p:nvSpPr>
        <p:spPr>
          <a:xfrm>
            <a:off x="6701773" y="1265961"/>
            <a:ext cx="3309366" cy="1164437"/>
          </a:xfrm>
          <a:ln w="38100">
            <a:solidFill>
              <a:schemeClr val="accent2"/>
            </a:solidFill>
          </a:ln>
        </p:spPr>
        <p:txBody>
          <a:bodyPr vert="horz" lIns="91440" tIns="45720" rIns="91440" bIns="45720" rtlCol="0" anchor="ctr">
            <a:noAutofit/>
          </a:bodyPr>
          <a:lstStyle/>
          <a:p>
            <a:pPr marL="0" indent="0" algn="ctr">
              <a:lnSpc>
                <a:spcPct val="90000"/>
              </a:lnSpc>
              <a:buNone/>
              <a:defRPr/>
            </a:pPr>
            <a:r>
              <a:rPr lang="en-GB" sz="2400" b="1" dirty="0"/>
              <a:t>Occupational Health</a:t>
            </a:r>
          </a:p>
          <a:p>
            <a:pPr marL="0" indent="0" algn="ctr">
              <a:lnSpc>
                <a:spcPct val="90000"/>
              </a:lnSpc>
              <a:buNone/>
              <a:defRPr/>
            </a:pPr>
            <a:r>
              <a:rPr lang="en-GB" sz="2400" b="1" dirty="0"/>
              <a:t>Human Resources</a:t>
            </a:r>
          </a:p>
        </p:txBody>
      </p:sp>
      <p:pic>
        <p:nvPicPr>
          <p:cNvPr id="5" name="Picture 4">
            <a:hlinkClick r:id="rId3"/>
          </p:cNvPr>
          <p:cNvPicPr>
            <a:picLocks noChangeAspect="1"/>
          </p:cNvPicPr>
          <p:nvPr/>
        </p:nvPicPr>
        <p:blipFill>
          <a:blip r:embed="rId4"/>
          <a:stretch>
            <a:fillRect/>
          </a:stretch>
        </p:blipFill>
        <p:spPr>
          <a:xfrm>
            <a:off x="1801739" y="2765915"/>
            <a:ext cx="1271038" cy="1271038"/>
          </a:xfrm>
          <a:prstGeom prst="rect">
            <a:avLst/>
          </a:prstGeom>
        </p:spPr>
      </p:pic>
      <p:pic>
        <p:nvPicPr>
          <p:cNvPr id="6" name="Picture 5">
            <a:hlinkClick r:id="rId5"/>
          </p:cNvPr>
          <p:cNvPicPr>
            <a:picLocks noChangeAspect="1"/>
          </p:cNvPicPr>
          <p:nvPr/>
        </p:nvPicPr>
        <p:blipFill rotWithShape="1">
          <a:blip r:embed="rId6"/>
          <a:srcRect l="22963" r="22003"/>
          <a:stretch/>
        </p:blipFill>
        <p:spPr>
          <a:xfrm>
            <a:off x="3269165" y="2706156"/>
            <a:ext cx="1586663" cy="1514820"/>
          </a:xfrm>
          <a:prstGeom prst="rect">
            <a:avLst/>
          </a:prstGeom>
        </p:spPr>
      </p:pic>
      <p:pic>
        <p:nvPicPr>
          <p:cNvPr id="7" name="Picture 6">
            <a:hlinkClick r:id="rId7"/>
          </p:cNvPr>
          <p:cNvPicPr>
            <a:picLocks noChangeAspect="1"/>
          </p:cNvPicPr>
          <p:nvPr/>
        </p:nvPicPr>
        <p:blipFill rotWithShape="1">
          <a:blip r:embed="rId8"/>
          <a:srcRect t="23771" b="19829"/>
          <a:stretch/>
        </p:blipFill>
        <p:spPr>
          <a:xfrm>
            <a:off x="9157086" y="5728529"/>
            <a:ext cx="1433251" cy="808353"/>
          </a:xfrm>
          <a:prstGeom prst="rect">
            <a:avLst/>
          </a:prstGeom>
        </p:spPr>
      </p:pic>
      <p:pic>
        <p:nvPicPr>
          <p:cNvPr id="8" name="Picture 7">
            <a:hlinkClick r:id="rId9"/>
          </p:cNvPr>
          <p:cNvPicPr>
            <a:picLocks noChangeAspect="1"/>
          </p:cNvPicPr>
          <p:nvPr/>
        </p:nvPicPr>
        <p:blipFill>
          <a:blip r:embed="rId10"/>
          <a:stretch>
            <a:fillRect/>
          </a:stretch>
        </p:blipFill>
        <p:spPr>
          <a:xfrm>
            <a:off x="144032" y="2800965"/>
            <a:ext cx="1263554" cy="1263554"/>
          </a:xfrm>
          <a:prstGeom prst="rect">
            <a:avLst/>
          </a:prstGeom>
        </p:spPr>
      </p:pic>
      <p:pic>
        <p:nvPicPr>
          <p:cNvPr id="10" name="Picture 9">
            <a:hlinkClick r:id="rId11"/>
          </p:cNvPr>
          <p:cNvPicPr>
            <a:picLocks noChangeAspect="1"/>
          </p:cNvPicPr>
          <p:nvPr/>
        </p:nvPicPr>
        <p:blipFill>
          <a:blip r:embed="rId12"/>
          <a:stretch>
            <a:fillRect/>
          </a:stretch>
        </p:blipFill>
        <p:spPr>
          <a:xfrm>
            <a:off x="5148162" y="5623259"/>
            <a:ext cx="2448174" cy="685489"/>
          </a:xfrm>
          <a:prstGeom prst="rect">
            <a:avLst/>
          </a:prstGeom>
        </p:spPr>
      </p:pic>
      <p:pic>
        <p:nvPicPr>
          <p:cNvPr id="11" name="Picture 10">
            <a:hlinkClick r:id="rId13"/>
          </p:cNvPr>
          <p:cNvPicPr>
            <a:picLocks noChangeAspect="1"/>
          </p:cNvPicPr>
          <p:nvPr/>
        </p:nvPicPr>
        <p:blipFill>
          <a:blip r:embed="rId14"/>
          <a:stretch>
            <a:fillRect/>
          </a:stretch>
        </p:blipFill>
        <p:spPr>
          <a:xfrm>
            <a:off x="6372249" y="4571993"/>
            <a:ext cx="2205078" cy="703068"/>
          </a:xfrm>
          <a:prstGeom prst="rect">
            <a:avLst/>
          </a:prstGeom>
        </p:spPr>
      </p:pic>
      <p:pic>
        <p:nvPicPr>
          <p:cNvPr id="9" name="Picture 8">
            <a:hlinkClick r:id="rId15"/>
            <a:extLst>
              <a:ext uri="{FF2B5EF4-FFF2-40B4-BE49-F238E27FC236}">
                <a16:creationId xmlns:a16="http://schemas.microsoft.com/office/drawing/2014/main" xmlns="" id="{A5BE3583-A694-FDCF-A069-A3627791009C}"/>
              </a:ext>
            </a:extLst>
          </p:cNvPr>
          <p:cNvPicPr>
            <a:picLocks noChangeAspect="1"/>
          </p:cNvPicPr>
          <p:nvPr/>
        </p:nvPicPr>
        <p:blipFill>
          <a:blip r:embed="rId16"/>
          <a:stretch>
            <a:fillRect/>
          </a:stretch>
        </p:blipFill>
        <p:spPr>
          <a:xfrm>
            <a:off x="9475085" y="2765915"/>
            <a:ext cx="1780557" cy="1195897"/>
          </a:xfrm>
          <a:prstGeom prst="rect">
            <a:avLst/>
          </a:prstGeom>
        </p:spPr>
      </p:pic>
      <p:sp>
        <p:nvSpPr>
          <p:cNvPr id="12" name="TextBox 11">
            <a:extLst>
              <a:ext uri="{FF2B5EF4-FFF2-40B4-BE49-F238E27FC236}">
                <a16:creationId xmlns:a16="http://schemas.microsoft.com/office/drawing/2014/main" xmlns="" id="{ECE78FDF-8B17-BC17-7A95-B06545A87FE5}"/>
              </a:ext>
            </a:extLst>
          </p:cNvPr>
          <p:cNvSpPr txBox="1"/>
          <p:nvPr/>
        </p:nvSpPr>
        <p:spPr>
          <a:xfrm>
            <a:off x="871342" y="1311782"/>
            <a:ext cx="3161191" cy="1200329"/>
          </a:xfrm>
          <a:prstGeom prst="rect">
            <a:avLst/>
          </a:prstGeom>
          <a:noFill/>
          <a:ln w="38100">
            <a:solidFill>
              <a:schemeClr val="accent1">
                <a:lumMod val="75000"/>
              </a:schemeClr>
            </a:solidFill>
          </a:ln>
        </p:spPr>
        <p:txBody>
          <a:bodyPr wrap="square" rtlCol="0">
            <a:spAutoFit/>
          </a:bodyPr>
          <a:lstStyle/>
          <a:p>
            <a:pPr algn="ctr"/>
            <a:r>
              <a:rPr lang="en-GB" sz="2400" b="1" dirty="0">
                <a:hlinkClick r:id="rId17"/>
              </a:rPr>
              <a:t>NHS </a:t>
            </a:r>
          </a:p>
          <a:p>
            <a:pPr algn="ctr"/>
            <a:r>
              <a:rPr lang="en-GB" sz="2400" b="1" dirty="0">
                <a:hlinkClick r:id="rId17"/>
              </a:rPr>
              <a:t>Support and Information Services</a:t>
            </a:r>
            <a:endParaRPr lang="en-GB" sz="2400" b="1" dirty="0"/>
          </a:p>
        </p:txBody>
      </p:sp>
      <p:sp>
        <p:nvSpPr>
          <p:cNvPr id="14" name="TextBox 13">
            <a:extLst>
              <a:ext uri="{FF2B5EF4-FFF2-40B4-BE49-F238E27FC236}">
                <a16:creationId xmlns:a16="http://schemas.microsoft.com/office/drawing/2014/main" xmlns="" id="{84D7377C-6D87-F5FD-C005-0745306637DF}"/>
              </a:ext>
            </a:extLst>
          </p:cNvPr>
          <p:cNvSpPr txBox="1"/>
          <p:nvPr/>
        </p:nvSpPr>
        <p:spPr>
          <a:xfrm>
            <a:off x="1308024" y="5414402"/>
            <a:ext cx="2258467" cy="830997"/>
          </a:xfrm>
          <a:prstGeom prst="rect">
            <a:avLst/>
          </a:prstGeom>
          <a:noFill/>
          <a:ln w="38100">
            <a:solidFill>
              <a:schemeClr val="accent1">
                <a:lumMod val="75000"/>
              </a:schemeClr>
            </a:solidFill>
          </a:ln>
        </p:spPr>
        <p:txBody>
          <a:bodyPr wrap="square" rtlCol="0">
            <a:spAutoFit/>
          </a:bodyPr>
          <a:lstStyle/>
          <a:p>
            <a:pPr algn="ctr"/>
            <a:r>
              <a:rPr lang="en-GB" sz="2400" b="1" dirty="0"/>
              <a:t>Local </a:t>
            </a:r>
          </a:p>
          <a:p>
            <a:pPr algn="ctr"/>
            <a:r>
              <a:rPr lang="en-GB" sz="2400" b="1" dirty="0"/>
              <a:t>Social Work</a:t>
            </a:r>
          </a:p>
        </p:txBody>
      </p:sp>
      <p:pic>
        <p:nvPicPr>
          <p:cNvPr id="15" name="Picture 14">
            <a:hlinkClick r:id="rId18"/>
            <a:extLst>
              <a:ext uri="{FF2B5EF4-FFF2-40B4-BE49-F238E27FC236}">
                <a16:creationId xmlns:a16="http://schemas.microsoft.com/office/drawing/2014/main" xmlns="" id="{6F5D3025-28CF-444A-E8FF-E4D35F9B4137}"/>
              </a:ext>
            </a:extLst>
          </p:cNvPr>
          <p:cNvPicPr>
            <a:picLocks noChangeAspect="1"/>
          </p:cNvPicPr>
          <p:nvPr/>
        </p:nvPicPr>
        <p:blipFill>
          <a:blip r:embed="rId19"/>
          <a:stretch>
            <a:fillRect/>
          </a:stretch>
        </p:blipFill>
        <p:spPr>
          <a:xfrm>
            <a:off x="9182568" y="4632846"/>
            <a:ext cx="1847278" cy="703069"/>
          </a:xfrm>
          <a:prstGeom prst="rect">
            <a:avLst/>
          </a:prstGeom>
        </p:spPr>
      </p:pic>
      <p:pic>
        <p:nvPicPr>
          <p:cNvPr id="16" name="Picture 15">
            <a:extLst>
              <a:ext uri="{FF2B5EF4-FFF2-40B4-BE49-F238E27FC236}">
                <a16:creationId xmlns:a16="http://schemas.microsoft.com/office/drawing/2014/main" xmlns="" id="{4EE59A5A-4C1B-4D91-C2B4-B2C2720B063D}"/>
              </a:ext>
            </a:extLst>
          </p:cNvPr>
          <p:cNvPicPr>
            <a:picLocks noChangeAspect="1"/>
          </p:cNvPicPr>
          <p:nvPr/>
        </p:nvPicPr>
        <p:blipFill>
          <a:blip r:embed="rId20"/>
          <a:stretch>
            <a:fillRect/>
          </a:stretch>
        </p:blipFill>
        <p:spPr>
          <a:xfrm>
            <a:off x="10363847" y="296476"/>
            <a:ext cx="1603387" cy="1164437"/>
          </a:xfrm>
          <a:prstGeom prst="rect">
            <a:avLst/>
          </a:prstGeom>
        </p:spPr>
      </p:pic>
      <p:pic>
        <p:nvPicPr>
          <p:cNvPr id="17" name="Picture 16">
            <a:hlinkClick r:id="rId21"/>
            <a:extLst>
              <a:ext uri="{FF2B5EF4-FFF2-40B4-BE49-F238E27FC236}">
                <a16:creationId xmlns:a16="http://schemas.microsoft.com/office/drawing/2014/main" xmlns="" id="{55A6A4D1-C8E5-00A0-8DD0-548F24A694B5}"/>
              </a:ext>
            </a:extLst>
          </p:cNvPr>
          <p:cNvPicPr>
            <a:picLocks noChangeAspect="1"/>
          </p:cNvPicPr>
          <p:nvPr/>
        </p:nvPicPr>
        <p:blipFill>
          <a:blip r:embed="rId22"/>
          <a:stretch>
            <a:fillRect/>
          </a:stretch>
        </p:blipFill>
        <p:spPr>
          <a:xfrm>
            <a:off x="5930149" y="2568709"/>
            <a:ext cx="3089278" cy="1728065"/>
          </a:xfrm>
          <a:prstGeom prst="rect">
            <a:avLst/>
          </a:prstGeom>
        </p:spPr>
      </p:pic>
    </p:spTree>
    <p:extLst>
      <p:ext uri="{BB962C8B-B14F-4D97-AF65-F5344CB8AC3E}">
        <p14:creationId xmlns:p14="http://schemas.microsoft.com/office/powerpoint/2010/main" val="523067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 name="Isosceles Triangle 51">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4"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Isosceles Triangle 55">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Freeform: Shape 57">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43BA78AA-CC70-2072-AC4B-C753C7B9718A}"/>
              </a:ext>
            </a:extLst>
          </p:cNvPr>
          <p:cNvSpPr>
            <a:spLocks noGrp="1"/>
          </p:cNvSpPr>
          <p:nvPr>
            <p:ph type="title"/>
          </p:nvPr>
        </p:nvSpPr>
        <p:spPr>
          <a:xfrm>
            <a:off x="7181723" y="609600"/>
            <a:ext cx="4512989" cy="2227730"/>
          </a:xfrm>
        </p:spPr>
        <p:txBody>
          <a:bodyPr anchor="ctr">
            <a:normAutofit/>
          </a:bodyPr>
          <a:lstStyle/>
          <a:p>
            <a:r>
              <a:rPr lang="en-GB">
                <a:solidFill>
                  <a:srgbClr val="FFFFFF"/>
                </a:solidFill>
              </a:rPr>
              <a:t>Discussion</a:t>
            </a:r>
          </a:p>
        </p:txBody>
      </p:sp>
      <p:pic>
        <p:nvPicPr>
          <p:cNvPr id="37" name="Graphic 36" descr="Social Network">
            <a:extLst>
              <a:ext uri="{FF2B5EF4-FFF2-40B4-BE49-F238E27FC236}">
                <a16:creationId xmlns:a16="http://schemas.microsoft.com/office/drawing/2014/main" xmlns="" id="{550FAEDD-7440-4486-17F1-42AF86132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xmlns="" id="{E9FB419E-2A8A-3640-21A1-A6D1E8A5DD34}"/>
              </a:ext>
            </a:extLst>
          </p:cNvPr>
          <p:cNvSpPr>
            <a:spLocks noGrp="1"/>
          </p:cNvSpPr>
          <p:nvPr>
            <p:ph idx="1"/>
          </p:nvPr>
        </p:nvSpPr>
        <p:spPr>
          <a:xfrm>
            <a:off x="6864225" y="2164229"/>
            <a:ext cx="4830488" cy="3991038"/>
          </a:xfrm>
        </p:spPr>
        <p:txBody>
          <a:bodyPr vert="horz" lIns="91440" tIns="45720" rIns="91440" bIns="45720" rtlCol="0" anchor="t">
            <a:normAutofit/>
          </a:bodyPr>
          <a:lstStyle/>
          <a:p>
            <a:r>
              <a:rPr lang="en-GB" sz="2400">
                <a:solidFill>
                  <a:srgbClr val="FFFFFF"/>
                </a:solidFill>
              </a:rPr>
              <a:t>Share your experiences of work – good and bad</a:t>
            </a:r>
          </a:p>
          <a:p>
            <a:r>
              <a:rPr lang="en-GB" sz="2400">
                <a:solidFill>
                  <a:srgbClr val="FFFFFF"/>
                </a:solidFill>
              </a:rPr>
              <a:t>Those in work – share your experience of sharing your concerns and limitations with your colleagues – has it been helpful?</a:t>
            </a:r>
          </a:p>
        </p:txBody>
      </p:sp>
      <p:pic>
        <p:nvPicPr>
          <p:cNvPr id="4" name="Picture 3">
            <a:extLst>
              <a:ext uri="{FF2B5EF4-FFF2-40B4-BE49-F238E27FC236}">
                <a16:creationId xmlns:a16="http://schemas.microsoft.com/office/drawing/2014/main" xmlns="" id="{C9FF0270-747B-748C-A0B2-2D3B30B31ABD}"/>
              </a:ext>
            </a:extLst>
          </p:cNvPr>
          <p:cNvPicPr>
            <a:picLocks noChangeAspect="1"/>
          </p:cNvPicPr>
          <p:nvPr/>
        </p:nvPicPr>
        <p:blipFill>
          <a:blip r:embed="rId5"/>
          <a:stretch>
            <a:fillRect/>
          </a:stretch>
        </p:blipFill>
        <p:spPr>
          <a:xfrm>
            <a:off x="205626" y="291727"/>
            <a:ext cx="1603387" cy="1164437"/>
          </a:xfrm>
          <a:prstGeom prst="rect">
            <a:avLst/>
          </a:prstGeom>
        </p:spPr>
      </p:pic>
    </p:spTree>
    <p:extLst>
      <p:ext uri="{BB962C8B-B14F-4D97-AF65-F5344CB8AC3E}">
        <p14:creationId xmlns:p14="http://schemas.microsoft.com/office/powerpoint/2010/main" val="2314605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xmlns=""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xmlns=""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xmlns=""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xmlns=""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xmlns=""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xmlns=""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xmlns=""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a:extLst>
                <a:ext uri="{FF2B5EF4-FFF2-40B4-BE49-F238E27FC236}">
                  <a16:creationId xmlns:a16="http://schemas.microsoft.com/office/drawing/2014/main" xmlns=""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xmlns="" id="{32240262-8CB9-7A55-22F8-61F56D05A032}"/>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kern="1200">
                <a:solidFill>
                  <a:schemeClr val="accent1"/>
                </a:solidFill>
                <a:latin typeface="+mj-lt"/>
                <a:ea typeface="+mj-ea"/>
                <a:cs typeface="+mj-cs"/>
              </a:rPr>
              <a:t/>
            </a:r>
            <a:br>
              <a:rPr lang="en-US" sz="3400" kern="1200">
                <a:solidFill>
                  <a:schemeClr val="accent1"/>
                </a:solidFill>
                <a:latin typeface="+mj-lt"/>
                <a:ea typeface="+mj-ea"/>
                <a:cs typeface="+mj-cs"/>
              </a:rPr>
            </a:br>
            <a:endParaRPr lang="en-US" sz="3400" kern="1200">
              <a:solidFill>
                <a:schemeClr val="accent1"/>
              </a:solidFill>
              <a:latin typeface="+mj-lt"/>
              <a:ea typeface="+mj-ea"/>
              <a:cs typeface="+mj-cs"/>
            </a:endParaRPr>
          </a:p>
        </p:txBody>
      </p:sp>
      <p:pic>
        <p:nvPicPr>
          <p:cNvPr id="8" name="Picture 8" descr="A green frog puppet holding a mug&#10;&#10;Description automatically generated">
            <a:extLst>
              <a:ext uri="{FF2B5EF4-FFF2-40B4-BE49-F238E27FC236}">
                <a16:creationId xmlns:a16="http://schemas.microsoft.com/office/drawing/2014/main" xmlns="" id="{FCEEB9B9-219B-C4E0-EFF8-3D46F2388172}"/>
              </a:ext>
            </a:extLst>
          </p:cNvPr>
          <p:cNvPicPr>
            <a:picLocks noGrp="1" noChangeAspect="1"/>
          </p:cNvPicPr>
          <p:nvPr>
            <p:ph idx="1"/>
          </p:nvPr>
        </p:nvPicPr>
        <p:blipFill>
          <a:blip r:embed="rId2"/>
          <a:stretch>
            <a:fillRect/>
          </a:stretch>
        </p:blipFill>
        <p:spPr>
          <a:xfrm>
            <a:off x="-146675" y="-35789"/>
            <a:ext cx="12335499" cy="6893789"/>
          </a:xfrm>
          <a:prstGeom prst="rect">
            <a:avLst/>
          </a:prstGeom>
        </p:spPr>
      </p:pic>
    </p:spTree>
    <p:extLst>
      <p:ext uri="{BB962C8B-B14F-4D97-AF65-F5344CB8AC3E}">
        <p14:creationId xmlns:p14="http://schemas.microsoft.com/office/powerpoint/2010/main" val="3270310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D910F-0608-2BEC-981A-098148FB1430}"/>
              </a:ext>
            </a:extLst>
          </p:cNvPr>
          <p:cNvSpPr>
            <a:spLocks noGrp="1"/>
          </p:cNvSpPr>
          <p:nvPr>
            <p:ph type="title"/>
          </p:nvPr>
        </p:nvSpPr>
        <p:spPr>
          <a:xfrm>
            <a:off x="2768556" y="334682"/>
            <a:ext cx="2785079" cy="660400"/>
          </a:xfrm>
        </p:spPr>
        <p:txBody>
          <a:bodyPr>
            <a:normAutofit fontScale="90000"/>
          </a:bodyPr>
          <a:lstStyle/>
          <a:p>
            <a:r>
              <a:rPr lang="en-GB" dirty="0"/>
              <a:t>Goal Setting</a:t>
            </a:r>
            <a:br>
              <a:rPr lang="en-GB" dirty="0"/>
            </a:br>
            <a:endParaRPr lang="en-GB" dirty="0"/>
          </a:p>
        </p:txBody>
      </p:sp>
      <p:sp>
        <p:nvSpPr>
          <p:cNvPr id="8" name="Text Placeholder 7">
            <a:extLst>
              <a:ext uri="{FF2B5EF4-FFF2-40B4-BE49-F238E27FC236}">
                <a16:creationId xmlns:a16="http://schemas.microsoft.com/office/drawing/2014/main" xmlns="" id="{37061C6F-1E2B-24C2-A0CD-4F2A3FB93A84}"/>
              </a:ext>
            </a:extLst>
          </p:cNvPr>
          <p:cNvSpPr>
            <a:spLocks noGrp="1"/>
          </p:cNvSpPr>
          <p:nvPr>
            <p:ph type="body" idx="1"/>
          </p:nvPr>
        </p:nvSpPr>
        <p:spPr>
          <a:xfrm>
            <a:off x="675745" y="1290595"/>
            <a:ext cx="4185623" cy="559746"/>
          </a:xfrm>
        </p:spPr>
        <p:txBody>
          <a:bodyPr/>
          <a:lstStyle/>
          <a:p>
            <a:r>
              <a:rPr lang="en-GB" sz="2800" b="1" dirty="0"/>
              <a:t>Short Term Goals</a:t>
            </a:r>
          </a:p>
        </p:txBody>
      </p:sp>
      <p:graphicFrame>
        <p:nvGraphicFramePr>
          <p:cNvPr id="30" name="Content Placeholder 29">
            <a:extLst>
              <a:ext uri="{FF2B5EF4-FFF2-40B4-BE49-F238E27FC236}">
                <a16:creationId xmlns:a16="http://schemas.microsoft.com/office/drawing/2014/main" xmlns="" id="{42E29404-76E6-65CC-D4C6-31F88208CA7F}"/>
              </a:ext>
            </a:extLst>
          </p:cNvPr>
          <p:cNvGraphicFramePr>
            <a:graphicFrameLocks noGrp="1"/>
          </p:cNvGraphicFramePr>
          <p:nvPr>
            <p:ph sz="half" idx="2"/>
            <p:extLst>
              <p:ext uri="{D42A27DB-BD31-4B8C-83A1-F6EECF244321}">
                <p14:modId xmlns:p14="http://schemas.microsoft.com/office/powerpoint/2010/main" val="4277433756"/>
              </p:ext>
            </p:extLst>
          </p:nvPr>
        </p:nvGraphicFramePr>
        <p:xfrm>
          <a:off x="675745" y="2149391"/>
          <a:ext cx="4185623" cy="4373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 Placeholder 25">
            <a:extLst>
              <a:ext uri="{FF2B5EF4-FFF2-40B4-BE49-F238E27FC236}">
                <a16:creationId xmlns:a16="http://schemas.microsoft.com/office/drawing/2014/main" xmlns="" id="{C223148E-5275-F7E9-D293-13C62042F6D8}"/>
              </a:ext>
            </a:extLst>
          </p:cNvPr>
          <p:cNvSpPr>
            <a:spLocks noGrp="1"/>
          </p:cNvSpPr>
          <p:nvPr>
            <p:ph type="body" sz="quarter" idx="3"/>
          </p:nvPr>
        </p:nvSpPr>
        <p:spPr>
          <a:xfrm>
            <a:off x="5088383" y="1290595"/>
            <a:ext cx="4185618" cy="559746"/>
          </a:xfrm>
        </p:spPr>
        <p:txBody>
          <a:bodyPr/>
          <a:lstStyle/>
          <a:p>
            <a:r>
              <a:rPr lang="en-GB" sz="2800" b="1" dirty="0"/>
              <a:t>Long Term Goals</a:t>
            </a:r>
          </a:p>
        </p:txBody>
      </p:sp>
      <p:graphicFrame>
        <p:nvGraphicFramePr>
          <p:cNvPr id="32" name="Content Placeholder 31">
            <a:extLst>
              <a:ext uri="{FF2B5EF4-FFF2-40B4-BE49-F238E27FC236}">
                <a16:creationId xmlns:a16="http://schemas.microsoft.com/office/drawing/2014/main" xmlns="" id="{FF01FE18-EB0E-0DA4-BBE0-3A3DC1BADF12}"/>
              </a:ext>
            </a:extLst>
          </p:cNvPr>
          <p:cNvGraphicFramePr>
            <a:graphicFrameLocks noGrp="1"/>
          </p:cNvGraphicFramePr>
          <p:nvPr>
            <p:ph sz="quarter" idx="4"/>
            <p:extLst>
              <p:ext uri="{D42A27DB-BD31-4B8C-83A1-F6EECF244321}">
                <p14:modId xmlns:p14="http://schemas.microsoft.com/office/powerpoint/2010/main" val="992937901"/>
              </p:ext>
            </p:extLst>
          </p:nvPr>
        </p:nvGraphicFramePr>
        <p:xfrm>
          <a:off x="5088383" y="2145854"/>
          <a:ext cx="4185617" cy="43739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4" name="Picture 33">
            <a:extLst>
              <a:ext uri="{FF2B5EF4-FFF2-40B4-BE49-F238E27FC236}">
                <a16:creationId xmlns:a16="http://schemas.microsoft.com/office/drawing/2014/main" xmlns="" id="{042FFC47-7C46-FA2B-A726-67F24F30FFB9}"/>
              </a:ext>
            </a:extLst>
          </p:cNvPr>
          <p:cNvPicPr>
            <a:picLocks noChangeAspect="1"/>
          </p:cNvPicPr>
          <p:nvPr/>
        </p:nvPicPr>
        <p:blipFill>
          <a:blip r:embed="rId13"/>
          <a:stretch>
            <a:fillRect/>
          </a:stretch>
        </p:blipFill>
        <p:spPr>
          <a:xfrm>
            <a:off x="10588613" y="307788"/>
            <a:ext cx="1603387" cy="1164437"/>
          </a:xfrm>
          <a:prstGeom prst="rect">
            <a:avLst/>
          </a:prstGeom>
        </p:spPr>
      </p:pic>
    </p:spTree>
    <p:extLst>
      <p:ext uri="{BB962C8B-B14F-4D97-AF65-F5344CB8AC3E}">
        <p14:creationId xmlns:p14="http://schemas.microsoft.com/office/powerpoint/2010/main" val="92398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708A7-881F-F06A-230B-B762BB7F809C}"/>
              </a:ext>
            </a:extLst>
          </p:cNvPr>
          <p:cNvSpPr>
            <a:spLocks noGrp="1"/>
          </p:cNvSpPr>
          <p:nvPr>
            <p:ph type="title"/>
          </p:nvPr>
        </p:nvSpPr>
        <p:spPr>
          <a:xfrm>
            <a:off x="2849562" y="609600"/>
            <a:ext cx="6424440" cy="788895"/>
          </a:xfrm>
        </p:spPr>
        <p:txBody>
          <a:bodyPr vert="horz" lIns="91440" tIns="45720" rIns="91440" bIns="45720" rtlCol="0" anchor="t">
            <a:normAutofit/>
          </a:bodyPr>
          <a:lstStyle/>
          <a:p>
            <a:r>
              <a:rPr lang="en-US" sz="4000" dirty="0"/>
              <a:t>Setbacks</a:t>
            </a:r>
          </a:p>
        </p:txBody>
      </p:sp>
      <p:pic>
        <p:nvPicPr>
          <p:cNvPr id="9" name="Picture 8" descr="Large skydiving group mid-air">
            <a:extLst>
              <a:ext uri="{FF2B5EF4-FFF2-40B4-BE49-F238E27FC236}">
                <a16:creationId xmlns:a16="http://schemas.microsoft.com/office/drawing/2014/main" xmlns="" id="{B63C87D3-9F25-A288-E7BC-C1DF4ACE882E}"/>
              </a:ext>
            </a:extLst>
          </p:cNvPr>
          <p:cNvPicPr>
            <a:picLocks noChangeAspect="1"/>
          </p:cNvPicPr>
          <p:nvPr/>
        </p:nvPicPr>
        <p:blipFill rotWithShape="1">
          <a:blip r:embed="rId3"/>
          <a:srcRect l="40692" r="32834"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3" name="Isosceles Triangle 12">
            <a:extLst>
              <a:ext uri="{FF2B5EF4-FFF2-40B4-BE49-F238E27FC236}">
                <a16:creationId xmlns:a16="http://schemas.microsoft.com/office/drawing/2014/main" xmlns="" id="{EB6743CF-E74B-4A3C-A785-599069DB8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15" name="Content Placeholder 6">
            <a:extLst>
              <a:ext uri="{FF2B5EF4-FFF2-40B4-BE49-F238E27FC236}">
                <a16:creationId xmlns:a16="http://schemas.microsoft.com/office/drawing/2014/main" xmlns="" id="{5AA3F8AB-F6F4-4EDB-A6DF-0D2C7EACB0D0}"/>
              </a:ext>
            </a:extLst>
          </p:cNvPr>
          <p:cNvGraphicFramePr>
            <a:graphicFrameLocks noGrp="1"/>
          </p:cNvGraphicFramePr>
          <p:nvPr>
            <p:ph idx="1"/>
          </p:nvPr>
        </p:nvGraphicFramePr>
        <p:xfrm>
          <a:off x="2849562" y="1398495"/>
          <a:ext cx="6424440" cy="4642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xmlns="" id="{6B458858-C7B9-C276-CF47-87065D883E8E}"/>
              </a:ext>
            </a:extLst>
          </p:cNvPr>
          <p:cNvPicPr>
            <a:picLocks noChangeAspect="1"/>
          </p:cNvPicPr>
          <p:nvPr/>
        </p:nvPicPr>
        <p:blipFill>
          <a:blip r:embed="rId9"/>
          <a:stretch>
            <a:fillRect/>
          </a:stretch>
        </p:blipFill>
        <p:spPr>
          <a:xfrm>
            <a:off x="10377294" y="234058"/>
            <a:ext cx="1603387" cy="1164437"/>
          </a:xfrm>
          <a:prstGeom prst="rect">
            <a:avLst/>
          </a:prstGeom>
        </p:spPr>
      </p:pic>
    </p:spTree>
    <p:extLst>
      <p:ext uri="{BB962C8B-B14F-4D97-AF65-F5344CB8AC3E}">
        <p14:creationId xmlns:p14="http://schemas.microsoft.com/office/powerpoint/2010/main" val="242582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23FBD2-4177-D02C-0813-3BAB34F121AC}"/>
              </a:ext>
            </a:extLst>
          </p:cNvPr>
          <p:cNvSpPr>
            <a:spLocks noGrp="1"/>
          </p:cNvSpPr>
          <p:nvPr>
            <p:ph type="title"/>
          </p:nvPr>
        </p:nvSpPr>
        <p:spPr/>
        <p:txBody>
          <a:bodyPr/>
          <a:lstStyle/>
          <a:p>
            <a:r>
              <a:rPr lang="en-GB"/>
              <a:t>Setback Plan</a:t>
            </a:r>
          </a:p>
        </p:txBody>
      </p:sp>
      <p:graphicFrame>
        <p:nvGraphicFramePr>
          <p:cNvPr id="20" name="Content Placeholder 2">
            <a:extLst>
              <a:ext uri="{FF2B5EF4-FFF2-40B4-BE49-F238E27FC236}">
                <a16:creationId xmlns:a16="http://schemas.microsoft.com/office/drawing/2014/main" xmlns="" id="{6F8D968A-47AE-C47F-F500-6F062FEF4870}"/>
              </a:ext>
            </a:extLst>
          </p:cNvPr>
          <p:cNvGraphicFramePr>
            <a:graphicFrameLocks noGrp="1"/>
          </p:cNvGraphicFramePr>
          <p:nvPr>
            <p:ph idx="1"/>
          </p:nvPr>
        </p:nvGraphicFramePr>
        <p:xfrm>
          <a:off x="375582" y="1571752"/>
          <a:ext cx="8898420" cy="419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xmlns="" id="{99776041-3EEF-B7B8-6F43-0F94CD807406}"/>
              </a:ext>
            </a:extLst>
          </p:cNvPr>
          <p:cNvPicPr>
            <a:picLocks noChangeAspect="1"/>
          </p:cNvPicPr>
          <p:nvPr/>
        </p:nvPicPr>
        <p:blipFill>
          <a:blip r:embed="rId8"/>
          <a:stretch>
            <a:fillRect/>
          </a:stretch>
        </p:blipFill>
        <p:spPr>
          <a:xfrm>
            <a:off x="10471424" y="145904"/>
            <a:ext cx="1603387" cy="1164437"/>
          </a:xfrm>
          <a:prstGeom prst="rect">
            <a:avLst/>
          </a:prstGeom>
        </p:spPr>
      </p:pic>
    </p:spTree>
    <p:extLst>
      <p:ext uri="{BB962C8B-B14F-4D97-AF65-F5344CB8AC3E}">
        <p14:creationId xmlns:p14="http://schemas.microsoft.com/office/powerpoint/2010/main" val="340607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GB" sz="4400" dirty="0"/>
              <a:t>What Next?</a:t>
            </a:r>
          </a:p>
        </p:txBody>
      </p:sp>
      <p:grpSp>
        <p:nvGrpSpPr>
          <p:cNvPr id="29" name="Group 28">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267" y="-8467"/>
            <a:ext cx="4766733" cy="6866467"/>
            <a:chOff x="7425267" y="-8467"/>
            <a:chExt cx="4766733" cy="6866467"/>
          </a:xfrm>
        </p:grpSpPr>
        <p:cxnSp>
          <p:nvCxnSpPr>
            <p:cNvPr id="30" name="Straight Connector 29">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Isosceles Triangle 33">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Isosceles Triangle 37">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0" name="Rectangle 39">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96CE98C2-3EAA-37C0-7124-255856ED8055}"/>
              </a:ext>
            </a:extLst>
          </p:cNvPr>
          <p:cNvGraphicFramePr>
            <a:graphicFrameLocks noGrp="1"/>
          </p:cNvGraphicFramePr>
          <p:nvPr>
            <p:ph idx="1"/>
            <p:extLst>
              <p:ext uri="{D42A27DB-BD31-4B8C-83A1-F6EECF244321}">
                <p14:modId xmlns:p14="http://schemas.microsoft.com/office/powerpoint/2010/main" val="4130136633"/>
              </p:ext>
            </p:extLst>
          </p:nvPr>
        </p:nvGraphicFramePr>
        <p:xfrm>
          <a:off x="4916553" y="218049"/>
          <a:ext cx="6628804" cy="6325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B23BB819-228C-1888-7ABD-548E1406B74F}"/>
              </a:ext>
            </a:extLst>
          </p:cNvPr>
          <p:cNvPicPr>
            <a:picLocks noChangeAspect="1"/>
          </p:cNvPicPr>
          <p:nvPr/>
        </p:nvPicPr>
        <p:blipFill>
          <a:blip r:embed="rId8"/>
          <a:stretch>
            <a:fillRect/>
          </a:stretch>
        </p:blipFill>
        <p:spPr>
          <a:xfrm>
            <a:off x="223594" y="218049"/>
            <a:ext cx="1603387" cy="1164437"/>
          </a:xfrm>
          <a:prstGeom prst="rect">
            <a:avLst/>
          </a:prstGeom>
        </p:spPr>
      </p:pic>
    </p:spTree>
    <p:extLst>
      <p:ext uri="{BB962C8B-B14F-4D97-AF65-F5344CB8AC3E}">
        <p14:creationId xmlns:p14="http://schemas.microsoft.com/office/powerpoint/2010/main" val="278395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68" name="Straight Connector 67">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0"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1"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2" name="Isosceles Triangle 71">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3"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4"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5"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6" name="Isosceles Triangle 75">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7" name="Isosceles Triangle 76">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79" name="Rectangle 78">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91" name="Straight Connector 81">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3"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4"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5" name="Isosceles Triangle 84">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6"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7"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8"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9" name="Isosceles Triangle 88">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0" name="Isosceles Triangle 89">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92" name="Rectangle 91">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D8C133A-B959-24B5-DBCE-2B8C9CAF64A7}"/>
              </a:ext>
            </a:extLst>
          </p:cNvPr>
          <p:cNvSpPr>
            <a:spLocks noGrp="1"/>
          </p:cNvSpPr>
          <p:nvPr>
            <p:ph type="title"/>
          </p:nvPr>
        </p:nvSpPr>
        <p:spPr>
          <a:xfrm>
            <a:off x="677334" y="609600"/>
            <a:ext cx="3843375" cy="5175624"/>
          </a:xfrm>
        </p:spPr>
        <p:txBody>
          <a:bodyPr anchor="ctr">
            <a:normAutofit/>
          </a:bodyPr>
          <a:lstStyle/>
          <a:p>
            <a:r>
              <a:rPr lang="en-GB">
                <a:solidFill>
                  <a:schemeClr val="tx1">
                    <a:lumMod val="85000"/>
                    <a:lumOff val="15000"/>
                  </a:schemeClr>
                </a:solidFill>
              </a:rPr>
              <a:t>Aim of session</a:t>
            </a:r>
          </a:p>
        </p:txBody>
      </p:sp>
      <p:graphicFrame>
        <p:nvGraphicFramePr>
          <p:cNvPr id="28" name="Content Placeholder 2">
            <a:extLst>
              <a:ext uri="{FF2B5EF4-FFF2-40B4-BE49-F238E27FC236}">
                <a16:creationId xmlns:a16="http://schemas.microsoft.com/office/drawing/2014/main" xmlns="" id="{BDE4F541-3971-7F55-9EE1-16E6780A4B41}"/>
              </a:ext>
            </a:extLst>
          </p:cNvPr>
          <p:cNvGraphicFramePr>
            <a:graphicFrameLocks noGrp="1"/>
          </p:cNvGraphicFramePr>
          <p:nvPr>
            <p:ph idx="1"/>
            <p:extLst>
              <p:ext uri="{D42A27DB-BD31-4B8C-83A1-F6EECF244321}">
                <p14:modId xmlns:p14="http://schemas.microsoft.com/office/powerpoint/2010/main" val="3585381892"/>
              </p:ext>
            </p:extLst>
          </p:nvPr>
        </p:nvGraphicFramePr>
        <p:xfrm>
          <a:off x="4873085" y="414765"/>
          <a:ext cx="6407160" cy="6020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8C96C97C-2010-C1A6-921A-C3A88136C597}"/>
              </a:ext>
            </a:extLst>
          </p:cNvPr>
          <p:cNvPicPr>
            <a:picLocks noChangeAspect="1"/>
          </p:cNvPicPr>
          <p:nvPr/>
        </p:nvPicPr>
        <p:blipFill>
          <a:blip r:embed="rId8"/>
          <a:stretch>
            <a:fillRect/>
          </a:stretch>
        </p:blipFill>
        <p:spPr>
          <a:xfrm>
            <a:off x="574388" y="552773"/>
            <a:ext cx="1603387" cy="1164437"/>
          </a:xfrm>
          <a:prstGeom prst="rect">
            <a:avLst/>
          </a:prstGeom>
        </p:spPr>
      </p:pic>
    </p:spTree>
    <p:extLst>
      <p:ext uri="{BB962C8B-B14F-4D97-AF65-F5344CB8AC3E}">
        <p14:creationId xmlns:p14="http://schemas.microsoft.com/office/powerpoint/2010/main" val="588355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6690" y="3429000"/>
            <a:ext cx="7766936" cy="1646302"/>
          </a:xfrm>
        </p:spPr>
        <p:txBody>
          <a:bodyPr rtlCol="0"/>
          <a:lstStyle/>
          <a:p>
            <a:r>
              <a:rPr lang="en-GB" dirty="0"/>
              <a:t>Long Covid Self Management Tool box</a:t>
            </a:r>
          </a:p>
        </p:txBody>
      </p:sp>
      <p:pic>
        <p:nvPicPr>
          <p:cNvPr id="3" name="Picture 2"/>
          <p:cNvPicPr>
            <a:picLocks noChangeAspect="1"/>
          </p:cNvPicPr>
          <p:nvPr/>
        </p:nvPicPr>
        <p:blipFill>
          <a:blip r:embed="rId3"/>
          <a:stretch>
            <a:fillRect/>
          </a:stretch>
        </p:blipFill>
        <p:spPr>
          <a:xfrm>
            <a:off x="10339271" y="324298"/>
            <a:ext cx="1603387" cy="1164437"/>
          </a:xfrm>
          <a:prstGeom prst="rect">
            <a:avLst/>
          </a:prstGeom>
        </p:spPr>
      </p:pic>
      <p:pic>
        <p:nvPicPr>
          <p:cNvPr id="4" name="Picture 3">
            <a:extLst>
              <a:ext uri="{FF2B5EF4-FFF2-40B4-BE49-F238E27FC236}">
                <a16:creationId xmlns:a16="http://schemas.microsoft.com/office/drawing/2014/main" xmlns="" id="{B14D5D8B-218C-F945-875E-B6EC86362AF5}"/>
              </a:ext>
            </a:extLst>
          </p:cNvPr>
          <p:cNvPicPr>
            <a:picLocks noChangeAspect="1"/>
          </p:cNvPicPr>
          <p:nvPr/>
        </p:nvPicPr>
        <p:blipFill>
          <a:blip r:embed="rId4"/>
          <a:stretch>
            <a:fillRect/>
          </a:stretch>
        </p:blipFill>
        <p:spPr>
          <a:xfrm>
            <a:off x="757154" y="753034"/>
            <a:ext cx="3827852" cy="3334871"/>
          </a:xfrm>
          <a:prstGeom prst="rect">
            <a:avLst/>
          </a:prstGeom>
        </p:spPr>
      </p:pic>
    </p:spTree>
    <p:extLst>
      <p:ext uri="{BB962C8B-B14F-4D97-AF65-F5344CB8AC3E}">
        <p14:creationId xmlns:p14="http://schemas.microsoft.com/office/powerpoint/2010/main" val="52104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935AC40-D301-B275-7D05-E69181424D4A}"/>
              </a:ext>
            </a:extLst>
          </p:cNvPr>
          <p:cNvSpPr>
            <a:spLocks noGrp="1"/>
          </p:cNvSpPr>
          <p:nvPr>
            <p:ph type="title"/>
          </p:nvPr>
        </p:nvSpPr>
        <p:spPr>
          <a:xfrm>
            <a:off x="2733505" y="918613"/>
            <a:ext cx="8224123" cy="1099457"/>
          </a:xfrm>
        </p:spPr>
        <p:txBody>
          <a:bodyPr>
            <a:normAutofit/>
          </a:bodyPr>
          <a:lstStyle/>
          <a:p>
            <a:pPr>
              <a:lnSpc>
                <a:spcPct val="90000"/>
              </a:lnSpc>
            </a:pPr>
            <a:r>
              <a:rPr lang="en-GB" dirty="0"/>
              <a:t>Week 1- </a:t>
            </a:r>
            <a:br>
              <a:rPr lang="en-GB" dirty="0"/>
            </a:br>
            <a:r>
              <a:rPr lang="en-GB" dirty="0"/>
              <a:t>Positive Mindset and </a:t>
            </a:r>
            <a:r>
              <a:rPr lang="en-GB" dirty="0" smtClean="0"/>
              <a:t>Change</a:t>
            </a:r>
            <a:endParaRPr lang="en-GB" dirty="0"/>
          </a:p>
        </p:txBody>
      </p:sp>
      <p:sp>
        <p:nvSpPr>
          <p:cNvPr id="29" name="Isosceles Triangle 28">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xmlns="" id="{2B98B97F-8B2A-A77D-FFCB-9879BC23B7A1}"/>
              </a:ext>
            </a:extLst>
          </p:cNvPr>
          <p:cNvGraphicFramePr>
            <a:graphicFrameLocks noGrp="1"/>
          </p:cNvGraphicFramePr>
          <p:nvPr>
            <p:ph idx="1"/>
            <p:extLst>
              <p:ext uri="{D42A27DB-BD31-4B8C-83A1-F6EECF244321}">
                <p14:modId xmlns:p14="http://schemas.microsoft.com/office/powerpoint/2010/main" val="417832841"/>
              </p:ext>
            </p:extLst>
          </p:nvPr>
        </p:nvGraphicFramePr>
        <p:xfrm>
          <a:off x="1060705" y="1600200"/>
          <a:ext cx="10423722"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95C53D04-1C7B-C33C-A85C-0930FBDE5F1B}"/>
              </a:ext>
            </a:extLst>
          </p:cNvPr>
          <p:cNvPicPr>
            <a:picLocks noChangeAspect="1"/>
          </p:cNvPicPr>
          <p:nvPr/>
        </p:nvPicPr>
        <p:blipFill>
          <a:blip r:embed="rId8"/>
          <a:stretch>
            <a:fillRect/>
          </a:stretch>
        </p:blipFill>
        <p:spPr>
          <a:xfrm>
            <a:off x="159640" y="140195"/>
            <a:ext cx="2414225" cy="2103302"/>
          </a:xfrm>
          <a:prstGeom prst="rect">
            <a:avLst/>
          </a:prstGeom>
        </p:spPr>
      </p:pic>
      <p:pic>
        <p:nvPicPr>
          <p:cNvPr id="4" name="Picture 3">
            <a:extLst>
              <a:ext uri="{FF2B5EF4-FFF2-40B4-BE49-F238E27FC236}">
                <a16:creationId xmlns:a16="http://schemas.microsoft.com/office/drawing/2014/main" xmlns="" id="{246689F8-4912-3AEB-6BF8-7B75A497AD17}"/>
              </a:ext>
            </a:extLst>
          </p:cNvPr>
          <p:cNvPicPr>
            <a:picLocks noChangeAspect="1"/>
          </p:cNvPicPr>
          <p:nvPr/>
        </p:nvPicPr>
        <p:blipFill>
          <a:blip r:embed="rId9"/>
          <a:stretch>
            <a:fillRect/>
          </a:stretch>
        </p:blipFill>
        <p:spPr>
          <a:xfrm>
            <a:off x="10428973" y="193983"/>
            <a:ext cx="1603387" cy="1164437"/>
          </a:xfrm>
          <a:prstGeom prst="rect">
            <a:avLst/>
          </a:prstGeom>
        </p:spPr>
      </p:pic>
    </p:spTree>
    <p:extLst>
      <p:ext uri="{BB962C8B-B14F-4D97-AF65-F5344CB8AC3E}">
        <p14:creationId xmlns:p14="http://schemas.microsoft.com/office/powerpoint/2010/main" val="4209396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xmlns="" id="{8267EEE4-6354-4F1C-9484-951F0EB92F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xmlns="" id="{38D77F84-99F4-2147-550B-E3606A998A57}"/>
              </a:ext>
            </a:extLst>
          </p:cNvPr>
          <p:cNvSpPr>
            <a:spLocks noGrp="1"/>
          </p:cNvSpPr>
          <p:nvPr>
            <p:ph type="title"/>
          </p:nvPr>
        </p:nvSpPr>
        <p:spPr>
          <a:xfrm>
            <a:off x="3433981" y="59719"/>
            <a:ext cx="6785784" cy="1666877"/>
          </a:xfrm>
        </p:spPr>
        <p:txBody>
          <a:bodyPr anchor="ctr">
            <a:normAutofit/>
          </a:bodyPr>
          <a:lstStyle/>
          <a:p>
            <a:pPr>
              <a:lnSpc>
                <a:spcPct val="90000"/>
              </a:lnSpc>
            </a:pPr>
            <a:r>
              <a:rPr lang="en-GB" sz="3200" dirty="0"/>
              <a:t>Week 2</a:t>
            </a:r>
            <a:br>
              <a:rPr lang="en-GB" sz="3200" dirty="0"/>
            </a:br>
            <a:r>
              <a:rPr lang="en-GB" sz="3200" dirty="0" smtClean="0"/>
              <a:t>Dysautonomia, PESE, Activity</a:t>
            </a:r>
            <a:endParaRPr lang="en-GB" sz="3200" dirty="0"/>
          </a:p>
        </p:txBody>
      </p:sp>
      <p:sp>
        <p:nvSpPr>
          <p:cNvPr id="86" name="Isosceles Triangle 85">
            <a:extLst>
              <a:ext uri="{FF2B5EF4-FFF2-40B4-BE49-F238E27FC236}">
                <a16:creationId xmlns:a16="http://schemas.microsoft.com/office/drawing/2014/main" xmlns="" id="{0E5A83F9-E6B8-40BD-9C0D-9A6F156507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7" name="Content Placeholder 6">
            <a:extLst>
              <a:ext uri="{FF2B5EF4-FFF2-40B4-BE49-F238E27FC236}">
                <a16:creationId xmlns:a16="http://schemas.microsoft.com/office/drawing/2014/main" xmlns="" id="{20600E68-45F0-155A-1FB2-D0EED6FDB498}"/>
              </a:ext>
            </a:extLst>
          </p:cNvPr>
          <p:cNvPicPr>
            <a:picLocks noGrp="1" noChangeAspect="1"/>
          </p:cNvPicPr>
          <p:nvPr>
            <p:ph sz="half" idx="1"/>
          </p:nvPr>
        </p:nvPicPr>
        <p:blipFill>
          <a:blip r:embed="rId3"/>
          <a:stretch>
            <a:fillRect/>
          </a:stretch>
        </p:blipFill>
        <p:spPr>
          <a:xfrm>
            <a:off x="842597" y="59719"/>
            <a:ext cx="2412123" cy="2103992"/>
          </a:xfrm>
        </p:spPr>
      </p:pic>
      <p:pic>
        <p:nvPicPr>
          <p:cNvPr id="3" name="Picture 2">
            <a:extLst>
              <a:ext uri="{FF2B5EF4-FFF2-40B4-BE49-F238E27FC236}">
                <a16:creationId xmlns:a16="http://schemas.microsoft.com/office/drawing/2014/main" xmlns="" id="{A3D358CB-8D3F-D25F-E819-E56A232DD362}"/>
              </a:ext>
            </a:extLst>
          </p:cNvPr>
          <p:cNvPicPr>
            <a:picLocks noChangeAspect="1"/>
          </p:cNvPicPr>
          <p:nvPr/>
        </p:nvPicPr>
        <p:blipFill>
          <a:blip r:embed="rId4"/>
          <a:stretch>
            <a:fillRect/>
          </a:stretch>
        </p:blipFill>
        <p:spPr>
          <a:xfrm>
            <a:off x="10458079" y="252101"/>
            <a:ext cx="1603387" cy="1164437"/>
          </a:xfrm>
          <a:prstGeom prst="rect">
            <a:avLst/>
          </a:prstGeom>
        </p:spPr>
      </p:pic>
      <p:graphicFrame>
        <p:nvGraphicFramePr>
          <p:cNvPr id="4" name="Content Placeholder 3">
            <a:extLst>
              <a:ext uri="{FF2B5EF4-FFF2-40B4-BE49-F238E27FC236}">
                <a16:creationId xmlns:a16="http://schemas.microsoft.com/office/drawing/2014/main" xmlns="" id="{A7028E80-804C-9DF8-4EBE-AC34B4D01C07}"/>
              </a:ext>
            </a:extLst>
          </p:cNvPr>
          <p:cNvGraphicFramePr>
            <a:graphicFrameLocks/>
          </p:cNvGraphicFramePr>
          <p:nvPr>
            <p:extLst>
              <p:ext uri="{D42A27DB-BD31-4B8C-83A1-F6EECF244321}">
                <p14:modId xmlns:p14="http://schemas.microsoft.com/office/powerpoint/2010/main" val="2722700753"/>
              </p:ext>
            </p:extLst>
          </p:nvPr>
        </p:nvGraphicFramePr>
        <p:xfrm>
          <a:off x="211593" y="2985247"/>
          <a:ext cx="5705113" cy="29971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5" name="Content Placeholder 3">
            <a:extLst>
              <a:ext uri="{FF2B5EF4-FFF2-40B4-BE49-F238E27FC236}">
                <a16:creationId xmlns:a16="http://schemas.microsoft.com/office/drawing/2014/main" xmlns="" id="{355A38DD-EACB-AAFD-3C10-70F0CFB31E1A}"/>
              </a:ext>
            </a:extLst>
          </p:cNvPr>
          <p:cNvGraphicFramePr>
            <a:graphicFrameLocks/>
          </p:cNvGraphicFramePr>
          <p:nvPr>
            <p:extLst>
              <p:ext uri="{D42A27DB-BD31-4B8C-83A1-F6EECF244321}">
                <p14:modId xmlns:p14="http://schemas.microsoft.com/office/powerpoint/2010/main" val="1160329408"/>
              </p:ext>
            </p:extLst>
          </p:nvPr>
        </p:nvGraphicFramePr>
        <p:xfrm>
          <a:off x="6688450" y="2978579"/>
          <a:ext cx="4442010" cy="24339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TextBox 5">
            <a:extLst>
              <a:ext uri="{FF2B5EF4-FFF2-40B4-BE49-F238E27FC236}">
                <a16:creationId xmlns:a16="http://schemas.microsoft.com/office/drawing/2014/main" xmlns="" id="{700255F8-3518-2E05-71D4-B0478D976904}"/>
              </a:ext>
            </a:extLst>
          </p:cNvPr>
          <p:cNvSpPr txBox="1"/>
          <p:nvPr/>
        </p:nvSpPr>
        <p:spPr>
          <a:xfrm>
            <a:off x="2195206" y="2545267"/>
            <a:ext cx="2119027" cy="461665"/>
          </a:xfrm>
          <a:prstGeom prst="rect">
            <a:avLst/>
          </a:prstGeom>
          <a:noFill/>
        </p:spPr>
        <p:txBody>
          <a:bodyPr wrap="square" rtlCol="0">
            <a:spAutoFit/>
          </a:bodyPr>
          <a:lstStyle/>
          <a:p>
            <a:r>
              <a:rPr lang="en-GB" sz="2400" dirty="0"/>
              <a:t>Bottom Up</a:t>
            </a:r>
          </a:p>
        </p:txBody>
      </p:sp>
      <p:sp>
        <p:nvSpPr>
          <p:cNvPr id="8" name="TextBox 7">
            <a:extLst>
              <a:ext uri="{FF2B5EF4-FFF2-40B4-BE49-F238E27FC236}">
                <a16:creationId xmlns:a16="http://schemas.microsoft.com/office/drawing/2014/main" xmlns="" id="{959EB62C-F52F-5838-9BBB-6F4F1301F8D9}"/>
              </a:ext>
            </a:extLst>
          </p:cNvPr>
          <p:cNvSpPr txBox="1"/>
          <p:nvPr/>
        </p:nvSpPr>
        <p:spPr>
          <a:xfrm>
            <a:off x="8145213" y="2602244"/>
            <a:ext cx="1528483" cy="461665"/>
          </a:xfrm>
          <a:prstGeom prst="rect">
            <a:avLst/>
          </a:prstGeom>
          <a:noFill/>
        </p:spPr>
        <p:txBody>
          <a:bodyPr wrap="square" rtlCol="0">
            <a:spAutoFit/>
          </a:bodyPr>
          <a:lstStyle/>
          <a:p>
            <a:r>
              <a:rPr lang="en-GB" sz="2400" dirty="0"/>
              <a:t>Top Down</a:t>
            </a:r>
          </a:p>
        </p:txBody>
      </p:sp>
      <p:sp>
        <p:nvSpPr>
          <p:cNvPr id="9" name="Rectangle 8">
            <a:extLst>
              <a:ext uri="{FF2B5EF4-FFF2-40B4-BE49-F238E27FC236}">
                <a16:creationId xmlns:a16="http://schemas.microsoft.com/office/drawing/2014/main" xmlns="" id="{F54D888B-C6D6-A5C8-D5D2-FDC0C5AF942E}"/>
              </a:ext>
            </a:extLst>
          </p:cNvPr>
          <p:cNvSpPr/>
          <p:nvPr/>
        </p:nvSpPr>
        <p:spPr>
          <a:xfrm>
            <a:off x="564776" y="2545267"/>
            <a:ext cx="5351930" cy="343708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A83E349D-5DAB-D9C2-9DFE-A9A82548367D}"/>
              </a:ext>
            </a:extLst>
          </p:cNvPr>
          <p:cNvPicPr>
            <a:picLocks noChangeAspect="1"/>
          </p:cNvPicPr>
          <p:nvPr/>
        </p:nvPicPr>
        <p:blipFill>
          <a:blip r:embed="rId15"/>
          <a:stretch>
            <a:fillRect/>
          </a:stretch>
        </p:blipFill>
        <p:spPr>
          <a:xfrm>
            <a:off x="6269889" y="2545267"/>
            <a:ext cx="5371042" cy="3450635"/>
          </a:xfrm>
          <a:prstGeom prst="rect">
            <a:avLst/>
          </a:prstGeom>
        </p:spPr>
      </p:pic>
    </p:spTree>
    <p:extLst>
      <p:ext uri="{BB962C8B-B14F-4D97-AF65-F5344CB8AC3E}">
        <p14:creationId xmlns:p14="http://schemas.microsoft.com/office/powerpoint/2010/main" val="240515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algn="ctr">
              <a:defRPr/>
            </a:pPr>
            <a:endParaRPr lang="en-US">
              <a:latin typeface="Century Gothic" panose="020B0502020202020204"/>
            </a:endParaRPr>
          </a:p>
        </p:txBody>
      </p:sp>
      <p:grpSp>
        <p:nvGrpSpPr>
          <p:cNvPr id="30"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xmlns="" id="{2D42D55D-D6B2-8FD1-CE33-1233C900E1C0}"/>
              </a:ext>
            </a:extLst>
          </p:cNvPr>
          <p:cNvSpPr/>
          <p:nvPr/>
        </p:nvSpPr>
        <p:spPr>
          <a:xfrm>
            <a:off x="0" y="1476971"/>
            <a:ext cx="12195806" cy="5253791"/>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4FB62A62-06C8-7931-D845-4872AB1F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433953" y="340963"/>
            <a:ext cx="9515959" cy="769441"/>
          </a:xfrm>
          <a:prstGeom prst="rect">
            <a:avLst/>
          </a:prstGeom>
          <a:noFill/>
        </p:spPr>
        <p:txBody>
          <a:bodyPr wrap="square" lIns="91440" tIns="45720" rIns="91440" bIns="45720" rtlCol="0" anchor="t">
            <a:spAutoFit/>
          </a:bodyPr>
          <a:lstStyle/>
          <a:p>
            <a:endParaRPr lang="en-GB" sz="4400" b="1">
              <a:solidFill>
                <a:schemeClr val="tx2"/>
              </a:solidFill>
              <a:latin typeface="Calibri"/>
              <a:cs typeface="Calibri"/>
            </a:endParaRPr>
          </a:p>
        </p:txBody>
      </p:sp>
      <p:sp>
        <p:nvSpPr>
          <p:cNvPr id="4" name="TextBox 3"/>
          <p:cNvSpPr txBox="1"/>
          <p:nvPr/>
        </p:nvSpPr>
        <p:spPr>
          <a:xfrm>
            <a:off x="433953" y="1549831"/>
            <a:ext cx="9515959" cy="369332"/>
          </a:xfrm>
          <a:prstGeom prst="rect">
            <a:avLst/>
          </a:prstGeom>
          <a:noFill/>
        </p:spPr>
        <p:txBody>
          <a:bodyPr wrap="square" lIns="91440" tIns="45720" rIns="91440" bIns="45720" rtlCol="0" anchor="t">
            <a:spAutoFit/>
          </a:bodyPr>
          <a:lstStyle/>
          <a:p>
            <a:endParaRPr lang="en-GB"/>
          </a:p>
        </p:txBody>
      </p:sp>
      <p:sp>
        <p:nvSpPr>
          <p:cNvPr id="5" name="TextBox 4">
            <a:extLst>
              <a:ext uri="{FF2B5EF4-FFF2-40B4-BE49-F238E27FC236}">
                <a16:creationId xmlns:a16="http://schemas.microsoft.com/office/drawing/2014/main" xmlns="" id="{0074B974-CC89-FBDB-F6C6-88069C121CE1}"/>
              </a:ext>
            </a:extLst>
          </p:cNvPr>
          <p:cNvSpPr txBox="1"/>
          <p:nvPr/>
        </p:nvSpPr>
        <p:spPr>
          <a:xfrm>
            <a:off x="276350" y="397293"/>
            <a:ext cx="91834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a:solidFill>
                  <a:schemeClr val="accent1"/>
                </a:solidFill>
                <a:latin typeface="Calibri"/>
                <a:cs typeface="Calibri"/>
              </a:rPr>
              <a:t>SELF-MANAGEMENT TOOLBOX</a:t>
            </a:r>
          </a:p>
        </p:txBody>
      </p:sp>
      <p:sp>
        <p:nvSpPr>
          <p:cNvPr id="8" name="Content Placeholder 2">
            <a:extLst>
              <a:ext uri="{FF2B5EF4-FFF2-40B4-BE49-F238E27FC236}">
                <a16:creationId xmlns:a16="http://schemas.microsoft.com/office/drawing/2014/main" xmlns="" id="{8480A1ED-8452-CC53-E509-32E00179F8F3}"/>
              </a:ext>
            </a:extLst>
          </p:cNvPr>
          <p:cNvSpPr txBox="1">
            <a:spLocks/>
          </p:cNvSpPr>
          <p:nvPr/>
        </p:nvSpPr>
        <p:spPr bwMode="auto">
          <a:xfrm>
            <a:off x="188193" y="1711994"/>
            <a:ext cx="1027667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457200" indent="-457200" defTabSz="914400">
              <a:lnSpc>
                <a:spcPct val="150000"/>
              </a:lnSpc>
              <a:spcBef>
                <a:spcPts val="0"/>
              </a:spcBef>
              <a:spcAft>
                <a:spcPts val="0"/>
              </a:spcAft>
              <a:buFont typeface="Arial,Sans-Serif"/>
              <a:buChar char="•"/>
              <a:defRPr/>
            </a:pPr>
            <a:r>
              <a:rPr lang="en-GB" sz="2800" dirty="0">
                <a:latin typeface="Calibri"/>
                <a:cs typeface="Calibri"/>
              </a:rPr>
              <a:t>Improved understanding of Fatigue. </a:t>
            </a:r>
          </a:p>
          <a:p>
            <a:pPr marL="457200" indent="-457200" defTabSz="914400">
              <a:lnSpc>
                <a:spcPct val="150000"/>
              </a:lnSpc>
              <a:spcBef>
                <a:spcPts val="0"/>
              </a:spcBef>
              <a:spcAft>
                <a:spcPts val="0"/>
              </a:spcAft>
              <a:buFont typeface="Arial,Sans-Serif"/>
              <a:buChar char="•"/>
              <a:defRPr/>
            </a:pPr>
            <a:r>
              <a:rPr lang="en-GB" sz="2800" dirty="0">
                <a:latin typeface="Calibri"/>
                <a:cs typeface="Calibri"/>
              </a:rPr>
              <a:t>Improved awareness of energy. </a:t>
            </a:r>
          </a:p>
          <a:p>
            <a:pPr marL="457200" indent="-457200" defTabSz="914400">
              <a:lnSpc>
                <a:spcPct val="150000"/>
              </a:lnSpc>
              <a:spcBef>
                <a:spcPts val="0"/>
              </a:spcBef>
              <a:spcAft>
                <a:spcPts val="0"/>
              </a:spcAft>
              <a:buFont typeface="Arial,Sans-Serif"/>
              <a:buChar char="•"/>
              <a:defRPr/>
            </a:pPr>
            <a:r>
              <a:rPr lang="en-GB" sz="2800" dirty="0">
                <a:latin typeface="Calibri"/>
                <a:cs typeface="Calibri"/>
              </a:rPr>
              <a:t>Acceptance exercises that promote realistic thinking </a:t>
            </a:r>
            <a:endParaRPr lang="en-US" sz="2800" dirty="0">
              <a:latin typeface="Calibri"/>
              <a:cs typeface="Calibri"/>
            </a:endParaRPr>
          </a:p>
          <a:p>
            <a:pPr defTabSz="914400">
              <a:lnSpc>
                <a:spcPct val="150000"/>
              </a:lnSpc>
              <a:spcBef>
                <a:spcPts val="0"/>
              </a:spcBef>
              <a:spcAft>
                <a:spcPts val="0"/>
              </a:spcAft>
              <a:defRPr/>
            </a:pPr>
            <a:r>
              <a:rPr lang="en-GB" sz="2800" dirty="0">
                <a:latin typeface="Calibri"/>
                <a:cs typeface="Calibri"/>
              </a:rPr>
              <a:t>       and encourage self-management skills. </a:t>
            </a:r>
            <a:endParaRPr lang="en-US" sz="2800" dirty="0">
              <a:latin typeface="Calibri"/>
              <a:cs typeface="Calibri"/>
            </a:endParaRPr>
          </a:p>
          <a:p>
            <a:pPr marL="457200" indent="-457200" defTabSz="914400">
              <a:lnSpc>
                <a:spcPct val="150000"/>
              </a:lnSpc>
              <a:spcBef>
                <a:spcPts val="0"/>
              </a:spcBef>
              <a:spcAft>
                <a:spcPts val="0"/>
              </a:spcAft>
              <a:buFont typeface="Arial,Sans-Serif"/>
              <a:buChar char="•"/>
              <a:defRPr/>
            </a:pPr>
            <a:r>
              <a:rPr lang="en-GB" sz="2800" dirty="0">
                <a:latin typeface="Calibri"/>
                <a:cs typeface="Calibri"/>
              </a:rPr>
              <a:t>Awareness of the benefits of an activity diary and how </a:t>
            </a:r>
            <a:endParaRPr lang="en-US" sz="2800" dirty="0">
              <a:latin typeface="Calibri"/>
              <a:cs typeface="Calibri"/>
            </a:endParaRPr>
          </a:p>
          <a:p>
            <a:pPr defTabSz="914400">
              <a:lnSpc>
                <a:spcPct val="150000"/>
              </a:lnSpc>
              <a:spcBef>
                <a:spcPts val="0"/>
              </a:spcBef>
              <a:spcAft>
                <a:spcPts val="0"/>
              </a:spcAft>
              <a:defRPr/>
            </a:pPr>
            <a:r>
              <a:rPr lang="en-GB" sz="2800" dirty="0">
                <a:latin typeface="Calibri"/>
                <a:cs typeface="Calibri"/>
              </a:rPr>
              <a:t>      to complete. </a:t>
            </a:r>
            <a:endParaRPr lang="en-US" sz="2800" dirty="0">
              <a:latin typeface="Calibri"/>
              <a:cs typeface="Calibri"/>
            </a:endParaRPr>
          </a:p>
          <a:p>
            <a:pPr marL="457200" indent="-457200" defTabSz="914400">
              <a:lnSpc>
                <a:spcPct val="150000"/>
              </a:lnSpc>
              <a:spcBef>
                <a:spcPts val="0"/>
              </a:spcBef>
              <a:spcAft>
                <a:spcPts val="0"/>
              </a:spcAft>
              <a:buFont typeface="Arial,Sans-Serif"/>
              <a:buChar char="•"/>
              <a:defRPr/>
            </a:pPr>
            <a:r>
              <a:rPr lang="en-GB" sz="2800" dirty="0">
                <a:latin typeface="Calibri"/>
                <a:cs typeface="Calibri"/>
              </a:rPr>
              <a:t>Skills to make small changes applying energy conservation strategies.</a:t>
            </a:r>
            <a:endParaRPr lang="en-US" sz="2800" dirty="0">
              <a:latin typeface="Calibri"/>
              <a:cs typeface="Calibri"/>
            </a:endParaRPr>
          </a:p>
          <a:p>
            <a:pPr defTabSz="914400">
              <a:lnSpc>
                <a:spcPct val="150000"/>
              </a:lnSpc>
              <a:spcBef>
                <a:spcPts val="0"/>
              </a:spcBef>
              <a:spcAft>
                <a:spcPts val="0"/>
              </a:spcAft>
              <a:defRPr/>
            </a:pPr>
            <a:endParaRPr lang="en-GB" sz="2800" dirty="0">
              <a:solidFill>
                <a:srgbClr val="FFFFFF"/>
              </a:solidFill>
              <a:cs typeface="Calibri"/>
            </a:endParaRPr>
          </a:p>
          <a:p>
            <a:pPr defTabSz="914400">
              <a:lnSpc>
                <a:spcPct val="150000"/>
              </a:lnSpc>
              <a:spcBef>
                <a:spcPts val="0"/>
              </a:spcBef>
              <a:spcAft>
                <a:spcPts val="0"/>
              </a:spcAft>
              <a:defRPr/>
            </a:pPr>
            <a:endParaRPr lang="en-GB" sz="2800" dirty="0">
              <a:solidFill>
                <a:srgbClr val="FFFFFF"/>
              </a:solidFill>
              <a:cs typeface="Calibri"/>
            </a:endParaRPr>
          </a:p>
          <a:p>
            <a:pPr defTabSz="914400">
              <a:lnSpc>
                <a:spcPct val="150000"/>
              </a:lnSpc>
              <a:spcBef>
                <a:spcPts val="0"/>
              </a:spcBef>
              <a:spcAft>
                <a:spcPts val="0"/>
              </a:spcAft>
              <a:defRPr/>
            </a:pPr>
            <a:endParaRPr lang="en-GB" sz="2800" dirty="0">
              <a:solidFill>
                <a:srgbClr val="FFFFFF"/>
              </a:solidFill>
              <a:cs typeface="Calibri"/>
            </a:endParaRPr>
          </a:p>
          <a:p>
            <a:pPr marL="285750" indent="-285750" defTabSz="914400">
              <a:lnSpc>
                <a:spcPct val="150000"/>
              </a:lnSpc>
              <a:spcBef>
                <a:spcPts val="0"/>
              </a:spcBef>
              <a:spcAft>
                <a:spcPts val="0"/>
              </a:spcAft>
              <a:buFont typeface="Arial,Sans-Serif"/>
              <a:buChar char="•"/>
              <a:defRPr/>
            </a:pPr>
            <a:endParaRPr lang="en-GB" sz="2800" dirty="0">
              <a:solidFill>
                <a:srgbClr val="FFFFFF"/>
              </a:solidFill>
              <a:cs typeface="Calibri"/>
            </a:endParaRPr>
          </a:p>
          <a:p>
            <a:pPr marL="285750" indent="-285750" defTabSz="914400">
              <a:lnSpc>
                <a:spcPct val="150000"/>
              </a:lnSpc>
              <a:spcBef>
                <a:spcPts val="0"/>
              </a:spcBef>
              <a:spcAft>
                <a:spcPts val="0"/>
              </a:spcAft>
              <a:buFont typeface="Arial,Sans-Serif"/>
              <a:buChar char="•"/>
              <a:defRPr/>
            </a:pPr>
            <a:endParaRPr lang="en-GB" sz="2800" dirty="0">
              <a:solidFill>
                <a:srgbClr val="FFFFFF"/>
              </a:solidFill>
              <a:cs typeface="Calibri"/>
            </a:endParaRPr>
          </a:p>
          <a:p>
            <a:pPr defTabSz="914400">
              <a:spcBef>
                <a:spcPts val="0"/>
              </a:spcBef>
              <a:spcAft>
                <a:spcPts val="0"/>
              </a:spcAft>
              <a:defRPr/>
            </a:pPr>
            <a:endParaRPr lang="en-GB" sz="4000" dirty="0">
              <a:solidFill>
                <a:schemeClr val="accent1"/>
              </a:solidFill>
              <a:cs typeface="Calibri"/>
            </a:endParaRPr>
          </a:p>
        </p:txBody>
      </p:sp>
      <p:pic>
        <p:nvPicPr>
          <p:cNvPr id="9" name="Picture 6" descr="A toolbox and two wrenches&#10;&#10;Description automatically generated">
            <a:extLst>
              <a:ext uri="{FF2B5EF4-FFF2-40B4-BE49-F238E27FC236}">
                <a16:creationId xmlns:a16="http://schemas.microsoft.com/office/drawing/2014/main" xmlns="" id="{ED4986F0-972D-D670-A97E-1FCA3B666FCA}"/>
              </a:ext>
            </a:extLst>
          </p:cNvPr>
          <p:cNvPicPr>
            <a:picLocks noGrp="1" noChangeAspect="1"/>
          </p:cNvPicPr>
          <p:nvPr>
            <p:ph idx="1"/>
          </p:nvPr>
        </p:nvPicPr>
        <p:blipFill>
          <a:blip r:embed="rId4"/>
          <a:stretch>
            <a:fillRect/>
          </a:stretch>
        </p:blipFill>
        <p:spPr>
          <a:xfrm>
            <a:off x="8607665" y="2608713"/>
            <a:ext cx="3470210" cy="2946296"/>
          </a:xfrm>
        </p:spPr>
      </p:pic>
    </p:spTree>
    <p:extLst>
      <p:ext uri="{BB962C8B-B14F-4D97-AF65-F5344CB8AC3E}">
        <p14:creationId xmlns:p14="http://schemas.microsoft.com/office/powerpoint/2010/main" val="343884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37222E-E4A6-9EE9-ACE4-8C16189D2FD0}"/>
              </a:ext>
            </a:extLst>
          </p:cNvPr>
          <p:cNvSpPr>
            <a:spLocks noGrp="1"/>
          </p:cNvSpPr>
          <p:nvPr>
            <p:ph type="title"/>
          </p:nvPr>
        </p:nvSpPr>
        <p:spPr>
          <a:xfrm>
            <a:off x="713509" y="171161"/>
            <a:ext cx="10515600" cy="1325563"/>
          </a:xfrm>
        </p:spPr>
        <p:txBody>
          <a:bodyPr/>
          <a:lstStyle/>
          <a:p>
            <a:r>
              <a:rPr lang="en-GB">
                <a:cs typeface="Calibri Light"/>
              </a:rPr>
              <a:t>Self-management toolbox</a:t>
            </a:r>
            <a:endParaRPr lang="en-GB"/>
          </a:p>
        </p:txBody>
      </p:sp>
      <p:pic>
        <p:nvPicPr>
          <p:cNvPr id="6" name="Picture 6">
            <a:extLst>
              <a:ext uri="{FF2B5EF4-FFF2-40B4-BE49-F238E27FC236}">
                <a16:creationId xmlns="" xmlns:a16="http://schemas.microsoft.com/office/drawing/2014/main" id="{20600E68-45F0-155A-1FB2-D0EED6FDB498}"/>
              </a:ext>
            </a:extLst>
          </p:cNvPr>
          <p:cNvPicPr>
            <a:picLocks noGrp="1" noChangeAspect="1"/>
          </p:cNvPicPr>
          <p:nvPr>
            <p:ph sz="half" idx="1"/>
          </p:nvPr>
        </p:nvPicPr>
        <p:blipFill>
          <a:blip r:embed="rId3"/>
          <a:stretch>
            <a:fillRect/>
          </a:stretch>
        </p:blipFill>
        <p:spPr>
          <a:xfrm>
            <a:off x="152400" y="2177690"/>
            <a:ext cx="4419599" cy="3855027"/>
          </a:xfrm>
        </p:spPr>
      </p:pic>
      <p:sp>
        <p:nvSpPr>
          <p:cNvPr id="5" name="Content Placeholder 4">
            <a:extLst>
              <a:ext uri="{FF2B5EF4-FFF2-40B4-BE49-F238E27FC236}">
                <a16:creationId xmlns="" xmlns:a16="http://schemas.microsoft.com/office/drawing/2014/main" id="{BC8C4D3D-24A3-0B7B-ECDF-C95F90653CCC}"/>
              </a:ext>
            </a:extLst>
          </p:cNvPr>
          <p:cNvSpPr>
            <a:spLocks noGrp="1"/>
          </p:cNvSpPr>
          <p:nvPr>
            <p:ph sz="half" idx="2"/>
          </p:nvPr>
        </p:nvSpPr>
        <p:spPr>
          <a:xfrm>
            <a:off x="4648202" y="1631662"/>
            <a:ext cx="7398324" cy="5224174"/>
          </a:xfrm>
        </p:spPr>
        <p:txBody>
          <a:bodyPr/>
          <a:lstStyle/>
          <a:p>
            <a:endParaRPr lang="en-GB">
              <a:cs typeface="Calibri"/>
            </a:endParaRPr>
          </a:p>
          <a:p>
            <a:endParaRPr lang="en-GB">
              <a:cs typeface="Calibri"/>
            </a:endParaRPr>
          </a:p>
          <a:p>
            <a:endParaRPr lang="en-GB">
              <a:cs typeface="Calibri"/>
            </a:endParaRPr>
          </a:p>
        </p:txBody>
      </p:sp>
      <p:cxnSp>
        <p:nvCxnSpPr>
          <p:cNvPr id="8" name="Straight Arrow Connector 7">
            <a:extLst>
              <a:ext uri="{FF2B5EF4-FFF2-40B4-BE49-F238E27FC236}">
                <a16:creationId xmlns="" xmlns:a16="http://schemas.microsoft.com/office/drawing/2014/main" id="{76BC44E8-72A5-555E-85AB-0C775C059F81}"/>
              </a:ext>
            </a:extLst>
          </p:cNvPr>
          <p:cNvCxnSpPr/>
          <p:nvPr/>
        </p:nvCxnSpPr>
        <p:spPr>
          <a:xfrm>
            <a:off x="850619" y="1426888"/>
            <a:ext cx="5349319" cy="4686"/>
          </a:xfrm>
          <a:prstGeom prst="straightConnector1">
            <a:avLst/>
          </a:prstGeom>
          <a:ln w="57150">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F4187154-33BE-2F7C-EC50-68A3EDDB86DD}"/>
              </a:ext>
            </a:extLst>
          </p:cNvPr>
          <p:cNvSpPr txBox="1"/>
          <p:nvPr/>
        </p:nvSpPr>
        <p:spPr>
          <a:xfrm>
            <a:off x="4648202" y="1408191"/>
            <a:ext cx="7079671"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Char char="•"/>
            </a:pPr>
            <a:r>
              <a:rPr lang="en-GB" sz="2800" dirty="0">
                <a:latin typeface="Calibri"/>
                <a:cs typeface="Arial"/>
              </a:rPr>
              <a:t>  Breathing exercises </a:t>
            </a:r>
            <a:endParaRPr lang="en-GB" sz="2800" dirty="0" smtClean="0">
              <a:latin typeface="Calibri"/>
              <a:cs typeface="Arial"/>
            </a:endParaRPr>
          </a:p>
          <a:p>
            <a:pPr lvl="1">
              <a:lnSpc>
                <a:spcPct val="150000"/>
              </a:lnSpc>
            </a:pPr>
            <a:r>
              <a:rPr lang="en-GB" dirty="0" smtClean="0">
                <a:latin typeface="Calibri"/>
                <a:cs typeface="Arial"/>
              </a:rPr>
              <a:t>Diaphragmatic breathing</a:t>
            </a:r>
          </a:p>
          <a:p>
            <a:pPr lvl="1">
              <a:lnSpc>
                <a:spcPct val="150000"/>
              </a:lnSpc>
            </a:pPr>
            <a:r>
              <a:rPr lang="en-GB" dirty="0" smtClean="0">
                <a:latin typeface="Calibri"/>
                <a:cs typeface="Arial"/>
              </a:rPr>
              <a:t>Blow as you go et</a:t>
            </a:r>
            <a:endParaRPr lang="en-US" dirty="0">
              <a:latin typeface="Calibri"/>
              <a:cs typeface="Calibri"/>
            </a:endParaRPr>
          </a:p>
          <a:p>
            <a:pPr>
              <a:lnSpc>
                <a:spcPct val="150000"/>
              </a:lnSpc>
              <a:buChar char="•"/>
            </a:pPr>
            <a:r>
              <a:rPr lang="en-GB" sz="2800" dirty="0">
                <a:latin typeface="Calibri"/>
                <a:cs typeface="Arial"/>
              </a:rPr>
              <a:t>  How to apply energy conservation.</a:t>
            </a:r>
            <a:endParaRPr lang="en-US" dirty="0">
              <a:latin typeface="Calibri"/>
              <a:cs typeface="Calibri"/>
            </a:endParaRPr>
          </a:p>
          <a:p>
            <a:pPr>
              <a:lnSpc>
                <a:spcPct val="150000"/>
              </a:lnSpc>
              <a:buChar char="•"/>
            </a:pPr>
            <a:r>
              <a:rPr lang="en-GB" sz="2800" dirty="0">
                <a:latin typeface="Calibri"/>
                <a:cs typeface="Arial"/>
              </a:rPr>
              <a:t>  How to use different activities to help </a:t>
            </a:r>
            <a:endParaRPr lang="en-US" dirty="0">
              <a:latin typeface="Calibri"/>
              <a:cs typeface="Calibri"/>
            </a:endParaRPr>
          </a:p>
          <a:p>
            <a:pPr>
              <a:lnSpc>
                <a:spcPct val="150000"/>
              </a:lnSpc>
            </a:pPr>
            <a:r>
              <a:rPr lang="en-GB" sz="2800" dirty="0">
                <a:latin typeface="Calibri"/>
                <a:cs typeface="Arial"/>
              </a:rPr>
              <a:t>     your breathing and links to local groups. ​</a:t>
            </a:r>
            <a:endParaRPr lang="en-US" dirty="0">
              <a:latin typeface="Calibri"/>
              <a:cs typeface="Calibri"/>
            </a:endParaRPr>
          </a:p>
          <a:p>
            <a:pPr>
              <a:lnSpc>
                <a:spcPct val="150000"/>
              </a:lnSpc>
              <a:buChar char="•"/>
            </a:pPr>
            <a:r>
              <a:rPr lang="en-GB" sz="2800" dirty="0">
                <a:latin typeface="Calibri"/>
                <a:cs typeface="Arial"/>
              </a:rPr>
              <a:t>  Use mindful breathing</a:t>
            </a:r>
          </a:p>
          <a:p>
            <a:pPr>
              <a:lnSpc>
                <a:spcPct val="150000"/>
              </a:lnSpc>
              <a:buChar char="•"/>
            </a:pPr>
            <a:r>
              <a:rPr lang="en-GB" sz="2800" dirty="0">
                <a:latin typeface="Calibri"/>
                <a:cs typeface="Arial"/>
              </a:rPr>
              <a:t>  Recognise the link between your emotions </a:t>
            </a:r>
          </a:p>
          <a:p>
            <a:pPr>
              <a:lnSpc>
                <a:spcPct val="150000"/>
              </a:lnSpc>
            </a:pPr>
            <a:r>
              <a:rPr lang="en-GB" sz="2800" dirty="0">
                <a:latin typeface="Calibri"/>
                <a:cs typeface="Arial"/>
              </a:rPr>
              <a:t>    and thoughts</a:t>
            </a:r>
          </a:p>
        </p:txBody>
      </p:sp>
    </p:spTree>
    <p:extLst>
      <p:ext uri="{BB962C8B-B14F-4D97-AF65-F5344CB8AC3E}">
        <p14:creationId xmlns:p14="http://schemas.microsoft.com/office/powerpoint/2010/main" val="50676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1">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13">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15">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Isosceles Triangle 25">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Freeform: Shape 27">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945070B-DE77-43AA-D7E3-B6BD77471AD7}"/>
              </a:ext>
            </a:extLst>
          </p:cNvPr>
          <p:cNvSpPr>
            <a:spLocks noGrp="1"/>
          </p:cNvSpPr>
          <p:nvPr>
            <p:ph type="title"/>
          </p:nvPr>
        </p:nvSpPr>
        <p:spPr>
          <a:xfrm>
            <a:off x="7181723" y="609600"/>
            <a:ext cx="4512989" cy="2227730"/>
          </a:xfrm>
        </p:spPr>
        <p:txBody>
          <a:bodyPr anchor="ctr">
            <a:normAutofit/>
          </a:bodyPr>
          <a:lstStyle/>
          <a:p>
            <a:r>
              <a:rPr lang="en-GB" dirty="0">
                <a:solidFill>
                  <a:srgbClr val="FFFFFF"/>
                </a:solidFill>
              </a:rPr>
              <a:t>Week 5</a:t>
            </a:r>
            <a:br>
              <a:rPr lang="en-GB" dirty="0">
                <a:solidFill>
                  <a:srgbClr val="FFFFFF"/>
                </a:solidFill>
              </a:rPr>
            </a:br>
            <a:r>
              <a:rPr lang="en-GB" dirty="0">
                <a:solidFill>
                  <a:srgbClr val="FFFFFF"/>
                </a:solidFill>
              </a:rPr>
              <a:t>Brain Fog</a:t>
            </a:r>
          </a:p>
        </p:txBody>
      </p:sp>
      <p:pic>
        <p:nvPicPr>
          <p:cNvPr id="27" name="Graphic 6" descr="Head with Gears">
            <a:extLst>
              <a:ext uri="{FF2B5EF4-FFF2-40B4-BE49-F238E27FC236}">
                <a16:creationId xmlns:a16="http://schemas.microsoft.com/office/drawing/2014/main" xmlns="" id="{69025613-FC91-308E-ACA7-0411B57EF5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24360" y="1250711"/>
            <a:ext cx="4650734" cy="4650734"/>
          </a:xfrm>
          <a:prstGeom prst="rect">
            <a:avLst/>
          </a:prstGeom>
        </p:spPr>
      </p:pic>
      <p:sp>
        <p:nvSpPr>
          <p:cNvPr id="3" name="Content Placeholder 2">
            <a:extLst>
              <a:ext uri="{FF2B5EF4-FFF2-40B4-BE49-F238E27FC236}">
                <a16:creationId xmlns:a16="http://schemas.microsoft.com/office/drawing/2014/main" xmlns="" id="{C620B270-7CE6-C6C5-D70C-EBAA52394347}"/>
              </a:ext>
            </a:extLst>
          </p:cNvPr>
          <p:cNvSpPr>
            <a:spLocks noGrp="1"/>
          </p:cNvSpPr>
          <p:nvPr>
            <p:ph idx="1"/>
          </p:nvPr>
        </p:nvSpPr>
        <p:spPr>
          <a:xfrm>
            <a:off x="6757416" y="2837329"/>
            <a:ext cx="5358384" cy="3317938"/>
          </a:xfrm>
        </p:spPr>
        <p:txBody>
          <a:bodyPr vert="horz" lIns="91440" tIns="45720" rIns="91440" bIns="45720" rtlCol="0" anchor="t">
            <a:normAutofit lnSpcReduction="10000"/>
          </a:bodyPr>
          <a:lstStyle/>
          <a:p>
            <a:r>
              <a:rPr lang="en-GB" sz="3200" dirty="0">
                <a:solidFill>
                  <a:srgbClr val="FFFFFF"/>
                </a:solidFill>
              </a:rPr>
              <a:t>The Bucket and Water analogy</a:t>
            </a:r>
          </a:p>
          <a:p>
            <a:pPr lvl="1"/>
            <a:r>
              <a:rPr lang="en-GB" sz="2800" dirty="0">
                <a:solidFill>
                  <a:srgbClr val="FFFFFF"/>
                </a:solidFill>
              </a:rPr>
              <a:t>Strategies to improve attention</a:t>
            </a:r>
          </a:p>
          <a:p>
            <a:pPr lvl="1"/>
            <a:r>
              <a:rPr lang="en-GB" sz="2800" dirty="0">
                <a:solidFill>
                  <a:srgbClr val="FFFFFF"/>
                </a:solidFill>
              </a:rPr>
              <a:t>Memory  Strategies</a:t>
            </a:r>
          </a:p>
          <a:p>
            <a:pPr lvl="1"/>
            <a:r>
              <a:rPr lang="en-GB" sz="2800" dirty="0">
                <a:solidFill>
                  <a:srgbClr val="FFFFFF"/>
                </a:solidFill>
              </a:rPr>
              <a:t>Executive Function strategies</a:t>
            </a:r>
          </a:p>
          <a:p>
            <a:pPr marL="457200" lvl="1" indent="0">
              <a:buNone/>
            </a:pPr>
            <a:endParaRPr lang="en-GB" dirty="0">
              <a:solidFill>
                <a:srgbClr val="FFFFFF"/>
              </a:solidFill>
            </a:endParaRPr>
          </a:p>
        </p:txBody>
      </p:sp>
      <p:pic>
        <p:nvPicPr>
          <p:cNvPr id="4" name="Picture 3">
            <a:extLst>
              <a:ext uri="{FF2B5EF4-FFF2-40B4-BE49-F238E27FC236}">
                <a16:creationId xmlns:a16="http://schemas.microsoft.com/office/drawing/2014/main" xmlns="" id="{C1F3BC1C-9F2F-7F1F-834E-E171B45A0303}"/>
              </a:ext>
            </a:extLst>
          </p:cNvPr>
          <p:cNvPicPr>
            <a:picLocks noChangeAspect="1"/>
          </p:cNvPicPr>
          <p:nvPr/>
        </p:nvPicPr>
        <p:blipFill>
          <a:blip r:embed="rId5"/>
          <a:stretch>
            <a:fillRect/>
          </a:stretch>
        </p:blipFill>
        <p:spPr>
          <a:xfrm>
            <a:off x="9857662" y="339258"/>
            <a:ext cx="1898491" cy="1653988"/>
          </a:xfrm>
          <a:prstGeom prst="rect">
            <a:avLst/>
          </a:prstGeom>
        </p:spPr>
      </p:pic>
      <p:pic>
        <p:nvPicPr>
          <p:cNvPr id="5" name="Picture 4">
            <a:extLst>
              <a:ext uri="{FF2B5EF4-FFF2-40B4-BE49-F238E27FC236}">
                <a16:creationId xmlns:a16="http://schemas.microsoft.com/office/drawing/2014/main" xmlns="" id="{BA3138F6-ABC2-C11B-8B46-A69E33924A04}"/>
              </a:ext>
            </a:extLst>
          </p:cNvPr>
          <p:cNvPicPr>
            <a:picLocks noChangeAspect="1"/>
          </p:cNvPicPr>
          <p:nvPr/>
        </p:nvPicPr>
        <p:blipFill>
          <a:blip r:embed="rId6"/>
          <a:stretch>
            <a:fillRect/>
          </a:stretch>
        </p:blipFill>
        <p:spPr>
          <a:xfrm>
            <a:off x="186499" y="240780"/>
            <a:ext cx="1603387" cy="1164437"/>
          </a:xfrm>
          <a:prstGeom prst="rect">
            <a:avLst/>
          </a:prstGeom>
        </p:spPr>
      </p:pic>
    </p:spTree>
    <p:extLst>
      <p:ext uri="{BB962C8B-B14F-4D97-AF65-F5344CB8AC3E}">
        <p14:creationId xmlns:p14="http://schemas.microsoft.com/office/powerpoint/2010/main" val="261761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3E192D-FF45-0815-2890-5399E5617DB5}"/>
              </a:ext>
            </a:extLst>
          </p:cNvPr>
          <p:cNvSpPr>
            <a:spLocks noGrp="1"/>
          </p:cNvSpPr>
          <p:nvPr>
            <p:ph type="title"/>
          </p:nvPr>
        </p:nvSpPr>
        <p:spPr>
          <a:xfrm>
            <a:off x="652481" y="1382486"/>
            <a:ext cx="3547581" cy="4093028"/>
          </a:xfrm>
        </p:spPr>
        <p:txBody>
          <a:bodyPr anchor="ctr">
            <a:normAutofit/>
          </a:bodyPr>
          <a:lstStyle/>
          <a:p>
            <a:r>
              <a:rPr lang="en-GB" sz="4400" dirty="0"/>
              <a:t>Week 6</a:t>
            </a:r>
            <a:br>
              <a:rPr lang="en-GB" sz="4400" dirty="0"/>
            </a:br>
            <a:r>
              <a:rPr lang="en-GB" sz="4400" dirty="0"/>
              <a:t>Fatigue And Sleep</a:t>
            </a:r>
          </a:p>
        </p:txBody>
      </p:sp>
      <p:grpSp>
        <p:nvGrpSpPr>
          <p:cNvPr id="23" name="Group 10">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2" name="Rectangle 21">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xmlns="" id="{15DEBA2A-6040-B2DB-4F09-2B3603149C98}"/>
              </a:ext>
            </a:extLst>
          </p:cNvPr>
          <p:cNvGraphicFramePr>
            <a:graphicFrameLocks noGrp="1"/>
          </p:cNvGraphicFramePr>
          <p:nvPr>
            <p:ph idx="1"/>
            <p:extLst>
              <p:ext uri="{D42A27DB-BD31-4B8C-83A1-F6EECF244321}">
                <p14:modId xmlns:p14="http://schemas.microsoft.com/office/powerpoint/2010/main" val="1664850867"/>
              </p:ext>
            </p:extLst>
          </p:nvPr>
        </p:nvGraphicFramePr>
        <p:xfrm>
          <a:off x="3933660" y="845152"/>
          <a:ext cx="5802011" cy="548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DFABF85E-37FB-BC98-34ED-90104C204CD6}"/>
              </a:ext>
            </a:extLst>
          </p:cNvPr>
          <p:cNvPicPr>
            <a:picLocks noChangeAspect="1"/>
          </p:cNvPicPr>
          <p:nvPr/>
        </p:nvPicPr>
        <p:blipFill>
          <a:blip r:embed="rId8"/>
          <a:stretch>
            <a:fillRect/>
          </a:stretch>
        </p:blipFill>
        <p:spPr>
          <a:xfrm>
            <a:off x="9929237" y="123919"/>
            <a:ext cx="2203444" cy="1919667"/>
          </a:xfrm>
          <a:prstGeom prst="rect">
            <a:avLst/>
          </a:prstGeom>
        </p:spPr>
      </p:pic>
      <p:pic>
        <p:nvPicPr>
          <p:cNvPr id="4" name="Picture 3">
            <a:extLst>
              <a:ext uri="{FF2B5EF4-FFF2-40B4-BE49-F238E27FC236}">
                <a16:creationId xmlns:a16="http://schemas.microsoft.com/office/drawing/2014/main" xmlns="" id="{BC53121F-328B-B0BE-3EAC-0BF0DE3B124F}"/>
              </a:ext>
            </a:extLst>
          </p:cNvPr>
          <p:cNvPicPr>
            <a:picLocks noChangeAspect="1"/>
          </p:cNvPicPr>
          <p:nvPr/>
        </p:nvPicPr>
        <p:blipFill>
          <a:blip r:embed="rId9"/>
          <a:stretch>
            <a:fillRect/>
          </a:stretch>
        </p:blipFill>
        <p:spPr>
          <a:xfrm>
            <a:off x="185776" y="218049"/>
            <a:ext cx="1603387" cy="1164437"/>
          </a:xfrm>
          <a:prstGeom prst="rect">
            <a:avLst/>
          </a:prstGeom>
        </p:spPr>
      </p:pic>
    </p:spTree>
    <p:extLst>
      <p:ext uri="{BB962C8B-B14F-4D97-AF65-F5344CB8AC3E}">
        <p14:creationId xmlns:p14="http://schemas.microsoft.com/office/powerpoint/2010/main" val="6678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7222E-E4A6-9EE9-ACE4-8C16189D2FD0}"/>
              </a:ext>
            </a:extLst>
          </p:cNvPr>
          <p:cNvSpPr>
            <a:spLocks noGrp="1"/>
          </p:cNvSpPr>
          <p:nvPr>
            <p:ph type="title"/>
          </p:nvPr>
        </p:nvSpPr>
        <p:spPr>
          <a:xfrm>
            <a:off x="3046432" y="26246"/>
            <a:ext cx="10601863" cy="1354317"/>
          </a:xfrm>
        </p:spPr>
        <p:txBody>
          <a:bodyPr>
            <a:normAutofit/>
          </a:bodyPr>
          <a:lstStyle/>
          <a:p>
            <a:r>
              <a:rPr lang="en-GB" sz="4800" b="1" dirty="0">
                <a:latin typeface="Calibri"/>
                <a:cs typeface="Calibri Light"/>
              </a:rPr>
              <a:t>Week 7 </a:t>
            </a:r>
            <a:r>
              <a:rPr lang="en-GB" sz="4800" b="1" dirty="0" smtClean="0">
                <a:latin typeface="Calibri"/>
                <a:cs typeface="Calibri Light"/>
              </a:rPr>
              <a:t>Wellbeing</a:t>
            </a:r>
            <a:endParaRPr lang="en-GB" sz="4800" b="1" dirty="0">
              <a:latin typeface="Calibri"/>
            </a:endParaRPr>
          </a:p>
        </p:txBody>
      </p:sp>
      <p:pic>
        <p:nvPicPr>
          <p:cNvPr id="6" name="Picture 6">
            <a:extLst>
              <a:ext uri="{FF2B5EF4-FFF2-40B4-BE49-F238E27FC236}">
                <a16:creationId xmlns:a16="http://schemas.microsoft.com/office/drawing/2014/main" xmlns="" id="{20600E68-45F0-155A-1FB2-D0EED6FDB498}"/>
              </a:ext>
            </a:extLst>
          </p:cNvPr>
          <p:cNvPicPr>
            <a:picLocks noGrp="1" noChangeAspect="1"/>
          </p:cNvPicPr>
          <p:nvPr>
            <p:ph sz="half" idx="1"/>
          </p:nvPr>
        </p:nvPicPr>
        <p:blipFill>
          <a:blip r:embed="rId3"/>
          <a:stretch>
            <a:fillRect/>
          </a:stretch>
        </p:blipFill>
        <p:spPr>
          <a:xfrm>
            <a:off x="6096000" y="2161512"/>
            <a:ext cx="3571427" cy="3064826"/>
          </a:xfrm>
        </p:spPr>
      </p:pic>
      <p:cxnSp>
        <p:nvCxnSpPr>
          <p:cNvPr id="8" name="Straight Arrow Connector 7">
            <a:extLst>
              <a:ext uri="{FF2B5EF4-FFF2-40B4-BE49-F238E27FC236}">
                <a16:creationId xmlns:a16="http://schemas.microsoft.com/office/drawing/2014/main" xmlns="" id="{76BC44E8-72A5-555E-85AB-0C775C059F81}"/>
              </a:ext>
            </a:extLst>
          </p:cNvPr>
          <p:cNvCxnSpPr/>
          <p:nvPr/>
        </p:nvCxnSpPr>
        <p:spPr>
          <a:xfrm>
            <a:off x="850619" y="1426888"/>
            <a:ext cx="5349319" cy="4686"/>
          </a:xfrm>
          <a:prstGeom prst="straightConnector1">
            <a:avLst/>
          </a:prstGeom>
          <a:ln w="571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F4187154-33BE-2F7C-EC50-68A3EDDB86DD}"/>
              </a:ext>
            </a:extLst>
          </p:cNvPr>
          <p:cNvSpPr txBox="1"/>
          <p:nvPr/>
        </p:nvSpPr>
        <p:spPr>
          <a:xfrm>
            <a:off x="850619" y="1380563"/>
            <a:ext cx="6155299" cy="51961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b="1" dirty="0">
                <a:latin typeface="Calibri"/>
                <a:cs typeface="Arial"/>
              </a:rPr>
              <a:t>Understanding your stress</a:t>
            </a:r>
          </a:p>
          <a:p>
            <a:pPr lvl="1">
              <a:lnSpc>
                <a:spcPct val="150000"/>
              </a:lnSpc>
            </a:pPr>
            <a:r>
              <a:rPr lang="en-GB" sz="2800" dirty="0">
                <a:latin typeface="Calibri"/>
                <a:cs typeface="Arial"/>
              </a:rPr>
              <a:t>Journalling/mood diary</a:t>
            </a:r>
          </a:p>
          <a:p>
            <a:pPr lvl="1">
              <a:lnSpc>
                <a:spcPct val="150000"/>
              </a:lnSpc>
            </a:pPr>
            <a:r>
              <a:rPr lang="en-GB" sz="2800" dirty="0">
                <a:latin typeface="Calibri"/>
                <a:cs typeface="Arial"/>
              </a:rPr>
              <a:t>Worry tree</a:t>
            </a:r>
          </a:p>
          <a:p>
            <a:pPr lvl="1">
              <a:lnSpc>
                <a:spcPct val="150000"/>
              </a:lnSpc>
            </a:pPr>
            <a:r>
              <a:rPr lang="en-GB" sz="2800" dirty="0">
                <a:latin typeface="Calibri"/>
                <a:cs typeface="Arial"/>
              </a:rPr>
              <a:t>Talking with someone</a:t>
            </a:r>
          </a:p>
          <a:p>
            <a:pPr>
              <a:lnSpc>
                <a:spcPct val="150000"/>
              </a:lnSpc>
            </a:pPr>
            <a:r>
              <a:rPr lang="en-GB" sz="2800" b="1" dirty="0">
                <a:latin typeface="Calibri"/>
                <a:cs typeface="Arial"/>
              </a:rPr>
              <a:t>Coping with Stress </a:t>
            </a:r>
          </a:p>
          <a:p>
            <a:pPr lvl="1">
              <a:lnSpc>
                <a:spcPct val="150000"/>
              </a:lnSpc>
            </a:pPr>
            <a:r>
              <a:rPr lang="en-GB" sz="2800" dirty="0">
                <a:latin typeface="Calibri"/>
                <a:cs typeface="Arial"/>
              </a:rPr>
              <a:t>Grounding techniques </a:t>
            </a:r>
            <a:endParaRPr lang="en-GB" sz="2800" dirty="0">
              <a:latin typeface="Calibri"/>
              <a:ea typeface="Calibri"/>
              <a:cs typeface="Arial"/>
            </a:endParaRPr>
          </a:p>
          <a:p>
            <a:pPr lvl="1">
              <a:lnSpc>
                <a:spcPct val="150000"/>
              </a:lnSpc>
            </a:pPr>
            <a:r>
              <a:rPr lang="en-GB" sz="2800" dirty="0">
                <a:latin typeface="Calibri"/>
                <a:ea typeface="Calibri"/>
                <a:cs typeface="Arial"/>
              </a:rPr>
              <a:t>Breathing exercises</a:t>
            </a:r>
          </a:p>
          <a:p>
            <a:pPr lvl="1">
              <a:lnSpc>
                <a:spcPct val="150000"/>
              </a:lnSpc>
            </a:pPr>
            <a:r>
              <a:rPr lang="en-GB" sz="2800" dirty="0">
                <a:latin typeface="Calibri"/>
                <a:ea typeface="Calibri"/>
                <a:cs typeface="Arial"/>
              </a:rPr>
              <a:t>Relaxation e.g. Inner Smile relaxation</a:t>
            </a:r>
          </a:p>
        </p:txBody>
      </p:sp>
      <p:pic>
        <p:nvPicPr>
          <p:cNvPr id="4" name="Picture 3" descr="A picture containing text, font, graphics, logo&#10;&#10;Description automatically generated">
            <a:extLst>
              <a:ext uri="{FF2B5EF4-FFF2-40B4-BE49-F238E27FC236}">
                <a16:creationId xmlns:a16="http://schemas.microsoft.com/office/drawing/2014/main" xmlns="" id="{78269A16-47A8-CE31-2779-9D2D4629B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67" y="184034"/>
            <a:ext cx="1601960" cy="1163327"/>
          </a:xfrm>
          <a:prstGeom prst="rect">
            <a:avLst/>
          </a:prstGeom>
        </p:spPr>
      </p:pic>
    </p:spTree>
    <p:extLst>
      <p:ext uri="{BB962C8B-B14F-4D97-AF65-F5344CB8AC3E}">
        <p14:creationId xmlns:p14="http://schemas.microsoft.com/office/powerpoint/2010/main" val="209775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E537996-F786-269D-11F1-BED18C4A10FB}"/>
              </a:ext>
            </a:extLst>
          </p:cNvPr>
          <p:cNvSpPr>
            <a:spLocks noGrp="1"/>
          </p:cNvSpPr>
          <p:nvPr>
            <p:ph type="title"/>
          </p:nvPr>
        </p:nvSpPr>
        <p:spPr>
          <a:xfrm>
            <a:off x="2725768" y="582839"/>
            <a:ext cx="10197494" cy="1099457"/>
          </a:xfrm>
        </p:spPr>
        <p:txBody>
          <a:bodyPr>
            <a:normAutofit/>
          </a:bodyPr>
          <a:lstStyle/>
          <a:p>
            <a:pPr>
              <a:lnSpc>
                <a:spcPct val="90000"/>
              </a:lnSpc>
            </a:pPr>
            <a:r>
              <a:rPr lang="en-GB" dirty="0"/>
              <a:t>Week 8</a:t>
            </a:r>
            <a:br>
              <a:rPr lang="en-GB" dirty="0"/>
            </a:br>
            <a:r>
              <a:rPr lang="en-GB" dirty="0"/>
              <a:t>Planning for the future</a:t>
            </a:r>
          </a:p>
        </p:txBody>
      </p:sp>
      <p:sp>
        <p:nvSpPr>
          <p:cNvPr id="11" name="Isosceles Triangle 10">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xmlns="" id="{64484B09-84D6-6038-DA6C-DF962396A352}"/>
              </a:ext>
            </a:extLst>
          </p:cNvPr>
          <p:cNvGraphicFramePr>
            <a:graphicFrameLocks noGrp="1"/>
          </p:cNvGraphicFramePr>
          <p:nvPr>
            <p:ph idx="1"/>
            <p:extLst>
              <p:ext uri="{D42A27DB-BD31-4B8C-83A1-F6EECF244321}">
                <p14:modId xmlns:p14="http://schemas.microsoft.com/office/powerpoint/2010/main" val="1920432186"/>
              </p:ext>
            </p:extLst>
          </p:nvPr>
        </p:nvGraphicFramePr>
        <p:xfrm>
          <a:off x="1286933" y="1948542"/>
          <a:ext cx="9618133" cy="4752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xmlns="" id="{20600E68-45F0-155A-1FB2-D0EED6FDB498}"/>
              </a:ext>
            </a:extLst>
          </p:cNvPr>
          <p:cNvPicPr>
            <a:picLocks noChangeAspect="1"/>
          </p:cNvPicPr>
          <p:nvPr/>
        </p:nvPicPr>
        <p:blipFill>
          <a:blip r:embed="rId8"/>
          <a:stretch>
            <a:fillRect/>
          </a:stretch>
        </p:blipFill>
        <p:spPr>
          <a:xfrm>
            <a:off x="842597" y="410877"/>
            <a:ext cx="1654766" cy="1443381"/>
          </a:xfrm>
          <a:prstGeom prst="rect">
            <a:avLst/>
          </a:prstGeom>
        </p:spPr>
      </p:pic>
      <p:pic>
        <p:nvPicPr>
          <p:cNvPr id="3" name="Picture 2">
            <a:extLst>
              <a:ext uri="{FF2B5EF4-FFF2-40B4-BE49-F238E27FC236}">
                <a16:creationId xmlns:a16="http://schemas.microsoft.com/office/drawing/2014/main" xmlns="" id="{0232232A-3B19-15A5-50EE-533DA24A6731}"/>
              </a:ext>
            </a:extLst>
          </p:cNvPr>
          <p:cNvPicPr>
            <a:picLocks noChangeAspect="1"/>
          </p:cNvPicPr>
          <p:nvPr/>
        </p:nvPicPr>
        <p:blipFill>
          <a:blip r:embed="rId9"/>
          <a:stretch>
            <a:fillRect/>
          </a:stretch>
        </p:blipFill>
        <p:spPr>
          <a:xfrm>
            <a:off x="10364246" y="262804"/>
            <a:ext cx="1603387" cy="1164437"/>
          </a:xfrm>
          <a:prstGeom prst="rect">
            <a:avLst/>
          </a:prstGeom>
        </p:spPr>
      </p:pic>
    </p:spTree>
    <p:extLst>
      <p:ext uri="{BB962C8B-B14F-4D97-AF65-F5344CB8AC3E}">
        <p14:creationId xmlns:p14="http://schemas.microsoft.com/office/powerpoint/2010/main" val="1240342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30">
            <a:extLst>
              <a:ext uri="{FF2B5EF4-FFF2-40B4-BE49-F238E27FC236}">
                <a16:creationId xmlns:a16="http://schemas.microsoft.com/office/drawing/2014/main" xmlns="" id="{28460BD8-AE3F-4AC9-9D0B-717052AA5D3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xmlns="" id="{54420CFE-F482-466E-9E1E-C78513C0B8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5331032B-BD21-4BDA-920C-12E358052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xmlns="" id="{E7514DA3-59E7-409E-8A3B-AD097F6E56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Rectangle 25">
              <a:extLst>
                <a:ext uri="{FF2B5EF4-FFF2-40B4-BE49-F238E27FC236}">
                  <a16:creationId xmlns:a16="http://schemas.microsoft.com/office/drawing/2014/main" xmlns="" id="{57B9A2A6-3BE4-4599-9364-F71C5BFD6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Isosceles Triangle 35">
              <a:extLst>
                <a:ext uri="{FF2B5EF4-FFF2-40B4-BE49-F238E27FC236}">
                  <a16:creationId xmlns:a16="http://schemas.microsoft.com/office/drawing/2014/main" xmlns="" id="{4FD744C6-4ED8-4BC9-BF68-6BDF701C5D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Rectangle 27">
              <a:extLst>
                <a:ext uri="{FF2B5EF4-FFF2-40B4-BE49-F238E27FC236}">
                  <a16:creationId xmlns:a16="http://schemas.microsoft.com/office/drawing/2014/main" xmlns="" id="{092C5BAD-C911-4F8F-A1C5-470268BE6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Rectangle 28">
              <a:extLst>
                <a:ext uri="{FF2B5EF4-FFF2-40B4-BE49-F238E27FC236}">
                  <a16:creationId xmlns:a16="http://schemas.microsoft.com/office/drawing/2014/main" xmlns="" id="{B133D0C8-4EC4-424F-8E70-0482D5B1B6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Rectangle 29">
              <a:extLst>
                <a:ext uri="{FF2B5EF4-FFF2-40B4-BE49-F238E27FC236}">
                  <a16:creationId xmlns:a16="http://schemas.microsoft.com/office/drawing/2014/main" xmlns="" id="{7B1532A0-F4B3-4DE8-B18F-740CAAD25A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Isosceles Triangle 39">
              <a:extLst>
                <a:ext uri="{FF2B5EF4-FFF2-40B4-BE49-F238E27FC236}">
                  <a16:creationId xmlns:a16="http://schemas.microsoft.com/office/drawing/2014/main" xmlns="" id="{8EFDD162-BBBA-4062-8BBF-53DBA1091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Isosceles Triangle 40">
              <a:extLst>
                <a:ext uri="{FF2B5EF4-FFF2-40B4-BE49-F238E27FC236}">
                  <a16:creationId xmlns:a16="http://schemas.microsoft.com/office/drawing/2014/main" xmlns="" id="{DCFC9E65-3E19-4483-B952-25D29683CA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62" name="Rectangle 42">
            <a:extLst>
              <a:ext uri="{FF2B5EF4-FFF2-40B4-BE49-F238E27FC236}">
                <a16:creationId xmlns:a16="http://schemas.microsoft.com/office/drawing/2014/main" xmlns="" id="{0ADFFC45-3DC9-4433-926F-043E879D9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44">
            <a:extLst>
              <a:ext uri="{FF2B5EF4-FFF2-40B4-BE49-F238E27FC236}">
                <a16:creationId xmlns:a16="http://schemas.microsoft.com/office/drawing/2014/main" xmlns="" id="{B5F26A87-0610-435F-AA13-BD658385C9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67230" y="-8468"/>
            <a:ext cx="4763558" cy="6866467"/>
            <a:chOff x="67175" y="-8467"/>
            <a:chExt cx="4763558" cy="6866467"/>
          </a:xfrm>
        </p:grpSpPr>
        <p:cxnSp>
          <p:nvCxnSpPr>
            <p:cNvPr id="46" name="Straight Connector 45">
              <a:extLst>
                <a:ext uri="{FF2B5EF4-FFF2-40B4-BE49-F238E27FC236}">
                  <a16:creationId xmlns:a16="http://schemas.microsoft.com/office/drawing/2014/main" xmlns="" id="{E6321436-5AAD-4FB6-BB0D-316D4540E8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46">
              <a:extLst>
                <a:ext uri="{FF2B5EF4-FFF2-40B4-BE49-F238E27FC236}">
                  <a16:creationId xmlns:a16="http://schemas.microsoft.com/office/drawing/2014/main" xmlns="" id="{94B0BD33-3D46-4F43-947A-825DFEF610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xmlns="" id="{92E26C27-E1F5-47DC-9F83-469D196C55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Rectangle 25">
              <a:extLst>
                <a:ext uri="{FF2B5EF4-FFF2-40B4-BE49-F238E27FC236}">
                  <a16:creationId xmlns:a16="http://schemas.microsoft.com/office/drawing/2014/main" xmlns="" id="{95F944E7-2B4E-4AE2-B4DB-846FF8AE0B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Isosceles Triangle 49">
              <a:extLst>
                <a:ext uri="{FF2B5EF4-FFF2-40B4-BE49-F238E27FC236}">
                  <a16:creationId xmlns:a16="http://schemas.microsoft.com/office/drawing/2014/main" xmlns="" id="{FF14952D-390F-46CC-B302-73DDD9C41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6" name="Rectangle 27">
              <a:extLst>
                <a:ext uri="{FF2B5EF4-FFF2-40B4-BE49-F238E27FC236}">
                  <a16:creationId xmlns:a16="http://schemas.microsoft.com/office/drawing/2014/main" xmlns="" id="{867CDE55-B22A-40D0-882A-9452919EE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 name="Isosceles Triangle 51">
              <a:extLst>
                <a:ext uri="{FF2B5EF4-FFF2-40B4-BE49-F238E27FC236}">
                  <a16:creationId xmlns:a16="http://schemas.microsoft.com/office/drawing/2014/main" xmlns="" id="{8C409231-C942-4808-B529-DAC32A7DB0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xmlns="" id="{F457A782-F37B-0E71-408B-1D7DA191FF5C}"/>
              </a:ext>
            </a:extLst>
          </p:cNvPr>
          <p:cNvSpPr>
            <a:spLocks noGrp="1"/>
          </p:cNvSpPr>
          <p:nvPr>
            <p:ph type="title"/>
          </p:nvPr>
        </p:nvSpPr>
        <p:spPr>
          <a:xfrm>
            <a:off x="285195" y="1271191"/>
            <a:ext cx="5508684" cy="4307148"/>
          </a:xfrm>
        </p:spPr>
        <p:txBody>
          <a:bodyPr vert="horz" lIns="91440" tIns="45720" rIns="91440" bIns="45720" rtlCol="0" anchor="ctr">
            <a:normAutofit/>
          </a:bodyPr>
          <a:lstStyle/>
          <a:p>
            <a:pPr algn="ctr"/>
            <a:r>
              <a:rPr lang="en-US" sz="5400" u="sng" dirty="0"/>
              <a:t>Discussion</a:t>
            </a:r>
            <a:r>
              <a:rPr lang="en-US" sz="5400" dirty="0"/>
              <a:t/>
            </a:r>
            <a:br>
              <a:rPr lang="en-US" sz="5400" dirty="0"/>
            </a:br>
            <a:r>
              <a:rPr lang="en-US" sz="5400" dirty="0"/>
              <a:t> </a:t>
            </a:r>
            <a:br>
              <a:rPr lang="en-US" sz="5400" dirty="0"/>
            </a:br>
            <a:r>
              <a:rPr lang="en-US" sz="5400" dirty="0"/>
              <a:t> Where are you going to start?</a:t>
            </a:r>
          </a:p>
        </p:txBody>
      </p:sp>
      <p:sp>
        <p:nvSpPr>
          <p:cNvPr id="54" name="Freeform: Shape 53">
            <a:extLst>
              <a:ext uri="{FF2B5EF4-FFF2-40B4-BE49-F238E27FC236}">
                <a16:creationId xmlns:a16="http://schemas.microsoft.com/office/drawing/2014/main" xmlns="" id="{69370F01-B8C9-4CE4-824C-92B2792E6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xmlns="" id="{53232B99-C09D-62FE-15E0-6703235CF497}"/>
              </a:ext>
            </a:extLst>
          </p:cNvPr>
          <p:cNvPicPr>
            <a:picLocks noChangeAspect="1"/>
          </p:cNvPicPr>
          <p:nvPr/>
        </p:nvPicPr>
        <p:blipFill>
          <a:blip r:embed="rId3"/>
          <a:stretch>
            <a:fillRect/>
          </a:stretch>
        </p:blipFill>
        <p:spPr>
          <a:xfrm>
            <a:off x="10282113" y="251498"/>
            <a:ext cx="1603387" cy="1164437"/>
          </a:xfrm>
          <a:prstGeom prst="rect">
            <a:avLst/>
          </a:prstGeom>
        </p:spPr>
      </p:pic>
    </p:spTree>
    <p:extLst>
      <p:ext uri="{BB962C8B-B14F-4D97-AF65-F5344CB8AC3E}">
        <p14:creationId xmlns:p14="http://schemas.microsoft.com/office/powerpoint/2010/main" val="110073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2E16D4C-FC1E-0076-B4EF-28064176233B}"/>
              </a:ext>
            </a:extLst>
          </p:cNvPr>
          <p:cNvSpPr>
            <a:spLocks noGrp="1"/>
          </p:cNvSpPr>
          <p:nvPr>
            <p:ph type="title"/>
          </p:nvPr>
        </p:nvSpPr>
        <p:spPr>
          <a:xfrm>
            <a:off x="643467" y="816638"/>
            <a:ext cx="3367359" cy="5224724"/>
          </a:xfrm>
        </p:spPr>
        <p:txBody>
          <a:bodyPr anchor="ctr">
            <a:normAutofit/>
          </a:bodyPr>
          <a:lstStyle/>
          <a:p>
            <a:r>
              <a:rPr lang="en-GB" dirty="0"/>
              <a:t>Rollercoaster video from Leeds Long COVID Service</a:t>
            </a:r>
          </a:p>
        </p:txBody>
      </p:sp>
      <p:sp>
        <p:nvSpPr>
          <p:cNvPr id="3" name="Content Placeholder 2">
            <a:extLst>
              <a:ext uri="{FF2B5EF4-FFF2-40B4-BE49-F238E27FC236}">
                <a16:creationId xmlns:a16="http://schemas.microsoft.com/office/drawing/2014/main" xmlns="" id="{124C74BD-88BC-C0FE-1814-89DC7F9D069E}"/>
              </a:ext>
            </a:extLst>
          </p:cNvPr>
          <p:cNvSpPr>
            <a:spLocks noGrp="1"/>
          </p:cNvSpPr>
          <p:nvPr>
            <p:ph idx="1"/>
          </p:nvPr>
        </p:nvSpPr>
        <p:spPr>
          <a:xfrm>
            <a:off x="4169068" y="816638"/>
            <a:ext cx="6429659" cy="5224724"/>
          </a:xfrm>
        </p:spPr>
        <p:txBody>
          <a:bodyPr vert="horz" lIns="91440" tIns="45720" rIns="91440" bIns="45720" rtlCol="0" anchor="ctr">
            <a:normAutofit/>
          </a:bodyPr>
          <a:lstStyle/>
          <a:p>
            <a:pPr marL="0" indent="0" algn="ctr">
              <a:buNone/>
            </a:pPr>
            <a:r>
              <a:rPr lang="en-GB" sz="3200" dirty="0">
                <a:ea typeface="+mn-lt"/>
                <a:cs typeface="+mn-lt"/>
              </a:rPr>
              <a:t> Long COVID: Next Steps </a:t>
            </a:r>
            <a:r>
              <a:rPr lang="en-GB" sz="3200" dirty="0">
                <a:ea typeface="+mn-lt"/>
                <a:cs typeface="+mn-lt"/>
                <a:hlinkClick r:id="rId3"/>
              </a:rPr>
              <a:t>https://youtu.be/npj8EWUrMhs</a:t>
            </a:r>
            <a:endParaRPr lang="en-GB" sz="3200" dirty="0"/>
          </a:p>
          <a:p>
            <a:endParaRPr lang="en-GB" dirty="0"/>
          </a:p>
        </p:txBody>
      </p:sp>
      <p:pic>
        <p:nvPicPr>
          <p:cNvPr id="4" name="Picture 3">
            <a:extLst>
              <a:ext uri="{FF2B5EF4-FFF2-40B4-BE49-F238E27FC236}">
                <a16:creationId xmlns:a16="http://schemas.microsoft.com/office/drawing/2014/main" xmlns="" id="{8D959E9E-22D8-F873-EDD9-9A3C1F52080B}"/>
              </a:ext>
            </a:extLst>
          </p:cNvPr>
          <p:cNvPicPr>
            <a:picLocks noChangeAspect="1"/>
          </p:cNvPicPr>
          <p:nvPr/>
        </p:nvPicPr>
        <p:blipFill>
          <a:blip r:embed="rId4"/>
          <a:stretch>
            <a:fillRect/>
          </a:stretch>
        </p:blipFill>
        <p:spPr>
          <a:xfrm>
            <a:off x="10135247" y="296063"/>
            <a:ext cx="1603387" cy="1164437"/>
          </a:xfrm>
          <a:prstGeom prst="rect">
            <a:avLst/>
          </a:prstGeom>
        </p:spPr>
      </p:pic>
    </p:spTree>
    <p:extLst>
      <p:ext uri="{BB962C8B-B14F-4D97-AF65-F5344CB8AC3E}">
        <p14:creationId xmlns:p14="http://schemas.microsoft.com/office/powerpoint/2010/main" val="4089796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CEA96-ACD9-7E60-5920-6621EA9AF665}"/>
              </a:ext>
            </a:extLst>
          </p:cNvPr>
          <p:cNvSpPr>
            <a:spLocks noGrp="1"/>
          </p:cNvSpPr>
          <p:nvPr>
            <p:ph type="title"/>
          </p:nvPr>
        </p:nvSpPr>
        <p:spPr>
          <a:xfrm>
            <a:off x="3962906" y="470962"/>
            <a:ext cx="3155078" cy="1320800"/>
          </a:xfrm>
        </p:spPr>
        <p:txBody>
          <a:bodyPr/>
          <a:lstStyle/>
          <a:p>
            <a:r>
              <a:rPr lang="en-GB" b="1" dirty="0"/>
              <a:t>Insight timer</a:t>
            </a:r>
          </a:p>
        </p:txBody>
      </p:sp>
      <p:sp>
        <p:nvSpPr>
          <p:cNvPr id="3" name="Content Placeholder 2">
            <a:extLst>
              <a:ext uri="{FF2B5EF4-FFF2-40B4-BE49-F238E27FC236}">
                <a16:creationId xmlns:a16="http://schemas.microsoft.com/office/drawing/2014/main" xmlns="" id="{22C302D0-5910-C055-0C42-0838359EB125}"/>
              </a:ext>
            </a:extLst>
          </p:cNvPr>
          <p:cNvSpPr>
            <a:spLocks noGrp="1"/>
          </p:cNvSpPr>
          <p:nvPr>
            <p:ph idx="1"/>
          </p:nvPr>
        </p:nvSpPr>
        <p:spPr/>
        <p:txBody>
          <a:bodyPr>
            <a:normAutofit/>
          </a:bodyPr>
          <a:lstStyle/>
          <a:p>
            <a:endParaRPr lang="en-GB" sz="3600" dirty="0"/>
          </a:p>
          <a:p>
            <a:r>
              <a:rPr lang="en-GB" sz="3600" dirty="0">
                <a:hlinkClick r:id="rId3"/>
              </a:rPr>
              <a:t>3 Minute Mindful Breathing Anchor | Glenn Harrold, Insight Timer</a:t>
            </a:r>
            <a:endParaRPr lang="en-GB" sz="3600" dirty="0"/>
          </a:p>
        </p:txBody>
      </p:sp>
      <p:pic>
        <p:nvPicPr>
          <p:cNvPr id="4" name="Picture 3">
            <a:extLst>
              <a:ext uri="{FF2B5EF4-FFF2-40B4-BE49-F238E27FC236}">
                <a16:creationId xmlns:a16="http://schemas.microsoft.com/office/drawing/2014/main" xmlns="" id="{2CB6799D-FA51-6628-01CF-578C8F5370E2}"/>
              </a:ext>
            </a:extLst>
          </p:cNvPr>
          <p:cNvPicPr>
            <a:picLocks noChangeAspect="1"/>
          </p:cNvPicPr>
          <p:nvPr/>
        </p:nvPicPr>
        <p:blipFill>
          <a:blip r:embed="rId4"/>
          <a:stretch>
            <a:fillRect/>
          </a:stretch>
        </p:blipFill>
        <p:spPr>
          <a:xfrm>
            <a:off x="318895" y="258498"/>
            <a:ext cx="1603387" cy="1164437"/>
          </a:xfrm>
          <a:prstGeom prst="rect">
            <a:avLst/>
          </a:prstGeom>
        </p:spPr>
      </p:pic>
    </p:spTree>
    <p:extLst>
      <p:ext uri="{BB962C8B-B14F-4D97-AF65-F5344CB8AC3E}">
        <p14:creationId xmlns:p14="http://schemas.microsoft.com/office/powerpoint/2010/main" val="2167731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5" name="Rectangle 24">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field of grass and flowers&#10;&#10;Description automatically generated">
            <a:extLst>
              <a:ext uri="{FF2B5EF4-FFF2-40B4-BE49-F238E27FC236}">
                <a16:creationId xmlns:a16="http://schemas.microsoft.com/office/drawing/2014/main" xmlns="" id="{0829DD4E-F2A8-31E7-2D08-F18F05185849}"/>
              </a:ext>
            </a:extLst>
          </p:cNvPr>
          <p:cNvPicPr>
            <a:picLocks noGrp="1" noChangeAspect="1"/>
          </p:cNvPicPr>
          <p:nvPr>
            <p:ph idx="4294967295"/>
          </p:nvPr>
        </p:nvPicPr>
        <p:blipFill rotWithShape="1">
          <a:blip r:embed="rId3"/>
          <a:stretch/>
        </p:blipFill>
        <p:spPr>
          <a:xfrm>
            <a:off x="2016595" y="1131994"/>
            <a:ext cx="8160687" cy="4590386"/>
          </a:xfrm>
          <a:prstGeom prst="rect">
            <a:avLst/>
          </a:prstGeom>
        </p:spPr>
      </p:pic>
      <p:sp>
        <p:nvSpPr>
          <p:cNvPr id="2" name="Title 1">
            <a:extLst>
              <a:ext uri="{FF2B5EF4-FFF2-40B4-BE49-F238E27FC236}">
                <a16:creationId xmlns:a16="http://schemas.microsoft.com/office/drawing/2014/main" xmlns="" id="{6ED2FAEE-D672-ACF6-F002-49B762CEBF9F}"/>
              </a:ext>
            </a:extLst>
          </p:cNvPr>
          <p:cNvSpPr>
            <a:spLocks noGrp="1"/>
          </p:cNvSpPr>
          <p:nvPr>
            <p:ph type="title" idx="4294967295"/>
          </p:nvPr>
        </p:nvSpPr>
        <p:spPr>
          <a:xfrm>
            <a:off x="0" y="609600"/>
            <a:ext cx="8596313" cy="1320800"/>
          </a:xfrm>
        </p:spPr>
        <p:txBody>
          <a:bodyPr/>
          <a:lstStyle/>
          <a:p>
            <a:r>
              <a:rPr lang="en-GB"/>
              <a:t/>
            </a:r>
            <a:br>
              <a:rPr lang="en-GB"/>
            </a:br>
            <a:endParaRPr lang="en-GB"/>
          </a:p>
        </p:txBody>
      </p:sp>
      <p:pic>
        <p:nvPicPr>
          <p:cNvPr id="3" name="Picture 2">
            <a:extLst>
              <a:ext uri="{FF2B5EF4-FFF2-40B4-BE49-F238E27FC236}">
                <a16:creationId xmlns:a16="http://schemas.microsoft.com/office/drawing/2014/main" xmlns="" id="{03CCCFCF-F0B9-3F55-22D9-BA07267F8E46}"/>
              </a:ext>
            </a:extLst>
          </p:cNvPr>
          <p:cNvPicPr>
            <a:picLocks noChangeAspect="1"/>
          </p:cNvPicPr>
          <p:nvPr/>
        </p:nvPicPr>
        <p:blipFill>
          <a:blip r:embed="rId4"/>
          <a:stretch>
            <a:fillRect/>
          </a:stretch>
        </p:blipFill>
        <p:spPr>
          <a:xfrm>
            <a:off x="10205561" y="645117"/>
            <a:ext cx="1402094" cy="1018251"/>
          </a:xfrm>
          <a:prstGeom prst="rect">
            <a:avLst/>
          </a:prstGeom>
        </p:spPr>
      </p:pic>
    </p:spTree>
    <p:extLst>
      <p:ext uri="{BB962C8B-B14F-4D97-AF65-F5344CB8AC3E}">
        <p14:creationId xmlns:p14="http://schemas.microsoft.com/office/powerpoint/2010/main" val="248908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8460BD8-AE3F-4AC9-9D0B-717052AA5D3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xmlns="" id="{54420CFE-F482-466E-9E1E-C78513C0B8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5331032B-BD21-4BDA-920C-12E358052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xmlns="" id="{E7514DA3-59E7-409E-8A3B-AD097F6E56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25">
              <a:extLst>
                <a:ext uri="{FF2B5EF4-FFF2-40B4-BE49-F238E27FC236}">
                  <a16:creationId xmlns:a16="http://schemas.microsoft.com/office/drawing/2014/main" xmlns="" id="{57B9A2A6-3BE4-4599-9364-F71C5BFD6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xmlns="" id="{4FD744C6-4ED8-4BC9-BF68-6BDF701C5D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7">
              <a:extLst>
                <a:ext uri="{FF2B5EF4-FFF2-40B4-BE49-F238E27FC236}">
                  <a16:creationId xmlns:a16="http://schemas.microsoft.com/office/drawing/2014/main" xmlns="" id="{092C5BAD-C911-4F8F-A1C5-470268BE6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8">
              <a:extLst>
                <a:ext uri="{FF2B5EF4-FFF2-40B4-BE49-F238E27FC236}">
                  <a16:creationId xmlns:a16="http://schemas.microsoft.com/office/drawing/2014/main" xmlns="" id="{B133D0C8-4EC4-424F-8E70-0482D5B1B6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9">
              <a:extLst>
                <a:ext uri="{FF2B5EF4-FFF2-40B4-BE49-F238E27FC236}">
                  <a16:creationId xmlns:a16="http://schemas.microsoft.com/office/drawing/2014/main" xmlns="" id="{7B1532A0-F4B3-4DE8-B18F-740CAAD25A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xmlns="" id="{8EFDD162-BBBA-4062-8BBF-53DBA1091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xmlns="" id="{DCFC9E65-3E19-4483-B952-25D29683CA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20" name="Rectangle 19">
            <a:extLst>
              <a:ext uri="{FF2B5EF4-FFF2-40B4-BE49-F238E27FC236}">
                <a16:creationId xmlns:a16="http://schemas.microsoft.com/office/drawing/2014/main" xmlns="" id="{0ADFFC45-3DC9-4433-926F-043E879D9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B5F26A87-0610-435F-AA13-BD658385C9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xmlns="" id="{E6321436-5AAD-4FB6-BB0D-316D4540E8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xmlns="" id="{94B0BD33-3D46-4F43-947A-825DFEF610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xmlns="" id="{92E26C27-E1F5-47DC-9F83-469D196C55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xmlns="" id="{95F944E7-2B4E-4AE2-B4DB-846FF8AE0B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a:extLst>
                <a:ext uri="{FF2B5EF4-FFF2-40B4-BE49-F238E27FC236}">
                  <a16:creationId xmlns:a16="http://schemas.microsoft.com/office/drawing/2014/main" xmlns="" id="{FF14952D-390F-46CC-B302-73DDD9C41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xmlns="" id="{867CDE55-B22A-40D0-882A-9452919EE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a:extLst>
                <a:ext uri="{FF2B5EF4-FFF2-40B4-BE49-F238E27FC236}">
                  <a16:creationId xmlns:a16="http://schemas.microsoft.com/office/drawing/2014/main" xmlns="" id="{8C409231-C942-4808-B529-DAC32A7DB0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xmlns="" id="{EA25FA45-022C-14A2-E677-1C6725C9961D}"/>
              </a:ext>
            </a:extLst>
          </p:cNvPr>
          <p:cNvSpPr>
            <a:spLocks noGrp="1"/>
          </p:cNvSpPr>
          <p:nvPr>
            <p:ph type="title"/>
          </p:nvPr>
        </p:nvSpPr>
        <p:spPr>
          <a:xfrm>
            <a:off x="504574" y="1271191"/>
            <a:ext cx="5753381" cy="4307148"/>
          </a:xfrm>
        </p:spPr>
        <p:txBody>
          <a:bodyPr vert="horz" lIns="91440" tIns="45720" rIns="91440" bIns="45720" rtlCol="0" anchor="ctr">
            <a:normAutofit/>
          </a:bodyPr>
          <a:lstStyle/>
          <a:p>
            <a:pPr algn="r"/>
            <a:r>
              <a:rPr lang="en-US" sz="5400" b="1" dirty="0"/>
              <a:t>Work and Study</a:t>
            </a:r>
          </a:p>
        </p:txBody>
      </p:sp>
      <p:sp>
        <p:nvSpPr>
          <p:cNvPr id="31" name="Freeform: Shape 30">
            <a:extLst>
              <a:ext uri="{FF2B5EF4-FFF2-40B4-BE49-F238E27FC236}">
                <a16:creationId xmlns:a16="http://schemas.microsoft.com/office/drawing/2014/main" xmlns="" id="{69370F01-B8C9-4CE4-824C-92B2792E6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xmlns="" id="{C4F2E1CC-F7D6-BAF9-7DA2-D8825963DA63}"/>
              </a:ext>
            </a:extLst>
          </p:cNvPr>
          <p:cNvPicPr>
            <a:picLocks noChangeAspect="1"/>
          </p:cNvPicPr>
          <p:nvPr/>
        </p:nvPicPr>
        <p:blipFill>
          <a:blip r:embed="rId3"/>
          <a:stretch>
            <a:fillRect/>
          </a:stretch>
        </p:blipFill>
        <p:spPr>
          <a:xfrm>
            <a:off x="9761457" y="238052"/>
            <a:ext cx="2209074" cy="1604309"/>
          </a:xfrm>
          <a:prstGeom prst="rect">
            <a:avLst/>
          </a:prstGeom>
        </p:spPr>
      </p:pic>
    </p:spTree>
    <p:extLst>
      <p:ext uri="{BB962C8B-B14F-4D97-AF65-F5344CB8AC3E}">
        <p14:creationId xmlns:p14="http://schemas.microsoft.com/office/powerpoint/2010/main" val="255951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32" name="Straight Connector 4131">
            <a:extLst>
              <a:ext uri="{FF2B5EF4-FFF2-40B4-BE49-F238E27FC236}">
                <a16:creationId xmlns:a16="http://schemas.microsoft.com/office/drawing/2014/main" xmlns=""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098" name="Title 1"/>
          <p:cNvSpPr>
            <a:spLocks noGrp="1"/>
          </p:cNvSpPr>
          <p:nvPr>
            <p:ph type="title"/>
          </p:nvPr>
        </p:nvSpPr>
        <p:spPr>
          <a:xfrm>
            <a:off x="303791" y="816638"/>
            <a:ext cx="3367359" cy="2115748"/>
          </a:xfrm>
        </p:spPr>
        <p:txBody>
          <a:bodyPr anchor="ctr">
            <a:normAutofit/>
          </a:bodyPr>
          <a:lstStyle/>
          <a:p>
            <a:pPr algn="ctr" eaLnBrk="1" hangingPunct="1"/>
            <a:r>
              <a:rPr lang="en-GB" altLang="en-US" dirty="0"/>
              <a:t>Long COVID and the Equality Act</a:t>
            </a:r>
          </a:p>
        </p:txBody>
      </p:sp>
      <p:sp>
        <p:nvSpPr>
          <p:cNvPr id="4099" name="Content Placeholder 2"/>
          <p:cNvSpPr>
            <a:spLocks noGrp="1"/>
          </p:cNvSpPr>
          <p:nvPr>
            <p:ph sz="quarter" idx="1"/>
          </p:nvPr>
        </p:nvSpPr>
        <p:spPr>
          <a:xfrm>
            <a:off x="4241804" y="816638"/>
            <a:ext cx="5798307" cy="5858482"/>
          </a:xfrm>
        </p:spPr>
        <p:txBody>
          <a:bodyPr vert="horz" lIns="91440" tIns="45720" rIns="91440" bIns="45720" rtlCol="0" anchor="ctr">
            <a:normAutofit fontScale="92500"/>
          </a:bodyPr>
          <a:lstStyle/>
          <a:p>
            <a:pPr marL="0" indent="0">
              <a:buNone/>
            </a:pPr>
            <a:r>
              <a:rPr lang="en-GB" altLang="en-US" sz="2400" dirty="0"/>
              <a:t>For a condition to be described as a disability 3 conditions need to be met:</a:t>
            </a:r>
          </a:p>
          <a:p>
            <a:pPr marL="0" indent="0">
              <a:buNone/>
            </a:pPr>
            <a:endParaRPr lang="en-GB" altLang="en-US" sz="2400" dirty="0">
              <a:latin typeface="Trebuchet MS"/>
              <a:cs typeface="Calibri"/>
            </a:endParaRPr>
          </a:p>
          <a:p>
            <a:pPr>
              <a:spcBef>
                <a:spcPts val="0"/>
              </a:spcBef>
            </a:pPr>
            <a:r>
              <a:rPr lang="en-GB" sz="2400" dirty="0">
                <a:latin typeface="Calibri"/>
                <a:cs typeface="Calibri"/>
              </a:rPr>
              <a:t>Length of time – likely to exceed a year</a:t>
            </a:r>
            <a:endParaRPr lang="en-US" sz="2400" dirty="0">
              <a:latin typeface="Calibri"/>
              <a:cs typeface="Calibri"/>
            </a:endParaRPr>
          </a:p>
          <a:p>
            <a:pPr>
              <a:spcBef>
                <a:spcPts val="0"/>
              </a:spcBef>
            </a:pPr>
            <a:r>
              <a:rPr lang="en-GB" sz="2400" dirty="0">
                <a:latin typeface="Calibri"/>
                <a:cs typeface="Calibri"/>
              </a:rPr>
              <a:t>Significant impact on Activities of Daily Living</a:t>
            </a:r>
            <a:endParaRPr lang="en-US" sz="2400" dirty="0">
              <a:latin typeface="Calibri"/>
              <a:cs typeface="Calibri"/>
            </a:endParaRPr>
          </a:p>
          <a:p>
            <a:pPr>
              <a:spcBef>
                <a:spcPts val="0"/>
              </a:spcBef>
            </a:pPr>
            <a:r>
              <a:rPr lang="en-GB" sz="2400" dirty="0">
                <a:latin typeface="Calibri"/>
                <a:cs typeface="Calibri"/>
              </a:rPr>
              <a:t>Requiring treatment / medication / surgery</a:t>
            </a:r>
            <a:endParaRPr lang="en-GB" sz="2400" dirty="0"/>
          </a:p>
          <a:p>
            <a:pPr>
              <a:spcBef>
                <a:spcPts val="0"/>
              </a:spcBef>
            </a:pPr>
            <a:endParaRPr lang="en-GB" sz="2400" dirty="0"/>
          </a:p>
          <a:p>
            <a:pPr>
              <a:spcBef>
                <a:spcPts val="0"/>
              </a:spcBef>
            </a:pPr>
            <a:r>
              <a:rPr lang="en-GB" sz="2400" dirty="0"/>
              <a:t>(or one of the chronic episodic conditions like Rheumatoid Arthritis or conditions like Cancer or HIV)</a:t>
            </a:r>
          </a:p>
          <a:p>
            <a:pPr marL="0" indent="0">
              <a:buNone/>
            </a:pPr>
            <a:endParaRPr lang="en-GB" altLang="en-US" sz="2400" dirty="0"/>
          </a:p>
          <a:p>
            <a:pPr marL="0" indent="0">
              <a:buNone/>
            </a:pPr>
            <a:r>
              <a:rPr lang="en-GB" altLang="en-US" sz="2400" dirty="0"/>
              <a:t>People with long COVID are now ‘living with a long-term condition’.  It is likely most will be protected by the equality act due to the duration of symptoms.</a:t>
            </a:r>
            <a:endParaRPr lang="en-GB" sz="2400" dirty="0"/>
          </a:p>
          <a:p>
            <a:pPr eaLnBrk="1" hangingPunct="1"/>
            <a:endParaRPr lang="en-GB" altLang="en-US" dirty="0"/>
          </a:p>
        </p:txBody>
      </p:sp>
      <p:pic>
        <p:nvPicPr>
          <p:cNvPr id="2" name="Picture 1"/>
          <p:cNvPicPr>
            <a:picLocks noChangeAspect="1"/>
          </p:cNvPicPr>
          <p:nvPr/>
        </p:nvPicPr>
        <p:blipFill rotWithShape="1">
          <a:blip r:embed="rId3"/>
          <a:srcRect l="15455" r="18775"/>
          <a:stretch/>
        </p:blipFill>
        <p:spPr>
          <a:xfrm>
            <a:off x="364580" y="2777978"/>
            <a:ext cx="3245780" cy="3098387"/>
          </a:xfrm>
          <a:prstGeom prst="rect">
            <a:avLst/>
          </a:prstGeom>
        </p:spPr>
      </p:pic>
      <p:pic>
        <p:nvPicPr>
          <p:cNvPr id="3" name="Picture 2">
            <a:extLst>
              <a:ext uri="{FF2B5EF4-FFF2-40B4-BE49-F238E27FC236}">
                <a16:creationId xmlns:a16="http://schemas.microsoft.com/office/drawing/2014/main" xmlns="" id="{F5DBC575-593B-2DBD-DC97-2C04F1B1B620}"/>
              </a:ext>
            </a:extLst>
          </p:cNvPr>
          <p:cNvPicPr>
            <a:picLocks noChangeAspect="1"/>
          </p:cNvPicPr>
          <p:nvPr/>
        </p:nvPicPr>
        <p:blipFill>
          <a:blip r:embed="rId4"/>
          <a:stretch>
            <a:fillRect/>
          </a:stretch>
        </p:blipFill>
        <p:spPr>
          <a:xfrm>
            <a:off x="10428744" y="296063"/>
            <a:ext cx="1603387" cy="1164437"/>
          </a:xfrm>
          <a:prstGeom prst="rect">
            <a:avLst/>
          </a:prstGeom>
        </p:spPr>
      </p:pic>
    </p:spTree>
    <p:extLst>
      <p:ext uri="{BB962C8B-B14F-4D97-AF65-F5344CB8AC3E}">
        <p14:creationId xmlns:p14="http://schemas.microsoft.com/office/powerpoint/2010/main" val="217977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652481" y="1382486"/>
            <a:ext cx="3547581" cy="4093028"/>
          </a:xfrm>
        </p:spPr>
        <p:txBody>
          <a:bodyPr anchor="ctr">
            <a:normAutofit/>
          </a:bodyPr>
          <a:lstStyle/>
          <a:p>
            <a:pPr eaLnBrk="1" hangingPunct="1"/>
            <a:r>
              <a:rPr lang="en-GB" altLang="en-US" sz="4400"/>
              <a:t>Barriers to Return to Work / education</a:t>
            </a:r>
          </a:p>
        </p:txBody>
      </p:sp>
      <p:grpSp>
        <p:nvGrpSpPr>
          <p:cNvPr id="6153" name="Group 6152">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267" y="-8467"/>
            <a:ext cx="4766733" cy="6866467"/>
            <a:chOff x="7425267" y="-8467"/>
            <a:chExt cx="4766733" cy="6866467"/>
          </a:xfrm>
        </p:grpSpPr>
        <p:cxnSp>
          <p:nvCxnSpPr>
            <p:cNvPr id="6154" name="Straight Connector 6153">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6155" name="Straight Connector 6154">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6156"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57"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58" name="Isosceles Triangle 6157">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59"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60"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61"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62" name="Isosceles Triangle 6161">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6164" name="Rectangle 6163">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a:extLst>
              <a:ext uri="{FF2B5EF4-FFF2-40B4-BE49-F238E27FC236}">
                <a16:creationId xmlns:a16="http://schemas.microsoft.com/office/drawing/2014/main" xmlns="" id="{C64CC77D-5AD6-9F0D-A81F-E60313A1FD22}"/>
              </a:ext>
            </a:extLst>
          </p:cNvPr>
          <p:cNvGraphicFramePr>
            <a:graphicFrameLocks noGrp="1"/>
          </p:cNvGraphicFramePr>
          <p:nvPr>
            <p:ph sz="quarter" idx="1"/>
            <p:extLst>
              <p:ext uri="{D42A27DB-BD31-4B8C-83A1-F6EECF244321}">
                <p14:modId xmlns:p14="http://schemas.microsoft.com/office/powerpoint/2010/main" val="1792114820"/>
              </p:ext>
            </p:extLst>
          </p:nvPr>
        </p:nvGraphicFramePr>
        <p:xfrm>
          <a:off x="4910715" y="1490282"/>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xmlns="" id="{55D5B93E-C45E-63BB-B6E2-99083770417E}"/>
              </a:ext>
            </a:extLst>
          </p:cNvPr>
          <p:cNvPicPr>
            <a:picLocks noChangeAspect="1"/>
          </p:cNvPicPr>
          <p:nvPr/>
        </p:nvPicPr>
        <p:blipFill>
          <a:blip r:embed="rId8"/>
          <a:stretch>
            <a:fillRect/>
          </a:stretch>
        </p:blipFill>
        <p:spPr>
          <a:xfrm>
            <a:off x="10262372" y="388137"/>
            <a:ext cx="1603387" cy="1164437"/>
          </a:xfrm>
          <a:prstGeom prst="rect">
            <a:avLst/>
          </a:prstGeom>
        </p:spPr>
      </p:pic>
    </p:spTree>
    <p:extLst>
      <p:ext uri="{BB962C8B-B14F-4D97-AF65-F5344CB8AC3E}">
        <p14:creationId xmlns:p14="http://schemas.microsoft.com/office/powerpoint/2010/main" val="180578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a:t>Indicators of being ready to return</a:t>
            </a:r>
          </a:p>
        </p:txBody>
      </p:sp>
      <p:graphicFrame>
        <p:nvGraphicFramePr>
          <p:cNvPr id="2" name="Content Placeholder 1">
            <a:extLst>
              <a:ext uri="{FF2B5EF4-FFF2-40B4-BE49-F238E27FC236}">
                <a16:creationId xmlns:a16="http://schemas.microsoft.com/office/drawing/2014/main" xmlns="" id="{FDF2DB9B-66E2-3240-1830-33ED55E79D61}"/>
              </a:ext>
            </a:extLst>
          </p:cNvPr>
          <p:cNvGraphicFramePr>
            <a:graphicFrameLocks noGrp="1"/>
          </p:cNvGraphicFramePr>
          <p:nvPr>
            <p:ph sz="quarter" idx="1"/>
            <p:extLst>
              <p:ext uri="{D42A27DB-BD31-4B8C-83A1-F6EECF244321}">
                <p14:modId xmlns:p14="http://schemas.microsoft.com/office/powerpoint/2010/main" val="995056598"/>
              </p:ext>
            </p:extLst>
          </p:nvPr>
        </p:nvGraphicFramePr>
        <p:xfrm>
          <a:off x="844150" y="1808123"/>
          <a:ext cx="8596668" cy="484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xmlns="" id="{B0D55D86-C186-6FC6-E91B-2286147FEF03}"/>
              </a:ext>
            </a:extLst>
          </p:cNvPr>
          <p:cNvPicPr>
            <a:picLocks noChangeAspect="1"/>
          </p:cNvPicPr>
          <p:nvPr/>
        </p:nvPicPr>
        <p:blipFill>
          <a:blip r:embed="rId8"/>
          <a:stretch>
            <a:fillRect/>
          </a:stretch>
        </p:blipFill>
        <p:spPr>
          <a:xfrm>
            <a:off x="10417635" y="238052"/>
            <a:ext cx="1603387" cy="1164437"/>
          </a:xfrm>
          <a:prstGeom prst="rect">
            <a:avLst/>
          </a:prstGeom>
        </p:spPr>
      </p:pic>
    </p:spTree>
    <p:extLst>
      <p:ext uri="{BB962C8B-B14F-4D97-AF65-F5344CB8AC3E}">
        <p14:creationId xmlns:p14="http://schemas.microsoft.com/office/powerpoint/2010/main" val="39866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677334" y="609600"/>
            <a:ext cx="8596668" cy="1320800"/>
          </a:xfrm>
        </p:spPr>
        <p:txBody>
          <a:bodyPr>
            <a:normAutofit/>
          </a:bodyPr>
          <a:lstStyle/>
          <a:p>
            <a:r>
              <a:rPr lang="en-GB" altLang="en-US"/>
              <a:t>What can be recommended?</a:t>
            </a:r>
          </a:p>
        </p:txBody>
      </p:sp>
      <p:graphicFrame>
        <p:nvGraphicFramePr>
          <p:cNvPr id="10264" name="Content Placeholder 2">
            <a:extLst>
              <a:ext uri="{FF2B5EF4-FFF2-40B4-BE49-F238E27FC236}">
                <a16:creationId xmlns:a16="http://schemas.microsoft.com/office/drawing/2014/main" xmlns="" id="{EB4D8D87-5F9E-61F7-3700-359A9E963177}"/>
              </a:ext>
            </a:extLst>
          </p:cNvPr>
          <p:cNvGraphicFramePr>
            <a:graphicFrameLocks noGrp="1"/>
          </p:cNvGraphicFramePr>
          <p:nvPr>
            <p:ph idx="1"/>
            <p:extLst>
              <p:ext uri="{D42A27DB-BD31-4B8C-83A1-F6EECF244321}">
                <p14:modId xmlns:p14="http://schemas.microsoft.com/office/powerpoint/2010/main" val="26233332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xmlns="" id="{81B7AFC1-CB55-8E3A-457A-50E7BD5F4C43}"/>
              </a:ext>
            </a:extLst>
          </p:cNvPr>
          <p:cNvPicPr>
            <a:picLocks noChangeAspect="1"/>
          </p:cNvPicPr>
          <p:nvPr/>
        </p:nvPicPr>
        <p:blipFill>
          <a:blip r:embed="rId8"/>
          <a:stretch>
            <a:fillRect/>
          </a:stretch>
        </p:blipFill>
        <p:spPr>
          <a:xfrm>
            <a:off x="10471423" y="238052"/>
            <a:ext cx="1603387" cy="1164437"/>
          </a:xfrm>
          <a:prstGeom prst="rect">
            <a:avLst/>
          </a:prstGeom>
        </p:spPr>
      </p:pic>
    </p:spTree>
    <p:extLst>
      <p:ext uri="{BB962C8B-B14F-4D97-AF65-F5344CB8AC3E}">
        <p14:creationId xmlns:p14="http://schemas.microsoft.com/office/powerpoint/2010/main" val="355138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5253" y="300681"/>
            <a:ext cx="8596668" cy="1320800"/>
          </a:xfrm>
        </p:spPr>
        <p:txBody>
          <a:bodyPr/>
          <a:lstStyle/>
          <a:p>
            <a:pPr eaLnBrk="1" hangingPunct="1"/>
            <a:r>
              <a:rPr lang="en-GB" altLang="en-US"/>
              <a:t>Adjustments – Phased Return</a:t>
            </a:r>
            <a:br>
              <a:rPr lang="en-GB" altLang="en-US"/>
            </a:br>
            <a:endParaRPr lang="en-GB" altLang="en-US"/>
          </a:p>
        </p:txBody>
      </p:sp>
      <p:graphicFrame>
        <p:nvGraphicFramePr>
          <p:cNvPr id="4" name="Content Placeholder 3"/>
          <p:cNvGraphicFramePr>
            <a:graphicFrameLocks noGrp="1"/>
          </p:cNvGraphicFramePr>
          <p:nvPr>
            <p:ph sz="quarter" idx="1"/>
          </p:nvPr>
        </p:nvGraphicFramePr>
        <p:xfrm>
          <a:off x="1919536" y="1124745"/>
          <a:ext cx="7931224" cy="5277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xmlns="" id="{53397C63-645F-31C1-11DA-BAA344B4337F}"/>
              </a:ext>
            </a:extLst>
          </p:cNvPr>
          <p:cNvPicPr>
            <a:picLocks noChangeAspect="1"/>
          </p:cNvPicPr>
          <p:nvPr/>
        </p:nvPicPr>
        <p:blipFill>
          <a:blip r:embed="rId8"/>
          <a:stretch>
            <a:fillRect/>
          </a:stretch>
        </p:blipFill>
        <p:spPr>
          <a:xfrm>
            <a:off x="10363349" y="184263"/>
            <a:ext cx="1603387" cy="1164437"/>
          </a:xfrm>
          <a:prstGeom prst="rect">
            <a:avLst/>
          </a:prstGeom>
        </p:spPr>
      </p:pic>
    </p:spTree>
    <p:extLst>
      <p:ext uri="{BB962C8B-B14F-4D97-AF65-F5344CB8AC3E}">
        <p14:creationId xmlns:p14="http://schemas.microsoft.com/office/powerpoint/2010/main" val="29571498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45ea39-1023-4084-bf8f-589fc570305c">
      <Terms xmlns="http://schemas.microsoft.com/office/infopath/2007/PartnerControls"/>
    </lcf76f155ced4ddcb4097134ff3c332f>
    <TaxCatchAll xmlns="8700e00f-5a9f-4f9c-b65f-9ddf4d7591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FAE9548E92C84E8D5872CF0BA16037" ma:contentTypeVersion="12" ma:contentTypeDescription="Create a new document." ma:contentTypeScope="" ma:versionID="b49e5cd68a4149a7c7dd709e9d4e8ab4">
  <xsd:schema xmlns:xsd="http://www.w3.org/2001/XMLSchema" xmlns:xs="http://www.w3.org/2001/XMLSchema" xmlns:p="http://schemas.microsoft.com/office/2006/metadata/properties" xmlns:ns2="e945ea39-1023-4084-bf8f-589fc570305c" xmlns:ns3="8700e00f-5a9f-4f9c-b65f-9ddf4d759177" targetNamespace="http://schemas.microsoft.com/office/2006/metadata/properties" ma:root="true" ma:fieldsID="facfb9e1dd403dc5addd90446165d570" ns2:_="" ns3:_="">
    <xsd:import namespace="e945ea39-1023-4084-bf8f-589fc570305c"/>
    <xsd:import namespace="8700e00f-5a9f-4f9c-b65f-9ddf4d7591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5ea39-1023-4084-bf8f-589fc5703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00e00f-5a9f-4f9c-b65f-9ddf4d7591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fc054ed-314c-442b-8ef7-adee4bd838e3}" ma:internalName="TaxCatchAll" ma:showField="CatchAllData" ma:web="8700e00f-5a9f-4f9c-b65f-9ddf4d7591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17B22E-6D2B-4D68-A9F9-CDD723D78AF7}">
  <ds:schemaRefs>
    <ds:schemaRef ds:uri="http://purl.org/dc/terms/"/>
    <ds:schemaRef ds:uri="http://purl.org/dc/dcmitype/"/>
    <ds:schemaRef ds:uri="http://schemas.microsoft.com/office/2006/metadata/properties"/>
    <ds:schemaRef ds:uri="8700e00f-5a9f-4f9c-b65f-9ddf4d759177"/>
    <ds:schemaRef ds:uri="http://schemas.microsoft.com/office/2006/documentManagement/types"/>
    <ds:schemaRef ds:uri="http://purl.org/dc/elements/1.1/"/>
    <ds:schemaRef ds:uri="e945ea39-1023-4084-bf8f-589fc570305c"/>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734C5F3-1CA6-4433-8F30-DBCFBDAA5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5ea39-1023-4084-bf8f-589fc570305c"/>
    <ds:schemaRef ds:uri="8700e00f-5a9f-4f9c-b65f-9ddf4d759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D75C90-5365-4638-836B-5653AEE845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TM04033923[[fn=Depth]]</Template>
  <TotalTime>582</TotalTime>
  <Words>3029</Words>
  <Application>Microsoft Office PowerPoint</Application>
  <PresentationFormat>Widescreen</PresentationFormat>
  <Paragraphs>431</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Arial,Sans-Serif</vt:lpstr>
      <vt:lpstr>Calibri</vt:lpstr>
      <vt:lpstr>Calibri Light</vt:lpstr>
      <vt:lpstr>Century Gothic</vt:lpstr>
      <vt:lpstr>Trebuchet MS</vt:lpstr>
      <vt:lpstr>Wingdings 3</vt:lpstr>
      <vt:lpstr>Facet</vt:lpstr>
      <vt:lpstr>PowerPoint Presentation</vt:lpstr>
      <vt:lpstr>Aim of session</vt:lpstr>
      <vt:lpstr>Rollercoaster video from Leeds Long COVID Service</vt:lpstr>
      <vt:lpstr>Work and Study</vt:lpstr>
      <vt:lpstr>Long COVID and the Equality Act</vt:lpstr>
      <vt:lpstr>Barriers to Return to Work / education</vt:lpstr>
      <vt:lpstr>Indicators of being ready to return</vt:lpstr>
      <vt:lpstr>What can be recommended?</vt:lpstr>
      <vt:lpstr>Adjustments – Phased Return </vt:lpstr>
      <vt:lpstr>Adjustments – Duties </vt:lpstr>
      <vt:lpstr>Passport</vt:lpstr>
      <vt:lpstr>PowerPoint Presentation</vt:lpstr>
      <vt:lpstr>Financial / Vocational Support</vt:lpstr>
      <vt:lpstr>Discussion</vt:lpstr>
      <vt:lpstr> </vt:lpstr>
      <vt:lpstr>Goal Setting </vt:lpstr>
      <vt:lpstr>Setbacks</vt:lpstr>
      <vt:lpstr>Setback Plan</vt:lpstr>
      <vt:lpstr>What Next?</vt:lpstr>
      <vt:lpstr>Long Covid Self Management Tool box</vt:lpstr>
      <vt:lpstr>Week 1-  Positive Mindset and Change</vt:lpstr>
      <vt:lpstr>Week 2 Dysautonomia, PESE, Activity</vt:lpstr>
      <vt:lpstr>PowerPoint Presentation</vt:lpstr>
      <vt:lpstr>Self-management toolbox</vt:lpstr>
      <vt:lpstr>Week 5 Brain Fog</vt:lpstr>
      <vt:lpstr>Week 6 Fatigue And Sleep</vt:lpstr>
      <vt:lpstr>Week 7 Wellbeing</vt:lpstr>
      <vt:lpstr>Week 8 Planning for the future</vt:lpstr>
      <vt:lpstr>Discussion    Where are you going to start?</vt:lpstr>
      <vt:lpstr>Insight timer</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Roux, Claire</dc:creator>
  <cp:lastModifiedBy>Bruce, Lillian</cp:lastModifiedBy>
  <cp:revision>43</cp:revision>
  <dcterms:created xsi:type="dcterms:W3CDTF">2023-07-20T16:50:11Z</dcterms:created>
  <dcterms:modified xsi:type="dcterms:W3CDTF">2024-01-04T10:30:25Z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0x0101009CFAE9548E92C84E8D5872CF0BA16037</vt:lpwstr>
  </property>
  <property fmtid="{D5CDD505-2E9C-101B-9397-08002B2CF9AE}" pid="3" name="MediaServiceImageTags">
    <vt:lpwstr/>
  </property>
</Properties>
</file>