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6" r:id="rId2"/>
    <p:sldMasterId id="2147483768" r:id="rId3"/>
    <p:sldMasterId id="2147483780" r:id="rId4"/>
    <p:sldMasterId id="2147483792" r:id="rId5"/>
    <p:sldMasterId id="2147483822" r:id="rId6"/>
    <p:sldMasterId id="2147483834" r:id="rId7"/>
    <p:sldMasterId id="2147483882" r:id="rId8"/>
    <p:sldMasterId id="2147483894" r:id="rId9"/>
  </p:sldMasterIdLst>
  <p:notesMasterIdLst>
    <p:notesMasterId r:id="rId41"/>
  </p:notesMasterIdLst>
  <p:handoutMasterIdLst>
    <p:handoutMasterId r:id="rId42"/>
  </p:handoutMasterIdLst>
  <p:sldIdLst>
    <p:sldId id="314" r:id="rId10"/>
    <p:sldId id="345" r:id="rId11"/>
    <p:sldId id="373" r:id="rId12"/>
    <p:sldId id="375" r:id="rId13"/>
    <p:sldId id="319" r:id="rId14"/>
    <p:sldId id="376" r:id="rId15"/>
    <p:sldId id="315" r:id="rId16"/>
    <p:sldId id="316" r:id="rId17"/>
    <p:sldId id="349" r:id="rId18"/>
    <p:sldId id="322" r:id="rId19"/>
    <p:sldId id="379" r:id="rId20"/>
    <p:sldId id="350" r:id="rId21"/>
    <p:sldId id="386" r:id="rId22"/>
    <p:sldId id="388" r:id="rId23"/>
    <p:sldId id="353" r:id="rId24"/>
    <p:sldId id="378" r:id="rId25"/>
    <p:sldId id="355" r:id="rId26"/>
    <p:sldId id="356" r:id="rId27"/>
    <p:sldId id="381" r:id="rId28"/>
    <p:sldId id="326" r:id="rId29"/>
    <p:sldId id="347" r:id="rId30"/>
    <p:sldId id="360" r:id="rId31"/>
    <p:sldId id="362" r:id="rId32"/>
    <p:sldId id="382" r:id="rId33"/>
    <p:sldId id="363" r:id="rId34"/>
    <p:sldId id="357" r:id="rId35"/>
    <p:sldId id="383" r:id="rId36"/>
    <p:sldId id="389" r:id="rId37"/>
    <p:sldId id="372" r:id="rId38"/>
    <p:sldId id="369" r:id="rId39"/>
    <p:sldId id="37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194"/>
    <a:srgbClr val="FFFFFF"/>
    <a:srgbClr val="6BCCE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1299D-3D77-462A-F3E0-3A1B4CE947A4}" v="15" dt="2023-11-08T16:06:55.63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8678" autoAdjust="0"/>
  </p:normalViewPr>
  <p:slideViewPr>
    <p:cSldViewPr snapToGrid="0">
      <p:cViewPr varScale="1">
        <p:scale>
          <a:sx n="48" d="100"/>
          <a:sy n="48" d="100"/>
        </p:scale>
        <p:origin x="1472" y="3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Hill" userId="28b2a563-1ac5-495b-9f49-10a1aff5fb4c" providerId="ADAL" clId="{2ECBB56D-D59F-440F-9C11-DF9D7F116694}"/>
    <pc:docChg chg="delSld">
      <pc:chgData name="Harris Hill" userId="28b2a563-1ac5-495b-9f49-10a1aff5fb4c" providerId="ADAL" clId="{2ECBB56D-D59F-440F-9C11-DF9D7F116694}" dt="2023-08-01T11:41:56.738" v="0" actId="47"/>
      <pc:docMkLst>
        <pc:docMk/>
      </pc:docMkLst>
      <pc:sldChg chg="del">
        <pc:chgData name="Harris Hill" userId="28b2a563-1ac5-495b-9f49-10a1aff5fb4c" providerId="ADAL" clId="{2ECBB56D-D59F-440F-9C11-DF9D7F116694}" dt="2023-08-01T11:41:56.738" v="0" actId="47"/>
        <pc:sldMkLst>
          <pc:docMk/>
          <pc:sldMk cId="1851896080" sldId="258"/>
        </pc:sldMkLst>
      </pc:sldChg>
      <pc:sldChg chg="del">
        <pc:chgData name="Harris Hill" userId="28b2a563-1ac5-495b-9f49-10a1aff5fb4c" providerId="ADAL" clId="{2ECBB56D-D59F-440F-9C11-DF9D7F116694}" dt="2023-08-01T11:41:56.738" v="0" actId="47"/>
        <pc:sldMkLst>
          <pc:docMk/>
          <pc:sldMk cId="3557027105" sldId="273"/>
        </pc:sldMkLst>
      </pc:sldChg>
      <pc:sldChg chg="del">
        <pc:chgData name="Harris Hill" userId="28b2a563-1ac5-495b-9f49-10a1aff5fb4c" providerId="ADAL" clId="{2ECBB56D-D59F-440F-9C11-DF9D7F116694}" dt="2023-08-01T11:41:56.738" v="0" actId="47"/>
        <pc:sldMkLst>
          <pc:docMk/>
          <pc:sldMk cId="1572058006" sldId="280"/>
        </pc:sldMkLst>
      </pc:sldChg>
      <pc:sldChg chg="del">
        <pc:chgData name="Harris Hill" userId="28b2a563-1ac5-495b-9f49-10a1aff5fb4c" providerId="ADAL" clId="{2ECBB56D-D59F-440F-9C11-DF9D7F116694}" dt="2023-08-01T11:41:56.738" v="0" actId="47"/>
        <pc:sldMkLst>
          <pc:docMk/>
          <pc:sldMk cId="3651983686" sldId="282"/>
        </pc:sldMkLst>
      </pc:sldChg>
      <pc:sldChg chg="del">
        <pc:chgData name="Harris Hill" userId="28b2a563-1ac5-495b-9f49-10a1aff5fb4c" providerId="ADAL" clId="{2ECBB56D-D59F-440F-9C11-DF9D7F116694}" dt="2023-08-01T11:41:56.738" v="0" actId="47"/>
        <pc:sldMkLst>
          <pc:docMk/>
          <pc:sldMk cId="2262533537" sldId="284"/>
        </pc:sldMkLst>
      </pc:sldChg>
      <pc:sldChg chg="del">
        <pc:chgData name="Harris Hill" userId="28b2a563-1ac5-495b-9f49-10a1aff5fb4c" providerId="ADAL" clId="{2ECBB56D-D59F-440F-9C11-DF9D7F116694}" dt="2023-08-01T11:41:56.738" v="0" actId="47"/>
        <pc:sldMkLst>
          <pc:docMk/>
          <pc:sldMk cId="55769792" sldId="287"/>
        </pc:sldMkLst>
      </pc:sldChg>
      <pc:sldChg chg="del">
        <pc:chgData name="Harris Hill" userId="28b2a563-1ac5-495b-9f49-10a1aff5fb4c" providerId="ADAL" clId="{2ECBB56D-D59F-440F-9C11-DF9D7F116694}" dt="2023-08-01T11:41:56.738" v="0" actId="47"/>
        <pc:sldMkLst>
          <pc:docMk/>
          <pc:sldMk cId="48214752" sldId="289"/>
        </pc:sldMkLst>
      </pc:sldChg>
      <pc:sldChg chg="del">
        <pc:chgData name="Harris Hill" userId="28b2a563-1ac5-495b-9f49-10a1aff5fb4c" providerId="ADAL" clId="{2ECBB56D-D59F-440F-9C11-DF9D7F116694}" dt="2023-08-01T11:41:56.738" v="0" actId="47"/>
        <pc:sldMkLst>
          <pc:docMk/>
          <pc:sldMk cId="1157504982" sldId="296"/>
        </pc:sldMkLst>
      </pc:sldChg>
      <pc:sldChg chg="del">
        <pc:chgData name="Harris Hill" userId="28b2a563-1ac5-495b-9f49-10a1aff5fb4c" providerId="ADAL" clId="{2ECBB56D-D59F-440F-9C11-DF9D7F116694}" dt="2023-08-01T11:41:56.738" v="0" actId="47"/>
        <pc:sldMkLst>
          <pc:docMk/>
          <pc:sldMk cId="1850685318" sldId="303"/>
        </pc:sldMkLst>
      </pc:sldChg>
      <pc:sldChg chg="del">
        <pc:chgData name="Harris Hill" userId="28b2a563-1ac5-495b-9f49-10a1aff5fb4c" providerId="ADAL" clId="{2ECBB56D-D59F-440F-9C11-DF9D7F116694}" dt="2023-08-01T11:41:56.738" v="0" actId="47"/>
        <pc:sldMkLst>
          <pc:docMk/>
          <pc:sldMk cId="4125306149" sldId="304"/>
        </pc:sldMkLst>
      </pc:sldChg>
      <pc:sldChg chg="del">
        <pc:chgData name="Harris Hill" userId="28b2a563-1ac5-495b-9f49-10a1aff5fb4c" providerId="ADAL" clId="{2ECBB56D-D59F-440F-9C11-DF9D7F116694}" dt="2023-08-01T11:41:56.738" v="0" actId="47"/>
        <pc:sldMkLst>
          <pc:docMk/>
          <pc:sldMk cId="2321613298" sldId="305"/>
        </pc:sldMkLst>
      </pc:sldChg>
      <pc:sldChg chg="del">
        <pc:chgData name="Harris Hill" userId="28b2a563-1ac5-495b-9f49-10a1aff5fb4c" providerId="ADAL" clId="{2ECBB56D-D59F-440F-9C11-DF9D7F116694}" dt="2023-08-01T11:41:56.738" v="0" actId="47"/>
        <pc:sldMkLst>
          <pc:docMk/>
          <pc:sldMk cId="3876977352" sldId="306"/>
        </pc:sldMkLst>
      </pc:sldChg>
      <pc:sldChg chg="del">
        <pc:chgData name="Harris Hill" userId="28b2a563-1ac5-495b-9f49-10a1aff5fb4c" providerId="ADAL" clId="{2ECBB56D-D59F-440F-9C11-DF9D7F116694}" dt="2023-08-01T11:41:56.738" v="0" actId="47"/>
        <pc:sldMkLst>
          <pc:docMk/>
          <pc:sldMk cId="715938200" sldId="307"/>
        </pc:sldMkLst>
      </pc:sldChg>
      <pc:sldChg chg="del">
        <pc:chgData name="Harris Hill" userId="28b2a563-1ac5-495b-9f49-10a1aff5fb4c" providerId="ADAL" clId="{2ECBB56D-D59F-440F-9C11-DF9D7F116694}" dt="2023-08-01T11:41:56.738" v="0" actId="47"/>
        <pc:sldMkLst>
          <pc:docMk/>
          <pc:sldMk cId="1319569874" sldId="308"/>
        </pc:sldMkLst>
      </pc:sldChg>
      <pc:sldChg chg="del">
        <pc:chgData name="Harris Hill" userId="28b2a563-1ac5-495b-9f49-10a1aff5fb4c" providerId="ADAL" clId="{2ECBB56D-D59F-440F-9C11-DF9D7F116694}" dt="2023-08-01T11:41:56.738" v="0" actId="47"/>
        <pc:sldMkLst>
          <pc:docMk/>
          <pc:sldMk cId="4236495677" sldId="310"/>
        </pc:sldMkLst>
      </pc:sldChg>
      <pc:sldChg chg="del">
        <pc:chgData name="Harris Hill" userId="28b2a563-1ac5-495b-9f49-10a1aff5fb4c" providerId="ADAL" clId="{2ECBB56D-D59F-440F-9C11-DF9D7F116694}" dt="2023-08-01T11:41:56.738" v="0" actId="47"/>
        <pc:sldMkLst>
          <pc:docMk/>
          <pc:sldMk cId="1100941227" sldId="311"/>
        </pc:sldMkLst>
      </pc:sldChg>
      <pc:sldChg chg="del">
        <pc:chgData name="Harris Hill" userId="28b2a563-1ac5-495b-9f49-10a1aff5fb4c" providerId="ADAL" clId="{2ECBB56D-D59F-440F-9C11-DF9D7F116694}" dt="2023-08-01T11:41:56.738" v="0" actId="47"/>
        <pc:sldMkLst>
          <pc:docMk/>
          <pc:sldMk cId="539831370" sldId="313"/>
        </pc:sldMkLst>
      </pc:sldChg>
    </pc:docChg>
  </pc:docChgLst>
  <pc:docChgLst>
    <pc:chgData name="Hamilton, Kirsty" userId="S::kirsty.hamilton9@xggc.scot.nhs.uk::cb5f3518-e1e6-4ef3-a611-e1bf4a772410" providerId="AD" clId="Web-{EFC1299D-3D77-462A-F3E0-3A1B4CE947A4}"/>
    <pc:docChg chg="modSld">
      <pc:chgData name="Hamilton, Kirsty" userId="S::kirsty.hamilton9@xggc.scot.nhs.uk::cb5f3518-e1e6-4ef3-a611-e1bf4a772410" providerId="AD" clId="Web-{EFC1299D-3D77-462A-F3E0-3A1B4CE947A4}" dt="2023-11-08T16:06:36.912" v="5" actId="1076"/>
      <pc:docMkLst>
        <pc:docMk/>
      </pc:docMkLst>
      <pc:sldChg chg="modSp">
        <pc:chgData name="Hamilton, Kirsty" userId="S::kirsty.hamilton9@xggc.scot.nhs.uk::cb5f3518-e1e6-4ef3-a611-e1bf4a772410" providerId="AD" clId="Web-{EFC1299D-3D77-462A-F3E0-3A1B4CE947A4}" dt="2023-11-08T16:06:13.223" v="1" actId="20577"/>
        <pc:sldMkLst>
          <pc:docMk/>
          <pc:sldMk cId="1662719041" sldId="347"/>
        </pc:sldMkLst>
        <pc:spChg chg="mod">
          <ac:chgData name="Hamilton, Kirsty" userId="S::kirsty.hamilton9@xggc.scot.nhs.uk::cb5f3518-e1e6-4ef3-a611-e1bf4a772410" providerId="AD" clId="Web-{EFC1299D-3D77-462A-F3E0-3A1B4CE947A4}" dt="2023-11-08T16:06:13.223" v="1" actId="20577"/>
          <ac:spMkLst>
            <pc:docMk/>
            <pc:sldMk cId="1662719041" sldId="347"/>
            <ac:spMk id="3" creationId="{00000000-0000-0000-0000-000000000000}"/>
          </ac:spMkLst>
        </pc:spChg>
      </pc:sldChg>
      <pc:sldChg chg="modSp">
        <pc:chgData name="Hamilton, Kirsty" userId="S::kirsty.hamilton9@xggc.scot.nhs.uk::cb5f3518-e1e6-4ef3-a611-e1bf4a772410" providerId="AD" clId="Web-{EFC1299D-3D77-462A-F3E0-3A1B4CE947A4}" dt="2023-11-08T16:06:36.912" v="5" actId="1076"/>
        <pc:sldMkLst>
          <pc:docMk/>
          <pc:sldMk cId="90500961" sldId="360"/>
        </pc:sldMkLst>
        <pc:spChg chg="mod">
          <ac:chgData name="Hamilton, Kirsty" userId="S::kirsty.hamilton9@xggc.scot.nhs.uk::cb5f3518-e1e6-4ef3-a611-e1bf4a772410" providerId="AD" clId="Web-{EFC1299D-3D77-462A-F3E0-3A1B4CE947A4}" dt="2023-11-08T16:06:36.912" v="5" actId="1076"/>
          <ac:spMkLst>
            <pc:docMk/>
            <pc:sldMk cId="90500961" sldId="360"/>
            <ac:spMk id="8" creationId="{814EBA9D-2C32-0B4A-464A-2A38E3AF5697}"/>
          </ac:spMkLst>
        </pc:spChg>
        <pc:picChg chg="mod">
          <ac:chgData name="Hamilton, Kirsty" userId="S::kirsty.hamilton9@xggc.scot.nhs.uk::cb5f3518-e1e6-4ef3-a611-e1bf4a772410" providerId="AD" clId="Web-{EFC1299D-3D77-462A-F3E0-3A1B4CE947A4}" dt="2023-11-08T16:06:30.255" v="3" actId="14100"/>
          <ac:picMkLst>
            <pc:docMk/>
            <pc:sldMk cId="90500961" sldId="360"/>
            <ac:picMk id="4" creationId="{06E65356-866F-C5DD-2978-82487E9A1E4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D9C5D7F-3B9E-4AD0-9754-DC8D4E8CD0A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6D25E3C-9919-4DFD-BE0B-9706B671270B}">
      <dgm:prSet/>
      <dgm:spPr/>
      <dgm:t>
        <a:bodyPr/>
        <a:lstStyle/>
        <a:p>
          <a:r>
            <a:rPr lang="en-GB" dirty="0"/>
            <a:t>Be respectful to others.</a:t>
          </a:r>
          <a:endParaRPr lang="en-US" dirty="0"/>
        </a:p>
      </dgm:t>
    </dgm:pt>
    <dgm:pt modelId="{B640AC7A-A290-4CDD-88E2-D3F682D71DAD}" type="parTrans" cxnId="{D190461B-505D-4B6D-B47F-70956BC21857}">
      <dgm:prSet/>
      <dgm:spPr/>
      <dgm:t>
        <a:bodyPr/>
        <a:lstStyle/>
        <a:p>
          <a:endParaRPr lang="en-US"/>
        </a:p>
      </dgm:t>
    </dgm:pt>
    <dgm:pt modelId="{CE7B3668-F14B-4AFF-9C2F-9F77CFFFDAB5}" type="sibTrans" cxnId="{D190461B-505D-4B6D-B47F-70956BC21857}">
      <dgm:prSet/>
      <dgm:spPr/>
      <dgm:t>
        <a:bodyPr/>
        <a:lstStyle/>
        <a:p>
          <a:endParaRPr lang="en-US"/>
        </a:p>
      </dgm:t>
    </dgm:pt>
    <dgm:pt modelId="{EDC0211E-B337-4A4A-955D-32D5225BFA1C}">
      <dgm:prSet/>
      <dgm:spPr/>
      <dgm:t>
        <a:bodyPr/>
        <a:lstStyle/>
        <a:p>
          <a:r>
            <a:rPr lang="en-GB" dirty="0"/>
            <a:t>Remember what is said in the group stays in the group (confidentiality)</a:t>
          </a:r>
          <a:endParaRPr lang="en-US" dirty="0"/>
        </a:p>
      </dgm:t>
    </dgm:pt>
    <dgm:pt modelId="{2C4DCC51-12B6-407F-8492-0366FA3AA4AD}" type="parTrans" cxnId="{E883C40C-E9F3-4AA5-9831-A3FDF3E886D2}">
      <dgm:prSet/>
      <dgm:spPr/>
      <dgm:t>
        <a:bodyPr/>
        <a:lstStyle/>
        <a:p>
          <a:endParaRPr lang="en-US"/>
        </a:p>
      </dgm:t>
    </dgm:pt>
    <dgm:pt modelId="{EDFE16E2-D04B-471E-AE61-196858E2812B}" type="sibTrans" cxnId="{E883C40C-E9F3-4AA5-9831-A3FDF3E886D2}">
      <dgm:prSet/>
      <dgm:spPr/>
      <dgm:t>
        <a:bodyPr/>
        <a:lstStyle/>
        <a:p>
          <a:endParaRPr lang="en-US"/>
        </a:p>
      </dgm:t>
    </dgm:pt>
    <dgm:pt modelId="{C3EB41E0-085C-4A43-A929-49DE6981E12A}">
      <dgm:prSet/>
      <dgm:spPr/>
      <dgm:t>
        <a:bodyPr/>
        <a:lstStyle/>
        <a:p>
          <a:r>
            <a:rPr lang="en-GB" dirty="0"/>
            <a:t>Don't interrupt - one person speaks at a time, raise your hand if you wish to talk/have a question. </a:t>
          </a:r>
          <a:endParaRPr lang="en-US" dirty="0"/>
        </a:p>
      </dgm:t>
    </dgm:pt>
    <dgm:pt modelId="{4B257012-00FF-46B3-AE76-E4B05CE05D1B}" type="parTrans" cxnId="{590E7E01-1D39-402F-AD9C-F573C2467463}">
      <dgm:prSet/>
      <dgm:spPr/>
      <dgm:t>
        <a:bodyPr/>
        <a:lstStyle/>
        <a:p>
          <a:endParaRPr lang="en-US"/>
        </a:p>
      </dgm:t>
    </dgm:pt>
    <dgm:pt modelId="{A992CE5F-9D03-4427-97B0-57AD36AD3E96}" type="sibTrans" cxnId="{590E7E01-1D39-402F-AD9C-F573C2467463}">
      <dgm:prSet/>
      <dgm:spPr/>
      <dgm:t>
        <a:bodyPr/>
        <a:lstStyle/>
        <a:p>
          <a:endParaRPr lang="en-US"/>
        </a:p>
      </dgm:t>
    </dgm:pt>
    <dgm:pt modelId="{9BCA376C-B01B-4368-8172-C8979DC31D85}">
      <dgm:prSet/>
      <dgm:spPr/>
      <dgm:t>
        <a:bodyPr/>
        <a:lstStyle/>
        <a:p>
          <a:r>
            <a:rPr lang="en-GB" dirty="0"/>
            <a:t>Ensure you are muted to allow everyone to hear the presentation without interruption. </a:t>
          </a:r>
          <a:endParaRPr lang="en-US" dirty="0"/>
        </a:p>
      </dgm:t>
    </dgm:pt>
    <dgm:pt modelId="{A4D972A3-2A07-470B-BA9F-EFBA66E5C4FC}" type="parTrans" cxnId="{E1A81EFA-BC73-42F7-ACFC-D2FDC3F73351}">
      <dgm:prSet/>
      <dgm:spPr/>
      <dgm:t>
        <a:bodyPr/>
        <a:lstStyle/>
        <a:p>
          <a:endParaRPr lang="en-US"/>
        </a:p>
      </dgm:t>
    </dgm:pt>
    <dgm:pt modelId="{34903B3A-DFBB-4CB3-B9F0-78A1290FFA87}" type="sibTrans" cxnId="{E1A81EFA-BC73-42F7-ACFC-D2FDC3F73351}">
      <dgm:prSet/>
      <dgm:spPr/>
      <dgm:t>
        <a:bodyPr/>
        <a:lstStyle/>
        <a:p>
          <a:endParaRPr lang="en-US"/>
        </a:p>
      </dgm:t>
    </dgm:pt>
    <dgm:pt modelId="{514B07E5-5AC1-49FC-812E-6706669A93CE}" type="pres">
      <dgm:prSet presAssocID="{FD9C5D7F-3B9E-4AD0-9754-DC8D4E8CD0AD}" presName="root" presStyleCnt="0">
        <dgm:presLayoutVars>
          <dgm:dir/>
          <dgm:resizeHandles val="exact"/>
        </dgm:presLayoutVars>
      </dgm:prSet>
      <dgm:spPr/>
      <dgm:t>
        <a:bodyPr/>
        <a:lstStyle/>
        <a:p>
          <a:endParaRPr lang="en-GB"/>
        </a:p>
      </dgm:t>
    </dgm:pt>
    <dgm:pt modelId="{FCA16770-65DB-4F66-874A-A61CD0BA1480}" type="pres">
      <dgm:prSet presAssocID="{C6D25E3C-9919-4DFD-BE0B-9706B671270B}" presName="compNode" presStyleCnt="0"/>
      <dgm:spPr/>
    </dgm:pt>
    <dgm:pt modelId="{BA2CC93F-480B-458D-8D18-5A4CD0065DD9}" type="pres">
      <dgm:prSet presAssocID="{C6D25E3C-9919-4DFD-BE0B-9706B671270B}"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Eyes"/>
        </a:ext>
      </dgm:extLst>
    </dgm:pt>
    <dgm:pt modelId="{95C2B7A2-BB40-42D0-8EFC-B14895061B70}" type="pres">
      <dgm:prSet presAssocID="{C6D25E3C-9919-4DFD-BE0B-9706B671270B}" presName="spaceRect" presStyleCnt="0"/>
      <dgm:spPr/>
    </dgm:pt>
    <dgm:pt modelId="{995B729D-1A2F-4B60-9A90-1A22C16BBDBC}" type="pres">
      <dgm:prSet presAssocID="{C6D25E3C-9919-4DFD-BE0B-9706B671270B}" presName="textRect" presStyleLbl="revTx" presStyleIdx="0" presStyleCnt="4">
        <dgm:presLayoutVars>
          <dgm:chMax val="1"/>
          <dgm:chPref val="1"/>
        </dgm:presLayoutVars>
      </dgm:prSet>
      <dgm:spPr/>
      <dgm:t>
        <a:bodyPr/>
        <a:lstStyle/>
        <a:p>
          <a:endParaRPr lang="en-GB"/>
        </a:p>
      </dgm:t>
    </dgm:pt>
    <dgm:pt modelId="{ACD1FFB8-85A7-448C-AEF7-4B58B34D35B7}" type="pres">
      <dgm:prSet presAssocID="{CE7B3668-F14B-4AFF-9C2F-9F77CFFFDAB5}" presName="sibTrans" presStyleCnt="0"/>
      <dgm:spPr/>
    </dgm:pt>
    <dgm:pt modelId="{A0C5D21F-31AA-4300-9C0D-E1FB1A7C8562}" type="pres">
      <dgm:prSet presAssocID="{EDC0211E-B337-4A4A-955D-32D5225BFA1C}" presName="compNode" presStyleCnt="0"/>
      <dgm:spPr/>
    </dgm:pt>
    <dgm:pt modelId="{9E6E1044-72FE-4DE5-A92B-7CEF746052F0}" type="pres">
      <dgm:prSet presAssocID="{EDC0211E-B337-4A4A-955D-32D5225BFA1C}" presName="iconRect" presStyleLbl="nod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Customer Review"/>
        </a:ext>
      </dgm:extLst>
    </dgm:pt>
    <dgm:pt modelId="{DB4FFDF3-67C0-49DE-B06C-68B0C4604587}" type="pres">
      <dgm:prSet presAssocID="{EDC0211E-B337-4A4A-955D-32D5225BFA1C}" presName="spaceRect" presStyleCnt="0"/>
      <dgm:spPr/>
    </dgm:pt>
    <dgm:pt modelId="{FB96870C-1F98-41C2-B40E-75AAF8C45E90}" type="pres">
      <dgm:prSet presAssocID="{EDC0211E-B337-4A4A-955D-32D5225BFA1C}" presName="textRect" presStyleLbl="revTx" presStyleIdx="1" presStyleCnt="4">
        <dgm:presLayoutVars>
          <dgm:chMax val="1"/>
          <dgm:chPref val="1"/>
        </dgm:presLayoutVars>
      </dgm:prSet>
      <dgm:spPr/>
      <dgm:t>
        <a:bodyPr/>
        <a:lstStyle/>
        <a:p>
          <a:endParaRPr lang="en-GB"/>
        </a:p>
      </dgm:t>
    </dgm:pt>
    <dgm:pt modelId="{9B64BAB4-CF85-43DC-BBF3-9B1ADFF71400}" type="pres">
      <dgm:prSet presAssocID="{EDFE16E2-D04B-471E-AE61-196858E2812B}" presName="sibTrans" presStyleCnt="0"/>
      <dgm:spPr/>
    </dgm:pt>
    <dgm:pt modelId="{620BD126-22E1-4DBA-80E3-81240E3F6CC6}" type="pres">
      <dgm:prSet presAssocID="{C3EB41E0-085C-4A43-A929-49DE6981E12A}" presName="compNode" presStyleCnt="0"/>
      <dgm:spPr/>
    </dgm:pt>
    <dgm:pt modelId="{4A5CA341-10F4-4F4B-9C04-56B8F0C3092C}" type="pres">
      <dgm:prSet presAssocID="{C3EB41E0-085C-4A43-A929-49DE6981E12A}" presName="iconRect" presStyleLbl="nod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Deaf"/>
        </a:ext>
      </dgm:extLst>
    </dgm:pt>
    <dgm:pt modelId="{D613975E-EA7C-4224-B93C-3B087198FB87}" type="pres">
      <dgm:prSet presAssocID="{C3EB41E0-085C-4A43-A929-49DE6981E12A}" presName="spaceRect" presStyleCnt="0"/>
      <dgm:spPr/>
    </dgm:pt>
    <dgm:pt modelId="{A74568D4-264E-421A-87FA-BA36B4EEBD44}" type="pres">
      <dgm:prSet presAssocID="{C3EB41E0-085C-4A43-A929-49DE6981E12A}" presName="textRect" presStyleLbl="revTx" presStyleIdx="2" presStyleCnt="4">
        <dgm:presLayoutVars>
          <dgm:chMax val="1"/>
          <dgm:chPref val="1"/>
        </dgm:presLayoutVars>
      </dgm:prSet>
      <dgm:spPr/>
      <dgm:t>
        <a:bodyPr/>
        <a:lstStyle/>
        <a:p>
          <a:endParaRPr lang="en-GB"/>
        </a:p>
      </dgm:t>
    </dgm:pt>
    <dgm:pt modelId="{9DEBD45F-AAD7-4FE9-BE8C-B888991FD8D0}" type="pres">
      <dgm:prSet presAssocID="{A992CE5F-9D03-4427-97B0-57AD36AD3E96}" presName="sibTrans" presStyleCnt="0"/>
      <dgm:spPr/>
    </dgm:pt>
    <dgm:pt modelId="{B4F560E8-7D6E-45E1-A829-842ADB54CC8B}" type="pres">
      <dgm:prSet presAssocID="{9BCA376C-B01B-4368-8172-C8979DC31D85}" presName="compNode" presStyleCnt="0"/>
      <dgm:spPr/>
    </dgm:pt>
    <dgm:pt modelId="{5E561516-2258-4C64-A240-B51044B4E2BB}" type="pres">
      <dgm:prSet presAssocID="{9BCA376C-B01B-4368-8172-C8979DC31D85}" presName="iconRect" presStyleLbl="nod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tretch>
            <a:fillRect/>
          </a:stretch>
        </a:blipFill>
        <a:ln>
          <a:noFill/>
        </a:ln>
      </dgm:spPr>
      <dgm:t>
        <a:bodyPr/>
        <a:lstStyle/>
        <a:p>
          <a:endParaRPr lang="en-GB"/>
        </a:p>
      </dgm:t>
      <dgm:extLst>
        <a:ext uri="{E40237B7-FDA0-4F09-8148-C483321AD2D9}">
          <dgm14:cNvPr xmlns:dgm14="http://schemas.microsoft.com/office/drawing/2010/diagram" id="0" name="" descr="Mute Speaker"/>
        </a:ext>
      </dgm:extLst>
    </dgm:pt>
    <dgm:pt modelId="{3EEBD7EF-C679-4BC0-8D23-19C2CF417E6A}" type="pres">
      <dgm:prSet presAssocID="{9BCA376C-B01B-4368-8172-C8979DC31D85}" presName="spaceRect" presStyleCnt="0"/>
      <dgm:spPr/>
    </dgm:pt>
    <dgm:pt modelId="{5F10FC27-5E0C-4C39-8078-908BB0EDA984}" type="pres">
      <dgm:prSet presAssocID="{9BCA376C-B01B-4368-8172-C8979DC31D85}" presName="textRect" presStyleLbl="revTx" presStyleIdx="3" presStyleCnt="4">
        <dgm:presLayoutVars>
          <dgm:chMax val="1"/>
          <dgm:chPref val="1"/>
        </dgm:presLayoutVars>
      </dgm:prSet>
      <dgm:spPr/>
      <dgm:t>
        <a:bodyPr/>
        <a:lstStyle/>
        <a:p>
          <a:endParaRPr lang="en-GB"/>
        </a:p>
      </dgm:t>
    </dgm:pt>
  </dgm:ptLst>
  <dgm:cxnLst>
    <dgm:cxn modelId="{4F58A5E1-44DD-430B-BAD5-803696A971A7}" type="presOf" srcId="{EDC0211E-B337-4A4A-955D-32D5225BFA1C}" destId="{FB96870C-1F98-41C2-B40E-75AAF8C45E90}" srcOrd="0" destOrd="0" presId="urn:microsoft.com/office/officeart/2018/2/layout/IconLabelList"/>
    <dgm:cxn modelId="{B01D313F-4BAF-4BAE-9EFE-E33BED23F93B}" type="presOf" srcId="{9BCA376C-B01B-4368-8172-C8979DC31D85}" destId="{5F10FC27-5E0C-4C39-8078-908BB0EDA984}" srcOrd="0" destOrd="0" presId="urn:microsoft.com/office/officeart/2018/2/layout/IconLabelList"/>
    <dgm:cxn modelId="{3DCADC28-29F5-4BC5-9C93-274A1E21D193}" type="presOf" srcId="{C3EB41E0-085C-4A43-A929-49DE6981E12A}" destId="{A74568D4-264E-421A-87FA-BA36B4EEBD44}" srcOrd="0" destOrd="0" presId="urn:microsoft.com/office/officeart/2018/2/layout/IconLabelList"/>
    <dgm:cxn modelId="{E883C40C-E9F3-4AA5-9831-A3FDF3E886D2}" srcId="{FD9C5D7F-3B9E-4AD0-9754-DC8D4E8CD0AD}" destId="{EDC0211E-B337-4A4A-955D-32D5225BFA1C}" srcOrd="1" destOrd="0" parTransId="{2C4DCC51-12B6-407F-8492-0366FA3AA4AD}" sibTransId="{EDFE16E2-D04B-471E-AE61-196858E2812B}"/>
    <dgm:cxn modelId="{E1A81EFA-BC73-42F7-ACFC-D2FDC3F73351}" srcId="{FD9C5D7F-3B9E-4AD0-9754-DC8D4E8CD0AD}" destId="{9BCA376C-B01B-4368-8172-C8979DC31D85}" srcOrd="3" destOrd="0" parTransId="{A4D972A3-2A07-470B-BA9F-EFBA66E5C4FC}" sibTransId="{34903B3A-DFBB-4CB3-B9F0-78A1290FFA87}"/>
    <dgm:cxn modelId="{2580B88E-AEA4-4778-BA02-D5F474AD9129}" type="presOf" srcId="{C6D25E3C-9919-4DFD-BE0B-9706B671270B}" destId="{995B729D-1A2F-4B60-9A90-1A22C16BBDBC}" srcOrd="0" destOrd="0" presId="urn:microsoft.com/office/officeart/2018/2/layout/IconLabelList"/>
    <dgm:cxn modelId="{D190461B-505D-4B6D-B47F-70956BC21857}" srcId="{FD9C5D7F-3B9E-4AD0-9754-DC8D4E8CD0AD}" destId="{C6D25E3C-9919-4DFD-BE0B-9706B671270B}" srcOrd="0" destOrd="0" parTransId="{B640AC7A-A290-4CDD-88E2-D3F682D71DAD}" sibTransId="{CE7B3668-F14B-4AFF-9C2F-9F77CFFFDAB5}"/>
    <dgm:cxn modelId="{590E7E01-1D39-402F-AD9C-F573C2467463}" srcId="{FD9C5D7F-3B9E-4AD0-9754-DC8D4E8CD0AD}" destId="{C3EB41E0-085C-4A43-A929-49DE6981E12A}" srcOrd="2" destOrd="0" parTransId="{4B257012-00FF-46B3-AE76-E4B05CE05D1B}" sibTransId="{A992CE5F-9D03-4427-97B0-57AD36AD3E96}"/>
    <dgm:cxn modelId="{E9B2D114-D7FC-475A-9C7E-519685013FFD}" type="presOf" srcId="{FD9C5D7F-3B9E-4AD0-9754-DC8D4E8CD0AD}" destId="{514B07E5-5AC1-49FC-812E-6706669A93CE}" srcOrd="0" destOrd="0" presId="urn:microsoft.com/office/officeart/2018/2/layout/IconLabelList"/>
    <dgm:cxn modelId="{5AEF8EDC-EE32-46F0-9DA0-F398566A0A48}" type="presParOf" srcId="{514B07E5-5AC1-49FC-812E-6706669A93CE}" destId="{FCA16770-65DB-4F66-874A-A61CD0BA1480}" srcOrd="0" destOrd="0" presId="urn:microsoft.com/office/officeart/2018/2/layout/IconLabelList"/>
    <dgm:cxn modelId="{ABBD564C-8F75-43AF-BAC0-3838FD8908A6}" type="presParOf" srcId="{FCA16770-65DB-4F66-874A-A61CD0BA1480}" destId="{BA2CC93F-480B-458D-8D18-5A4CD0065DD9}" srcOrd="0" destOrd="0" presId="urn:microsoft.com/office/officeart/2018/2/layout/IconLabelList"/>
    <dgm:cxn modelId="{5CB379E2-B71A-491F-99BB-438FAA5D215A}" type="presParOf" srcId="{FCA16770-65DB-4F66-874A-A61CD0BA1480}" destId="{95C2B7A2-BB40-42D0-8EFC-B14895061B70}" srcOrd="1" destOrd="0" presId="urn:microsoft.com/office/officeart/2018/2/layout/IconLabelList"/>
    <dgm:cxn modelId="{E0FADD7C-8A84-4F37-90E5-9333F869EBDA}" type="presParOf" srcId="{FCA16770-65DB-4F66-874A-A61CD0BA1480}" destId="{995B729D-1A2F-4B60-9A90-1A22C16BBDBC}" srcOrd="2" destOrd="0" presId="urn:microsoft.com/office/officeart/2018/2/layout/IconLabelList"/>
    <dgm:cxn modelId="{262682CE-1233-45DE-A29E-163ACB25B0D3}" type="presParOf" srcId="{514B07E5-5AC1-49FC-812E-6706669A93CE}" destId="{ACD1FFB8-85A7-448C-AEF7-4B58B34D35B7}" srcOrd="1" destOrd="0" presId="urn:microsoft.com/office/officeart/2018/2/layout/IconLabelList"/>
    <dgm:cxn modelId="{1F8C4EED-003B-4CF8-9312-16ECCA7E338B}" type="presParOf" srcId="{514B07E5-5AC1-49FC-812E-6706669A93CE}" destId="{A0C5D21F-31AA-4300-9C0D-E1FB1A7C8562}" srcOrd="2" destOrd="0" presId="urn:microsoft.com/office/officeart/2018/2/layout/IconLabelList"/>
    <dgm:cxn modelId="{D555D362-2B37-4EBB-AC2D-6F10DE2BCAE7}" type="presParOf" srcId="{A0C5D21F-31AA-4300-9C0D-E1FB1A7C8562}" destId="{9E6E1044-72FE-4DE5-A92B-7CEF746052F0}" srcOrd="0" destOrd="0" presId="urn:microsoft.com/office/officeart/2018/2/layout/IconLabelList"/>
    <dgm:cxn modelId="{B4CF438C-E7ED-49A5-8D6F-35E3FA36E870}" type="presParOf" srcId="{A0C5D21F-31AA-4300-9C0D-E1FB1A7C8562}" destId="{DB4FFDF3-67C0-49DE-B06C-68B0C4604587}" srcOrd="1" destOrd="0" presId="urn:microsoft.com/office/officeart/2018/2/layout/IconLabelList"/>
    <dgm:cxn modelId="{6F5002B7-E69F-4D94-B29E-24849BE2BC9F}" type="presParOf" srcId="{A0C5D21F-31AA-4300-9C0D-E1FB1A7C8562}" destId="{FB96870C-1F98-41C2-B40E-75AAF8C45E90}" srcOrd="2" destOrd="0" presId="urn:microsoft.com/office/officeart/2018/2/layout/IconLabelList"/>
    <dgm:cxn modelId="{AA7006F4-5886-4621-85FD-B28607164F5E}" type="presParOf" srcId="{514B07E5-5AC1-49FC-812E-6706669A93CE}" destId="{9B64BAB4-CF85-43DC-BBF3-9B1ADFF71400}" srcOrd="3" destOrd="0" presId="urn:microsoft.com/office/officeart/2018/2/layout/IconLabelList"/>
    <dgm:cxn modelId="{F55C6CCD-D6CA-429B-867B-1F5D4EA534E9}" type="presParOf" srcId="{514B07E5-5AC1-49FC-812E-6706669A93CE}" destId="{620BD126-22E1-4DBA-80E3-81240E3F6CC6}" srcOrd="4" destOrd="0" presId="urn:microsoft.com/office/officeart/2018/2/layout/IconLabelList"/>
    <dgm:cxn modelId="{3FAD6003-15C3-488C-9A86-E1C7A7F43810}" type="presParOf" srcId="{620BD126-22E1-4DBA-80E3-81240E3F6CC6}" destId="{4A5CA341-10F4-4F4B-9C04-56B8F0C3092C}" srcOrd="0" destOrd="0" presId="urn:microsoft.com/office/officeart/2018/2/layout/IconLabelList"/>
    <dgm:cxn modelId="{74ED8577-86B5-4052-B338-22D8FE175DEE}" type="presParOf" srcId="{620BD126-22E1-4DBA-80E3-81240E3F6CC6}" destId="{D613975E-EA7C-4224-B93C-3B087198FB87}" srcOrd="1" destOrd="0" presId="urn:microsoft.com/office/officeart/2018/2/layout/IconLabelList"/>
    <dgm:cxn modelId="{D14A9259-1996-4C94-8CB9-C8F2C5EA48E1}" type="presParOf" srcId="{620BD126-22E1-4DBA-80E3-81240E3F6CC6}" destId="{A74568D4-264E-421A-87FA-BA36B4EEBD44}" srcOrd="2" destOrd="0" presId="urn:microsoft.com/office/officeart/2018/2/layout/IconLabelList"/>
    <dgm:cxn modelId="{998C81A1-A291-497A-BB48-C3D416DD9F68}" type="presParOf" srcId="{514B07E5-5AC1-49FC-812E-6706669A93CE}" destId="{9DEBD45F-AAD7-4FE9-BE8C-B888991FD8D0}" srcOrd="5" destOrd="0" presId="urn:microsoft.com/office/officeart/2018/2/layout/IconLabelList"/>
    <dgm:cxn modelId="{6ED0E73C-6454-41C1-AD71-717D2A03FA16}" type="presParOf" srcId="{514B07E5-5AC1-49FC-812E-6706669A93CE}" destId="{B4F560E8-7D6E-45E1-A829-842ADB54CC8B}" srcOrd="6" destOrd="0" presId="urn:microsoft.com/office/officeart/2018/2/layout/IconLabelList"/>
    <dgm:cxn modelId="{AE8A6CC4-59ED-490C-A84F-20A5E8F08AC7}" type="presParOf" srcId="{B4F560E8-7D6E-45E1-A829-842ADB54CC8B}" destId="{5E561516-2258-4C64-A240-B51044B4E2BB}" srcOrd="0" destOrd="0" presId="urn:microsoft.com/office/officeart/2018/2/layout/IconLabelList"/>
    <dgm:cxn modelId="{1E7E3F22-0716-45F2-AFBA-D170CEF6C4E6}" type="presParOf" srcId="{B4F560E8-7D6E-45E1-A829-842ADB54CC8B}" destId="{3EEBD7EF-C679-4BC0-8D23-19C2CF417E6A}" srcOrd="1" destOrd="0" presId="urn:microsoft.com/office/officeart/2018/2/layout/IconLabelList"/>
    <dgm:cxn modelId="{32C77383-77B4-441D-A654-0D866CD4B8E2}" type="presParOf" srcId="{B4F560E8-7D6E-45E1-A829-842ADB54CC8B}" destId="{5F10FC27-5E0C-4C39-8078-908BB0EDA9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B5B058-9190-47B6-9395-859357269A61}"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191C4F0D-6485-43F0-81E6-13F04EA07EBF}">
      <dgm:prSet/>
      <dgm:spPr>
        <a:xfrm>
          <a:off x="0" y="39687"/>
          <a:ext cx="3286125" cy="1971675"/>
        </a:xfrm>
        <a:prstGeom prst="rect">
          <a:avLst/>
        </a:prstGeom>
        <a:solidFill>
          <a:srgbClr val="ED7D31">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nSpc>
              <a:spcPct val="100000"/>
            </a:lnSpc>
          </a:pPr>
          <a:r>
            <a:rPr lang="en-GB" dirty="0">
              <a:solidFill>
                <a:sysClr val="window" lastClr="FFFFFF"/>
              </a:solidFill>
              <a:latin typeface="Calibri" panose="020F0502020204030204"/>
              <a:ea typeface="+mn-ea"/>
              <a:cs typeface="+mn-cs"/>
            </a:rPr>
            <a:t>Explore reason why breathlessness occurs in Long </a:t>
          </a:r>
          <a:r>
            <a:rPr lang="en-GB" dirty="0" err="1">
              <a:solidFill>
                <a:sysClr val="window" lastClr="FFFFFF"/>
              </a:solidFill>
              <a:latin typeface="Calibri" panose="020F0502020204030204"/>
              <a:ea typeface="+mn-ea"/>
              <a:cs typeface="+mn-cs"/>
            </a:rPr>
            <a:t>Covid</a:t>
          </a:r>
          <a:r>
            <a:rPr lang="en-GB" dirty="0">
              <a:solidFill>
                <a:sysClr val="window" lastClr="FFFFFF"/>
              </a:solidFill>
              <a:latin typeface="Calibri" panose="020F0502020204030204"/>
              <a:ea typeface="+mn-ea"/>
              <a:cs typeface="+mn-cs"/>
            </a:rPr>
            <a:t>?</a:t>
          </a:r>
          <a:endParaRPr lang="en-US" dirty="0">
            <a:solidFill>
              <a:sysClr val="window" lastClr="FFFFFF"/>
            </a:solidFill>
            <a:latin typeface="Calibri" panose="020F0502020204030204"/>
            <a:ea typeface="+mn-ea"/>
            <a:cs typeface="+mn-cs"/>
          </a:endParaRPr>
        </a:p>
      </dgm:t>
    </dgm:pt>
    <dgm:pt modelId="{0E2D0762-8A86-497D-BD47-8CD5CA2B7850}" type="parTrans" cxnId="{8AAF5F05-B4BA-41CA-B077-BC180757397D}">
      <dgm:prSet/>
      <dgm:spPr/>
      <dgm:t>
        <a:bodyPr/>
        <a:lstStyle/>
        <a:p>
          <a:endParaRPr lang="en-US"/>
        </a:p>
      </dgm:t>
    </dgm:pt>
    <dgm:pt modelId="{C2DE39B9-73B2-4378-A74D-77539ED1D9CB}" type="sibTrans" cxnId="{8AAF5F05-B4BA-41CA-B077-BC180757397D}">
      <dgm:prSet/>
      <dgm:spPr/>
      <dgm:t>
        <a:bodyPr/>
        <a:lstStyle/>
        <a:p>
          <a:pPr>
            <a:lnSpc>
              <a:spcPct val="100000"/>
            </a:lnSpc>
          </a:pPr>
          <a:endParaRPr lang="en-US"/>
        </a:p>
      </dgm:t>
    </dgm:pt>
    <dgm:pt modelId="{3250A687-F2AE-4664-84A7-65161CBE8281}">
      <dgm:prSet/>
      <dgm:spPr>
        <a:xfrm>
          <a:off x="3614737" y="39687"/>
          <a:ext cx="3286125" cy="1971675"/>
        </a:xfrm>
        <a:prstGeom prst="rect">
          <a:avLst/>
        </a:prstGeom>
        <a:solidFill>
          <a:srgbClr val="A5A5A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nSpc>
              <a:spcPct val="100000"/>
            </a:lnSpc>
          </a:pPr>
          <a:r>
            <a:rPr lang="en-GB">
              <a:solidFill>
                <a:sysClr val="window" lastClr="FFFFFF"/>
              </a:solidFill>
              <a:latin typeface="Calibri" panose="020F0502020204030204"/>
              <a:ea typeface="+mn-ea"/>
              <a:cs typeface="+mn-cs"/>
            </a:rPr>
            <a:t>Discuss normal breathing</a:t>
          </a:r>
          <a:endParaRPr lang="en-US">
            <a:solidFill>
              <a:sysClr val="window" lastClr="FFFFFF"/>
            </a:solidFill>
            <a:latin typeface="Calibri" panose="020F0502020204030204"/>
            <a:ea typeface="+mn-ea"/>
            <a:cs typeface="+mn-cs"/>
          </a:endParaRPr>
        </a:p>
      </dgm:t>
    </dgm:pt>
    <dgm:pt modelId="{73CE13EE-F0AE-4499-B490-06891CDC3768}" type="parTrans" cxnId="{0AD6892E-082F-48DC-884D-E5165B213110}">
      <dgm:prSet/>
      <dgm:spPr/>
      <dgm:t>
        <a:bodyPr/>
        <a:lstStyle/>
        <a:p>
          <a:endParaRPr lang="en-US"/>
        </a:p>
      </dgm:t>
    </dgm:pt>
    <dgm:pt modelId="{1C2A0BBB-D0CF-4239-B532-F33EF62ABD6A}" type="sibTrans" cxnId="{0AD6892E-082F-48DC-884D-E5165B213110}">
      <dgm:prSet/>
      <dgm:spPr/>
      <dgm:t>
        <a:bodyPr/>
        <a:lstStyle/>
        <a:p>
          <a:pPr>
            <a:lnSpc>
              <a:spcPct val="100000"/>
            </a:lnSpc>
          </a:pPr>
          <a:endParaRPr lang="en-US"/>
        </a:p>
      </dgm:t>
    </dgm:pt>
    <dgm:pt modelId="{DD057002-1625-48A8-B37A-6131CB229B18}">
      <dgm:prSet/>
      <dgm:spPr>
        <a:xfrm>
          <a:off x="7229475" y="39687"/>
          <a:ext cx="3286125" cy="1971675"/>
        </a:xfrm>
        <a:prstGeom prst="rect">
          <a:avLst/>
        </a:prstGeom>
        <a:solidFill>
          <a:srgbClr val="FFC000">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r>
            <a:rPr lang="en-GB">
              <a:solidFill>
                <a:sysClr val="window" lastClr="FFFFFF"/>
              </a:solidFill>
              <a:latin typeface="Calibri Light" panose="020F0302020204030204"/>
              <a:ea typeface="+mn-ea"/>
              <a:cs typeface="+mn-cs"/>
            </a:rPr>
            <a:t>Understanding changes to breathing patterns</a:t>
          </a:r>
          <a:endParaRPr lang="en-US">
            <a:solidFill>
              <a:sysClr val="window" lastClr="FFFFFF"/>
            </a:solidFill>
            <a:latin typeface="Calibri" panose="020F0502020204030204"/>
            <a:ea typeface="+mn-ea"/>
            <a:cs typeface="+mn-cs"/>
          </a:endParaRPr>
        </a:p>
      </dgm:t>
    </dgm:pt>
    <dgm:pt modelId="{EC96503F-0BE9-4E7A-96B1-BED91F69587B}" type="parTrans" cxnId="{0104B7CA-6844-408F-8DD2-FCDDFEEABAA6}">
      <dgm:prSet/>
      <dgm:spPr/>
      <dgm:t>
        <a:bodyPr/>
        <a:lstStyle/>
        <a:p>
          <a:endParaRPr lang="en-US"/>
        </a:p>
      </dgm:t>
    </dgm:pt>
    <dgm:pt modelId="{D64120D6-329D-4419-8675-F2FACD712DD2}" type="sibTrans" cxnId="{0104B7CA-6844-408F-8DD2-FCDDFEEABAA6}">
      <dgm:prSet/>
      <dgm:spPr/>
      <dgm:t>
        <a:bodyPr/>
        <a:lstStyle/>
        <a:p>
          <a:pPr>
            <a:lnSpc>
              <a:spcPct val="100000"/>
            </a:lnSpc>
          </a:pPr>
          <a:endParaRPr lang="en-US"/>
        </a:p>
      </dgm:t>
    </dgm:pt>
    <dgm:pt modelId="{3265E0C4-45C7-4645-AE6E-C5BC2D8EE5DA}">
      <dgm:prSet/>
      <dgm:spPr>
        <a:xfrm>
          <a:off x="1807368" y="2339975"/>
          <a:ext cx="3286125" cy="197167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rtl="0"/>
          <a:r>
            <a:rPr lang="en-GB" dirty="0">
              <a:solidFill>
                <a:sysClr val="window" lastClr="FFFFFF"/>
              </a:solidFill>
              <a:latin typeface="Calibri Light" panose="020F0302020204030204"/>
              <a:ea typeface="+mn-ea"/>
              <a:cs typeface="+mn-cs"/>
            </a:rPr>
            <a:t>Tips</a:t>
          </a:r>
          <a:r>
            <a:rPr lang="en-GB" dirty="0">
              <a:solidFill>
                <a:sysClr val="window" lastClr="FFFFFF"/>
              </a:solidFill>
              <a:latin typeface="Calibri" panose="020F0502020204030204"/>
              <a:ea typeface="+mn-ea"/>
              <a:cs typeface="+mn-cs"/>
            </a:rPr>
            <a:t> for </a:t>
          </a:r>
          <a:r>
            <a:rPr lang="en-GB" dirty="0">
              <a:solidFill>
                <a:sysClr val="window" lastClr="FFFFFF"/>
              </a:solidFill>
              <a:latin typeface="Calibri Light" panose="020F0302020204030204"/>
              <a:ea typeface="+mn-ea"/>
              <a:cs typeface="+mn-cs"/>
            </a:rPr>
            <a:t>breathlessness</a:t>
          </a:r>
        </a:p>
      </dgm:t>
    </dgm:pt>
    <dgm:pt modelId="{DA72DB69-4B45-4048-8A12-D0A33864D99E}" type="parTrans" cxnId="{3C96DA06-E666-4879-8ACB-7A3FCC785EDE}">
      <dgm:prSet/>
      <dgm:spPr/>
      <dgm:t>
        <a:bodyPr/>
        <a:lstStyle/>
        <a:p>
          <a:endParaRPr lang="en-US"/>
        </a:p>
      </dgm:t>
    </dgm:pt>
    <dgm:pt modelId="{5A810231-4828-4EA9-862C-6456775678ED}" type="sibTrans" cxnId="{3C96DA06-E666-4879-8ACB-7A3FCC785EDE}">
      <dgm:prSet/>
      <dgm:spPr/>
      <dgm:t>
        <a:bodyPr/>
        <a:lstStyle/>
        <a:p>
          <a:pPr>
            <a:lnSpc>
              <a:spcPct val="100000"/>
            </a:lnSpc>
          </a:pPr>
          <a:endParaRPr lang="en-US"/>
        </a:p>
      </dgm:t>
    </dgm:pt>
    <dgm:pt modelId="{F2C5E1E4-9C1F-46B1-A7CC-9205EA7D8AB3}">
      <dgm:prSet phldr="0"/>
      <dgm:spPr>
        <a:xfrm>
          <a:off x="5422106" y="2339975"/>
          <a:ext cx="3286125" cy="1971675"/>
        </a:xfrm>
        <a:prstGeom prst="rect">
          <a:avLst/>
        </a:prstGeom>
        <a:solidFill>
          <a:srgbClr val="70AD47">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lnSpc>
              <a:spcPct val="100000"/>
            </a:lnSpc>
          </a:pPr>
          <a:r>
            <a:rPr lang="en-GB">
              <a:solidFill>
                <a:sysClr val="window" lastClr="FFFFFF"/>
              </a:solidFill>
              <a:latin typeface="Calibri Light" panose="020F0302020204030204"/>
              <a:ea typeface="+mn-ea"/>
              <a:cs typeface="+mn-cs"/>
            </a:rPr>
            <a:t>Breathing</a:t>
          </a:r>
          <a:r>
            <a:rPr lang="en-GB">
              <a:solidFill>
                <a:sysClr val="window" lastClr="FFFFFF"/>
              </a:solidFill>
              <a:latin typeface="Calibri" panose="020F0502020204030204"/>
              <a:ea typeface="+mn-ea"/>
              <a:cs typeface="+mn-cs"/>
            </a:rPr>
            <a:t> </a:t>
          </a:r>
          <a:r>
            <a:rPr lang="en-GB">
              <a:solidFill>
                <a:sysClr val="window" lastClr="FFFFFF"/>
              </a:solidFill>
              <a:latin typeface="Calibri Light" panose="020F0302020204030204"/>
              <a:ea typeface="+mn-ea"/>
              <a:cs typeface="+mn-cs"/>
            </a:rPr>
            <a:t>exercises</a:t>
          </a:r>
          <a:endParaRPr lang="en-GB">
            <a:solidFill>
              <a:sysClr val="window" lastClr="FFFFFF"/>
            </a:solidFill>
            <a:latin typeface="Calibri" panose="020F0502020204030204"/>
            <a:ea typeface="+mn-ea"/>
            <a:cs typeface="+mn-cs"/>
          </a:endParaRPr>
        </a:p>
      </dgm:t>
    </dgm:pt>
    <dgm:pt modelId="{F51EA4E7-2D74-4835-AE24-3F0B18514354}" type="parTrans" cxnId="{4CEF373D-A47D-4ABA-AEF5-74BF67F183D2}">
      <dgm:prSet/>
      <dgm:spPr/>
      <dgm:t>
        <a:bodyPr/>
        <a:lstStyle/>
        <a:p>
          <a:endParaRPr lang="en-GB"/>
        </a:p>
      </dgm:t>
    </dgm:pt>
    <dgm:pt modelId="{3025D89D-6C44-4A57-810D-F5F190D82360}" type="sibTrans" cxnId="{4CEF373D-A47D-4ABA-AEF5-74BF67F183D2}">
      <dgm:prSet/>
      <dgm:spPr/>
      <dgm:t>
        <a:bodyPr/>
        <a:lstStyle/>
        <a:p>
          <a:endParaRPr lang="en-GB"/>
        </a:p>
      </dgm:t>
    </dgm:pt>
    <dgm:pt modelId="{AA1B4BBE-637C-4EFC-8D24-3CE41713C76C}" type="pres">
      <dgm:prSet presAssocID="{CAB5B058-9190-47B6-9395-859357269A61}" presName="diagram" presStyleCnt="0">
        <dgm:presLayoutVars>
          <dgm:dir/>
          <dgm:resizeHandles val="exact"/>
        </dgm:presLayoutVars>
      </dgm:prSet>
      <dgm:spPr/>
      <dgm:t>
        <a:bodyPr/>
        <a:lstStyle/>
        <a:p>
          <a:endParaRPr lang="en-GB"/>
        </a:p>
      </dgm:t>
    </dgm:pt>
    <dgm:pt modelId="{96C4774B-FDD2-4884-92B7-47935DC231C6}" type="pres">
      <dgm:prSet presAssocID="{191C4F0D-6485-43F0-81E6-13F04EA07EBF}" presName="node" presStyleLbl="node1" presStyleIdx="0" presStyleCnt="5">
        <dgm:presLayoutVars>
          <dgm:bulletEnabled val="1"/>
        </dgm:presLayoutVars>
      </dgm:prSet>
      <dgm:spPr/>
      <dgm:t>
        <a:bodyPr/>
        <a:lstStyle/>
        <a:p>
          <a:endParaRPr lang="en-GB"/>
        </a:p>
      </dgm:t>
    </dgm:pt>
    <dgm:pt modelId="{990961A2-4D5B-44F4-9CAE-FA4C37A48649}" type="pres">
      <dgm:prSet presAssocID="{C2DE39B9-73B2-4378-A74D-77539ED1D9CB}" presName="sibTrans" presStyleCnt="0"/>
      <dgm:spPr/>
    </dgm:pt>
    <dgm:pt modelId="{EBB0FF0E-D031-4050-AE28-0B8E79AD84AF}" type="pres">
      <dgm:prSet presAssocID="{3250A687-F2AE-4664-84A7-65161CBE8281}" presName="node" presStyleLbl="node1" presStyleIdx="1" presStyleCnt="5">
        <dgm:presLayoutVars>
          <dgm:bulletEnabled val="1"/>
        </dgm:presLayoutVars>
      </dgm:prSet>
      <dgm:spPr/>
      <dgm:t>
        <a:bodyPr/>
        <a:lstStyle/>
        <a:p>
          <a:endParaRPr lang="en-GB"/>
        </a:p>
      </dgm:t>
    </dgm:pt>
    <dgm:pt modelId="{9418FF59-3645-4B74-B50C-D1E011884F5B}" type="pres">
      <dgm:prSet presAssocID="{1C2A0BBB-D0CF-4239-B532-F33EF62ABD6A}" presName="sibTrans" presStyleCnt="0"/>
      <dgm:spPr/>
    </dgm:pt>
    <dgm:pt modelId="{7468427F-F95F-4E20-85B2-BFA9DDD3FAF3}" type="pres">
      <dgm:prSet presAssocID="{DD057002-1625-48A8-B37A-6131CB229B18}" presName="node" presStyleLbl="node1" presStyleIdx="2" presStyleCnt="5">
        <dgm:presLayoutVars>
          <dgm:bulletEnabled val="1"/>
        </dgm:presLayoutVars>
      </dgm:prSet>
      <dgm:spPr/>
      <dgm:t>
        <a:bodyPr/>
        <a:lstStyle/>
        <a:p>
          <a:endParaRPr lang="en-GB"/>
        </a:p>
      </dgm:t>
    </dgm:pt>
    <dgm:pt modelId="{102E4E4F-9A5F-49EA-B828-4EF1ECE7102D}" type="pres">
      <dgm:prSet presAssocID="{D64120D6-329D-4419-8675-F2FACD712DD2}" presName="sibTrans" presStyleCnt="0"/>
      <dgm:spPr/>
    </dgm:pt>
    <dgm:pt modelId="{61618280-52D4-4DB9-8402-92B05C38C028}" type="pres">
      <dgm:prSet presAssocID="{3265E0C4-45C7-4645-AE6E-C5BC2D8EE5DA}" presName="node" presStyleLbl="node1" presStyleIdx="3" presStyleCnt="5">
        <dgm:presLayoutVars>
          <dgm:bulletEnabled val="1"/>
        </dgm:presLayoutVars>
      </dgm:prSet>
      <dgm:spPr/>
      <dgm:t>
        <a:bodyPr/>
        <a:lstStyle/>
        <a:p>
          <a:endParaRPr lang="en-GB"/>
        </a:p>
      </dgm:t>
    </dgm:pt>
    <dgm:pt modelId="{F882DA9C-37A5-403E-99DB-EDCDB4FA9605}" type="pres">
      <dgm:prSet presAssocID="{5A810231-4828-4EA9-862C-6456775678ED}" presName="sibTrans" presStyleCnt="0"/>
      <dgm:spPr/>
    </dgm:pt>
    <dgm:pt modelId="{583761A9-2241-455B-80C6-0F923B57415C}" type="pres">
      <dgm:prSet presAssocID="{F2C5E1E4-9C1F-46B1-A7CC-9205EA7D8AB3}" presName="node" presStyleLbl="node1" presStyleIdx="4" presStyleCnt="5">
        <dgm:presLayoutVars>
          <dgm:bulletEnabled val="1"/>
        </dgm:presLayoutVars>
      </dgm:prSet>
      <dgm:spPr/>
      <dgm:t>
        <a:bodyPr/>
        <a:lstStyle/>
        <a:p>
          <a:endParaRPr lang="en-GB"/>
        </a:p>
      </dgm:t>
    </dgm:pt>
  </dgm:ptLst>
  <dgm:cxnLst>
    <dgm:cxn modelId="{8AAF5F05-B4BA-41CA-B077-BC180757397D}" srcId="{CAB5B058-9190-47B6-9395-859357269A61}" destId="{191C4F0D-6485-43F0-81E6-13F04EA07EBF}" srcOrd="0" destOrd="0" parTransId="{0E2D0762-8A86-497D-BD47-8CD5CA2B7850}" sibTransId="{C2DE39B9-73B2-4378-A74D-77539ED1D9CB}"/>
    <dgm:cxn modelId="{0104B7CA-6844-408F-8DD2-FCDDFEEABAA6}" srcId="{CAB5B058-9190-47B6-9395-859357269A61}" destId="{DD057002-1625-48A8-B37A-6131CB229B18}" srcOrd="2" destOrd="0" parTransId="{EC96503F-0BE9-4E7A-96B1-BED91F69587B}" sibTransId="{D64120D6-329D-4419-8675-F2FACD712DD2}"/>
    <dgm:cxn modelId="{4131B106-B0BF-4BB7-8C78-7DABD6634901}" type="presOf" srcId="{3250A687-F2AE-4664-84A7-65161CBE8281}" destId="{EBB0FF0E-D031-4050-AE28-0B8E79AD84AF}" srcOrd="0" destOrd="0" presId="urn:microsoft.com/office/officeart/2005/8/layout/default"/>
    <dgm:cxn modelId="{3798734F-F5DE-49F0-A05C-4A38E637DD56}" type="presOf" srcId="{CAB5B058-9190-47B6-9395-859357269A61}" destId="{AA1B4BBE-637C-4EFC-8D24-3CE41713C76C}" srcOrd="0" destOrd="0" presId="urn:microsoft.com/office/officeart/2005/8/layout/default"/>
    <dgm:cxn modelId="{6252C2AE-A0DF-4399-83DA-85163213002C}" type="presOf" srcId="{191C4F0D-6485-43F0-81E6-13F04EA07EBF}" destId="{96C4774B-FDD2-4884-92B7-47935DC231C6}" srcOrd="0" destOrd="0" presId="urn:microsoft.com/office/officeart/2005/8/layout/default"/>
    <dgm:cxn modelId="{057855E8-F3FF-4464-9FB4-FF56A038B7CC}" type="presOf" srcId="{F2C5E1E4-9C1F-46B1-A7CC-9205EA7D8AB3}" destId="{583761A9-2241-455B-80C6-0F923B57415C}" srcOrd="0" destOrd="0" presId="urn:microsoft.com/office/officeart/2005/8/layout/default"/>
    <dgm:cxn modelId="{2107759D-3967-4563-B843-FAB11ECB5B2F}" type="presOf" srcId="{3265E0C4-45C7-4645-AE6E-C5BC2D8EE5DA}" destId="{61618280-52D4-4DB9-8402-92B05C38C028}" srcOrd="0" destOrd="0" presId="urn:microsoft.com/office/officeart/2005/8/layout/default"/>
    <dgm:cxn modelId="{0AD6892E-082F-48DC-884D-E5165B213110}" srcId="{CAB5B058-9190-47B6-9395-859357269A61}" destId="{3250A687-F2AE-4664-84A7-65161CBE8281}" srcOrd="1" destOrd="0" parTransId="{73CE13EE-F0AE-4499-B490-06891CDC3768}" sibTransId="{1C2A0BBB-D0CF-4239-B532-F33EF62ABD6A}"/>
    <dgm:cxn modelId="{3C96DA06-E666-4879-8ACB-7A3FCC785EDE}" srcId="{CAB5B058-9190-47B6-9395-859357269A61}" destId="{3265E0C4-45C7-4645-AE6E-C5BC2D8EE5DA}" srcOrd="3" destOrd="0" parTransId="{DA72DB69-4B45-4048-8A12-D0A33864D99E}" sibTransId="{5A810231-4828-4EA9-862C-6456775678ED}"/>
    <dgm:cxn modelId="{71AF1442-6480-4A41-A538-DB28BBB4884B}" type="presOf" srcId="{DD057002-1625-48A8-B37A-6131CB229B18}" destId="{7468427F-F95F-4E20-85B2-BFA9DDD3FAF3}" srcOrd="0" destOrd="0" presId="urn:microsoft.com/office/officeart/2005/8/layout/default"/>
    <dgm:cxn modelId="{4CEF373D-A47D-4ABA-AEF5-74BF67F183D2}" srcId="{CAB5B058-9190-47B6-9395-859357269A61}" destId="{F2C5E1E4-9C1F-46B1-A7CC-9205EA7D8AB3}" srcOrd="4" destOrd="0" parTransId="{F51EA4E7-2D74-4835-AE24-3F0B18514354}" sibTransId="{3025D89D-6C44-4A57-810D-F5F190D82360}"/>
    <dgm:cxn modelId="{D471B18A-6125-4EBB-BAE1-D533DE010D51}" type="presParOf" srcId="{AA1B4BBE-637C-4EFC-8D24-3CE41713C76C}" destId="{96C4774B-FDD2-4884-92B7-47935DC231C6}" srcOrd="0" destOrd="0" presId="urn:microsoft.com/office/officeart/2005/8/layout/default"/>
    <dgm:cxn modelId="{24B1F5D4-9847-4EA3-A4AD-41680AB0C300}" type="presParOf" srcId="{AA1B4BBE-637C-4EFC-8D24-3CE41713C76C}" destId="{990961A2-4D5B-44F4-9CAE-FA4C37A48649}" srcOrd="1" destOrd="0" presId="urn:microsoft.com/office/officeart/2005/8/layout/default"/>
    <dgm:cxn modelId="{83BF96F2-54E6-4D1C-8508-54C8EDC418A3}" type="presParOf" srcId="{AA1B4BBE-637C-4EFC-8D24-3CE41713C76C}" destId="{EBB0FF0E-D031-4050-AE28-0B8E79AD84AF}" srcOrd="2" destOrd="0" presId="urn:microsoft.com/office/officeart/2005/8/layout/default"/>
    <dgm:cxn modelId="{13DBF30E-9DD0-420E-B12E-361A826052EF}" type="presParOf" srcId="{AA1B4BBE-637C-4EFC-8D24-3CE41713C76C}" destId="{9418FF59-3645-4B74-B50C-D1E011884F5B}" srcOrd="3" destOrd="0" presId="urn:microsoft.com/office/officeart/2005/8/layout/default"/>
    <dgm:cxn modelId="{5850BB6E-6154-4908-84DA-984F5C92ED5D}" type="presParOf" srcId="{AA1B4BBE-637C-4EFC-8D24-3CE41713C76C}" destId="{7468427F-F95F-4E20-85B2-BFA9DDD3FAF3}" srcOrd="4" destOrd="0" presId="urn:microsoft.com/office/officeart/2005/8/layout/default"/>
    <dgm:cxn modelId="{9A80D475-A33F-4A46-BFB9-140BA51197EE}" type="presParOf" srcId="{AA1B4BBE-637C-4EFC-8D24-3CE41713C76C}" destId="{102E4E4F-9A5F-49EA-B828-4EF1ECE7102D}" srcOrd="5" destOrd="0" presId="urn:microsoft.com/office/officeart/2005/8/layout/default"/>
    <dgm:cxn modelId="{270B0A08-070D-4A00-9ABD-450CE7330A3F}" type="presParOf" srcId="{AA1B4BBE-637C-4EFC-8D24-3CE41713C76C}" destId="{61618280-52D4-4DB9-8402-92B05C38C028}" srcOrd="6" destOrd="0" presId="urn:microsoft.com/office/officeart/2005/8/layout/default"/>
    <dgm:cxn modelId="{0EC62234-D292-4490-A816-535426E3BA9E}" type="presParOf" srcId="{AA1B4BBE-637C-4EFC-8D24-3CE41713C76C}" destId="{F882DA9C-37A5-403E-99DB-EDCDB4FA9605}" srcOrd="7" destOrd="0" presId="urn:microsoft.com/office/officeart/2005/8/layout/default"/>
    <dgm:cxn modelId="{11543403-0135-4BA1-9C54-159D3A3EF871}" type="presParOf" srcId="{AA1B4BBE-637C-4EFC-8D24-3CE41713C76C}" destId="{583761A9-2241-455B-80C6-0F923B57415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FDD61-8A19-4997-82CC-39AA0E4560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83FECE-72DA-44A1-9664-0173D6CFD71D}">
      <dgm:prSet/>
      <dgm:spPr>
        <a:xfrm>
          <a:off x="1437631" y="531"/>
          <a:ext cx="9077968" cy="1244702"/>
        </a:xfrm>
        <a:prstGeom prst="rect">
          <a:avLst/>
        </a:prstGeom>
        <a:noFill/>
        <a:ln>
          <a:noFill/>
        </a:ln>
        <a:effectLst/>
      </dgm:spPr>
      <dgm:t>
        <a:bodyPr/>
        <a:lstStyle/>
        <a:p>
          <a:pPr rtl="0"/>
          <a:r>
            <a:rPr lang="en-GB">
              <a:solidFill>
                <a:sysClr val="window" lastClr="FFFFFF">
                  <a:hueOff val="0"/>
                  <a:satOff val="0"/>
                  <a:lumOff val="0"/>
                  <a:alphaOff val="0"/>
                </a:sysClr>
              </a:solidFill>
              <a:latin typeface="Calibri" panose="020F0502020204030204"/>
              <a:ea typeface="+mn-ea"/>
              <a:cs typeface="+mn-cs"/>
            </a:rPr>
            <a:t>Breathlessness is one of the more common issues people with Long Covid have been experiencing.</a:t>
          </a:r>
          <a:r>
            <a:rPr lang="en-GB">
              <a:solidFill>
                <a:sysClr val="window" lastClr="FFFFFF">
                  <a:hueOff val="0"/>
                  <a:satOff val="0"/>
                  <a:lumOff val="0"/>
                  <a:alphaOff val="0"/>
                </a:sysClr>
              </a:solidFill>
              <a:latin typeface="Calibri Light" panose="020F0302020204030204"/>
              <a:ea typeface="+mn-ea"/>
              <a:cs typeface="+mn-cs"/>
            </a:rPr>
            <a:t> </a:t>
          </a:r>
          <a:endParaRPr lang="en-US">
            <a:solidFill>
              <a:sysClr val="window" lastClr="FFFFFF">
                <a:hueOff val="0"/>
                <a:satOff val="0"/>
                <a:lumOff val="0"/>
                <a:alphaOff val="0"/>
              </a:sysClr>
            </a:solidFill>
            <a:latin typeface="Calibri" panose="020F0502020204030204"/>
            <a:ea typeface="+mn-ea"/>
            <a:cs typeface="+mn-cs"/>
          </a:endParaRPr>
        </a:p>
      </dgm:t>
    </dgm:pt>
    <dgm:pt modelId="{F100CF8D-8EE6-449D-A711-923685BB3214}" type="parTrans" cxnId="{5AB1DFF6-40E1-44B8-BAD1-49D11DC57E3B}">
      <dgm:prSet/>
      <dgm:spPr/>
      <dgm:t>
        <a:bodyPr/>
        <a:lstStyle/>
        <a:p>
          <a:endParaRPr lang="en-US"/>
        </a:p>
      </dgm:t>
    </dgm:pt>
    <dgm:pt modelId="{555B421F-2274-4B23-B9EC-0D02E00AEFF7}" type="sibTrans" cxnId="{5AB1DFF6-40E1-44B8-BAD1-49D11DC57E3B}">
      <dgm:prSet/>
      <dgm:spPr/>
      <dgm:t>
        <a:bodyPr/>
        <a:lstStyle/>
        <a:p>
          <a:endParaRPr lang="en-US"/>
        </a:p>
      </dgm:t>
    </dgm:pt>
    <dgm:pt modelId="{8F7EA2B8-1711-4198-8EED-0264BE7C1EFE}">
      <dgm:prSet/>
      <dgm:spPr>
        <a:xfrm>
          <a:off x="1437631" y="1556410"/>
          <a:ext cx="9077968" cy="1244702"/>
        </a:xfrm>
        <a:prstGeom prst="rect">
          <a:avLst/>
        </a:prstGeom>
        <a:noFill/>
        <a:ln>
          <a:noFill/>
        </a:ln>
        <a:effectLst/>
      </dgm:spPr>
      <dgm:t>
        <a:bodyPr/>
        <a:lstStyle/>
        <a:p>
          <a:pPr rtl="0"/>
          <a:r>
            <a:rPr lang="en-GB" dirty="0">
              <a:solidFill>
                <a:sysClr val="window" lastClr="FFFFFF">
                  <a:hueOff val="0"/>
                  <a:satOff val="0"/>
                  <a:lumOff val="0"/>
                  <a:alphaOff val="0"/>
                </a:sysClr>
              </a:solidFill>
              <a:latin typeface="Calibri" panose="020F0502020204030204"/>
              <a:ea typeface="+mn-ea"/>
              <a:cs typeface="+mn-cs"/>
            </a:rPr>
            <a:t>Breathlessness is normal and being breathless </a:t>
          </a:r>
          <a:r>
            <a:rPr lang="en-GB" dirty="0">
              <a:solidFill>
                <a:sysClr val="window" lastClr="FFFFFF">
                  <a:hueOff val="0"/>
                  <a:satOff val="0"/>
                  <a:lumOff val="0"/>
                  <a:alphaOff val="0"/>
                </a:sysClr>
              </a:solidFill>
              <a:latin typeface="Calibri Light" panose="020F0302020204030204"/>
              <a:ea typeface="+mn-ea"/>
              <a:cs typeface="+mn-cs"/>
            </a:rPr>
            <a:t>in isolation is</a:t>
          </a:r>
          <a:r>
            <a:rPr lang="en-GB" dirty="0">
              <a:solidFill>
                <a:sysClr val="window" lastClr="FFFFFF">
                  <a:hueOff val="0"/>
                  <a:satOff val="0"/>
                  <a:lumOff val="0"/>
                  <a:alphaOff val="0"/>
                </a:sysClr>
              </a:solidFill>
              <a:latin typeface="Calibri" panose="020F0502020204030204"/>
              <a:ea typeface="+mn-ea"/>
              <a:cs typeface="+mn-cs"/>
            </a:rPr>
            <a:t> </a:t>
          </a:r>
          <a:r>
            <a:rPr lang="en-GB" u="sng" dirty="0">
              <a:solidFill>
                <a:sysClr val="window" lastClr="FFFFFF">
                  <a:hueOff val="0"/>
                  <a:satOff val="0"/>
                  <a:lumOff val="0"/>
                  <a:alphaOff val="0"/>
                </a:sysClr>
              </a:solidFill>
              <a:latin typeface="Calibri" panose="020F0502020204030204"/>
              <a:ea typeface="+mn-ea"/>
              <a:cs typeface="+mn-cs"/>
            </a:rPr>
            <a:t>not</a:t>
          </a:r>
          <a:r>
            <a:rPr lang="en-GB" dirty="0">
              <a:solidFill>
                <a:sysClr val="window" lastClr="FFFFFF">
                  <a:hueOff val="0"/>
                  <a:satOff val="0"/>
                  <a:lumOff val="0"/>
                  <a:alphaOff val="0"/>
                </a:sysClr>
              </a:solidFill>
              <a:latin typeface="Calibri" panose="020F0502020204030204"/>
              <a:ea typeface="+mn-ea"/>
              <a:cs typeface="+mn-cs"/>
            </a:rPr>
            <a:t> harmful</a:t>
          </a:r>
          <a:endParaRPr lang="en-US" dirty="0">
            <a:solidFill>
              <a:sysClr val="window" lastClr="FFFFFF">
                <a:hueOff val="0"/>
                <a:satOff val="0"/>
                <a:lumOff val="0"/>
                <a:alphaOff val="0"/>
              </a:sysClr>
            </a:solidFill>
            <a:latin typeface="Calibri" panose="020F0502020204030204"/>
            <a:ea typeface="+mn-ea"/>
            <a:cs typeface="+mn-cs"/>
          </a:endParaRPr>
        </a:p>
      </dgm:t>
    </dgm:pt>
    <dgm:pt modelId="{8853B88B-1F95-4322-9463-8A4F65530C08}" type="parTrans" cxnId="{CAFE2196-1B30-4E49-A2AA-393D7960E8A0}">
      <dgm:prSet/>
      <dgm:spPr/>
      <dgm:t>
        <a:bodyPr/>
        <a:lstStyle/>
        <a:p>
          <a:endParaRPr lang="en-US"/>
        </a:p>
      </dgm:t>
    </dgm:pt>
    <dgm:pt modelId="{3D9EA1F5-CD5B-4C69-A5FB-369EE7A87ADA}" type="sibTrans" cxnId="{CAFE2196-1B30-4E49-A2AA-393D7960E8A0}">
      <dgm:prSet/>
      <dgm:spPr/>
      <dgm:t>
        <a:bodyPr/>
        <a:lstStyle/>
        <a:p>
          <a:endParaRPr lang="en-US"/>
        </a:p>
      </dgm:t>
    </dgm:pt>
    <dgm:pt modelId="{496EA906-300A-435E-ABDD-412DACC45D33}">
      <dgm:prSet/>
      <dgm:spPr>
        <a:xfrm>
          <a:off x="1437631" y="3112289"/>
          <a:ext cx="9077968" cy="1244702"/>
        </a:xfrm>
        <a:prstGeom prst="rect">
          <a:avLst/>
        </a:prstGeom>
        <a:noFill/>
        <a:ln>
          <a:noFill/>
        </a:ln>
        <a:effectLst/>
      </dgm:spPr>
      <dgm:t>
        <a:bodyPr/>
        <a:lstStyle/>
        <a:p>
          <a:r>
            <a:rPr lang="en-GB" dirty="0">
              <a:solidFill>
                <a:sysClr val="window" lastClr="FFFFFF">
                  <a:hueOff val="0"/>
                  <a:satOff val="0"/>
                  <a:lumOff val="0"/>
                  <a:alphaOff val="0"/>
                </a:sysClr>
              </a:solidFill>
              <a:latin typeface="Calibri" panose="020F0502020204030204"/>
              <a:ea typeface="+mn-ea"/>
              <a:cs typeface="+mn-cs"/>
            </a:rPr>
            <a:t>If we become unable to control breathing, this can feel uncomfortable and distressing making us tired, anxious and frightened.</a:t>
          </a:r>
          <a:endParaRPr lang="en-US" dirty="0">
            <a:solidFill>
              <a:sysClr val="window" lastClr="FFFFFF">
                <a:hueOff val="0"/>
                <a:satOff val="0"/>
                <a:lumOff val="0"/>
                <a:alphaOff val="0"/>
              </a:sysClr>
            </a:solidFill>
            <a:latin typeface="Calibri" panose="020F0502020204030204"/>
            <a:ea typeface="+mn-ea"/>
            <a:cs typeface="+mn-cs"/>
          </a:endParaRPr>
        </a:p>
      </dgm:t>
    </dgm:pt>
    <dgm:pt modelId="{B4D22AB9-DF82-4B50-A9F8-1ADDB97753B1}" type="parTrans" cxnId="{7B7FFEA4-5A06-476A-B3A5-F0278594FA2E}">
      <dgm:prSet/>
      <dgm:spPr/>
      <dgm:t>
        <a:bodyPr/>
        <a:lstStyle/>
        <a:p>
          <a:endParaRPr lang="en-US"/>
        </a:p>
      </dgm:t>
    </dgm:pt>
    <dgm:pt modelId="{A8EDAFF4-D941-482A-81D3-29A377B7726A}" type="sibTrans" cxnId="{7B7FFEA4-5A06-476A-B3A5-F0278594FA2E}">
      <dgm:prSet/>
      <dgm:spPr/>
      <dgm:t>
        <a:bodyPr/>
        <a:lstStyle/>
        <a:p>
          <a:endParaRPr lang="en-US"/>
        </a:p>
      </dgm:t>
    </dgm:pt>
    <dgm:pt modelId="{FAADE407-F96A-4DC5-84A8-C94245585009}" type="pres">
      <dgm:prSet presAssocID="{A45FDD61-8A19-4997-82CC-39AA0E456093}" presName="root" presStyleCnt="0">
        <dgm:presLayoutVars>
          <dgm:dir/>
          <dgm:resizeHandles val="exact"/>
        </dgm:presLayoutVars>
      </dgm:prSet>
      <dgm:spPr/>
      <dgm:t>
        <a:bodyPr/>
        <a:lstStyle/>
        <a:p>
          <a:endParaRPr lang="en-GB"/>
        </a:p>
      </dgm:t>
    </dgm:pt>
    <dgm:pt modelId="{E3D440CF-BD5E-41EB-A723-46F726A64D4F}" type="pres">
      <dgm:prSet presAssocID="{AA83FECE-72DA-44A1-9664-0173D6CFD71D}" presName="compNode" presStyleCnt="0"/>
      <dgm:spPr/>
    </dgm:pt>
    <dgm:pt modelId="{4BC5FC8B-CD54-4383-91D1-9C805EFF799D}" type="pres">
      <dgm:prSet presAssocID="{AA83FECE-72DA-44A1-9664-0173D6CFD71D}" presName="bgRect" presStyleLbl="bgShp" presStyleIdx="0" presStyleCnt="3"/>
      <dgm:spPr>
        <a:xfrm>
          <a:off x="0" y="531"/>
          <a:ext cx="10515600" cy="1244702"/>
        </a:xfrm>
        <a:prstGeom prst="roundRect">
          <a:avLst>
            <a:gd name="adj" fmla="val 10000"/>
          </a:avLst>
        </a:prstGeom>
        <a:solidFill>
          <a:srgbClr val="ED7D31">
            <a:hueOff val="0"/>
            <a:satOff val="0"/>
            <a:lumOff val="0"/>
            <a:alphaOff val="0"/>
          </a:srgbClr>
        </a:solidFill>
        <a:ln>
          <a:noFill/>
        </a:ln>
        <a:effectLst/>
      </dgm:spPr>
    </dgm:pt>
    <dgm:pt modelId="{4788C88D-334C-49AE-8B4F-FBF2289B266E}" type="pres">
      <dgm:prSet presAssocID="{AA83FECE-72DA-44A1-9664-0173D6CFD71D}" presName="iconRect" presStyleLbl="node1" presStyleIdx="0" presStyleCnt="3"/>
      <dgm:spPr>
        <a:xfrm>
          <a:off x="376522" y="280590"/>
          <a:ext cx="684586" cy="6845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t>
        <a:bodyPr/>
        <a:lstStyle/>
        <a:p>
          <a:endParaRPr lang="en-GB"/>
        </a:p>
      </dgm:t>
      <dgm:extLst>
        <a:ext uri="{E40237B7-FDA0-4F09-8148-C483321AD2D9}">
          <dgm14:cNvPr xmlns:dgm14="http://schemas.microsoft.com/office/drawing/2010/diagram" id="0" name="" descr="Confused Person"/>
        </a:ext>
      </dgm:extLst>
    </dgm:pt>
    <dgm:pt modelId="{339F7AAB-623A-4CAD-8E35-E39075956B86}" type="pres">
      <dgm:prSet presAssocID="{AA83FECE-72DA-44A1-9664-0173D6CFD71D}" presName="spaceRect" presStyleCnt="0"/>
      <dgm:spPr/>
    </dgm:pt>
    <dgm:pt modelId="{CEACA860-305A-4D93-BC7B-729D5D7AA2FA}" type="pres">
      <dgm:prSet presAssocID="{AA83FECE-72DA-44A1-9664-0173D6CFD71D}" presName="parTx" presStyleLbl="revTx" presStyleIdx="0" presStyleCnt="3">
        <dgm:presLayoutVars>
          <dgm:chMax val="0"/>
          <dgm:chPref val="0"/>
        </dgm:presLayoutVars>
      </dgm:prSet>
      <dgm:spPr/>
      <dgm:t>
        <a:bodyPr/>
        <a:lstStyle/>
        <a:p>
          <a:endParaRPr lang="en-GB"/>
        </a:p>
      </dgm:t>
    </dgm:pt>
    <dgm:pt modelId="{DD5D9CDC-1928-4019-91D3-5F4B7C7A30C3}" type="pres">
      <dgm:prSet presAssocID="{555B421F-2274-4B23-B9EC-0D02E00AEFF7}" presName="sibTrans" presStyleCnt="0"/>
      <dgm:spPr/>
    </dgm:pt>
    <dgm:pt modelId="{6A58EE20-5C25-4113-B4D4-C852A95DBCAA}" type="pres">
      <dgm:prSet presAssocID="{8F7EA2B8-1711-4198-8EED-0264BE7C1EFE}" presName="compNode" presStyleCnt="0"/>
      <dgm:spPr/>
    </dgm:pt>
    <dgm:pt modelId="{B1CAF33F-DDB2-4EE4-BA72-3557129F7C41}" type="pres">
      <dgm:prSet presAssocID="{8F7EA2B8-1711-4198-8EED-0264BE7C1EFE}" presName="bgRect" presStyleLbl="bgShp" presStyleIdx="1" presStyleCnt="3"/>
      <dgm:spPr>
        <a:xfrm>
          <a:off x="0" y="1556410"/>
          <a:ext cx="10515600" cy="1244702"/>
        </a:xfrm>
        <a:prstGeom prst="roundRect">
          <a:avLst>
            <a:gd name="adj" fmla="val 10000"/>
          </a:avLst>
        </a:prstGeom>
        <a:solidFill>
          <a:srgbClr val="A5A5A5">
            <a:hueOff val="0"/>
            <a:satOff val="0"/>
            <a:lumOff val="0"/>
            <a:alphaOff val="0"/>
          </a:srgbClr>
        </a:solidFill>
        <a:ln>
          <a:noFill/>
        </a:ln>
        <a:effectLst/>
      </dgm:spPr>
    </dgm:pt>
    <dgm:pt modelId="{303174CC-8392-42FF-BAA1-2B49B88D8741}" type="pres">
      <dgm:prSet presAssocID="{8F7EA2B8-1711-4198-8EED-0264BE7C1EFE}" presName="iconRect" presStyleLbl="node1" presStyleIdx="1" presStyleCnt="3"/>
      <dgm:spPr>
        <a:xfrm>
          <a:off x="376522" y="1836468"/>
          <a:ext cx="684586" cy="68458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t>
        <a:bodyPr/>
        <a:lstStyle/>
        <a:p>
          <a:endParaRPr lang="en-GB"/>
        </a:p>
      </dgm:t>
      <dgm:extLst>
        <a:ext uri="{E40237B7-FDA0-4F09-8148-C483321AD2D9}">
          <dgm14:cNvPr xmlns:dgm14="http://schemas.microsoft.com/office/drawing/2010/diagram" id="0" name="" descr="Heartbeat"/>
        </a:ext>
      </dgm:extLst>
    </dgm:pt>
    <dgm:pt modelId="{83FDBD94-1C32-49E1-9A72-387E166B4939}" type="pres">
      <dgm:prSet presAssocID="{8F7EA2B8-1711-4198-8EED-0264BE7C1EFE}" presName="spaceRect" presStyleCnt="0"/>
      <dgm:spPr/>
    </dgm:pt>
    <dgm:pt modelId="{5664534F-C0EE-44DA-8825-20D5253388BA}" type="pres">
      <dgm:prSet presAssocID="{8F7EA2B8-1711-4198-8EED-0264BE7C1EFE}" presName="parTx" presStyleLbl="revTx" presStyleIdx="1" presStyleCnt="3">
        <dgm:presLayoutVars>
          <dgm:chMax val="0"/>
          <dgm:chPref val="0"/>
        </dgm:presLayoutVars>
      </dgm:prSet>
      <dgm:spPr/>
      <dgm:t>
        <a:bodyPr/>
        <a:lstStyle/>
        <a:p>
          <a:endParaRPr lang="en-GB"/>
        </a:p>
      </dgm:t>
    </dgm:pt>
    <dgm:pt modelId="{45042EF5-C155-49D7-B511-9C797A1C1701}" type="pres">
      <dgm:prSet presAssocID="{3D9EA1F5-CD5B-4C69-A5FB-369EE7A87ADA}" presName="sibTrans" presStyleCnt="0"/>
      <dgm:spPr/>
    </dgm:pt>
    <dgm:pt modelId="{816FCC84-E4C6-42CA-9C9E-29F2BC7F5620}" type="pres">
      <dgm:prSet presAssocID="{496EA906-300A-435E-ABDD-412DACC45D33}" presName="compNode" presStyleCnt="0"/>
      <dgm:spPr/>
    </dgm:pt>
    <dgm:pt modelId="{1B9209C9-4836-4EE9-BCC2-A43E3FFA61A4}" type="pres">
      <dgm:prSet presAssocID="{496EA906-300A-435E-ABDD-412DACC45D33}" presName="bgRect" presStyleLbl="bgShp" presStyleIdx="2" presStyleCnt="3"/>
      <dgm:spPr>
        <a:xfrm>
          <a:off x="0" y="3112289"/>
          <a:ext cx="10515600" cy="1244702"/>
        </a:xfrm>
        <a:prstGeom prst="roundRect">
          <a:avLst>
            <a:gd name="adj" fmla="val 10000"/>
          </a:avLst>
        </a:prstGeom>
        <a:solidFill>
          <a:srgbClr val="FFC000">
            <a:hueOff val="0"/>
            <a:satOff val="0"/>
            <a:lumOff val="0"/>
            <a:alphaOff val="0"/>
          </a:srgbClr>
        </a:solidFill>
        <a:ln>
          <a:noFill/>
        </a:ln>
        <a:effectLst/>
      </dgm:spPr>
    </dgm:pt>
    <dgm:pt modelId="{D9EBACD5-766D-45F3-9404-F27804B1329E}" type="pres">
      <dgm:prSet presAssocID="{496EA906-300A-435E-ABDD-412DACC45D33}" presName="iconRect" presStyleLbl="node1" presStyleIdx="2" presStyleCnt="3"/>
      <dgm:spPr>
        <a:xfrm>
          <a:off x="376522" y="3392347"/>
          <a:ext cx="684586" cy="684586"/>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12700" cap="flat" cmpd="sng" algn="ctr">
          <a:noFill/>
          <a:prstDash val="solid"/>
          <a:miter lim="800000"/>
        </a:ln>
        <a:effectLst/>
      </dgm:spPr>
      <dgm:t>
        <a:bodyPr/>
        <a:lstStyle/>
        <a:p>
          <a:endParaRPr lang="en-GB"/>
        </a:p>
      </dgm:t>
      <dgm:extLst>
        <a:ext uri="{E40237B7-FDA0-4F09-8148-C483321AD2D9}">
          <dgm14:cNvPr xmlns:dgm14="http://schemas.microsoft.com/office/drawing/2010/diagram" id="0" name="" descr="Lungs"/>
        </a:ext>
      </dgm:extLst>
    </dgm:pt>
    <dgm:pt modelId="{C4F61C50-E494-491A-A22A-9F4D85341A6E}" type="pres">
      <dgm:prSet presAssocID="{496EA906-300A-435E-ABDD-412DACC45D33}" presName="spaceRect" presStyleCnt="0"/>
      <dgm:spPr/>
    </dgm:pt>
    <dgm:pt modelId="{72A23883-00B3-4F35-895A-58EA6F43F68A}" type="pres">
      <dgm:prSet presAssocID="{496EA906-300A-435E-ABDD-412DACC45D33}" presName="parTx" presStyleLbl="revTx" presStyleIdx="2" presStyleCnt="3">
        <dgm:presLayoutVars>
          <dgm:chMax val="0"/>
          <dgm:chPref val="0"/>
        </dgm:presLayoutVars>
      </dgm:prSet>
      <dgm:spPr/>
      <dgm:t>
        <a:bodyPr/>
        <a:lstStyle/>
        <a:p>
          <a:endParaRPr lang="en-GB"/>
        </a:p>
      </dgm:t>
    </dgm:pt>
  </dgm:ptLst>
  <dgm:cxnLst>
    <dgm:cxn modelId="{CAFE2196-1B30-4E49-A2AA-393D7960E8A0}" srcId="{A45FDD61-8A19-4997-82CC-39AA0E456093}" destId="{8F7EA2B8-1711-4198-8EED-0264BE7C1EFE}" srcOrd="1" destOrd="0" parTransId="{8853B88B-1F95-4322-9463-8A4F65530C08}" sibTransId="{3D9EA1F5-CD5B-4C69-A5FB-369EE7A87ADA}"/>
    <dgm:cxn modelId="{5AB1DFF6-40E1-44B8-BAD1-49D11DC57E3B}" srcId="{A45FDD61-8A19-4997-82CC-39AA0E456093}" destId="{AA83FECE-72DA-44A1-9664-0173D6CFD71D}" srcOrd="0" destOrd="0" parTransId="{F100CF8D-8EE6-449D-A711-923685BB3214}" sibTransId="{555B421F-2274-4B23-B9EC-0D02E00AEFF7}"/>
    <dgm:cxn modelId="{46D29E88-F61F-4FDC-BA7F-3F75467ECF38}" type="presOf" srcId="{8F7EA2B8-1711-4198-8EED-0264BE7C1EFE}" destId="{5664534F-C0EE-44DA-8825-20D5253388BA}" srcOrd="0" destOrd="0" presId="urn:microsoft.com/office/officeart/2018/2/layout/IconVerticalSolidList"/>
    <dgm:cxn modelId="{6E0F7DB8-14C4-4D53-9429-6E34C848A3C4}" type="presOf" srcId="{496EA906-300A-435E-ABDD-412DACC45D33}" destId="{72A23883-00B3-4F35-895A-58EA6F43F68A}" srcOrd="0" destOrd="0" presId="urn:microsoft.com/office/officeart/2018/2/layout/IconVerticalSolidList"/>
    <dgm:cxn modelId="{16C33630-8552-4112-99D9-D677EF21E074}" type="presOf" srcId="{A45FDD61-8A19-4997-82CC-39AA0E456093}" destId="{FAADE407-F96A-4DC5-84A8-C94245585009}" srcOrd="0" destOrd="0" presId="urn:microsoft.com/office/officeart/2018/2/layout/IconVerticalSolidList"/>
    <dgm:cxn modelId="{D9E7A433-2C5A-42D3-B5E5-333C57A55FF1}" type="presOf" srcId="{AA83FECE-72DA-44A1-9664-0173D6CFD71D}" destId="{CEACA860-305A-4D93-BC7B-729D5D7AA2FA}" srcOrd="0" destOrd="0" presId="urn:microsoft.com/office/officeart/2018/2/layout/IconVerticalSolidList"/>
    <dgm:cxn modelId="{7B7FFEA4-5A06-476A-B3A5-F0278594FA2E}" srcId="{A45FDD61-8A19-4997-82CC-39AA0E456093}" destId="{496EA906-300A-435E-ABDD-412DACC45D33}" srcOrd="2" destOrd="0" parTransId="{B4D22AB9-DF82-4B50-A9F8-1ADDB97753B1}" sibTransId="{A8EDAFF4-D941-482A-81D3-29A377B7726A}"/>
    <dgm:cxn modelId="{652F0957-4C7B-4ADD-AE42-C6FE044FB926}" type="presParOf" srcId="{FAADE407-F96A-4DC5-84A8-C94245585009}" destId="{E3D440CF-BD5E-41EB-A723-46F726A64D4F}" srcOrd="0" destOrd="0" presId="urn:microsoft.com/office/officeart/2018/2/layout/IconVerticalSolidList"/>
    <dgm:cxn modelId="{95129E5A-77ED-4655-8FB9-31660905BA8F}" type="presParOf" srcId="{E3D440CF-BD5E-41EB-A723-46F726A64D4F}" destId="{4BC5FC8B-CD54-4383-91D1-9C805EFF799D}" srcOrd="0" destOrd="0" presId="urn:microsoft.com/office/officeart/2018/2/layout/IconVerticalSolidList"/>
    <dgm:cxn modelId="{C814F6C0-D9F9-4CFF-ADBA-9A53993DA46B}" type="presParOf" srcId="{E3D440CF-BD5E-41EB-A723-46F726A64D4F}" destId="{4788C88D-334C-49AE-8B4F-FBF2289B266E}" srcOrd="1" destOrd="0" presId="urn:microsoft.com/office/officeart/2018/2/layout/IconVerticalSolidList"/>
    <dgm:cxn modelId="{EC1FCBFC-7278-4BC0-907F-1B63C0C09C99}" type="presParOf" srcId="{E3D440CF-BD5E-41EB-A723-46F726A64D4F}" destId="{339F7AAB-623A-4CAD-8E35-E39075956B86}" srcOrd="2" destOrd="0" presId="urn:microsoft.com/office/officeart/2018/2/layout/IconVerticalSolidList"/>
    <dgm:cxn modelId="{B8432CF3-DB67-4163-820E-B614E3C3A0B0}" type="presParOf" srcId="{E3D440CF-BD5E-41EB-A723-46F726A64D4F}" destId="{CEACA860-305A-4D93-BC7B-729D5D7AA2FA}" srcOrd="3" destOrd="0" presId="urn:microsoft.com/office/officeart/2018/2/layout/IconVerticalSolidList"/>
    <dgm:cxn modelId="{B9B9B567-AF43-45FF-A1F8-48339552C47E}" type="presParOf" srcId="{FAADE407-F96A-4DC5-84A8-C94245585009}" destId="{DD5D9CDC-1928-4019-91D3-5F4B7C7A30C3}" srcOrd="1" destOrd="0" presId="urn:microsoft.com/office/officeart/2018/2/layout/IconVerticalSolidList"/>
    <dgm:cxn modelId="{9B5BD1B9-14C6-4C76-9F56-D2A0B56CFACF}" type="presParOf" srcId="{FAADE407-F96A-4DC5-84A8-C94245585009}" destId="{6A58EE20-5C25-4113-B4D4-C852A95DBCAA}" srcOrd="2" destOrd="0" presId="urn:microsoft.com/office/officeart/2018/2/layout/IconVerticalSolidList"/>
    <dgm:cxn modelId="{73E490D0-A70C-45BC-97F3-B271459B878D}" type="presParOf" srcId="{6A58EE20-5C25-4113-B4D4-C852A95DBCAA}" destId="{B1CAF33F-DDB2-4EE4-BA72-3557129F7C41}" srcOrd="0" destOrd="0" presId="urn:microsoft.com/office/officeart/2018/2/layout/IconVerticalSolidList"/>
    <dgm:cxn modelId="{741D2EE4-1ECE-423E-9D34-2FB16AAFE52E}" type="presParOf" srcId="{6A58EE20-5C25-4113-B4D4-C852A95DBCAA}" destId="{303174CC-8392-42FF-BAA1-2B49B88D8741}" srcOrd="1" destOrd="0" presId="urn:microsoft.com/office/officeart/2018/2/layout/IconVerticalSolidList"/>
    <dgm:cxn modelId="{FACD77B1-7B20-4425-8C93-C826BD8E2A21}" type="presParOf" srcId="{6A58EE20-5C25-4113-B4D4-C852A95DBCAA}" destId="{83FDBD94-1C32-49E1-9A72-387E166B4939}" srcOrd="2" destOrd="0" presId="urn:microsoft.com/office/officeart/2018/2/layout/IconVerticalSolidList"/>
    <dgm:cxn modelId="{C8847CFA-957A-4072-A2C1-46B6ED4F4B1F}" type="presParOf" srcId="{6A58EE20-5C25-4113-B4D4-C852A95DBCAA}" destId="{5664534F-C0EE-44DA-8825-20D5253388BA}" srcOrd="3" destOrd="0" presId="urn:microsoft.com/office/officeart/2018/2/layout/IconVerticalSolidList"/>
    <dgm:cxn modelId="{5597E3E9-4CFB-4BCA-B2DC-A938ECC04AA5}" type="presParOf" srcId="{FAADE407-F96A-4DC5-84A8-C94245585009}" destId="{45042EF5-C155-49D7-B511-9C797A1C1701}" srcOrd="3" destOrd="0" presId="urn:microsoft.com/office/officeart/2018/2/layout/IconVerticalSolidList"/>
    <dgm:cxn modelId="{768C78FD-CA50-4314-B593-368F2EBFD8AE}" type="presParOf" srcId="{FAADE407-F96A-4DC5-84A8-C94245585009}" destId="{816FCC84-E4C6-42CA-9C9E-29F2BC7F5620}" srcOrd="4" destOrd="0" presId="urn:microsoft.com/office/officeart/2018/2/layout/IconVerticalSolidList"/>
    <dgm:cxn modelId="{B3CDC33C-7B6E-4F59-950A-28F90F8D6944}" type="presParOf" srcId="{816FCC84-E4C6-42CA-9C9E-29F2BC7F5620}" destId="{1B9209C9-4836-4EE9-BCC2-A43E3FFA61A4}" srcOrd="0" destOrd="0" presId="urn:microsoft.com/office/officeart/2018/2/layout/IconVerticalSolidList"/>
    <dgm:cxn modelId="{617E0704-AFEE-4279-BDB9-E8BC5C986F48}" type="presParOf" srcId="{816FCC84-E4C6-42CA-9C9E-29F2BC7F5620}" destId="{D9EBACD5-766D-45F3-9404-F27804B1329E}" srcOrd="1" destOrd="0" presId="urn:microsoft.com/office/officeart/2018/2/layout/IconVerticalSolidList"/>
    <dgm:cxn modelId="{5D266BBA-FAF3-4EF6-B897-40104BF4C13A}" type="presParOf" srcId="{816FCC84-E4C6-42CA-9C9E-29F2BC7F5620}" destId="{C4F61C50-E494-491A-A22A-9F4D85341A6E}" srcOrd="2" destOrd="0" presId="urn:microsoft.com/office/officeart/2018/2/layout/IconVerticalSolidList"/>
    <dgm:cxn modelId="{5E386331-5F75-439F-8DAF-1195B87F9F1C}" type="presParOf" srcId="{816FCC84-E4C6-42CA-9C9E-29F2BC7F5620}" destId="{72A23883-00B3-4F35-895A-58EA6F43F6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CC93F-480B-458D-8D18-5A4CD0065DD9}">
      <dsp:nvSpPr>
        <dsp:cNvPr id="0" name=""/>
        <dsp:cNvSpPr/>
      </dsp:nvSpPr>
      <dsp:spPr>
        <a:xfrm>
          <a:off x="758727" y="2131393"/>
          <a:ext cx="1067181" cy="1067181"/>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5B729D-1A2F-4B60-9A90-1A22C16BBDBC}">
      <dsp:nvSpPr>
        <dsp:cNvPr id="0" name=""/>
        <dsp:cNvSpPr/>
      </dsp:nvSpPr>
      <dsp:spPr>
        <a:xfrm>
          <a:off x="106561" y="3584742"/>
          <a:ext cx="23715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GB" sz="1300" kern="1200" dirty="0"/>
            <a:t>Be respectful to others.</a:t>
          </a:r>
          <a:endParaRPr lang="en-US" sz="1300" kern="1200" dirty="0"/>
        </a:p>
      </dsp:txBody>
      <dsp:txXfrm>
        <a:off x="106561" y="3584742"/>
        <a:ext cx="2371514" cy="720000"/>
      </dsp:txXfrm>
    </dsp:sp>
    <dsp:sp modelId="{9E6E1044-72FE-4DE5-A92B-7CEF746052F0}">
      <dsp:nvSpPr>
        <dsp:cNvPr id="0" name=""/>
        <dsp:cNvSpPr/>
      </dsp:nvSpPr>
      <dsp:spPr>
        <a:xfrm>
          <a:off x="3545256" y="2131393"/>
          <a:ext cx="1067181" cy="1067181"/>
        </a:xfrm>
        <a:prstGeom prst="rect">
          <a:avLst/>
        </a:prstGeom>
        <a:blipFill>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96870C-1F98-41C2-B40E-75AAF8C45E90}">
      <dsp:nvSpPr>
        <dsp:cNvPr id="0" name=""/>
        <dsp:cNvSpPr/>
      </dsp:nvSpPr>
      <dsp:spPr>
        <a:xfrm>
          <a:off x="2893090" y="3584742"/>
          <a:ext cx="23715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GB" sz="1300" kern="1200" dirty="0"/>
            <a:t>Remember what is said in the group stays in the group (confidentiality)</a:t>
          </a:r>
          <a:endParaRPr lang="en-US" sz="1300" kern="1200" dirty="0"/>
        </a:p>
      </dsp:txBody>
      <dsp:txXfrm>
        <a:off x="2893090" y="3584742"/>
        <a:ext cx="2371514" cy="720000"/>
      </dsp:txXfrm>
    </dsp:sp>
    <dsp:sp modelId="{4A5CA341-10F4-4F4B-9C04-56B8F0C3092C}">
      <dsp:nvSpPr>
        <dsp:cNvPr id="0" name=""/>
        <dsp:cNvSpPr/>
      </dsp:nvSpPr>
      <dsp:spPr>
        <a:xfrm>
          <a:off x="6331785" y="2131393"/>
          <a:ext cx="1067181" cy="1067181"/>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568D4-264E-421A-87FA-BA36B4EEBD44}">
      <dsp:nvSpPr>
        <dsp:cNvPr id="0" name=""/>
        <dsp:cNvSpPr/>
      </dsp:nvSpPr>
      <dsp:spPr>
        <a:xfrm>
          <a:off x="5679619" y="3584742"/>
          <a:ext cx="23715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GB" sz="1300" kern="1200" dirty="0"/>
            <a:t>Don't interrupt - one person speaks at a time, raise your hand if you wish to talk/have a question. </a:t>
          </a:r>
          <a:endParaRPr lang="en-US" sz="1300" kern="1200" dirty="0"/>
        </a:p>
      </dsp:txBody>
      <dsp:txXfrm>
        <a:off x="5679619" y="3584742"/>
        <a:ext cx="2371514" cy="720000"/>
      </dsp:txXfrm>
    </dsp:sp>
    <dsp:sp modelId="{5E561516-2258-4C64-A240-B51044B4E2BB}">
      <dsp:nvSpPr>
        <dsp:cNvPr id="0" name=""/>
        <dsp:cNvSpPr/>
      </dsp:nvSpPr>
      <dsp:spPr>
        <a:xfrm>
          <a:off x="9118314" y="2131393"/>
          <a:ext cx="1067181" cy="1067181"/>
        </a:xfrm>
        <a:prstGeom prst="rect">
          <a:avLst/>
        </a:prstGeom>
        <a:blipFill>
          <a:blip xmlns:r="http://schemas.openxmlformats.org/officeDocument/2006/relationships" r:embed="rId4" cstate="email">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10FC27-5E0C-4C39-8078-908BB0EDA984}">
      <dsp:nvSpPr>
        <dsp:cNvPr id="0" name=""/>
        <dsp:cNvSpPr/>
      </dsp:nvSpPr>
      <dsp:spPr>
        <a:xfrm>
          <a:off x="8466148" y="3584742"/>
          <a:ext cx="237151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GB" sz="1300" kern="1200" dirty="0"/>
            <a:t>Ensure you are muted to allow everyone to hear the presentation without interruption. </a:t>
          </a:r>
          <a:endParaRPr lang="en-US" sz="1300" kern="1200" dirty="0"/>
        </a:p>
      </dsp:txBody>
      <dsp:txXfrm>
        <a:off x="8466148" y="3584742"/>
        <a:ext cx="2371514"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774B-FDD2-4884-92B7-47935DC231C6}">
      <dsp:nvSpPr>
        <dsp:cNvPr id="0" name=""/>
        <dsp:cNvSpPr/>
      </dsp:nvSpPr>
      <dsp:spPr>
        <a:xfrm>
          <a:off x="0" y="413932"/>
          <a:ext cx="2983956" cy="1790373"/>
        </a:xfrm>
        <a:prstGeom prst="rect">
          <a:avLst/>
        </a:prstGeom>
        <a:solidFill>
          <a:srgbClr val="ED7D31">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ct val="35000"/>
            </a:spcAft>
          </a:pPr>
          <a:r>
            <a:rPr lang="en-GB" sz="2500" kern="1200" dirty="0">
              <a:solidFill>
                <a:sysClr val="window" lastClr="FFFFFF"/>
              </a:solidFill>
              <a:latin typeface="Calibri" panose="020F0502020204030204"/>
              <a:ea typeface="+mn-ea"/>
              <a:cs typeface="+mn-cs"/>
            </a:rPr>
            <a:t>Explore reason why breathlessness occurs in Long </a:t>
          </a:r>
          <a:r>
            <a:rPr lang="en-GB" sz="2500" kern="1200" dirty="0" err="1">
              <a:solidFill>
                <a:sysClr val="window" lastClr="FFFFFF"/>
              </a:solidFill>
              <a:latin typeface="Calibri" panose="020F0502020204030204"/>
              <a:ea typeface="+mn-ea"/>
              <a:cs typeface="+mn-cs"/>
            </a:rPr>
            <a:t>Covid</a:t>
          </a:r>
          <a:r>
            <a:rPr lang="en-GB" sz="2500" kern="1200" dirty="0">
              <a:solidFill>
                <a:sysClr val="window" lastClr="FFFFFF"/>
              </a:solidFill>
              <a:latin typeface="Calibri" panose="020F0502020204030204"/>
              <a:ea typeface="+mn-ea"/>
              <a:cs typeface="+mn-cs"/>
            </a:rPr>
            <a:t>?</a:t>
          </a:r>
          <a:endParaRPr lang="en-US" sz="2500" kern="1200" dirty="0">
            <a:solidFill>
              <a:sysClr val="window" lastClr="FFFFFF"/>
            </a:solidFill>
            <a:latin typeface="Calibri" panose="020F0502020204030204"/>
            <a:ea typeface="+mn-ea"/>
            <a:cs typeface="+mn-cs"/>
          </a:endParaRPr>
        </a:p>
      </dsp:txBody>
      <dsp:txXfrm>
        <a:off x="0" y="413932"/>
        <a:ext cx="2983956" cy="1790373"/>
      </dsp:txXfrm>
    </dsp:sp>
    <dsp:sp modelId="{EBB0FF0E-D031-4050-AE28-0B8E79AD84AF}">
      <dsp:nvSpPr>
        <dsp:cNvPr id="0" name=""/>
        <dsp:cNvSpPr/>
      </dsp:nvSpPr>
      <dsp:spPr>
        <a:xfrm>
          <a:off x="3282351" y="413932"/>
          <a:ext cx="2983956" cy="1790373"/>
        </a:xfrm>
        <a:prstGeom prst="rect">
          <a:avLst/>
        </a:prstGeom>
        <a:solidFill>
          <a:srgbClr val="A5A5A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ct val="35000"/>
            </a:spcAft>
          </a:pPr>
          <a:r>
            <a:rPr lang="en-GB" sz="2500" kern="1200">
              <a:solidFill>
                <a:sysClr val="window" lastClr="FFFFFF"/>
              </a:solidFill>
              <a:latin typeface="Calibri" panose="020F0502020204030204"/>
              <a:ea typeface="+mn-ea"/>
              <a:cs typeface="+mn-cs"/>
            </a:rPr>
            <a:t>Discuss normal breathing</a:t>
          </a:r>
          <a:endParaRPr lang="en-US" sz="2500" kern="1200">
            <a:solidFill>
              <a:sysClr val="window" lastClr="FFFFFF"/>
            </a:solidFill>
            <a:latin typeface="Calibri" panose="020F0502020204030204"/>
            <a:ea typeface="+mn-ea"/>
            <a:cs typeface="+mn-cs"/>
          </a:endParaRPr>
        </a:p>
      </dsp:txBody>
      <dsp:txXfrm>
        <a:off x="3282351" y="413932"/>
        <a:ext cx="2983956" cy="1790373"/>
      </dsp:txXfrm>
    </dsp:sp>
    <dsp:sp modelId="{7468427F-F95F-4E20-85B2-BFA9DDD3FAF3}">
      <dsp:nvSpPr>
        <dsp:cNvPr id="0" name=""/>
        <dsp:cNvSpPr/>
      </dsp:nvSpPr>
      <dsp:spPr>
        <a:xfrm>
          <a:off x="6564703" y="413932"/>
          <a:ext cx="2983956" cy="1790373"/>
        </a:xfrm>
        <a:prstGeom prst="rect">
          <a:avLst/>
        </a:prstGeom>
        <a:solidFill>
          <a:srgbClr val="FFC00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a:solidFill>
                <a:sysClr val="window" lastClr="FFFFFF"/>
              </a:solidFill>
              <a:latin typeface="Calibri Light" panose="020F0302020204030204"/>
              <a:ea typeface="+mn-ea"/>
              <a:cs typeface="+mn-cs"/>
            </a:rPr>
            <a:t>Understanding changes to breathing patterns</a:t>
          </a:r>
          <a:endParaRPr lang="en-US" sz="2500" kern="1200">
            <a:solidFill>
              <a:sysClr val="window" lastClr="FFFFFF"/>
            </a:solidFill>
            <a:latin typeface="Calibri" panose="020F0502020204030204"/>
            <a:ea typeface="+mn-ea"/>
            <a:cs typeface="+mn-cs"/>
          </a:endParaRPr>
        </a:p>
      </dsp:txBody>
      <dsp:txXfrm>
        <a:off x="6564703" y="413932"/>
        <a:ext cx="2983956" cy="1790373"/>
      </dsp:txXfrm>
    </dsp:sp>
    <dsp:sp modelId="{61618280-52D4-4DB9-8402-92B05C38C028}">
      <dsp:nvSpPr>
        <dsp:cNvPr id="0" name=""/>
        <dsp:cNvSpPr/>
      </dsp:nvSpPr>
      <dsp:spPr>
        <a:xfrm>
          <a:off x="1641175" y="2502701"/>
          <a:ext cx="2983956" cy="1790373"/>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a:solidFill>
                <a:sysClr val="window" lastClr="FFFFFF"/>
              </a:solidFill>
              <a:latin typeface="Calibri Light" panose="020F0302020204030204"/>
              <a:ea typeface="+mn-ea"/>
              <a:cs typeface="+mn-cs"/>
            </a:rPr>
            <a:t>Tips</a:t>
          </a:r>
          <a:r>
            <a:rPr lang="en-GB" sz="2500" kern="1200" dirty="0">
              <a:solidFill>
                <a:sysClr val="window" lastClr="FFFFFF"/>
              </a:solidFill>
              <a:latin typeface="Calibri" panose="020F0502020204030204"/>
              <a:ea typeface="+mn-ea"/>
              <a:cs typeface="+mn-cs"/>
            </a:rPr>
            <a:t> for </a:t>
          </a:r>
          <a:r>
            <a:rPr lang="en-GB" sz="2500" kern="1200" dirty="0">
              <a:solidFill>
                <a:sysClr val="window" lastClr="FFFFFF"/>
              </a:solidFill>
              <a:latin typeface="Calibri Light" panose="020F0302020204030204"/>
              <a:ea typeface="+mn-ea"/>
              <a:cs typeface="+mn-cs"/>
            </a:rPr>
            <a:t>breathlessness</a:t>
          </a:r>
        </a:p>
      </dsp:txBody>
      <dsp:txXfrm>
        <a:off x="1641175" y="2502701"/>
        <a:ext cx="2983956" cy="1790373"/>
      </dsp:txXfrm>
    </dsp:sp>
    <dsp:sp modelId="{583761A9-2241-455B-80C6-0F923B57415C}">
      <dsp:nvSpPr>
        <dsp:cNvPr id="0" name=""/>
        <dsp:cNvSpPr/>
      </dsp:nvSpPr>
      <dsp:spPr>
        <a:xfrm>
          <a:off x="4923527" y="2502701"/>
          <a:ext cx="2983956" cy="1790373"/>
        </a:xfrm>
        <a:prstGeom prst="rect">
          <a:avLst/>
        </a:prstGeom>
        <a:solidFill>
          <a:srgbClr val="70AD47">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ct val="35000"/>
            </a:spcAft>
          </a:pPr>
          <a:r>
            <a:rPr lang="en-GB" sz="2500" kern="1200">
              <a:solidFill>
                <a:sysClr val="window" lastClr="FFFFFF"/>
              </a:solidFill>
              <a:latin typeface="Calibri Light" panose="020F0302020204030204"/>
              <a:ea typeface="+mn-ea"/>
              <a:cs typeface="+mn-cs"/>
            </a:rPr>
            <a:t>Breathing</a:t>
          </a:r>
          <a:r>
            <a:rPr lang="en-GB" sz="2500" kern="1200">
              <a:solidFill>
                <a:sysClr val="window" lastClr="FFFFFF"/>
              </a:solidFill>
              <a:latin typeface="Calibri" panose="020F0502020204030204"/>
              <a:ea typeface="+mn-ea"/>
              <a:cs typeface="+mn-cs"/>
            </a:rPr>
            <a:t> </a:t>
          </a:r>
          <a:r>
            <a:rPr lang="en-GB" sz="2500" kern="1200">
              <a:solidFill>
                <a:sysClr val="window" lastClr="FFFFFF"/>
              </a:solidFill>
              <a:latin typeface="Calibri Light" panose="020F0302020204030204"/>
              <a:ea typeface="+mn-ea"/>
              <a:cs typeface="+mn-cs"/>
            </a:rPr>
            <a:t>exercises</a:t>
          </a:r>
          <a:endParaRPr lang="en-GB" sz="2500" kern="1200">
            <a:solidFill>
              <a:sysClr val="window" lastClr="FFFFFF"/>
            </a:solidFill>
            <a:latin typeface="Calibri" panose="020F0502020204030204"/>
            <a:ea typeface="+mn-ea"/>
            <a:cs typeface="+mn-cs"/>
          </a:endParaRPr>
        </a:p>
      </dsp:txBody>
      <dsp:txXfrm>
        <a:off x="4923527" y="2502701"/>
        <a:ext cx="2983956" cy="1790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5FC8B-CD54-4383-91D1-9C805EFF799D}">
      <dsp:nvSpPr>
        <dsp:cNvPr id="0" name=""/>
        <dsp:cNvSpPr/>
      </dsp:nvSpPr>
      <dsp:spPr>
        <a:xfrm>
          <a:off x="0" y="531"/>
          <a:ext cx="10515600" cy="1244702"/>
        </a:xfrm>
        <a:prstGeom prst="roundRect">
          <a:avLst>
            <a:gd name="adj" fmla="val 1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788C88D-334C-49AE-8B4F-FBF2289B266E}">
      <dsp:nvSpPr>
        <dsp:cNvPr id="0" name=""/>
        <dsp:cNvSpPr/>
      </dsp:nvSpPr>
      <dsp:spPr>
        <a:xfrm>
          <a:off x="376522" y="280590"/>
          <a:ext cx="684586" cy="6845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CA860-305A-4D93-BC7B-729D5D7AA2F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1066800" rtl="0">
            <a:lnSpc>
              <a:spcPct val="90000"/>
            </a:lnSpc>
            <a:spcBef>
              <a:spcPct val="0"/>
            </a:spcBef>
            <a:spcAft>
              <a:spcPct val="35000"/>
            </a:spcAft>
          </a:pPr>
          <a:r>
            <a:rPr lang="en-GB" sz="2400" kern="1200">
              <a:solidFill>
                <a:sysClr val="window" lastClr="FFFFFF">
                  <a:hueOff val="0"/>
                  <a:satOff val="0"/>
                  <a:lumOff val="0"/>
                  <a:alphaOff val="0"/>
                </a:sysClr>
              </a:solidFill>
              <a:latin typeface="Calibri" panose="020F0502020204030204"/>
              <a:ea typeface="+mn-ea"/>
              <a:cs typeface="+mn-cs"/>
            </a:rPr>
            <a:t>Breathlessness is one of the more common issues people with Long Covid have been experiencing.</a:t>
          </a:r>
          <a:r>
            <a:rPr lang="en-GB" sz="2400" kern="1200">
              <a:solidFill>
                <a:sysClr val="window" lastClr="FFFFFF">
                  <a:hueOff val="0"/>
                  <a:satOff val="0"/>
                  <a:lumOff val="0"/>
                  <a:alphaOff val="0"/>
                </a:sysClr>
              </a:solidFill>
              <a:latin typeface="Calibri Light" panose="020F0302020204030204"/>
              <a:ea typeface="+mn-ea"/>
              <a:cs typeface="+mn-cs"/>
            </a:rPr>
            <a:t> </a:t>
          </a:r>
          <a:endParaRPr lang="en-US" sz="2400" kern="1200">
            <a:solidFill>
              <a:sysClr val="window" lastClr="FFFFFF">
                <a:hueOff val="0"/>
                <a:satOff val="0"/>
                <a:lumOff val="0"/>
                <a:alphaOff val="0"/>
              </a:sysClr>
            </a:solidFill>
            <a:latin typeface="Calibri" panose="020F0502020204030204"/>
            <a:ea typeface="+mn-ea"/>
            <a:cs typeface="+mn-cs"/>
          </a:endParaRPr>
        </a:p>
      </dsp:txBody>
      <dsp:txXfrm>
        <a:off x="1437631" y="531"/>
        <a:ext cx="9077968" cy="1244702"/>
      </dsp:txXfrm>
    </dsp:sp>
    <dsp:sp modelId="{B1CAF33F-DDB2-4EE4-BA72-3557129F7C41}">
      <dsp:nvSpPr>
        <dsp:cNvPr id="0" name=""/>
        <dsp:cNvSpPr/>
      </dsp:nvSpPr>
      <dsp:spPr>
        <a:xfrm>
          <a:off x="0" y="1556410"/>
          <a:ext cx="10515600" cy="1244702"/>
        </a:xfrm>
        <a:prstGeom prst="roundRect">
          <a:avLst>
            <a:gd name="adj" fmla="val 1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03174CC-8392-42FF-BAA1-2B49B88D8741}">
      <dsp:nvSpPr>
        <dsp:cNvPr id="0" name=""/>
        <dsp:cNvSpPr/>
      </dsp:nvSpPr>
      <dsp:spPr>
        <a:xfrm>
          <a:off x="376522" y="1836468"/>
          <a:ext cx="684586" cy="68458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4534F-C0EE-44DA-8825-20D5253388B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1066800" rtl="0">
            <a:lnSpc>
              <a:spcPct val="90000"/>
            </a:lnSpc>
            <a:spcBef>
              <a:spcPct val="0"/>
            </a:spcBef>
            <a:spcAft>
              <a:spcPct val="35000"/>
            </a:spcAft>
          </a:pPr>
          <a:r>
            <a:rPr lang="en-GB" sz="2400" kern="1200" dirty="0">
              <a:solidFill>
                <a:sysClr val="window" lastClr="FFFFFF">
                  <a:hueOff val="0"/>
                  <a:satOff val="0"/>
                  <a:lumOff val="0"/>
                  <a:alphaOff val="0"/>
                </a:sysClr>
              </a:solidFill>
              <a:latin typeface="Calibri" panose="020F0502020204030204"/>
              <a:ea typeface="+mn-ea"/>
              <a:cs typeface="+mn-cs"/>
            </a:rPr>
            <a:t>Breathlessness is normal and being breathless </a:t>
          </a:r>
          <a:r>
            <a:rPr lang="en-GB" sz="2400" kern="1200" dirty="0">
              <a:solidFill>
                <a:sysClr val="window" lastClr="FFFFFF">
                  <a:hueOff val="0"/>
                  <a:satOff val="0"/>
                  <a:lumOff val="0"/>
                  <a:alphaOff val="0"/>
                </a:sysClr>
              </a:solidFill>
              <a:latin typeface="Calibri Light" panose="020F0302020204030204"/>
              <a:ea typeface="+mn-ea"/>
              <a:cs typeface="+mn-cs"/>
            </a:rPr>
            <a:t>in isolation is</a:t>
          </a:r>
          <a:r>
            <a:rPr lang="en-GB" sz="2400" kern="1200" dirty="0">
              <a:solidFill>
                <a:sysClr val="window" lastClr="FFFFFF">
                  <a:hueOff val="0"/>
                  <a:satOff val="0"/>
                  <a:lumOff val="0"/>
                  <a:alphaOff val="0"/>
                </a:sysClr>
              </a:solidFill>
              <a:latin typeface="Calibri" panose="020F0502020204030204"/>
              <a:ea typeface="+mn-ea"/>
              <a:cs typeface="+mn-cs"/>
            </a:rPr>
            <a:t> </a:t>
          </a:r>
          <a:r>
            <a:rPr lang="en-GB" sz="2400" u="sng" kern="1200" dirty="0">
              <a:solidFill>
                <a:sysClr val="window" lastClr="FFFFFF">
                  <a:hueOff val="0"/>
                  <a:satOff val="0"/>
                  <a:lumOff val="0"/>
                  <a:alphaOff val="0"/>
                </a:sysClr>
              </a:solidFill>
              <a:latin typeface="Calibri" panose="020F0502020204030204"/>
              <a:ea typeface="+mn-ea"/>
              <a:cs typeface="+mn-cs"/>
            </a:rPr>
            <a:t>not</a:t>
          </a:r>
          <a:r>
            <a:rPr lang="en-GB" sz="2400" kern="1200" dirty="0">
              <a:solidFill>
                <a:sysClr val="window" lastClr="FFFFFF">
                  <a:hueOff val="0"/>
                  <a:satOff val="0"/>
                  <a:lumOff val="0"/>
                  <a:alphaOff val="0"/>
                </a:sysClr>
              </a:solidFill>
              <a:latin typeface="Calibri" panose="020F0502020204030204"/>
              <a:ea typeface="+mn-ea"/>
              <a:cs typeface="+mn-cs"/>
            </a:rPr>
            <a:t> harmful</a:t>
          </a:r>
          <a:endParaRPr lang="en-US" sz="2400" kern="1200" dirty="0">
            <a:solidFill>
              <a:sysClr val="window" lastClr="FFFFFF">
                <a:hueOff val="0"/>
                <a:satOff val="0"/>
                <a:lumOff val="0"/>
                <a:alphaOff val="0"/>
              </a:sysClr>
            </a:solidFill>
            <a:latin typeface="Calibri" panose="020F0502020204030204"/>
            <a:ea typeface="+mn-ea"/>
            <a:cs typeface="+mn-cs"/>
          </a:endParaRPr>
        </a:p>
      </dsp:txBody>
      <dsp:txXfrm>
        <a:off x="1437631" y="1556410"/>
        <a:ext cx="9077968" cy="1244702"/>
      </dsp:txXfrm>
    </dsp:sp>
    <dsp:sp modelId="{1B9209C9-4836-4EE9-BCC2-A43E3FFA61A4}">
      <dsp:nvSpPr>
        <dsp:cNvPr id="0" name=""/>
        <dsp:cNvSpPr/>
      </dsp:nvSpPr>
      <dsp:spPr>
        <a:xfrm>
          <a:off x="0" y="3112289"/>
          <a:ext cx="10515600" cy="1244702"/>
        </a:xfrm>
        <a:prstGeom prst="roundRect">
          <a:avLst>
            <a:gd name="adj" fmla="val 1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9EBACD5-766D-45F3-9404-F27804B1329E}">
      <dsp:nvSpPr>
        <dsp:cNvPr id="0" name=""/>
        <dsp:cNvSpPr/>
      </dsp:nvSpPr>
      <dsp:spPr>
        <a:xfrm>
          <a:off x="376522" y="3392347"/>
          <a:ext cx="684586" cy="684586"/>
        </a:xfrm>
        <a:prstGeom prst="rect">
          <a:avLst/>
        </a:prstGeom>
        <a:blipFill>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23883-00B3-4F35-895A-58EA6F43F68A}">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1066800">
            <a:lnSpc>
              <a:spcPct val="90000"/>
            </a:lnSpc>
            <a:spcBef>
              <a:spcPct val="0"/>
            </a:spcBef>
            <a:spcAft>
              <a:spcPct val="35000"/>
            </a:spcAft>
          </a:pPr>
          <a:r>
            <a:rPr lang="en-GB" sz="2400" kern="1200" dirty="0">
              <a:solidFill>
                <a:sysClr val="window" lastClr="FFFFFF">
                  <a:hueOff val="0"/>
                  <a:satOff val="0"/>
                  <a:lumOff val="0"/>
                  <a:alphaOff val="0"/>
                </a:sysClr>
              </a:solidFill>
              <a:latin typeface="Calibri" panose="020F0502020204030204"/>
              <a:ea typeface="+mn-ea"/>
              <a:cs typeface="+mn-cs"/>
            </a:rPr>
            <a:t>If we become unable to control breathing, this can feel uncomfortable and distressing making us tired, anxious and frightened.</a:t>
          </a:r>
          <a:endParaRPr lang="en-US" sz="2400" kern="1200" dirty="0">
            <a:solidFill>
              <a:sysClr val="window" lastClr="FFFFFF">
                <a:hueOff val="0"/>
                <a:satOff val="0"/>
                <a:lumOff val="0"/>
                <a:alphaOff val="0"/>
              </a:sysClr>
            </a:solidFill>
            <a:latin typeface="Calibri" panose="020F0502020204030204"/>
            <a:ea typeface="+mn-ea"/>
            <a:cs typeface="+mn-cs"/>
          </a:endParaRP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01/02/2024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01/02/2024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US" dirty="0"/>
              <a:t>Welcome to todays session on breathlessness and breathlessness </a:t>
            </a:r>
            <a:r>
              <a:rPr lang="en-US" dirty="0" smtClean="0"/>
              <a:t>management. Breathlessness is a</a:t>
            </a:r>
            <a:r>
              <a:rPr lang="en-US" baseline="0" dirty="0" smtClean="0"/>
              <a:t> common complaint for people with Long </a:t>
            </a:r>
            <a:r>
              <a:rPr lang="en-US" baseline="0" dirty="0" err="1" smtClean="0"/>
              <a:t>Covid</a:t>
            </a:r>
            <a:r>
              <a:rPr lang="en-US" baseline="0" dirty="0" smtClean="0"/>
              <a:t>, t</a:t>
            </a:r>
            <a:r>
              <a:rPr lang="en-US" dirty="0" smtClean="0"/>
              <a:t>odays </a:t>
            </a:r>
            <a:r>
              <a:rPr lang="en-US" dirty="0"/>
              <a:t>session will hopefully give you some explanations as to why you get breathless and some tips as to how you can help control your breathing.</a:t>
            </a:r>
            <a:endParaRPr lang="en-US" dirty="0">
              <a:cs typeface="Calibri"/>
            </a:endParaRPr>
          </a:p>
          <a:p>
            <a:pPr>
              <a:spcBef>
                <a:spcPct val="0"/>
              </a:spcBef>
            </a:pPr>
            <a:endParaRPr lang="en-US" dirty="0"/>
          </a:p>
          <a:p>
            <a:pPr>
              <a:spcBef>
                <a:spcPct val="0"/>
              </a:spcBef>
            </a:pPr>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97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ea typeface="Calibri"/>
                <a:cs typeface="Calibri"/>
              </a:rPr>
              <a:t>Smelling</a:t>
            </a:r>
            <a:r>
              <a:rPr lang="en-US" baseline="0" dirty="0">
                <a:ea typeface="Calibri"/>
                <a:cs typeface="Calibri"/>
              </a:rPr>
              <a:t> is often the first thing we think about in relation to the nose, but I am going to talk about other aspects of the nose. I’ll just briefly mention about loss of smell as this has affected some people after their </a:t>
            </a:r>
            <a:r>
              <a:rPr lang="en-US" baseline="0" dirty="0" err="1">
                <a:ea typeface="Calibri"/>
                <a:cs typeface="Calibri"/>
              </a:rPr>
              <a:t>Covid</a:t>
            </a:r>
            <a:r>
              <a:rPr lang="en-US" baseline="0" dirty="0">
                <a:ea typeface="Calibri"/>
                <a:cs typeface="Calibri"/>
              </a:rPr>
              <a:t> infection. You may not have any sense of smell or your sense of smell has changed, some people have also complained of “phantom” smells. Unfortunately we don’t have a quick fix to change this, however some people who have previously attended the Long </a:t>
            </a:r>
            <a:r>
              <a:rPr lang="en-US" baseline="0" dirty="0" err="1">
                <a:ea typeface="Calibri"/>
                <a:cs typeface="Calibri"/>
              </a:rPr>
              <a:t>Covid</a:t>
            </a:r>
            <a:r>
              <a:rPr lang="en-US" baseline="0" dirty="0">
                <a:ea typeface="Calibri"/>
                <a:cs typeface="Calibri"/>
              </a:rPr>
              <a:t> groups have had some success with smell retraining, this is normally done by regular practice of small sniffs of 4 distinct smells (lemon, rose, clove, eucalyptus), the links to smell training </a:t>
            </a:r>
            <a:r>
              <a:rPr lang="en-US" baseline="0" dirty="0" smtClean="0">
                <a:ea typeface="Calibri"/>
                <a:cs typeface="Calibri"/>
              </a:rPr>
              <a:t>websites are on the NHSGGC Long </a:t>
            </a:r>
            <a:r>
              <a:rPr lang="en-US" baseline="0" dirty="0" err="1" smtClean="0">
                <a:ea typeface="Calibri"/>
                <a:cs typeface="Calibri"/>
              </a:rPr>
              <a:t>Covid</a:t>
            </a:r>
            <a:r>
              <a:rPr lang="en-US" baseline="0" dirty="0" smtClean="0">
                <a:ea typeface="Calibri"/>
                <a:cs typeface="Calibri"/>
              </a:rPr>
              <a:t> website.</a:t>
            </a:r>
            <a:endParaRPr lang="en-US" dirty="0">
              <a:ea typeface="Calibri"/>
              <a:cs typeface="Calibri"/>
            </a:endParaRPr>
          </a:p>
          <a:p>
            <a:endParaRPr lang="en-US" dirty="0">
              <a:ea typeface="Calibri"/>
              <a:cs typeface="Calibri"/>
            </a:endParaRPr>
          </a:p>
          <a:p>
            <a:r>
              <a:rPr lang="en-US" dirty="0">
                <a:ea typeface="Calibri"/>
                <a:cs typeface="Calibri"/>
              </a:rPr>
              <a:t>Our nose is not just for smelling, it also has a very important part in how we breathe. I already mentioned the diaphragm earlier, it moved better when we breathe through our nose that our mouth. Try taking as big a breath as you can, breathing in through your nose, now try taking the same size of breath just breathing through your mouth. You should feel that you manage a bigger breath through your nose. </a:t>
            </a:r>
          </a:p>
          <a:p>
            <a:r>
              <a:rPr lang="en-US" dirty="0">
                <a:ea typeface="Calibri"/>
                <a:cs typeface="Calibri"/>
              </a:rPr>
              <a:t> </a:t>
            </a:r>
          </a:p>
          <a:p>
            <a:r>
              <a:rPr lang="en-US" dirty="0">
                <a:ea typeface="Calibri"/>
                <a:cs typeface="Calibri"/>
              </a:rPr>
              <a:t>The nose is also</a:t>
            </a:r>
            <a:r>
              <a:rPr lang="en-US" baseline="0" dirty="0">
                <a:ea typeface="Calibri"/>
                <a:cs typeface="Calibri"/>
              </a:rPr>
              <a:t> an important filter to our body. Along with</a:t>
            </a:r>
            <a:r>
              <a:rPr lang="en-US" dirty="0">
                <a:ea typeface="Calibri"/>
                <a:cs typeface="Calibri"/>
              </a:rPr>
              <a:t> mucus produced</a:t>
            </a:r>
            <a:r>
              <a:rPr lang="en-US" baseline="0" dirty="0">
                <a:ea typeface="Calibri"/>
                <a:cs typeface="Calibri"/>
              </a:rPr>
              <a:t> by the nasal passages, </a:t>
            </a:r>
            <a:r>
              <a:rPr lang="en-US" dirty="0">
                <a:ea typeface="Calibri"/>
                <a:cs typeface="Calibri"/>
              </a:rPr>
              <a:t>particles can be trapped when</a:t>
            </a:r>
            <a:r>
              <a:rPr lang="en-US" baseline="0" dirty="0">
                <a:ea typeface="Calibri"/>
                <a:cs typeface="Calibri"/>
              </a:rPr>
              <a:t> trying to </a:t>
            </a:r>
            <a:r>
              <a:rPr lang="en-US" dirty="0">
                <a:ea typeface="Calibri"/>
                <a:cs typeface="Calibri"/>
              </a:rPr>
              <a:t>enter the respiratory system. However, the nose can</a:t>
            </a:r>
            <a:r>
              <a:rPr lang="en-US" baseline="0" dirty="0">
                <a:ea typeface="Calibri"/>
                <a:cs typeface="Calibri"/>
              </a:rPr>
              <a:t> also be very sensitive when </a:t>
            </a:r>
            <a:r>
              <a:rPr lang="en-US" dirty="0">
                <a:ea typeface="Calibri"/>
                <a:cs typeface="Calibri"/>
              </a:rPr>
              <a:t>expose to some allergens and irritants, this might make us feel we can’t breathe properly through our nose and we can become</a:t>
            </a:r>
            <a:r>
              <a:rPr lang="en-US" baseline="0" dirty="0">
                <a:ea typeface="Calibri"/>
                <a:cs typeface="Calibri"/>
              </a:rPr>
              <a:t> congested</a:t>
            </a:r>
            <a:r>
              <a:rPr lang="en-US" dirty="0" smtClean="0">
                <a:ea typeface="Calibri"/>
                <a:cs typeface="Calibri"/>
              </a:rPr>
              <a:t>.</a:t>
            </a:r>
            <a:endParaRPr lang="en-US" dirty="0">
              <a:ea typeface="Calibri"/>
              <a:cs typeface="Calibri"/>
            </a:endParaRPr>
          </a:p>
          <a:p>
            <a:endParaRPr lang="en-US" dirty="0">
              <a:ea typeface="Calibri"/>
              <a:cs typeface="Calibri"/>
            </a:endParaRPr>
          </a:p>
          <a:p>
            <a:r>
              <a:rPr lang="en-US" dirty="0">
                <a:ea typeface="Calibri"/>
                <a:cs typeface="Calibri"/>
              </a:rPr>
              <a:t>Humidification is an important role of the nose. The air we breathe in in the atmosphere is much cooler than the temperature that the air needs to be by the time it reaches the lungs, so the nose does a good job to warm it up. </a:t>
            </a:r>
          </a:p>
          <a:p>
            <a:endParaRPr lang="en-US" dirty="0">
              <a:ea typeface="Calibri"/>
              <a:cs typeface="Calibri"/>
            </a:endParaRPr>
          </a:p>
          <a:p>
            <a:r>
              <a:rPr lang="en-US" dirty="0">
                <a:ea typeface="Calibri"/>
                <a:cs typeface="Calibri"/>
              </a:rPr>
              <a:t>Movement of air through our nose is also important for speech, just listen to the difference if you try to talk while pinching your nose. </a:t>
            </a:r>
          </a:p>
          <a:p>
            <a:endParaRPr lang="en-US" dirty="0">
              <a:ea typeface="Calibri"/>
              <a:cs typeface="Calibri"/>
            </a:endParaRPr>
          </a:p>
          <a:p>
            <a:r>
              <a:rPr lang="en-US" dirty="0">
                <a:ea typeface="Calibri"/>
                <a:cs typeface="Calibri"/>
              </a:rPr>
              <a:t>As already mentioned the nose is a filter and it's important that we keep filters clean and clear, I'll discuss some options to do this next  </a:t>
            </a: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8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Sinus rinsing, nasal douching or snot washing are the same name for flushing the nasal passages with a low flow of water.</a:t>
            </a:r>
            <a:r>
              <a:rPr lang="en-US" baseline="0">
                <a:ea typeface="Calibri"/>
                <a:cs typeface="Calibri"/>
              </a:rPr>
              <a:t> T</a:t>
            </a:r>
            <a:r>
              <a:rPr lang="en-US">
                <a:ea typeface="Calibri"/>
                <a:cs typeface="Calibri"/>
              </a:rPr>
              <a:t>his is what we can see in the top left and bottom right. </a:t>
            </a:r>
          </a:p>
          <a:p>
            <a:endParaRPr lang="en-US">
              <a:ea typeface="Calibri"/>
              <a:cs typeface="Calibri"/>
            </a:endParaRPr>
          </a:p>
          <a:p>
            <a:r>
              <a:rPr lang="en-US">
                <a:ea typeface="Calibri"/>
                <a:cs typeface="Calibri"/>
              </a:rPr>
              <a:t>Saline spray is in the top right, this is a spray that creates a fine mist in the nose and allows for additional moisture in the nasal passages which you gently blow out again after spraying. </a:t>
            </a:r>
          </a:p>
          <a:p>
            <a:endParaRPr lang="en-US">
              <a:ea typeface="Calibri"/>
              <a:cs typeface="Calibri"/>
            </a:endParaRPr>
          </a:p>
          <a:p>
            <a:r>
              <a:rPr lang="en-US">
                <a:ea typeface="Calibri"/>
                <a:cs typeface="Calibri"/>
              </a:rPr>
              <a:t>Good old fashioned steam is also a great way to humidify the nose, this can be done with a bowl and towel or you can purchase steam inhalers for £5-10 where you put the hot water in the breaker and hold the mask to your face to breathe in the steam.</a:t>
            </a:r>
          </a:p>
        </p:txBody>
      </p:sp>
      <p:sp>
        <p:nvSpPr>
          <p:cNvPr id="4" name="Slide Number Placeholder 3"/>
          <p:cNvSpPr>
            <a:spLocks noGrp="1"/>
          </p:cNvSpPr>
          <p:nvPr>
            <p:ph type="sldNum" sz="quarter" idx="5"/>
          </p:nvPr>
        </p:nvSpPr>
        <p:spPr/>
        <p:txBody>
          <a:bodyPr/>
          <a:lstStyle/>
          <a:p>
            <a:fld id="{F46474D0-528B-4CD2-971C-2241B8CB22D3}" type="slidenum">
              <a:rPr lang="en-GB" altLang="en-US"/>
              <a:pPr/>
              <a:t>11</a:t>
            </a:fld>
            <a:endParaRPr lang="en-GB" altLang="en-US"/>
          </a:p>
        </p:txBody>
      </p:sp>
    </p:spTree>
    <p:extLst>
      <p:ext uri="{BB962C8B-B14F-4D97-AF65-F5344CB8AC3E}">
        <p14:creationId xmlns:p14="http://schemas.microsoft.com/office/powerpoint/2010/main" val="157018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I'm now going to talk you through some differences</a:t>
            </a:r>
            <a:r>
              <a:rPr lang="en-US" baseline="0" dirty="0">
                <a:ea typeface="Calibri"/>
                <a:cs typeface="Calibri"/>
              </a:rPr>
              <a:t> in breathing patterns. </a:t>
            </a:r>
            <a:endParaRPr lang="en-US" dirty="0">
              <a:ea typeface="Calibri"/>
              <a:cs typeface="Calibri"/>
            </a:endParaRPr>
          </a:p>
          <a:p>
            <a:endParaRPr lang="en-US" dirty="0">
              <a:ea typeface="Calibri"/>
              <a:cs typeface="Calibri"/>
            </a:endParaRPr>
          </a:p>
          <a:p>
            <a:r>
              <a:rPr lang="en-US" dirty="0">
                <a:ea typeface="Calibri"/>
                <a:cs typeface="Calibri"/>
              </a:rPr>
              <a:t>At rest we should breathe 12-16 breaths in a minute, that’s what we can see on the blue line. As we exert </a:t>
            </a:r>
            <a:r>
              <a:rPr lang="en-US" dirty="0" err="1">
                <a:ea typeface="Calibri"/>
                <a:cs typeface="Calibri"/>
              </a:rPr>
              <a:t>ourself</a:t>
            </a:r>
            <a:r>
              <a:rPr lang="en-US" dirty="0">
                <a:ea typeface="Calibri"/>
                <a:cs typeface="Calibri"/>
              </a:rPr>
              <a:t> the rate at which we breathe increases, this could be around 20-25 breaths in a minute, we maintain that increase while we are active. When we stop the activity the rate at which we breathe reduces relatively quickly back to our resting rate of 12-16 breaths per minute. </a:t>
            </a:r>
          </a:p>
          <a:p>
            <a:endParaRPr lang="en-US" dirty="0">
              <a:ea typeface="Calibri"/>
              <a:cs typeface="Calibri"/>
            </a:endParaRPr>
          </a:p>
          <a:p>
            <a:r>
              <a:rPr lang="en-US" dirty="0">
                <a:ea typeface="Calibri"/>
                <a:cs typeface="Calibri"/>
              </a:rPr>
              <a:t>The red line will now show </a:t>
            </a:r>
            <a:r>
              <a:rPr lang="en-US">
                <a:ea typeface="Calibri"/>
                <a:cs typeface="Calibri"/>
              </a:rPr>
              <a:t>a </a:t>
            </a:r>
            <a:r>
              <a:rPr lang="en-US" smtClean="0">
                <a:ea typeface="Calibri"/>
                <a:cs typeface="Calibri"/>
              </a:rPr>
              <a:t>altered or dysfunctional </a:t>
            </a:r>
            <a:r>
              <a:rPr lang="en-US" dirty="0">
                <a:ea typeface="Calibri"/>
                <a:cs typeface="Calibri"/>
              </a:rPr>
              <a:t>breathing pattern. To start, the breathing rate at rest is higher than the blue line </a:t>
            </a:r>
            <a:r>
              <a:rPr lang="en-US">
                <a:ea typeface="Calibri"/>
                <a:cs typeface="Calibri"/>
              </a:rPr>
              <a:t>and </a:t>
            </a:r>
            <a:r>
              <a:rPr lang="en-US" smtClean="0">
                <a:ea typeface="Calibri"/>
                <a:cs typeface="Calibri"/>
              </a:rPr>
              <a:t> </a:t>
            </a:r>
            <a:r>
              <a:rPr lang="en-US" dirty="0">
                <a:ea typeface="Calibri"/>
                <a:cs typeface="Calibri"/>
              </a:rPr>
              <a:t>be around 20 breaths per minute, this leaves you at a disadvantage. When we </a:t>
            </a:r>
            <a:r>
              <a:rPr lang="en-US">
                <a:ea typeface="Calibri"/>
                <a:cs typeface="Calibri"/>
              </a:rPr>
              <a:t>exert </a:t>
            </a:r>
            <a:r>
              <a:rPr lang="en-US" smtClean="0">
                <a:ea typeface="Calibri"/>
                <a:cs typeface="Calibri"/>
              </a:rPr>
              <a:t>ourself </a:t>
            </a:r>
            <a:r>
              <a:rPr lang="en-US" dirty="0">
                <a:ea typeface="Calibri"/>
                <a:cs typeface="Calibri"/>
              </a:rPr>
              <a:t>the rate at which we breathe ramps up much more quickly, breathing possibly around 30 breaths per minute. We will feel breathless and uncomfortable, breathing at this rate can't be maintained as long, and when we stop the activity it takes longer for us to regain our breath back to our resting rate. To correct a dysfunctional breathing pattern it is important that we try to correct the rate at which we breathe at rest, before we can address breathlessness with any exertion or activity. </a:t>
            </a: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val="236836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418CF326-14AA-0106-A877-D999A72498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ECE132D1-CC4D-06F9-0AE2-52B15334C1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This</a:t>
            </a:r>
            <a:r>
              <a:rPr lang="en-GB" altLang="en-US" baseline="0"/>
              <a:t> slide shows what an normal or ideal breathing pattern should be like. We start by taking our breath in, then we breathe out before having a natural pause at the end of our breath out before we start to breathe in again. This pattern keeps going for our 12-16 breaths in a minute. </a:t>
            </a:r>
          </a:p>
          <a:p>
            <a:pPr eaLnBrk="1" hangingPunct="1">
              <a:spcBef>
                <a:spcPct val="0"/>
              </a:spcBef>
            </a:pPr>
            <a:endParaRPr lang="en-GB" altLang="en-US"/>
          </a:p>
        </p:txBody>
      </p:sp>
      <p:sp>
        <p:nvSpPr>
          <p:cNvPr id="18436" name="Slide Number Placeholder 3">
            <a:extLst>
              <a:ext uri="{FF2B5EF4-FFF2-40B4-BE49-F238E27FC236}">
                <a16:creationId xmlns="" xmlns:a16="http://schemas.microsoft.com/office/drawing/2014/main" id="{628EC713-C947-E7A4-3D89-786EC014F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7302ED-70A0-4EC8-B8AE-3A3BDD1F2927}" type="slidenum">
              <a:rPr lang="en-GB" altLang="en-US">
                <a:solidFill>
                  <a:srgbClr val="000000"/>
                </a:solidFill>
              </a:rPr>
              <a:pPr/>
              <a:t>13</a:t>
            </a:fld>
            <a:endParaRPr lang="en-GB" altLang="en-US">
              <a:solidFill>
                <a:srgbClr val="000000"/>
              </a:solidFill>
            </a:endParaRPr>
          </a:p>
        </p:txBody>
      </p:sp>
    </p:spTree>
    <p:extLst>
      <p:ext uri="{BB962C8B-B14F-4D97-AF65-F5344CB8AC3E}">
        <p14:creationId xmlns:p14="http://schemas.microsoft.com/office/powerpoint/2010/main" val="386972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418CF326-14AA-0106-A877-D999A72498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ECE132D1-CC4D-06F9-0AE2-52B15334C1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We can see a difference in this slide</a:t>
            </a:r>
            <a:r>
              <a:rPr lang="en-GB" altLang="en-US" baseline="0" dirty="0" smtClean="0"/>
              <a:t>, you can still see the blue “normal” pattern in the background. The red line shows the breathing pattern as being, breath in, breath out, breath in, breath out and some big breaths in and out. You can see that this means taking more breaths each minute, it requires more work, and is an inefficient pattern. </a:t>
            </a:r>
            <a:endParaRPr lang="en-GB" altLang="en-US" dirty="0" smtClean="0"/>
          </a:p>
          <a:p>
            <a:pPr eaLnBrk="1" hangingPunct="1">
              <a:spcBef>
                <a:spcPct val="0"/>
              </a:spcBef>
            </a:pPr>
            <a:endParaRPr lang="en-GB" altLang="en-US" dirty="0"/>
          </a:p>
        </p:txBody>
      </p:sp>
      <p:sp>
        <p:nvSpPr>
          <p:cNvPr id="18436" name="Slide Number Placeholder 3">
            <a:extLst>
              <a:ext uri="{FF2B5EF4-FFF2-40B4-BE49-F238E27FC236}">
                <a16:creationId xmlns="" xmlns:a16="http://schemas.microsoft.com/office/drawing/2014/main" id="{628EC713-C947-E7A4-3D89-786EC014F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7302ED-70A0-4EC8-B8AE-3A3BDD1F2927}" type="slidenum">
              <a:rPr lang="en-GB" altLang="en-US">
                <a:solidFill>
                  <a:srgbClr val="000000"/>
                </a:solidFill>
              </a:rPr>
              <a:pPr/>
              <a:t>14</a:t>
            </a:fld>
            <a:endParaRPr lang="en-GB" altLang="en-US">
              <a:solidFill>
                <a:srgbClr val="000000"/>
              </a:solidFill>
            </a:endParaRPr>
          </a:p>
        </p:txBody>
      </p:sp>
    </p:spTree>
    <p:extLst>
      <p:ext uri="{BB962C8B-B14F-4D97-AF65-F5344CB8AC3E}">
        <p14:creationId xmlns:p14="http://schemas.microsoft.com/office/powerpoint/2010/main" val="414520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try to correct</a:t>
            </a:r>
            <a:r>
              <a:rPr lang="en-GB" baseline="0" dirty="0"/>
              <a:t> our breathing pattern it’s important to practise a correct pattern and this is what I will talk you though now. This is a training should be done when you are at rest and comfortable</a:t>
            </a:r>
            <a:r>
              <a:rPr lang="en-GB"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To start drop your shoulders down, focus on breathing through your nose and letting your tummy rise and fall. </a:t>
            </a:r>
            <a:endParaRPr lang="en-GB" baseline="0" dirty="0" smtClean="0"/>
          </a:p>
          <a:p>
            <a:endParaRPr lang="en-GB" baseline="0" dirty="0"/>
          </a:p>
          <a:p>
            <a:r>
              <a:rPr lang="en-GB" baseline="0" dirty="0"/>
              <a:t>You will see the triangle on the screen, we will start at the bottom left corner, the first line will turn green and follow the line as your breathe in, next follow the blue line as you breathe out, pause on your breath out following the orange line before breathing in again. </a:t>
            </a:r>
          </a:p>
          <a:p>
            <a:endParaRPr lang="en-GB" baseline="0" dirty="0"/>
          </a:p>
          <a:p>
            <a:r>
              <a:rPr lang="en-GB" baseline="0" dirty="0"/>
              <a:t>Lets give it a try, the triangle will repeat 3 times and follow it as best as you can. </a:t>
            </a:r>
          </a:p>
          <a:p>
            <a:endParaRPr lang="en-GB" baseline="0" dirty="0"/>
          </a:p>
          <a:p>
            <a:r>
              <a:rPr lang="en-GB" baseline="0" dirty="0"/>
              <a:t>You might have found that hard or wanted to take a large breath in at the end, this is because your breathing is out of sync with a normal pattern, it wont change overnight so this does take time and regular practice. </a:t>
            </a:r>
          </a:p>
          <a:p>
            <a:endParaRPr lang="en-GB" baseline="0" dirty="0"/>
          </a:p>
          <a:p>
            <a:pPr marL="171450" indent="-171450">
              <a:buFont typeface="Arial" panose="020B0604020202020204" pitchFamily="34" charset="0"/>
              <a:buChar char="•"/>
            </a:pPr>
            <a:r>
              <a:rPr lang="en-GB" baseline="0" dirty="0"/>
              <a:t>1 demo then 2 repeats of triangle </a:t>
            </a: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F46474D0-528B-4CD2-971C-2241B8CB22D3}" type="slidenum">
              <a:rPr lang="en-GB" altLang="en-US" smtClean="0">
                <a:solidFill>
                  <a:prstClr val="black"/>
                </a:solidFill>
              </a:rPr>
              <a:pPr/>
              <a:t>15</a:t>
            </a:fld>
            <a:endParaRPr lang="en-GB" altLang="en-US">
              <a:solidFill>
                <a:prstClr val="black"/>
              </a:solidFill>
            </a:endParaRPr>
          </a:p>
        </p:txBody>
      </p:sp>
    </p:spTree>
    <p:extLst>
      <p:ext uri="{BB962C8B-B14F-4D97-AF65-F5344CB8AC3E}">
        <p14:creationId xmlns:p14="http://schemas.microsoft.com/office/powerpoint/2010/main" val="388869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F46474D0-528B-4CD2-971C-2241B8CB22D3}" type="slidenum">
              <a:rPr lang="en-GB" altLang="en-US" smtClean="0">
                <a:solidFill>
                  <a:prstClr val="black"/>
                </a:solidFill>
              </a:rPr>
              <a:pPr/>
              <a:t>16</a:t>
            </a:fld>
            <a:endParaRPr lang="en-GB" altLang="en-US">
              <a:solidFill>
                <a:prstClr val="black"/>
              </a:solidFill>
            </a:endParaRPr>
          </a:p>
        </p:txBody>
      </p:sp>
    </p:spTree>
    <p:extLst>
      <p:ext uri="{BB962C8B-B14F-4D97-AF65-F5344CB8AC3E}">
        <p14:creationId xmlns:p14="http://schemas.microsoft.com/office/powerpoint/2010/main" val="275652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back!</a:t>
            </a:r>
          </a:p>
          <a:p>
            <a:endParaRPr lang="en-US">
              <a:cs typeface="Calibri"/>
            </a:endParaRPr>
          </a:p>
          <a:p>
            <a:r>
              <a:rPr lang="en-US">
                <a:cs typeface="Calibri"/>
              </a:rPr>
              <a:t>We have spoken about how we breathe and got some hints on breathing exercise. </a:t>
            </a:r>
          </a:p>
          <a:p>
            <a:endParaRPr lang="en-US">
              <a:cs typeface="Calibri"/>
            </a:endParaRPr>
          </a:p>
          <a:p>
            <a:r>
              <a:rPr lang="en-US">
                <a:cs typeface="Calibri"/>
              </a:rPr>
              <a:t>In the second half we are going to explore hints and tips on how to manage your breathlessness.  </a:t>
            </a:r>
          </a:p>
          <a:p>
            <a:r>
              <a:rPr lang="en-US">
                <a:cs typeface="Calibri"/>
              </a:rPr>
              <a:t>You will be given the chance to chat with each other about your breathlessness.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17</a:t>
            </a:fld>
            <a:endParaRPr lang="en-GB" altLang="en-US">
              <a:solidFill>
                <a:prstClr val="black"/>
              </a:solidFill>
            </a:endParaRPr>
          </a:p>
        </p:txBody>
      </p:sp>
    </p:spTree>
    <p:extLst>
      <p:ext uri="{BB962C8B-B14F-4D97-AF65-F5344CB8AC3E}">
        <p14:creationId xmlns:p14="http://schemas.microsoft.com/office/powerpoint/2010/main" val="327140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cs typeface="Calibri"/>
              </a:rPr>
              <a:t>The second part of our session is going concentrate on adding tools into your 'management toolbox'.   We have already spoken about triangular breathing exercises which are a useful exercise and tool to improve your breathing pattern.  Education in its self is also an important tool – we hope you now have a better understanding of how we breath, 'good breathing' and  what causes breathlessness in Long </a:t>
            </a:r>
            <a:r>
              <a:rPr lang="en-US" dirty="0" err="1">
                <a:cs typeface="Calibri"/>
              </a:rPr>
              <a:t>Covid</a:t>
            </a:r>
            <a:r>
              <a:rPr lang="en-US" dirty="0">
                <a:cs typeface="Calibri"/>
              </a:rPr>
              <a:t>. </a:t>
            </a:r>
            <a:endParaRPr lang="en-US" dirty="0"/>
          </a:p>
          <a:p>
            <a:endParaRPr lang="en-US" dirty="0">
              <a:cs typeface="Calibri"/>
            </a:endParaRPr>
          </a:p>
          <a:p>
            <a:r>
              <a:rPr lang="en-US" dirty="0">
                <a:cs typeface="Calibri"/>
              </a:rPr>
              <a:t>We hope to add more tools to your </a:t>
            </a:r>
            <a:r>
              <a:rPr lang="en-US" dirty="0"/>
              <a:t>'management toolbox' by looking at:</a:t>
            </a:r>
            <a:endParaRPr lang="en-US" dirty="0">
              <a:cs typeface="Calibri"/>
            </a:endParaRPr>
          </a:p>
          <a:p>
            <a:endParaRPr lang="en-US" dirty="0">
              <a:cs typeface="Calibri"/>
            </a:endParaRPr>
          </a:p>
          <a:p>
            <a:r>
              <a:rPr lang="en-US" dirty="0">
                <a:cs typeface="Calibri"/>
              </a:rPr>
              <a:t>Breathing exercises that you can use during movement or activity.  </a:t>
            </a:r>
          </a:p>
          <a:p>
            <a:endParaRPr lang="en-US" dirty="0">
              <a:cs typeface="Calibri"/>
            </a:endParaRPr>
          </a:p>
          <a:p>
            <a:r>
              <a:rPr lang="en-US" dirty="0">
                <a:cs typeface="Calibri"/>
              </a:rPr>
              <a:t>Energy conservation  (which we will explore in greater depths in out fatigue session next week) but it is important that we look at how to conserve your energy to reduce any exertion or activity related breathlessness. Some of these tips can also be useful in breath recovery </a:t>
            </a:r>
          </a:p>
          <a:p>
            <a:endParaRPr lang="en-US" dirty="0">
              <a:cs typeface="Calibri"/>
            </a:endParaRPr>
          </a:p>
          <a:p>
            <a:r>
              <a:rPr lang="en-US" dirty="0">
                <a:cs typeface="Calibri"/>
              </a:rPr>
              <a:t>Anxiety - There are many research papers alongside anecdotal evidence to support that anxiety can and often does play a part in our breathlessness. This does not mean that everyone who is breathless is anxious or that everyone who is anxious is breathless.  However if we consider what happens when we become breathless – gasping, feeling as though you can't catch your breath, it is a natural response for our thoughts to take over. You might think ' I'm going to die',  or 'this will never end' but it does, and using anxiety management techniques can help manage your breathlessness and help you to stay calm if you become breathless. </a:t>
            </a:r>
            <a:endParaRPr lang="en-US" dirty="0"/>
          </a:p>
          <a:p>
            <a:endParaRPr lang="en-US" dirty="0">
              <a:cs typeface="Calibri"/>
            </a:endParaRPr>
          </a:p>
          <a:p>
            <a:r>
              <a:rPr lang="en-US" dirty="0">
                <a:cs typeface="Calibri"/>
              </a:rPr>
              <a:t>Activity/exercise - Finally we are going to talk about activity/exercises that can help your breathlessness.  We are not suggesting that you go off and exercise but there are exercises that you can use to help your breathing.  We will look at these tips, give you a chance to practice  some and we will give you links to these resources.  </a:t>
            </a: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29068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exertion</a:t>
            </a:r>
          </a:p>
          <a:p>
            <a:endParaRPr lang="en-US" dirty="0">
              <a:cs typeface="Calibri"/>
            </a:endParaRPr>
          </a:p>
          <a:p>
            <a:r>
              <a:rPr lang="en-US" dirty="0">
                <a:cs typeface="Calibri"/>
              </a:rPr>
              <a:t>We are going to watch a 2 minute video on some breathing exercises that you can use during activity.  We have a  resource sheet with more information on this which we will also send out.  </a:t>
            </a:r>
          </a:p>
          <a:p>
            <a:endParaRPr lang="en-US" dirty="0">
              <a:cs typeface="Calibri"/>
            </a:endParaRPr>
          </a:p>
          <a:p>
            <a:r>
              <a:rPr lang="en-US" dirty="0">
                <a:cs typeface="Calibri"/>
              </a:rPr>
              <a:t>Pursed lip breathing to be used during recovery not as a day-to-day technique.</a:t>
            </a:r>
          </a:p>
          <a:p>
            <a:endParaRPr lang="en-US" dirty="0">
              <a:cs typeface="Calibri"/>
            </a:endParaRPr>
          </a:p>
          <a:p>
            <a:r>
              <a:rPr lang="en-US" dirty="0">
                <a:cs typeface="Calibri"/>
              </a:rPr>
              <a:t>Paced</a:t>
            </a:r>
            <a:r>
              <a:rPr lang="en-US" baseline="0" dirty="0">
                <a:cs typeface="Calibri"/>
              </a:rPr>
              <a:t> breathing – the idea of slowing your breathing down sounds easy but its not and people often voice their frustrations when advise this.  </a:t>
            </a:r>
            <a:br>
              <a:rPr lang="en-US" baseline="0" dirty="0">
                <a:cs typeface="Calibri"/>
              </a:rPr>
            </a:br>
            <a:r>
              <a:rPr lang="en-US" baseline="0" dirty="0">
                <a:cs typeface="Calibri"/>
              </a:rPr>
              <a:t>Simply paced breathing allows you to break your breathing down.  </a:t>
            </a:r>
            <a:r>
              <a:rPr lang="en-US" baseline="0" dirty="0" smtClean="0">
                <a:cs typeface="Calibri"/>
              </a:rPr>
              <a:t>E.g.</a:t>
            </a:r>
            <a:endParaRPr lang="en-US" baseline="0" dirty="0">
              <a:cs typeface="Calibri"/>
            </a:endParaRPr>
          </a:p>
          <a:p>
            <a:r>
              <a:rPr lang="en-US" baseline="0" dirty="0">
                <a:cs typeface="Calibri"/>
              </a:rPr>
              <a:t>You may have taken one breath and run up the stairs, now you may need a breath for every step. </a:t>
            </a:r>
          </a:p>
          <a:p>
            <a:r>
              <a:rPr lang="en-US" baseline="0" dirty="0">
                <a:cs typeface="Calibri"/>
              </a:rPr>
              <a:t>Outside you may use every lamp post to stop, check in and breath.  Within the house use your doorways.  Stop, check in and breath. </a:t>
            </a:r>
          </a:p>
          <a:p>
            <a:endParaRPr lang="en-US" baseline="0" dirty="0">
              <a:cs typeface="Calibri"/>
            </a:endParaRPr>
          </a:p>
          <a:p>
            <a:r>
              <a:rPr lang="en-US" baseline="0" dirty="0">
                <a:cs typeface="Calibri"/>
              </a:rPr>
              <a:t>By creating a visual reminder you will learn the skills to help you to apply to any task you may be working towards.  </a:t>
            </a:r>
            <a:r>
              <a:rPr lang="en-US" baseline="0" dirty="0" err="1">
                <a:cs typeface="Calibri"/>
              </a:rPr>
              <a:t>E.g</a:t>
            </a:r>
            <a:r>
              <a:rPr lang="en-US" baseline="0" dirty="0">
                <a:cs typeface="Calibri"/>
              </a:rPr>
              <a:t> a longer walk. After time you may move from every lamppost to every second.  Don’t dismiss starting, that first stop and check is a step in the right direction.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pPr/>
              <a:t>19</a:t>
            </a:fld>
            <a:endParaRPr lang="en-GB" altLang="en-US"/>
          </a:p>
        </p:txBody>
      </p:sp>
    </p:spTree>
    <p:extLst>
      <p:ext uri="{BB962C8B-B14F-4D97-AF65-F5344CB8AC3E}">
        <p14:creationId xmlns:p14="http://schemas.microsoft.com/office/powerpoint/2010/main" val="162377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Just some reminders for the session ...</a:t>
            </a: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201006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cs typeface="Calibri"/>
              </a:rPr>
              <a:t>5 P model is the basis of fatigue management but is also useful managing breathlessness.  </a:t>
            </a:r>
          </a:p>
          <a:p>
            <a:endParaRPr lang="en-US" dirty="0">
              <a:cs typeface="Calibri"/>
            </a:endParaRPr>
          </a:p>
          <a:p>
            <a:r>
              <a:rPr lang="en-US" dirty="0">
                <a:cs typeface="Calibri"/>
              </a:rPr>
              <a:t>Plan</a:t>
            </a:r>
          </a:p>
          <a:p>
            <a:r>
              <a:rPr lang="en-US" dirty="0">
                <a:cs typeface="Calibri"/>
              </a:rPr>
              <a:t>Position/posture</a:t>
            </a:r>
            <a:r>
              <a:rPr lang="en-US" dirty="0">
                <a:cs typeface="+mn-lt"/>
              </a:rPr>
              <a:t/>
            </a:r>
            <a:br>
              <a:rPr lang="en-US" dirty="0">
                <a:cs typeface="+mn-lt"/>
              </a:rPr>
            </a:br>
            <a:r>
              <a:rPr lang="en-US" dirty="0" err="1">
                <a:cs typeface="Calibri"/>
              </a:rPr>
              <a:t>Prioritise</a:t>
            </a:r>
            <a:endParaRPr lang="en-US" dirty="0">
              <a:cs typeface="Calibri"/>
            </a:endParaRPr>
          </a:p>
          <a:p>
            <a:r>
              <a:rPr lang="en-US" dirty="0">
                <a:cs typeface="Calibri"/>
              </a:rPr>
              <a:t>Pace</a:t>
            </a:r>
          </a:p>
          <a:p>
            <a:endParaRPr lang="en-US" dirty="0">
              <a:cs typeface="Calibri"/>
            </a:endParaRPr>
          </a:p>
          <a:p>
            <a:r>
              <a:rPr lang="en-US" dirty="0" smtClean="0">
                <a:cs typeface="Calibri"/>
              </a:rPr>
              <a:t>The Stalk </a:t>
            </a:r>
            <a:r>
              <a:rPr lang="en-US" dirty="0">
                <a:cs typeface="Calibri"/>
              </a:rPr>
              <a:t>(your support network) they may be family, friends or acquaintances through online forums or </a:t>
            </a:r>
            <a:r>
              <a:rPr lang="en-US" dirty="0" err="1">
                <a:cs typeface="Calibri"/>
              </a:rPr>
              <a:t>whatsapp</a:t>
            </a:r>
            <a:r>
              <a:rPr lang="en-US" dirty="0">
                <a:cs typeface="Calibri"/>
              </a:rPr>
              <a:t> chat groups. </a:t>
            </a:r>
          </a:p>
          <a:p>
            <a:r>
              <a:rPr lang="en-US" dirty="0">
                <a:cs typeface="+mn-lt"/>
              </a:rPr>
              <a:t/>
            </a:r>
            <a:br>
              <a:rPr lang="en-US" dirty="0">
                <a:cs typeface="+mn-lt"/>
              </a:rPr>
            </a:br>
            <a:r>
              <a:rPr lang="en-US" dirty="0">
                <a:cs typeface="Calibri"/>
              </a:rPr>
              <a:t>Positive talk- </a:t>
            </a:r>
          </a:p>
          <a:p>
            <a:r>
              <a:rPr lang="en-US" dirty="0">
                <a:cs typeface="Calibri"/>
              </a:rPr>
              <a:t>Its important to remember we had strengths and coping mechanisms before you had Long </a:t>
            </a:r>
            <a:r>
              <a:rPr lang="en-US" dirty="0" err="1">
                <a:cs typeface="Calibri"/>
              </a:rPr>
              <a:t>Covid</a:t>
            </a:r>
            <a:r>
              <a:rPr lang="en-US" dirty="0">
                <a:cs typeface="Calibri"/>
              </a:rPr>
              <a:t>.  You were </a:t>
            </a:r>
            <a:r>
              <a:rPr lang="en-US" dirty="0" smtClean="0">
                <a:cs typeface="Calibri"/>
              </a:rPr>
              <a:t>able.</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20</a:t>
            </a:fld>
            <a:endParaRPr lang="en-GB" dirty="0">
              <a:solidFill>
                <a:prstClr val="black"/>
              </a:solidFill>
            </a:endParaRPr>
          </a:p>
        </p:txBody>
      </p:sp>
    </p:spTree>
    <p:extLst>
      <p:ext uri="{BB962C8B-B14F-4D97-AF65-F5344CB8AC3E}">
        <p14:creationId xmlns:p14="http://schemas.microsoft.com/office/powerpoint/2010/main" val="119001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US" dirty="0">
              <a:cs typeface="Calibri"/>
            </a:endParaRP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55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Muscles in the body like and need to be move but sometimes we become fearful and start to avoid or remove an activity from you to day to day life, this can become a cycle of inactivity.  </a:t>
            </a:r>
            <a:endParaRPr lang="en-US" dirty="0"/>
          </a:p>
          <a:p>
            <a:endParaRPr lang="en-US" dirty="0">
              <a:ea typeface="Calibri"/>
              <a:cs typeface="Calibri"/>
            </a:endParaRPr>
          </a:p>
          <a:p>
            <a:r>
              <a:rPr lang="en-US" dirty="0">
                <a:ea typeface="Calibri"/>
                <a:cs typeface="Calibri"/>
              </a:rPr>
              <a:t>Often with breathlessness you can become fearful that an activity can worsen your breathing. </a:t>
            </a:r>
            <a:endParaRPr lang="en-US" dirty="0"/>
          </a:p>
          <a:p>
            <a:r>
              <a:rPr lang="en-US" dirty="0">
                <a:ea typeface="Calibri"/>
                <a:cs typeface="Calibri"/>
              </a:rPr>
              <a:t>As a result you naturally start to avoid those tasks. </a:t>
            </a:r>
          </a:p>
          <a:p>
            <a:r>
              <a:rPr lang="en-US" dirty="0">
                <a:ea typeface="Calibri"/>
                <a:cs typeface="Calibri"/>
              </a:rPr>
              <a:t>Your activities reduce and your muscles weaken.  </a:t>
            </a:r>
          </a:p>
          <a:p>
            <a:r>
              <a:rPr lang="en-US" dirty="0">
                <a:ea typeface="Calibri"/>
                <a:cs typeface="Calibri"/>
              </a:rPr>
              <a:t>When you try to do an activity your muscles are now weak and use more oxygen, in turn increasing your breathlessness. </a:t>
            </a:r>
          </a:p>
          <a:p>
            <a:endParaRPr lang="en-US" dirty="0">
              <a:ea typeface="Calibri"/>
              <a:cs typeface="Calibri"/>
            </a:endParaRPr>
          </a:p>
          <a:p>
            <a:r>
              <a:rPr lang="en-US" dirty="0">
                <a:ea typeface="Calibri"/>
                <a:cs typeface="Calibri"/>
              </a:rPr>
              <a:t>When we think about exercise you may think about a gym but you can help your breathing through movement or activity.   Just like pre-</a:t>
            </a:r>
            <a:r>
              <a:rPr lang="en-US" dirty="0" err="1">
                <a:ea typeface="Calibri"/>
                <a:cs typeface="Calibri"/>
              </a:rPr>
              <a:t>covid</a:t>
            </a:r>
            <a:r>
              <a:rPr lang="en-US" dirty="0">
                <a:ea typeface="Calibri"/>
                <a:cs typeface="Calibri"/>
              </a:rPr>
              <a:t> some people manage more energetic activity than others, the same is true for you now.  </a:t>
            </a:r>
          </a:p>
          <a:p>
            <a:r>
              <a:rPr lang="en-US" dirty="0">
                <a:ea typeface="Calibri"/>
                <a:cs typeface="+mn-lt"/>
              </a:rPr>
              <a:t/>
            </a:r>
            <a:br>
              <a:rPr lang="en-US" dirty="0">
                <a:ea typeface="Calibri"/>
                <a:cs typeface="+mn-lt"/>
              </a:rPr>
            </a:br>
            <a:r>
              <a:rPr lang="en-US" dirty="0">
                <a:ea typeface="Calibri"/>
                <a:cs typeface="Calibri"/>
              </a:rPr>
              <a:t>It is important when you think of activity/exercise you start at a level that you are comfortable with, you do what you can. Don’t put yourself under pressure, lots of small steps forward can, and does make a difference. </a:t>
            </a:r>
          </a:p>
          <a:p>
            <a:r>
              <a:rPr lang="en-US" dirty="0">
                <a:ea typeface="Calibri"/>
                <a:cs typeface="Calibri"/>
              </a:rPr>
              <a:t>Examples of activities that you can try to help with your breathlessness include: </a:t>
            </a:r>
          </a:p>
          <a:p>
            <a:endParaRPr lang="en-US" dirty="0">
              <a:ea typeface="Calibri"/>
              <a:cs typeface="Calibri"/>
            </a:endParaRPr>
          </a:p>
          <a:p>
            <a:r>
              <a:rPr lang="en-US" dirty="0">
                <a:ea typeface="Calibri"/>
                <a:cs typeface="Calibri"/>
              </a:rPr>
              <a:t>Singing –  both the Scottish and English national operas developed singing groups for those with long Covid breathlessness. Within the groups they teach the importance of posture and how to improve your breath.  You do not need to have a good singing voice nor any experience.  The Scottish national opera offers virtual group session alongside on demand videos that you can try at home.  There are also a number of choirs that have opened their </a:t>
            </a:r>
            <a:r>
              <a:rPr lang="en-US" dirty="0" smtClean="0">
                <a:ea typeface="Calibri"/>
                <a:cs typeface="Calibri"/>
              </a:rPr>
              <a:t>doors.  </a:t>
            </a:r>
          </a:p>
          <a:p>
            <a:endParaRPr lang="en-US" dirty="0" smtClean="0">
              <a:ea typeface="Calibri"/>
              <a:cs typeface="Calibri"/>
            </a:endParaRPr>
          </a:p>
          <a:p>
            <a:r>
              <a:rPr lang="en-US" dirty="0" smtClean="0">
                <a:ea typeface="Calibri"/>
                <a:cs typeface="Calibri"/>
              </a:rPr>
              <a:t>Reading out loud, particular children’s book which have shorter sentences can be helpful</a:t>
            </a:r>
            <a:r>
              <a:rPr lang="en-US" baseline="0" dirty="0" smtClean="0">
                <a:ea typeface="Calibri"/>
                <a:cs typeface="Calibri"/>
              </a:rPr>
              <a:t> in practicing your breathing while you are talking.</a:t>
            </a:r>
            <a:endParaRPr lang="en-US" dirty="0" smtClean="0">
              <a:ea typeface="Calibri"/>
              <a:cs typeface="Calibri"/>
            </a:endParaRPr>
          </a:p>
          <a:p>
            <a:endParaRPr lang="en-US" dirty="0">
              <a:ea typeface="Calibri"/>
              <a:cs typeface="Calibri"/>
            </a:endParaRPr>
          </a:p>
          <a:p>
            <a:endParaRPr lang="en-US" dirty="0">
              <a:ea typeface="Calibri"/>
              <a:cs typeface="Calibri"/>
            </a:endParaRPr>
          </a:p>
          <a:p>
            <a:r>
              <a:rPr lang="en-US" dirty="0" smtClean="0"/>
              <a:t>Be </a:t>
            </a:r>
            <a:r>
              <a:rPr lang="en-US" dirty="0"/>
              <a:t>active at a level that’s right for you – use the talk test to check.</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22</a:t>
            </a:fld>
            <a:endParaRPr lang="en-GB" altLang="en-US">
              <a:solidFill>
                <a:prstClr val="black"/>
              </a:solidFill>
            </a:endParaRPr>
          </a:p>
        </p:txBody>
      </p:sp>
    </p:spTree>
    <p:extLst>
      <p:ext uri="{BB962C8B-B14F-4D97-AF65-F5344CB8AC3E}">
        <p14:creationId xmlns:p14="http://schemas.microsoft.com/office/powerpoint/2010/main" val="349116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Group question:  What do you think and feel when you are breathless? </a:t>
            </a:r>
            <a:endParaRPr lang="en-US" dirty="0">
              <a:ea typeface="Calibri"/>
              <a:cs typeface="Calibri"/>
            </a:endParaRPr>
          </a:p>
          <a:p>
            <a:r>
              <a:rPr lang="en-US" dirty="0">
                <a:ea typeface="Calibri"/>
                <a:cs typeface="Calibri"/>
              </a:rPr>
              <a:t>  We expect to breathe.</a:t>
            </a:r>
          </a:p>
          <a:p>
            <a:r>
              <a:rPr lang="en-US" dirty="0">
                <a:ea typeface="Calibri"/>
                <a:cs typeface="Calibri"/>
              </a:rPr>
              <a:t>We know what is normal and when something goes "wrong" it is natural for our thoughts to run away.  </a:t>
            </a:r>
            <a:r>
              <a:rPr lang="en-US" dirty="0">
                <a:ea typeface="Calibri"/>
                <a:cs typeface="+mn-lt"/>
              </a:rPr>
              <a:t/>
            </a:r>
            <a:br>
              <a:rPr lang="en-US" dirty="0">
                <a:ea typeface="Calibri"/>
                <a:cs typeface="+mn-lt"/>
              </a:rPr>
            </a:br>
            <a:r>
              <a:rPr lang="en-US" dirty="0">
                <a:ea typeface="Calibri"/>
                <a:cs typeface="+mn-lt"/>
              </a:rPr>
              <a:t/>
            </a:r>
            <a:br>
              <a:rPr lang="en-US" dirty="0">
                <a:ea typeface="Calibri"/>
                <a:cs typeface="+mn-lt"/>
              </a:rPr>
            </a:br>
            <a:r>
              <a:rPr lang="en-US" dirty="0">
                <a:ea typeface="Calibri"/>
                <a:cs typeface="Calibri"/>
              </a:rPr>
              <a:t>With every symptom/experience/activity we will have a thought and a feeling, all of which can and often effect out </a:t>
            </a:r>
            <a:r>
              <a:rPr lang="en-US" dirty="0" err="1">
                <a:ea typeface="Calibri"/>
                <a:cs typeface="Calibri"/>
              </a:rPr>
              <a:t>behaviour</a:t>
            </a:r>
            <a:r>
              <a:rPr lang="en-US" dirty="0">
                <a:ea typeface="Calibri"/>
                <a:cs typeface="Calibri"/>
              </a:rPr>
              <a:t>. </a:t>
            </a:r>
          </a:p>
          <a:p>
            <a:endParaRPr lang="en-US" dirty="0">
              <a:ea typeface="Calibri"/>
              <a:cs typeface="Calibri"/>
            </a:endParaRPr>
          </a:p>
          <a:p>
            <a:r>
              <a:rPr lang="en-US" dirty="0">
                <a:ea typeface="Calibri"/>
                <a:cs typeface="Calibri"/>
              </a:rPr>
              <a:t>E.g.</a:t>
            </a:r>
          </a:p>
          <a:p>
            <a:endParaRPr lang="en-US" dirty="0">
              <a:ea typeface="Calibri"/>
              <a:cs typeface="Calibri"/>
            </a:endParaRPr>
          </a:p>
          <a:p>
            <a:r>
              <a:rPr lang="en-US" dirty="0">
                <a:ea typeface="Calibri"/>
                <a:cs typeface="Calibri"/>
              </a:rPr>
              <a:t>Activity- slowly climbing the stairs, increasing breathlessness as this continues. </a:t>
            </a:r>
          </a:p>
          <a:p>
            <a:endParaRPr lang="en-US" b="1" dirty="0">
              <a:ea typeface="Calibri" panose="020F0502020204030204"/>
              <a:cs typeface="Calibri"/>
            </a:endParaRPr>
          </a:p>
          <a:p>
            <a:r>
              <a:rPr lang="en-US" b="1" dirty="0">
                <a:ea typeface="Calibri" panose="020F0502020204030204"/>
                <a:cs typeface="Calibri"/>
              </a:rPr>
              <a:t>What feelings would you have?  </a:t>
            </a:r>
          </a:p>
          <a:p>
            <a:endParaRPr lang="en-US" dirty="0">
              <a:ea typeface="Calibri" panose="020F0502020204030204"/>
              <a:cs typeface="Calibri"/>
            </a:endParaRPr>
          </a:p>
          <a:p>
            <a:r>
              <a:rPr lang="en-US" dirty="0">
                <a:ea typeface="Calibri" panose="020F0502020204030204"/>
                <a:cs typeface="Calibri"/>
              </a:rPr>
              <a:t>Feeling-  scared, sad, anxious, fearful</a:t>
            </a:r>
          </a:p>
          <a:p>
            <a:r>
              <a:rPr lang="en-US" dirty="0">
                <a:ea typeface="Calibri" panose="020F0502020204030204"/>
                <a:cs typeface="+mn-lt"/>
              </a:rPr>
              <a:t/>
            </a:r>
            <a:br>
              <a:rPr lang="en-US" dirty="0">
                <a:ea typeface="Calibri" panose="020F0502020204030204"/>
                <a:cs typeface="+mn-lt"/>
              </a:rPr>
            </a:br>
            <a:r>
              <a:rPr lang="en-US" dirty="0">
                <a:ea typeface="Calibri" panose="020F0502020204030204"/>
                <a:cs typeface="Calibri"/>
              </a:rPr>
              <a:t>Thoughts-  "I'm not going to make it?", " this is my last breath", "help"</a:t>
            </a:r>
          </a:p>
          <a:p>
            <a:endParaRPr lang="en-US" dirty="0">
              <a:ea typeface="Calibri" panose="020F0502020204030204"/>
              <a:cs typeface="Calibri"/>
            </a:endParaRPr>
          </a:p>
          <a:p>
            <a:r>
              <a:rPr lang="en-US" dirty="0" err="1">
                <a:ea typeface="Calibri" panose="020F0502020204030204"/>
                <a:cs typeface="Calibri"/>
              </a:rPr>
              <a:t>Behaviour</a:t>
            </a:r>
            <a:r>
              <a:rPr lang="en-US" dirty="0">
                <a:ea typeface="Calibri" panose="020F0502020204030204"/>
                <a:cs typeface="Calibri"/>
              </a:rPr>
              <a:t>- sweaty, fearful, anxious, tremble, </a:t>
            </a:r>
          </a:p>
          <a:p>
            <a:endParaRPr lang="en-US" dirty="0">
              <a:ea typeface="Calibri" panose="020F0502020204030204"/>
              <a:cs typeface="Calibri"/>
            </a:endParaRPr>
          </a:p>
          <a:p>
            <a:r>
              <a:rPr lang="en-US" dirty="0">
                <a:ea typeface="Calibri" panose="020F0502020204030204"/>
                <a:cs typeface="Calibri"/>
              </a:rPr>
              <a:t>Our thoughts, feelings and emotions are interconnected but we can learn to manage some of this.  </a:t>
            </a:r>
          </a:p>
          <a:p>
            <a:r>
              <a:rPr lang="en-US" dirty="0">
                <a:ea typeface="Calibri" panose="020F0502020204030204"/>
                <a:cs typeface="+mn-lt"/>
              </a:rPr>
              <a:t/>
            </a:r>
            <a:br>
              <a:rPr lang="en-US" dirty="0">
                <a:ea typeface="Calibri" panose="020F0502020204030204"/>
                <a:cs typeface="+mn-lt"/>
              </a:rPr>
            </a:br>
            <a:r>
              <a:rPr lang="en-US" dirty="0">
                <a:ea typeface="Calibri" panose="020F0502020204030204"/>
                <a:cs typeface="Calibri"/>
              </a:rPr>
              <a:t>Challenge those thoughts,</a:t>
            </a:r>
          </a:p>
          <a:p>
            <a:r>
              <a:rPr lang="en-US" dirty="0">
                <a:ea typeface="Calibri" panose="020F0502020204030204"/>
                <a:cs typeface="Calibri"/>
              </a:rPr>
              <a:t>Voice  those thoughts</a:t>
            </a:r>
          </a:p>
          <a:p>
            <a:r>
              <a:rPr lang="en-US" dirty="0">
                <a:ea typeface="Calibri" panose="020F0502020204030204"/>
                <a:cs typeface="Calibri"/>
              </a:rPr>
              <a:t>Accept your feelings don’t try to fight them</a:t>
            </a: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23</a:t>
            </a:fld>
            <a:endParaRPr lang="en-GB" altLang="en-US">
              <a:solidFill>
                <a:prstClr val="black"/>
              </a:solidFill>
            </a:endParaRPr>
          </a:p>
        </p:txBody>
      </p:sp>
    </p:spTree>
    <p:extLst>
      <p:ext uri="{BB962C8B-B14F-4D97-AF65-F5344CB8AC3E}">
        <p14:creationId xmlns:p14="http://schemas.microsoft.com/office/powerpoint/2010/main" val="1709174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pPr/>
              <a:t>24</a:t>
            </a:fld>
            <a:endParaRPr lang="en-GB" altLang="en-US"/>
          </a:p>
        </p:txBody>
      </p:sp>
    </p:spTree>
    <p:extLst>
      <p:ext uri="{BB962C8B-B14F-4D97-AF65-F5344CB8AC3E}">
        <p14:creationId xmlns:p14="http://schemas.microsoft.com/office/powerpoint/2010/main" val="1698124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Learning to stop and 'Check in' on yourself is an important skill and I would encourage you to try this after today.  We so often have a list of priorities as long as our arm or don’t have the energy to stop and actually check in with ourselves.  This is an important self-help technique and can be very useful.  </a:t>
            </a:r>
            <a:endParaRPr lang="en-US" dirty="0">
              <a:cs typeface="Calibri"/>
            </a:endParaRPr>
          </a:p>
          <a:p>
            <a:endParaRPr lang="en-US" dirty="0">
              <a:ea typeface="Calibri" panose="020F0502020204030204"/>
              <a:cs typeface="Calibri"/>
            </a:endParaRPr>
          </a:p>
          <a:p>
            <a:r>
              <a:rPr lang="en-US" dirty="0">
                <a:ea typeface="Calibri" panose="020F0502020204030204"/>
                <a:cs typeface="Calibri"/>
              </a:rPr>
              <a:t>Check your body?</a:t>
            </a:r>
          </a:p>
          <a:p>
            <a:r>
              <a:rPr lang="en-US" dirty="0">
                <a:ea typeface="Calibri" panose="020F0502020204030204"/>
                <a:cs typeface="Calibri"/>
              </a:rPr>
              <a:t>Check your breathing? </a:t>
            </a:r>
            <a:r>
              <a:rPr lang="en-US" dirty="0">
                <a:ea typeface="Calibri" panose="020F0502020204030204"/>
                <a:cs typeface="+mn-lt"/>
              </a:rPr>
              <a:t/>
            </a:r>
            <a:br>
              <a:rPr lang="en-US" dirty="0">
                <a:ea typeface="Calibri" panose="020F0502020204030204"/>
                <a:cs typeface="+mn-lt"/>
              </a:rPr>
            </a:br>
            <a:r>
              <a:rPr lang="en-US" dirty="0">
                <a:ea typeface="Calibri" panose="020F0502020204030204"/>
                <a:cs typeface="Calibri"/>
              </a:rPr>
              <a:t>Have you noticed any changes e.g. is your breath faster and harder to catch? </a:t>
            </a:r>
          </a:p>
          <a:p>
            <a:r>
              <a:rPr lang="en-US" dirty="0">
                <a:ea typeface="Calibri" panose="020F0502020204030204"/>
                <a:cs typeface="Calibri"/>
              </a:rPr>
              <a:t>Is your breathing inefficient and very tiring.?  </a:t>
            </a:r>
          </a:p>
          <a:p>
            <a:r>
              <a:rPr lang="en-US" dirty="0">
                <a:ea typeface="Calibri" panose="020F0502020204030204"/>
                <a:cs typeface="Calibri"/>
              </a:rPr>
              <a:t>Has your 'normal' changed – this may identify an improvement but also catch an infection </a:t>
            </a:r>
            <a:r>
              <a:rPr lang="en-US" dirty="0" err="1">
                <a:ea typeface="Calibri" panose="020F0502020204030204"/>
                <a:cs typeface="Calibri"/>
              </a:rPr>
              <a:t>etc</a:t>
            </a:r>
            <a:r>
              <a:rPr lang="en-US" dirty="0">
                <a:ea typeface="Calibri" panose="020F0502020204030204"/>
                <a:cs typeface="Calibri"/>
              </a:rPr>
              <a:t>?  </a:t>
            </a:r>
          </a:p>
          <a:p>
            <a:endParaRPr lang="en-US" dirty="0">
              <a:ea typeface="Calibri" panose="020F0502020204030204"/>
              <a:cs typeface="Calibri"/>
            </a:endParaRPr>
          </a:p>
          <a:p>
            <a:r>
              <a:rPr lang="en-US" dirty="0">
                <a:ea typeface="Calibri" panose="020F0502020204030204"/>
                <a:cs typeface="Calibri"/>
              </a:rPr>
              <a:t>Check your mind? </a:t>
            </a:r>
          </a:p>
          <a:p>
            <a:r>
              <a:rPr lang="en-US" dirty="0">
                <a:ea typeface="Calibri" panose="020F0502020204030204"/>
                <a:cs typeface="Calibri"/>
              </a:rPr>
              <a:t>Are you anxious and panicky?  - possibly try a simple grounding exercise  (5 things you see, 4 things you can feel, 3 things you can hear, 2 things you can smell and 1 thing you can taste?)</a:t>
            </a:r>
          </a:p>
          <a:p>
            <a:r>
              <a:rPr lang="en-US" dirty="0">
                <a:ea typeface="Calibri" panose="020F0502020204030204"/>
                <a:cs typeface="Calibri"/>
              </a:rPr>
              <a:t>If your thoughts are negative, try to challenge them – you have got through this </a:t>
            </a:r>
            <a:r>
              <a:rPr lang="en-US" dirty="0" err="1">
                <a:ea typeface="Calibri" panose="020F0502020204030204"/>
                <a:cs typeface="Calibri"/>
              </a:rPr>
              <a:t>breathlesssnes</a:t>
            </a:r>
            <a:r>
              <a:rPr lang="en-US" dirty="0">
                <a:ea typeface="Calibri" panose="020F0502020204030204"/>
                <a:cs typeface="Calibri"/>
              </a:rPr>
              <a:t> before. </a:t>
            </a:r>
          </a:p>
          <a:p>
            <a:r>
              <a:rPr lang="en-US" dirty="0">
                <a:ea typeface="Calibri" panose="020F0502020204030204"/>
                <a:cs typeface="Calibri"/>
              </a:rPr>
              <a:t>Consider distraction, listen to music or read a book. </a:t>
            </a:r>
          </a:p>
          <a:p>
            <a:endParaRPr lang="en-US" dirty="0">
              <a:ea typeface="Calibri" panose="020F0502020204030204"/>
              <a:cs typeface="Calibri"/>
            </a:endParaRPr>
          </a:p>
          <a:p>
            <a:r>
              <a:rPr lang="en-US" dirty="0">
                <a:ea typeface="Calibri" panose="020F0502020204030204"/>
                <a:cs typeface="Calibri"/>
              </a:rPr>
              <a:t>Finally check your comfort?</a:t>
            </a:r>
          </a:p>
          <a:p>
            <a:r>
              <a:rPr lang="en-US" dirty="0">
                <a:ea typeface="Calibri" panose="020F0502020204030204"/>
                <a:cs typeface="Calibri"/>
              </a:rPr>
              <a:t>Are you doing too much?</a:t>
            </a:r>
          </a:p>
          <a:p>
            <a:r>
              <a:rPr lang="en-US" dirty="0">
                <a:ea typeface="Calibri" panose="020F0502020204030204"/>
                <a:cs typeface="Calibri"/>
              </a:rPr>
              <a:t>Is the goal unrealistic and needs changed?</a:t>
            </a:r>
          </a:p>
          <a:p>
            <a:r>
              <a:rPr lang="en-US" dirty="0">
                <a:ea typeface="Calibri" panose="020F0502020204030204"/>
                <a:cs typeface="Calibri"/>
              </a:rPr>
              <a:t>Are you too hot?  (remove some layers of clothing, loosen your tie/remove your lanyard if at work)</a:t>
            </a:r>
          </a:p>
          <a:p>
            <a:r>
              <a:rPr lang="en-US" dirty="0">
                <a:ea typeface="Calibri" panose="020F0502020204030204"/>
                <a:cs typeface="Calibri"/>
              </a:rPr>
              <a:t>Use a cool flannel to cool your face</a:t>
            </a:r>
          </a:p>
          <a:p>
            <a:r>
              <a:rPr lang="en-US" dirty="0">
                <a:ea typeface="Calibri" panose="020F0502020204030204"/>
                <a:cs typeface="Calibri"/>
              </a:rPr>
              <a:t>Use a fan (handheld /desk), open a window or step outside.  </a:t>
            </a:r>
          </a:p>
          <a:p>
            <a:endParaRPr lang="en-US" dirty="0">
              <a:ea typeface="Calibri" panose="020F0502020204030204"/>
              <a:cs typeface="Calibri"/>
            </a:endParaRPr>
          </a:p>
          <a:p>
            <a:r>
              <a:rPr lang="en-US" dirty="0">
                <a:ea typeface="Calibri" panose="020F0502020204030204"/>
                <a:cs typeface="Calibri"/>
              </a:rPr>
              <a:t>So, we went you to Stop, check your body and breath, check your thoughts and check your comfort? </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solidFill>
                  <a:prstClr val="black"/>
                </a:solidFill>
              </a:rPr>
              <a:pPr/>
              <a:t>25</a:t>
            </a:fld>
            <a:endParaRPr lang="en-GB" altLang="en-US">
              <a:solidFill>
                <a:prstClr val="black"/>
              </a:solidFill>
            </a:endParaRPr>
          </a:p>
        </p:txBody>
      </p:sp>
    </p:spTree>
    <p:extLst>
      <p:ext uri="{BB962C8B-B14F-4D97-AF65-F5344CB8AC3E}">
        <p14:creationId xmlns:p14="http://schemas.microsoft.com/office/powerpoint/2010/main" val="254965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a:defRPr/>
            </a:pPr>
            <a:fld id="{CF2FD335-6D8E-486A-8F5F-DFC7325903FF}" type="slidenum">
              <a:rPr lang="en-GB" smtClean="0">
                <a:solidFill>
                  <a:prstClr val="black"/>
                </a:solidFill>
              </a:rPr>
              <a:pPr>
                <a:defRPr/>
              </a:pPr>
              <a:t>26</a:t>
            </a:fld>
            <a:endParaRPr lang="en-GB" dirty="0">
              <a:solidFill>
                <a:prstClr val="black"/>
              </a:solidFill>
            </a:endParaRPr>
          </a:p>
        </p:txBody>
      </p:sp>
    </p:spTree>
    <p:extLst>
      <p:ext uri="{BB962C8B-B14F-4D97-AF65-F5344CB8AC3E}">
        <p14:creationId xmlns:p14="http://schemas.microsoft.com/office/powerpoint/2010/main" val="375381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27</a:t>
            </a:fld>
            <a:endParaRPr lang="en-GB" noProof="0" dirty="0"/>
          </a:p>
        </p:txBody>
      </p:sp>
    </p:spTree>
    <p:extLst>
      <p:ext uri="{BB962C8B-B14F-4D97-AF65-F5344CB8AC3E}">
        <p14:creationId xmlns:p14="http://schemas.microsoft.com/office/powerpoint/2010/main" val="200219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a:cs typeface="Calibri"/>
            </a:endParaRPr>
          </a:p>
          <a:p>
            <a:pPr>
              <a:lnSpc>
                <a:spcPct val="90000"/>
              </a:lnSpc>
              <a:spcBef>
                <a:spcPts val="1000"/>
              </a:spcBef>
            </a:pPr>
            <a:endParaRPr lang="en-GB" dirty="0">
              <a:ea typeface="Calibri"/>
              <a:cs typeface="Calibri"/>
            </a:endParaRPr>
          </a:p>
          <a:p>
            <a:pPr>
              <a:lnSpc>
                <a:spcPct val="90000"/>
              </a:lnSpc>
              <a:spcBef>
                <a:spcPts val="1000"/>
              </a:spcBef>
            </a:pPr>
            <a:r>
              <a:rPr lang="en-GB" dirty="0">
                <a:ea typeface="Calibri"/>
                <a:cs typeface="Calibri"/>
              </a:rPr>
              <a:t>By the end of the 8 week program we hope that you will have learnt new tools that you can use to manage your day-to-day symptoms.  </a:t>
            </a:r>
            <a:endParaRPr lang="en-GB" dirty="0">
              <a:cs typeface="Calibri"/>
            </a:endParaRPr>
          </a:p>
          <a:p>
            <a:pPr>
              <a:lnSpc>
                <a:spcPct val="90000"/>
              </a:lnSpc>
              <a:spcBef>
                <a:spcPts val="1000"/>
              </a:spcBef>
            </a:pPr>
            <a:r>
              <a:rPr lang="en-GB" dirty="0">
                <a:ea typeface="Calibri"/>
                <a:cs typeface="Calibri"/>
              </a:rPr>
              <a:t>This week we hop you will have or at the very least trial the following:</a:t>
            </a:r>
            <a:endParaRPr lang="en-GB" dirty="0"/>
          </a:p>
          <a:p>
            <a:pPr>
              <a:lnSpc>
                <a:spcPct val="90000"/>
              </a:lnSpc>
              <a:spcBef>
                <a:spcPts val="1000"/>
              </a:spcBef>
            </a:pPr>
            <a:endParaRPr lang="en-GB" dirty="0"/>
          </a:p>
          <a:p>
            <a:pPr marL="171450" indent="-171450">
              <a:lnSpc>
                <a:spcPct val="90000"/>
              </a:lnSpc>
              <a:spcBef>
                <a:spcPts val="1000"/>
              </a:spcBef>
              <a:buFont typeface="Arial"/>
              <a:buChar char="•"/>
            </a:pPr>
            <a:r>
              <a:rPr lang="en-GB" dirty="0"/>
              <a:t>   Breathing exercises to help correct any changes in your breathing pattern and to use during activity. </a:t>
            </a:r>
            <a:endParaRPr lang="en-US" dirty="0">
              <a:ea typeface="Calibri" panose="020F0502020204030204"/>
              <a:cs typeface="Calibri" panose="020F0502020204030204"/>
            </a:endParaRPr>
          </a:p>
          <a:p>
            <a:pPr marL="285750" indent="-285750">
              <a:lnSpc>
                <a:spcPct val="90000"/>
              </a:lnSpc>
              <a:spcBef>
                <a:spcPts val="1000"/>
              </a:spcBef>
              <a:buFont typeface="Arial"/>
              <a:buChar char="•"/>
            </a:pPr>
            <a:r>
              <a:rPr lang="en-GB" dirty="0"/>
              <a:t>The knowledge of how to apply energy conservation to your day-to-day life to help your breathing. </a:t>
            </a:r>
            <a:endParaRPr lang="en-GB" dirty="0">
              <a:ea typeface="Calibri"/>
              <a:cs typeface="Calibri"/>
            </a:endParaRPr>
          </a:p>
          <a:p>
            <a:pPr marL="285750" indent="-285750">
              <a:lnSpc>
                <a:spcPct val="90000"/>
              </a:lnSpc>
              <a:spcBef>
                <a:spcPts val="1000"/>
              </a:spcBef>
              <a:buFont typeface="Arial"/>
              <a:buChar char="•"/>
            </a:pPr>
            <a:r>
              <a:rPr lang="en-GB" dirty="0"/>
              <a:t>How to use different activities to help your breathing and links to local groups. </a:t>
            </a:r>
            <a:endParaRPr lang="en-GB" dirty="0">
              <a:ea typeface="Calibri"/>
              <a:cs typeface="Calibri"/>
            </a:endParaRPr>
          </a:p>
          <a:p>
            <a:pPr marL="285750" indent="-285750">
              <a:lnSpc>
                <a:spcPct val="90000"/>
              </a:lnSpc>
              <a:spcBef>
                <a:spcPts val="1000"/>
              </a:spcBef>
              <a:buFont typeface="Arial"/>
              <a:buChar char="•"/>
            </a:pPr>
            <a:r>
              <a:rPr lang="en-GB" dirty="0"/>
              <a:t>How to use mindful breathing and understanding the link between emotion and thought.  The importance of checking in.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F46474D0-528B-4CD2-971C-2241B8CB22D3}" type="slidenum">
              <a:rPr lang="en-GB" altLang="en-US"/>
              <a:pPr/>
              <a:t>28</a:t>
            </a:fld>
            <a:endParaRPr lang="en-GB" altLang="en-US"/>
          </a:p>
        </p:txBody>
      </p:sp>
    </p:spTree>
    <p:extLst>
      <p:ext uri="{BB962C8B-B14F-4D97-AF65-F5344CB8AC3E}">
        <p14:creationId xmlns:p14="http://schemas.microsoft.com/office/powerpoint/2010/main" val="193973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6474D0-528B-4CD2-971C-2241B8CB22D3}" type="slidenum">
              <a:rPr lang="en-GB" altLang="en-US" smtClean="0">
                <a:solidFill>
                  <a:prstClr val="black"/>
                </a:solidFill>
              </a:rPr>
              <a:pPr/>
              <a:t>29</a:t>
            </a:fld>
            <a:endParaRPr lang="en-GB" altLang="en-US">
              <a:solidFill>
                <a:prstClr val="black"/>
              </a:solidFill>
            </a:endParaRPr>
          </a:p>
        </p:txBody>
      </p:sp>
    </p:spTree>
    <p:extLst>
      <p:ext uri="{BB962C8B-B14F-4D97-AF65-F5344CB8AC3E}">
        <p14:creationId xmlns:p14="http://schemas.microsoft.com/office/powerpoint/2010/main" val="205918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sz="1200" b="0" i="0" kern="1200" dirty="0">
                <a:solidFill>
                  <a:schemeClr val="tx1"/>
                </a:solidFill>
                <a:effectLst/>
                <a:latin typeface="+mn-lt"/>
                <a:ea typeface="+mn-ea"/>
                <a:cs typeface="+mn-cs"/>
              </a:rPr>
              <a:t>A quick summary of what we will cover today. </a:t>
            </a:r>
            <a:endParaRPr lang="en-GB" baseline="0"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449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30</a:t>
            </a:fld>
            <a:endParaRPr lang="en-GB" noProof="0" dirty="0"/>
          </a:p>
        </p:txBody>
      </p:sp>
    </p:spTree>
    <p:extLst>
      <p:ext uri="{BB962C8B-B14F-4D97-AF65-F5344CB8AC3E}">
        <p14:creationId xmlns:p14="http://schemas.microsoft.com/office/powerpoint/2010/main" val="48673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already mentioned, breathlessness is one of the more common issues for people with Long </a:t>
            </a:r>
            <a:r>
              <a:rPr lang="en-US" dirty="0" err="1"/>
              <a:t>Covid</a:t>
            </a:r>
            <a:r>
              <a:rPr lang="en-US" dirty="0"/>
              <a:t>. </a:t>
            </a:r>
          </a:p>
          <a:p>
            <a:r>
              <a:rPr lang="en-US" dirty="0">
                <a:cs typeface="Calibri"/>
              </a:rPr>
              <a:t>It</a:t>
            </a:r>
            <a:r>
              <a:rPr lang="en-US" baseline="0" dirty="0">
                <a:cs typeface="Calibri"/>
              </a:rPr>
              <a:t> is</a:t>
            </a:r>
            <a:r>
              <a:rPr lang="en-US" dirty="0">
                <a:cs typeface="Calibri"/>
              </a:rPr>
              <a:t> important to remember</a:t>
            </a:r>
            <a:r>
              <a:rPr lang="en-US" baseline="0" dirty="0">
                <a:cs typeface="Calibri"/>
              </a:rPr>
              <a:t> breathlessness </a:t>
            </a:r>
            <a:r>
              <a:rPr lang="en-GB" dirty="0"/>
              <a:t>is normal and being breathless in isolation is not harmful. We will all get breathless at times, for some that could be doing chores or climbing a few steps, for others that could be much higher intensity exercise. Feeling breathless can be very uncomfortable and frightening, but how we control our breathlessness, and how we recover our breath is a big factor in how bad we feel our breathing is in the first place.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4</a:t>
            </a:fld>
            <a:endParaRPr lang="en-GB" noProof="0" dirty="0"/>
          </a:p>
        </p:txBody>
      </p:sp>
    </p:spTree>
    <p:extLst>
      <p:ext uri="{BB962C8B-B14F-4D97-AF65-F5344CB8AC3E}">
        <p14:creationId xmlns:p14="http://schemas.microsoft.com/office/powerpoint/2010/main" val="151060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Please take a minute to think of the reasons we are breathless after </a:t>
            </a:r>
            <a:r>
              <a:rPr lang="en-US" dirty="0" err="1">
                <a:cs typeface="Calibri"/>
              </a:rPr>
              <a:t>covid</a:t>
            </a:r>
            <a:r>
              <a:rPr lang="en-US" dirty="0">
                <a:cs typeface="Calibri"/>
              </a:rPr>
              <a:t> infection and put you had up or add some words in</a:t>
            </a:r>
            <a:r>
              <a:rPr lang="en-US" baseline="0" dirty="0">
                <a:cs typeface="Calibri"/>
              </a:rPr>
              <a:t> the chat</a:t>
            </a:r>
            <a:r>
              <a:rPr lang="en-US" dirty="0">
                <a:cs typeface="Calibri"/>
              </a:rPr>
              <a:t>.</a:t>
            </a: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99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cs typeface="Calibri"/>
              </a:rPr>
              <a:t>There’s several reasons that we can be breathless after</a:t>
            </a:r>
            <a:r>
              <a:rPr lang="en-US" baseline="0" dirty="0">
                <a:cs typeface="Calibri"/>
              </a:rPr>
              <a:t> </a:t>
            </a:r>
            <a:r>
              <a:rPr lang="en-US" baseline="0" dirty="0" err="1">
                <a:cs typeface="Calibri"/>
              </a:rPr>
              <a:t>covid</a:t>
            </a:r>
            <a:r>
              <a:rPr lang="en-US" baseline="0" dirty="0">
                <a:cs typeface="Calibri"/>
              </a:rPr>
              <a:t>, in the first instance it is a respiratory virus, it causes inflammation in the lungs and can affect other parts of the body. It is normal, and most people (but not all) are likely to have been breathless at the time of your active infection. After a respiratory infection we would normally expect breathlessness to improved within a couple of weeks, however for a lot of people with long </a:t>
            </a:r>
            <a:r>
              <a:rPr lang="en-US" baseline="0" dirty="0" err="1">
                <a:cs typeface="Calibri"/>
              </a:rPr>
              <a:t>covid</a:t>
            </a:r>
            <a:r>
              <a:rPr lang="en-US" baseline="0" dirty="0">
                <a:cs typeface="Calibri"/>
              </a:rPr>
              <a:t> this has not been the case and it has been much longer lasting. This can also cause changes to our breathing pattern, causing us to feel breathless and this is known as dysfunctional breathing which I will talk more about later. </a:t>
            </a:r>
          </a:p>
          <a:p>
            <a:endParaRPr lang="en-US" baseline="0" dirty="0">
              <a:cs typeface="Calibri"/>
            </a:endParaRPr>
          </a:p>
          <a:p>
            <a:r>
              <a:rPr lang="en-US" baseline="0" dirty="0">
                <a:cs typeface="Calibri"/>
              </a:rPr>
              <a:t>When we are unwell our physical fitness will be affected and this can have a longer lasting effect, the less active we are the more our body will decondition. The body can decondition very quickly, and it takes longer and is more difficult to regain our physical fitness. This can also be a factor in making us feel breathless. </a:t>
            </a:r>
          </a:p>
          <a:p>
            <a:r>
              <a:rPr lang="en-US" baseline="0" dirty="0">
                <a:cs typeface="Calibri"/>
              </a:rPr>
              <a:t>Being less active and unwell also causes us to lose strength in our muscle, you may have noticed you don’t feel you have the same power in your arms and legs but it is not only those muscles that are affected, the muscles around our chest that are used for breathing can also become less strong. </a:t>
            </a:r>
          </a:p>
          <a:p>
            <a:endParaRPr lang="en-US" baseline="0" dirty="0">
              <a:cs typeface="Calibri"/>
            </a:endParaRPr>
          </a:p>
          <a:p>
            <a:r>
              <a:rPr lang="en-US" baseline="0" dirty="0">
                <a:cs typeface="Calibri"/>
              </a:rPr>
              <a:t>Anxiety and our mood can also cause breathlessness. In response to how we are feeling our bodies can subconsciously change the rate at which we breathe. Feeling breathless in its self can be a frightening experience and some people can get into a vicious cycle with breathlessness and anxiety. How we are feeling and breathlessness will be covered a little more in the session later today. </a:t>
            </a:r>
          </a:p>
          <a:p>
            <a:endParaRPr lang="en-US" baseline="0" dirty="0">
              <a:cs typeface="Calibri"/>
            </a:endParaRPr>
          </a:p>
          <a:p>
            <a:r>
              <a:rPr lang="en-US" baseline="0" dirty="0">
                <a:cs typeface="Calibri"/>
              </a:rPr>
              <a:t>Last point on the screen is weight change, this can be gaining or losing weight. More people do complain of breathlessness if they have put on weight, more weight causes your body to work harder and this can result in breathlessness. An increased weight of one stone, is the same as carrying around a 5kg dumbbell or 5 bags of sugar or a small dog such as a Jack Russell, just imagine how much more effort that would take and why you would feel breathless carrying that around all day.  </a:t>
            </a:r>
          </a:p>
          <a:p>
            <a:endParaRPr lang="en-US" dirty="0">
              <a:cs typeface="Calibri"/>
            </a:endParaRPr>
          </a:p>
          <a:p>
            <a:endParaRPr lang="en-GB"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41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sz="900" dirty="0"/>
              <a:t>We will all have slightly</a:t>
            </a:r>
            <a:r>
              <a:rPr lang="en-GB" sz="900" baseline="0" dirty="0"/>
              <a:t> different patterns in which we breathe but here are the things that should be included in a good breath. </a:t>
            </a:r>
          </a:p>
          <a:p>
            <a:endParaRPr lang="en-GB" sz="900" baseline="0" dirty="0"/>
          </a:p>
          <a:p>
            <a:r>
              <a:rPr lang="en-GB" sz="900" baseline="0" dirty="0"/>
              <a:t>It shouldn’t take much effort to breathe and it should be automatic, we shouldn’t feel like we’re having the force air in or out of our chest or lift our shoulders up and down. </a:t>
            </a:r>
          </a:p>
          <a:p>
            <a:endParaRPr lang="en-GB" sz="900" baseline="0" dirty="0"/>
          </a:p>
          <a:p>
            <a:r>
              <a:rPr lang="en-GB" sz="900" baseline="0" dirty="0"/>
              <a:t>We should breathe through our nose, for most people this should be normal. Some people might find they breathe through their mouth instead of their nose because of allergies or previous damage. But for a lot of people who breathe through their mouth this is something that we have simply adapted to doing and its become a bit of a habit. Changing back to breathing through our nose doesn’t happen over night and just because you have closed your lips, its likely you will still want to breathe through your mouth but this can be switched with a bit of time and training.</a:t>
            </a:r>
          </a:p>
          <a:p>
            <a:endParaRPr lang="en-GB" sz="900" baseline="0" dirty="0"/>
          </a:p>
          <a:p>
            <a:r>
              <a:rPr lang="en-GB" sz="900" baseline="0" dirty="0"/>
              <a:t>The diaphragm is a big and important muscle at the bottom of our ribs, on the diagram the diaphragm is the purple arch above the red arrows. As we breathe in the diaphragm lowers and flattens out, this is to allow you lungs to expand to the best that they can, allowing air to move in. As you breathe in your tummy should gently rise. As you breathe out the diaphragm rises again, back to more of an arch and your tummy will relax. There shouldn’t be much movement around your chest as you breathe. If taking a big breath in mean to you that you suck in your tummy, puff up your chest and lift your shoulders, this is an inefficient breathing pattern, it requires more effort and you are not getting the right distribution of air into your lungs.</a:t>
            </a:r>
          </a:p>
          <a:p>
            <a:endParaRPr lang="en-GB" sz="900" baseline="0" dirty="0"/>
          </a:p>
          <a:p>
            <a:r>
              <a:rPr lang="en-GB" sz="900" baseline="0" dirty="0"/>
              <a:t>*** Let’s have a practise at some belly breathing ***</a:t>
            </a:r>
          </a:p>
          <a:p>
            <a:endParaRPr lang="en-GB" sz="900" baseline="0" dirty="0"/>
          </a:p>
          <a:p>
            <a:r>
              <a:rPr lang="en-GB" sz="900" baseline="0" dirty="0"/>
              <a:t>Our normal resting breath should be quiet, you or others shouldn’t be able to hear you breathing in and out. If you can hear your breath it is likely you are using too much effort to breathe through your nose or you are breathing through your mouth. </a:t>
            </a:r>
          </a:p>
          <a:p>
            <a:endParaRPr lang="en-GB" sz="900" baseline="0" dirty="0"/>
          </a:p>
          <a:p>
            <a:r>
              <a:rPr lang="en-GB" sz="900" baseline="0" dirty="0"/>
              <a:t>Last couple of points, our breath should be regular and at a rate of 12-16 breaths in a minute, it shouldn’t bee too fast and we shouldn’t be taking big gasping breaths or sighing. </a:t>
            </a:r>
            <a:endParaRPr lang="en-GB" sz="900" dirty="0"/>
          </a:p>
          <a:p>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52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92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 xmlns:a16="http://schemas.microsoft.com/office/drawing/2014/main" id="{E9E20214-84FC-E9D9-DF13-D451F50CCE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 xmlns:a16="http://schemas.microsoft.com/office/drawing/2014/main" id="{9710967B-6ACC-D697-50BA-DCC74A9C9B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Calibri"/>
                <a:cs typeface="Calibri"/>
              </a:rPr>
              <a:t>All the boxes on the screen show how people would describe breathlessness. </a:t>
            </a:r>
          </a:p>
          <a:p>
            <a:pPr>
              <a:spcBef>
                <a:spcPct val="0"/>
              </a:spcBef>
            </a:pPr>
            <a:endParaRPr lang="en-GB" altLang="en-US" dirty="0">
              <a:ea typeface="Calibri"/>
              <a:cs typeface="Calibri"/>
            </a:endParaRPr>
          </a:p>
          <a:p>
            <a:pPr>
              <a:spcBef>
                <a:spcPct val="0"/>
              </a:spcBef>
            </a:pPr>
            <a:r>
              <a:rPr lang="en-GB" altLang="en-US" dirty="0">
                <a:ea typeface="Calibri"/>
                <a:cs typeface="Calibri"/>
              </a:rPr>
              <a:t>You might feel that you cannot take a full breath in or out and that each breath is an effort. </a:t>
            </a:r>
          </a:p>
          <a:p>
            <a:pPr>
              <a:spcBef>
                <a:spcPct val="0"/>
              </a:spcBef>
            </a:pPr>
            <a:r>
              <a:rPr lang="en-GB" altLang="en-US" dirty="0">
                <a:ea typeface="Calibri"/>
                <a:cs typeface="Calibri"/>
              </a:rPr>
              <a:t>You might feel that there's pressure on your chest in that it feels heavy or tight, this sensation may also be in your throat and you feel you have difficulty with each breaths. </a:t>
            </a:r>
          </a:p>
          <a:p>
            <a:pPr>
              <a:spcBef>
                <a:spcPct val="0"/>
              </a:spcBef>
            </a:pPr>
            <a:r>
              <a:rPr lang="en-GB" altLang="en-US" dirty="0">
                <a:ea typeface="Calibri"/>
                <a:cs typeface="Calibri"/>
              </a:rPr>
              <a:t>The pattern in which we breathe can change, signs that this has happened would be yawning or sighing more frequently and not because you feel tired or are fed up. Taking bigger breaths every now and again is also common but you might feel unsatisfied and you still need to take more and bigger breaths, this is also in keeping with a change to your breathing pattern. </a:t>
            </a:r>
          </a:p>
          <a:p>
            <a:pPr>
              <a:spcBef>
                <a:spcPct val="0"/>
              </a:spcBef>
            </a:pPr>
            <a:r>
              <a:rPr lang="en-GB" altLang="en-US" dirty="0">
                <a:ea typeface="Calibri"/>
                <a:cs typeface="Calibri"/>
              </a:rPr>
              <a:t>Being breathless is not necessarily a sign that you are not get enough oxygen or that you need medication, in fact most people with a change to their breathing pattern complain that when the use their inhalers they don’t work.</a:t>
            </a:r>
          </a:p>
          <a:p>
            <a:pPr>
              <a:spcBef>
                <a:spcPct val="0"/>
              </a:spcBef>
            </a:pPr>
            <a:endParaRPr lang="en-GB" altLang="en-US" dirty="0">
              <a:ea typeface="Calibri"/>
              <a:cs typeface="Calibri"/>
            </a:endParaRPr>
          </a:p>
          <a:p>
            <a:pPr>
              <a:spcBef>
                <a:spcPct val="0"/>
              </a:spcBef>
            </a:pPr>
            <a:endParaRPr lang="en-GB" altLang="en-US" dirty="0">
              <a:ea typeface="Calibri"/>
              <a:cs typeface="Calibri"/>
            </a:endParaRPr>
          </a:p>
        </p:txBody>
      </p:sp>
      <p:sp>
        <p:nvSpPr>
          <p:cNvPr id="13316" name="Slide Number Placeholder 3">
            <a:extLst>
              <a:ext uri="{FF2B5EF4-FFF2-40B4-BE49-F238E27FC236}">
                <a16:creationId xmlns="" xmlns:a16="http://schemas.microsoft.com/office/drawing/2014/main" id="{53F198FC-C5BA-E12E-A434-30DE240CF6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883B78-317E-4BC8-917F-11C933C8CAFF}" type="slidenum">
              <a:rPr lang="en-GB" altLang="en-US">
                <a:solidFill>
                  <a:srgbClr val="000000"/>
                </a:solidFill>
              </a:rPr>
              <a:pPr/>
              <a:t>9</a:t>
            </a:fld>
            <a:endParaRPr lang="en-GB" altLang="en-US">
              <a:solidFill>
                <a:srgbClr val="000000"/>
              </a:solidFill>
            </a:endParaRPr>
          </a:p>
        </p:txBody>
      </p:sp>
    </p:spTree>
    <p:extLst>
      <p:ext uri="{BB962C8B-B14F-4D97-AF65-F5344CB8AC3E}">
        <p14:creationId xmlns:p14="http://schemas.microsoft.com/office/powerpoint/2010/main" val="340903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B4AAD351-6347-4318-B935-1E0F1B6A61D6}"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01/02/2024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13F2B65-5053-91A0-24BD-79111CE62E35}"/>
              </a:ext>
            </a:extLst>
          </p:cNvPr>
          <p:cNvSpPr>
            <a:spLocks noGrp="1"/>
          </p:cNvSpPr>
          <p:nvPr>
            <p:ph type="dt" sz="half" idx="10"/>
          </p:nvPr>
        </p:nvSpPr>
        <p:spPr/>
        <p:txBody>
          <a:bodyPr/>
          <a:lstStyle>
            <a:lvl1pPr>
              <a:defRPr/>
            </a:lvl1pPr>
          </a:lstStyle>
          <a:p>
            <a:pPr>
              <a:defRPr/>
            </a:pPr>
            <a:fld id="{22C77F9A-E92B-4662-893D-0C9109FC1E98}" type="datetimeFigureOut">
              <a:rPr lang="en-US"/>
              <a:pPr>
                <a:defRPr/>
              </a:pPr>
              <a:t>2/1/2024</a:t>
            </a:fld>
            <a:endParaRPr lang="en-US"/>
          </a:p>
        </p:txBody>
      </p:sp>
      <p:sp>
        <p:nvSpPr>
          <p:cNvPr id="4" name="Footer Placeholder 4">
            <a:extLst>
              <a:ext uri="{FF2B5EF4-FFF2-40B4-BE49-F238E27FC236}">
                <a16:creationId xmlns="" xmlns:a16="http://schemas.microsoft.com/office/drawing/2014/main" id="{58009021-6BF1-5CF1-6BAE-191F1C2161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C3F1F598-395C-855A-47A0-B20BE95BF08F}"/>
              </a:ext>
            </a:extLst>
          </p:cNvPr>
          <p:cNvSpPr>
            <a:spLocks noGrp="1"/>
          </p:cNvSpPr>
          <p:nvPr>
            <p:ph type="sldNum" sz="quarter" idx="12"/>
          </p:nvPr>
        </p:nvSpPr>
        <p:spPr/>
        <p:txBody>
          <a:bodyPr/>
          <a:lstStyle>
            <a:lvl1pPr>
              <a:defRPr/>
            </a:lvl1pPr>
          </a:lstStyle>
          <a:p>
            <a:fld id="{B7E5A8F1-2BCC-4749-93E6-6BCC2D314F08}" type="slidenum">
              <a:rPr lang="en-US" altLang="en-US"/>
              <a:pPr/>
              <a:t>‹#›</a:t>
            </a:fld>
            <a:endParaRPr lang="en-US" altLang="en-US"/>
          </a:p>
        </p:txBody>
      </p:sp>
    </p:spTree>
    <p:extLst>
      <p:ext uri="{BB962C8B-B14F-4D97-AF65-F5344CB8AC3E}">
        <p14:creationId xmlns:p14="http://schemas.microsoft.com/office/powerpoint/2010/main" val="40767088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D0E2EA8-9E7C-341A-8D86-DB57D2CB747A}"/>
              </a:ext>
            </a:extLst>
          </p:cNvPr>
          <p:cNvSpPr>
            <a:spLocks noGrp="1"/>
          </p:cNvSpPr>
          <p:nvPr>
            <p:ph type="dt" sz="half" idx="10"/>
          </p:nvPr>
        </p:nvSpPr>
        <p:spPr/>
        <p:txBody>
          <a:bodyPr/>
          <a:lstStyle>
            <a:lvl1pPr>
              <a:defRPr/>
            </a:lvl1pPr>
          </a:lstStyle>
          <a:p>
            <a:pPr>
              <a:defRPr/>
            </a:pPr>
            <a:fld id="{3663D8BF-7A97-4ABB-93AC-AC9AF95BA46B}" type="datetimeFigureOut">
              <a:rPr lang="en-US"/>
              <a:pPr>
                <a:defRPr/>
              </a:pPr>
              <a:t>2/1/2024</a:t>
            </a:fld>
            <a:endParaRPr lang="en-US"/>
          </a:p>
        </p:txBody>
      </p:sp>
      <p:sp>
        <p:nvSpPr>
          <p:cNvPr id="3" name="Footer Placeholder 4">
            <a:extLst>
              <a:ext uri="{FF2B5EF4-FFF2-40B4-BE49-F238E27FC236}">
                <a16:creationId xmlns="" xmlns:a16="http://schemas.microsoft.com/office/drawing/2014/main" id="{8AE3856B-FB9C-5C8B-E2AF-A8AE191019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F0805FFB-069C-FCD6-B39B-86E226EE8C7B}"/>
              </a:ext>
            </a:extLst>
          </p:cNvPr>
          <p:cNvSpPr>
            <a:spLocks noGrp="1"/>
          </p:cNvSpPr>
          <p:nvPr>
            <p:ph type="sldNum" sz="quarter" idx="12"/>
          </p:nvPr>
        </p:nvSpPr>
        <p:spPr/>
        <p:txBody>
          <a:bodyPr/>
          <a:lstStyle>
            <a:lvl1pPr>
              <a:defRPr/>
            </a:lvl1pPr>
          </a:lstStyle>
          <a:p>
            <a:fld id="{FDC4CDF5-9BE7-4DEB-BD59-2E172B35E877}" type="slidenum">
              <a:rPr lang="en-US" altLang="en-US"/>
              <a:pPr/>
              <a:t>‹#›</a:t>
            </a:fld>
            <a:endParaRPr lang="en-US" altLang="en-US"/>
          </a:p>
        </p:txBody>
      </p:sp>
    </p:spTree>
    <p:extLst>
      <p:ext uri="{BB962C8B-B14F-4D97-AF65-F5344CB8AC3E}">
        <p14:creationId xmlns:p14="http://schemas.microsoft.com/office/powerpoint/2010/main" val="35766551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D77C581-409C-9E83-E4D7-2D0D720AF552}"/>
              </a:ext>
            </a:extLst>
          </p:cNvPr>
          <p:cNvSpPr>
            <a:spLocks noGrp="1"/>
          </p:cNvSpPr>
          <p:nvPr>
            <p:ph type="dt" sz="half" idx="10"/>
          </p:nvPr>
        </p:nvSpPr>
        <p:spPr/>
        <p:txBody>
          <a:bodyPr/>
          <a:lstStyle>
            <a:lvl1pPr>
              <a:defRPr/>
            </a:lvl1pPr>
          </a:lstStyle>
          <a:p>
            <a:pPr>
              <a:defRPr/>
            </a:pPr>
            <a:fld id="{E83F9445-8891-441B-8B51-A03C5F348E82}" type="datetimeFigureOut">
              <a:rPr lang="en-US"/>
              <a:pPr>
                <a:defRPr/>
              </a:pPr>
              <a:t>2/1/2024</a:t>
            </a:fld>
            <a:endParaRPr lang="en-US"/>
          </a:p>
        </p:txBody>
      </p:sp>
      <p:sp>
        <p:nvSpPr>
          <p:cNvPr id="6" name="Footer Placeholder 4">
            <a:extLst>
              <a:ext uri="{FF2B5EF4-FFF2-40B4-BE49-F238E27FC236}">
                <a16:creationId xmlns="" xmlns:a16="http://schemas.microsoft.com/office/drawing/2014/main" id="{D96460C7-60E9-B43C-8A4B-C90D30C47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7A2E621-58BC-1CAA-7152-A78A285ABBAD}"/>
              </a:ext>
            </a:extLst>
          </p:cNvPr>
          <p:cNvSpPr>
            <a:spLocks noGrp="1"/>
          </p:cNvSpPr>
          <p:nvPr>
            <p:ph type="sldNum" sz="quarter" idx="12"/>
          </p:nvPr>
        </p:nvSpPr>
        <p:spPr/>
        <p:txBody>
          <a:bodyPr/>
          <a:lstStyle>
            <a:lvl1pPr>
              <a:defRPr/>
            </a:lvl1pPr>
          </a:lstStyle>
          <a:p>
            <a:fld id="{876CF327-5E58-4D1F-8409-FE73600DA47E}" type="slidenum">
              <a:rPr lang="en-US" altLang="en-US"/>
              <a:pPr/>
              <a:t>‹#›</a:t>
            </a:fld>
            <a:endParaRPr lang="en-US" altLang="en-US"/>
          </a:p>
        </p:txBody>
      </p:sp>
    </p:spTree>
    <p:extLst>
      <p:ext uri="{BB962C8B-B14F-4D97-AF65-F5344CB8AC3E}">
        <p14:creationId xmlns:p14="http://schemas.microsoft.com/office/powerpoint/2010/main" val="31870378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1395116-2854-A878-D160-0CA69E893331}"/>
              </a:ext>
            </a:extLst>
          </p:cNvPr>
          <p:cNvSpPr>
            <a:spLocks noGrp="1"/>
          </p:cNvSpPr>
          <p:nvPr>
            <p:ph type="dt" sz="half" idx="10"/>
          </p:nvPr>
        </p:nvSpPr>
        <p:spPr/>
        <p:txBody>
          <a:bodyPr/>
          <a:lstStyle>
            <a:lvl1pPr>
              <a:defRPr/>
            </a:lvl1pPr>
          </a:lstStyle>
          <a:p>
            <a:pPr>
              <a:defRPr/>
            </a:pPr>
            <a:fld id="{383203AE-B099-4517-A587-98D58602D195}" type="datetimeFigureOut">
              <a:rPr lang="en-US"/>
              <a:pPr>
                <a:defRPr/>
              </a:pPr>
              <a:t>2/1/2024</a:t>
            </a:fld>
            <a:endParaRPr lang="en-US"/>
          </a:p>
        </p:txBody>
      </p:sp>
      <p:sp>
        <p:nvSpPr>
          <p:cNvPr id="6" name="Footer Placeholder 4">
            <a:extLst>
              <a:ext uri="{FF2B5EF4-FFF2-40B4-BE49-F238E27FC236}">
                <a16:creationId xmlns="" xmlns:a16="http://schemas.microsoft.com/office/drawing/2014/main" id="{16D99E6F-A38D-653B-0A1F-BA83C54810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EF44725-55B0-0100-1DA8-0DCE1E3FD398}"/>
              </a:ext>
            </a:extLst>
          </p:cNvPr>
          <p:cNvSpPr>
            <a:spLocks noGrp="1"/>
          </p:cNvSpPr>
          <p:nvPr>
            <p:ph type="sldNum" sz="quarter" idx="12"/>
          </p:nvPr>
        </p:nvSpPr>
        <p:spPr/>
        <p:txBody>
          <a:bodyPr/>
          <a:lstStyle>
            <a:lvl1pPr>
              <a:defRPr/>
            </a:lvl1pPr>
          </a:lstStyle>
          <a:p>
            <a:fld id="{6E355D6F-E012-43CD-85C8-DB085EB91DF9}" type="slidenum">
              <a:rPr lang="en-US" altLang="en-US"/>
              <a:pPr/>
              <a:t>‹#›</a:t>
            </a:fld>
            <a:endParaRPr lang="en-US" altLang="en-US"/>
          </a:p>
        </p:txBody>
      </p:sp>
    </p:spTree>
    <p:extLst>
      <p:ext uri="{BB962C8B-B14F-4D97-AF65-F5344CB8AC3E}">
        <p14:creationId xmlns:p14="http://schemas.microsoft.com/office/powerpoint/2010/main" val="20367972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11CA80-5227-A814-C515-80E7B60A8C2E}"/>
              </a:ext>
            </a:extLst>
          </p:cNvPr>
          <p:cNvSpPr>
            <a:spLocks noGrp="1"/>
          </p:cNvSpPr>
          <p:nvPr>
            <p:ph type="dt" sz="half" idx="10"/>
          </p:nvPr>
        </p:nvSpPr>
        <p:spPr/>
        <p:txBody>
          <a:bodyPr/>
          <a:lstStyle>
            <a:lvl1pPr>
              <a:defRPr/>
            </a:lvl1pPr>
          </a:lstStyle>
          <a:p>
            <a:pPr>
              <a:defRPr/>
            </a:pPr>
            <a:fld id="{5B3AA2D6-CBC2-46B4-9002-6394AF981705}" type="datetimeFigureOut">
              <a:rPr lang="en-US"/>
              <a:pPr>
                <a:defRPr/>
              </a:pPr>
              <a:t>2/1/2024</a:t>
            </a:fld>
            <a:endParaRPr lang="en-US"/>
          </a:p>
        </p:txBody>
      </p:sp>
      <p:sp>
        <p:nvSpPr>
          <p:cNvPr id="5" name="Footer Placeholder 4">
            <a:extLst>
              <a:ext uri="{FF2B5EF4-FFF2-40B4-BE49-F238E27FC236}">
                <a16:creationId xmlns="" xmlns:a16="http://schemas.microsoft.com/office/drawing/2014/main" id="{3D38136C-93EA-D2F7-A6B9-E1C71B912D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C2E320E-9077-D2AC-730C-C585AF3B1A72}"/>
              </a:ext>
            </a:extLst>
          </p:cNvPr>
          <p:cNvSpPr>
            <a:spLocks noGrp="1"/>
          </p:cNvSpPr>
          <p:nvPr>
            <p:ph type="sldNum" sz="quarter" idx="12"/>
          </p:nvPr>
        </p:nvSpPr>
        <p:spPr/>
        <p:txBody>
          <a:bodyPr/>
          <a:lstStyle>
            <a:lvl1pPr>
              <a:defRPr/>
            </a:lvl1pPr>
          </a:lstStyle>
          <a:p>
            <a:fld id="{DF326281-D978-4874-9AA5-6D9418544AE9}" type="slidenum">
              <a:rPr lang="en-US" altLang="en-US"/>
              <a:pPr/>
              <a:t>‹#›</a:t>
            </a:fld>
            <a:endParaRPr lang="en-US" altLang="en-US"/>
          </a:p>
        </p:txBody>
      </p:sp>
    </p:spTree>
    <p:extLst>
      <p:ext uri="{BB962C8B-B14F-4D97-AF65-F5344CB8AC3E}">
        <p14:creationId xmlns:p14="http://schemas.microsoft.com/office/powerpoint/2010/main" val="12956995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DA191-63C2-5662-5197-312B161412AD}"/>
              </a:ext>
            </a:extLst>
          </p:cNvPr>
          <p:cNvSpPr>
            <a:spLocks noGrp="1"/>
          </p:cNvSpPr>
          <p:nvPr>
            <p:ph type="dt" sz="half" idx="10"/>
          </p:nvPr>
        </p:nvSpPr>
        <p:spPr/>
        <p:txBody>
          <a:bodyPr/>
          <a:lstStyle>
            <a:lvl1pPr>
              <a:defRPr/>
            </a:lvl1pPr>
          </a:lstStyle>
          <a:p>
            <a:pPr>
              <a:defRPr/>
            </a:pPr>
            <a:fld id="{8F0500B5-EE2A-4553-B360-BBBF720EE2E7}"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40506CE-568D-9B2D-DC74-EE5E6BB31E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7817BF8-E05F-F445-01BD-A289A3C915C3}"/>
              </a:ext>
            </a:extLst>
          </p:cNvPr>
          <p:cNvSpPr>
            <a:spLocks noGrp="1"/>
          </p:cNvSpPr>
          <p:nvPr>
            <p:ph type="sldNum" sz="quarter" idx="12"/>
          </p:nvPr>
        </p:nvSpPr>
        <p:spPr/>
        <p:txBody>
          <a:bodyPr/>
          <a:lstStyle>
            <a:lvl1pPr>
              <a:defRPr/>
            </a:lvl1pPr>
          </a:lstStyle>
          <a:p>
            <a:fld id="{AB88DF74-8FA6-49D1-A652-69B6727F3216}" type="slidenum">
              <a:rPr lang="en-US" altLang="en-US"/>
              <a:pPr/>
              <a:t>‹#›</a:t>
            </a:fld>
            <a:endParaRPr lang="en-US" altLang="en-US"/>
          </a:p>
        </p:txBody>
      </p:sp>
    </p:spTree>
    <p:extLst>
      <p:ext uri="{BB962C8B-B14F-4D97-AF65-F5344CB8AC3E}">
        <p14:creationId xmlns:p14="http://schemas.microsoft.com/office/powerpoint/2010/main" val="47935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2EB87B0-5071-4BC9-A19F-C3269318028C}"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54B4CBB3-9133-42BF-BC20-6F6E1888C21F}"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77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71F23539-3F81-4F1E-A9B7-5CE0C1986E23}"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90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52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78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43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00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152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293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9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436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BAEE3D2-1364-62FB-3530-EE49D2C3DEF7}"/>
              </a:ext>
            </a:extLst>
          </p:cNvPr>
          <p:cNvSpPr>
            <a:spLocks noGrp="1"/>
          </p:cNvSpPr>
          <p:nvPr>
            <p:ph type="dt" sz="half" idx="10"/>
          </p:nvPr>
        </p:nvSpPr>
        <p:spPr/>
        <p:txBody>
          <a:bodyPr/>
          <a:lstStyle>
            <a:lvl1pPr>
              <a:defRPr/>
            </a:lvl1pPr>
          </a:lstStyle>
          <a:p>
            <a:pPr>
              <a:defRPr/>
            </a:pPr>
            <a:fld id="{7EBF6321-ED92-4898-BB2B-64DFEA85B453}"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07FC467-73E2-B387-1848-61EFD33A5A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E84D60A-6A3A-7584-3010-F659C9510085}"/>
              </a:ext>
            </a:extLst>
          </p:cNvPr>
          <p:cNvSpPr>
            <a:spLocks noGrp="1"/>
          </p:cNvSpPr>
          <p:nvPr>
            <p:ph type="sldNum" sz="quarter" idx="12"/>
          </p:nvPr>
        </p:nvSpPr>
        <p:spPr/>
        <p:txBody>
          <a:bodyPr/>
          <a:lstStyle>
            <a:lvl1pPr>
              <a:defRPr/>
            </a:lvl1pPr>
          </a:lstStyle>
          <a:p>
            <a:fld id="{A0FD1143-F65B-4596-87CF-DC50B796CEC1}" type="slidenum">
              <a:rPr lang="en-US" altLang="en-US"/>
              <a:pPr/>
              <a:t>‹#›</a:t>
            </a:fld>
            <a:endParaRPr lang="en-US" altLang="en-US"/>
          </a:p>
        </p:txBody>
      </p:sp>
    </p:spTree>
    <p:extLst>
      <p:ext uri="{BB962C8B-B14F-4D97-AF65-F5344CB8AC3E}">
        <p14:creationId xmlns:p14="http://schemas.microsoft.com/office/powerpoint/2010/main" val="267503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01/02/2024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8E54A-AEF9-F3BB-E635-7309017449D2}"/>
              </a:ext>
            </a:extLst>
          </p:cNvPr>
          <p:cNvSpPr>
            <a:spLocks noGrp="1"/>
          </p:cNvSpPr>
          <p:nvPr>
            <p:ph type="dt" sz="half" idx="10"/>
          </p:nvPr>
        </p:nvSpPr>
        <p:spPr/>
        <p:txBody>
          <a:bodyPr/>
          <a:lstStyle>
            <a:lvl1pPr>
              <a:defRPr/>
            </a:lvl1pPr>
          </a:lstStyle>
          <a:p>
            <a:pPr>
              <a:defRPr/>
            </a:pPr>
            <a:fld id="{258652AD-E3CF-48F0-997C-5642A10B03BE}" type="datetimeFigureOut">
              <a:rPr lang="en-US"/>
              <a:pPr>
                <a:defRPr/>
              </a:pPr>
              <a:t>2/1/2024</a:t>
            </a:fld>
            <a:endParaRPr lang="en-US"/>
          </a:p>
        </p:txBody>
      </p:sp>
      <p:sp>
        <p:nvSpPr>
          <p:cNvPr id="5" name="Footer Placeholder 4">
            <a:extLst>
              <a:ext uri="{FF2B5EF4-FFF2-40B4-BE49-F238E27FC236}">
                <a16:creationId xmlns="" xmlns:a16="http://schemas.microsoft.com/office/drawing/2014/main" id="{89717182-7035-BF97-5F9C-8C2AF5D56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9D86ABD-B2FE-5655-B559-E5D12CC5F88B}"/>
              </a:ext>
            </a:extLst>
          </p:cNvPr>
          <p:cNvSpPr>
            <a:spLocks noGrp="1"/>
          </p:cNvSpPr>
          <p:nvPr>
            <p:ph type="sldNum" sz="quarter" idx="12"/>
          </p:nvPr>
        </p:nvSpPr>
        <p:spPr/>
        <p:txBody>
          <a:bodyPr/>
          <a:lstStyle>
            <a:lvl1pPr>
              <a:defRPr/>
            </a:lvl1pPr>
          </a:lstStyle>
          <a:p>
            <a:fld id="{D00B0234-17C0-49A1-95EE-16B6D02B848A}" type="slidenum">
              <a:rPr lang="en-US" altLang="en-US"/>
              <a:pPr/>
              <a:t>‹#›</a:t>
            </a:fld>
            <a:endParaRPr lang="en-US" altLang="en-US"/>
          </a:p>
        </p:txBody>
      </p:sp>
    </p:spTree>
    <p:extLst>
      <p:ext uri="{BB962C8B-B14F-4D97-AF65-F5344CB8AC3E}">
        <p14:creationId xmlns:p14="http://schemas.microsoft.com/office/powerpoint/2010/main" val="2441248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4772E3-9BFF-97CD-F4FA-033C33AD969F}"/>
              </a:ext>
            </a:extLst>
          </p:cNvPr>
          <p:cNvSpPr>
            <a:spLocks noGrp="1"/>
          </p:cNvSpPr>
          <p:nvPr>
            <p:ph type="dt" sz="half" idx="10"/>
          </p:nvPr>
        </p:nvSpPr>
        <p:spPr/>
        <p:txBody>
          <a:bodyPr/>
          <a:lstStyle>
            <a:lvl1pPr>
              <a:defRPr/>
            </a:lvl1pPr>
          </a:lstStyle>
          <a:p>
            <a:pPr>
              <a:defRPr/>
            </a:pPr>
            <a:fld id="{3BF19610-9663-4326-BC61-7EB416F1CC36}" type="datetimeFigureOut">
              <a:rPr lang="en-US"/>
              <a:pPr>
                <a:defRPr/>
              </a:pPr>
              <a:t>2/1/2024</a:t>
            </a:fld>
            <a:endParaRPr lang="en-US"/>
          </a:p>
        </p:txBody>
      </p:sp>
      <p:sp>
        <p:nvSpPr>
          <p:cNvPr id="5" name="Footer Placeholder 4">
            <a:extLst>
              <a:ext uri="{FF2B5EF4-FFF2-40B4-BE49-F238E27FC236}">
                <a16:creationId xmlns="" xmlns:a16="http://schemas.microsoft.com/office/drawing/2014/main" id="{CB97F737-033E-4951-8E40-CB5F6AC79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DE4CD6B-C8D7-C39A-A67E-146FE24EEFCF}"/>
              </a:ext>
            </a:extLst>
          </p:cNvPr>
          <p:cNvSpPr>
            <a:spLocks noGrp="1"/>
          </p:cNvSpPr>
          <p:nvPr>
            <p:ph type="sldNum" sz="quarter" idx="12"/>
          </p:nvPr>
        </p:nvSpPr>
        <p:spPr/>
        <p:txBody>
          <a:bodyPr/>
          <a:lstStyle>
            <a:lvl1pPr>
              <a:defRPr/>
            </a:lvl1pPr>
          </a:lstStyle>
          <a:p>
            <a:fld id="{31E4CAAD-F040-4D67-9389-B923B5F980D8}" type="slidenum">
              <a:rPr lang="en-US" altLang="en-US"/>
              <a:pPr/>
              <a:t>‹#›</a:t>
            </a:fld>
            <a:endParaRPr lang="en-US" altLang="en-US"/>
          </a:p>
        </p:txBody>
      </p:sp>
    </p:spTree>
    <p:extLst>
      <p:ext uri="{BB962C8B-B14F-4D97-AF65-F5344CB8AC3E}">
        <p14:creationId xmlns:p14="http://schemas.microsoft.com/office/powerpoint/2010/main" val="2081445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E693F3B-331B-8A25-0CAD-1648A9817D50}"/>
              </a:ext>
            </a:extLst>
          </p:cNvPr>
          <p:cNvSpPr>
            <a:spLocks noGrp="1"/>
          </p:cNvSpPr>
          <p:nvPr>
            <p:ph type="dt" sz="half" idx="10"/>
          </p:nvPr>
        </p:nvSpPr>
        <p:spPr/>
        <p:txBody>
          <a:bodyPr/>
          <a:lstStyle>
            <a:lvl1pPr>
              <a:defRPr/>
            </a:lvl1pPr>
          </a:lstStyle>
          <a:p>
            <a:pPr>
              <a:defRPr/>
            </a:pPr>
            <a:fld id="{76F89FEB-3C76-4FD5-96EB-03F627082B36}" type="datetimeFigureOut">
              <a:rPr lang="en-US"/>
              <a:pPr>
                <a:defRPr/>
              </a:pPr>
              <a:t>2/1/2024</a:t>
            </a:fld>
            <a:endParaRPr lang="en-US"/>
          </a:p>
        </p:txBody>
      </p:sp>
      <p:sp>
        <p:nvSpPr>
          <p:cNvPr id="6" name="Footer Placeholder 4">
            <a:extLst>
              <a:ext uri="{FF2B5EF4-FFF2-40B4-BE49-F238E27FC236}">
                <a16:creationId xmlns="" xmlns:a16="http://schemas.microsoft.com/office/drawing/2014/main" id="{E10FC6A1-97FA-B932-FFC6-1A2ADD4AD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C1EAE6F-0114-51E5-4F99-9077F2D1C889}"/>
              </a:ext>
            </a:extLst>
          </p:cNvPr>
          <p:cNvSpPr>
            <a:spLocks noGrp="1"/>
          </p:cNvSpPr>
          <p:nvPr>
            <p:ph type="sldNum" sz="quarter" idx="12"/>
          </p:nvPr>
        </p:nvSpPr>
        <p:spPr/>
        <p:txBody>
          <a:bodyPr/>
          <a:lstStyle>
            <a:lvl1pPr>
              <a:defRPr/>
            </a:lvl1pPr>
          </a:lstStyle>
          <a:p>
            <a:fld id="{355C35CC-37BA-411E-A3EF-24FF6E3C9533}" type="slidenum">
              <a:rPr lang="en-US" altLang="en-US"/>
              <a:pPr/>
              <a:t>‹#›</a:t>
            </a:fld>
            <a:endParaRPr lang="en-US" altLang="en-US"/>
          </a:p>
        </p:txBody>
      </p:sp>
    </p:spTree>
    <p:extLst>
      <p:ext uri="{BB962C8B-B14F-4D97-AF65-F5344CB8AC3E}">
        <p14:creationId xmlns:p14="http://schemas.microsoft.com/office/powerpoint/2010/main" val="3060968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830A16E-0A91-DF8E-1CAA-B45197F99F8E}"/>
              </a:ext>
            </a:extLst>
          </p:cNvPr>
          <p:cNvSpPr>
            <a:spLocks noGrp="1"/>
          </p:cNvSpPr>
          <p:nvPr>
            <p:ph type="dt" sz="half" idx="10"/>
          </p:nvPr>
        </p:nvSpPr>
        <p:spPr/>
        <p:txBody>
          <a:bodyPr/>
          <a:lstStyle>
            <a:lvl1pPr>
              <a:defRPr/>
            </a:lvl1pPr>
          </a:lstStyle>
          <a:p>
            <a:pPr>
              <a:defRPr/>
            </a:pPr>
            <a:fld id="{7F0A0FA0-39A8-40C5-8C16-D41CC3951580}" type="datetimeFigureOut">
              <a:rPr lang="en-US"/>
              <a:pPr>
                <a:defRPr/>
              </a:pPr>
              <a:t>2/1/2024</a:t>
            </a:fld>
            <a:endParaRPr lang="en-US"/>
          </a:p>
        </p:txBody>
      </p:sp>
      <p:sp>
        <p:nvSpPr>
          <p:cNvPr id="8" name="Footer Placeholder 4">
            <a:extLst>
              <a:ext uri="{FF2B5EF4-FFF2-40B4-BE49-F238E27FC236}">
                <a16:creationId xmlns="" xmlns:a16="http://schemas.microsoft.com/office/drawing/2014/main" id="{6C6D6CDD-799D-6729-4913-B4D6ECD1F5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C883844-0FEE-F2F5-D1BF-695D30FAD1E9}"/>
              </a:ext>
            </a:extLst>
          </p:cNvPr>
          <p:cNvSpPr>
            <a:spLocks noGrp="1"/>
          </p:cNvSpPr>
          <p:nvPr>
            <p:ph type="sldNum" sz="quarter" idx="12"/>
          </p:nvPr>
        </p:nvSpPr>
        <p:spPr/>
        <p:txBody>
          <a:bodyPr/>
          <a:lstStyle>
            <a:lvl1pPr>
              <a:defRPr/>
            </a:lvl1pPr>
          </a:lstStyle>
          <a:p>
            <a:fld id="{E66BC992-BB2C-4090-B241-701DF18BB530}" type="slidenum">
              <a:rPr lang="en-US" altLang="en-US"/>
              <a:pPr/>
              <a:t>‹#›</a:t>
            </a:fld>
            <a:endParaRPr lang="en-US" altLang="en-US"/>
          </a:p>
        </p:txBody>
      </p:sp>
    </p:spTree>
    <p:extLst>
      <p:ext uri="{BB962C8B-B14F-4D97-AF65-F5344CB8AC3E}">
        <p14:creationId xmlns:p14="http://schemas.microsoft.com/office/powerpoint/2010/main" val="1368347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13F2B65-5053-91A0-24BD-79111CE62E35}"/>
              </a:ext>
            </a:extLst>
          </p:cNvPr>
          <p:cNvSpPr>
            <a:spLocks noGrp="1"/>
          </p:cNvSpPr>
          <p:nvPr>
            <p:ph type="dt" sz="half" idx="10"/>
          </p:nvPr>
        </p:nvSpPr>
        <p:spPr/>
        <p:txBody>
          <a:bodyPr/>
          <a:lstStyle>
            <a:lvl1pPr>
              <a:defRPr/>
            </a:lvl1pPr>
          </a:lstStyle>
          <a:p>
            <a:pPr>
              <a:defRPr/>
            </a:pPr>
            <a:fld id="{22C77F9A-E92B-4662-893D-0C9109FC1E98}" type="datetimeFigureOut">
              <a:rPr lang="en-US"/>
              <a:pPr>
                <a:defRPr/>
              </a:pPr>
              <a:t>2/1/2024</a:t>
            </a:fld>
            <a:endParaRPr lang="en-US"/>
          </a:p>
        </p:txBody>
      </p:sp>
      <p:sp>
        <p:nvSpPr>
          <p:cNvPr id="4" name="Footer Placeholder 4">
            <a:extLst>
              <a:ext uri="{FF2B5EF4-FFF2-40B4-BE49-F238E27FC236}">
                <a16:creationId xmlns="" xmlns:a16="http://schemas.microsoft.com/office/drawing/2014/main" id="{58009021-6BF1-5CF1-6BAE-191F1C2161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C3F1F598-395C-855A-47A0-B20BE95BF08F}"/>
              </a:ext>
            </a:extLst>
          </p:cNvPr>
          <p:cNvSpPr>
            <a:spLocks noGrp="1"/>
          </p:cNvSpPr>
          <p:nvPr>
            <p:ph type="sldNum" sz="quarter" idx="12"/>
          </p:nvPr>
        </p:nvSpPr>
        <p:spPr/>
        <p:txBody>
          <a:bodyPr/>
          <a:lstStyle>
            <a:lvl1pPr>
              <a:defRPr/>
            </a:lvl1pPr>
          </a:lstStyle>
          <a:p>
            <a:fld id="{B7E5A8F1-2BCC-4749-93E6-6BCC2D314F08}" type="slidenum">
              <a:rPr lang="en-US" altLang="en-US"/>
              <a:pPr/>
              <a:t>‹#›</a:t>
            </a:fld>
            <a:endParaRPr lang="en-US" altLang="en-US"/>
          </a:p>
        </p:txBody>
      </p:sp>
    </p:spTree>
    <p:extLst>
      <p:ext uri="{BB962C8B-B14F-4D97-AF65-F5344CB8AC3E}">
        <p14:creationId xmlns:p14="http://schemas.microsoft.com/office/powerpoint/2010/main" val="3125719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D0E2EA8-9E7C-341A-8D86-DB57D2CB747A}"/>
              </a:ext>
            </a:extLst>
          </p:cNvPr>
          <p:cNvSpPr>
            <a:spLocks noGrp="1"/>
          </p:cNvSpPr>
          <p:nvPr>
            <p:ph type="dt" sz="half" idx="10"/>
          </p:nvPr>
        </p:nvSpPr>
        <p:spPr/>
        <p:txBody>
          <a:bodyPr/>
          <a:lstStyle>
            <a:lvl1pPr>
              <a:defRPr/>
            </a:lvl1pPr>
          </a:lstStyle>
          <a:p>
            <a:pPr>
              <a:defRPr/>
            </a:pPr>
            <a:fld id="{3663D8BF-7A97-4ABB-93AC-AC9AF95BA46B}" type="datetimeFigureOut">
              <a:rPr lang="en-US"/>
              <a:pPr>
                <a:defRPr/>
              </a:pPr>
              <a:t>2/1/2024</a:t>
            </a:fld>
            <a:endParaRPr lang="en-US"/>
          </a:p>
        </p:txBody>
      </p:sp>
      <p:sp>
        <p:nvSpPr>
          <p:cNvPr id="3" name="Footer Placeholder 4">
            <a:extLst>
              <a:ext uri="{FF2B5EF4-FFF2-40B4-BE49-F238E27FC236}">
                <a16:creationId xmlns="" xmlns:a16="http://schemas.microsoft.com/office/drawing/2014/main" id="{8AE3856B-FB9C-5C8B-E2AF-A8AE191019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F0805FFB-069C-FCD6-B39B-86E226EE8C7B}"/>
              </a:ext>
            </a:extLst>
          </p:cNvPr>
          <p:cNvSpPr>
            <a:spLocks noGrp="1"/>
          </p:cNvSpPr>
          <p:nvPr>
            <p:ph type="sldNum" sz="quarter" idx="12"/>
          </p:nvPr>
        </p:nvSpPr>
        <p:spPr/>
        <p:txBody>
          <a:bodyPr/>
          <a:lstStyle>
            <a:lvl1pPr>
              <a:defRPr/>
            </a:lvl1pPr>
          </a:lstStyle>
          <a:p>
            <a:fld id="{FDC4CDF5-9BE7-4DEB-BD59-2E172B35E877}" type="slidenum">
              <a:rPr lang="en-US" altLang="en-US"/>
              <a:pPr/>
              <a:t>‹#›</a:t>
            </a:fld>
            <a:endParaRPr lang="en-US" altLang="en-US"/>
          </a:p>
        </p:txBody>
      </p:sp>
    </p:spTree>
    <p:extLst>
      <p:ext uri="{BB962C8B-B14F-4D97-AF65-F5344CB8AC3E}">
        <p14:creationId xmlns:p14="http://schemas.microsoft.com/office/powerpoint/2010/main" val="2945517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D77C581-409C-9E83-E4D7-2D0D720AF552}"/>
              </a:ext>
            </a:extLst>
          </p:cNvPr>
          <p:cNvSpPr>
            <a:spLocks noGrp="1"/>
          </p:cNvSpPr>
          <p:nvPr>
            <p:ph type="dt" sz="half" idx="10"/>
          </p:nvPr>
        </p:nvSpPr>
        <p:spPr/>
        <p:txBody>
          <a:bodyPr/>
          <a:lstStyle>
            <a:lvl1pPr>
              <a:defRPr/>
            </a:lvl1pPr>
          </a:lstStyle>
          <a:p>
            <a:pPr>
              <a:defRPr/>
            </a:pPr>
            <a:fld id="{E83F9445-8891-441B-8B51-A03C5F348E82}" type="datetimeFigureOut">
              <a:rPr lang="en-US"/>
              <a:pPr>
                <a:defRPr/>
              </a:pPr>
              <a:t>2/1/2024</a:t>
            </a:fld>
            <a:endParaRPr lang="en-US"/>
          </a:p>
        </p:txBody>
      </p:sp>
      <p:sp>
        <p:nvSpPr>
          <p:cNvPr id="6" name="Footer Placeholder 4">
            <a:extLst>
              <a:ext uri="{FF2B5EF4-FFF2-40B4-BE49-F238E27FC236}">
                <a16:creationId xmlns="" xmlns:a16="http://schemas.microsoft.com/office/drawing/2014/main" id="{D96460C7-60E9-B43C-8A4B-C90D30C47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7A2E621-58BC-1CAA-7152-A78A285ABBAD}"/>
              </a:ext>
            </a:extLst>
          </p:cNvPr>
          <p:cNvSpPr>
            <a:spLocks noGrp="1"/>
          </p:cNvSpPr>
          <p:nvPr>
            <p:ph type="sldNum" sz="quarter" idx="12"/>
          </p:nvPr>
        </p:nvSpPr>
        <p:spPr/>
        <p:txBody>
          <a:bodyPr/>
          <a:lstStyle>
            <a:lvl1pPr>
              <a:defRPr/>
            </a:lvl1pPr>
          </a:lstStyle>
          <a:p>
            <a:fld id="{876CF327-5E58-4D1F-8409-FE73600DA47E}" type="slidenum">
              <a:rPr lang="en-US" altLang="en-US"/>
              <a:pPr/>
              <a:t>‹#›</a:t>
            </a:fld>
            <a:endParaRPr lang="en-US" altLang="en-US"/>
          </a:p>
        </p:txBody>
      </p:sp>
    </p:spTree>
    <p:extLst>
      <p:ext uri="{BB962C8B-B14F-4D97-AF65-F5344CB8AC3E}">
        <p14:creationId xmlns:p14="http://schemas.microsoft.com/office/powerpoint/2010/main" val="2448563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1395116-2854-A878-D160-0CA69E893331}"/>
              </a:ext>
            </a:extLst>
          </p:cNvPr>
          <p:cNvSpPr>
            <a:spLocks noGrp="1"/>
          </p:cNvSpPr>
          <p:nvPr>
            <p:ph type="dt" sz="half" idx="10"/>
          </p:nvPr>
        </p:nvSpPr>
        <p:spPr/>
        <p:txBody>
          <a:bodyPr/>
          <a:lstStyle>
            <a:lvl1pPr>
              <a:defRPr/>
            </a:lvl1pPr>
          </a:lstStyle>
          <a:p>
            <a:pPr>
              <a:defRPr/>
            </a:pPr>
            <a:fld id="{383203AE-B099-4517-A587-98D58602D195}" type="datetimeFigureOut">
              <a:rPr lang="en-US"/>
              <a:pPr>
                <a:defRPr/>
              </a:pPr>
              <a:t>2/1/2024</a:t>
            </a:fld>
            <a:endParaRPr lang="en-US"/>
          </a:p>
        </p:txBody>
      </p:sp>
      <p:sp>
        <p:nvSpPr>
          <p:cNvPr id="6" name="Footer Placeholder 4">
            <a:extLst>
              <a:ext uri="{FF2B5EF4-FFF2-40B4-BE49-F238E27FC236}">
                <a16:creationId xmlns="" xmlns:a16="http://schemas.microsoft.com/office/drawing/2014/main" id="{16D99E6F-A38D-653B-0A1F-BA83C54810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EF44725-55B0-0100-1DA8-0DCE1E3FD398}"/>
              </a:ext>
            </a:extLst>
          </p:cNvPr>
          <p:cNvSpPr>
            <a:spLocks noGrp="1"/>
          </p:cNvSpPr>
          <p:nvPr>
            <p:ph type="sldNum" sz="quarter" idx="12"/>
          </p:nvPr>
        </p:nvSpPr>
        <p:spPr/>
        <p:txBody>
          <a:bodyPr/>
          <a:lstStyle>
            <a:lvl1pPr>
              <a:defRPr/>
            </a:lvl1pPr>
          </a:lstStyle>
          <a:p>
            <a:fld id="{6E355D6F-E012-43CD-85C8-DB085EB91DF9}" type="slidenum">
              <a:rPr lang="en-US" altLang="en-US"/>
              <a:pPr/>
              <a:t>‹#›</a:t>
            </a:fld>
            <a:endParaRPr lang="en-US" altLang="en-US"/>
          </a:p>
        </p:txBody>
      </p:sp>
    </p:spTree>
    <p:extLst>
      <p:ext uri="{BB962C8B-B14F-4D97-AF65-F5344CB8AC3E}">
        <p14:creationId xmlns:p14="http://schemas.microsoft.com/office/powerpoint/2010/main" val="1997788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11CA80-5227-A814-C515-80E7B60A8C2E}"/>
              </a:ext>
            </a:extLst>
          </p:cNvPr>
          <p:cNvSpPr>
            <a:spLocks noGrp="1"/>
          </p:cNvSpPr>
          <p:nvPr>
            <p:ph type="dt" sz="half" idx="10"/>
          </p:nvPr>
        </p:nvSpPr>
        <p:spPr/>
        <p:txBody>
          <a:bodyPr/>
          <a:lstStyle>
            <a:lvl1pPr>
              <a:defRPr/>
            </a:lvl1pPr>
          </a:lstStyle>
          <a:p>
            <a:pPr>
              <a:defRPr/>
            </a:pPr>
            <a:fld id="{5B3AA2D6-CBC2-46B4-9002-6394AF981705}" type="datetimeFigureOut">
              <a:rPr lang="en-US"/>
              <a:pPr>
                <a:defRPr/>
              </a:pPr>
              <a:t>2/1/2024</a:t>
            </a:fld>
            <a:endParaRPr lang="en-US"/>
          </a:p>
        </p:txBody>
      </p:sp>
      <p:sp>
        <p:nvSpPr>
          <p:cNvPr id="5" name="Footer Placeholder 4">
            <a:extLst>
              <a:ext uri="{FF2B5EF4-FFF2-40B4-BE49-F238E27FC236}">
                <a16:creationId xmlns="" xmlns:a16="http://schemas.microsoft.com/office/drawing/2014/main" id="{3D38136C-93EA-D2F7-A6B9-E1C71B912D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C2E320E-9077-D2AC-730C-C585AF3B1A72}"/>
              </a:ext>
            </a:extLst>
          </p:cNvPr>
          <p:cNvSpPr>
            <a:spLocks noGrp="1"/>
          </p:cNvSpPr>
          <p:nvPr>
            <p:ph type="sldNum" sz="quarter" idx="12"/>
          </p:nvPr>
        </p:nvSpPr>
        <p:spPr/>
        <p:txBody>
          <a:bodyPr/>
          <a:lstStyle>
            <a:lvl1pPr>
              <a:defRPr/>
            </a:lvl1pPr>
          </a:lstStyle>
          <a:p>
            <a:fld id="{DF326281-D978-4874-9AA5-6D9418544AE9}" type="slidenum">
              <a:rPr lang="en-US" altLang="en-US"/>
              <a:pPr/>
              <a:t>‹#›</a:t>
            </a:fld>
            <a:endParaRPr lang="en-US" altLang="en-US"/>
          </a:p>
        </p:txBody>
      </p:sp>
    </p:spTree>
    <p:extLst>
      <p:ext uri="{BB962C8B-B14F-4D97-AF65-F5344CB8AC3E}">
        <p14:creationId xmlns:p14="http://schemas.microsoft.com/office/powerpoint/2010/main" val="1474566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DA191-63C2-5662-5197-312B161412AD}"/>
              </a:ext>
            </a:extLst>
          </p:cNvPr>
          <p:cNvSpPr>
            <a:spLocks noGrp="1"/>
          </p:cNvSpPr>
          <p:nvPr>
            <p:ph type="dt" sz="half" idx="10"/>
          </p:nvPr>
        </p:nvSpPr>
        <p:spPr/>
        <p:txBody>
          <a:bodyPr/>
          <a:lstStyle>
            <a:lvl1pPr>
              <a:defRPr/>
            </a:lvl1pPr>
          </a:lstStyle>
          <a:p>
            <a:pPr>
              <a:defRPr/>
            </a:pPr>
            <a:fld id="{8F0500B5-EE2A-4553-B360-BBBF720EE2E7}"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40506CE-568D-9B2D-DC74-EE5E6BB31E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7817BF8-E05F-F445-01BD-A289A3C915C3}"/>
              </a:ext>
            </a:extLst>
          </p:cNvPr>
          <p:cNvSpPr>
            <a:spLocks noGrp="1"/>
          </p:cNvSpPr>
          <p:nvPr>
            <p:ph type="sldNum" sz="quarter" idx="12"/>
          </p:nvPr>
        </p:nvSpPr>
        <p:spPr/>
        <p:txBody>
          <a:bodyPr/>
          <a:lstStyle>
            <a:lvl1pPr>
              <a:defRPr/>
            </a:lvl1pPr>
          </a:lstStyle>
          <a:p>
            <a:fld id="{AB88DF74-8FA6-49D1-A652-69B6727F3216}" type="slidenum">
              <a:rPr lang="en-US" altLang="en-US"/>
              <a:pPr/>
              <a:t>‹#›</a:t>
            </a:fld>
            <a:endParaRPr lang="en-US" altLang="en-US"/>
          </a:p>
        </p:txBody>
      </p:sp>
    </p:spTree>
    <p:extLst>
      <p:ext uri="{BB962C8B-B14F-4D97-AF65-F5344CB8AC3E}">
        <p14:creationId xmlns:p14="http://schemas.microsoft.com/office/powerpoint/2010/main" val="84800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E9A1BF5D-7537-4BA8-9976-6302714DE26C}" type="datetime1">
              <a:rPr lang="en-GB" noProof="0" smtClean="0"/>
              <a:t>01/02/2024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BAEE3D2-1364-62FB-3530-EE49D2C3DEF7}"/>
              </a:ext>
            </a:extLst>
          </p:cNvPr>
          <p:cNvSpPr>
            <a:spLocks noGrp="1"/>
          </p:cNvSpPr>
          <p:nvPr>
            <p:ph type="dt" sz="half" idx="10"/>
          </p:nvPr>
        </p:nvSpPr>
        <p:spPr/>
        <p:txBody>
          <a:bodyPr/>
          <a:lstStyle>
            <a:lvl1pPr>
              <a:defRPr/>
            </a:lvl1pPr>
          </a:lstStyle>
          <a:p>
            <a:pPr>
              <a:defRPr/>
            </a:pPr>
            <a:fld id="{7EBF6321-ED92-4898-BB2B-64DFEA85B453}"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07FC467-73E2-B387-1848-61EFD33A5A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E84D60A-6A3A-7584-3010-F659C9510085}"/>
              </a:ext>
            </a:extLst>
          </p:cNvPr>
          <p:cNvSpPr>
            <a:spLocks noGrp="1"/>
          </p:cNvSpPr>
          <p:nvPr>
            <p:ph type="sldNum" sz="quarter" idx="12"/>
          </p:nvPr>
        </p:nvSpPr>
        <p:spPr/>
        <p:txBody>
          <a:bodyPr/>
          <a:lstStyle>
            <a:lvl1pPr>
              <a:defRPr/>
            </a:lvl1pPr>
          </a:lstStyle>
          <a:p>
            <a:fld id="{A0FD1143-F65B-4596-87CF-DC50B796CEC1}" type="slidenum">
              <a:rPr lang="en-US" altLang="en-US"/>
              <a:pPr/>
              <a:t>‹#›</a:t>
            </a:fld>
            <a:endParaRPr lang="en-US" altLang="en-US"/>
          </a:p>
        </p:txBody>
      </p:sp>
    </p:spTree>
    <p:extLst>
      <p:ext uri="{BB962C8B-B14F-4D97-AF65-F5344CB8AC3E}">
        <p14:creationId xmlns:p14="http://schemas.microsoft.com/office/powerpoint/2010/main" val="302932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8E54A-AEF9-F3BB-E635-7309017449D2}"/>
              </a:ext>
            </a:extLst>
          </p:cNvPr>
          <p:cNvSpPr>
            <a:spLocks noGrp="1"/>
          </p:cNvSpPr>
          <p:nvPr>
            <p:ph type="dt" sz="half" idx="10"/>
          </p:nvPr>
        </p:nvSpPr>
        <p:spPr/>
        <p:txBody>
          <a:bodyPr/>
          <a:lstStyle>
            <a:lvl1pPr>
              <a:defRPr/>
            </a:lvl1pPr>
          </a:lstStyle>
          <a:p>
            <a:pPr>
              <a:defRPr/>
            </a:pPr>
            <a:fld id="{258652AD-E3CF-48F0-997C-5642A10B03BE}" type="datetimeFigureOut">
              <a:rPr lang="en-US"/>
              <a:pPr>
                <a:defRPr/>
              </a:pPr>
              <a:t>2/1/2024</a:t>
            </a:fld>
            <a:endParaRPr lang="en-US"/>
          </a:p>
        </p:txBody>
      </p:sp>
      <p:sp>
        <p:nvSpPr>
          <p:cNvPr id="5" name="Footer Placeholder 4">
            <a:extLst>
              <a:ext uri="{FF2B5EF4-FFF2-40B4-BE49-F238E27FC236}">
                <a16:creationId xmlns="" xmlns:a16="http://schemas.microsoft.com/office/drawing/2014/main" id="{89717182-7035-BF97-5F9C-8C2AF5D56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9D86ABD-B2FE-5655-B559-E5D12CC5F88B}"/>
              </a:ext>
            </a:extLst>
          </p:cNvPr>
          <p:cNvSpPr>
            <a:spLocks noGrp="1"/>
          </p:cNvSpPr>
          <p:nvPr>
            <p:ph type="sldNum" sz="quarter" idx="12"/>
          </p:nvPr>
        </p:nvSpPr>
        <p:spPr/>
        <p:txBody>
          <a:bodyPr/>
          <a:lstStyle>
            <a:lvl1pPr>
              <a:defRPr/>
            </a:lvl1pPr>
          </a:lstStyle>
          <a:p>
            <a:fld id="{D00B0234-17C0-49A1-95EE-16B6D02B848A}" type="slidenum">
              <a:rPr lang="en-US" altLang="en-US"/>
              <a:pPr/>
              <a:t>‹#›</a:t>
            </a:fld>
            <a:endParaRPr lang="en-US" altLang="en-US"/>
          </a:p>
        </p:txBody>
      </p:sp>
    </p:spTree>
    <p:extLst>
      <p:ext uri="{BB962C8B-B14F-4D97-AF65-F5344CB8AC3E}">
        <p14:creationId xmlns:p14="http://schemas.microsoft.com/office/powerpoint/2010/main" val="3701346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4772E3-9BFF-97CD-F4FA-033C33AD969F}"/>
              </a:ext>
            </a:extLst>
          </p:cNvPr>
          <p:cNvSpPr>
            <a:spLocks noGrp="1"/>
          </p:cNvSpPr>
          <p:nvPr>
            <p:ph type="dt" sz="half" idx="10"/>
          </p:nvPr>
        </p:nvSpPr>
        <p:spPr/>
        <p:txBody>
          <a:bodyPr/>
          <a:lstStyle>
            <a:lvl1pPr>
              <a:defRPr/>
            </a:lvl1pPr>
          </a:lstStyle>
          <a:p>
            <a:pPr>
              <a:defRPr/>
            </a:pPr>
            <a:fld id="{3BF19610-9663-4326-BC61-7EB416F1CC36}" type="datetimeFigureOut">
              <a:rPr lang="en-US"/>
              <a:pPr>
                <a:defRPr/>
              </a:pPr>
              <a:t>2/1/2024</a:t>
            </a:fld>
            <a:endParaRPr lang="en-US"/>
          </a:p>
        </p:txBody>
      </p:sp>
      <p:sp>
        <p:nvSpPr>
          <p:cNvPr id="5" name="Footer Placeholder 4">
            <a:extLst>
              <a:ext uri="{FF2B5EF4-FFF2-40B4-BE49-F238E27FC236}">
                <a16:creationId xmlns="" xmlns:a16="http://schemas.microsoft.com/office/drawing/2014/main" id="{CB97F737-033E-4951-8E40-CB5F6AC79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DE4CD6B-C8D7-C39A-A67E-146FE24EEFCF}"/>
              </a:ext>
            </a:extLst>
          </p:cNvPr>
          <p:cNvSpPr>
            <a:spLocks noGrp="1"/>
          </p:cNvSpPr>
          <p:nvPr>
            <p:ph type="sldNum" sz="quarter" idx="12"/>
          </p:nvPr>
        </p:nvSpPr>
        <p:spPr/>
        <p:txBody>
          <a:bodyPr/>
          <a:lstStyle>
            <a:lvl1pPr>
              <a:defRPr/>
            </a:lvl1pPr>
          </a:lstStyle>
          <a:p>
            <a:fld id="{31E4CAAD-F040-4D67-9389-B923B5F980D8}" type="slidenum">
              <a:rPr lang="en-US" altLang="en-US"/>
              <a:pPr/>
              <a:t>‹#›</a:t>
            </a:fld>
            <a:endParaRPr lang="en-US" altLang="en-US"/>
          </a:p>
        </p:txBody>
      </p:sp>
    </p:spTree>
    <p:extLst>
      <p:ext uri="{BB962C8B-B14F-4D97-AF65-F5344CB8AC3E}">
        <p14:creationId xmlns:p14="http://schemas.microsoft.com/office/powerpoint/2010/main" val="4185733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E693F3B-331B-8A25-0CAD-1648A9817D50}"/>
              </a:ext>
            </a:extLst>
          </p:cNvPr>
          <p:cNvSpPr>
            <a:spLocks noGrp="1"/>
          </p:cNvSpPr>
          <p:nvPr>
            <p:ph type="dt" sz="half" idx="10"/>
          </p:nvPr>
        </p:nvSpPr>
        <p:spPr/>
        <p:txBody>
          <a:bodyPr/>
          <a:lstStyle>
            <a:lvl1pPr>
              <a:defRPr/>
            </a:lvl1pPr>
          </a:lstStyle>
          <a:p>
            <a:pPr>
              <a:defRPr/>
            </a:pPr>
            <a:fld id="{76F89FEB-3C76-4FD5-96EB-03F627082B36}" type="datetimeFigureOut">
              <a:rPr lang="en-US"/>
              <a:pPr>
                <a:defRPr/>
              </a:pPr>
              <a:t>2/1/2024</a:t>
            </a:fld>
            <a:endParaRPr lang="en-US"/>
          </a:p>
        </p:txBody>
      </p:sp>
      <p:sp>
        <p:nvSpPr>
          <p:cNvPr id="6" name="Footer Placeholder 4">
            <a:extLst>
              <a:ext uri="{FF2B5EF4-FFF2-40B4-BE49-F238E27FC236}">
                <a16:creationId xmlns="" xmlns:a16="http://schemas.microsoft.com/office/drawing/2014/main" id="{E10FC6A1-97FA-B932-FFC6-1A2ADD4AD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C1EAE6F-0114-51E5-4F99-9077F2D1C889}"/>
              </a:ext>
            </a:extLst>
          </p:cNvPr>
          <p:cNvSpPr>
            <a:spLocks noGrp="1"/>
          </p:cNvSpPr>
          <p:nvPr>
            <p:ph type="sldNum" sz="quarter" idx="12"/>
          </p:nvPr>
        </p:nvSpPr>
        <p:spPr/>
        <p:txBody>
          <a:bodyPr/>
          <a:lstStyle>
            <a:lvl1pPr>
              <a:defRPr/>
            </a:lvl1pPr>
          </a:lstStyle>
          <a:p>
            <a:fld id="{355C35CC-37BA-411E-A3EF-24FF6E3C9533}" type="slidenum">
              <a:rPr lang="en-US" altLang="en-US"/>
              <a:pPr/>
              <a:t>‹#›</a:t>
            </a:fld>
            <a:endParaRPr lang="en-US" altLang="en-US"/>
          </a:p>
        </p:txBody>
      </p:sp>
    </p:spTree>
    <p:extLst>
      <p:ext uri="{BB962C8B-B14F-4D97-AF65-F5344CB8AC3E}">
        <p14:creationId xmlns:p14="http://schemas.microsoft.com/office/powerpoint/2010/main" val="1461501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830A16E-0A91-DF8E-1CAA-B45197F99F8E}"/>
              </a:ext>
            </a:extLst>
          </p:cNvPr>
          <p:cNvSpPr>
            <a:spLocks noGrp="1"/>
          </p:cNvSpPr>
          <p:nvPr>
            <p:ph type="dt" sz="half" idx="10"/>
          </p:nvPr>
        </p:nvSpPr>
        <p:spPr/>
        <p:txBody>
          <a:bodyPr/>
          <a:lstStyle>
            <a:lvl1pPr>
              <a:defRPr/>
            </a:lvl1pPr>
          </a:lstStyle>
          <a:p>
            <a:pPr>
              <a:defRPr/>
            </a:pPr>
            <a:fld id="{7F0A0FA0-39A8-40C5-8C16-D41CC3951580}" type="datetimeFigureOut">
              <a:rPr lang="en-US"/>
              <a:pPr>
                <a:defRPr/>
              </a:pPr>
              <a:t>2/1/2024</a:t>
            </a:fld>
            <a:endParaRPr lang="en-US"/>
          </a:p>
        </p:txBody>
      </p:sp>
      <p:sp>
        <p:nvSpPr>
          <p:cNvPr id="8" name="Footer Placeholder 4">
            <a:extLst>
              <a:ext uri="{FF2B5EF4-FFF2-40B4-BE49-F238E27FC236}">
                <a16:creationId xmlns="" xmlns:a16="http://schemas.microsoft.com/office/drawing/2014/main" id="{6C6D6CDD-799D-6729-4913-B4D6ECD1F5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C883844-0FEE-F2F5-D1BF-695D30FAD1E9}"/>
              </a:ext>
            </a:extLst>
          </p:cNvPr>
          <p:cNvSpPr>
            <a:spLocks noGrp="1"/>
          </p:cNvSpPr>
          <p:nvPr>
            <p:ph type="sldNum" sz="quarter" idx="12"/>
          </p:nvPr>
        </p:nvSpPr>
        <p:spPr/>
        <p:txBody>
          <a:bodyPr/>
          <a:lstStyle>
            <a:lvl1pPr>
              <a:defRPr/>
            </a:lvl1pPr>
          </a:lstStyle>
          <a:p>
            <a:fld id="{E66BC992-BB2C-4090-B241-701DF18BB530}" type="slidenum">
              <a:rPr lang="en-US" altLang="en-US"/>
              <a:pPr/>
              <a:t>‹#›</a:t>
            </a:fld>
            <a:endParaRPr lang="en-US" altLang="en-US"/>
          </a:p>
        </p:txBody>
      </p:sp>
    </p:spTree>
    <p:extLst>
      <p:ext uri="{BB962C8B-B14F-4D97-AF65-F5344CB8AC3E}">
        <p14:creationId xmlns:p14="http://schemas.microsoft.com/office/powerpoint/2010/main" val="1492336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13F2B65-5053-91A0-24BD-79111CE62E35}"/>
              </a:ext>
            </a:extLst>
          </p:cNvPr>
          <p:cNvSpPr>
            <a:spLocks noGrp="1"/>
          </p:cNvSpPr>
          <p:nvPr>
            <p:ph type="dt" sz="half" idx="10"/>
          </p:nvPr>
        </p:nvSpPr>
        <p:spPr/>
        <p:txBody>
          <a:bodyPr/>
          <a:lstStyle>
            <a:lvl1pPr>
              <a:defRPr/>
            </a:lvl1pPr>
          </a:lstStyle>
          <a:p>
            <a:pPr>
              <a:defRPr/>
            </a:pPr>
            <a:fld id="{22C77F9A-E92B-4662-893D-0C9109FC1E98}" type="datetimeFigureOut">
              <a:rPr lang="en-US"/>
              <a:pPr>
                <a:defRPr/>
              </a:pPr>
              <a:t>2/1/2024</a:t>
            </a:fld>
            <a:endParaRPr lang="en-US"/>
          </a:p>
        </p:txBody>
      </p:sp>
      <p:sp>
        <p:nvSpPr>
          <p:cNvPr id="4" name="Footer Placeholder 4">
            <a:extLst>
              <a:ext uri="{FF2B5EF4-FFF2-40B4-BE49-F238E27FC236}">
                <a16:creationId xmlns="" xmlns:a16="http://schemas.microsoft.com/office/drawing/2014/main" id="{58009021-6BF1-5CF1-6BAE-191F1C2161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C3F1F598-395C-855A-47A0-B20BE95BF08F}"/>
              </a:ext>
            </a:extLst>
          </p:cNvPr>
          <p:cNvSpPr>
            <a:spLocks noGrp="1"/>
          </p:cNvSpPr>
          <p:nvPr>
            <p:ph type="sldNum" sz="quarter" idx="12"/>
          </p:nvPr>
        </p:nvSpPr>
        <p:spPr/>
        <p:txBody>
          <a:bodyPr/>
          <a:lstStyle>
            <a:lvl1pPr>
              <a:defRPr/>
            </a:lvl1pPr>
          </a:lstStyle>
          <a:p>
            <a:fld id="{B7E5A8F1-2BCC-4749-93E6-6BCC2D314F08}" type="slidenum">
              <a:rPr lang="en-US" altLang="en-US"/>
              <a:pPr/>
              <a:t>‹#›</a:t>
            </a:fld>
            <a:endParaRPr lang="en-US" altLang="en-US"/>
          </a:p>
        </p:txBody>
      </p:sp>
    </p:spTree>
    <p:extLst>
      <p:ext uri="{BB962C8B-B14F-4D97-AF65-F5344CB8AC3E}">
        <p14:creationId xmlns:p14="http://schemas.microsoft.com/office/powerpoint/2010/main" val="1565859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D0E2EA8-9E7C-341A-8D86-DB57D2CB747A}"/>
              </a:ext>
            </a:extLst>
          </p:cNvPr>
          <p:cNvSpPr>
            <a:spLocks noGrp="1"/>
          </p:cNvSpPr>
          <p:nvPr>
            <p:ph type="dt" sz="half" idx="10"/>
          </p:nvPr>
        </p:nvSpPr>
        <p:spPr/>
        <p:txBody>
          <a:bodyPr/>
          <a:lstStyle>
            <a:lvl1pPr>
              <a:defRPr/>
            </a:lvl1pPr>
          </a:lstStyle>
          <a:p>
            <a:pPr>
              <a:defRPr/>
            </a:pPr>
            <a:fld id="{3663D8BF-7A97-4ABB-93AC-AC9AF95BA46B}" type="datetimeFigureOut">
              <a:rPr lang="en-US"/>
              <a:pPr>
                <a:defRPr/>
              </a:pPr>
              <a:t>2/1/2024</a:t>
            </a:fld>
            <a:endParaRPr lang="en-US"/>
          </a:p>
        </p:txBody>
      </p:sp>
      <p:sp>
        <p:nvSpPr>
          <p:cNvPr id="3" name="Footer Placeholder 4">
            <a:extLst>
              <a:ext uri="{FF2B5EF4-FFF2-40B4-BE49-F238E27FC236}">
                <a16:creationId xmlns="" xmlns:a16="http://schemas.microsoft.com/office/drawing/2014/main" id="{8AE3856B-FB9C-5C8B-E2AF-A8AE191019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F0805FFB-069C-FCD6-B39B-86E226EE8C7B}"/>
              </a:ext>
            </a:extLst>
          </p:cNvPr>
          <p:cNvSpPr>
            <a:spLocks noGrp="1"/>
          </p:cNvSpPr>
          <p:nvPr>
            <p:ph type="sldNum" sz="quarter" idx="12"/>
          </p:nvPr>
        </p:nvSpPr>
        <p:spPr/>
        <p:txBody>
          <a:bodyPr/>
          <a:lstStyle>
            <a:lvl1pPr>
              <a:defRPr/>
            </a:lvl1pPr>
          </a:lstStyle>
          <a:p>
            <a:fld id="{FDC4CDF5-9BE7-4DEB-BD59-2E172B35E877}" type="slidenum">
              <a:rPr lang="en-US" altLang="en-US"/>
              <a:pPr/>
              <a:t>‹#›</a:t>
            </a:fld>
            <a:endParaRPr lang="en-US" altLang="en-US"/>
          </a:p>
        </p:txBody>
      </p:sp>
    </p:spTree>
    <p:extLst>
      <p:ext uri="{BB962C8B-B14F-4D97-AF65-F5344CB8AC3E}">
        <p14:creationId xmlns:p14="http://schemas.microsoft.com/office/powerpoint/2010/main" val="1565944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D77C581-409C-9E83-E4D7-2D0D720AF552}"/>
              </a:ext>
            </a:extLst>
          </p:cNvPr>
          <p:cNvSpPr>
            <a:spLocks noGrp="1"/>
          </p:cNvSpPr>
          <p:nvPr>
            <p:ph type="dt" sz="half" idx="10"/>
          </p:nvPr>
        </p:nvSpPr>
        <p:spPr/>
        <p:txBody>
          <a:bodyPr/>
          <a:lstStyle>
            <a:lvl1pPr>
              <a:defRPr/>
            </a:lvl1pPr>
          </a:lstStyle>
          <a:p>
            <a:pPr>
              <a:defRPr/>
            </a:pPr>
            <a:fld id="{E83F9445-8891-441B-8B51-A03C5F348E82}" type="datetimeFigureOut">
              <a:rPr lang="en-US"/>
              <a:pPr>
                <a:defRPr/>
              </a:pPr>
              <a:t>2/1/2024</a:t>
            </a:fld>
            <a:endParaRPr lang="en-US"/>
          </a:p>
        </p:txBody>
      </p:sp>
      <p:sp>
        <p:nvSpPr>
          <p:cNvPr id="6" name="Footer Placeholder 4">
            <a:extLst>
              <a:ext uri="{FF2B5EF4-FFF2-40B4-BE49-F238E27FC236}">
                <a16:creationId xmlns="" xmlns:a16="http://schemas.microsoft.com/office/drawing/2014/main" id="{D96460C7-60E9-B43C-8A4B-C90D30C47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7A2E621-58BC-1CAA-7152-A78A285ABBAD}"/>
              </a:ext>
            </a:extLst>
          </p:cNvPr>
          <p:cNvSpPr>
            <a:spLocks noGrp="1"/>
          </p:cNvSpPr>
          <p:nvPr>
            <p:ph type="sldNum" sz="quarter" idx="12"/>
          </p:nvPr>
        </p:nvSpPr>
        <p:spPr/>
        <p:txBody>
          <a:bodyPr/>
          <a:lstStyle>
            <a:lvl1pPr>
              <a:defRPr/>
            </a:lvl1pPr>
          </a:lstStyle>
          <a:p>
            <a:fld id="{876CF327-5E58-4D1F-8409-FE73600DA47E}" type="slidenum">
              <a:rPr lang="en-US" altLang="en-US"/>
              <a:pPr/>
              <a:t>‹#›</a:t>
            </a:fld>
            <a:endParaRPr lang="en-US" altLang="en-US"/>
          </a:p>
        </p:txBody>
      </p:sp>
    </p:spTree>
    <p:extLst>
      <p:ext uri="{BB962C8B-B14F-4D97-AF65-F5344CB8AC3E}">
        <p14:creationId xmlns:p14="http://schemas.microsoft.com/office/powerpoint/2010/main" val="1564588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1395116-2854-A878-D160-0CA69E893331}"/>
              </a:ext>
            </a:extLst>
          </p:cNvPr>
          <p:cNvSpPr>
            <a:spLocks noGrp="1"/>
          </p:cNvSpPr>
          <p:nvPr>
            <p:ph type="dt" sz="half" idx="10"/>
          </p:nvPr>
        </p:nvSpPr>
        <p:spPr/>
        <p:txBody>
          <a:bodyPr/>
          <a:lstStyle>
            <a:lvl1pPr>
              <a:defRPr/>
            </a:lvl1pPr>
          </a:lstStyle>
          <a:p>
            <a:pPr>
              <a:defRPr/>
            </a:pPr>
            <a:fld id="{383203AE-B099-4517-A587-98D58602D195}" type="datetimeFigureOut">
              <a:rPr lang="en-US"/>
              <a:pPr>
                <a:defRPr/>
              </a:pPr>
              <a:t>2/1/2024</a:t>
            </a:fld>
            <a:endParaRPr lang="en-US"/>
          </a:p>
        </p:txBody>
      </p:sp>
      <p:sp>
        <p:nvSpPr>
          <p:cNvPr id="6" name="Footer Placeholder 4">
            <a:extLst>
              <a:ext uri="{FF2B5EF4-FFF2-40B4-BE49-F238E27FC236}">
                <a16:creationId xmlns="" xmlns:a16="http://schemas.microsoft.com/office/drawing/2014/main" id="{16D99E6F-A38D-653B-0A1F-BA83C54810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EF44725-55B0-0100-1DA8-0DCE1E3FD398}"/>
              </a:ext>
            </a:extLst>
          </p:cNvPr>
          <p:cNvSpPr>
            <a:spLocks noGrp="1"/>
          </p:cNvSpPr>
          <p:nvPr>
            <p:ph type="sldNum" sz="quarter" idx="12"/>
          </p:nvPr>
        </p:nvSpPr>
        <p:spPr/>
        <p:txBody>
          <a:bodyPr/>
          <a:lstStyle>
            <a:lvl1pPr>
              <a:defRPr/>
            </a:lvl1pPr>
          </a:lstStyle>
          <a:p>
            <a:fld id="{6E355D6F-E012-43CD-85C8-DB085EB91DF9}" type="slidenum">
              <a:rPr lang="en-US" altLang="en-US"/>
              <a:pPr/>
              <a:t>‹#›</a:t>
            </a:fld>
            <a:endParaRPr lang="en-US" altLang="en-US"/>
          </a:p>
        </p:txBody>
      </p:sp>
    </p:spTree>
    <p:extLst>
      <p:ext uri="{BB962C8B-B14F-4D97-AF65-F5344CB8AC3E}">
        <p14:creationId xmlns:p14="http://schemas.microsoft.com/office/powerpoint/2010/main" val="4241455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11CA80-5227-A814-C515-80E7B60A8C2E}"/>
              </a:ext>
            </a:extLst>
          </p:cNvPr>
          <p:cNvSpPr>
            <a:spLocks noGrp="1"/>
          </p:cNvSpPr>
          <p:nvPr>
            <p:ph type="dt" sz="half" idx="10"/>
          </p:nvPr>
        </p:nvSpPr>
        <p:spPr/>
        <p:txBody>
          <a:bodyPr/>
          <a:lstStyle>
            <a:lvl1pPr>
              <a:defRPr/>
            </a:lvl1pPr>
          </a:lstStyle>
          <a:p>
            <a:pPr>
              <a:defRPr/>
            </a:pPr>
            <a:fld id="{5B3AA2D6-CBC2-46B4-9002-6394AF981705}" type="datetimeFigureOut">
              <a:rPr lang="en-US"/>
              <a:pPr>
                <a:defRPr/>
              </a:pPr>
              <a:t>2/1/2024</a:t>
            </a:fld>
            <a:endParaRPr lang="en-US"/>
          </a:p>
        </p:txBody>
      </p:sp>
      <p:sp>
        <p:nvSpPr>
          <p:cNvPr id="5" name="Footer Placeholder 4">
            <a:extLst>
              <a:ext uri="{FF2B5EF4-FFF2-40B4-BE49-F238E27FC236}">
                <a16:creationId xmlns="" xmlns:a16="http://schemas.microsoft.com/office/drawing/2014/main" id="{3D38136C-93EA-D2F7-A6B9-E1C71B912D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C2E320E-9077-D2AC-730C-C585AF3B1A72}"/>
              </a:ext>
            </a:extLst>
          </p:cNvPr>
          <p:cNvSpPr>
            <a:spLocks noGrp="1"/>
          </p:cNvSpPr>
          <p:nvPr>
            <p:ph type="sldNum" sz="quarter" idx="12"/>
          </p:nvPr>
        </p:nvSpPr>
        <p:spPr/>
        <p:txBody>
          <a:bodyPr/>
          <a:lstStyle>
            <a:lvl1pPr>
              <a:defRPr/>
            </a:lvl1pPr>
          </a:lstStyle>
          <a:p>
            <a:fld id="{DF326281-D978-4874-9AA5-6D9418544AE9}" type="slidenum">
              <a:rPr lang="en-US" altLang="en-US"/>
              <a:pPr/>
              <a:t>‹#›</a:t>
            </a:fld>
            <a:endParaRPr lang="en-US" altLang="en-US"/>
          </a:p>
        </p:txBody>
      </p:sp>
    </p:spTree>
    <p:extLst>
      <p:ext uri="{BB962C8B-B14F-4D97-AF65-F5344CB8AC3E}">
        <p14:creationId xmlns:p14="http://schemas.microsoft.com/office/powerpoint/2010/main" val="84392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8F8E4797-21F6-4D41-B035-97FEABB63BCE}" type="datetime1">
              <a:rPr lang="en-GB" noProof="0" smtClean="0"/>
              <a:t>01/02/2024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DA191-63C2-5662-5197-312B161412AD}"/>
              </a:ext>
            </a:extLst>
          </p:cNvPr>
          <p:cNvSpPr>
            <a:spLocks noGrp="1"/>
          </p:cNvSpPr>
          <p:nvPr>
            <p:ph type="dt" sz="half" idx="10"/>
          </p:nvPr>
        </p:nvSpPr>
        <p:spPr/>
        <p:txBody>
          <a:bodyPr/>
          <a:lstStyle>
            <a:lvl1pPr>
              <a:defRPr/>
            </a:lvl1pPr>
          </a:lstStyle>
          <a:p>
            <a:pPr>
              <a:defRPr/>
            </a:pPr>
            <a:fld id="{8F0500B5-EE2A-4553-B360-BBBF720EE2E7}"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40506CE-568D-9B2D-DC74-EE5E6BB31E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7817BF8-E05F-F445-01BD-A289A3C915C3}"/>
              </a:ext>
            </a:extLst>
          </p:cNvPr>
          <p:cNvSpPr>
            <a:spLocks noGrp="1"/>
          </p:cNvSpPr>
          <p:nvPr>
            <p:ph type="sldNum" sz="quarter" idx="12"/>
          </p:nvPr>
        </p:nvSpPr>
        <p:spPr/>
        <p:txBody>
          <a:bodyPr/>
          <a:lstStyle>
            <a:lvl1pPr>
              <a:defRPr/>
            </a:lvl1pPr>
          </a:lstStyle>
          <a:p>
            <a:fld id="{AB88DF74-8FA6-49D1-A652-69B6727F3216}" type="slidenum">
              <a:rPr lang="en-US" altLang="en-US"/>
              <a:pPr/>
              <a:t>‹#›</a:t>
            </a:fld>
            <a:endParaRPr lang="en-US" altLang="en-US"/>
          </a:p>
        </p:txBody>
      </p:sp>
    </p:spTree>
    <p:extLst>
      <p:ext uri="{BB962C8B-B14F-4D97-AF65-F5344CB8AC3E}">
        <p14:creationId xmlns:p14="http://schemas.microsoft.com/office/powerpoint/2010/main" val="2116499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BAEE3D2-1364-62FB-3530-EE49D2C3DEF7}"/>
              </a:ext>
            </a:extLst>
          </p:cNvPr>
          <p:cNvSpPr>
            <a:spLocks noGrp="1"/>
          </p:cNvSpPr>
          <p:nvPr>
            <p:ph type="dt" sz="half" idx="10"/>
          </p:nvPr>
        </p:nvSpPr>
        <p:spPr/>
        <p:txBody>
          <a:bodyPr/>
          <a:lstStyle>
            <a:lvl1pPr>
              <a:defRPr/>
            </a:lvl1pPr>
          </a:lstStyle>
          <a:p>
            <a:pPr>
              <a:defRPr/>
            </a:pPr>
            <a:fld id="{7EBF6321-ED92-4898-BB2B-64DFEA85B453}"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07FC467-73E2-B387-1848-61EFD33A5A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E84D60A-6A3A-7584-3010-F659C9510085}"/>
              </a:ext>
            </a:extLst>
          </p:cNvPr>
          <p:cNvSpPr>
            <a:spLocks noGrp="1"/>
          </p:cNvSpPr>
          <p:nvPr>
            <p:ph type="sldNum" sz="quarter" idx="12"/>
          </p:nvPr>
        </p:nvSpPr>
        <p:spPr/>
        <p:txBody>
          <a:bodyPr/>
          <a:lstStyle>
            <a:lvl1pPr>
              <a:defRPr/>
            </a:lvl1pPr>
          </a:lstStyle>
          <a:p>
            <a:fld id="{A0FD1143-F65B-4596-87CF-DC50B796CEC1}" type="slidenum">
              <a:rPr lang="en-US" altLang="en-US"/>
              <a:pPr/>
              <a:t>‹#›</a:t>
            </a:fld>
            <a:endParaRPr lang="en-US" altLang="en-US"/>
          </a:p>
        </p:txBody>
      </p:sp>
    </p:spTree>
    <p:extLst>
      <p:ext uri="{BB962C8B-B14F-4D97-AF65-F5344CB8AC3E}">
        <p14:creationId xmlns:p14="http://schemas.microsoft.com/office/powerpoint/2010/main" val="510550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8E54A-AEF9-F3BB-E635-7309017449D2}"/>
              </a:ext>
            </a:extLst>
          </p:cNvPr>
          <p:cNvSpPr>
            <a:spLocks noGrp="1"/>
          </p:cNvSpPr>
          <p:nvPr>
            <p:ph type="dt" sz="half" idx="10"/>
          </p:nvPr>
        </p:nvSpPr>
        <p:spPr/>
        <p:txBody>
          <a:bodyPr/>
          <a:lstStyle>
            <a:lvl1pPr>
              <a:defRPr/>
            </a:lvl1pPr>
          </a:lstStyle>
          <a:p>
            <a:pPr>
              <a:defRPr/>
            </a:pPr>
            <a:fld id="{258652AD-E3CF-48F0-997C-5642A10B03BE}" type="datetimeFigureOut">
              <a:rPr lang="en-US"/>
              <a:pPr>
                <a:defRPr/>
              </a:pPr>
              <a:t>2/1/2024</a:t>
            </a:fld>
            <a:endParaRPr lang="en-US"/>
          </a:p>
        </p:txBody>
      </p:sp>
      <p:sp>
        <p:nvSpPr>
          <p:cNvPr id="5" name="Footer Placeholder 4">
            <a:extLst>
              <a:ext uri="{FF2B5EF4-FFF2-40B4-BE49-F238E27FC236}">
                <a16:creationId xmlns="" xmlns:a16="http://schemas.microsoft.com/office/drawing/2014/main" id="{89717182-7035-BF97-5F9C-8C2AF5D56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9D86ABD-B2FE-5655-B559-E5D12CC5F88B}"/>
              </a:ext>
            </a:extLst>
          </p:cNvPr>
          <p:cNvSpPr>
            <a:spLocks noGrp="1"/>
          </p:cNvSpPr>
          <p:nvPr>
            <p:ph type="sldNum" sz="quarter" idx="12"/>
          </p:nvPr>
        </p:nvSpPr>
        <p:spPr/>
        <p:txBody>
          <a:bodyPr/>
          <a:lstStyle>
            <a:lvl1pPr>
              <a:defRPr/>
            </a:lvl1pPr>
          </a:lstStyle>
          <a:p>
            <a:fld id="{D00B0234-17C0-49A1-95EE-16B6D02B848A}" type="slidenum">
              <a:rPr lang="en-US" altLang="en-US"/>
              <a:pPr/>
              <a:t>‹#›</a:t>
            </a:fld>
            <a:endParaRPr lang="en-US" altLang="en-US"/>
          </a:p>
        </p:txBody>
      </p:sp>
    </p:spTree>
    <p:extLst>
      <p:ext uri="{BB962C8B-B14F-4D97-AF65-F5344CB8AC3E}">
        <p14:creationId xmlns:p14="http://schemas.microsoft.com/office/powerpoint/2010/main" val="2501378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4772E3-9BFF-97CD-F4FA-033C33AD969F}"/>
              </a:ext>
            </a:extLst>
          </p:cNvPr>
          <p:cNvSpPr>
            <a:spLocks noGrp="1"/>
          </p:cNvSpPr>
          <p:nvPr>
            <p:ph type="dt" sz="half" idx="10"/>
          </p:nvPr>
        </p:nvSpPr>
        <p:spPr/>
        <p:txBody>
          <a:bodyPr/>
          <a:lstStyle>
            <a:lvl1pPr>
              <a:defRPr/>
            </a:lvl1pPr>
          </a:lstStyle>
          <a:p>
            <a:pPr>
              <a:defRPr/>
            </a:pPr>
            <a:fld id="{3BF19610-9663-4326-BC61-7EB416F1CC36}" type="datetimeFigureOut">
              <a:rPr lang="en-US"/>
              <a:pPr>
                <a:defRPr/>
              </a:pPr>
              <a:t>2/1/2024</a:t>
            </a:fld>
            <a:endParaRPr lang="en-US"/>
          </a:p>
        </p:txBody>
      </p:sp>
      <p:sp>
        <p:nvSpPr>
          <p:cNvPr id="5" name="Footer Placeholder 4">
            <a:extLst>
              <a:ext uri="{FF2B5EF4-FFF2-40B4-BE49-F238E27FC236}">
                <a16:creationId xmlns="" xmlns:a16="http://schemas.microsoft.com/office/drawing/2014/main" id="{CB97F737-033E-4951-8E40-CB5F6AC79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DE4CD6B-C8D7-C39A-A67E-146FE24EEFCF}"/>
              </a:ext>
            </a:extLst>
          </p:cNvPr>
          <p:cNvSpPr>
            <a:spLocks noGrp="1"/>
          </p:cNvSpPr>
          <p:nvPr>
            <p:ph type="sldNum" sz="quarter" idx="12"/>
          </p:nvPr>
        </p:nvSpPr>
        <p:spPr/>
        <p:txBody>
          <a:bodyPr/>
          <a:lstStyle>
            <a:lvl1pPr>
              <a:defRPr/>
            </a:lvl1pPr>
          </a:lstStyle>
          <a:p>
            <a:fld id="{31E4CAAD-F040-4D67-9389-B923B5F980D8}" type="slidenum">
              <a:rPr lang="en-US" altLang="en-US"/>
              <a:pPr/>
              <a:t>‹#›</a:t>
            </a:fld>
            <a:endParaRPr lang="en-US" altLang="en-US"/>
          </a:p>
        </p:txBody>
      </p:sp>
    </p:spTree>
    <p:extLst>
      <p:ext uri="{BB962C8B-B14F-4D97-AF65-F5344CB8AC3E}">
        <p14:creationId xmlns:p14="http://schemas.microsoft.com/office/powerpoint/2010/main" val="2930678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E693F3B-331B-8A25-0CAD-1648A9817D50}"/>
              </a:ext>
            </a:extLst>
          </p:cNvPr>
          <p:cNvSpPr>
            <a:spLocks noGrp="1"/>
          </p:cNvSpPr>
          <p:nvPr>
            <p:ph type="dt" sz="half" idx="10"/>
          </p:nvPr>
        </p:nvSpPr>
        <p:spPr/>
        <p:txBody>
          <a:bodyPr/>
          <a:lstStyle>
            <a:lvl1pPr>
              <a:defRPr/>
            </a:lvl1pPr>
          </a:lstStyle>
          <a:p>
            <a:pPr>
              <a:defRPr/>
            </a:pPr>
            <a:fld id="{76F89FEB-3C76-4FD5-96EB-03F627082B36}" type="datetimeFigureOut">
              <a:rPr lang="en-US"/>
              <a:pPr>
                <a:defRPr/>
              </a:pPr>
              <a:t>2/1/2024</a:t>
            </a:fld>
            <a:endParaRPr lang="en-US"/>
          </a:p>
        </p:txBody>
      </p:sp>
      <p:sp>
        <p:nvSpPr>
          <p:cNvPr id="6" name="Footer Placeholder 4">
            <a:extLst>
              <a:ext uri="{FF2B5EF4-FFF2-40B4-BE49-F238E27FC236}">
                <a16:creationId xmlns="" xmlns:a16="http://schemas.microsoft.com/office/drawing/2014/main" id="{E10FC6A1-97FA-B932-FFC6-1A2ADD4AD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C1EAE6F-0114-51E5-4F99-9077F2D1C889}"/>
              </a:ext>
            </a:extLst>
          </p:cNvPr>
          <p:cNvSpPr>
            <a:spLocks noGrp="1"/>
          </p:cNvSpPr>
          <p:nvPr>
            <p:ph type="sldNum" sz="quarter" idx="12"/>
          </p:nvPr>
        </p:nvSpPr>
        <p:spPr/>
        <p:txBody>
          <a:bodyPr/>
          <a:lstStyle>
            <a:lvl1pPr>
              <a:defRPr/>
            </a:lvl1pPr>
          </a:lstStyle>
          <a:p>
            <a:fld id="{355C35CC-37BA-411E-A3EF-24FF6E3C9533}" type="slidenum">
              <a:rPr lang="en-US" altLang="en-US"/>
              <a:pPr/>
              <a:t>‹#›</a:t>
            </a:fld>
            <a:endParaRPr lang="en-US" altLang="en-US"/>
          </a:p>
        </p:txBody>
      </p:sp>
    </p:spTree>
    <p:extLst>
      <p:ext uri="{BB962C8B-B14F-4D97-AF65-F5344CB8AC3E}">
        <p14:creationId xmlns:p14="http://schemas.microsoft.com/office/powerpoint/2010/main" val="753730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830A16E-0A91-DF8E-1CAA-B45197F99F8E}"/>
              </a:ext>
            </a:extLst>
          </p:cNvPr>
          <p:cNvSpPr>
            <a:spLocks noGrp="1"/>
          </p:cNvSpPr>
          <p:nvPr>
            <p:ph type="dt" sz="half" idx="10"/>
          </p:nvPr>
        </p:nvSpPr>
        <p:spPr/>
        <p:txBody>
          <a:bodyPr/>
          <a:lstStyle>
            <a:lvl1pPr>
              <a:defRPr/>
            </a:lvl1pPr>
          </a:lstStyle>
          <a:p>
            <a:pPr>
              <a:defRPr/>
            </a:pPr>
            <a:fld id="{7F0A0FA0-39A8-40C5-8C16-D41CC3951580}" type="datetimeFigureOut">
              <a:rPr lang="en-US"/>
              <a:pPr>
                <a:defRPr/>
              </a:pPr>
              <a:t>2/1/2024</a:t>
            </a:fld>
            <a:endParaRPr lang="en-US"/>
          </a:p>
        </p:txBody>
      </p:sp>
      <p:sp>
        <p:nvSpPr>
          <p:cNvPr id="8" name="Footer Placeholder 4">
            <a:extLst>
              <a:ext uri="{FF2B5EF4-FFF2-40B4-BE49-F238E27FC236}">
                <a16:creationId xmlns="" xmlns:a16="http://schemas.microsoft.com/office/drawing/2014/main" id="{6C6D6CDD-799D-6729-4913-B4D6ECD1F5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C883844-0FEE-F2F5-D1BF-695D30FAD1E9}"/>
              </a:ext>
            </a:extLst>
          </p:cNvPr>
          <p:cNvSpPr>
            <a:spLocks noGrp="1"/>
          </p:cNvSpPr>
          <p:nvPr>
            <p:ph type="sldNum" sz="quarter" idx="12"/>
          </p:nvPr>
        </p:nvSpPr>
        <p:spPr/>
        <p:txBody>
          <a:bodyPr/>
          <a:lstStyle>
            <a:lvl1pPr>
              <a:defRPr/>
            </a:lvl1pPr>
          </a:lstStyle>
          <a:p>
            <a:fld id="{E66BC992-BB2C-4090-B241-701DF18BB530}" type="slidenum">
              <a:rPr lang="en-US" altLang="en-US"/>
              <a:pPr/>
              <a:t>‹#›</a:t>
            </a:fld>
            <a:endParaRPr lang="en-US" altLang="en-US"/>
          </a:p>
        </p:txBody>
      </p:sp>
    </p:spTree>
    <p:extLst>
      <p:ext uri="{BB962C8B-B14F-4D97-AF65-F5344CB8AC3E}">
        <p14:creationId xmlns:p14="http://schemas.microsoft.com/office/powerpoint/2010/main" val="1144852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13F2B65-5053-91A0-24BD-79111CE62E35}"/>
              </a:ext>
            </a:extLst>
          </p:cNvPr>
          <p:cNvSpPr>
            <a:spLocks noGrp="1"/>
          </p:cNvSpPr>
          <p:nvPr>
            <p:ph type="dt" sz="half" idx="10"/>
          </p:nvPr>
        </p:nvSpPr>
        <p:spPr/>
        <p:txBody>
          <a:bodyPr/>
          <a:lstStyle>
            <a:lvl1pPr>
              <a:defRPr/>
            </a:lvl1pPr>
          </a:lstStyle>
          <a:p>
            <a:pPr>
              <a:defRPr/>
            </a:pPr>
            <a:fld id="{22C77F9A-E92B-4662-893D-0C9109FC1E98}" type="datetimeFigureOut">
              <a:rPr lang="en-US"/>
              <a:pPr>
                <a:defRPr/>
              </a:pPr>
              <a:t>2/1/2024</a:t>
            </a:fld>
            <a:endParaRPr lang="en-US"/>
          </a:p>
        </p:txBody>
      </p:sp>
      <p:sp>
        <p:nvSpPr>
          <p:cNvPr id="4" name="Footer Placeholder 4">
            <a:extLst>
              <a:ext uri="{FF2B5EF4-FFF2-40B4-BE49-F238E27FC236}">
                <a16:creationId xmlns="" xmlns:a16="http://schemas.microsoft.com/office/drawing/2014/main" id="{58009021-6BF1-5CF1-6BAE-191F1C2161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C3F1F598-395C-855A-47A0-B20BE95BF08F}"/>
              </a:ext>
            </a:extLst>
          </p:cNvPr>
          <p:cNvSpPr>
            <a:spLocks noGrp="1"/>
          </p:cNvSpPr>
          <p:nvPr>
            <p:ph type="sldNum" sz="quarter" idx="12"/>
          </p:nvPr>
        </p:nvSpPr>
        <p:spPr/>
        <p:txBody>
          <a:bodyPr/>
          <a:lstStyle>
            <a:lvl1pPr>
              <a:defRPr/>
            </a:lvl1pPr>
          </a:lstStyle>
          <a:p>
            <a:fld id="{B7E5A8F1-2BCC-4749-93E6-6BCC2D314F08}" type="slidenum">
              <a:rPr lang="en-US" altLang="en-US"/>
              <a:pPr/>
              <a:t>‹#›</a:t>
            </a:fld>
            <a:endParaRPr lang="en-US" altLang="en-US"/>
          </a:p>
        </p:txBody>
      </p:sp>
    </p:spTree>
    <p:extLst>
      <p:ext uri="{BB962C8B-B14F-4D97-AF65-F5344CB8AC3E}">
        <p14:creationId xmlns:p14="http://schemas.microsoft.com/office/powerpoint/2010/main" val="1884840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D0E2EA8-9E7C-341A-8D86-DB57D2CB747A}"/>
              </a:ext>
            </a:extLst>
          </p:cNvPr>
          <p:cNvSpPr>
            <a:spLocks noGrp="1"/>
          </p:cNvSpPr>
          <p:nvPr>
            <p:ph type="dt" sz="half" idx="10"/>
          </p:nvPr>
        </p:nvSpPr>
        <p:spPr/>
        <p:txBody>
          <a:bodyPr/>
          <a:lstStyle>
            <a:lvl1pPr>
              <a:defRPr/>
            </a:lvl1pPr>
          </a:lstStyle>
          <a:p>
            <a:pPr>
              <a:defRPr/>
            </a:pPr>
            <a:fld id="{3663D8BF-7A97-4ABB-93AC-AC9AF95BA46B}" type="datetimeFigureOut">
              <a:rPr lang="en-US"/>
              <a:pPr>
                <a:defRPr/>
              </a:pPr>
              <a:t>2/1/2024</a:t>
            </a:fld>
            <a:endParaRPr lang="en-US"/>
          </a:p>
        </p:txBody>
      </p:sp>
      <p:sp>
        <p:nvSpPr>
          <p:cNvPr id="3" name="Footer Placeholder 4">
            <a:extLst>
              <a:ext uri="{FF2B5EF4-FFF2-40B4-BE49-F238E27FC236}">
                <a16:creationId xmlns="" xmlns:a16="http://schemas.microsoft.com/office/drawing/2014/main" id="{8AE3856B-FB9C-5C8B-E2AF-A8AE191019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F0805FFB-069C-FCD6-B39B-86E226EE8C7B}"/>
              </a:ext>
            </a:extLst>
          </p:cNvPr>
          <p:cNvSpPr>
            <a:spLocks noGrp="1"/>
          </p:cNvSpPr>
          <p:nvPr>
            <p:ph type="sldNum" sz="quarter" idx="12"/>
          </p:nvPr>
        </p:nvSpPr>
        <p:spPr/>
        <p:txBody>
          <a:bodyPr/>
          <a:lstStyle>
            <a:lvl1pPr>
              <a:defRPr/>
            </a:lvl1pPr>
          </a:lstStyle>
          <a:p>
            <a:fld id="{FDC4CDF5-9BE7-4DEB-BD59-2E172B35E877}" type="slidenum">
              <a:rPr lang="en-US" altLang="en-US"/>
              <a:pPr/>
              <a:t>‹#›</a:t>
            </a:fld>
            <a:endParaRPr lang="en-US" altLang="en-US"/>
          </a:p>
        </p:txBody>
      </p:sp>
    </p:spTree>
    <p:extLst>
      <p:ext uri="{BB962C8B-B14F-4D97-AF65-F5344CB8AC3E}">
        <p14:creationId xmlns:p14="http://schemas.microsoft.com/office/powerpoint/2010/main" val="3836125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D77C581-409C-9E83-E4D7-2D0D720AF552}"/>
              </a:ext>
            </a:extLst>
          </p:cNvPr>
          <p:cNvSpPr>
            <a:spLocks noGrp="1"/>
          </p:cNvSpPr>
          <p:nvPr>
            <p:ph type="dt" sz="half" idx="10"/>
          </p:nvPr>
        </p:nvSpPr>
        <p:spPr/>
        <p:txBody>
          <a:bodyPr/>
          <a:lstStyle>
            <a:lvl1pPr>
              <a:defRPr/>
            </a:lvl1pPr>
          </a:lstStyle>
          <a:p>
            <a:pPr>
              <a:defRPr/>
            </a:pPr>
            <a:fld id="{E83F9445-8891-441B-8B51-A03C5F348E82}" type="datetimeFigureOut">
              <a:rPr lang="en-US"/>
              <a:pPr>
                <a:defRPr/>
              </a:pPr>
              <a:t>2/1/2024</a:t>
            </a:fld>
            <a:endParaRPr lang="en-US"/>
          </a:p>
        </p:txBody>
      </p:sp>
      <p:sp>
        <p:nvSpPr>
          <p:cNvPr id="6" name="Footer Placeholder 4">
            <a:extLst>
              <a:ext uri="{FF2B5EF4-FFF2-40B4-BE49-F238E27FC236}">
                <a16:creationId xmlns="" xmlns:a16="http://schemas.microsoft.com/office/drawing/2014/main" id="{D96460C7-60E9-B43C-8A4B-C90D30C47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7A2E621-58BC-1CAA-7152-A78A285ABBAD}"/>
              </a:ext>
            </a:extLst>
          </p:cNvPr>
          <p:cNvSpPr>
            <a:spLocks noGrp="1"/>
          </p:cNvSpPr>
          <p:nvPr>
            <p:ph type="sldNum" sz="quarter" idx="12"/>
          </p:nvPr>
        </p:nvSpPr>
        <p:spPr/>
        <p:txBody>
          <a:bodyPr/>
          <a:lstStyle>
            <a:lvl1pPr>
              <a:defRPr/>
            </a:lvl1pPr>
          </a:lstStyle>
          <a:p>
            <a:fld id="{876CF327-5E58-4D1F-8409-FE73600DA47E}" type="slidenum">
              <a:rPr lang="en-US" altLang="en-US"/>
              <a:pPr/>
              <a:t>‹#›</a:t>
            </a:fld>
            <a:endParaRPr lang="en-US" altLang="en-US"/>
          </a:p>
        </p:txBody>
      </p:sp>
    </p:spTree>
    <p:extLst>
      <p:ext uri="{BB962C8B-B14F-4D97-AF65-F5344CB8AC3E}">
        <p14:creationId xmlns:p14="http://schemas.microsoft.com/office/powerpoint/2010/main" val="3537046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1395116-2854-A878-D160-0CA69E893331}"/>
              </a:ext>
            </a:extLst>
          </p:cNvPr>
          <p:cNvSpPr>
            <a:spLocks noGrp="1"/>
          </p:cNvSpPr>
          <p:nvPr>
            <p:ph type="dt" sz="half" idx="10"/>
          </p:nvPr>
        </p:nvSpPr>
        <p:spPr/>
        <p:txBody>
          <a:bodyPr/>
          <a:lstStyle>
            <a:lvl1pPr>
              <a:defRPr/>
            </a:lvl1pPr>
          </a:lstStyle>
          <a:p>
            <a:pPr>
              <a:defRPr/>
            </a:pPr>
            <a:fld id="{383203AE-B099-4517-A587-98D58602D195}" type="datetimeFigureOut">
              <a:rPr lang="en-US"/>
              <a:pPr>
                <a:defRPr/>
              </a:pPr>
              <a:t>2/1/2024</a:t>
            </a:fld>
            <a:endParaRPr lang="en-US"/>
          </a:p>
        </p:txBody>
      </p:sp>
      <p:sp>
        <p:nvSpPr>
          <p:cNvPr id="6" name="Footer Placeholder 4">
            <a:extLst>
              <a:ext uri="{FF2B5EF4-FFF2-40B4-BE49-F238E27FC236}">
                <a16:creationId xmlns="" xmlns:a16="http://schemas.microsoft.com/office/drawing/2014/main" id="{16D99E6F-A38D-653B-0A1F-BA83C54810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EF44725-55B0-0100-1DA8-0DCE1E3FD398}"/>
              </a:ext>
            </a:extLst>
          </p:cNvPr>
          <p:cNvSpPr>
            <a:spLocks noGrp="1"/>
          </p:cNvSpPr>
          <p:nvPr>
            <p:ph type="sldNum" sz="quarter" idx="12"/>
          </p:nvPr>
        </p:nvSpPr>
        <p:spPr/>
        <p:txBody>
          <a:bodyPr/>
          <a:lstStyle>
            <a:lvl1pPr>
              <a:defRPr/>
            </a:lvl1pPr>
          </a:lstStyle>
          <a:p>
            <a:fld id="{6E355D6F-E012-43CD-85C8-DB085EB91DF9}" type="slidenum">
              <a:rPr lang="en-US" altLang="en-US"/>
              <a:pPr/>
              <a:t>‹#›</a:t>
            </a:fld>
            <a:endParaRPr lang="en-US" altLang="en-US"/>
          </a:p>
        </p:txBody>
      </p:sp>
    </p:spTree>
    <p:extLst>
      <p:ext uri="{BB962C8B-B14F-4D97-AF65-F5344CB8AC3E}">
        <p14:creationId xmlns:p14="http://schemas.microsoft.com/office/powerpoint/2010/main" val="154963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4EC45D07-A3FD-40EE-BB45-F5E3D0F2E1C8}" type="datetime1">
              <a:rPr lang="en-GB" noProof="0" smtClean="0"/>
              <a:t>01/02/2024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11CA80-5227-A814-C515-80E7B60A8C2E}"/>
              </a:ext>
            </a:extLst>
          </p:cNvPr>
          <p:cNvSpPr>
            <a:spLocks noGrp="1"/>
          </p:cNvSpPr>
          <p:nvPr>
            <p:ph type="dt" sz="half" idx="10"/>
          </p:nvPr>
        </p:nvSpPr>
        <p:spPr/>
        <p:txBody>
          <a:bodyPr/>
          <a:lstStyle>
            <a:lvl1pPr>
              <a:defRPr/>
            </a:lvl1pPr>
          </a:lstStyle>
          <a:p>
            <a:pPr>
              <a:defRPr/>
            </a:pPr>
            <a:fld id="{5B3AA2D6-CBC2-46B4-9002-6394AF981705}" type="datetimeFigureOut">
              <a:rPr lang="en-US"/>
              <a:pPr>
                <a:defRPr/>
              </a:pPr>
              <a:t>2/1/2024</a:t>
            </a:fld>
            <a:endParaRPr lang="en-US"/>
          </a:p>
        </p:txBody>
      </p:sp>
      <p:sp>
        <p:nvSpPr>
          <p:cNvPr id="5" name="Footer Placeholder 4">
            <a:extLst>
              <a:ext uri="{FF2B5EF4-FFF2-40B4-BE49-F238E27FC236}">
                <a16:creationId xmlns="" xmlns:a16="http://schemas.microsoft.com/office/drawing/2014/main" id="{3D38136C-93EA-D2F7-A6B9-E1C71B912D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C2E320E-9077-D2AC-730C-C585AF3B1A72}"/>
              </a:ext>
            </a:extLst>
          </p:cNvPr>
          <p:cNvSpPr>
            <a:spLocks noGrp="1"/>
          </p:cNvSpPr>
          <p:nvPr>
            <p:ph type="sldNum" sz="quarter" idx="12"/>
          </p:nvPr>
        </p:nvSpPr>
        <p:spPr/>
        <p:txBody>
          <a:bodyPr/>
          <a:lstStyle>
            <a:lvl1pPr>
              <a:defRPr/>
            </a:lvl1pPr>
          </a:lstStyle>
          <a:p>
            <a:fld id="{DF326281-D978-4874-9AA5-6D9418544AE9}" type="slidenum">
              <a:rPr lang="en-US" altLang="en-US"/>
              <a:pPr/>
              <a:t>‹#›</a:t>
            </a:fld>
            <a:endParaRPr lang="en-US" altLang="en-US"/>
          </a:p>
        </p:txBody>
      </p:sp>
    </p:spTree>
    <p:extLst>
      <p:ext uri="{BB962C8B-B14F-4D97-AF65-F5344CB8AC3E}">
        <p14:creationId xmlns:p14="http://schemas.microsoft.com/office/powerpoint/2010/main" val="1886128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DA191-63C2-5662-5197-312B161412AD}"/>
              </a:ext>
            </a:extLst>
          </p:cNvPr>
          <p:cNvSpPr>
            <a:spLocks noGrp="1"/>
          </p:cNvSpPr>
          <p:nvPr>
            <p:ph type="dt" sz="half" idx="10"/>
          </p:nvPr>
        </p:nvSpPr>
        <p:spPr/>
        <p:txBody>
          <a:bodyPr/>
          <a:lstStyle>
            <a:lvl1pPr>
              <a:defRPr/>
            </a:lvl1pPr>
          </a:lstStyle>
          <a:p>
            <a:pPr>
              <a:defRPr/>
            </a:pPr>
            <a:fld id="{8F0500B5-EE2A-4553-B360-BBBF720EE2E7}"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40506CE-568D-9B2D-DC74-EE5E6BB31E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7817BF8-E05F-F445-01BD-A289A3C915C3}"/>
              </a:ext>
            </a:extLst>
          </p:cNvPr>
          <p:cNvSpPr>
            <a:spLocks noGrp="1"/>
          </p:cNvSpPr>
          <p:nvPr>
            <p:ph type="sldNum" sz="quarter" idx="12"/>
          </p:nvPr>
        </p:nvSpPr>
        <p:spPr/>
        <p:txBody>
          <a:bodyPr/>
          <a:lstStyle>
            <a:lvl1pPr>
              <a:defRPr/>
            </a:lvl1pPr>
          </a:lstStyle>
          <a:p>
            <a:fld id="{AB88DF74-8FA6-49D1-A652-69B6727F3216}" type="slidenum">
              <a:rPr lang="en-US" altLang="en-US"/>
              <a:pPr/>
              <a:t>‹#›</a:t>
            </a:fld>
            <a:endParaRPr lang="en-US" altLang="en-US"/>
          </a:p>
        </p:txBody>
      </p:sp>
    </p:spTree>
    <p:extLst>
      <p:ext uri="{BB962C8B-B14F-4D97-AF65-F5344CB8AC3E}">
        <p14:creationId xmlns:p14="http://schemas.microsoft.com/office/powerpoint/2010/main" val="3313831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BAEE3D2-1364-62FB-3530-EE49D2C3DEF7}"/>
              </a:ext>
            </a:extLst>
          </p:cNvPr>
          <p:cNvSpPr>
            <a:spLocks noGrp="1"/>
          </p:cNvSpPr>
          <p:nvPr>
            <p:ph type="dt" sz="half" idx="10"/>
          </p:nvPr>
        </p:nvSpPr>
        <p:spPr/>
        <p:txBody>
          <a:bodyPr/>
          <a:lstStyle>
            <a:lvl1pPr>
              <a:defRPr/>
            </a:lvl1pPr>
          </a:lstStyle>
          <a:p>
            <a:pPr>
              <a:defRPr/>
            </a:pPr>
            <a:fld id="{7EBF6321-ED92-4898-BB2B-64DFEA85B453}"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07FC467-73E2-B387-1848-61EFD33A5A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E84D60A-6A3A-7584-3010-F659C9510085}"/>
              </a:ext>
            </a:extLst>
          </p:cNvPr>
          <p:cNvSpPr>
            <a:spLocks noGrp="1"/>
          </p:cNvSpPr>
          <p:nvPr>
            <p:ph type="sldNum" sz="quarter" idx="12"/>
          </p:nvPr>
        </p:nvSpPr>
        <p:spPr/>
        <p:txBody>
          <a:bodyPr/>
          <a:lstStyle>
            <a:lvl1pPr>
              <a:defRPr/>
            </a:lvl1pPr>
          </a:lstStyle>
          <a:p>
            <a:fld id="{A0FD1143-F65B-4596-87CF-DC50B796CEC1}" type="slidenum">
              <a:rPr lang="en-US" altLang="en-US"/>
              <a:pPr/>
              <a:t>‹#›</a:t>
            </a:fld>
            <a:endParaRPr lang="en-US" altLang="en-US"/>
          </a:p>
        </p:txBody>
      </p:sp>
    </p:spTree>
    <p:extLst>
      <p:ext uri="{BB962C8B-B14F-4D97-AF65-F5344CB8AC3E}">
        <p14:creationId xmlns:p14="http://schemas.microsoft.com/office/powerpoint/2010/main" val="4288437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8E54A-AEF9-F3BB-E635-7309017449D2}"/>
              </a:ext>
            </a:extLst>
          </p:cNvPr>
          <p:cNvSpPr>
            <a:spLocks noGrp="1"/>
          </p:cNvSpPr>
          <p:nvPr>
            <p:ph type="dt" sz="half" idx="10"/>
          </p:nvPr>
        </p:nvSpPr>
        <p:spPr/>
        <p:txBody>
          <a:bodyPr/>
          <a:lstStyle>
            <a:lvl1pPr>
              <a:defRPr/>
            </a:lvl1pPr>
          </a:lstStyle>
          <a:p>
            <a:pPr>
              <a:defRPr/>
            </a:pPr>
            <a:fld id="{258652AD-E3CF-48F0-997C-5642A10B03BE}" type="datetimeFigureOut">
              <a:rPr lang="en-US"/>
              <a:pPr>
                <a:defRPr/>
              </a:pPr>
              <a:t>2/1/2024</a:t>
            </a:fld>
            <a:endParaRPr lang="en-US"/>
          </a:p>
        </p:txBody>
      </p:sp>
      <p:sp>
        <p:nvSpPr>
          <p:cNvPr id="5" name="Footer Placeholder 4">
            <a:extLst>
              <a:ext uri="{FF2B5EF4-FFF2-40B4-BE49-F238E27FC236}">
                <a16:creationId xmlns="" xmlns:a16="http://schemas.microsoft.com/office/drawing/2014/main" id="{89717182-7035-BF97-5F9C-8C2AF5D56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9D86ABD-B2FE-5655-B559-E5D12CC5F88B}"/>
              </a:ext>
            </a:extLst>
          </p:cNvPr>
          <p:cNvSpPr>
            <a:spLocks noGrp="1"/>
          </p:cNvSpPr>
          <p:nvPr>
            <p:ph type="sldNum" sz="quarter" idx="12"/>
          </p:nvPr>
        </p:nvSpPr>
        <p:spPr/>
        <p:txBody>
          <a:bodyPr/>
          <a:lstStyle>
            <a:lvl1pPr>
              <a:defRPr/>
            </a:lvl1pPr>
          </a:lstStyle>
          <a:p>
            <a:fld id="{D00B0234-17C0-49A1-95EE-16B6D02B848A}" type="slidenum">
              <a:rPr lang="en-US" altLang="en-US"/>
              <a:pPr/>
              <a:t>‹#›</a:t>
            </a:fld>
            <a:endParaRPr lang="en-US" altLang="en-US"/>
          </a:p>
        </p:txBody>
      </p:sp>
    </p:spTree>
    <p:extLst>
      <p:ext uri="{BB962C8B-B14F-4D97-AF65-F5344CB8AC3E}">
        <p14:creationId xmlns:p14="http://schemas.microsoft.com/office/powerpoint/2010/main" val="747514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4772E3-9BFF-97CD-F4FA-033C33AD969F}"/>
              </a:ext>
            </a:extLst>
          </p:cNvPr>
          <p:cNvSpPr>
            <a:spLocks noGrp="1"/>
          </p:cNvSpPr>
          <p:nvPr>
            <p:ph type="dt" sz="half" idx="10"/>
          </p:nvPr>
        </p:nvSpPr>
        <p:spPr/>
        <p:txBody>
          <a:bodyPr/>
          <a:lstStyle>
            <a:lvl1pPr>
              <a:defRPr/>
            </a:lvl1pPr>
          </a:lstStyle>
          <a:p>
            <a:pPr>
              <a:defRPr/>
            </a:pPr>
            <a:fld id="{3BF19610-9663-4326-BC61-7EB416F1CC36}" type="datetimeFigureOut">
              <a:rPr lang="en-US"/>
              <a:pPr>
                <a:defRPr/>
              </a:pPr>
              <a:t>2/1/2024</a:t>
            </a:fld>
            <a:endParaRPr lang="en-US"/>
          </a:p>
        </p:txBody>
      </p:sp>
      <p:sp>
        <p:nvSpPr>
          <p:cNvPr id="5" name="Footer Placeholder 4">
            <a:extLst>
              <a:ext uri="{FF2B5EF4-FFF2-40B4-BE49-F238E27FC236}">
                <a16:creationId xmlns="" xmlns:a16="http://schemas.microsoft.com/office/drawing/2014/main" id="{CB97F737-033E-4951-8E40-CB5F6AC79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DE4CD6B-C8D7-C39A-A67E-146FE24EEFCF}"/>
              </a:ext>
            </a:extLst>
          </p:cNvPr>
          <p:cNvSpPr>
            <a:spLocks noGrp="1"/>
          </p:cNvSpPr>
          <p:nvPr>
            <p:ph type="sldNum" sz="quarter" idx="12"/>
          </p:nvPr>
        </p:nvSpPr>
        <p:spPr/>
        <p:txBody>
          <a:bodyPr/>
          <a:lstStyle>
            <a:lvl1pPr>
              <a:defRPr/>
            </a:lvl1pPr>
          </a:lstStyle>
          <a:p>
            <a:fld id="{31E4CAAD-F040-4D67-9389-B923B5F980D8}" type="slidenum">
              <a:rPr lang="en-US" altLang="en-US"/>
              <a:pPr/>
              <a:t>‹#›</a:t>
            </a:fld>
            <a:endParaRPr lang="en-US" altLang="en-US"/>
          </a:p>
        </p:txBody>
      </p:sp>
    </p:spTree>
    <p:extLst>
      <p:ext uri="{BB962C8B-B14F-4D97-AF65-F5344CB8AC3E}">
        <p14:creationId xmlns:p14="http://schemas.microsoft.com/office/powerpoint/2010/main" val="3774421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E693F3B-331B-8A25-0CAD-1648A9817D50}"/>
              </a:ext>
            </a:extLst>
          </p:cNvPr>
          <p:cNvSpPr>
            <a:spLocks noGrp="1"/>
          </p:cNvSpPr>
          <p:nvPr>
            <p:ph type="dt" sz="half" idx="10"/>
          </p:nvPr>
        </p:nvSpPr>
        <p:spPr/>
        <p:txBody>
          <a:bodyPr/>
          <a:lstStyle>
            <a:lvl1pPr>
              <a:defRPr/>
            </a:lvl1pPr>
          </a:lstStyle>
          <a:p>
            <a:pPr>
              <a:defRPr/>
            </a:pPr>
            <a:fld id="{76F89FEB-3C76-4FD5-96EB-03F627082B36}" type="datetimeFigureOut">
              <a:rPr lang="en-US"/>
              <a:pPr>
                <a:defRPr/>
              </a:pPr>
              <a:t>2/1/2024</a:t>
            </a:fld>
            <a:endParaRPr lang="en-US"/>
          </a:p>
        </p:txBody>
      </p:sp>
      <p:sp>
        <p:nvSpPr>
          <p:cNvPr id="6" name="Footer Placeholder 4">
            <a:extLst>
              <a:ext uri="{FF2B5EF4-FFF2-40B4-BE49-F238E27FC236}">
                <a16:creationId xmlns="" xmlns:a16="http://schemas.microsoft.com/office/drawing/2014/main" id="{E10FC6A1-97FA-B932-FFC6-1A2ADD4AD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C1EAE6F-0114-51E5-4F99-9077F2D1C889}"/>
              </a:ext>
            </a:extLst>
          </p:cNvPr>
          <p:cNvSpPr>
            <a:spLocks noGrp="1"/>
          </p:cNvSpPr>
          <p:nvPr>
            <p:ph type="sldNum" sz="quarter" idx="12"/>
          </p:nvPr>
        </p:nvSpPr>
        <p:spPr/>
        <p:txBody>
          <a:bodyPr/>
          <a:lstStyle>
            <a:lvl1pPr>
              <a:defRPr/>
            </a:lvl1pPr>
          </a:lstStyle>
          <a:p>
            <a:fld id="{355C35CC-37BA-411E-A3EF-24FF6E3C9533}" type="slidenum">
              <a:rPr lang="en-US" altLang="en-US"/>
              <a:pPr/>
              <a:t>‹#›</a:t>
            </a:fld>
            <a:endParaRPr lang="en-US" altLang="en-US"/>
          </a:p>
        </p:txBody>
      </p:sp>
    </p:spTree>
    <p:extLst>
      <p:ext uri="{BB962C8B-B14F-4D97-AF65-F5344CB8AC3E}">
        <p14:creationId xmlns:p14="http://schemas.microsoft.com/office/powerpoint/2010/main" val="3111094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830A16E-0A91-DF8E-1CAA-B45197F99F8E}"/>
              </a:ext>
            </a:extLst>
          </p:cNvPr>
          <p:cNvSpPr>
            <a:spLocks noGrp="1"/>
          </p:cNvSpPr>
          <p:nvPr>
            <p:ph type="dt" sz="half" idx="10"/>
          </p:nvPr>
        </p:nvSpPr>
        <p:spPr/>
        <p:txBody>
          <a:bodyPr/>
          <a:lstStyle>
            <a:lvl1pPr>
              <a:defRPr/>
            </a:lvl1pPr>
          </a:lstStyle>
          <a:p>
            <a:pPr>
              <a:defRPr/>
            </a:pPr>
            <a:fld id="{7F0A0FA0-39A8-40C5-8C16-D41CC3951580}" type="datetimeFigureOut">
              <a:rPr lang="en-US"/>
              <a:pPr>
                <a:defRPr/>
              </a:pPr>
              <a:t>2/1/2024</a:t>
            </a:fld>
            <a:endParaRPr lang="en-US"/>
          </a:p>
        </p:txBody>
      </p:sp>
      <p:sp>
        <p:nvSpPr>
          <p:cNvPr id="8" name="Footer Placeholder 4">
            <a:extLst>
              <a:ext uri="{FF2B5EF4-FFF2-40B4-BE49-F238E27FC236}">
                <a16:creationId xmlns="" xmlns:a16="http://schemas.microsoft.com/office/drawing/2014/main" id="{6C6D6CDD-799D-6729-4913-B4D6ECD1F5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C883844-0FEE-F2F5-D1BF-695D30FAD1E9}"/>
              </a:ext>
            </a:extLst>
          </p:cNvPr>
          <p:cNvSpPr>
            <a:spLocks noGrp="1"/>
          </p:cNvSpPr>
          <p:nvPr>
            <p:ph type="sldNum" sz="quarter" idx="12"/>
          </p:nvPr>
        </p:nvSpPr>
        <p:spPr/>
        <p:txBody>
          <a:bodyPr/>
          <a:lstStyle>
            <a:lvl1pPr>
              <a:defRPr/>
            </a:lvl1pPr>
          </a:lstStyle>
          <a:p>
            <a:fld id="{E66BC992-BB2C-4090-B241-701DF18BB530}" type="slidenum">
              <a:rPr lang="en-US" altLang="en-US"/>
              <a:pPr/>
              <a:t>‹#›</a:t>
            </a:fld>
            <a:endParaRPr lang="en-US" altLang="en-US"/>
          </a:p>
        </p:txBody>
      </p:sp>
    </p:spTree>
    <p:extLst>
      <p:ext uri="{BB962C8B-B14F-4D97-AF65-F5344CB8AC3E}">
        <p14:creationId xmlns:p14="http://schemas.microsoft.com/office/powerpoint/2010/main" val="1680907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13F2B65-5053-91A0-24BD-79111CE62E35}"/>
              </a:ext>
            </a:extLst>
          </p:cNvPr>
          <p:cNvSpPr>
            <a:spLocks noGrp="1"/>
          </p:cNvSpPr>
          <p:nvPr>
            <p:ph type="dt" sz="half" idx="10"/>
          </p:nvPr>
        </p:nvSpPr>
        <p:spPr/>
        <p:txBody>
          <a:bodyPr/>
          <a:lstStyle>
            <a:lvl1pPr>
              <a:defRPr/>
            </a:lvl1pPr>
          </a:lstStyle>
          <a:p>
            <a:pPr>
              <a:defRPr/>
            </a:pPr>
            <a:fld id="{22C77F9A-E92B-4662-893D-0C9109FC1E98}" type="datetimeFigureOut">
              <a:rPr lang="en-US"/>
              <a:pPr>
                <a:defRPr/>
              </a:pPr>
              <a:t>2/1/2024</a:t>
            </a:fld>
            <a:endParaRPr lang="en-US"/>
          </a:p>
        </p:txBody>
      </p:sp>
      <p:sp>
        <p:nvSpPr>
          <p:cNvPr id="4" name="Footer Placeholder 4">
            <a:extLst>
              <a:ext uri="{FF2B5EF4-FFF2-40B4-BE49-F238E27FC236}">
                <a16:creationId xmlns="" xmlns:a16="http://schemas.microsoft.com/office/drawing/2014/main" id="{58009021-6BF1-5CF1-6BAE-191F1C2161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C3F1F598-395C-855A-47A0-B20BE95BF08F}"/>
              </a:ext>
            </a:extLst>
          </p:cNvPr>
          <p:cNvSpPr>
            <a:spLocks noGrp="1"/>
          </p:cNvSpPr>
          <p:nvPr>
            <p:ph type="sldNum" sz="quarter" idx="12"/>
          </p:nvPr>
        </p:nvSpPr>
        <p:spPr/>
        <p:txBody>
          <a:bodyPr/>
          <a:lstStyle>
            <a:lvl1pPr>
              <a:defRPr/>
            </a:lvl1pPr>
          </a:lstStyle>
          <a:p>
            <a:fld id="{B7E5A8F1-2BCC-4749-93E6-6BCC2D314F08}" type="slidenum">
              <a:rPr lang="en-US" altLang="en-US"/>
              <a:pPr/>
              <a:t>‹#›</a:t>
            </a:fld>
            <a:endParaRPr lang="en-US" altLang="en-US"/>
          </a:p>
        </p:txBody>
      </p:sp>
    </p:spTree>
    <p:extLst>
      <p:ext uri="{BB962C8B-B14F-4D97-AF65-F5344CB8AC3E}">
        <p14:creationId xmlns:p14="http://schemas.microsoft.com/office/powerpoint/2010/main" val="2970694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D0E2EA8-9E7C-341A-8D86-DB57D2CB747A}"/>
              </a:ext>
            </a:extLst>
          </p:cNvPr>
          <p:cNvSpPr>
            <a:spLocks noGrp="1"/>
          </p:cNvSpPr>
          <p:nvPr>
            <p:ph type="dt" sz="half" idx="10"/>
          </p:nvPr>
        </p:nvSpPr>
        <p:spPr/>
        <p:txBody>
          <a:bodyPr/>
          <a:lstStyle>
            <a:lvl1pPr>
              <a:defRPr/>
            </a:lvl1pPr>
          </a:lstStyle>
          <a:p>
            <a:pPr>
              <a:defRPr/>
            </a:pPr>
            <a:fld id="{3663D8BF-7A97-4ABB-93AC-AC9AF95BA46B}" type="datetimeFigureOut">
              <a:rPr lang="en-US"/>
              <a:pPr>
                <a:defRPr/>
              </a:pPr>
              <a:t>2/1/2024</a:t>
            </a:fld>
            <a:endParaRPr lang="en-US"/>
          </a:p>
        </p:txBody>
      </p:sp>
      <p:sp>
        <p:nvSpPr>
          <p:cNvPr id="3" name="Footer Placeholder 4">
            <a:extLst>
              <a:ext uri="{FF2B5EF4-FFF2-40B4-BE49-F238E27FC236}">
                <a16:creationId xmlns="" xmlns:a16="http://schemas.microsoft.com/office/drawing/2014/main" id="{8AE3856B-FB9C-5C8B-E2AF-A8AE191019F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F0805FFB-069C-FCD6-B39B-86E226EE8C7B}"/>
              </a:ext>
            </a:extLst>
          </p:cNvPr>
          <p:cNvSpPr>
            <a:spLocks noGrp="1"/>
          </p:cNvSpPr>
          <p:nvPr>
            <p:ph type="sldNum" sz="quarter" idx="12"/>
          </p:nvPr>
        </p:nvSpPr>
        <p:spPr/>
        <p:txBody>
          <a:bodyPr/>
          <a:lstStyle>
            <a:lvl1pPr>
              <a:defRPr/>
            </a:lvl1pPr>
          </a:lstStyle>
          <a:p>
            <a:fld id="{FDC4CDF5-9BE7-4DEB-BD59-2E172B35E877}" type="slidenum">
              <a:rPr lang="en-US" altLang="en-US"/>
              <a:pPr/>
              <a:t>‹#›</a:t>
            </a:fld>
            <a:endParaRPr lang="en-US" altLang="en-US"/>
          </a:p>
        </p:txBody>
      </p:sp>
    </p:spTree>
    <p:extLst>
      <p:ext uri="{BB962C8B-B14F-4D97-AF65-F5344CB8AC3E}">
        <p14:creationId xmlns:p14="http://schemas.microsoft.com/office/powerpoint/2010/main" val="329593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D77C581-409C-9E83-E4D7-2D0D720AF552}"/>
              </a:ext>
            </a:extLst>
          </p:cNvPr>
          <p:cNvSpPr>
            <a:spLocks noGrp="1"/>
          </p:cNvSpPr>
          <p:nvPr>
            <p:ph type="dt" sz="half" idx="10"/>
          </p:nvPr>
        </p:nvSpPr>
        <p:spPr/>
        <p:txBody>
          <a:bodyPr/>
          <a:lstStyle>
            <a:lvl1pPr>
              <a:defRPr/>
            </a:lvl1pPr>
          </a:lstStyle>
          <a:p>
            <a:pPr>
              <a:defRPr/>
            </a:pPr>
            <a:fld id="{E83F9445-8891-441B-8B51-A03C5F348E82}" type="datetimeFigureOut">
              <a:rPr lang="en-US"/>
              <a:pPr>
                <a:defRPr/>
              </a:pPr>
              <a:t>2/1/2024</a:t>
            </a:fld>
            <a:endParaRPr lang="en-US"/>
          </a:p>
        </p:txBody>
      </p:sp>
      <p:sp>
        <p:nvSpPr>
          <p:cNvPr id="6" name="Footer Placeholder 4">
            <a:extLst>
              <a:ext uri="{FF2B5EF4-FFF2-40B4-BE49-F238E27FC236}">
                <a16:creationId xmlns="" xmlns:a16="http://schemas.microsoft.com/office/drawing/2014/main" id="{D96460C7-60E9-B43C-8A4B-C90D30C47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7A2E621-58BC-1CAA-7152-A78A285ABBAD}"/>
              </a:ext>
            </a:extLst>
          </p:cNvPr>
          <p:cNvSpPr>
            <a:spLocks noGrp="1"/>
          </p:cNvSpPr>
          <p:nvPr>
            <p:ph type="sldNum" sz="quarter" idx="12"/>
          </p:nvPr>
        </p:nvSpPr>
        <p:spPr/>
        <p:txBody>
          <a:bodyPr/>
          <a:lstStyle>
            <a:lvl1pPr>
              <a:defRPr/>
            </a:lvl1pPr>
          </a:lstStyle>
          <a:p>
            <a:fld id="{876CF327-5E58-4D1F-8409-FE73600DA47E}" type="slidenum">
              <a:rPr lang="en-US" altLang="en-US"/>
              <a:pPr/>
              <a:t>‹#›</a:t>
            </a:fld>
            <a:endParaRPr lang="en-US" altLang="en-US"/>
          </a:p>
        </p:txBody>
      </p:sp>
    </p:spTree>
    <p:extLst>
      <p:ext uri="{BB962C8B-B14F-4D97-AF65-F5344CB8AC3E}">
        <p14:creationId xmlns:p14="http://schemas.microsoft.com/office/powerpoint/2010/main" val="222863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01/02/2024</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1395116-2854-A878-D160-0CA69E893331}"/>
              </a:ext>
            </a:extLst>
          </p:cNvPr>
          <p:cNvSpPr>
            <a:spLocks noGrp="1"/>
          </p:cNvSpPr>
          <p:nvPr>
            <p:ph type="dt" sz="half" idx="10"/>
          </p:nvPr>
        </p:nvSpPr>
        <p:spPr/>
        <p:txBody>
          <a:bodyPr/>
          <a:lstStyle>
            <a:lvl1pPr>
              <a:defRPr/>
            </a:lvl1pPr>
          </a:lstStyle>
          <a:p>
            <a:pPr>
              <a:defRPr/>
            </a:pPr>
            <a:fld id="{383203AE-B099-4517-A587-98D58602D195}" type="datetimeFigureOut">
              <a:rPr lang="en-US"/>
              <a:pPr>
                <a:defRPr/>
              </a:pPr>
              <a:t>2/1/2024</a:t>
            </a:fld>
            <a:endParaRPr lang="en-US"/>
          </a:p>
        </p:txBody>
      </p:sp>
      <p:sp>
        <p:nvSpPr>
          <p:cNvPr id="6" name="Footer Placeholder 4">
            <a:extLst>
              <a:ext uri="{FF2B5EF4-FFF2-40B4-BE49-F238E27FC236}">
                <a16:creationId xmlns="" xmlns:a16="http://schemas.microsoft.com/office/drawing/2014/main" id="{16D99E6F-A38D-653B-0A1F-BA83C54810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EF44725-55B0-0100-1DA8-0DCE1E3FD398}"/>
              </a:ext>
            </a:extLst>
          </p:cNvPr>
          <p:cNvSpPr>
            <a:spLocks noGrp="1"/>
          </p:cNvSpPr>
          <p:nvPr>
            <p:ph type="sldNum" sz="quarter" idx="12"/>
          </p:nvPr>
        </p:nvSpPr>
        <p:spPr/>
        <p:txBody>
          <a:bodyPr/>
          <a:lstStyle>
            <a:lvl1pPr>
              <a:defRPr/>
            </a:lvl1pPr>
          </a:lstStyle>
          <a:p>
            <a:fld id="{6E355D6F-E012-43CD-85C8-DB085EB91DF9}" type="slidenum">
              <a:rPr lang="en-US" altLang="en-US"/>
              <a:pPr/>
              <a:t>‹#›</a:t>
            </a:fld>
            <a:endParaRPr lang="en-US" altLang="en-US"/>
          </a:p>
        </p:txBody>
      </p:sp>
    </p:spTree>
    <p:extLst>
      <p:ext uri="{BB962C8B-B14F-4D97-AF65-F5344CB8AC3E}">
        <p14:creationId xmlns:p14="http://schemas.microsoft.com/office/powerpoint/2010/main" val="1383662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11CA80-5227-A814-C515-80E7B60A8C2E}"/>
              </a:ext>
            </a:extLst>
          </p:cNvPr>
          <p:cNvSpPr>
            <a:spLocks noGrp="1"/>
          </p:cNvSpPr>
          <p:nvPr>
            <p:ph type="dt" sz="half" idx="10"/>
          </p:nvPr>
        </p:nvSpPr>
        <p:spPr/>
        <p:txBody>
          <a:bodyPr/>
          <a:lstStyle>
            <a:lvl1pPr>
              <a:defRPr/>
            </a:lvl1pPr>
          </a:lstStyle>
          <a:p>
            <a:pPr>
              <a:defRPr/>
            </a:pPr>
            <a:fld id="{5B3AA2D6-CBC2-46B4-9002-6394AF981705}" type="datetimeFigureOut">
              <a:rPr lang="en-US"/>
              <a:pPr>
                <a:defRPr/>
              </a:pPr>
              <a:t>2/1/2024</a:t>
            </a:fld>
            <a:endParaRPr lang="en-US"/>
          </a:p>
        </p:txBody>
      </p:sp>
      <p:sp>
        <p:nvSpPr>
          <p:cNvPr id="5" name="Footer Placeholder 4">
            <a:extLst>
              <a:ext uri="{FF2B5EF4-FFF2-40B4-BE49-F238E27FC236}">
                <a16:creationId xmlns="" xmlns:a16="http://schemas.microsoft.com/office/drawing/2014/main" id="{3D38136C-93EA-D2F7-A6B9-E1C71B912D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C2E320E-9077-D2AC-730C-C585AF3B1A72}"/>
              </a:ext>
            </a:extLst>
          </p:cNvPr>
          <p:cNvSpPr>
            <a:spLocks noGrp="1"/>
          </p:cNvSpPr>
          <p:nvPr>
            <p:ph type="sldNum" sz="quarter" idx="12"/>
          </p:nvPr>
        </p:nvSpPr>
        <p:spPr/>
        <p:txBody>
          <a:bodyPr/>
          <a:lstStyle>
            <a:lvl1pPr>
              <a:defRPr/>
            </a:lvl1pPr>
          </a:lstStyle>
          <a:p>
            <a:fld id="{DF326281-D978-4874-9AA5-6D9418544AE9}" type="slidenum">
              <a:rPr lang="en-US" altLang="en-US"/>
              <a:pPr/>
              <a:t>‹#›</a:t>
            </a:fld>
            <a:endParaRPr lang="en-US" altLang="en-US"/>
          </a:p>
        </p:txBody>
      </p:sp>
    </p:spTree>
    <p:extLst>
      <p:ext uri="{BB962C8B-B14F-4D97-AF65-F5344CB8AC3E}">
        <p14:creationId xmlns:p14="http://schemas.microsoft.com/office/powerpoint/2010/main" val="3104554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DA191-63C2-5662-5197-312B161412AD}"/>
              </a:ext>
            </a:extLst>
          </p:cNvPr>
          <p:cNvSpPr>
            <a:spLocks noGrp="1"/>
          </p:cNvSpPr>
          <p:nvPr>
            <p:ph type="dt" sz="half" idx="10"/>
          </p:nvPr>
        </p:nvSpPr>
        <p:spPr/>
        <p:txBody>
          <a:bodyPr/>
          <a:lstStyle>
            <a:lvl1pPr>
              <a:defRPr/>
            </a:lvl1pPr>
          </a:lstStyle>
          <a:p>
            <a:pPr>
              <a:defRPr/>
            </a:pPr>
            <a:fld id="{8F0500B5-EE2A-4553-B360-BBBF720EE2E7}"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40506CE-568D-9B2D-DC74-EE5E6BB31E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7817BF8-E05F-F445-01BD-A289A3C915C3}"/>
              </a:ext>
            </a:extLst>
          </p:cNvPr>
          <p:cNvSpPr>
            <a:spLocks noGrp="1"/>
          </p:cNvSpPr>
          <p:nvPr>
            <p:ph type="sldNum" sz="quarter" idx="12"/>
          </p:nvPr>
        </p:nvSpPr>
        <p:spPr/>
        <p:txBody>
          <a:bodyPr/>
          <a:lstStyle>
            <a:lvl1pPr>
              <a:defRPr/>
            </a:lvl1pPr>
          </a:lstStyle>
          <a:p>
            <a:fld id="{AB88DF74-8FA6-49D1-A652-69B6727F3216}" type="slidenum">
              <a:rPr lang="en-US" altLang="en-US"/>
              <a:pPr/>
              <a:t>‹#›</a:t>
            </a:fld>
            <a:endParaRPr lang="en-US" altLang="en-US"/>
          </a:p>
        </p:txBody>
      </p:sp>
    </p:spTree>
    <p:extLst>
      <p:ext uri="{BB962C8B-B14F-4D97-AF65-F5344CB8AC3E}">
        <p14:creationId xmlns:p14="http://schemas.microsoft.com/office/powerpoint/2010/main" val="1350622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436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030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998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0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95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959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0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01/02/2024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335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547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42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876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98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5588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181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329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588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33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01/02/2024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93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94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7738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878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6137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BAEE3D2-1364-62FB-3530-EE49D2C3DEF7}"/>
              </a:ext>
            </a:extLst>
          </p:cNvPr>
          <p:cNvSpPr>
            <a:spLocks noGrp="1"/>
          </p:cNvSpPr>
          <p:nvPr>
            <p:ph type="dt" sz="half" idx="10"/>
          </p:nvPr>
        </p:nvSpPr>
        <p:spPr/>
        <p:txBody>
          <a:bodyPr/>
          <a:lstStyle>
            <a:lvl1pPr>
              <a:defRPr/>
            </a:lvl1pPr>
          </a:lstStyle>
          <a:p>
            <a:pPr>
              <a:defRPr/>
            </a:pPr>
            <a:fld id="{7EBF6321-ED92-4898-BB2B-64DFEA85B453}" type="datetimeFigureOut">
              <a:rPr lang="en-US"/>
              <a:pPr>
                <a:defRPr/>
              </a:pPr>
              <a:t>2/1/2024</a:t>
            </a:fld>
            <a:endParaRPr lang="en-US"/>
          </a:p>
        </p:txBody>
      </p:sp>
      <p:sp>
        <p:nvSpPr>
          <p:cNvPr id="5" name="Footer Placeholder 4">
            <a:extLst>
              <a:ext uri="{FF2B5EF4-FFF2-40B4-BE49-F238E27FC236}">
                <a16:creationId xmlns="" xmlns:a16="http://schemas.microsoft.com/office/drawing/2014/main" id="{B07FC467-73E2-B387-1848-61EFD33A5A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E84D60A-6A3A-7584-3010-F659C9510085}"/>
              </a:ext>
            </a:extLst>
          </p:cNvPr>
          <p:cNvSpPr>
            <a:spLocks noGrp="1"/>
          </p:cNvSpPr>
          <p:nvPr>
            <p:ph type="sldNum" sz="quarter" idx="12"/>
          </p:nvPr>
        </p:nvSpPr>
        <p:spPr/>
        <p:txBody>
          <a:bodyPr/>
          <a:lstStyle>
            <a:lvl1pPr>
              <a:defRPr/>
            </a:lvl1pPr>
          </a:lstStyle>
          <a:p>
            <a:fld id="{A0FD1143-F65B-4596-87CF-DC50B796CEC1}" type="slidenum">
              <a:rPr lang="en-US" altLang="en-US"/>
              <a:pPr/>
              <a:t>‹#›</a:t>
            </a:fld>
            <a:endParaRPr lang="en-US" altLang="en-US"/>
          </a:p>
        </p:txBody>
      </p:sp>
    </p:spTree>
    <p:extLst>
      <p:ext uri="{BB962C8B-B14F-4D97-AF65-F5344CB8AC3E}">
        <p14:creationId xmlns:p14="http://schemas.microsoft.com/office/powerpoint/2010/main" val="6615170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8E54A-AEF9-F3BB-E635-7309017449D2}"/>
              </a:ext>
            </a:extLst>
          </p:cNvPr>
          <p:cNvSpPr>
            <a:spLocks noGrp="1"/>
          </p:cNvSpPr>
          <p:nvPr>
            <p:ph type="dt" sz="half" idx="10"/>
          </p:nvPr>
        </p:nvSpPr>
        <p:spPr/>
        <p:txBody>
          <a:bodyPr/>
          <a:lstStyle>
            <a:lvl1pPr>
              <a:defRPr/>
            </a:lvl1pPr>
          </a:lstStyle>
          <a:p>
            <a:pPr>
              <a:defRPr/>
            </a:pPr>
            <a:fld id="{258652AD-E3CF-48F0-997C-5642A10B03BE}" type="datetimeFigureOut">
              <a:rPr lang="en-US"/>
              <a:pPr>
                <a:defRPr/>
              </a:pPr>
              <a:t>2/1/2024</a:t>
            </a:fld>
            <a:endParaRPr lang="en-US"/>
          </a:p>
        </p:txBody>
      </p:sp>
      <p:sp>
        <p:nvSpPr>
          <p:cNvPr id="5" name="Footer Placeholder 4">
            <a:extLst>
              <a:ext uri="{FF2B5EF4-FFF2-40B4-BE49-F238E27FC236}">
                <a16:creationId xmlns="" xmlns:a16="http://schemas.microsoft.com/office/drawing/2014/main" id="{89717182-7035-BF97-5F9C-8C2AF5D56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9D86ABD-B2FE-5655-B559-E5D12CC5F88B}"/>
              </a:ext>
            </a:extLst>
          </p:cNvPr>
          <p:cNvSpPr>
            <a:spLocks noGrp="1"/>
          </p:cNvSpPr>
          <p:nvPr>
            <p:ph type="sldNum" sz="quarter" idx="12"/>
          </p:nvPr>
        </p:nvSpPr>
        <p:spPr/>
        <p:txBody>
          <a:bodyPr/>
          <a:lstStyle>
            <a:lvl1pPr>
              <a:defRPr/>
            </a:lvl1pPr>
          </a:lstStyle>
          <a:p>
            <a:fld id="{D00B0234-17C0-49A1-95EE-16B6D02B848A}" type="slidenum">
              <a:rPr lang="en-US" altLang="en-US"/>
              <a:pPr/>
              <a:t>‹#›</a:t>
            </a:fld>
            <a:endParaRPr lang="en-US" altLang="en-US"/>
          </a:p>
        </p:txBody>
      </p:sp>
    </p:spTree>
    <p:extLst>
      <p:ext uri="{BB962C8B-B14F-4D97-AF65-F5344CB8AC3E}">
        <p14:creationId xmlns:p14="http://schemas.microsoft.com/office/powerpoint/2010/main" val="9165681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4772E3-9BFF-97CD-F4FA-033C33AD969F}"/>
              </a:ext>
            </a:extLst>
          </p:cNvPr>
          <p:cNvSpPr>
            <a:spLocks noGrp="1"/>
          </p:cNvSpPr>
          <p:nvPr>
            <p:ph type="dt" sz="half" idx="10"/>
          </p:nvPr>
        </p:nvSpPr>
        <p:spPr/>
        <p:txBody>
          <a:bodyPr/>
          <a:lstStyle>
            <a:lvl1pPr>
              <a:defRPr/>
            </a:lvl1pPr>
          </a:lstStyle>
          <a:p>
            <a:pPr>
              <a:defRPr/>
            </a:pPr>
            <a:fld id="{3BF19610-9663-4326-BC61-7EB416F1CC36}" type="datetimeFigureOut">
              <a:rPr lang="en-US"/>
              <a:pPr>
                <a:defRPr/>
              </a:pPr>
              <a:t>2/1/2024</a:t>
            </a:fld>
            <a:endParaRPr lang="en-US"/>
          </a:p>
        </p:txBody>
      </p:sp>
      <p:sp>
        <p:nvSpPr>
          <p:cNvPr id="5" name="Footer Placeholder 4">
            <a:extLst>
              <a:ext uri="{FF2B5EF4-FFF2-40B4-BE49-F238E27FC236}">
                <a16:creationId xmlns="" xmlns:a16="http://schemas.microsoft.com/office/drawing/2014/main" id="{CB97F737-033E-4951-8E40-CB5F6AC79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DE4CD6B-C8D7-C39A-A67E-146FE24EEFCF}"/>
              </a:ext>
            </a:extLst>
          </p:cNvPr>
          <p:cNvSpPr>
            <a:spLocks noGrp="1"/>
          </p:cNvSpPr>
          <p:nvPr>
            <p:ph type="sldNum" sz="quarter" idx="12"/>
          </p:nvPr>
        </p:nvSpPr>
        <p:spPr/>
        <p:txBody>
          <a:bodyPr/>
          <a:lstStyle>
            <a:lvl1pPr>
              <a:defRPr/>
            </a:lvl1pPr>
          </a:lstStyle>
          <a:p>
            <a:fld id="{31E4CAAD-F040-4D67-9389-B923B5F980D8}" type="slidenum">
              <a:rPr lang="en-US" altLang="en-US"/>
              <a:pPr/>
              <a:t>‹#›</a:t>
            </a:fld>
            <a:endParaRPr lang="en-US" altLang="en-US"/>
          </a:p>
        </p:txBody>
      </p:sp>
    </p:spTree>
    <p:extLst>
      <p:ext uri="{BB962C8B-B14F-4D97-AF65-F5344CB8AC3E}">
        <p14:creationId xmlns:p14="http://schemas.microsoft.com/office/powerpoint/2010/main" val="39261590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3E693F3B-331B-8A25-0CAD-1648A9817D50}"/>
              </a:ext>
            </a:extLst>
          </p:cNvPr>
          <p:cNvSpPr>
            <a:spLocks noGrp="1"/>
          </p:cNvSpPr>
          <p:nvPr>
            <p:ph type="dt" sz="half" idx="10"/>
          </p:nvPr>
        </p:nvSpPr>
        <p:spPr/>
        <p:txBody>
          <a:bodyPr/>
          <a:lstStyle>
            <a:lvl1pPr>
              <a:defRPr/>
            </a:lvl1pPr>
          </a:lstStyle>
          <a:p>
            <a:pPr>
              <a:defRPr/>
            </a:pPr>
            <a:fld id="{76F89FEB-3C76-4FD5-96EB-03F627082B36}" type="datetimeFigureOut">
              <a:rPr lang="en-US"/>
              <a:pPr>
                <a:defRPr/>
              </a:pPr>
              <a:t>2/1/2024</a:t>
            </a:fld>
            <a:endParaRPr lang="en-US"/>
          </a:p>
        </p:txBody>
      </p:sp>
      <p:sp>
        <p:nvSpPr>
          <p:cNvPr id="6" name="Footer Placeholder 4">
            <a:extLst>
              <a:ext uri="{FF2B5EF4-FFF2-40B4-BE49-F238E27FC236}">
                <a16:creationId xmlns="" xmlns:a16="http://schemas.microsoft.com/office/drawing/2014/main" id="{E10FC6A1-97FA-B932-FFC6-1A2ADD4AD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C1EAE6F-0114-51E5-4F99-9077F2D1C889}"/>
              </a:ext>
            </a:extLst>
          </p:cNvPr>
          <p:cNvSpPr>
            <a:spLocks noGrp="1"/>
          </p:cNvSpPr>
          <p:nvPr>
            <p:ph type="sldNum" sz="quarter" idx="12"/>
          </p:nvPr>
        </p:nvSpPr>
        <p:spPr/>
        <p:txBody>
          <a:bodyPr/>
          <a:lstStyle>
            <a:lvl1pPr>
              <a:defRPr/>
            </a:lvl1pPr>
          </a:lstStyle>
          <a:p>
            <a:fld id="{355C35CC-37BA-411E-A3EF-24FF6E3C9533}" type="slidenum">
              <a:rPr lang="en-US" altLang="en-US"/>
              <a:pPr/>
              <a:t>‹#›</a:t>
            </a:fld>
            <a:endParaRPr lang="en-US" altLang="en-US"/>
          </a:p>
        </p:txBody>
      </p:sp>
    </p:spTree>
    <p:extLst>
      <p:ext uri="{BB962C8B-B14F-4D97-AF65-F5344CB8AC3E}">
        <p14:creationId xmlns:p14="http://schemas.microsoft.com/office/powerpoint/2010/main" val="3084857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830A16E-0A91-DF8E-1CAA-B45197F99F8E}"/>
              </a:ext>
            </a:extLst>
          </p:cNvPr>
          <p:cNvSpPr>
            <a:spLocks noGrp="1"/>
          </p:cNvSpPr>
          <p:nvPr>
            <p:ph type="dt" sz="half" idx="10"/>
          </p:nvPr>
        </p:nvSpPr>
        <p:spPr/>
        <p:txBody>
          <a:bodyPr/>
          <a:lstStyle>
            <a:lvl1pPr>
              <a:defRPr/>
            </a:lvl1pPr>
          </a:lstStyle>
          <a:p>
            <a:pPr>
              <a:defRPr/>
            </a:pPr>
            <a:fld id="{7F0A0FA0-39A8-40C5-8C16-D41CC3951580}" type="datetimeFigureOut">
              <a:rPr lang="en-US"/>
              <a:pPr>
                <a:defRPr/>
              </a:pPr>
              <a:t>2/1/2024</a:t>
            </a:fld>
            <a:endParaRPr lang="en-US"/>
          </a:p>
        </p:txBody>
      </p:sp>
      <p:sp>
        <p:nvSpPr>
          <p:cNvPr id="8" name="Footer Placeholder 4">
            <a:extLst>
              <a:ext uri="{FF2B5EF4-FFF2-40B4-BE49-F238E27FC236}">
                <a16:creationId xmlns="" xmlns:a16="http://schemas.microsoft.com/office/drawing/2014/main" id="{6C6D6CDD-799D-6729-4913-B4D6ECD1F5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C883844-0FEE-F2F5-D1BF-695D30FAD1E9}"/>
              </a:ext>
            </a:extLst>
          </p:cNvPr>
          <p:cNvSpPr>
            <a:spLocks noGrp="1"/>
          </p:cNvSpPr>
          <p:nvPr>
            <p:ph type="sldNum" sz="quarter" idx="12"/>
          </p:nvPr>
        </p:nvSpPr>
        <p:spPr/>
        <p:txBody>
          <a:bodyPr/>
          <a:lstStyle>
            <a:lvl1pPr>
              <a:defRPr/>
            </a:lvl1pPr>
          </a:lstStyle>
          <a:p>
            <a:fld id="{E66BC992-BB2C-4090-B241-701DF18BB530}" type="slidenum">
              <a:rPr lang="en-US" altLang="en-US"/>
              <a:pPr/>
              <a:t>‹#›</a:t>
            </a:fld>
            <a:endParaRPr lang="en-US" altLang="en-US"/>
          </a:p>
        </p:txBody>
      </p:sp>
    </p:spTree>
    <p:extLst>
      <p:ext uri="{BB962C8B-B14F-4D97-AF65-F5344CB8AC3E}">
        <p14:creationId xmlns:p14="http://schemas.microsoft.com/office/powerpoint/2010/main" val="412184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01/02/2024</a:t>
            </a:fld>
            <a:endParaRPr lang="en-GB" noProof="0"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C764DE79-268F-4C1A-8933-263129D2AF90}" type="datetimeFigureOut">
              <a:rPr lang="en-US" dirty="0">
                <a:solidFill>
                  <a:prstClr val="black">
                    <a:tint val="75000"/>
                  </a:prstClr>
                </a:solidFill>
              </a:rPr>
              <a:pPr defTabSz="914400" eaLnBrk="0" fontAlgn="base" hangingPunct="0">
                <a:spcBef>
                  <a:spcPct val="0"/>
                </a:spcBef>
                <a:spcAft>
                  <a:spcPct val="0"/>
                </a:spcAft>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48F63A3B-78C7-47BE-AE5E-E10140E04643}" type="slidenum">
              <a:rPr lang="en-US" dirty="0">
                <a:solidFill>
                  <a:prstClr val="black">
                    <a:tint val="75000"/>
                  </a:prstClr>
                </a:solidFill>
              </a:rPr>
              <a:pPr defTabSz="91440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9203077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1305261-81BF-3543-D99A-DEB6EFB06AA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88311AAF-6A93-F113-BF36-2626C47EB81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BF934A80-F1D7-C989-DDD6-B4C2F5634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6AF8E253-9006-4D32-89D6-20F0F6050321}" type="datetimeFigureOut">
              <a:rPr lang="en-US"/>
              <a:pPr defTabSz="914400">
                <a:defRPr/>
              </a:pPr>
              <a:t>2/1/2024</a:t>
            </a:fld>
            <a:endParaRPr lang="en-US"/>
          </a:p>
        </p:txBody>
      </p:sp>
      <p:sp>
        <p:nvSpPr>
          <p:cNvPr id="5" name="Footer Placeholder 4">
            <a:extLst>
              <a:ext uri="{FF2B5EF4-FFF2-40B4-BE49-F238E27FC236}">
                <a16:creationId xmlns="" xmlns:a16="http://schemas.microsoft.com/office/drawing/2014/main" id="{C37708F6-5CBC-4059-C303-98E07591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en-US"/>
          </a:p>
        </p:txBody>
      </p:sp>
      <p:sp>
        <p:nvSpPr>
          <p:cNvPr id="6" name="Slide Number Placeholder 5">
            <a:extLst>
              <a:ext uri="{FF2B5EF4-FFF2-40B4-BE49-F238E27FC236}">
                <a16:creationId xmlns="" xmlns:a16="http://schemas.microsoft.com/office/drawing/2014/main" id="{1D516ECC-1C1D-1162-4948-24E18BA6EB1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B1C6B997-C9D6-4359-92D1-A0C02E59A8A3}" type="slidenum">
              <a:rPr lang="en-US" altLang="en-US"/>
              <a:pPr defTabSz="914400" fontAlgn="base">
                <a:spcBef>
                  <a:spcPct val="0"/>
                </a:spcBef>
                <a:spcAft>
                  <a:spcPct val="0"/>
                </a:spcAft>
              </a:pPr>
              <a:t>‹#›</a:t>
            </a:fld>
            <a:endParaRPr lang="en-US" altLang="en-US"/>
          </a:p>
        </p:txBody>
      </p:sp>
    </p:spTree>
    <p:extLst>
      <p:ext uri="{BB962C8B-B14F-4D97-AF65-F5344CB8AC3E}">
        <p14:creationId xmlns:p14="http://schemas.microsoft.com/office/powerpoint/2010/main" val="151234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1305261-81BF-3543-D99A-DEB6EFB06AA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88311AAF-6A93-F113-BF36-2626C47EB81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BF934A80-F1D7-C989-DDD6-B4C2F5634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6AF8E253-9006-4D32-89D6-20F0F6050321}" type="datetimeFigureOut">
              <a:rPr lang="en-US"/>
              <a:pPr defTabSz="914400">
                <a:defRPr/>
              </a:pPr>
              <a:t>2/1/2024</a:t>
            </a:fld>
            <a:endParaRPr lang="en-US"/>
          </a:p>
        </p:txBody>
      </p:sp>
      <p:sp>
        <p:nvSpPr>
          <p:cNvPr id="5" name="Footer Placeholder 4">
            <a:extLst>
              <a:ext uri="{FF2B5EF4-FFF2-40B4-BE49-F238E27FC236}">
                <a16:creationId xmlns="" xmlns:a16="http://schemas.microsoft.com/office/drawing/2014/main" id="{C37708F6-5CBC-4059-C303-98E07591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en-US"/>
          </a:p>
        </p:txBody>
      </p:sp>
      <p:sp>
        <p:nvSpPr>
          <p:cNvPr id="6" name="Slide Number Placeholder 5">
            <a:extLst>
              <a:ext uri="{FF2B5EF4-FFF2-40B4-BE49-F238E27FC236}">
                <a16:creationId xmlns="" xmlns:a16="http://schemas.microsoft.com/office/drawing/2014/main" id="{1D516ECC-1C1D-1162-4948-24E18BA6EB1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B1C6B997-C9D6-4359-92D1-A0C02E59A8A3}" type="slidenum">
              <a:rPr lang="en-US" altLang="en-US"/>
              <a:pPr defTabSz="914400" fontAlgn="base">
                <a:spcBef>
                  <a:spcPct val="0"/>
                </a:spcBef>
                <a:spcAft>
                  <a:spcPct val="0"/>
                </a:spcAft>
              </a:pPr>
              <a:t>‹#›</a:t>
            </a:fld>
            <a:endParaRPr lang="en-US" altLang="en-US"/>
          </a:p>
        </p:txBody>
      </p:sp>
    </p:spTree>
    <p:extLst>
      <p:ext uri="{BB962C8B-B14F-4D97-AF65-F5344CB8AC3E}">
        <p14:creationId xmlns:p14="http://schemas.microsoft.com/office/powerpoint/2010/main" val="23302033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1305261-81BF-3543-D99A-DEB6EFB06AA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88311AAF-6A93-F113-BF36-2626C47EB81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BF934A80-F1D7-C989-DDD6-B4C2F5634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6AF8E253-9006-4D32-89D6-20F0F6050321}" type="datetimeFigureOut">
              <a:rPr lang="en-US"/>
              <a:pPr defTabSz="914400">
                <a:defRPr/>
              </a:pPr>
              <a:t>2/1/2024</a:t>
            </a:fld>
            <a:endParaRPr lang="en-US"/>
          </a:p>
        </p:txBody>
      </p:sp>
      <p:sp>
        <p:nvSpPr>
          <p:cNvPr id="5" name="Footer Placeholder 4">
            <a:extLst>
              <a:ext uri="{FF2B5EF4-FFF2-40B4-BE49-F238E27FC236}">
                <a16:creationId xmlns="" xmlns:a16="http://schemas.microsoft.com/office/drawing/2014/main" id="{C37708F6-5CBC-4059-C303-98E07591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en-US"/>
          </a:p>
        </p:txBody>
      </p:sp>
      <p:sp>
        <p:nvSpPr>
          <p:cNvPr id="6" name="Slide Number Placeholder 5">
            <a:extLst>
              <a:ext uri="{FF2B5EF4-FFF2-40B4-BE49-F238E27FC236}">
                <a16:creationId xmlns="" xmlns:a16="http://schemas.microsoft.com/office/drawing/2014/main" id="{1D516ECC-1C1D-1162-4948-24E18BA6EB1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B1C6B997-C9D6-4359-92D1-A0C02E59A8A3}" type="slidenum">
              <a:rPr lang="en-US" altLang="en-US"/>
              <a:pPr defTabSz="914400" fontAlgn="base">
                <a:spcBef>
                  <a:spcPct val="0"/>
                </a:spcBef>
                <a:spcAft>
                  <a:spcPct val="0"/>
                </a:spcAft>
              </a:pPr>
              <a:t>‹#›</a:t>
            </a:fld>
            <a:endParaRPr lang="en-US" altLang="en-US"/>
          </a:p>
        </p:txBody>
      </p:sp>
    </p:spTree>
    <p:extLst>
      <p:ext uri="{BB962C8B-B14F-4D97-AF65-F5344CB8AC3E}">
        <p14:creationId xmlns:p14="http://schemas.microsoft.com/office/powerpoint/2010/main" val="18064397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1305261-81BF-3543-D99A-DEB6EFB06AA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88311AAF-6A93-F113-BF36-2626C47EB81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BF934A80-F1D7-C989-DDD6-B4C2F5634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6AF8E253-9006-4D32-89D6-20F0F6050321}" type="datetimeFigureOut">
              <a:rPr lang="en-US"/>
              <a:pPr defTabSz="914400">
                <a:defRPr/>
              </a:pPr>
              <a:t>2/1/2024</a:t>
            </a:fld>
            <a:endParaRPr lang="en-US"/>
          </a:p>
        </p:txBody>
      </p:sp>
      <p:sp>
        <p:nvSpPr>
          <p:cNvPr id="5" name="Footer Placeholder 4">
            <a:extLst>
              <a:ext uri="{FF2B5EF4-FFF2-40B4-BE49-F238E27FC236}">
                <a16:creationId xmlns="" xmlns:a16="http://schemas.microsoft.com/office/drawing/2014/main" id="{C37708F6-5CBC-4059-C303-98E07591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en-US"/>
          </a:p>
        </p:txBody>
      </p:sp>
      <p:sp>
        <p:nvSpPr>
          <p:cNvPr id="6" name="Slide Number Placeholder 5">
            <a:extLst>
              <a:ext uri="{FF2B5EF4-FFF2-40B4-BE49-F238E27FC236}">
                <a16:creationId xmlns="" xmlns:a16="http://schemas.microsoft.com/office/drawing/2014/main" id="{1D516ECC-1C1D-1162-4948-24E18BA6EB1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B1C6B997-C9D6-4359-92D1-A0C02E59A8A3}" type="slidenum">
              <a:rPr lang="en-US" altLang="en-US"/>
              <a:pPr defTabSz="914400" fontAlgn="base">
                <a:spcBef>
                  <a:spcPct val="0"/>
                </a:spcBef>
                <a:spcAft>
                  <a:spcPct val="0"/>
                </a:spcAft>
              </a:pPr>
              <a:t>‹#›</a:t>
            </a:fld>
            <a:endParaRPr lang="en-US" altLang="en-US"/>
          </a:p>
        </p:txBody>
      </p:sp>
    </p:spTree>
    <p:extLst>
      <p:ext uri="{BB962C8B-B14F-4D97-AF65-F5344CB8AC3E}">
        <p14:creationId xmlns:p14="http://schemas.microsoft.com/office/powerpoint/2010/main" val="211480908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C764DE79-268F-4C1A-8933-263129D2AF90}" type="datetimeFigureOut">
              <a:rPr lang="en-US" dirty="0">
                <a:solidFill>
                  <a:prstClr val="black">
                    <a:tint val="75000"/>
                  </a:prstClr>
                </a:solidFill>
              </a:rPr>
              <a:pPr defTabSz="914400" eaLnBrk="0" fontAlgn="base" hangingPunct="0">
                <a:spcBef>
                  <a:spcPct val="0"/>
                </a:spcBef>
                <a:spcAft>
                  <a:spcPct val="0"/>
                </a:spcAft>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48F63A3B-78C7-47BE-AE5E-E10140E04643}" type="slidenum">
              <a:rPr lang="en-US" dirty="0">
                <a:solidFill>
                  <a:prstClr val="black">
                    <a:tint val="75000"/>
                  </a:prstClr>
                </a:solidFill>
              </a:rPr>
              <a:pPr defTabSz="91440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43362109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fld id="{C764DE79-268F-4C1A-8933-263129D2AF90}" type="datetimeFigureOut">
              <a:rPr lang="en-US" dirty="0">
                <a:solidFill>
                  <a:prstClr val="black">
                    <a:tint val="75000"/>
                  </a:prstClr>
                </a:solidFill>
              </a:rPr>
              <a:pPr defTabSz="914400" eaLnBrk="0" fontAlgn="base" hangingPunct="0">
                <a:spcBef>
                  <a:spcPct val="0"/>
                </a:spcBef>
                <a:spcAft>
                  <a:spcPct val="0"/>
                </a:spcAft>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48F63A3B-78C7-47BE-AE5E-E10140E04643}" type="slidenum">
              <a:rPr lang="en-US" dirty="0">
                <a:solidFill>
                  <a:prstClr val="black">
                    <a:tint val="75000"/>
                  </a:prstClr>
                </a:solidFill>
              </a:rPr>
              <a:pPr defTabSz="91440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48457902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1305261-81BF-3543-D99A-DEB6EFB06AA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88311AAF-6A93-F113-BF36-2626C47EB81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BF934A80-F1D7-C989-DDD6-B4C2F5634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defTabSz="914400">
              <a:defRPr/>
            </a:pPr>
            <a:fld id="{6AF8E253-9006-4D32-89D6-20F0F6050321}" type="datetimeFigureOut">
              <a:rPr lang="en-US"/>
              <a:pPr defTabSz="914400">
                <a:defRPr/>
              </a:pPr>
              <a:t>2/1/2024</a:t>
            </a:fld>
            <a:endParaRPr lang="en-US"/>
          </a:p>
        </p:txBody>
      </p:sp>
      <p:sp>
        <p:nvSpPr>
          <p:cNvPr id="5" name="Footer Placeholder 4">
            <a:extLst>
              <a:ext uri="{FF2B5EF4-FFF2-40B4-BE49-F238E27FC236}">
                <a16:creationId xmlns="" xmlns:a16="http://schemas.microsoft.com/office/drawing/2014/main" id="{C37708F6-5CBC-4059-C303-98E07591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defTabSz="914400">
              <a:defRPr/>
            </a:pPr>
            <a:endParaRPr lang="en-US"/>
          </a:p>
        </p:txBody>
      </p:sp>
      <p:sp>
        <p:nvSpPr>
          <p:cNvPr id="6" name="Slide Number Placeholder 5">
            <a:extLst>
              <a:ext uri="{FF2B5EF4-FFF2-40B4-BE49-F238E27FC236}">
                <a16:creationId xmlns="" xmlns:a16="http://schemas.microsoft.com/office/drawing/2014/main" id="{1D516ECC-1C1D-1162-4948-24E18BA6EB1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B1C6B997-C9D6-4359-92D1-A0C02E59A8A3}" type="slidenum">
              <a:rPr lang="en-US" altLang="en-US"/>
              <a:pPr defTabSz="914400" fontAlgn="base">
                <a:spcBef>
                  <a:spcPct val="0"/>
                </a:spcBef>
                <a:spcAft>
                  <a:spcPct val="0"/>
                </a:spcAft>
              </a:pPr>
              <a:t>‹#›</a:t>
            </a:fld>
            <a:endParaRPr lang="en-US" altLang="en-US"/>
          </a:p>
        </p:txBody>
      </p:sp>
    </p:spTree>
    <p:extLst>
      <p:ext uri="{BB962C8B-B14F-4D97-AF65-F5344CB8AC3E}">
        <p14:creationId xmlns:p14="http://schemas.microsoft.com/office/powerpoint/2010/main" val="27125998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P0xwHdSb9U8?feature=oembed"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TyqXzLAF6Ow?feature=oembed" TargetMode="External"/><Relationship Id="rId6" Type="http://schemas.openxmlformats.org/officeDocument/2006/relationships/hyperlink" Target="https://youtube.com/shorts/TyqXzLAF6Ow" TargetMode="External"/><Relationship Id="rId5" Type="http://schemas.openxmlformats.org/officeDocument/2006/relationships/image" Target="../media/image2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5.xml"/><Relationship Id="rId1" Type="http://schemas.openxmlformats.org/officeDocument/2006/relationships/video" Target="https://www.youtube.com/embed/wfDTp2GogaQ?feature=oembed"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8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hyperlink" Target="https://www.rcot.co.uk/conserving-energy" TargetMode="External"/><Relationship Id="rId2" Type="http://schemas.openxmlformats.org/officeDocument/2006/relationships/hyperlink" Target="https://www.physiotherapyforbpd.org.uk/" TargetMode="External"/><Relationship Id="rId1" Type="http://schemas.openxmlformats.org/officeDocument/2006/relationships/slideLayout" Target="../slideLayouts/slideLayout85.xml"/><Relationship Id="rId5" Type="http://schemas.openxmlformats.org/officeDocument/2006/relationships/hyperlink" Target="https://www.scottishopera.org.uk/join-in/breath-cycle/" TargetMode="External"/><Relationship Id="rId4" Type="http://schemas.openxmlformats.org/officeDocument/2006/relationships/hyperlink" Target="https://www.bhf.org.uk/informationsupport/heart-matters-magazine/news/coronavirus-and-your-health/long-covi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nip Diagonal Corner Rectangle 6">
            <a:extLst>
              <a:ext uri="{FF2B5EF4-FFF2-40B4-BE49-F238E27FC236}">
                <a16:creationId xmlns="" xmlns:a16="http://schemas.microsoft.com/office/drawing/2014/main" id="{AD2D45C7-2E37-44FD-AC77-116CD14B9E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 name="Snip Single Corner Rectangle 17">
            <a:extLst>
              <a:ext uri="{FF2B5EF4-FFF2-40B4-BE49-F238E27FC236}">
                <a16:creationId xmlns="" xmlns:a16="http://schemas.microsoft.com/office/drawing/2014/main" id="{1FF88480-2CF1-4C54-8CE3-2CA9CD9FF8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
            <a:ext cx="12188825" cy="6857999"/>
          </a:xfrm>
          <a:prstGeom prst="snip1Rect">
            <a:avLst>
              <a:gd name="adj" fmla="val 50000"/>
            </a:avLst>
          </a:prstGeom>
          <a:solidFill>
            <a:schemeClr val="bg1">
              <a:lumMod val="95000"/>
            </a:schemeClr>
          </a:soli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871929" y="948267"/>
            <a:ext cx="10371803" cy="5029200"/>
          </a:xfrm>
        </p:spPr>
        <p:txBody>
          <a:bodyPr rtlCol="0">
            <a:noAutofit/>
          </a:bodyPr>
          <a:lstStyle/>
          <a:p>
            <a:r>
              <a:rPr lang="en-GB" altLang="en-US" sz="7200" dirty="0">
                <a:latin typeface="Calibri" panose="020F0502020204030204" pitchFamily="34" charset="0"/>
                <a:cs typeface="Calibri" panose="020F0502020204030204" pitchFamily="34" charset="0"/>
              </a:rPr>
              <a:t>The Breath</a:t>
            </a:r>
            <a:r>
              <a:rPr lang="en-GB" altLang="en-US" sz="2800" dirty="0">
                <a:latin typeface="Calibri" panose="020F0502020204030204" pitchFamily="34" charset="0"/>
                <a:cs typeface="Calibri" panose="020F0502020204030204" pitchFamily="34" charset="0"/>
              </a:rPr>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
            </a:r>
            <a:br>
              <a:rPr lang="en-GB" altLang="en-US" sz="2800" dirty="0">
                <a:latin typeface="Calibri" panose="020F0502020204030204" pitchFamily="34" charset="0"/>
                <a:cs typeface="Calibri" panose="020F0502020204030204" pitchFamily="34" charset="0"/>
              </a:rPr>
            </a:br>
            <a:r>
              <a:rPr lang="en-GB" sz="2800" i="1" dirty="0">
                <a:latin typeface="Calibri" panose="020F0502020204030204" pitchFamily="34" charset="0"/>
                <a:cs typeface="Calibri" panose="020F0502020204030204" pitchFamily="34" charset="0"/>
              </a:rPr>
              <a:t>Working together to manage how you breathe</a:t>
            </a:r>
            <a:r>
              <a:rPr lang="en-GB" altLang="en-US" sz="2800" dirty="0">
                <a:latin typeface="Calibri" panose="020F0502020204030204" pitchFamily="34" charset="0"/>
                <a:cs typeface="Calibri" panose="020F0502020204030204" pitchFamily="34" charset="0"/>
              </a:rPr>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NHS Greater Glasgow &amp; Clyde </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Long </a:t>
            </a:r>
            <a:r>
              <a:rPr lang="en-GB" altLang="en-US" sz="2800" dirty="0" err="1">
                <a:latin typeface="Calibri" panose="020F0502020204030204" pitchFamily="34" charset="0"/>
                <a:cs typeface="Calibri" panose="020F0502020204030204" pitchFamily="34" charset="0"/>
              </a:rPr>
              <a:t>Covid</a:t>
            </a:r>
            <a:r>
              <a:rPr lang="en-GB" altLang="en-US" sz="2800" dirty="0">
                <a:latin typeface="Calibri" panose="020F0502020204030204" pitchFamily="34" charset="0"/>
                <a:cs typeface="Calibri" panose="020F0502020204030204" pitchFamily="34" charset="0"/>
              </a:rPr>
              <a:t> Service </a:t>
            </a:r>
            <a:endParaRPr lang="en-GB" sz="28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text, font, graphics, logo&#10;&#10;Description automatically generated">
            <a:extLst>
              <a:ext uri="{FF2B5EF4-FFF2-40B4-BE49-F238E27FC236}">
                <a16:creationId xmlns="" xmlns:a16="http://schemas.microsoft.com/office/drawing/2014/main" id="{3AF65001-26F3-7768-E1BE-7146F4527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AutoShape 2" descr="https://ukc-powerpoint.officeapps.live.com/pods/GetClipboardImage.ashx?Id=66b99334-b3af-48b7-a464-d358679dbc28&amp;DC=GUK1&amp;pkey=8b2f0e0e-9194-4044-81e0-db74f10078d7&amp;wdwaccluster=GUK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3664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 xmlns:a16="http://schemas.microsoft.com/office/drawing/2014/main" id="{12211C43-D0DF-7BD3-C62B-FF0B34A2095F}"/>
              </a:ext>
            </a:extLst>
          </p:cNvPr>
          <p:cNvSpPr/>
          <p:nvPr/>
        </p:nvSpPr>
        <p:spPr>
          <a:xfrm>
            <a:off x="3016155" y="0"/>
            <a:ext cx="9175845"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Picture 7" descr="A picture containing text, font, graphics, logo&#10;&#10;Description automatically generated">
            <a:extLst>
              <a:ext uri="{FF2B5EF4-FFF2-40B4-BE49-F238E27FC236}">
                <a16:creationId xmlns="" xmlns:a16="http://schemas.microsoft.com/office/drawing/2014/main" id="{370A0076-7BD3-A3DB-03E5-416F5F213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3" name="Picture 2"/>
          <p:cNvPicPr>
            <a:picLocks noChangeAspect="1"/>
          </p:cNvPicPr>
          <p:nvPr/>
        </p:nvPicPr>
        <p:blipFill>
          <a:blip r:embed="rId4"/>
          <a:stretch>
            <a:fillRect/>
          </a:stretch>
        </p:blipFill>
        <p:spPr>
          <a:xfrm>
            <a:off x="3423651" y="598062"/>
            <a:ext cx="3761558" cy="5907536"/>
          </a:xfrm>
          <a:prstGeom prst="rect">
            <a:avLst/>
          </a:prstGeom>
        </p:spPr>
      </p:pic>
      <p:pic>
        <p:nvPicPr>
          <p:cNvPr id="4" name="Picture 3"/>
          <p:cNvPicPr>
            <a:picLocks noChangeAspect="1"/>
          </p:cNvPicPr>
          <p:nvPr/>
        </p:nvPicPr>
        <p:blipFill>
          <a:blip r:embed="rId5"/>
          <a:stretch>
            <a:fillRect/>
          </a:stretch>
        </p:blipFill>
        <p:spPr>
          <a:xfrm>
            <a:off x="7795853" y="2564053"/>
            <a:ext cx="3615241" cy="2030144"/>
          </a:xfrm>
          <a:prstGeom prst="rect">
            <a:avLst/>
          </a:prstGeom>
        </p:spPr>
      </p:pic>
      <p:sp>
        <p:nvSpPr>
          <p:cNvPr id="10" name="Title 1">
            <a:extLst>
              <a:ext uri="{FF2B5EF4-FFF2-40B4-BE49-F238E27FC236}">
                <a16:creationId xmlns="" xmlns:a16="http://schemas.microsoft.com/office/drawing/2014/main" id="{83E5C704-5011-AB51-0642-0672726E5AC3}"/>
              </a:ext>
            </a:extLst>
          </p:cNvPr>
          <p:cNvSpPr>
            <a:spLocks noGrp="1"/>
          </p:cNvSpPr>
          <p:nvPr>
            <p:ph type="title"/>
          </p:nvPr>
        </p:nvSpPr>
        <p:spPr>
          <a:xfrm>
            <a:off x="112889" y="587375"/>
            <a:ext cx="2957689" cy="3387725"/>
          </a:xfrm>
        </p:spPr>
        <p:txBody>
          <a:bodyPr anchor="b">
            <a:normAutofit/>
          </a:bodyPr>
          <a:lstStyle/>
          <a:p>
            <a:pPr algn="ctr" eaLnBrk="1" hangingPunct="1"/>
            <a:r>
              <a:rPr lang="en-GB" altLang="en-US" sz="3200" dirty="0">
                <a:solidFill>
                  <a:srgbClr val="FFFFFF"/>
                </a:solidFill>
                <a:latin typeface="Calibri" panose="020F0502020204030204" pitchFamily="34" charset="0"/>
                <a:cs typeface="Calibri" panose="020F0502020204030204" pitchFamily="34" charset="0"/>
              </a:rPr>
              <a:t>The Nose </a:t>
            </a:r>
            <a:br>
              <a:rPr lang="en-GB" altLang="en-US" sz="3200" dirty="0">
                <a:solidFill>
                  <a:srgbClr val="FFFFFF"/>
                </a:solidFill>
                <a:latin typeface="Calibri" panose="020F0502020204030204" pitchFamily="34" charset="0"/>
                <a:cs typeface="Calibri" panose="020F0502020204030204" pitchFamily="34" charset="0"/>
              </a:rPr>
            </a:br>
            <a:r>
              <a:rPr lang="en-GB" altLang="en-US" sz="3200" dirty="0">
                <a:solidFill>
                  <a:srgbClr val="FFFFFF"/>
                </a:solidFill>
                <a:latin typeface="Calibri" panose="020F0502020204030204" pitchFamily="34" charset="0"/>
                <a:cs typeface="Calibri" panose="020F0502020204030204" pitchFamily="34" charset="0"/>
              </a:rPr>
              <a:t>&amp; </a:t>
            </a:r>
            <a:br>
              <a:rPr lang="en-GB" altLang="en-US" sz="3200" dirty="0">
                <a:solidFill>
                  <a:srgbClr val="FFFFFF"/>
                </a:solidFill>
                <a:latin typeface="Calibri" panose="020F0502020204030204" pitchFamily="34" charset="0"/>
                <a:cs typeface="Calibri" panose="020F0502020204030204" pitchFamily="34" charset="0"/>
              </a:rPr>
            </a:br>
            <a:r>
              <a:rPr lang="en-GB" altLang="en-US" sz="3200" dirty="0">
                <a:solidFill>
                  <a:srgbClr val="FFFFFF"/>
                </a:solidFill>
                <a:latin typeface="Calibri" panose="020F0502020204030204" pitchFamily="34" charset="0"/>
                <a:cs typeface="Calibri" panose="020F0502020204030204" pitchFamily="34" charset="0"/>
              </a:rPr>
              <a:t>Upper Airway  </a:t>
            </a: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0791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9" name="Rectangle 15396">
            <a:extLst>
              <a:ext uri="{FF2B5EF4-FFF2-40B4-BE49-F238E27FC236}">
                <a16:creationId xmlns="" xmlns:a16="http://schemas.microsoft.com/office/drawing/2014/main" id="{F4FE7CD5-FC28-6F78-F3CE-04F2A7B2B26D}"/>
              </a:ext>
            </a:extLst>
          </p:cNvPr>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pic>
        <p:nvPicPr>
          <p:cNvPr id="15363" name="Picture 4">
            <a:extLst>
              <a:ext uri="{FF2B5EF4-FFF2-40B4-BE49-F238E27FC236}">
                <a16:creationId xmlns="" xmlns:a16="http://schemas.microsoft.com/office/drawing/2014/main" id="{89A98B0E-524B-1E29-D464-4B73013AF04B}"/>
              </a:ext>
            </a:extLst>
          </p:cNvPr>
          <p:cNvPicPr>
            <a:picLocks noChangeAspect="1"/>
          </p:cNvPicPr>
          <p:nvPr/>
        </p:nvPicPr>
        <p:blipFill>
          <a:blip r:embed="rId3" cstate="email">
            <a:extLst>
              <a:ext uri="{28A0092B-C50C-407E-A947-70E740481C1C}">
                <a14:useLocalDpi xmlns:a14="http://schemas.microsoft.com/office/drawing/2010/main" val="0"/>
              </a:ext>
            </a:extLst>
          </a:blip>
          <a:srcRect r="1955" b="-5"/>
          <a:stretch>
            <a:fillRect/>
          </a:stretch>
        </p:blipFill>
        <p:spPr bwMode="auto">
          <a:xfrm>
            <a:off x="0" y="0"/>
            <a:ext cx="400367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a:extLst>
              <a:ext uri="{FF2B5EF4-FFF2-40B4-BE49-F238E27FC236}">
                <a16:creationId xmlns="" xmlns:a16="http://schemas.microsoft.com/office/drawing/2014/main" id="{6D1C2113-C476-ACE2-8792-DA274143A48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468688"/>
            <a:ext cx="40036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a:extLst>
              <a:ext uri="{FF2B5EF4-FFF2-40B4-BE49-F238E27FC236}">
                <a16:creationId xmlns="" xmlns:a16="http://schemas.microsoft.com/office/drawing/2014/main" id="{167D1255-1581-EE78-35CE-9F5160706B4A}"/>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94163" y="0"/>
            <a:ext cx="4014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Content Placeholder 3">
            <a:extLst>
              <a:ext uri="{FF2B5EF4-FFF2-40B4-BE49-F238E27FC236}">
                <a16:creationId xmlns="" xmlns:a16="http://schemas.microsoft.com/office/drawing/2014/main" id="{5537ED47-E178-56E4-3C14-E3009279AFBD}"/>
              </a:ext>
            </a:extLst>
          </p:cNvPr>
          <p:cNvPicPr>
            <a:picLocks noGrp="1" noChangeAspect="1"/>
          </p:cNvPicPr>
          <p:nvPr>
            <p:ph idx="1"/>
          </p:nvPr>
        </p:nvPicPr>
        <p:blipFill>
          <a:blip r:embed="rId6" cstate="email">
            <a:extLst>
              <a:ext uri="{28A0092B-C50C-407E-A947-70E740481C1C}">
                <a14:useLocalDpi xmlns:a14="http://schemas.microsoft.com/office/drawing/2010/main" val="0"/>
              </a:ext>
            </a:extLst>
          </a:blip>
          <a:srcRect/>
          <a:stretch>
            <a:fillRect/>
          </a:stretch>
        </p:blipFill>
        <p:spPr>
          <a:xfrm>
            <a:off x="8188325" y="0"/>
            <a:ext cx="4003675" cy="3382963"/>
          </a:xfrm>
        </p:spPr>
      </p:pic>
      <p:pic>
        <p:nvPicPr>
          <p:cNvPr id="15367" name="Picture 5">
            <a:extLst>
              <a:ext uri="{FF2B5EF4-FFF2-40B4-BE49-F238E27FC236}">
                <a16:creationId xmlns="" xmlns:a16="http://schemas.microsoft.com/office/drawing/2014/main" id="{C3883F34-ABC2-1836-DA9A-0AD6D75091CD}"/>
              </a:ext>
            </a:extLst>
          </p:cNvPr>
          <p:cNvPicPr>
            <a:picLocks noChangeAspect="1"/>
          </p:cNvPicPr>
          <p:nvPr/>
        </p:nvPicPr>
        <p:blipFill>
          <a:blip r:embed="rId7" cstate="email">
            <a:extLst>
              <a:ext uri="{28A0092B-C50C-407E-A947-70E740481C1C}">
                <a14:useLocalDpi xmlns:a14="http://schemas.microsoft.com/office/drawing/2010/main" val="0"/>
              </a:ext>
            </a:extLst>
          </a:blip>
          <a:srcRect r="-2"/>
          <a:stretch>
            <a:fillRect/>
          </a:stretch>
        </p:blipFill>
        <p:spPr bwMode="auto">
          <a:xfrm>
            <a:off x="8199438" y="3468688"/>
            <a:ext cx="3992562"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73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D554200D-2914-D50D-ED88-940DE63A858C}"/>
              </a:ext>
            </a:extLst>
          </p:cNvPr>
          <p:cNvCxnSpPr/>
          <p:nvPr/>
        </p:nvCxnSpPr>
        <p:spPr>
          <a:xfrm>
            <a:off x="863600" y="1366838"/>
            <a:ext cx="0" cy="5029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D5675C59-374A-0EBD-517C-53E267985459}"/>
              </a:ext>
            </a:extLst>
          </p:cNvPr>
          <p:cNvCxnSpPr/>
          <p:nvPr/>
        </p:nvCxnSpPr>
        <p:spPr>
          <a:xfrm flipV="1">
            <a:off x="854075" y="6378575"/>
            <a:ext cx="10323513" cy="174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388" name="TextBox 5">
            <a:extLst>
              <a:ext uri="{FF2B5EF4-FFF2-40B4-BE49-F238E27FC236}">
                <a16:creationId xmlns="" xmlns:a16="http://schemas.microsoft.com/office/drawing/2014/main" id="{625C3540-5AF1-6227-9B28-705501038F32}"/>
              </a:ext>
            </a:extLst>
          </p:cNvPr>
          <p:cNvSpPr txBox="1">
            <a:spLocks noChangeArrowheads="1"/>
          </p:cNvSpPr>
          <p:nvPr/>
        </p:nvSpPr>
        <p:spPr bwMode="auto">
          <a:xfrm>
            <a:off x="452438" y="3743325"/>
            <a:ext cx="401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lnSpc>
                <a:spcPct val="100000"/>
              </a:lnSpc>
              <a:spcBef>
                <a:spcPct val="0"/>
              </a:spcBef>
              <a:spcAft>
                <a:spcPct val="0"/>
              </a:spcAft>
              <a:buFontTx/>
              <a:buNone/>
            </a:pPr>
            <a:r>
              <a:rPr lang="en-GB" altLang="en-US" sz="1200" b="1">
                <a:solidFill>
                  <a:srgbClr val="000000"/>
                </a:solidFill>
              </a:rPr>
              <a:t>20</a:t>
            </a:r>
          </a:p>
        </p:txBody>
      </p:sp>
      <p:sp>
        <p:nvSpPr>
          <p:cNvPr id="16389" name="TextBox 30">
            <a:extLst>
              <a:ext uri="{FF2B5EF4-FFF2-40B4-BE49-F238E27FC236}">
                <a16:creationId xmlns="" xmlns:a16="http://schemas.microsoft.com/office/drawing/2014/main" id="{0A6F80BE-3521-0245-1DD8-0E53F9FB009C}"/>
              </a:ext>
            </a:extLst>
          </p:cNvPr>
          <p:cNvSpPr txBox="1">
            <a:spLocks noChangeArrowheads="1"/>
          </p:cNvSpPr>
          <p:nvPr/>
        </p:nvSpPr>
        <p:spPr bwMode="auto">
          <a:xfrm>
            <a:off x="461963" y="1247775"/>
            <a:ext cx="401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lnSpc>
                <a:spcPct val="100000"/>
              </a:lnSpc>
              <a:spcBef>
                <a:spcPct val="0"/>
              </a:spcBef>
              <a:spcAft>
                <a:spcPct val="0"/>
              </a:spcAft>
              <a:buFontTx/>
              <a:buNone/>
            </a:pPr>
            <a:r>
              <a:rPr lang="en-GB" altLang="en-US" sz="1200" b="1">
                <a:solidFill>
                  <a:srgbClr val="000000"/>
                </a:solidFill>
              </a:rPr>
              <a:t>40</a:t>
            </a:r>
          </a:p>
        </p:txBody>
      </p:sp>
      <p:sp>
        <p:nvSpPr>
          <p:cNvPr id="16390" name="TextBox 31">
            <a:extLst>
              <a:ext uri="{FF2B5EF4-FFF2-40B4-BE49-F238E27FC236}">
                <a16:creationId xmlns="" xmlns:a16="http://schemas.microsoft.com/office/drawing/2014/main" id="{B6FB8EA9-1776-E21A-6F89-F84FD43441A4}"/>
              </a:ext>
            </a:extLst>
          </p:cNvPr>
          <p:cNvSpPr txBox="1">
            <a:spLocks noChangeArrowheads="1"/>
          </p:cNvSpPr>
          <p:nvPr/>
        </p:nvSpPr>
        <p:spPr bwMode="auto">
          <a:xfrm>
            <a:off x="531813" y="6399213"/>
            <a:ext cx="401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lnSpc>
                <a:spcPct val="100000"/>
              </a:lnSpc>
              <a:spcBef>
                <a:spcPct val="0"/>
              </a:spcBef>
              <a:spcAft>
                <a:spcPct val="0"/>
              </a:spcAft>
              <a:buFontTx/>
              <a:buNone/>
            </a:pPr>
            <a:r>
              <a:rPr lang="en-GB" altLang="en-US" sz="1200" b="1">
                <a:solidFill>
                  <a:srgbClr val="000000"/>
                </a:solidFill>
              </a:rPr>
              <a:t>0</a:t>
            </a:r>
          </a:p>
          <a:p>
            <a:pPr defTabSz="914400" fontAlgn="base">
              <a:lnSpc>
                <a:spcPct val="100000"/>
              </a:lnSpc>
              <a:spcBef>
                <a:spcPct val="0"/>
              </a:spcBef>
              <a:spcAft>
                <a:spcPct val="0"/>
              </a:spcAft>
              <a:buFontTx/>
              <a:buNone/>
            </a:pPr>
            <a:endParaRPr lang="en-GB" altLang="en-US" sz="1200" b="1">
              <a:solidFill>
                <a:srgbClr val="000000"/>
              </a:solidFill>
            </a:endParaRPr>
          </a:p>
        </p:txBody>
      </p:sp>
      <p:sp>
        <p:nvSpPr>
          <p:cNvPr id="7" name="Freeform 6">
            <a:extLst>
              <a:ext uri="{FF2B5EF4-FFF2-40B4-BE49-F238E27FC236}">
                <a16:creationId xmlns="" xmlns:a16="http://schemas.microsoft.com/office/drawing/2014/main" id="{0DD27253-37F0-A800-0771-04C1E25E8194}"/>
              </a:ext>
            </a:extLst>
          </p:cNvPr>
          <p:cNvSpPr/>
          <p:nvPr/>
        </p:nvSpPr>
        <p:spPr>
          <a:xfrm>
            <a:off x="863600" y="3440113"/>
            <a:ext cx="9747250" cy="1739900"/>
          </a:xfrm>
          <a:custGeom>
            <a:avLst/>
            <a:gdLst>
              <a:gd name="connsiteX0" fmla="*/ 0 w 9747504"/>
              <a:gd name="connsiteY0" fmla="*/ 1554480 h 1554480"/>
              <a:gd name="connsiteX1" fmla="*/ 0 w 9747504"/>
              <a:gd name="connsiteY1" fmla="*/ 1554480 h 1554480"/>
              <a:gd name="connsiteX2" fmla="*/ 1527048 w 9747504"/>
              <a:gd name="connsiteY2" fmla="*/ 1536192 h 1554480"/>
              <a:gd name="connsiteX3" fmla="*/ 3008376 w 9747504"/>
              <a:gd name="connsiteY3" fmla="*/ 18288 h 1554480"/>
              <a:gd name="connsiteX4" fmla="*/ 6455664 w 9747504"/>
              <a:gd name="connsiteY4" fmla="*/ 0 h 1554480"/>
              <a:gd name="connsiteX5" fmla="*/ 7360920 w 9747504"/>
              <a:gd name="connsiteY5" fmla="*/ 1408176 h 1554480"/>
              <a:gd name="connsiteX6" fmla="*/ 9747504 w 9747504"/>
              <a:gd name="connsiteY6" fmla="*/ 1399032 h 1554480"/>
              <a:gd name="connsiteX0" fmla="*/ 0 w 9747504"/>
              <a:gd name="connsiteY0" fmla="*/ 1554480 h 1654201"/>
              <a:gd name="connsiteX1" fmla="*/ 0 w 9747504"/>
              <a:gd name="connsiteY1" fmla="*/ 1554480 h 1654201"/>
              <a:gd name="connsiteX2" fmla="*/ 1527048 w 9747504"/>
              <a:gd name="connsiteY2" fmla="*/ 1536192 h 1654201"/>
              <a:gd name="connsiteX3" fmla="*/ 3008376 w 9747504"/>
              <a:gd name="connsiteY3" fmla="*/ 18288 h 1654201"/>
              <a:gd name="connsiteX4" fmla="*/ 6455664 w 9747504"/>
              <a:gd name="connsiteY4" fmla="*/ 0 h 1654201"/>
              <a:gd name="connsiteX5" fmla="*/ 7360920 w 9747504"/>
              <a:gd name="connsiteY5" fmla="*/ 1408176 h 1654201"/>
              <a:gd name="connsiteX6" fmla="*/ 9747504 w 9747504"/>
              <a:gd name="connsiteY6" fmla="*/ 1399032 h 1654201"/>
              <a:gd name="connsiteX0" fmla="*/ 0 w 9747504"/>
              <a:gd name="connsiteY0" fmla="*/ 1554480 h 1654201"/>
              <a:gd name="connsiteX1" fmla="*/ 0 w 9747504"/>
              <a:gd name="connsiteY1" fmla="*/ 1554480 h 1654201"/>
              <a:gd name="connsiteX2" fmla="*/ 1527048 w 9747504"/>
              <a:gd name="connsiteY2" fmla="*/ 1536192 h 1654201"/>
              <a:gd name="connsiteX3" fmla="*/ 3008376 w 9747504"/>
              <a:gd name="connsiteY3" fmla="*/ 18288 h 1654201"/>
              <a:gd name="connsiteX4" fmla="*/ 6455664 w 9747504"/>
              <a:gd name="connsiteY4" fmla="*/ 0 h 1654201"/>
              <a:gd name="connsiteX5" fmla="*/ 7360920 w 9747504"/>
              <a:gd name="connsiteY5" fmla="*/ 1408176 h 1654201"/>
              <a:gd name="connsiteX6" fmla="*/ 9747504 w 9747504"/>
              <a:gd name="connsiteY6" fmla="*/ 1399032 h 1654201"/>
              <a:gd name="connsiteX0" fmla="*/ 0 w 9747504"/>
              <a:gd name="connsiteY0" fmla="*/ 1554503 h 1654224"/>
              <a:gd name="connsiteX1" fmla="*/ 0 w 9747504"/>
              <a:gd name="connsiteY1" fmla="*/ 1554503 h 1654224"/>
              <a:gd name="connsiteX2" fmla="*/ 1527048 w 9747504"/>
              <a:gd name="connsiteY2" fmla="*/ 1536215 h 1654224"/>
              <a:gd name="connsiteX3" fmla="*/ 3008376 w 9747504"/>
              <a:gd name="connsiteY3" fmla="*/ 18311 h 1654224"/>
              <a:gd name="connsiteX4" fmla="*/ 6455664 w 9747504"/>
              <a:gd name="connsiteY4" fmla="*/ 23 h 1654224"/>
              <a:gd name="connsiteX5" fmla="*/ 7360920 w 9747504"/>
              <a:gd name="connsiteY5" fmla="*/ 1408199 h 1654224"/>
              <a:gd name="connsiteX6" fmla="*/ 9747504 w 9747504"/>
              <a:gd name="connsiteY6" fmla="*/ 1399055 h 1654224"/>
              <a:gd name="connsiteX0" fmla="*/ 0 w 9747504"/>
              <a:gd name="connsiteY0" fmla="*/ 1639567 h 1739288"/>
              <a:gd name="connsiteX1" fmla="*/ 0 w 9747504"/>
              <a:gd name="connsiteY1" fmla="*/ 1639567 h 1739288"/>
              <a:gd name="connsiteX2" fmla="*/ 1527048 w 9747504"/>
              <a:gd name="connsiteY2" fmla="*/ 1621279 h 1739288"/>
              <a:gd name="connsiteX3" fmla="*/ 3008376 w 9747504"/>
              <a:gd name="connsiteY3" fmla="*/ 103375 h 1739288"/>
              <a:gd name="connsiteX4" fmla="*/ 5852160 w 9747504"/>
              <a:gd name="connsiteY4" fmla="*/ 139951 h 1739288"/>
              <a:gd name="connsiteX5" fmla="*/ 7360920 w 9747504"/>
              <a:gd name="connsiteY5" fmla="*/ 1493263 h 1739288"/>
              <a:gd name="connsiteX6" fmla="*/ 9747504 w 9747504"/>
              <a:gd name="connsiteY6" fmla="*/ 1484119 h 17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7504" h="1739288">
                <a:moveTo>
                  <a:pt x="0" y="1639567"/>
                </a:moveTo>
                <a:lnTo>
                  <a:pt x="0" y="1639567"/>
                </a:lnTo>
                <a:cubicBezTo>
                  <a:pt x="254508" y="1636519"/>
                  <a:pt x="1025652" y="1877311"/>
                  <a:pt x="1527048" y="1621279"/>
                </a:cubicBezTo>
                <a:cubicBezTo>
                  <a:pt x="2028444" y="1365247"/>
                  <a:pt x="2287524" y="350263"/>
                  <a:pt x="3008376" y="103375"/>
                </a:cubicBezTo>
                <a:cubicBezTo>
                  <a:pt x="3729228" y="-143513"/>
                  <a:pt x="4904232" y="127759"/>
                  <a:pt x="5852160" y="139951"/>
                </a:cubicBezTo>
                <a:cubicBezTo>
                  <a:pt x="7001256" y="133855"/>
                  <a:pt x="6711696" y="1269235"/>
                  <a:pt x="7360920" y="1493263"/>
                </a:cubicBezTo>
                <a:cubicBezTo>
                  <a:pt x="8010144" y="1717291"/>
                  <a:pt x="8951976" y="1487167"/>
                  <a:pt x="9747504" y="1484119"/>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b="1">
              <a:solidFill>
                <a:prstClr val="white"/>
              </a:solidFill>
            </a:endParaRPr>
          </a:p>
        </p:txBody>
      </p:sp>
      <p:sp>
        <p:nvSpPr>
          <p:cNvPr id="8" name="Freeform 7">
            <a:extLst>
              <a:ext uri="{FF2B5EF4-FFF2-40B4-BE49-F238E27FC236}">
                <a16:creationId xmlns="" xmlns:a16="http://schemas.microsoft.com/office/drawing/2014/main" id="{4EB6BE57-1753-E36F-51B4-766912E011A8}"/>
              </a:ext>
            </a:extLst>
          </p:cNvPr>
          <p:cNvSpPr/>
          <p:nvPr/>
        </p:nvSpPr>
        <p:spPr>
          <a:xfrm>
            <a:off x="873125" y="2638425"/>
            <a:ext cx="9728200" cy="1617663"/>
          </a:xfrm>
          <a:custGeom>
            <a:avLst/>
            <a:gdLst>
              <a:gd name="connsiteX0" fmla="*/ 0 w 9729216"/>
              <a:gd name="connsiteY0" fmla="*/ 1426464 h 1426464"/>
              <a:gd name="connsiteX1" fmla="*/ 0 w 9729216"/>
              <a:gd name="connsiteY1" fmla="*/ 1426464 h 1426464"/>
              <a:gd name="connsiteX2" fmla="*/ 996696 w 9729216"/>
              <a:gd name="connsiteY2" fmla="*/ 1417320 h 1426464"/>
              <a:gd name="connsiteX3" fmla="*/ 1572768 w 9729216"/>
              <a:gd name="connsiteY3" fmla="*/ 0 h 1426464"/>
              <a:gd name="connsiteX4" fmla="*/ 3291840 w 9729216"/>
              <a:gd name="connsiteY4" fmla="*/ 18288 h 1426464"/>
              <a:gd name="connsiteX5" fmla="*/ 6053328 w 9729216"/>
              <a:gd name="connsiteY5" fmla="*/ 1399032 h 1426464"/>
              <a:gd name="connsiteX6" fmla="*/ 9729216 w 9729216"/>
              <a:gd name="connsiteY6" fmla="*/ 1389888 h 1426464"/>
              <a:gd name="connsiteX0" fmla="*/ 0 w 9729216"/>
              <a:gd name="connsiteY0" fmla="*/ 1426464 h 1525056"/>
              <a:gd name="connsiteX1" fmla="*/ 0 w 9729216"/>
              <a:gd name="connsiteY1" fmla="*/ 1426464 h 1525056"/>
              <a:gd name="connsiteX2" fmla="*/ 996696 w 9729216"/>
              <a:gd name="connsiteY2" fmla="*/ 1417320 h 1525056"/>
              <a:gd name="connsiteX3" fmla="*/ 1572768 w 9729216"/>
              <a:gd name="connsiteY3" fmla="*/ 0 h 1525056"/>
              <a:gd name="connsiteX4" fmla="*/ 3291840 w 9729216"/>
              <a:gd name="connsiteY4" fmla="*/ 18288 h 1525056"/>
              <a:gd name="connsiteX5" fmla="*/ 6053328 w 9729216"/>
              <a:gd name="connsiteY5" fmla="*/ 1399032 h 1525056"/>
              <a:gd name="connsiteX6" fmla="*/ 9729216 w 9729216"/>
              <a:gd name="connsiteY6" fmla="*/ 1389888 h 1525056"/>
              <a:gd name="connsiteX0" fmla="*/ 0 w 9729216"/>
              <a:gd name="connsiteY0" fmla="*/ 1426487 h 1525079"/>
              <a:gd name="connsiteX1" fmla="*/ 0 w 9729216"/>
              <a:gd name="connsiteY1" fmla="*/ 1426487 h 1525079"/>
              <a:gd name="connsiteX2" fmla="*/ 996696 w 9729216"/>
              <a:gd name="connsiteY2" fmla="*/ 1417343 h 1525079"/>
              <a:gd name="connsiteX3" fmla="*/ 1572768 w 9729216"/>
              <a:gd name="connsiteY3" fmla="*/ 23 h 1525079"/>
              <a:gd name="connsiteX4" fmla="*/ 3291840 w 9729216"/>
              <a:gd name="connsiteY4" fmla="*/ 18311 h 1525079"/>
              <a:gd name="connsiteX5" fmla="*/ 6053328 w 9729216"/>
              <a:gd name="connsiteY5" fmla="*/ 1399055 h 1525079"/>
              <a:gd name="connsiteX6" fmla="*/ 9729216 w 9729216"/>
              <a:gd name="connsiteY6" fmla="*/ 1389911 h 1525079"/>
              <a:gd name="connsiteX0" fmla="*/ 0 w 9729216"/>
              <a:gd name="connsiteY0" fmla="*/ 1426487 h 1525079"/>
              <a:gd name="connsiteX1" fmla="*/ 0 w 9729216"/>
              <a:gd name="connsiteY1" fmla="*/ 1426487 h 1525079"/>
              <a:gd name="connsiteX2" fmla="*/ 996696 w 9729216"/>
              <a:gd name="connsiteY2" fmla="*/ 1417343 h 1525079"/>
              <a:gd name="connsiteX3" fmla="*/ 1572768 w 9729216"/>
              <a:gd name="connsiteY3" fmla="*/ 23 h 1525079"/>
              <a:gd name="connsiteX4" fmla="*/ 3291840 w 9729216"/>
              <a:gd name="connsiteY4" fmla="*/ 18311 h 1525079"/>
              <a:gd name="connsiteX5" fmla="*/ 6053328 w 9729216"/>
              <a:gd name="connsiteY5" fmla="*/ 1399055 h 1525079"/>
              <a:gd name="connsiteX6" fmla="*/ 9729216 w 9729216"/>
              <a:gd name="connsiteY6" fmla="*/ 1389911 h 1525079"/>
              <a:gd name="connsiteX0" fmla="*/ 0 w 9729216"/>
              <a:gd name="connsiteY0" fmla="*/ 1426487 h 1525079"/>
              <a:gd name="connsiteX1" fmla="*/ 0 w 9729216"/>
              <a:gd name="connsiteY1" fmla="*/ 1426487 h 1525079"/>
              <a:gd name="connsiteX2" fmla="*/ 996696 w 9729216"/>
              <a:gd name="connsiteY2" fmla="*/ 1417343 h 1525079"/>
              <a:gd name="connsiteX3" fmla="*/ 1572768 w 9729216"/>
              <a:gd name="connsiteY3" fmla="*/ 23 h 1525079"/>
              <a:gd name="connsiteX4" fmla="*/ 3291840 w 9729216"/>
              <a:gd name="connsiteY4" fmla="*/ 18311 h 1525079"/>
              <a:gd name="connsiteX5" fmla="*/ 6053328 w 9729216"/>
              <a:gd name="connsiteY5" fmla="*/ 1399055 h 1525079"/>
              <a:gd name="connsiteX6" fmla="*/ 9729216 w 9729216"/>
              <a:gd name="connsiteY6" fmla="*/ 1389911 h 1525079"/>
              <a:gd name="connsiteX0" fmla="*/ 0 w 9729216"/>
              <a:gd name="connsiteY0" fmla="*/ 1517849 h 1617118"/>
              <a:gd name="connsiteX1" fmla="*/ 0 w 9729216"/>
              <a:gd name="connsiteY1" fmla="*/ 1517849 h 1617118"/>
              <a:gd name="connsiteX2" fmla="*/ 996696 w 9729216"/>
              <a:gd name="connsiteY2" fmla="*/ 1508705 h 1617118"/>
              <a:gd name="connsiteX3" fmla="*/ 1719072 w 9729216"/>
              <a:gd name="connsiteY3" fmla="*/ 82241 h 1617118"/>
              <a:gd name="connsiteX4" fmla="*/ 3291840 w 9729216"/>
              <a:gd name="connsiteY4" fmla="*/ 109673 h 1617118"/>
              <a:gd name="connsiteX5" fmla="*/ 6053328 w 9729216"/>
              <a:gd name="connsiteY5" fmla="*/ 1490417 h 1617118"/>
              <a:gd name="connsiteX6" fmla="*/ 9729216 w 9729216"/>
              <a:gd name="connsiteY6" fmla="*/ 1481273 h 1617118"/>
              <a:gd name="connsiteX0" fmla="*/ 0 w 9729216"/>
              <a:gd name="connsiteY0" fmla="*/ 1517849 h 1617118"/>
              <a:gd name="connsiteX1" fmla="*/ 0 w 9729216"/>
              <a:gd name="connsiteY1" fmla="*/ 1517849 h 1617118"/>
              <a:gd name="connsiteX2" fmla="*/ 996696 w 9729216"/>
              <a:gd name="connsiteY2" fmla="*/ 1508705 h 1617118"/>
              <a:gd name="connsiteX3" fmla="*/ 1892808 w 9729216"/>
              <a:gd name="connsiteY3" fmla="*/ 82241 h 1617118"/>
              <a:gd name="connsiteX4" fmla="*/ 3291840 w 9729216"/>
              <a:gd name="connsiteY4" fmla="*/ 109673 h 1617118"/>
              <a:gd name="connsiteX5" fmla="*/ 6053328 w 9729216"/>
              <a:gd name="connsiteY5" fmla="*/ 1490417 h 1617118"/>
              <a:gd name="connsiteX6" fmla="*/ 9729216 w 9729216"/>
              <a:gd name="connsiteY6" fmla="*/ 1481273 h 161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9216" h="1617118">
                <a:moveTo>
                  <a:pt x="0" y="1517849"/>
                </a:moveTo>
                <a:lnTo>
                  <a:pt x="0" y="1517849"/>
                </a:lnTo>
                <a:cubicBezTo>
                  <a:pt x="166116" y="1516325"/>
                  <a:pt x="681228" y="1747973"/>
                  <a:pt x="996696" y="1508705"/>
                </a:cubicBezTo>
                <a:cubicBezTo>
                  <a:pt x="1312164" y="1269437"/>
                  <a:pt x="1319784" y="76145"/>
                  <a:pt x="1892808" y="82241"/>
                </a:cubicBezTo>
                <a:cubicBezTo>
                  <a:pt x="2417064" y="91385"/>
                  <a:pt x="2598420" y="-125023"/>
                  <a:pt x="3291840" y="109673"/>
                </a:cubicBezTo>
                <a:cubicBezTo>
                  <a:pt x="3985260" y="344369"/>
                  <a:pt x="4828032" y="1493465"/>
                  <a:pt x="6053328" y="1490417"/>
                </a:cubicBezTo>
                <a:lnTo>
                  <a:pt x="9729216" y="1481273"/>
                </a:ln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b="1">
              <a:ln w="38100">
                <a:solidFill>
                  <a:prstClr val="black"/>
                </a:solidFill>
              </a:ln>
              <a:solidFill>
                <a:prstClr val="white"/>
              </a:solidFill>
            </a:endParaRPr>
          </a:p>
        </p:txBody>
      </p:sp>
      <p:cxnSp>
        <p:nvCxnSpPr>
          <p:cNvPr id="10" name="Straight Connector 9">
            <a:extLst>
              <a:ext uri="{FF2B5EF4-FFF2-40B4-BE49-F238E27FC236}">
                <a16:creationId xmlns="" xmlns:a16="http://schemas.microsoft.com/office/drawing/2014/main" id="{367C92F6-363D-60D6-67C6-2787B119274F}"/>
              </a:ext>
            </a:extLst>
          </p:cNvPr>
          <p:cNvCxnSpPr/>
          <p:nvPr/>
        </p:nvCxnSpPr>
        <p:spPr>
          <a:xfrm flipH="1" flipV="1">
            <a:off x="2338388" y="1366838"/>
            <a:ext cx="9525" cy="502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03E7D32-327A-7CD8-90C0-74B13C46A09F}"/>
              </a:ext>
            </a:extLst>
          </p:cNvPr>
          <p:cNvCxnSpPr/>
          <p:nvPr/>
        </p:nvCxnSpPr>
        <p:spPr>
          <a:xfrm flipH="1" flipV="1">
            <a:off x="7062788" y="1366838"/>
            <a:ext cx="9525" cy="502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E6B2A0B2-0A75-DBDA-E6D4-1B3DA0CEBE9C}"/>
              </a:ext>
            </a:extLst>
          </p:cNvPr>
          <p:cNvCxnSpPr/>
          <p:nvPr/>
        </p:nvCxnSpPr>
        <p:spPr>
          <a:xfrm flipH="1" flipV="1">
            <a:off x="8139113" y="1366838"/>
            <a:ext cx="9525" cy="5029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AEDD0DB7-0EAC-3FB4-D0C3-B66AFCC26E76}"/>
              </a:ext>
            </a:extLst>
          </p:cNvPr>
          <p:cNvCxnSpPr/>
          <p:nvPr/>
        </p:nvCxnSpPr>
        <p:spPr>
          <a:xfrm flipH="1" flipV="1">
            <a:off x="1908175" y="1385888"/>
            <a:ext cx="9525" cy="5029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BD86552-A97C-3FF9-ED10-3023A6BA13B1}"/>
              </a:ext>
            </a:extLst>
          </p:cNvPr>
          <p:cNvCxnSpPr/>
          <p:nvPr/>
        </p:nvCxnSpPr>
        <p:spPr>
          <a:xfrm flipH="1" flipV="1">
            <a:off x="4029075" y="1385888"/>
            <a:ext cx="9525" cy="5029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1BB31B9-6FE9-16C2-6A95-61DB54C4B481}"/>
              </a:ext>
            </a:extLst>
          </p:cNvPr>
          <p:cNvCxnSpPr/>
          <p:nvPr/>
        </p:nvCxnSpPr>
        <p:spPr>
          <a:xfrm flipH="1" flipV="1">
            <a:off x="6526213" y="1330325"/>
            <a:ext cx="9525" cy="5029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08898834-7A97-BD54-B52B-6D76A5361DFC}"/>
              </a:ext>
            </a:extLst>
          </p:cNvPr>
          <p:cNvSpPr txBox="1">
            <a:spLocks noChangeArrowheads="1"/>
          </p:cNvSpPr>
          <p:nvPr/>
        </p:nvSpPr>
        <p:spPr bwMode="auto">
          <a:xfrm>
            <a:off x="971550" y="4270375"/>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FF0000"/>
                </a:solidFill>
              </a:rPr>
              <a:t>Rest </a:t>
            </a:r>
          </a:p>
        </p:txBody>
      </p:sp>
      <p:sp>
        <p:nvSpPr>
          <p:cNvPr id="23" name="TextBox 22">
            <a:extLst>
              <a:ext uri="{FF2B5EF4-FFF2-40B4-BE49-F238E27FC236}">
                <a16:creationId xmlns="" xmlns:a16="http://schemas.microsoft.com/office/drawing/2014/main" id="{9636A310-21AC-08E3-9BB6-2F54329116C9}"/>
              </a:ext>
            </a:extLst>
          </p:cNvPr>
          <p:cNvSpPr txBox="1">
            <a:spLocks noChangeArrowheads="1"/>
          </p:cNvSpPr>
          <p:nvPr/>
        </p:nvSpPr>
        <p:spPr bwMode="auto">
          <a:xfrm>
            <a:off x="2441575" y="2200275"/>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FF0000"/>
                </a:solidFill>
              </a:rPr>
              <a:t>Activity  </a:t>
            </a:r>
          </a:p>
        </p:txBody>
      </p:sp>
      <p:sp>
        <p:nvSpPr>
          <p:cNvPr id="25" name="TextBox 24">
            <a:extLst>
              <a:ext uri="{FF2B5EF4-FFF2-40B4-BE49-F238E27FC236}">
                <a16:creationId xmlns="" xmlns:a16="http://schemas.microsoft.com/office/drawing/2014/main" id="{E5DB6982-B0C5-9959-6FEC-86A9F6C1B60E}"/>
              </a:ext>
            </a:extLst>
          </p:cNvPr>
          <p:cNvSpPr txBox="1">
            <a:spLocks noChangeArrowheads="1"/>
          </p:cNvSpPr>
          <p:nvPr/>
        </p:nvSpPr>
        <p:spPr bwMode="auto">
          <a:xfrm>
            <a:off x="4883150" y="2768600"/>
            <a:ext cx="930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FF0000"/>
                </a:solidFill>
              </a:rPr>
              <a:t>Recovery</a:t>
            </a:r>
          </a:p>
        </p:txBody>
      </p:sp>
      <p:sp>
        <p:nvSpPr>
          <p:cNvPr id="28" name="TextBox 27">
            <a:extLst>
              <a:ext uri="{FF2B5EF4-FFF2-40B4-BE49-F238E27FC236}">
                <a16:creationId xmlns="" xmlns:a16="http://schemas.microsoft.com/office/drawing/2014/main" id="{7EC4D44D-1FBC-1F9E-942F-25D0A0A8FA07}"/>
              </a:ext>
            </a:extLst>
          </p:cNvPr>
          <p:cNvSpPr txBox="1">
            <a:spLocks noChangeArrowheads="1"/>
          </p:cNvSpPr>
          <p:nvPr/>
        </p:nvSpPr>
        <p:spPr bwMode="auto">
          <a:xfrm>
            <a:off x="1285875" y="5194300"/>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4472C4"/>
                </a:solidFill>
              </a:rPr>
              <a:t>Rest </a:t>
            </a:r>
          </a:p>
        </p:txBody>
      </p:sp>
      <p:sp>
        <p:nvSpPr>
          <p:cNvPr id="29" name="TextBox 28">
            <a:extLst>
              <a:ext uri="{FF2B5EF4-FFF2-40B4-BE49-F238E27FC236}">
                <a16:creationId xmlns="" xmlns:a16="http://schemas.microsoft.com/office/drawing/2014/main" id="{56CDBFA9-FB65-4BFA-B82D-EBEB36332E36}"/>
              </a:ext>
            </a:extLst>
          </p:cNvPr>
          <p:cNvSpPr txBox="1">
            <a:spLocks noChangeArrowheads="1"/>
          </p:cNvSpPr>
          <p:nvPr/>
        </p:nvSpPr>
        <p:spPr bwMode="auto">
          <a:xfrm>
            <a:off x="4540250" y="3624263"/>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4472C4"/>
                </a:solidFill>
              </a:rPr>
              <a:t>Activity  </a:t>
            </a:r>
          </a:p>
        </p:txBody>
      </p:sp>
      <p:sp>
        <p:nvSpPr>
          <p:cNvPr id="30" name="TextBox 29">
            <a:extLst>
              <a:ext uri="{FF2B5EF4-FFF2-40B4-BE49-F238E27FC236}">
                <a16:creationId xmlns="" xmlns:a16="http://schemas.microsoft.com/office/drawing/2014/main" id="{EADF8AE2-879F-78A7-D784-106C61060160}"/>
              </a:ext>
            </a:extLst>
          </p:cNvPr>
          <p:cNvSpPr txBox="1">
            <a:spLocks noChangeArrowheads="1"/>
          </p:cNvSpPr>
          <p:nvPr/>
        </p:nvSpPr>
        <p:spPr bwMode="auto">
          <a:xfrm>
            <a:off x="7240588" y="4941888"/>
            <a:ext cx="898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4472C4"/>
                </a:solidFill>
              </a:rPr>
              <a:t>Recovery</a:t>
            </a:r>
          </a:p>
        </p:txBody>
      </p:sp>
      <p:sp>
        <p:nvSpPr>
          <p:cNvPr id="31" name="TextBox 30">
            <a:extLst>
              <a:ext uri="{FF2B5EF4-FFF2-40B4-BE49-F238E27FC236}">
                <a16:creationId xmlns="" xmlns:a16="http://schemas.microsoft.com/office/drawing/2014/main" id="{D6AA5324-413A-2390-6A9C-7B2FA4EA0C04}"/>
              </a:ext>
            </a:extLst>
          </p:cNvPr>
          <p:cNvSpPr txBox="1">
            <a:spLocks noChangeArrowheads="1"/>
          </p:cNvSpPr>
          <p:nvPr/>
        </p:nvSpPr>
        <p:spPr bwMode="auto">
          <a:xfrm>
            <a:off x="8755063" y="5081588"/>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4472C4"/>
                </a:solidFill>
              </a:rPr>
              <a:t>Rest </a:t>
            </a:r>
          </a:p>
        </p:txBody>
      </p:sp>
      <p:sp>
        <p:nvSpPr>
          <p:cNvPr id="32" name="TextBox 31">
            <a:extLst>
              <a:ext uri="{FF2B5EF4-FFF2-40B4-BE49-F238E27FC236}">
                <a16:creationId xmlns="" xmlns:a16="http://schemas.microsoft.com/office/drawing/2014/main" id="{55B1E3CE-974D-59EC-3F61-C8008E79A95A}"/>
              </a:ext>
            </a:extLst>
          </p:cNvPr>
          <p:cNvSpPr txBox="1">
            <a:spLocks noChangeArrowheads="1"/>
          </p:cNvSpPr>
          <p:nvPr/>
        </p:nvSpPr>
        <p:spPr bwMode="auto">
          <a:xfrm>
            <a:off x="8010525" y="4117975"/>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sz="1200" b="1">
                <a:solidFill>
                  <a:srgbClr val="FF0000"/>
                </a:solidFill>
              </a:rPr>
              <a:t>Rest </a:t>
            </a:r>
          </a:p>
        </p:txBody>
      </p:sp>
      <p:sp>
        <p:nvSpPr>
          <p:cNvPr id="16407" name="TextBox 11">
            <a:extLst>
              <a:ext uri="{FF2B5EF4-FFF2-40B4-BE49-F238E27FC236}">
                <a16:creationId xmlns="" xmlns:a16="http://schemas.microsoft.com/office/drawing/2014/main" id="{1D2ED5DF-12F8-E0A4-5FE7-D59804415961}"/>
              </a:ext>
            </a:extLst>
          </p:cNvPr>
          <p:cNvSpPr txBox="1">
            <a:spLocks noChangeArrowheads="1"/>
          </p:cNvSpPr>
          <p:nvPr/>
        </p:nvSpPr>
        <p:spPr bwMode="auto">
          <a:xfrm>
            <a:off x="6538913" y="465138"/>
            <a:ext cx="5192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b="1">
                <a:solidFill>
                  <a:srgbClr val="000000"/>
                </a:solidFill>
                <a:latin typeface="Calibri"/>
                <a:cs typeface="Calibri"/>
              </a:rPr>
              <a:t>Breathing at Rest and Activity</a:t>
            </a:r>
          </a:p>
        </p:txBody>
      </p:sp>
    </p:spTree>
    <p:extLst>
      <p:ext uri="{BB962C8B-B14F-4D97-AF65-F5344CB8AC3E}">
        <p14:creationId xmlns:p14="http://schemas.microsoft.com/office/powerpoint/2010/main" val="2250342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5"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TextBox 7">
            <a:extLst>
              <a:ext uri="{FF2B5EF4-FFF2-40B4-BE49-F238E27FC236}">
                <a16:creationId xmlns="" xmlns:a16="http://schemas.microsoft.com/office/drawing/2014/main" id="{F5902E4C-3C59-30BA-4769-05FD6B00AFC8}"/>
              </a:ext>
            </a:extLst>
          </p:cNvPr>
          <p:cNvSpPr txBox="1">
            <a:spLocks noChangeArrowheads="1"/>
          </p:cNvSpPr>
          <p:nvPr/>
        </p:nvSpPr>
        <p:spPr bwMode="auto">
          <a:xfrm>
            <a:off x="6934994" y="509587"/>
            <a:ext cx="4829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lnSpc>
                <a:spcPct val="100000"/>
              </a:lnSpc>
              <a:spcBef>
                <a:spcPct val="0"/>
              </a:spcBef>
              <a:spcAft>
                <a:spcPct val="0"/>
              </a:spcAft>
              <a:buFontTx/>
              <a:buNone/>
            </a:pPr>
            <a:r>
              <a:rPr lang="en-GB" altLang="en-US" b="1">
                <a:solidFill>
                  <a:srgbClr val="000000"/>
                </a:solidFill>
                <a:cs typeface="Calibri" panose="020F0502020204030204" pitchFamily="34" charset="0"/>
              </a:rPr>
              <a:t>“Normal Breathing Pattern”</a:t>
            </a:r>
          </a:p>
        </p:txBody>
      </p:sp>
      <p:grpSp>
        <p:nvGrpSpPr>
          <p:cNvPr id="17411" name="Group 4">
            <a:extLst>
              <a:ext uri="{FF2B5EF4-FFF2-40B4-BE49-F238E27FC236}">
                <a16:creationId xmlns="" xmlns:a16="http://schemas.microsoft.com/office/drawing/2014/main" id="{D729EBC0-68E2-BAF6-2A59-308F5AA6D87C}"/>
              </a:ext>
            </a:extLst>
          </p:cNvPr>
          <p:cNvGrpSpPr>
            <a:grpSpLocks/>
          </p:cNvGrpSpPr>
          <p:nvPr/>
        </p:nvGrpSpPr>
        <p:grpSpPr bwMode="auto">
          <a:xfrm>
            <a:off x="1079500" y="769938"/>
            <a:ext cx="10807700" cy="5743575"/>
            <a:chOff x="619760" y="548640"/>
            <a:chExt cx="10808208" cy="5742432"/>
          </a:xfrm>
        </p:grpSpPr>
        <p:cxnSp>
          <p:nvCxnSpPr>
            <p:cNvPr id="12" name="Straight Connector 11">
              <a:extLst>
                <a:ext uri="{FF2B5EF4-FFF2-40B4-BE49-F238E27FC236}">
                  <a16:creationId xmlns="" xmlns:a16="http://schemas.microsoft.com/office/drawing/2014/main" id="{C679C892-2589-FC60-C6C8-C3B16BB35506}"/>
                </a:ext>
              </a:extLst>
            </p:cNvPr>
            <p:cNvCxnSpPr/>
            <p:nvPr/>
          </p:nvCxnSpPr>
          <p:spPr>
            <a:xfrm>
              <a:off x="629285" y="548640"/>
              <a:ext cx="0" cy="5742432"/>
            </a:xfrm>
            <a:prstGeom prst="line">
              <a:avLst/>
            </a:prstGeom>
            <a:ln w="28575"/>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 xmlns:a16="http://schemas.microsoft.com/office/drawing/2014/main" id="{D34C8F5F-D8C7-56DD-1238-31AB118232AA}"/>
                </a:ext>
              </a:extLst>
            </p:cNvPr>
            <p:cNvCxnSpPr/>
            <p:nvPr/>
          </p:nvCxnSpPr>
          <p:spPr>
            <a:xfrm flipV="1">
              <a:off x="619760" y="3400809"/>
              <a:ext cx="10808208" cy="9523"/>
            </a:xfrm>
            <a:prstGeom prst="line">
              <a:avLst/>
            </a:prstGeom>
            <a:ln w="28575"/>
          </p:spPr>
          <p:style>
            <a:lnRef idx="3">
              <a:schemeClr val="dk1"/>
            </a:lnRef>
            <a:fillRef idx="0">
              <a:schemeClr val="dk1"/>
            </a:fillRef>
            <a:effectRef idx="2">
              <a:schemeClr val="dk1"/>
            </a:effectRef>
            <a:fontRef idx="minor">
              <a:schemeClr val="tx1"/>
            </a:fontRef>
          </p:style>
        </p:cxnSp>
      </p:grpSp>
      <p:sp>
        <p:nvSpPr>
          <p:cNvPr id="6" name="Freeform 5">
            <a:extLst>
              <a:ext uri="{FF2B5EF4-FFF2-40B4-BE49-F238E27FC236}">
                <a16:creationId xmlns="" xmlns:a16="http://schemas.microsoft.com/office/drawing/2014/main" id="{1B032D3B-3FD5-C8E3-66EF-3A3D3A31D25A}"/>
              </a:ext>
            </a:extLst>
          </p:cNvPr>
          <p:cNvSpPr/>
          <p:nvPr/>
        </p:nvSpPr>
        <p:spPr bwMode="auto">
          <a:xfrm>
            <a:off x="1089025" y="2457973"/>
            <a:ext cx="10255250" cy="1931987"/>
          </a:xfrm>
          <a:custGeom>
            <a:avLst/>
            <a:gdLst>
              <a:gd name="connsiteX0" fmla="*/ 0 w 9738360"/>
              <a:gd name="connsiteY0" fmla="*/ 2203704 h 3584448"/>
              <a:gd name="connsiteX1" fmla="*/ 713232 w 9738360"/>
              <a:gd name="connsiteY1" fmla="*/ 9144 h 3584448"/>
              <a:gd name="connsiteX2" fmla="*/ 1847088 w 9738360"/>
              <a:gd name="connsiteY2" fmla="*/ 3584448 h 3584448"/>
              <a:gd name="connsiteX3" fmla="*/ 2487168 w 9738360"/>
              <a:gd name="connsiteY3" fmla="*/ 3584448 h 3584448"/>
              <a:gd name="connsiteX4" fmla="*/ 3227832 w 9738360"/>
              <a:gd name="connsiteY4" fmla="*/ 0 h 3584448"/>
              <a:gd name="connsiteX5" fmla="*/ 4325112 w 9738360"/>
              <a:gd name="connsiteY5" fmla="*/ 3584448 h 3584448"/>
              <a:gd name="connsiteX6" fmla="*/ 5056632 w 9738360"/>
              <a:gd name="connsiteY6" fmla="*/ 3584448 h 3584448"/>
              <a:gd name="connsiteX7" fmla="*/ 6126480 w 9738360"/>
              <a:gd name="connsiteY7" fmla="*/ 9144 h 3584448"/>
              <a:gd name="connsiteX8" fmla="*/ 6912864 w 9738360"/>
              <a:gd name="connsiteY8" fmla="*/ 3584448 h 3584448"/>
              <a:gd name="connsiteX9" fmla="*/ 7863840 w 9738360"/>
              <a:gd name="connsiteY9" fmla="*/ 3584448 h 3584448"/>
              <a:gd name="connsiteX10" fmla="*/ 8924544 w 9738360"/>
              <a:gd name="connsiteY10" fmla="*/ 18288 h 3584448"/>
              <a:gd name="connsiteX11" fmla="*/ 9729216 w 9738360"/>
              <a:gd name="connsiteY11" fmla="*/ 2176272 h 3584448"/>
              <a:gd name="connsiteX12" fmla="*/ 9738360 w 9738360"/>
              <a:gd name="connsiteY12" fmla="*/ 2167128 h 358444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8360" h="3596618">
                <a:moveTo>
                  <a:pt x="0" y="2215874"/>
                </a:moveTo>
                <a:cubicBezTo>
                  <a:pt x="237744" y="1484354"/>
                  <a:pt x="405384" y="-208810"/>
                  <a:pt x="713232" y="21314"/>
                </a:cubicBezTo>
                <a:cubicBezTo>
                  <a:pt x="1021080" y="251438"/>
                  <a:pt x="1633728" y="3596618"/>
                  <a:pt x="1847088" y="3596618"/>
                </a:cubicBezTo>
                <a:lnTo>
                  <a:pt x="2487168" y="3596618"/>
                </a:lnTo>
                <a:cubicBezTo>
                  <a:pt x="2700528" y="3596618"/>
                  <a:pt x="2994660" y="21314"/>
                  <a:pt x="3300984" y="21314"/>
                </a:cubicBezTo>
                <a:cubicBezTo>
                  <a:pt x="3607308" y="21314"/>
                  <a:pt x="4081272" y="3596618"/>
                  <a:pt x="4325112" y="3596618"/>
                </a:cubicBezTo>
                <a:lnTo>
                  <a:pt x="5056632" y="3596618"/>
                </a:lnTo>
                <a:cubicBezTo>
                  <a:pt x="5300472" y="3596618"/>
                  <a:pt x="5716524" y="21314"/>
                  <a:pt x="6025896" y="21314"/>
                </a:cubicBezTo>
                <a:cubicBezTo>
                  <a:pt x="6335268" y="21314"/>
                  <a:pt x="6595872" y="3596618"/>
                  <a:pt x="6912864" y="3596618"/>
                </a:cubicBezTo>
                <a:lnTo>
                  <a:pt x="7863840" y="3596618"/>
                </a:lnTo>
                <a:cubicBezTo>
                  <a:pt x="8180832" y="3596618"/>
                  <a:pt x="8613648" y="265154"/>
                  <a:pt x="8924544" y="30458"/>
                </a:cubicBezTo>
                <a:cubicBezTo>
                  <a:pt x="9235440" y="-204238"/>
                  <a:pt x="9593580" y="1830302"/>
                  <a:pt x="9729216" y="2188442"/>
                </a:cubicBezTo>
                <a:lnTo>
                  <a:pt x="9738360" y="2179298"/>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ln w="19050">
                <a:solidFill>
                  <a:prstClr val="black"/>
                </a:solidFill>
              </a:ln>
              <a:solidFill>
                <a:prstClr val="white"/>
              </a:solidFill>
            </a:endParaRPr>
          </a:p>
        </p:txBody>
      </p:sp>
      <p:sp>
        <p:nvSpPr>
          <p:cNvPr id="2" name="TextBox 1">
            <a:extLst>
              <a:ext uri="{FF2B5EF4-FFF2-40B4-BE49-F238E27FC236}">
                <a16:creationId xmlns="" xmlns:a16="http://schemas.microsoft.com/office/drawing/2014/main" id="{4CE44631-D64A-B409-6A93-A5490036C563}"/>
              </a:ext>
            </a:extLst>
          </p:cNvPr>
          <p:cNvSpPr txBox="1"/>
          <p:nvPr/>
        </p:nvSpPr>
        <p:spPr>
          <a:xfrm>
            <a:off x="571800" y="2382592"/>
            <a:ext cx="606391" cy="461665"/>
          </a:xfrm>
          <a:prstGeom prst="rect">
            <a:avLst/>
          </a:prstGeom>
          <a:noFill/>
          <a:ln w="28575">
            <a:noFill/>
          </a:ln>
        </p:spPr>
        <p:txBody>
          <a:bodyPr>
            <a:spAutoFit/>
          </a:bodyPr>
          <a:lstStyle/>
          <a:p>
            <a:pPr algn="ctr" defTabSz="914400">
              <a:defRPr/>
            </a:pPr>
            <a:r>
              <a:rPr lang="en-GB" sz="2400" b="1">
                <a:ln w="19050">
                  <a:solidFill>
                    <a:prstClr val="black"/>
                  </a:solidFill>
                </a:ln>
                <a:solidFill>
                  <a:prstClr val="black"/>
                </a:solidFill>
              </a:rPr>
              <a:t>  </a:t>
            </a:r>
          </a:p>
        </p:txBody>
      </p:sp>
      <p:sp>
        <p:nvSpPr>
          <p:cNvPr id="17414" name="TextBox 3">
            <a:extLst>
              <a:ext uri="{FF2B5EF4-FFF2-40B4-BE49-F238E27FC236}">
                <a16:creationId xmlns="" xmlns:a16="http://schemas.microsoft.com/office/drawing/2014/main" id="{4CCD19BF-BC4B-DCBA-B01B-9A7ECA5B93B5}"/>
              </a:ext>
            </a:extLst>
          </p:cNvPr>
          <p:cNvSpPr txBox="1">
            <a:spLocks noChangeArrowheads="1"/>
          </p:cNvSpPr>
          <p:nvPr/>
        </p:nvSpPr>
        <p:spPr bwMode="auto">
          <a:xfrm>
            <a:off x="220663" y="2001838"/>
            <a:ext cx="65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a:solidFill>
                  <a:srgbClr val="000000"/>
                </a:solidFill>
              </a:rPr>
              <a:t>IN</a:t>
            </a:r>
          </a:p>
        </p:txBody>
      </p:sp>
      <p:sp>
        <p:nvSpPr>
          <p:cNvPr id="17415" name="TextBox 16">
            <a:extLst>
              <a:ext uri="{FF2B5EF4-FFF2-40B4-BE49-F238E27FC236}">
                <a16:creationId xmlns="" xmlns:a16="http://schemas.microsoft.com/office/drawing/2014/main" id="{5240EE49-243E-3B49-835E-4B69D9B6CFD6}"/>
              </a:ext>
            </a:extLst>
          </p:cNvPr>
          <p:cNvSpPr txBox="1">
            <a:spLocks noChangeArrowheads="1"/>
          </p:cNvSpPr>
          <p:nvPr/>
        </p:nvSpPr>
        <p:spPr bwMode="auto">
          <a:xfrm>
            <a:off x="131763" y="4003675"/>
            <a:ext cx="833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Tx/>
              <a:buNone/>
            </a:pPr>
            <a:r>
              <a:rPr lang="en-GB" altLang="en-US">
                <a:solidFill>
                  <a:srgbClr val="000000"/>
                </a:solidFill>
              </a:rPr>
              <a:t>OUT</a:t>
            </a:r>
          </a:p>
        </p:txBody>
      </p:sp>
    </p:spTree>
    <p:extLst>
      <p:ext uri="{BB962C8B-B14F-4D97-AF65-F5344CB8AC3E}">
        <p14:creationId xmlns:p14="http://schemas.microsoft.com/office/powerpoint/2010/main" val="2803146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TextBox 7">
            <a:extLst>
              <a:ext uri="{FF2B5EF4-FFF2-40B4-BE49-F238E27FC236}">
                <a16:creationId xmlns="" xmlns:a16="http://schemas.microsoft.com/office/drawing/2014/main" id="{F5902E4C-3C59-30BA-4769-05FD6B00AFC8}"/>
              </a:ext>
            </a:extLst>
          </p:cNvPr>
          <p:cNvSpPr txBox="1">
            <a:spLocks noChangeArrowheads="1"/>
          </p:cNvSpPr>
          <p:nvPr/>
        </p:nvSpPr>
        <p:spPr bwMode="auto">
          <a:xfrm>
            <a:off x="5449825" y="246718"/>
            <a:ext cx="6675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lnSpc>
                <a:spcPct val="100000"/>
              </a:lnSpc>
              <a:spcBef>
                <a:spcPct val="0"/>
              </a:spcBef>
              <a:spcAft>
                <a:spcPct val="0"/>
              </a:spcAft>
              <a:buFontTx/>
              <a:buNone/>
            </a:pPr>
            <a:r>
              <a:rPr lang="en-GB" altLang="en-US" b="1" dirty="0" smtClean="0">
                <a:solidFill>
                  <a:srgbClr val="000000"/>
                </a:solidFill>
                <a:cs typeface="Calibri" panose="020F0502020204030204" pitchFamily="34" charset="0"/>
              </a:rPr>
              <a:t>“Altered / dysfunctional Breathing </a:t>
            </a:r>
            <a:r>
              <a:rPr lang="en-GB" altLang="en-US" b="1" dirty="0">
                <a:solidFill>
                  <a:srgbClr val="000000"/>
                </a:solidFill>
                <a:cs typeface="Calibri" panose="020F0502020204030204" pitchFamily="34" charset="0"/>
              </a:rPr>
              <a:t>Pattern”</a:t>
            </a:r>
          </a:p>
        </p:txBody>
      </p:sp>
      <p:grpSp>
        <p:nvGrpSpPr>
          <p:cNvPr id="3" name="Group 2"/>
          <p:cNvGrpSpPr/>
          <p:nvPr/>
        </p:nvGrpSpPr>
        <p:grpSpPr>
          <a:xfrm>
            <a:off x="549148" y="769938"/>
            <a:ext cx="10807700" cy="5743575"/>
            <a:chOff x="1079500" y="769938"/>
            <a:chExt cx="10807700" cy="5743575"/>
          </a:xfrm>
        </p:grpSpPr>
        <p:grpSp>
          <p:nvGrpSpPr>
            <p:cNvPr id="17411" name="Group 4">
              <a:extLst>
                <a:ext uri="{FF2B5EF4-FFF2-40B4-BE49-F238E27FC236}">
                  <a16:creationId xmlns="" xmlns:a16="http://schemas.microsoft.com/office/drawing/2014/main" id="{D729EBC0-68E2-BAF6-2A59-308F5AA6D87C}"/>
                </a:ext>
              </a:extLst>
            </p:cNvPr>
            <p:cNvGrpSpPr>
              <a:grpSpLocks/>
            </p:cNvGrpSpPr>
            <p:nvPr/>
          </p:nvGrpSpPr>
          <p:grpSpPr bwMode="auto">
            <a:xfrm>
              <a:off x="1079500" y="769938"/>
              <a:ext cx="10807700" cy="5743575"/>
              <a:chOff x="619760" y="548640"/>
              <a:chExt cx="10808208" cy="5742432"/>
            </a:xfrm>
          </p:grpSpPr>
          <p:cxnSp>
            <p:nvCxnSpPr>
              <p:cNvPr id="12" name="Straight Connector 11">
                <a:extLst>
                  <a:ext uri="{FF2B5EF4-FFF2-40B4-BE49-F238E27FC236}">
                    <a16:creationId xmlns="" xmlns:a16="http://schemas.microsoft.com/office/drawing/2014/main" id="{C679C892-2589-FC60-C6C8-C3B16BB35506}"/>
                  </a:ext>
                </a:extLst>
              </p:cNvPr>
              <p:cNvCxnSpPr/>
              <p:nvPr/>
            </p:nvCxnSpPr>
            <p:spPr>
              <a:xfrm>
                <a:off x="629285" y="548640"/>
                <a:ext cx="0" cy="5742432"/>
              </a:xfrm>
              <a:prstGeom prst="line">
                <a:avLst/>
              </a:prstGeom>
              <a:ln w="28575"/>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 xmlns:a16="http://schemas.microsoft.com/office/drawing/2014/main" id="{D34C8F5F-D8C7-56DD-1238-31AB118232AA}"/>
                  </a:ext>
                </a:extLst>
              </p:cNvPr>
              <p:cNvCxnSpPr/>
              <p:nvPr/>
            </p:nvCxnSpPr>
            <p:spPr>
              <a:xfrm flipV="1">
                <a:off x="619760" y="3400809"/>
                <a:ext cx="10808208" cy="9523"/>
              </a:xfrm>
              <a:prstGeom prst="line">
                <a:avLst/>
              </a:prstGeom>
              <a:ln w="28575"/>
            </p:spPr>
            <p:style>
              <a:lnRef idx="3">
                <a:schemeClr val="dk1"/>
              </a:lnRef>
              <a:fillRef idx="0">
                <a:schemeClr val="dk1"/>
              </a:fillRef>
              <a:effectRef idx="2">
                <a:schemeClr val="dk1"/>
              </a:effectRef>
              <a:fontRef idx="minor">
                <a:schemeClr val="tx1"/>
              </a:fontRef>
            </p:style>
          </p:cxnSp>
        </p:grpSp>
        <p:sp>
          <p:nvSpPr>
            <p:cNvPr id="6" name="Freeform 5">
              <a:extLst>
                <a:ext uri="{FF2B5EF4-FFF2-40B4-BE49-F238E27FC236}">
                  <a16:creationId xmlns="" xmlns:a16="http://schemas.microsoft.com/office/drawing/2014/main" id="{1B032D3B-3FD5-C8E3-66EF-3A3D3A31D25A}"/>
                </a:ext>
              </a:extLst>
            </p:cNvPr>
            <p:cNvSpPr/>
            <p:nvPr/>
          </p:nvSpPr>
          <p:spPr bwMode="auto">
            <a:xfrm>
              <a:off x="1089025" y="2457973"/>
              <a:ext cx="10255250" cy="1931987"/>
            </a:xfrm>
            <a:custGeom>
              <a:avLst/>
              <a:gdLst>
                <a:gd name="connsiteX0" fmla="*/ 0 w 9738360"/>
                <a:gd name="connsiteY0" fmla="*/ 2203704 h 3584448"/>
                <a:gd name="connsiteX1" fmla="*/ 713232 w 9738360"/>
                <a:gd name="connsiteY1" fmla="*/ 9144 h 3584448"/>
                <a:gd name="connsiteX2" fmla="*/ 1847088 w 9738360"/>
                <a:gd name="connsiteY2" fmla="*/ 3584448 h 3584448"/>
                <a:gd name="connsiteX3" fmla="*/ 2487168 w 9738360"/>
                <a:gd name="connsiteY3" fmla="*/ 3584448 h 3584448"/>
                <a:gd name="connsiteX4" fmla="*/ 3227832 w 9738360"/>
                <a:gd name="connsiteY4" fmla="*/ 0 h 3584448"/>
                <a:gd name="connsiteX5" fmla="*/ 4325112 w 9738360"/>
                <a:gd name="connsiteY5" fmla="*/ 3584448 h 3584448"/>
                <a:gd name="connsiteX6" fmla="*/ 5056632 w 9738360"/>
                <a:gd name="connsiteY6" fmla="*/ 3584448 h 3584448"/>
                <a:gd name="connsiteX7" fmla="*/ 6126480 w 9738360"/>
                <a:gd name="connsiteY7" fmla="*/ 9144 h 3584448"/>
                <a:gd name="connsiteX8" fmla="*/ 6912864 w 9738360"/>
                <a:gd name="connsiteY8" fmla="*/ 3584448 h 3584448"/>
                <a:gd name="connsiteX9" fmla="*/ 7863840 w 9738360"/>
                <a:gd name="connsiteY9" fmla="*/ 3584448 h 3584448"/>
                <a:gd name="connsiteX10" fmla="*/ 8924544 w 9738360"/>
                <a:gd name="connsiteY10" fmla="*/ 18288 h 3584448"/>
                <a:gd name="connsiteX11" fmla="*/ 9729216 w 9738360"/>
                <a:gd name="connsiteY11" fmla="*/ 2176272 h 3584448"/>
                <a:gd name="connsiteX12" fmla="*/ 9738360 w 9738360"/>
                <a:gd name="connsiteY12" fmla="*/ 2167128 h 358444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126480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227832 w 9738360"/>
                <a:gd name="connsiteY4" fmla="*/ 12170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 name="connsiteX0" fmla="*/ 0 w 9738360"/>
                <a:gd name="connsiteY0" fmla="*/ 2215874 h 3596618"/>
                <a:gd name="connsiteX1" fmla="*/ 713232 w 9738360"/>
                <a:gd name="connsiteY1" fmla="*/ 21314 h 3596618"/>
                <a:gd name="connsiteX2" fmla="*/ 1847088 w 9738360"/>
                <a:gd name="connsiteY2" fmla="*/ 3596618 h 3596618"/>
                <a:gd name="connsiteX3" fmla="*/ 2487168 w 9738360"/>
                <a:gd name="connsiteY3" fmla="*/ 3596618 h 3596618"/>
                <a:gd name="connsiteX4" fmla="*/ 3300984 w 9738360"/>
                <a:gd name="connsiteY4" fmla="*/ 21314 h 3596618"/>
                <a:gd name="connsiteX5" fmla="*/ 4325112 w 9738360"/>
                <a:gd name="connsiteY5" fmla="*/ 3596618 h 3596618"/>
                <a:gd name="connsiteX6" fmla="*/ 5056632 w 9738360"/>
                <a:gd name="connsiteY6" fmla="*/ 3596618 h 3596618"/>
                <a:gd name="connsiteX7" fmla="*/ 6025896 w 9738360"/>
                <a:gd name="connsiteY7" fmla="*/ 21314 h 3596618"/>
                <a:gd name="connsiteX8" fmla="*/ 6912864 w 9738360"/>
                <a:gd name="connsiteY8" fmla="*/ 3596618 h 3596618"/>
                <a:gd name="connsiteX9" fmla="*/ 7863840 w 9738360"/>
                <a:gd name="connsiteY9" fmla="*/ 3596618 h 3596618"/>
                <a:gd name="connsiteX10" fmla="*/ 8924544 w 9738360"/>
                <a:gd name="connsiteY10" fmla="*/ 30458 h 3596618"/>
                <a:gd name="connsiteX11" fmla="*/ 9729216 w 9738360"/>
                <a:gd name="connsiteY11" fmla="*/ 2188442 h 3596618"/>
                <a:gd name="connsiteX12" fmla="*/ 9738360 w 9738360"/>
                <a:gd name="connsiteY12" fmla="*/ 2179298 h 359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8360" h="3596618">
                  <a:moveTo>
                    <a:pt x="0" y="2215874"/>
                  </a:moveTo>
                  <a:cubicBezTo>
                    <a:pt x="237744" y="1484354"/>
                    <a:pt x="405384" y="-208810"/>
                    <a:pt x="713232" y="21314"/>
                  </a:cubicBezTo>
                  <a:cubicBezTo>
                    <a:pt x="1021080" y="251438"/>
                    <a:pt x="1633728" y="3596618"/>
                    <a:pt x="1847088" y="3596618"/>
                  </a:cubicBezTo>
                  <a:lnTo>
                    <a:pt x="2487168" y="3596618"/>
                  </a:lnTo>
                  <a:cubicBezTo>
                    <a:pt x="2700528" y="3596618"/>
                    <a:pt x="2994660" y="21314"/>
                    <a:pt x="3300984" y="21314"/>
                  </a:cubicBezTo>
                  <a:cubicBezTo>
                    <a:pt x="3607308" y="21314"/>
                    <a:pt x="4081272" y="3596618"/>
                    <a:pt x="4325112" y="3596618"/>
                  </a:cubicBezTo>
                  <a:lnTo>
                    <a:pt x="5056632" y="3596618"/>
                  </a:lnTo>
                  <a:cubicBezTo>
                    <a:pt x="5300472" y="3596618"/>
                    <a:pt x="5716524" y="21314"/>
                    <a:pt x="6025896" y="21314"/>
                  </a:cubicBezTo>
                  <a:cubicBezTo>
                    <a:pt x="6335268" y="21314"/>
                    <a:pt x="6595872" y="3596618"/>
                    <a:pt x="6912864" y="3596618"/>
                  </a:cubicBezTo>
                  <a:lnTo>
                    <a:pt x="7863840" y="3596618"/>
                  </a:lnTo>
                  <a:cubicBezTo>
                    <a:pt x="8180832" y="3596618"/>
                    <a:pt x="8613648" y="265154"/>
                    <a:pt x="8924544" y="30458"/>
                  </a:cubicBezTo>
                  <a:cubicBezTo>
                    <a:pt x="9235440" y="-204238"/>
                    <a:pt x="9593580" y="1830302"/>
                    <a:pt x="9729216" y="2188442"/>
                  </a:cubicBezTo>
                  <a:lnTo>
                    <a:pt x="9738360" y="2179298"/>
                  </a:lnTo>
                </a:path>
              </a:pathLst>
            </a:custGeom>
            <a:noFill/>
            <a:ln w="25400">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ln w="19050">
                  <a:solidFill>
                    <a:prstClr val="black"/>
                  </a:solidFill>
                </a:ln>
                <a:solidFill>
                  <a:prstClr val="white"/>
                </a:solidFill>
              </a:endParaRPr>
            </a:p>
          </p:txBody>
        </p:sp>
      </p:grpSp>
      <p:sp>
        <p:nvSpPr>
          <p:cNvPr id="2" name="TextBox 1">
            <a:extLst>
              <a:ext uri="{FF2B5EF4-FFF2-40B4-BE49-F238E27FC236}">
                <a16:creationId xmlns="" xmlns:a16="http://schemas.microsoft.com/office/drawing/2014/main" id="{4CE44631-D64A-B409-6A93-A5490036C563}"/>
              </a:ext>
            </a:extLst>
          </p:cNvPr>
          <p:cNvSpPr txBox="1"/>
          <p:nvPr/>
        </p:nvSpPr>
        <p:spPr>
          <a:xfrm>
            <a:off x="571800" y="2382592"/>
            <a:ext cx="606391" cy="461665"/>
          </a:xfrm>
          <a:prstGeom prst="rect">
            <a:avLst/>
          </a:prstGeom>
          <a:noFill/>
          <a:ln w="28575">
            <a:noFill/>
          </a:ln>
        </p:spPr>
        <p:txBody>
          <a:bodyPr>
            <a:spAutoFit/>
          </a:bodyPr>
          <a:lstStyle/>
          <a:p>
            <a:pPr algn="ctr" defTabSz="914400">
              <a:defRPr/>
            </a:pPr>
            <a:r>
              <a:rPr lang="en-GB" sz="2400" b="1">
                <a:ln w="19050">
                  <a:solidFill>
                    <a:prstClr val="black"/>
                  </a:solidFill>
                </a:ln>
                <a:solidFill>
                  <a:prstClr val="black"/>
                </a:solidFill>
              </a:rPr>
              <a:t>  </a:t>
            </a:r>
          </a:p>
        </p:txBody>
      </p:sp>
      <p:sp>
        <p:nvSpPr>
          <p:cNvPr id="4" name="Freeform 3"/>
          <p:cNvSpPr/>
          <p:nvPr/>
        </p:nvSpPr>
        <p:spPr>
          <a:xfrm>
            <a:off x="559981" y="1494853"/>
            <a:ext cx="9434624" cy="3380051"/>
          </a:xfrm>
          <a:custGeom>
            <a:avLst/>
            <a:gdLst>
              <a:gd name="connsiteX0" fmla="*/ 0 w 9434624"/>
              <a:gd name="connsiteY0" fmla="*/ 2127305 h 3380051"/>
              <a:gd name="connsiteX1" fmla="*/ 368596 w 9434624"/>
              <a:gd name="connsiteY1" fmla="*/ 759249 h 3380051"/>
              <a:gd name="connsiteX2" fmla="*/ 786810 w 9434624"/>
              <a:gd name="connsiteY2" fmla="*/ 2864496 h 3380051"/>
              <a:gd name="connsiteX3" fmla="*/ 1360968 w 9434624"/>
              <a:gd name="connsiteY3" fmla="*/ 553687 h 3380051"/>
              <a:gd name="connsiteX4" fmla="*/ 1949303 w 9434624"/>
              <a:gd name="connsiteY4" fmla="*/ 3034617 h 3380051"/>
              <a:gd name="connsiteX5" fmla="*/ 2530549 w 9434624"/>
              <a:gd name="connsiteY5" fmla="*/ 794 h 3380051"/>
              <a:gd name="connsiteX6" fmla="*/ 3345712 w 9434624"/>
              <a:gd name="connsiteY6" fmla="*/ 3374859 h 3380051"/>
              <a:gd name="connsiteX7" fmla="*/ 3700131 w 9434624"/>
              <a:gd name="connsiteY7" fmla="*/ 815956 h 3380051"/>
              <a:gd name="connsiteX8" fmla="*/ 4089991 w 9434624"/>
              <a:gd name="connsiteY8" fmla="*/ 2651845 h 3380051"/>
              <a:gd name="connsiteX9" fmla="*/ 4323907 w 9434624"/>
              <a:gd name="connsiteY9" fmla="*/ 808868 h 3380051"/>
              <a:gd name="connsiteX10" fmla="*/ 4791740 w 9434624"/>
              <a:gd name="connsiteY10" fmla="*/ 2637668 h 3380051"/>
              <a:gd name="connsiteX11" fmla="*/ 5217042 w 9434624"/>
              <a:gd name="connsiteY11" fmla="*/ 589128 h 3380051"/>
              <a:gd name="connsiteX12" fmla="*/ 5954233 w 9434624"/>
              <a:gd name="connsiteY12" fmla="*/ 2779435 h 3380051"/>
              <a:gd name="connsiteX13" fmla="*/ 6500038 w 9434624"/>
              <a:gd name="connsiteY13" fmla="*/ 546598 h 3380051"/>
              <a:gd name="connsiteX14" fmla="*/ 7258493 w 9434624"/>
              <a:gd name="connsiteY14" fmla="*/ 2807789 h 3380051"/>
              <a:gd name="connsiteX15" fmla="*/ 7804298 w 9434624"/>
              <a:gd name="connsiteY15" fmla="*/ 7882 h 3380051"/>
              <a:gd name="connsiteX16" fmla="*/ 8498959 w 9434624"/>
              <a:gd name="connsiteY16" fmla="*/ 3289798 h 3380051"/>
              <a:gd name="connsiteX17" fmla="*/ 9087293 w 9434624"/>
              <a:gd name="connsiteY17" fmla="*/ 702542 h 3380051"/>
              <a:gd name="connsiteX18" fmla="*/ 9434624 w 9434624"/>
              <a:gd name="connsiteY18" fmla="*/ 2120217 h 338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4624" h="3380051">
                <a:moveTo>
                  <a:pt x="0" y="2127305"/>
                </a:moveTo>
                <a:cubicBezTo>
                  <a:pt x="118730" y="1381844"/>
                  <a:pt x="237461" y="636384"/>
                  <a:pt x="368596" y="759249"/>
                </a:cubicBezTo>
                <a:cubicBezTo>
                  <a:pt x="499731" y="882114"/>
                  <a:pt x="621415" y="2898756"/>
                  <a:pt x="786810" y="2864496"/>
                </a:cubicBezTo>
                <a:cubicBezTo>
                  <a:pt x="952205" y="2830236"/>
                  <a:pt x="1167219" y="525333"/>
                  <a:pt x="1360968" y="553687"/>
                </a:cubicBezTo>
                <a:cubicBezTo>
                  <a:pt x="1554717" y="582040"/>
                  <a:pt x="1754373" y="3126766"/>
                  <a:pt x="1949303" y="3034617"/>
                </a:cubicBezTo>
                <a:cubicBezTo>
                  <a:pt x="2144233" y="2942468"/>
                  <a:pt x="2297814" y="-55913"/>
                  <a:pt x="2530549" y="794"/>
                </a:cubicBezTo>
                <a:cubicBezTo>
                  <a:pt x="2763284" y="57501"/>
                  <a:pt x="3150782" y="3238999"/>
                  <a:pt x="3345712" y="3374859"/>
                </a:cubicBezTo>
                <a:cubicBezTo>
                  <a:pt x="3540642" y="3510719"/>
                  <a:pt x="3576085" y="936458"/>
                  <a:pt x="3700131" y="815956"/>
                </a:cubicBezTo>
                <a:cubicBezTo>
                  <a:pt x="3824178" y="695454"/>
                  <a:pt x="3986028" y="2653026"/>
                  <a:pt x="4089991" y="2651845"/>
                </a:cubicBezTo>
                <a:cubicBezTo>
                  <a:pt x="4193954" y="2650664"/>
                  <a:pt x="4206949" y="811231"/>
                  <a:pt x="4323907" y="808868"/>
                </a:cubicBezTo>
                <a:cubicBezTo>
                  <a:pt x="4440865" y="806505"/>
                  <a:pt x="4642884" y="2674291"/>
                  <a:pt x="4791740" y="2637668"/>
                </a:cubicBezTo>
                <a:cubicBezTo>
                  <a:pt x="4940596" y="2601045"/>
                  <a:pt x="5023293" y="565500"/>
                  <a:pt x="5217042" y="589128"/>
                </a:cubicBezTo>
                <a:cubicBezTo>
                  <a:pt x="5410791" y="612756"/>
                  <a:pt x="5740401" y="2786523"/>
                  <a:pt x="5954233" y="2779435"/>
                </a:cubicBezTo>
                <a:cubicBezTo>
                  <a:pt x="6168065" y="2772347"/>
                  <a:pt x="6282661" y="541872"/>
                  <a:pt x="6500038" y="546598"/>
                </a:cubicBezTo>
                <a:cubicBezTo>
                  <a:pt x="6717415" y="551324"/>
                  <a:pt x="7041116" y="2897575"/>
                  <a:pt x="7258493" y="2807789"/>
                </a:cubicBezTo>
                <a:cubicBezTo>
                  <a:pt x="7475870" y="2718003"/>
                  <a:pt x="7597554" y="-72453"/>
                  <a:pt x="7804298" y="7882"/>
                </a:cubicBezTo>
                <a:cubicBezTo>
                  <a:pt x="8011042" y="88217"/>
                  <a:pt x="8285127" y="3174021"/>
                  <a:pt x="8498959" y="3289798"/>
                </a:cubicBezTo>
                <a:cubicBezTo>
                  <a:pt x="8712791" y="3405575"/>
                  <a:pt x="8931349" y="897472"/>
                  <a:pt x="9087293" y="702542"/>
                </a:cubicBezTo>
                <a:cubicBezTo>
                  <a:pt x="9243237" y="507612"/>
                  <a:pt x="9338930" y="1313914"/>
                  <a:pt x="9434624" y="2120217"/>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6471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F50"/>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3D074523-CC0C-D847-B881-D81F065F941A}"/>
              </a:ext>
            </a:extLst>
          </p:cNvPr>
          <p:cNvSpPr>
            <a:spLocks noGrp="1"/>
          </p:cNvSpPr>
          <p:nvPr>
            <p:ph type="title"/>
          </p:nvPr>
        </p:nvSpPr>
        <p:spPr>
          <a:xfrm>
            <a:off x="262003" y="26922"/>
            <a:ext cx="10515600" cy="1325563"/>
          </a:xfrm>
        </p:spPr>
        <p:txBody>
          <a:bodyPr/>
          <a:lstStyle/>
          <a:p>
            <a:pPr eaLnBrk="1" hangingPunct="1"/>
            <a:r>
              <a:rPr lang="en-GB" altLang="en-US" b="1" dirty="0">
                <a:solidFill>
                  <a:srgbClr val="00B0F0"/>
                </a:solidFill>
              </a:rPr>
              <a:t>Let’s try a breathing exercise </a:t>
            </a:r>
          </a:p>
        </p:txBody>
      </p:sp>
      <p:sp>
        <p:nvSpPr>
          <p:cNvPr id="23" name="Content Placeholder 22">
            <a:extLst>
              <a:ext uri="{FF2B5EF4-FFF2-40B4-BE49-F238E27FC236}">
                <a16:creationId xmlns="" xmlns:a16="http://schemas.microsoft.com/office/drawing/2014/main" id="{0D8E25DF-B906-F8A3-DD50-A2BBD67C3DBE}"/>
              </a:ext>
            </a:extLst>
          </p:cNvPr>
          <p:cNvSpPr>
            <a:spLocks noGrp="1"/>
          </p:cNvSpPr>
          <p:nvPr>
            <p:ph idx="1"/>
          </p:nvPr>
        </p:nvSpPr>
        <p:spPr>
          <a:xfrm>
            <a:off x="350730" y="1352485"/>
            <a:ext cx="6021496" cy="4824478"/>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n-GB" dirty="0">
                <a:solidFill>
                  <a:srgbClr val="FFFF00"/>
                </a:solidFill>
              </a:rPr>
              <a:t>Top tips !</a:t>
            </a:r>
            <a:endParaRPr lang="en-GB" dirty="0">
              <a:solidFill>
                <a:srgbClr val="FFFF00"/>
              </a:solidFill>
              <a:cs typeface="Calibri"/>
            </a:endParaRPr>
          </a:p>
          <a:p>
            <a:pPr marL="0" indent="0" eaLnBrk="1" fontAlgn="auto" hangingPunct="1">
              <a:spcAft>
                <a:spcPts val="0"/>
              </a:spcAft>
              <a:buFont typeface="Arial" panose="020B0604020202020204" pitchFamily="34" charset="0"/>
              <a:buNone/>
              <a:defRPr/>
            </a:pPr>
            <a:endParaRPr lang="en-GB" dirty="0">
              <a:solidFill>
                <a:srgbClr val="FFFF00"/>
              </a:solidFill>
              <a:cs typeface="Calibri"/>
            </a:endParaRPr>
          </a:p>
          <a:p>
            <a:pPr eaLnBrk="1" fontAlgn="auto" hangingPunct="1">
              <a:spcAft>
                <a:spcPts val="0"/>
              </a:spcAft>
              <a:defRPr/>
            </a:pPr>
            <a:r>
              <a:rPr lang="en-GB" dirty="0">
                <a:solidFill>
                  <a:srgbClr val="FFFF00"/>
                </a:solidFill>
              </a:rPr>
              <a:t>Keep your shoulders down and relaxed </a:t>
            </a:r>
          </a:p>
          <a:p>
            <a:pPr eaLnBrk="1" fontAlgn="auto" hangingPunct="1">
              <a:spcAft>
                <a:spcPts val="0"/>
              </a:spcAft>
              <a:defRPr/>
            </a:pPr>
            <a:r>
              <a:rPr lang="en-GB" dirty="0">
                <a:solidFill>
                  <a:srgbClr val="FFFF00"/>
                </a:solidFill>
              </a:rPr>
              <a:t>Breath in and out through your nose </a:t>
            </a:r>
            <a:endParaRPr lang="en-GB" dirty="0">
              <a:solidFill>
                <a:srgbClr val="FFFF00"/>
              </a:solidFill>
              <a:cs typeface="Calibri"/>
            </a:endParaRPr>
          </a:p>
          <a:p>
            <a:pPr eaLnBrk="1" fontAlgn="auto" hangingPunct="1">
              <a:spcAft>
                <a:spcPts val="0"/>
              </a:spcAft>
              <a:defRPr/>
            </a:pPr>
            <a:r>
              <a:rPr lang="en-GB" dirty="0">
                <a:solidFill>
                  <a:srgbClr val="FFFF00"/>
                </a:solidFill>
              </a:rPr>
              <a:t>Breath to your tummy</a:t>
            </a:r>
            <a:endParaRPr lang="en-GB" dirty="0">
              <a:solidFill>
                <a:srgbClr val="FFFF00"/>
              </a:solidFill>
              <a:cs typeface="Calibri"/>
            </a:endParaRPr>
          </a:p>
          <a:p>
            <a:pPr eaLnBrk="1" fontAlgn="auto" hangingPunct="1">
              <a:spcAft>
                <a:spcPts val="0"/>
              </a:spcAft>
              <a:defRPr/>
            </a:pPr>
            <a:r>
              <a:rPr lang="en-GB" dirty="0">
                <a:solidFill>
                  <a:srgbClr val="FFFF00"/>
                </a:solidFill>
              </a:rPr>
              <a:t>Let your tummy rise as you breathe in</a:t>
            </a:r>
          </a:p>
          <a:p>
            <a:pPr marL="0" indent="0" eaLnBrk="1" fontAlgn="auto" hangingPunct="1">
              <a:spcAft>
                <a:spcPts val="0"/>
              </a:spcAft>
              <a:buNone/>
              <a:defRPr/>
            </a:pPr>
            <a:endParaRPr lang="en-GB" dirty="0">
              <a:solidFill>
                <a:srgbClr val="FFFF00"/>
              </a:solidFill>
              <a:cs typeface="Calibri"/>
            </a:endParaRPr>
          </a:p>
          <a:p>
            <a:pPr eaLnBrk="1" fontAlgn="auto" hangingPunct="1">
              <a:spcAft>
                <a:spcPts val="0"/>
              </a:spcAft>
              <a:defRPr/>
            </a:pPr>
            <a:r>
              <a:rPr lang="en-GB" dirty="0">
                <a:solidFill>
                  <a:srgbClr val="FFFF00"/>
                </a:solidFill>
              </a:rPr>
              <a:t>Try lying on your side / reclined / sitting </a:t>
            </a:r>
            <a:endParaRPr lang="en-GB" dirty="0">
              <a:solidFill>
                <a:srgbClr val="FFFF00"/>
              </a:solidFill>
              <a:cs typeface="Calibri"/>
            </a:endParaRPr>
          </a:p>
          <a:p>
            <a:pPr eaLnBrk="1" fontAlgn="auto" hangingPunct="1">
              <a:spcAft>
                <a:spcPts val="0"/>
              </a:spcAft>
              <a:defRPr/>
            </a:pPr>
            <a:r>
              <a:rPr lang="en-GB" dirty="0">
                <a:solidFill>
                  <a:srgbClr val="FFFF00"/>
                </a:solidFill>
              </a:rPr>
              <a:t>If you get it wrong just start again </a:t>
            </a:r>
            <a:endParaRPr lang="en-GB" dirty="0">
              <a:solidFill>
                <a:srgbClr val="FFFF00"/>
              </a:solidFill>
              <a:cs typeface="Calibri"/>
            </a:endParaRPr>
          </a:p>
          <a:p>
            <a:pPr eaLnBrk="1" fontAlgn="auto" hangingPunct="1">
              <a:spcAft>
                <a:spcPts val="0"/>
              </a:spcAft>
              <a:defRPr/>
            </a:pPr>
            <a:r>
              <a:rPr lang="en-GB" dirty="0">
                <a:solidFill>
                  <a:srgbClr val="FFFF00"/>
                </a:solidFill>
              </a:rPr>
              <a:t>Practice little and often </a:t>
            </a:r>
            <a:endParaRPr lang="en-GB" dirty="0">
              <a:solidFill>
                <a:srgbClr val="FFFF00"/>
              </a:solidFill>
              <a:cs typeface="Calibri"/>
            </a:endParaRPr>
          </a:p>
          <a:p>
            <a:pPr marL="0" indent="0" eaLnBrk="1" fontAlgn="auto" hangingPunct="1">
              <a:spcAft>
                <a:spcPts val="0"/>
              </a:spcAft>
              <a:buNone/>
              <a:defRPr/>
            </a:pPr>
            <a:endParaRPr lang="en-GB" dirty="0"/>
          </a:p>
          <a:p>
            <a:pPr marL="0" indent="0" algn="ctr" eaLnBrk="1" fontAlgn="auto" hangingPunct="1">
              <a:spcAft>
                <a:spcPts val="0"/>
              </a:spcAft>
              <a:buFont typeface="Arial" panose="020B0604020202020204" pitchFamily="34" charset="0"/>
              <a:buNone/>
              <a:defRPr/>
            </a:pPr>
            <a:r>
              <a:rPr lang="en-GB" sz="4200" dirty="0">
                <a:solidFill>
                  <a:srgbClr val="FF00B3"/>
                </a:solidFill>
              </a:rPr>
              <a:t>Practice makes permanent </a:t>
            </a:r>
          </a:p>
          <a:p>
            <a:pPr marL="0" indent="0" algn="ctr" eaLnBrk="1" fontAlgn="auto" hangingPunct="1">
              <a:spcAft>
                <a:spcPts val="0"/>
              </a:spcAft>
              <a:buFont typeface="Arial" panose="020B0604020202020204" pitchFamily="34" charset="0"/>
              <a:buNone/>
              <a:defRPr/>
            </a:pPr>
            <a:r>
              <a:rPr lang="en-GB" sz="4200" dirty="0">
                <a:solidFill>
                  <a:srgbClr val="FF00B3"/>
                </a:solidFill>
              </a:rPr>
              <a:t>Practice correct technique to make changes</a:t>
            </a:r>
            <a:endParaRPr lang="en-GB" sz="4200" dirty="0">
              <a:solidFill>
                <a:srgbClr val="FF00B3"/>
              </a:solidFill>
              <a:cs typeface="Calibri"/>
            </a:endParaRPr>
          </a:p>
        </p:txBody>
      </p:sp>
      <p:sp>
        <p:nvSpPr>
          <p:cNvPr id="16" name="Isosceles Triangle 15">
            <a:extLst>
              <a:ext uri="{FF2B5EF4-FFF2-40B4-BE49-F238E27FC236}">
                <a16:creationId xmlns="" xmlns:a16="http://schemas.microsoft.com/office/drawing/2014/main" id="{613FEE4C-E7D7-A649-EAB8-DB92030C733D}"/>
              </a:ext>
            </a:extLst>
          </p:cNvPr>
          <p:cNvSpPr/>
          <p:nvPr/>
        </p:nvSpPr>
        <p:spPr>
          <a:xfrm>
            <a:off x="7539038" y="365125"/>
            <a:ext cx="3522662" cy="6267450"/>
          </a:xfrm>
          <a:prstGeom prst="triangl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cxnSp>
        <p:nvCxnSpPr>
          <p:cNvPr id="25" name="Straight Connector 24">
            <a:extLst>
              <a:ext uri="{FF2B5EF4-FFF2-40B4-BE49-F238E27FC236}">
                <a16:creationId xmlns="" xmlns:a16="http://schemas.microsoft.com/office/drawing/2014/main" id="{07778B4D-EADB-AE22-5C97-3434DBB87F5B}"/>
              </a:ext>
            </a:extLst>
          </p:cNvPr>
          <p:cNvCxnSpPr>
            <a:stCxn id="16" idx="2"/>
          </p:cNvCxnSpPr>
          <p:nvPr/>
        </p:nvCxnSpPr>
        <p:spPr>
          <a:xfrm flipV="1">
            <a:off x="7539038" y="365125"/>
            <a:ext cx="1760537" cy="6267450"/>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 xmlns:a16="http://schemas.microsoft.com/office/drawing/2014/main" id="{737C004E-A2A1-CCBF-231C-56D67A3648AE}"/>
              </a:ext>
            </a:extLst>
          </p:cNvPr>
          <p:cNvCxnSpPr/>
          <p:nvPr/>
        </p:nvCxnSpPr>
        <p:spPr>
          <a:xfrm flipH="1" flipV="1">
            <a:off x="9299575" y="365125"/>
            <a:ext cx="1762125" cy="6267450"/>
          </a:xfrm>
          <a:prstGeom prst="line">
            <a:avLst/>
          </a:prstGeom>
          <a:ln w="57150">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 xmlns:a16="http://schemas.microsoft.com/office/drawing/2014/main" id="{AC3628C1-5C65-5A12-3F6D-148CA763A12C}"/>
              </a:ext>
            </a:extLst>
          </p:cNvPr>
          <p:cNvCxnSpPr>
            <a:stCxn id="16" idx="4"/>
            <a:endCxn id="16" idx="2"/>
          </p:cNvCxnSpPr>
          <p:nvPr/>
        </p:nvCxnSpPr>
        <p:spPr>
          <a:xfrm flipH="1">
            <a:off x="7539038" y="6632575"/>
            <a:ext cx="352266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16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2000"/>
                                        <p:tgtEl>
                                          <p:spTgt spid="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3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right)">
                                      <p:cBhvr>
                                        <p:cTn id="21" dur="1500"/>
                                        <p:tgtEl>
                                          <p:spTgt spid="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2500"/>
                                        <p:tgtEl>
                                          <p:spTgt spid="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3000"/>
                                        <p:tgtEl>
                                          <p:spTgt spid="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right)">
                                      <p:cBhvr>
                                        <p:cTn id="46" dur="1500"/>
                                        <p:tgtEl>
                                          <p:spTgt spid="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2500"/>
                                        <p:tgtEl>
                                          <p:spTgt spid="2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3000"/>
                                        <p:tgtEl>
                                          <p:spTgt spid="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right)">
                                      <p:cBhvr>
                                        <p:cTn id="71" dur="1500"/>
                                        <p:tgtEl>
                                          <p:spTgt spid="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23">
                                            <p:txEl>
                                              <p:pRg st="11" end="1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3F50"/>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3D074523-CC0C-D847-B881-D81F065F941A}"/>
              </a:ext>
            </a:extLst>
          </p:cNvPr>
          <p:cNvSpPr>
            <a:spLocks noGrp="1"/>
          </p:cNvSpPr>
          <p:nvPr>
            <p:ph type="title"/>
          </p:nvPr>
        </p:nvSpPr>
        <p:spPr>
          <a:xfrm>
            <a:off x="262003" y="26922"/>
            <a:ext cx="10515600" cy="1325563"/>
          </a:xfrm>
        </p:spPr>
        <p:txBody>
          <a:bodyPr/>
          <a:lstStyle/>
          <a:p>
            <a:pPr eaLnBrk="1" hangingPunct="1"/>
            <a:r>
              <a:rPr lang="en-GB" altLang="en-US" b="1" dirty="0">
                <a:solidFill>
                  <a:srgbClr val="00B0F0"/>
                </a:solidFill>
              </a:rPr>
              <a:t>Three more breaths …</a:t>
            </a:r>
          </a:p>
        </p:txBody>
      </p:sp>
      <p:sp>
        <p:nvSpPr>
          <p:cNvPr id="23" name="Content Placeholder 22">
            <a:extLst>
              <a:ext uri="{FF2B5EF4-FFF2-40B4-BE49-F238E27FC236}">
                <a16:creationId xmlns="" xmlns:a16="http://schemas.microsoft.com/office/drawing/2014/main" id="{0D8E25DF-B906-F8A3-DD50-A2BBD67C3DBE}"/>
              </a:ext>
            </a:extLst>
          </p:cNvPr>
          <p:cNvSpPr>
            <a:spLocks noGrp="1"/>
          </p:cNvSpPr>
          <p:nvPr>
            <p:ph idx="1"/>
          </p:nvPr>
        </p:nvSpPr>
        <p:spPr>
          <a:xfrm>
            <a:off x="350730" y="1352485"/>
            <a:ext cx="6021496" cy="4824478"/>
          </a:xfrm>
        </p:spPr>
        <p:txBody>
          <a:bodyPr rtlCol="0">
            <a:normAutofit fontScale="62500" lnSpcReduction="20000"/>
          </a:bodyPr>
          <a:lstStyle/>
          <a:p>
            <a:pPr marL="0" indent="0" eaLnBrk="1" fontAlgn="auto" hangingPunct="1">
              <a:spcAft>
                <a:spcPts val="0"/>
              </a:spcAft>
              <a:buFont typeface="Arial" panose="020B0604020202020204" pitchFamily="34" charset="0"/>
              <a:buNone/>
              <a:defRPr/>
            </a:pPr>
            <a:r>
              <a:rPr lang="en-GB" dirty="0">
                <a:solidFill>
                  <a:srgbClr val="FFFF00"/>
                </a:solidFill>
              </a:rPr>
              <a:t>Top tips !</a:t>
            </a:r>
            <a:endParaRPr lang="en-GB" dirty="0">
              <a:solidFill>
                <a:srgbClr val="FFFF00"/>
              </a:solidFill>
              <a:cs typeface="Calibri"/>
            </a:endParaRPr>
          </a:p>
          <a:p>
            <a:pPr marL="0" indent="0" eaLnBrk="1" fontAlgn="auto" hangingPunct="1">
              <a:spcAft>
                <a:spcPts val="0"/>
              </a:spcAft>
              <a:buFont typeface="Arial" panose="020B0604020202020204" pitchFamily="34" charset="0"/>
              <a:buNone/>
              <a:defRPr/>
            </a:pPr>
            <a:endParaRPr lang="en-GB" dirty="0">
              <a:solidFill>
                <a:srgbClr val="FFFF00"/>
              </a:solidFill>
              <a:cs typeface="Calibri"/>
            </a:endParaRPr>
          </a:p>
          <a:p>
            <a:pPr eaLnBrk="1" fontAlgn="auto" hangingPunct="1">
              <a:spcAft>
                <a:spcPts val="0"/>
              </a:spcAft>
              <a:defRPr/>
            </a:pPr>
            <a:r>
              <a:rPr lang="en-GB" dirty="0">
                <a:solidFill>
                  <a:srgbClr val="FFFF00"/>
                </a:solidFill>
              </a:rPr>
              <a:t>Keep your shoulders down and relaxed </a:t>
            </a:r>
          </a:p>
          <a:p>
            <a:pPr eaLnBrk="1" fontAlgn="auto" hangingPunct="1">
              <a:spcAft>
                <a:spcPts val="0"/>
              </a:spcAft>
              <a:defRPr/>
            </a:pPr>
            <a:r>
              <a:rPr lang="en-GB" dirty="0">
                <a:solidFill>
                  <a:srgbClr val="FFFF00"/>
                </a:solidFill>
              </a:rPr>
              <a:t>Breath in and out through your nose </a:t>
            </a:r>
            <a:endParaRPr lang="en-GB" dirty="0">
              <a:solidFill>
                <a:srgbClr val="FFFF00"/>
              </a:solidFill>
              <a:cs typeface="Calibri"/>
            </a:endParaRPr>
          </a:p>
          <a:p>
            <a:pPr eaLnBrk="1" fontAlgn="auto" hangingPunct="1">
              <a:spcAft>
                <a:spcPts val="0"/>
              </a:spcAft>
              <a:defRPr/>
            </a:pPr>
            <a:r>
              <a:rPr lang="en-GB" dirty="0">
                <a:solidFill>
                  <a:srgbClr val="FFFF00"/>
                </a:solidFill>
              </a:rPr>
              <a:t>Breath to your tummy</a:t>
            </a:r>
            <a:endParaRPr lang="en-GB" dirty="0">
              <a:solidFill>
                <a:srgbClr val="FFFF00"/>
              </a:solidFill>
              <a:cs typeface="Calibri"/>
            </a:endParaRPr>
          </a:p>
          <a:p>
            <a:pPr eaLnBrk="1" fontAlgn="auto" hangingPunct="1">
              <a:spcAft>
                <a:spcPts val="0"/>
              </a:spcAft>
              <a:defRPr/>
            </a:pPr>
            <a:r>
              <a:rPr lang="en-GB" dirty="0">
                <a:solidFill>
                  <a:srgbClr val="FFFF00"/>
                </a:solidFill>
              </a:rPr>
              <a:t>Let your tummy rise as you breathe in</a:t>
            </a:r>
          </a:p>
          <a:p>
            <a:pPr marL="0" indent="0" eaLnBrk="1" fontAlgn="auto" hangingPunct="1">
              <a:spcAft>
                <a:spcPts val="0"/>
              </a:spcAft>
              <a:buNone/>
              <a:defRPr/>
            </a:pPr>
            <a:endParaRPr lang="en-GB" dirty="0">
              <a:solidFill>
                <a:srgbClr val="FFFF00"/>
              </a:solidFill>
              <a:cs typeface="Calibri"/>
            </a:endParaRPr>
          </a:p>
          <a:p>
            <a:pPr eaLnBrk="1" fontAlgn="auto" hangingPunct="1">
              <a:spcAft>
                <a:spcPts val="0"/>
              </a:spcAft>
              <a:defRPr/>
            </a:pPr>
            <a:r>
              <a:rPr lang="en-GB" dirty="0">
                <a:solidFill>
                  <a:srgbClr val="FFFF00"/>
                </a:solidFill>
              </a:rPr>
              <a:t>Try lying on your side / reclined / sitting </a:t>
            </a:r>
            <a:endParaRPr lang="en-GB" dirty="0">
              <a:solidFill>
                <a:srgbClr val="FFFF00"/>
              </a:solidFill>
              <a:cs typeface="Calibri"/>
            </a:endParaRPr>
          </a:p>
          <a:p>
            <a:pPr eaLnBrk="1" fontAlgn="auto" hangingPunct="1">
              <a:spcAft>
                <a:spcPts val="0"/>
              </a:spcAft>
              <a:defRPr/>
            </a:pPr>
            <a:r>
              <a:rPr lang="en-GB" dirty="0">
                <a:solidFill>
                  <a:srgbClr val="FFFF00"/>
                </a:solidFill>
              </a:rPr>
              <a:t>If you get it wrong just start again </a:t>
            </a:r>
            <a:endParaRPr lang="en-GB" dirty="0">
              <a:solidFill>
                <a:srgbClr val="FFFF00"/>
              </a:solidFill>
              <a:cs typeface="Calibri"/>
            </a:endParaRPr>
          </a:p>
          <a:p>
            <a:pPr eaLnBrk="1" fontAlgn="auto" hangingPunct="1">
              <a:spcAft>
                <a:spcPts val="0"/>
              </a:spcAft>
              <a:defRPr/>
            </a:pPr>
            <a:r>
              <a:rPr lang="en-GB" dirty="0">
                <a:solidFill>
                  <a:srgbClr val="FFFF00"/>
                </a:solidFill>
              </a:rPr>
              <a:t>Practice little and often </a:t>
            </a:r>
            <a:endParaRPr lang="en-GB" dirty="0">
              <a:solidFill>
                <a:srgbClr val="FFFF00"/>
              </a:solidFill>
              <a:cs typeface="Calibri"/>
            </a:endParaRPr>
          </a:p>
          <a:p>
            <a:pPr marL="0" indent="0" eaLnBrk="1" fontAlgn="auto" hangingPunct="1">
              <a:spcAft>
                <a:spcPts val="0"/>
              </a:spcAft>
              <a:buNone/>
              <a:defRPr/>
            </a:pPr>
            <a:endParaRPr lang="en-GB" dirty="0"/>
          </a:p>
          <a:p>
            <a:pPr marL="0" indent="0" eaLnBrk="1" fontAlgn="auto" hangingPunct="1">
              <a:spcAft>
                <a:spcPts val="0"/>
              </a:spcAft>
              <a:buNone/>
              <a:defRPr/>
            </a:pPr>
            <a:endParaRPr lang="en-GB" dirty="0"/>
          </a:p>
          <a:p>
            <a:pPr marL="0" indent="0" algn="ctr" eaLnBrk="1" fontAlgn="auto" hangingPunct="1">
              <a:spcAft>
                <a:spcPts val="0"/>
              </a:spcAft>
              <a:buFont typeface="Arial" panose="020B0604020202020204" pitchFamily="34" charset="0"/>
              <a:buNone/>
              <a:defRPr/>
            </a:pPr>
            <a:r>
              <a:rPr lang="en-GB" sz="4200" dirty="0">
                <a:solidFill>
                  <a:srgbClr val="FF00B3"/>
                </a:solidFill>
              </a:rPr>
              <a:t>Practice makes permanent </a:t>
            </a:r>
          </a:p>
          <a:p>
            <a:pPr marL="0" indent="0" algn="ctr" eaLnBrk="1" fontAlgn="auto" hangingPunct="1">
              <a:spcAft>
                <a:spcPts val="0"/>
              </a:spcAft>
              <a:buFont typeface="Arial" panose="020B0604020202020204" pitchFamily="34" charset="0"/>
              <a:buNone/>
              <a:defRPr/>
            </a:pPr>
            <a:r>
              <a:rPr lang="en-GB" sz="4200" dirty="0">
                <a:solidFill>
                  <a:srgbClr val="FF00B3"/>
                </a:solidFill>
              </a:rPr>
              <a:t>Practice correct technique to make changes</a:t>
            </a:r>
            <a:endParaRPr lang="en-GB" sz="4200" dirty="0">
              <a:solidFill>
                <a:srgbClr val="FF00B3"/>
              </a:solidFill>
              <a:cs typeface="Calibri"/>
            </a:endParaRPr>
          </a:p>
        </p:txBody>
      </p:sp>
      <p:sp>
        <p:nvSpPr>
          <p:cNvPr id="16" name="Isosceles Triangle 15">
            <a:extLst>
              <a:ext uri="{FF2B5EF4-FFF2-40B4-BE49-F238E27FC236}">
                <a16:creationId xmlns="" xmlns:a16="http://schemas.microsoft.com/office/drawing/2014/main" id="{613FEE4C-E7D7-A649-EAB8-DB92030C733D}"/>
              </a:ext>
            </a:extLst>
          </p:cNvPr>
          <p:cNvSpPr/>
          <p:nvPr/>
        </p:nvSpPr>
        <p:spPr>
          <a:xfrm>
            <a:off x="7539038" y="365125"/>
            <a:ext cx="3522662" cy="6267450"/>
          </a:xfrm>
          <a:prstGeom prst="triangl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cxnSp>
        <p:nvCxnSpPr>
          <p:cNvPr id="25" name="Straight Connector 24">
            <a:extLst>
              <a:ext uri="{FF2B5EF4-FFF2-40B4-BE49-F238E27FC236}">
                <a16:creationId xmlns="" xmlns:a16="http://schemas.microsoft.com/office/drawing/2014/main" id="{07778B4D-EADB-AE22-5C97-3434DBB87F5B}"/>
              </a:ext>
            </a:extLst>
          </p:cNvPr>
          <p:cNvCxnSpPr>
            <a:stCxn id="16" idx="2"/>
          </p:cNvCxnSpPr>
          <p:nvPr/>
        </p:nvCxnSpPr>
        <p:spPr>
          <a:xfrm flipV="1">
            <a:off x="7539038" y="365125"/>
            <a:ext cx="1760537" cy="6267450"/>
          </a:xfrm>
          <a:prstGeom prst="line">
            <a:avLst/>
          </a:prstGeom>
          <a:ln w="5715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 xmlns:a16="http://schemas.microsoft.com/office/drawing/2014/main" id="{737C004E-A2A1-CCBF-231C-56D67A3648AE}"/>
              </a:ext>
            </a:extLst>
          </p:cNvPr>
          <p:cNvCxnSpPr/>
          <p:nvPr/>
        </p:nvCxnSpPr>
        <p:spPr>
          <a:xfrm flipH="1" flipV="1">
            <a:off x="9299575" y="365125"/>
            <a:ext cx="1762125" cy="6267450"/>
          </a:xfrm>
          <a:prstGeom prst="line">
            <a:avLst/>
          </a:prstGeom>
          <a:ln w="57150">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 xmlns:a16="http://schemas.microsoft.com/office/drawing/2014/main" id="{AC3628C1-5C65-5A12-3F6D-148CA763A12C}"/>
              </a:ext>
            </a:extLst>
          </p:cNvPr>
          <p:cNvCxnSpPr>
            <a:stCxn id="16" idx="4"/>
            <a:endCxn id="16" idx="2"/>
          </p:cNvCxnSpPr>
          <p:nvPr/>
        </p:nvCxnSpPr>
        <p:spPr>
          <a:xfrm flipH="1">
            <a:off x="7539038" y="6632575"/>
            <a:ext cx="352266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70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2000"/>
                                        <p:tgtEl>
                                          <p:spTgt spid="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3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right)">
                                      <p:cBhvr>
                                        <p:cTn id="21" dur="1500"/>
                                        <p:tgtEl>
                                          <p:spTgt spid="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2500"/>
                                        <p:tgtEl>
                                          <p:spTgt spid="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3000"/>
                                        <p:tgtEl>
                                          <p:spTgt spid="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right)">
                                      <p:cBhvr>
                                        <p:cTn id="46" dur="1500"/>
                                        <p:tgtEl>
                                          <p:spTgt spid="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2500"/>
                                        <p:tgtEl>
                                          <p:spTgt spid="2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3000"/>
                                        <p:tgtEl>
                                          <p:spTgt spid="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right)">
                                      <p:cBhvr>
                                        <p:cTn id="71" dur="1500"/>
                                        <p:tgtEl>
                                          <p:spTgt spid="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23">
                                            <p:txEl>
                                              <p:pRg st="0" end="0"/>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3">
                                            <p:txEl>
                                              <p:pRg st="2" end="2"/>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3">
                                            <p:txEl>
                                              <p:pRg st="3" end="3"/>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3">
                                            <p:txEl>
                                              <p:pRg st="4" end="4"/>
                                            </p:txEl>
                                          </p:spTgt>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3">
                                            <p:txEl>
                                              <p:pRg st="5" end="5"/>
                                            </p:txEl>
                                          </p:spTgt>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3">
                                            <p:txEl>
                                              <p:pRg st="7" end="7"/>
                                            </p:txEl>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3">
                                            <p:txEl>
                                              <p:pRg st="8" end="8"/>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23">
                                            <p:txEl>
                                              <p:pRg st="12" end="12"/>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14777" y="1115009"/>
            <a:ext cx="5494583" cy="4787075"/>
          </a:xfrm>
          <a:effectLst>
            <a:softEdge rad="63500"/>
          </a:effectLst>
        </p:spPr>
      </p:pic>
      <p:sp>
        <p:nvSpPr>
          <p:cNvPr id="5" name="TextBox 4"/>
          <p:cNvSpPr txBox="1"/>
          <p:nvPr/>
        </p:nvSpPr>
        <p:spPr>
          <a:xfrm>
            <a:off x="6885432" y="1092501"/>
            <a:ext cx="4434840" cy="4832092"/>
          </a:xfrm>
          <a:prstGeom prst="rect">
            <a:avLst/>
          </a:prstGeom>
          <a:noFill/>
        </p:spPr>
        <p:txBody>
          <a:bodyPr wrap="square" lIns="91440" tIns="45720" rIns="91440" bIns="45720" rtlCol="0" anchor="ctr">
            <a:spAutoFit/>
          </a:bodyPr>
          <a:lstStyle/>
          <a:p>
            <a:pPr algn="ctr" defTabSz="914400" eaLnBrk="0" fontAlgn="base" hangingPunct="0">
              <a:spcBef>
                <a:spcPct val="0"/>
              </a:spcBef>
              <a:spcAft>
                <a:spcPct val="0"/>
              </a:spcAft>
            </a:pPr>
            <a:r>
              <a:rPr lang="en-GB" sz="2000" b="1">
                <a:solidFill>
                  <a:prstClr val="black"/>
                </a:solidFill>
                <a:cs typeface="Calibri"/>
              </a:rPr>
              <a:t>During the break please try to …</a:t>
            </a:r>
          </a:p>
          <a:p>
            <a:pPr algn="ctr" defTabSz="914400" eaLnBrk="0" fontAlgn="base" hangingPunct="0">
              <a:spcBef>
                <a:spcPct val="0"/>
              </a:spcBef>
              <a:spcAft>
                <a:spcPct val="0"/>
              </a:spcAft>
            </a:pPr>
            <a:endParaRPr lang="en-GB">
              <a:solidFill>
                <a:prstClr val="black"/>
              </a:solidFill>
            </a:endParaRPr>
          </a:p>
          <a:p>
            <a:pPr algn="ctr" defTabSz="914400" eaLnBrk="0" fontAlgn="base" hangingPunct="0">
              <a:spcBef>
                <a:spcPct val="0"/>
              </a:spcBef>
              <a:spcAft>
                <a:spcPct val="0"/>
              </a:spcAft>
            </a:pPr>
            <a:r>
              <a:rPr lang="en-GB">
                <a:solidFill>
                  <a:prstClr val="black"/>
                </a:solidFill>
                <a:cs typeface="Calibri"/>
              </a:rPr>
              <a:t>(10 minutes)</a:t>
            </a:r>
          </a:p>
          <a:p>
            <a:pPr algn="ctr" defTabSz="914400" eaLnBrk="0" fontAlgn="base" hangingPunct="0">
              <a:spcBef>
                <a:spcPct val="0"/>
              </a:spcBef>
              <a:spcAft>
                <a:spcPct val="0"/>
              </a:spcAft>
            </a:pPr>
            <a:endParaRPr lang="en-GB">
              <a:solidFill>
                <a:prstClr val="black"/>
              </a:solidFill>
              <a:cs typeface="Calibri"/>
            </a:endParaRPr>
          </a:p>
          <a:p>
            <a:pPr algn="ctr" defTabSz="914400" eaLnBrk="0" fontAlgn="base" hangingPunct="0">
              <a:spcBef>
                <a:spcPct val="0"/>
              </a:spcBef>
              <a:spcAft>
                <a:spcPct val="0"/>
              </a:spcAft>
            </a:pPr>
            <a:r>
              <a:rPr lang="en-GB">
                <a:solidFill>
                  <a:prstClr val="black"/>
                </a:solidFill>
                <a:cs typeface="Calibri"/>
              </a:rPr>
              <a:t>Change position </a:t>
            </a:r>
          </a:p>
          <a:p>
            <a:pPr algn="ctr" defTabSz="914400" eaLnBrk="0" fontAlgn="base" hangingPunct="0">
              <a:spcBef>
                <a:spcPct val="0"/>
              </a:spcBef>
              <a:spcAft>
                <a:spcPct val="0"/>
              </a:spcAft>
            </a:pPr>
            <a:r>
              <a:rPr lang="en-GB">
                <a:solidFill>
                  <a:prstClr val="black"/>
                </a:solidFill>
                <a:cs typeface="Calibri"/>
              </a:rPr>
              <a:t>Stand up and move around a little </a:t>
            </a:r>
          </a:p>
          <a:p>
            <a:pPr algn="ctr" defTabSz="914400" eaLnBrk="0" fontAlgn="base" hangingPunct="0">
              <a:spcBef>
                <a:spcPct val="0"/>
              </a:spcBef>
              <a:spcAft>
                <a:spcPct val="0"/>
              </a:spcAft>
            </a:pPr>
            <a:r>
              <a:rPr lang="en-GB">
                <a:solidFill>
                  <a:prstClr val="black"/>
                </a:solidFill>
                <a:cs typeface="Calibri"/>
              </a:rPr>
              <a:t>Have a gentle stretch </a:t>
            </a:r>
          </a:p>
          <a:p>
            <a:pPr algn="ctr" defTabSz="914400" eaLnBrk="0" fontAlgn="base" hangingPunct="0">
              <a:spcBef>
                <a:spcPct val="0"/>
              </a:spcBef>
              <a:spcAft>
                <a:spcPct val="0"/>
              </a:spcAft>
            </a:pPr>
            <a:endParaRPr lang="en-GB">
              <a:solidFill>
                <a:prstClr val="black"/>
              </a:solidFill>
            </a:endParaRPr>
          </a:p>
          <a:p>
            <a:pPr algn="ctr" defTabSz="914400" eaLnBrk="0" fontAlgn="base" hangingPunct="0">
              <a:spcBef>
                <a:spcPct val="0"/>
              </a:spcBef>
              <a:spcAft>
                <a:spcPct val="0"/>
              </a:spcAft>
            </a:pPr>
            <a:endParaRPr lang="en-GB">
              <a:solidFill>
                <a:prstClr val="black"/>
              </a:solidFill>
            </a:endParaRPr>
          </a:p>
          <a:p>
            <a:pPr algn="ctr" defTabSz="914400" eaLnBrk="0" fontAlgn="base" hangingPunct="0">
              <a:spcBef>
                <a:spcPct val="0"/>
              </a:spcBef>
              <a:spcAft>
                <a:spcPct val="0"/>
              </a:spcAft>
            </a:pPr>
            <a:r>
              <a:rPr lang="en-GB">
                <a:solidFill>
                  <a:prstClr val="black"/>
                </a:solidFill>
                <a:cs typeface="Calibri"/>
              </a:rPr>
              <a:t>At least roll your shoulders and paddle your feet to move a part of your body.</a:t>
            </a:r>
          </a:p>
          <a:p>
            <a:pPr algn="ctr" defTabSz="914400" eaLnBrk="0" fontAlgn="base" hangingPunct="0">
              <a:spcBef>
                <a:spcPct val="0"/>
              </a:spcBef>
              <a:spcAft>
                <a:spcPct val="0"/>
              </a:spcAft>
            </a:pPr>
            <a:endParaRPr lang="en-GB">
              <a:solidFill>
                <a:prstClr val="black"/>
              </a:solidFill>
            </a:endParaRPr>
          </a:p>
          <a:p>
            <a:pPr algn="ctr" defTabSz="914400" eaLnBrk="0" fontAlgn="base" hangingPunct="0">
              <a:spcBef>
                <a:spcPct val="0"/>
              </a:spcBef>
              <a:spcAft>
                <a:spcPct val="0"/>
              </a:spcAft>
            </a:pPr>
            <a:endParaRPr lang="en-GB">
              <a:solidFill>
                <a:prstClr val="black"/>
              </a:solidFill>
            </a:endParaRPr>
          </a:p>
          <a:p>
            <a:pPr algn="ctr" defTabSz="914400" eaLnBrk="0" fontAlgn="base" hangingPunct="0">
              <a:spcBef>
                <a:spcPct val="0"/>
              </a:spcBef>
              <a:spcAft>
                <a:spcPct val="0"/>
              </a:spcAft>
            </a:pPr>
            <a:r>
              <a:rPr lang="en-GB">
                <a:solidFill>
                  <a:prstClr val="black"/>
                </a:solidFill>
                <a:cs typeface="Calibri"/>
              </a:rPr>
              <a:t>Have a drink</a:t>
            </a:r>
          </a:p>
          <a:p>
            <a:pPr defTabSz="914400" eaLnBrk="0" fontAlgn="base" hangingPunct="0">
              <a:spcBef>
                <a:spcPct val="0"/>
              </a:spcBef>
              <a:spcAft>
                <a:spcPct val="0"/>
              </a:spcAft>
            </a:pPr>
            <a:endParaRPr lang="en-GB">
              <a:solidFill>
                <a:prstClr val="black"/>
              </a:solidFill>
              <a:cs typeface="Calibri" panose="020F0502020204030204" pitchFamily="34" charset="0"/>
            </a:endParaRPr>
          </a:p>
          <a:p>
            <a:pPr defTabSz="914400" eaLnBrk="0" fontAlgn="base" hangingPunct="0">
              <a:spcBef>
                <a:spcPct val="0"/>
              </a:spcBef>
              <a:spcAft>
                <a:spcPct val="0"/>
              </a:spcAft>
            </a:pPr>
            <a:endParaRPr lang="en-GB">
              <a:solidFill>
                <a:prstClr val="black"/>
              </a:solidFill>
              <a:cs typeface="Calibri" panose="020F0502020204030204" pitchFamily="34" charset="0"/>
            </a:endParaRPr>
          </a:p>
          <a:p>
            <a:pPr defTabSz="914400" eaLnBrk="0" fontAlgn="base" hangingPunct="0">
              <a:spcBef>
                <a:spcPct val="0"/>
              </a:spcBef>
              <a:spcAft>
                <a:spcPct val="0"/>
              </a:spcAft>
            </a:pPr>
            <a:endParaRPr lang="en-GB">
              <a:solidFill>
                <a:prstClr val="black"/>
              </a:solidFill>
            </a:endParaRPr>
          </a:p>
        </p:txBody>
      </p:sp>
    </p:spTree>
    <p:extLst>
      <p:ext uri="{BB962C8B-B14F-4D97-AF65-F5344CB8AC3E}">
        <p14:creationId xmlns:p14="http://schemas.microsoft.com/office/powerpoint/2010/main" val="2902507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Rectangle 6">
            <a:extLst>
              <a:ext uri="{FF2B5EF4-FFF2-40B4-BE49-F238E27FC236}">
                <a16:creationId xmlns="" xmlns:a16="http://schemas.microsoft.com/office/drawing/2014/main" id="{2D42D55D-D6B2-8FD1-CE33-1233C900E1C0}"/>
              </a:ext>
            </a:extLst>
          </p:cNvPr>
          <p:cNvSpPr/>
          <p:nvPr/>
        </p:nvSpPr>
        <p:spPr>
          <a:xfrm>
            <a:off x="-1" y="0"/>
            <a:ext cx="1010258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 name="Picture 1" descr="A picture containing text, font, graphics, logo&#10;&#10;Description automatically generated">
            <a:extLst>
              <a:ext uri="{FF2B5EF4-FFF2-40B4-BE49-F238E27FC236}">
                <a16:creationId xmlns="" xmlns:a16="http://schemas.microsoft.com/office/drawing/2014/main"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3" name="Picture 2"/>
          <p:cNvPicPr>
            <a:picLocks noChangeAspect="1"/>
          </p:cNvPicPr>
          <p:nvPr/>
        </p:nvPicPr>
        <p:blipFill>
          <a:blip r:embed="rId4"/>
          <a:stretch>
            <a:fillRect/>
          </a:stretch>
        </p:blipFill>
        <p:spPr>
          <a:xfrm>
            <a:off x="130444" y="959556"/>
            <a:ext cx="9657024" cy="4607570"/>
          </a:xfrm>
          <a:prstGeom prst="rect">
            <a:avLst/>
          </a:prstGeom>
        </p:spPr>
      </p:pic>
    </p:spTree>
    <p:extLst>
      <p:ext uri="{BB962C8B-B14F-4D97-AF65-F5344CB8AC3E}">
        <p14:creationId xmlns:p14="http://schemas.microsoft.com/office/powerpoint/2010/main" val="3413256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Online Media 3" title="Breathlessness support: 4 Breathing techniques during exertion">
            <a:hlinkClick r:id="" action="ppaction://media"/>
            <a:extLst>
              <a:ext uri="{FF2B5EF4-FFF2-40B4-BE49-F238E27FC236}">
                <a16:creationId xmlns="" xmlns:a16="http://schemas.microsoft.com/office/drawing/2014/main" id="{E4BA1875-6524-B75A-7416-F9429FE9AC38}"/>
              </a:ext>
            </a:extLst>
          </p:cNvPr>
          <p:cNvPicPr>
            <a:picLocks noGrp="1" noRot="1" noChangeAspect="1"/>
          </p:cNvPicPr>
          <p:nvPr>
            <p:ph idx="1"/>
            <a:videoFile r:link="rId1"/>
          </p:nvPr>
        </p:nvPicPr>
        <p:blipFill>
          <a:blip r:embed="rId4"/>
          <a:stretch>
            <a:fillRect/>
          </a:stretch>
        </p:blipFill>
        <p:spPr>
          <a:xfrm>
            <a:off x="0" y="0"/>
            <a:ext cx="12192000" cy="6858000"/>
          </a:xfrm>
        </p:spPr>
      </p:pic>
    </p:spTree>
    <p:extLst>
      <p:ext uri="{BB962C8B-B14F-4D97-AF65-F5344CB8AC3E}">
        <p14:creationId xmlns:p14="http://schemas.microsoft.com/office/powerpoint/2010/main" val="371341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6927D548-4F14-ACE7-E5CF-1BF6FFCB068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5123" name="Title 1">
            <a:extLst>
              <a:ext uri="{FF2B5EF4-FFF2-40B4-BE49-F238E27FC236}">
                <a16:creationId xmlns="" xmlns:a16="http://schemas.microsoft.com/office/drawing/2014/main" id="{EF833B9E-BDDF-EA85-CAE6-96573650A65B}"/>
              </a:ext>
            </a:extLst>
          </p:cNvPr>
          <p:cNvSpPr>
            <a:spLocks noGrp="1"/>
          </p:cNvSpPr>
          <p:nvPr>
            <p:ph type="title"/>
          </p:nvPr>
        </p:nvSpPr>
        <p:spPr>
          <a:xfrm>
            <a:off x="904875" y="1158875"/>
            <a:ext cx="10515600" cy="1133475"/>
          </a:xfrm>
        </p:spPr>
        <p:txBody>
          <a:bodyPr/>
          <a:lstStyle/>
          <a:p>
            <a:pPr algn="ctr" eaLnBrk="1" hangingPunct="1"/>
            <a:r>
              <a:rPr lang="en-GB" altLang="en-US" sz="5200" b="1" dirty="0">
                <a:solidFill>
                  <a:srgbClr val="00B0F0"/>
                </a:solidFill>
                <a:cs typeface="Calibri Light" panose="020F0302020204030204" pitchFamily="34" charset="0"/>
              </a:rPr>
              <a:t>"It's nice to be nice"</a:t>
            </a:r>
            <a:endParaRPr lang="en-US" altLang="en-US" sz="5200" b="1" dirty="0">
              <a:solidFill>
                <a:srgbClr val="00B0F0"/>
              </a:solidFill>
            </a:endParaRPr>
          </a:p>
        </p:txBody>
      </p:sp>
      <p:graphicFrame>
        <p:nvGraphicFramePr>
          <p:cNvPr id="5" name="Content Placeholder 2">
            <a:extLst>
              <a:ext uri="{FF2B5EF4-FFF2-40B4-BE49-F238E27FC236}">
                <a16:creationId xmlns="" xmlns:a16="http://schemas.microsoft.com/office/drawing/2014/main" id="{BAC827C9-911F-52ED-C830-D917926566AC}"/>
              </a:ext>
            </a:extLst>
          </p:cNvPr>
          <p:cNvGraphicFramePr>
            <a:graphicFrameLocks noGrp="1"/>
          </p:cNvGraphicFramePr>
          <p:nvPr>
            <p:ph idx="1"/>
          </p:nvPr>
        </p:nvGraphicFramePr>
        <p:xfrm>
          <a:off x="530100" y="951081"/>
          <a:ext cx="10944224" cy="643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font, graphics, logo&#10;&#10;Description automatically generated">
            <a:extLst>
              <a:ext uri="{FF2B5EF4-FFF2-40B4-BE49-F238E27FC236}">
                <a16:creationId xmlns="" xmlns:a16="http://schemas.microsoft.com/office/drawing/2014/main" id="{3AF65001-26F3-7768-E1BE-7146F45274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7888" y="217017"/>
            <a:ext cx="1601960" cy="1163327"/>
          </a:xfrm>
          <a:prstGeom prst="rect">
            <a:avLst/>
          </a:prstGeom>
        </p:spPr>
      </p:pic>
    </p:spTree>
    <p:extLst>
      <p:ext uri="{BB962C8B-B14F-4D97-AF65-F5344CB8AC3E}">
        <p14:creationId xmlns:p14="http://schemas.microsoft.com/office/powerpoint/2010/main" val="342675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r>
              <a:rPr lang="en-GB">
                <a:cs typeface="Calibri Light"/>
              </a:rPr>
              <a:t>Energy Conservation (activity)</a:t>
            </a:r>
            <a:endParaRPr lang="en-US">
              <a:solidFill>
                <a:prstClr val="white"/>
              </a:solidFill>
            </a:endParaRPr>
          </a:p>
        </p:txBody>
      </p:sp>
      <p:sp>
        <p:nvSpPr>
          <p:cNvPr id="23" name="Rectangle 22">
            <a:extLst>
              <a:ext uri="{FF2B5EF4-FFF2-40B4-BE49-F238E27FC236}">
                <a16:creationId xmlns="" xmlns:a16="http://schemas.microsoft.com/office/drawing/2014/main" id="{12211C43-D0DF-7BD3-C62B-FF0B34A2095F}"/>
              </a:ext>
            </a:extLst>
          </p:cNvPr>
          <p:cNvSpPr/>
          <p:nvPr/>
        </p:nvSpPr>
        <p:spPr>
          <a:xfrm>
            <a:off x="3742661" y="0"/>
            <a:ext cx="8449339"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5" name="Picture 4">
            <a:extLst>
              <a:ext uri="{FF2B5EF4-FFF2-40B4-BE49-F238E27FC236}">
                <a16:creationId xmlns="" xmlns:a16="http://schemas.microsoft.com/office/drawing/2014/main" id="{8D0A2413-DB0E-27AE-CB8C-3233AB573715}"/>
              </a:ext>
            </a:extLst>
          </p:cNvPr>
          <p:cNvPicPr>
            <a:picLocks noChangeAspect="1"/>
          </p:cNvPicPr>
          <p:nvPr/>
        </p:nvPicPr>
        <p:blipFill rotWithShape="1">
          <a:blip r:embed="rId3"/>
          <a:srcRect l="33535" t="24249" r="33645" b="16309"/>
          <a:stretch/>
        </p:blipFill>
        <p:spPr bwMode="auto">
          <a:xfrm>
            <a:off x="4154312" y="443397"/>
            <a:ext cx="7070974" cy="6057151"/>
          </a:xfrm>
          <a:prstGeom prst="rect">
            <a:avLst/>
          </a:prstGeom>
          <a:ln>
            <a:noFill/>
          </a:ln>
        </p:spPr>
      </p:pic>
      <p:pic>
        <p:nvPicPr>
          <p:cNvPr id="2" name="Picture 1" descr="A picture containing text, font, graphics, logo&#10;&#10;Description automatically generated">
            <a:extLst>
              <a:ext uri="{FF2B5EF4-FFF2-40B4-BE49-F238E27FC236}">
                <a16:creationId xmlns="" xmlns:a16="http://schemas.microsoft.com/office/drawing/2014/main" id="{E0D4EEFE-2892-FFC9-0666-0B68F4931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TextBox 2"/>
          <p:cNvSpPr txBox="1"/>
          <p:nvPr/>
        </p:nvSpPr>
        <p:spPr>
          <a:xfrm>
            <a:off x="203201" y="2593075"/>
            <a:ext cx="3465688" cy="2308324"/>
          </a:xfrm>
          <a:prstGeom prst="rect">
            <a:avLst/>
          </a:prstGeom>
          <a:noFill/>
        </p:spPr>
        <p:txBody>
          <a:bodyPr wrap="square" rtlCol="0">
            <a:spAutoFit/>
          </a:bodyPr>
          <a:lstStyle/>
          <a:p>
            <a:pPr algn="ctr"/>
            <a:r>
              <a:rPr lang="en-GB" sz="4800" dirty="0">
                <a:latin typeface="Calibri" panose="020F0502020204030204" pitchFamily="34" charset="0"/>
                <a:cs typeface="Calibri" panose="020F0502020204030204" pitchFamily="34" charset="0"/>
              </a:rPr>
              <a:t>Energy Conservation (activity)</a:t>
            </a:r>
          </a:p>
        </p:txBody>
      </p:sp>
    </p:spTree>
    <p:extLst>
      <p:ext uri="{BB962C8B-B14F-4D97-AF65-F5344CB8AC3E}">
        <p14:creationId xmlns:p14="http://schemas.microsoft.com/office/powerpoint/2010/main" val="2663327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 xmlns:a16="http://schemas.microsoft.com/office/drawing/2014/main" id="{2D42D55D-D6B2-8FD1-CE33-1233C900E1C0}"/>
              </a:ext>
            </a:extLst>
          </p:cNvPr>
          <p:cNvSpPr/>
          <p:nvPr/>
        </p:nvSpPr>
        <p:spPr>
          <a:xfrm>
            <a:off x="0" y="0"/>
            <a:ext cx="7674850"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 xmlns:a16="http://schemas.microsoft.com/office/drawing/2014/main" id="{BDABE4B4-6859-9A8B-7D1D-A4E89970D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5" name="Online Media 6" title="Do THIS when you get Short of Breath! #youtubeshorts #youtube #breathe #breathing #copd">
            <a:hlinkClick r:id="" action="ppaction://media"/>
            <a:extLst>
              <a:ext uri="{FF2B5EF4-FFF2-40B4-BE49-F238E27FC236}">
                <a16:creationId xmlns="" xmlns:a16="http://schemas.microsoft.com/office/drawing/2014/main" id="{2E4A86AD-EDE5-07E0-7C3A-834964CF3559}"/>
              </a:ext>
            </a:extLst>
          </p:cNvPr>
          <p:cNvPicPr>
            <a:picLocks noGrp="1" noRot="1" noChangeAspect="1"/>
          </p:cNvPicPr>
          <p:nvPr>
            <p:ph sz="half" idx="4294967295"/>
            <a:videoFile r:link="rId1"/>
          </p:nvPr>
        </p:nvPicPr>
        <p:blipFill>
          <a:blip r:embed="rId5"/>
          <a:stretch>
            <a:fillRect/>
          </a:stretch>
        </p:blipFill>
        <p:spPr>
          <a:xfrm>
            <a:off x="293542" y="231172"/>
            <a:ext cx="7125112" cy="6223207"/>
          </a:xfrm>
          <a:prstGeom prst="rect">
            <a:avLst/>
          </a:prstGeom>
        </p:spPr>
      </p:pic>
      <p:sp>
        <p:nvSpPr>
          <p:cNvPr id="6" name="TextBox 5">
            <a:extLst>
              <a:ext uri="{FF2B5EF4-FFF2-40B4-BE49-F238E27FC236}">
                <a16:creationId xmlns="" xmlns:a16="http://schemas.microsoft.com/office/drawing/2014/main" id="{0810CD93-42FD-3AEF-322B-B2025111E1FC}"/>
              </a:ext>
            </a:extLst>
          </p:cNvPr>
          <p:cNvSpPr txBox="1"/>
          <p:nvPr/>
        </p:nvSpPr>
        <p:spPr>
          <a:xfrm>
            <a:off x="1408133" y="6488668"/>
            <a:ext cx="52452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0563C1"/>
                </a:solidFill>
                <a:cs typeface="Calibri"/>
                <a:hlinkClick r:id="rId6"/>
              </a:rPr>
              <a:t>https://youtube.com/shorts/TyqXzLAF6Ow</a:t>
            </a:r>
            <a:endParaRPr lang="en-US" dirty="0">
              <a:cs typeface="Calibri" panose="020F0502020204030204" pitchFamily="34" charset="0"/>
            </a:endParaRPr>
          </a:p>
        </p:txBody>
      </p:sp>
      <p:sp>
        <p:nvSpPr>
          <p:cNvPr id="3" name="TextBox 2"/>
          <p:cNvSpPr txBox="1"/>
          <p:nvPr/>
        </p:nvSpPr>
        <p:spPr>
          <a:xfrm>
            <a:off x="7834489" y="1399822"/>
            <a:ext cx="4267200" cy="4801314"/>
          </a:xfrm>
          <a:prstGeom prst="rect">
            <a:avLst/>
          </a:prstGeom>
          <a:noFill/>
        </p:spPr>
        <p:txBody>
          <a:bodyPr wrap="square" lIns="91440" tIns="45720" rIns="91440" bIns="45720" rtlCol="0" anchor="t">
            <a:spAutoFit/>
          </a:bodyPr>
          <a:lstStyle/>
          <a:p>
            <a:pPr algn="ctr"/>
            <a:r>
              <a:rPr lang="en-GB" sz="3200" b="1" dirty="0">
                <a:latin typeface="Calibri" panose="020F0502020204030204" pitchFamily="34" charset="0"/>
                <a:cs typeface="Calibri" panose="020F0502020204030204" pitchFamily="34" charset="0"/>
              </a:rPr>
              <a:t>Energy Conservation (recovery)</a:t>
            </a:r>
            <a:endParaRPr lang="en-US" sz="32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a:lnSpc>
                <a:spcPct val="150000"/>
              </a:lnSpc>
            </a:pPr>
            <a:r>
              <a:rPr lang="en-US" sz="2400" dirty="0">
                <a:latin typeface="Calibri" panose="020F0502020204030204" pitchFamily="34" charset="0"/>
                <a:cs typeface="Calibri" panose="020F0502020204030204" pitchFamily="34" charset="0"/>
              </a:rPr>
              <a:t>Stop</a:t>
            </a:r>
          </a:p>
          <a:p>
            <a:pPr>
              <a:lnSpc>
                <a:spcPct val="150000"/>
              </a:lnSpc>
            </a:pPr>
            <a:r>
              <a:rPr lang="en-US" sz="2400" dirty="0">
                <a:latin typeface="Calibri" panose="020F0502020204030204" pitchFamily="34" charset="0"/>
                <a:cs typeface="Calibri" panose="020F0502020204030204" pitchFamily="34" charset="0"/>
              </a:rPr>
              <a:t>Think</a:t>
            </a:r>
          </a:p>
          <a:p>
            <a:pPr>
              <a:lnSpc>
                <a:spcPct val="150000"/>
              </a:lnSpc>
            </a:pPr>
            <a:r>
              <a:rPr lang="en-US" sz="2400" dirty="0">
                <a:latin typeface="Calibri" panose="020F0502020204030204" pitchFamily="34" charset="0"/>
                <a:cs typeface="Calibri" panose="020F0502020204030204" pitchFamily="34" charset="0"/>
              </a:rPr>
              <a:t>Position</a:t>
            </a:r>
          </a:p>
          <a:p>
            <a:pPr>
              <a:lnSpc>
                <a:spcPct val="150000"/>
              </a:lnSpc>
            </a:pPr>
            <a:r>
              <a:rPr lang="en-US" sz="2400" dirty="0">
                <a:latin typeface="Calibri" panose="020F0502020204030204" pitchFamily="34" charset="0"/>
                <a:cs typeface="Calibri" panose="020F0502020204030204" pitchFamily="34" charset="0"/>
              </a:rPr>
              <a:t>Pursed lip/recovery breathing</a:t>
            </a:r>
          </a:p>
          <a:p>
            <a:pPr>
              <a:lnSpc>
                <a:spcPct val="150000"/>
              </a:lnSpc>
            </a:pPr>
            <a:r>
              <a:rPr lang="en-US" sz="2400" dirty="0">
                <a:latin typeface="Calibri"/>
                <a:cs typeface="Calibri"/>
              </a:rPr>
              <a:t>Self-talk </a:t>
            </a:r>
          </a:p>
          <a:p>
            <a:pPr>
              <a:lnSpc>
                <a:spcPct val="150000"/>
              </a:lnSpc>
            </a:pPr>
            <a:r>
              <a:rPr lang="en-US" sz="2400" dirty="0">
                <a:latin typeface="Calibri" panose="020F0502020204030204" pitchFamily="34" charset="0"/>
                <a:cs typeface="Calibri" panose="020F0502020204030204" pitchFamily="34" charset="0"/>
              </a:rPr>
              <a:t>Share with friends/family </a:t>
            </a:r>
          </a:p>
        </p:txBody>
      </p:sp>
    </p:spTree>
    <p:extLst>
      <p:ext uri="{BB962C8B-B14F-4D97-AF65-F5344CB8AC3E}">
        <p14:creationId xmlns:p14="http://schemas.microsoft.com/office/powerpoint/2010/main" val="1662719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6123F86-6DA4-AA31-09A2-075CB2E9E98F}"/>
              </a:ext>
            </a:extLst>
          </p:cNvPr>
          <p:cNvSpPr>
            <a:spLocks noGrp="1"/>
          </p:cNvSpPr>
          <p:nvPr>
            <p:ph sz="half" idx="1"/>
          </p:nvPr>
        </p:nvSpPr>
        <p:spPr>
          <a:xfrm>
            <a:off x="838200" y="2076146"/>
            <a:ext cx="5181600" cy="4351338"/>
          </a:xfrm>
        </p:spPr>
        <p:txBody>
          <a:bodyPr/>
          <a:lstStyle/>
          <a:p>
            <a:pPr>
              <a:buNone/>
            </a:pPr>
            <a:endParaRPr lang="en-US">
              <a:cs typeface="Calibri"/>
            </a:endParaRPr>
          </a:p>
          <a:p>
            <a:pPr marL="0" indent="0">
              <a:buNone/>
            </a:pPr>
            <a:endParaRPr lang="en-US">
              <a:cs typeface="Calibri"/>
            </a:endParaRPr>
          </a:p>
        </p:txBody>
      </p:sp>
      <p:sp>
        <p:nvSpPr>
          <p:cNvPr id="8" name="Content Placeholder 7">
            <a:extLst>
              <a:ext uri="{FF2B5EF4-FFF2-40B4-BE49-F238E27FC236}">
                <a16:creationId xmlns="" xmlns:a16="http://schemas.microsoft.com/office/drawing/2014/main" id="{814EBA9D-2C32-0B4A-464A-2A38E3AF5697}"/>
              </a:ext>
            </a:extLst>
          </p:cNvPr>
          <p:cNvSpPr>
            <a:spLocks noGrp="1"/>
          </p:cNvSpPr>
          <p:nvPr>
            <p:ph sz="half" idx="2"/>
          </p:nvPr>
        </p:nvSpPr>
        <p:spPr>
          <a:xfrm>
            <a:off x="459603" y="1055921"/>
            <a:ext cx="5181600" cy="4746449"/>
          </a:xfrm>
        </p:spPr>
        <p:txBody>
          <a:bodyPr/>
          <a:lstStyle/>
          <a:p>
            <a:pPr marL="0" indent="0">
              <a:buNone/>
            </a:pPr>
            <a:endParaRPr lang="en-GB">
              <a:ea typeface="Calibri"/>
              <a:cs typeface="Calibri" panose="020F0502020204030204"/>
            </a:endParaRPr>
          </a:p>
          <a:p>
            <a:pPr marL="0" indent="0">
              <a:buNone/>
            </a:pPr>
            <a:endParaRPr lang="en-GB">
              <a:ea typeface="Calibri"/>
              <a:cs typeface="Calibri" panose="020F0502020204030204"/>
            </a:endParaRPr>
          </a:p>
          <a:p>
            <a:r>
              <a:rPr lang="en-GB" dirty="0">
                <a:ea typeface="Calibri"/>
                <a:cs typeface="Calibri" panose="020F0502020204030204"/>
              </a:rPr>
              <a:t>Stretching</a:t>
            </a:r>
          </a:p>
          <a:p>
            <a:r>
              <a:rPr lang="en-GB" dirty="0">
                <a:ea typeface="Calibri"/>
                <a:cs typeface="Calibri" panose="020F0502020204030204"/>
              </a:rPr>
              <a:t>Short walk</a:t>
            </a:r>
          </a:p>
          <a:p>
            <a:r>
              <a:rPr lang="en-GB" dirty="0">
                <a:ea typeface="Calibri"/>
                <a:cs typeface="Calibri" panose="020F0502020204030204"/>
              </a:rPr>
              <a:t>Singing</a:t>
            </a:r>
          </a:p>
          <a:p>
            <a:r>
              <a:rPr lang="en-GB" dirty="0">
                <a:ea typeface="Calibri"/>
                <a:cs typeface="Calibri" panose="020F0502020204030204"/>
              </a:rPr>
              <a:t>Reading out loud</a:t>
            </a:r>
          </a:p>
          <a:p>
            <a:r>
              <a:rPr lang="en-GB" dirty="0">
                <a:ea typeface="Calibri"/>
                <a:cs typeface="Calibri" panose="020F0502020204030204"/>
              </a:rPr>
              <a:t>Functional goals</a:t>
            </a:r>
          </a:p>
          <a:p>
            <a:r>
              <a:rPr lang="en-GB" dirty="0">
                <a:ea typeface="Calibri"/>
                <a:cs typeface="Calibri" panose="020F0502020204030204"/>
              </a:rPr>
              <a:t>Relaxation</a:t>
            </a:r>
          </a:p>
        </p:txBody>
      </p:sp>
      <p:cxnSp>
        <p:nvCxnSpPr>
          <p:cNvPr id="12" name="Straight Arrow Connector 11">
            <a:extLst>
              <a:ext uri="{FF2B5EF4-FFF2-40B4-BE49-F238E27FC236}">
                <a16:creationId xmlns="" xmlns:a16="http://schemas.microsoft.com/office/drawing/2014/main" id="{79837DF8-D484-86D1-61F1-1D31D0D27C8C}"/>
              </a:ext>
            </a:extLst>
          </p:cNvPr>
          <p:cNvCxnSpPr>
            <a:cxnSpLocks/>
          </p:cNvCxnSpPr>
          <p:nvPr/>
        </p:nvCxnSpPr>
        <p:spPr>
          <a:xfrm>
            <a:off x="5961996" y="2605472"/>
            <a:ext cx="4881" cy="3198822"/>
          </a:xfrm>
          <a:prstGeom prst="straightConnector1">
            <a:avLst/>
          </a:prstGeom>
          <a:ln w="57150">
            <a:solidFill>
              <a:schemeClr val="accent4">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 xmlns:a16="http://schemas.microsoft.com/office/drawing/2014/main" id="{7037D5E5-E6D3-F595-14EF-9BDA5E2B288E}"/>
              </a:ext>
            </a:extLst>
          </p:cNvPr>
          <p:cNvSpPr txBox="1">
            <a:spLocks/>
          </p:cNvSpPr>
          <p:nvPr/>
        </p:nvSpPr>
        <p:spPr bwMode="auto">
          <a:xfrm>
            <a:off x="6460299" y="2145039"/>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Font typeface="Arial" panose="020B0604020202020204" pitchFamily="34" charset="0"/>
              <a:buNone/>
            </a:pPr>
            <a:endParaRPr lang="en-GB" b="1" u="sng">
              <a:solidFill>
                <a:prstClr val="black"/>
              </a:solidFill>
              <a:ea typeface="Calibri"/>
              <a:cs typeface="Calibri"/>
            </a:endParaRPr>
          </a:p>
          <a:p>
            <a:pPr marL="0" indent="0" defTabSz="914400">
              <a:buFont typeface="Arial" panose="020B0604020202020204" pitchFamily="34" charset="0"/>
              <a:buNone/>
            </a:pPr>
            <a:endParaRPr lang="en-GB">
              <a:solidFill>
                <a:prstClr val="black"/>
              </a:solidFill>
              <a:cs typeface="Calibri" panose="020F0502020204030204"/>
            </a:endParaRPr>
          </a:p>
          <a:p>
            <a:pPr marL="0" indent="0" defTabSz="914400">
              <a:buFont typeface="Arial" panose="020B0604020202020204" pitchFamily="34" charset="0"/>
              <a:buNone/>
            </a:pPr>
            <a:endParaRPr lang="en-GB" b="1">
              <a:solidFill>
                <a:prstClr val="black"/>
              </a:solidFill>
              <a:cs typeface="Calibri" panose="020F0502020204030204"/>
            </a:endParaRPr>
          </a:p>
          <a:p>
            <a:pPr marL="0" indent="0" defTabSz="914400">
              <a:buFont typeface="Arial" panose="020B0604020202020204" pitchFamily="34" charset="0"/>
              <a:buNone/>
            </a:pPr>
            <a:endParaRPr lang="en-GB">
              <a:solidFill>
                <a:prstClr val="black"/>
              </a:solidFill>
              <a:cs typeface="Calibri" panose="020F0502020204030204"/>
            </a:endParaRPr>
          </a:p>
        </p:txBody>
      </p:sp>
      <p:pic>
        <p:nvPicPr>
          <p:cNvPr id="4" name="Picture 8">
            <a:extLst>
              <a:ext uri="{FF2B5EF4-FFF2-40B4-BE49-F238E27FC236}">
                <a16:creationId xmlns="" xmlns:a16="http://schemas.microsoft.com/office/drawing/2014/main" id="{06E65356-866F-C5DD-2978-82487E9A1E45}"/>
              </a:ext>
            </a:extLst>
          </p:cNvPr>
          <p:cNvPicPr>
            <a:picLocks noChangeAspect="1"/>
          </p:cNvPicPr>
          <p:nvPr/>
        </p:nvPicPr>
        <p:blipFill>
          <a:blip r:embed="rId3"/>
          <a:stretch>
            <a:fillRect/>
          </a:stretch>
        </p:blipFill>
        <p:spPr>
          <a:xfrm>
            <a:off x="4304141" y="3884"/>
            <a:ext cx="7771060" cy="6854831"/>
          </a:xfrm>
          <a:prstGeom prst="rect">
            <a:avLst/>
          </a:prstGeom>
        </p:spPr>
      </p:pic>
      <p:sp>
        <p:nvSpPr>
          <p:cNvPr id="10" name="Title 1">
            <a:extLst>
              <a:ext uri="{FF2B5EF4-FFF2-40B4-BE49-F238E27FC236}">
                <a16:creationId xmlns="" xmlns:a16="http://schemas.microsoft.com/office/drawing/2014/main" id="{ABE14232-50BB-1E70-46EC-1C10E7C53FA5}"/>
              </a:ext>
            </a:extLst>
          </p:cNvPr>
          <p:cNvSpPr>
            <a:spLocks noGrp="1"/>
          </p:cNvSpPr>
          <p:nvPr/>
        </p:nvSpPr>
        <p:spPr bwMode="auto">
          <a:xfrm>
            <a:off x="294477" y="121112"/>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GB" dirty="0">
                <a:solidFill>
                  <a:prstClr val="black"/>
                </a:solidFill>
                <a:cs typeface="Calibri Light"/>
              </a:rPr>
              <a:t>Movement/Activity/ Exercise</a:t>
            </a:r>
          </a:p>
        </p:txBody>
      </p:sp>
      <p:pic>
        <p:nvPicPr>
          <p:cNvPr id="11" name="Picture 10" descr="A picture containing text, font, graphics, logo&#10;&#10;Description automatically generated">
            <a:extLst>
              <a:ext uri="{FF2B5EF4-FFF2-40B4-BE49-F238E27FC236}">
                <a16:creationId xmlns="" xmlns:a16="http://schemas.microsoft.com/office/drawing/2014/main" id="{BDABE4B4-6859-9A8B-7D1D-A4E89970D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90500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D495C4-3D0E-BBEB-0306-F732313B047C}"/>
              </a:ext>
            </a:extLst>
          </p:cNvPr>
          <p:cNvSpPr>
            <a:spLocks noGrp="1"/>
          </p:cNvSpPr>
          <p:nvPr>
            <p:ph type="title"/>
          </p:nvPr>
        </p:nvSpPr>
        <p:spPr>
          <a:xfrm>
            <a:off x="600515" y="200910"/>
            <a:ext cx="4219222" cy="1325563"/>
          </a:xfrm>
        </p:spPr>
        <p:txBody>
          <a:bodyPr/>
          <a:lstStyle/>
          <a:p>
            <a:r>
              <a:rPr lang="en-GB" sz="4800" b="1" dirty="0">
                <a:cs typeface="Calibri Light"/>
              </a:rPr>
              <a:t>Reduce Anxiety</a:t>
            </a:r>
          </a:p>
        </p:txBody>
      </p:sp>
      <p:sp>
        <p:nvSpPr>
          <p:cNvPr id="3" name="Content Placeholder 2">
            <a:extLst>
              <a:ext uri="{FF2B5EF4-FFF2-40B4-BE49-F238E27FC236}">
                <a16:creationId xmlns="" xmlns:a16="http://schemas.microsoft.com/office/drawing/2014/main" id="{C6123F86-6DA4-AA31-09A2-075CB2E9E98F}"/>
              </a:ext>
            </a:extLst>
          </p:cNvPr>
          <p:cNvSpPr>
            <a:spLocks noGrp="1"/>
          </p:cNvSpPr>
          <p:nvPr>
            <p:ph sz="half" idx="1"/>
          </p:nvPr>
        </p:nvSpPr>
        <p:spPr>
          <a:xfrm>
            <a:off x="838200" y="2076146"/>
            <a:ext cx="5181600" cy="4351338"/>
          </a:xfrm>
        </p:spPr>
        <p:txBody>
          <a:bodyPr/>
          <a:lstStyle/>
          <a:p>
            <a:pPr>
              <a:buNone/>
            </a:pPr>
            <a:endParaRPr lang="en-US">
              <a:cs typeface="Calibri"/>
            </a:endParaRPr>
          </a:p>
          <a:p>
            <a:pPr marL="0" indent="0">
              <a:buNone/>
            </a:pPr>
            <a:endParaRPr lang="en-US">
              <a:cs typeface="Calibri"/>
            </a:endParaRPr>
          </a:p>
        </p:txBody>
      </p:sp>
      <p:sp>
        <p:nvSpPr>
          <p:cNvPr id="8" name="Content Placeholder 7">
            <a:extLst>
              <a:ext uri="{FF2B5EF4-FFF2-40B4-BE49-F238E27FC236}">
                <a16:creationId xmlns="" xmlns:a16="http://schemas.microsoft.com/office/drawing/2014/main" id="{814EBA9D-2C32-0B4A-464A-2A38E3AF5697}"/>
              </a:ext>
            </a:extLst>
          </p:cNvPr>
          <p:cNvSpPr>
            <a:spLocks noGrp="1"/>
          </p:cNvSpPr>
          <p:nvPr>
            <p:ph sz="half" idx="2"/>
          </p:nvPr>
        </p:nvSpPr>
        <p:spPr>
          <a:xfrm>
            <a:off x="911269" y="2076146"/>
            <a:ext cx="5181600" cy="4351338"/>
          </a:xfrm>
        </p:spPr>
        <p:txBody>
          <a:bodyPr/>
          <a:lstStyle/>
          <a:p>
            <a:pPr marL="0" indent="0">
              <a:buNone/>
            </a:pPr>
            <a:endParaRPr lang="en-GB" b="1" u="sng">
              <a:cs typeface="Calibri" panose="020F0502020204030204"/>
            </a:endParaRPr>
          </a:p>
          <a:p>
            <a:pPr marL="0" indent="0">
              <a:buNone/>
            </a:pPr>
            <a:endParaRPr lang="en-GB" b="1">
              <a:cs typeface="Calibri" panose="020F0502020204030204"/>
            </a:endParaRPr>
          </a:p>
          <a:p>
            <a:pPr marL="0" indent="0">
              <a:buNone/>
            </a:pPr>
            <a:endParaRPr lang="en-GB" b="1">
              <a:cs typeface="Calibri" panose="020F0502020204030204"/>
            </a:endParaRPr>
          </a:p>
          <a:p>
            <a:pPr marL="0" indent="0">
              <a:buNone/>
            </a:pPr>
            <a:endParaRPr lang="en-GB">
              <a:cs typeface="Calibri" panose="020F0502020204030204"/>
            </a:endParaRPr>
          </a:p>
        </p:txBody>
      </p:sp>
      <p:sp>
        <p:nvSpPr>
          <p:cNvPr id="4" name="Content Placeholder 7">
            <a:extLst>
              <a:ext uri="{FF2B5EF4-FFF2-40B4-BE49-F238E27FC236}">
                <a16:creationId xmlns="" xmlns:a16="http://schemas.microsoft.com/office/drawing/2014/main" id="{7A032B78-37FE-7FA5-AC76-553363CFC1CF}"/>
              </a:ext>
            </a:extLst>
          </p:cNvPr>
          <p:cNvSpPr txBox="1">
            <a:spLocks/>
          </p:cNvSpPr>
          <p:nvPr/>
        </p:nvSpPr>
        <p:spPr bwMode="auto">
          <a:xfrm>
            <a:off x="838200" y="1781056"/>
            <a:ext cx="10294408" cy="391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buFont typeface="Arial" panose="020B0604020202020204" pitchFamily="34" charset="0"/>
              <a:buNone/>
            </a:pPr>
            <a:r>
              <a:rPr lang="en-GB" sz="3200" dirty="0">
                <a:solidFill>
                  <a:prstClr val="black"/>
                </a:solidFill>
                <a:cs typeface="Calibri" panose="020F0502020204030204"/>
              </a:rPr>
              <a:t>We are hardwired to breathe, when we struggle to breath, we naturally become frightened.</a:t>
            </a:r>
          </a:p>
          <a:p>
            <a:pPr marL="0" indent="0" algn="ctr" defTabSz="914400">
              <a:buFont typeface="Arial" panose="020B0604020202020204" pitchFamily="34" charset="0"/>
              <a:buNone/>
            </a:pPr>
            <a:endParaRPr lang="en-GB" sz="3200" dirty="0">
              <a:solidFill>
                <a:prstClr val="black"/>
              </a:solidFill>
              <a:cs typeface="Calibri" panose="020F0502020204030204"/>
            </a:endParaRPr>
          </a:p>
          <a:p>
            <a:pPr marL="0" indent="0" algn="ctr" defTabSz="914400">
              <a:buFont typeface="Arial" panose="020B0604020202020204" pitchFamily="34" charset="0"/>
              <a:buNone/>
            </a:pPr>
            <a:r>
              <a:rPr lang="en-GB" sz="3200" dirty="0">
                <a:solidFill>
                  <a:prstClr val="black"/>
                </a:solidFill>
                <a:cs typeface="Calibri" panose="020F0502020204030204"/>
              </a:rPr>
              <a:t>Our instincts kick in and we start to experience </a:t>
            </a:r>
            <a:r>
              <a:rPr lang="en-GB" sz="3200" b="1" dirty="0">
                <a:solidFill>
                  <a:srgbClr val="0070C0"/>
                </a:solidFill>
                <a:cs typeface="Calibri" panose="020F0502020204030204"/>
              </a:rPr>
              <a:t>negative thoughts</a:t>
            </a:r>
            <a:r>
              <a:rPr lang="en-GB" sz="3200" dirty="0">
                <a:solidFill>
                  <a:prstClr val="black"/>
                </a:solidFill>
                <a:cs typeface="Calibri" panose="020F0502020204030204"/>
              </a:rPr>
              <a:t> and</a:t>
            </a:r>
            <a:r>
              <a:rPr lang="en-GB" sz="3200" dirty="0">
                <a:solidFill>
                  <a:srgbClr val="FF0000"/>
                </a:solidFill>
                <a:cs typeface="Calibri" panose="020F0502020204030204"/>
              </a:rPr>
              <a:t> emotions</a:t>
            </a:r>
            <a:r>
              <a:rPr lang="en-GB" sz="3200" dirty="0">
                <a:solidFill>
                  <a:prstClr val="black"/>
                </a:solidFill>
                <a:cs typeface="Calibri" panose="020F0502020204030204"/>
              </a:rPr>
              <a:t>. </a:t>
            </a:r>
            <a:r>
              <a:rPr lang="en-GB" dirty="0">
                <a:solidFill>
                  <a:prstClr val="black"/>
                </a:solidFill>
                <a:cs typeface="Calibri" panose="020F0502020204030204"/>
              </a:rPr>
              <a:t> </a:t>
            </a:r>
          </a:p>
          <a:p>
            <a:pPr marL="0" indent="0" defTabSz="914400">
              <a:buFont typeface="Arial" panose="020B0604020202020204" pitchFamily="34" charset="0"/>
              <a:buNone/>
            </a:pPr>
            <a:endParaRPr lang="en-GB" dirty="0">
              <a:solidFill>
                <a:prstClr val="black"/>
              </a:solidFill>
              <a:cs typeface="Calibri" panose="020F0502020204030204"/>
            </a:endParaRPr>
          </a:p>
        </p:txBody>
      </p:sp>
      <p:sp>
        <p:nvSpPr>
          <p:cNvPr id="9" name="TextBox 8">
            <a:extLst>
              <a:ext uri="{FF2B5EF4-FFF2-40B4-BE49-F238E27FC236}">
                <a16:creationId xmlns="" xmlns:a16="http://schemas.microsoft.com/office/drawing/2014/main" id="{FC1BB588-A765-8EB8-75A4-3CF559F7B306}"/>
              </a:ext>
            </a:extLst>
          </p:cNvPr>
          <p:cNvSpPr txBox="1"/>
          <p:nvPr/>
        </p:nvSpPr>
        <p:spPr>
          <a:xfrm>
            <a:off x="7848895" y="5937253"/>
            <a:ext cx="13167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Bef>
                <a:spcPct val="0"/>
              </a:spcBef>
              <a:spcAft>
                <a:spcPct val="0"/>
              </a:spcAft>
            </a:pPr>
            <a:r>
              <a:rPr lang="en-GB" sz="3600" dirty="0">
                <a:solidFill>
                  <a:srgbClr val="FF0000"/>
                </a:solidFill>
                <a:cs typeface="Calibri"/>
              </a:rPr>
              <a:t>FEAR</a:t>
            </a:r>
            <a:endParaRPr lang="en-GB" sz="3600" dirty="0">
              <a:solidFill>
                <a:srgbClr val="FF0000"/>
              </a:solidFill>
            </a:endParaRPr>
          </a:p>
        </p:txBody>
      </p:sp>
      <p:sp>
        <p:nvSpPr>
          <p:cNvPr id="13" name="TextBox 12">
            <a:extLst>
              <a:ext uri="{FF2B5EF4-FFF2-40B4-BE49-F238E27FC236}">
                <a16:creationId xmlns="" xmlns:a16="http://schemas.microsoft.com/office/drawing/2014/main" id="{7A529EDD-0188-96F0-9DA3-E5E2C0B5F41C}"/>
              </a:ext>
            </a:extLst>
          </p:cNvPr>
          <p:cNvSpPr txBox="1"/>
          <p:nvPr/>
        </p:nvSpPr>
        <p:spPr>
          <a:xfrm>
            <a:off x="3068662" y="4967757"/>
            <a:ext cx="16242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Bef>
                <a:spcPct val="0"/>
              </a:spcBef>
              <a:spcAft>
                <a:spcPct val="0"/>
              </a:spcAft>
            </a:pPr>
            <a:r>
              <a:rPr lang="en-GB" sz="3600" dirty="0">
                <a:solidFill>
                  <a:srgbClr val="FF0000"/>
                </a:solidFill>
                <a:cs typeface="Calibri"/>
              </a:rPr>
              <a:t>PANIC</a:t>
            </a:r>
            <a:endParaRPr lang="en-GB" sz="3600" dirty="0">
              <a:solidFill>
                <a:srgbClr val="000000"/>
              </a:solidFill>
              <a:cs typeface="Calibri"/>
            </a:endParaRPr>
          </a:p>
        </p:txBody>
      </p:sp>
      <p:sp>
        <p:nvSpPr>
          <p:cNvPr id="15" name="TextBox 14">
            <a:extLst>
              <a:ext uri="{FF2B5EF4-FFF2-40B4-BE49-F238E27FC236}">
                <a16:creationId xmlns="" xmlns:a16="http://schemas.microsoft.com/office/drawing/2014/main" id="{755F3B9E-C7A2-E127-8C14-D200FEB90AE4}"/>
              </a:ext>
            </a:extLst>
          </p:cNvPr>
          <p:cNvSpPr txBox="1"/>
          <p:nvPr/>
        </p:nvSpPr>
        <p:spPr>
          <a:xfrm>
            <a:off x="1526885" y="5831216"/>
            <a:ext cx="3950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Bef>
                <a:spcPct val="0"/>
              </a:spcBef>
              <a:spcAft>
                <a:spcPct val="0"/>
              </a:spcAft>
            </a:pPr>
            <a:r>
              <a:rPr lang="en-GB" sz="3600" b="1" dirty="0">
                <a:solidFill>
                  <a:srgbClr val="0070C0"/>
                </a:solidFill>
                <a:cs typeface="Calibri"/>
              </a:rPr>
              <a:t>"I'm going to die!"</a:t>
            </a:r>
          </a:p>
        </p:txBody>
      </p:sp>
      <p:sp>
        <p:nvSpPr>
          <p:cNvPr id="16" name="TextBox 15">
            <a:extLst>
              <a:ext uri="{FF2B5EF4-FFF2-40B4-BE49-F238E27FC236}">
                <a16:creationId xmlns="" xmlns:a16="http://schemas.microsoft.com/office/drawing/2014/main" id="{9836A8D5-2096-12B0-498D-1DD4FBCD3560}"/>
              </a:ext>
            </a:extLst>
          </p:cNvPr>
          <p:cNvSpPr txBox="1"/>
          <p:nvPr/>
        </p:nvSpPr>
        <p:spPr>
          <a:xfrm>
            <a:off x="5747750" y="4772741"/>
            <a:ext cx="45385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Bef>
                <a:spcPct val="0"/>
              </a:spcBef>
              <a:spcAft>
                <a:spcPct val="0"/>
              </a:spcAft>
            </a:pPr>
            <a:r>
              <a:rPr lang="en-GB" sz="3600" b="1" dirty="0">
                <a:solidFill>
                  <a:srgbClr val="0070C0"/>
                </a:solidFill>
                <a:cs typeface="Calibri"/>
              </a:rPr>
              <a:t>"...this will never stop"</a:t>
            </a:r>
          </a:p>
        </p:txBody>
      </p:sp>
      <p:pic>
        <p:nvPicPr>
          <p:cNvPr id="17" name="Picture 16" descr="A picture containing text, font, graphics, logo&#10;&#10;Description automatically generated">
            <a:extLst>
              <a:ext uri="{FF2B5EF4-FFF2-40B4-BE49-F238E27FC236}">
                <a16:creationId xmlns="" xmlns:a16="http://schemas.microsoft.com/office/drawing/2014/main"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7629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6123F86-6DA4-AA31-09A2-075CB2E9E98F}"/>
              </a:ext>
            </a:extLst>
          </p:cNvPr>
          <p:cNvSpPr>
            <a:spLocks noGrp="1"/>
          </p:cNvSpPr>
          <p:nvPr>
            <p:ph sz="half" idx="1"/>
          </p:nvPr>
        </p:nvSpPr>
        <p:spPr>
          <a:xfrm>
            <a:off x="838200" y="2076146"/>
            <a:ext cx="5181600" cy="4351338"/>
          </a:xfrm>
        </p:spPr>
        <p:txBody>
          <a:bodyPr/>
          <a:lstStyle/>
          <a:p>
            <a:pPr>
              <a:buNone/>
            </a:pPr>
            <a:endParaRPr lang="en-US">
              <a:cs typeface="Calibri"/>
            </a:endParaRPr>
          </a:p>
          <a:p>
            <a:pPr marL="0" indent="0">
              <a:buNone/>
            </a:pPr>
            <a:endParaRPr lang="en-US">
              <a:cs typeface="Calibri"/>
            </a:endParaRPr>
          </a:p>
        </p:txBody>
      </p:sp>
      <p:sp>
        <p:nvSpPr>
          <p:cNvPr id="8" name="Content Placeholder 7">
            <a:extLst>
              <a:ext uri="{FF2B5EF4-FFF2-40B4-BE49-F238E27FC236}">
                <a16:creationId xmlns="" xmlns:a16="http://schemas.microsoft.com/office/drawing/2014/main" id="{814EBA9D-2C32-0B4A-464A-2A38E3AF5697}"/>
              </a:ext>
            </a:extLst>
          </p:cNvPr>
          <p:cNvSpPr>
            <a:spLocks noGrp="1"/>
          </p:cNvSpPr>
          <p:nvPr>
            <p:ph sz="half" idx="2"/>
          </p:nvPr>
        </p:nvSpPr>
        <p:spPr>
          <a:xfrm>
            <a:off x="911269" y="2076146"/>
            <a:ext cx="5181600" cy="4351338"/>
          </a:xfrm>
        </p:spPr>
        <p:txBody>
          <a:bodyPr/>
          <a:lstStyle/>
          <a:p>
            <a:pPr marL="0" indent="0">
              <a:buNone/>
            </a:pPr>
            <a:endParaRPr lang="en-GB" b="1" u="sng">
              <a:cs typeface="Calibri" panose="020F0502020204030204"/>
            </a:endParaRPr>
          </a:p>
          <a:p>
            <a:pPr marL="0" indent="0">
              <a:buNone/>
            </a:pPr>
            <a:endParaRPr lang="en-GB" b="1">
              <a:cs typeface="Calibri" panose="020F0502020204030204"/>
            </a:endParaRPr>
          </a:p>
          <a:p>
            <a:pPr marL="0" indent="0">
              <a:buNone/>
            </a:pPr>
            <a:endParaRPr lang="en-GB" b="1">
              <a:cs typeface="Calibri" panose="020F0502020204030204"/>
            </a:endParaRPr>
          </a:p>
          <a:p>
            <a:pPr marL="0" indent="0">
              <a:buNone/>
            </a:pPr>
            <a:endParaRPr lang="en-GB">
              <a:cs typeface="Calibri" panose="020F0502020204030204"/>
            </a:endParaRPr>
          </a:p>
        </p:txBody>
      </p:sp>
      <p:sp>
        <p:nvSpPr>
          <p:cNvPr id="14" name="Content Placeholder 7">
            <a:extLst>
              <a:ext uri="{FF2B5EF4-FFF2-40B4-BE49-F238E27FC236}">
                <a16:creationId xmlns="" xmlns:a16="http://schemas.microsoft.com/office/drawing/2014/main" id="{7037D5E5-E6D3-F595-14EF-9BDA5E2B288E}"/>
              </a:ext>
            </a:extLst>
          </p:cNvPr>
          <p:cNvSpPr txBox="1">
            <a:spLocks/>
          </p:cNvSpPr>
          <p:nvPr/>
        </p:nvSpPr>
        <p:spPr bwMode="auto">
          <a:xfrm>
            <a:off x="6460299" y="2145039"/>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cs typeface="Calibri" panose="020F0502020204030204"/>
            </a:endParaRPr>
          </a:p>
        </p:txBody>
      </p:sp>
      <p:pic>
        <p:nvPicPr>
          <p:cNvPr id="7" name="Online Media 6" title="Mindful Breathing Exercise">
            <a:hlinkClick r:id="" action="ppaction://media"/>
            <a:extLst>
              <a:ext uri="{FF2B5EF4-FFF2-40B4-BE49-F238E27FC236}">
                <a16:creationId xmlns="" xmlns:a16="http://schemas.microsoft.com/office/drawing/2014/main" id="{9038FB5C-A7E6-A6B6-6C48-91E6D3557E5A}"/>
              </a:ext>
            </a:extLst>
          </p:cNvPr>
          <p:cNvPicPr>
            <a:picLocks noRot="1" noChangeAspect="1"/>
          </p:cNvPicPr>
          <p:nvPr>
            <a:videoFile r:link="rId1"/>
          </p:nvPr>
        </p:nvPicPr>
        <p:blipFill>
          <a:blip r:embed="rId4"/>
          <a:stretch>
            <a:fillRect/>
          </a:stretch>
        </p:blipFill>
        <p:spPr>
          <a:xfrm>
            <a:off x="0" y="45459"/>
            <a:ext cx="12192000" cy="6812541"/>
          </a:xfrm>
          <a:prstGeom prst="rect">
            <a:avLst/>
          </a:prstGeom>
        </p:spPr>
      </p:pic>
    </p:spTree>
    <p:extLst>
      <p:ext uri="{BB962C8B-B14F-4D97-AF65-F5344CB8AC3E}">
        <p14:creationId xmlns:p14="http://schemas.microsoft.com/office/powerpoint/2010/main" val="1487704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picture containing logo&#10;&#10;Description automatically generated">
            <a:extLst>
              <a:ext uri="{FF2B5EF4-FFF2-40B4-BE49-F238E27FC236}">
                <a16:creationId xmlns="" xmlns:a16="http://schemas.microsoft.com/office/drawing/2014/main" id="{36CCC079-B1B3-BEA3-CFD3-A60CD09F749F}"/>
              </a:ext>
            </a:extLst>
          </p:cNvPr>
          <p:cNvPicPr>
            <a:picLocks noGrp="1" noChangeAspect="1"/>
          </p:cNvPicPr>
          <p:nvPr>
            <p:ph idx="1"/>
          </p:nvPr>
        </p:nvPicPr>
        <p:blipFill>
          <a:blip r:embed="rId3"/>
          <a:stretch>
            <a:fillRect/>
          </a:stretch>
        </p:blipFill>
        <p:spPr>
          <a:xfrm>
            <a:off x="363495" y="2189320"/>
            <a:ext cx="3409213" cy="4351338"/>
          </a:xfrm>
          <a:solidFill>
            <a:schemeClr val="bg1">
              <a:lumMod val="95000"/>
            </a:schemeClr>
          </a:solidFill>
        </p:spPr>
      </p:pic>
      <p:sp>
        <p:nvSpPr>
          <p:cNvPr id="12" name="Speech Bubble: Rectangle with Corners Rounded 11">
            <a:extLst>
              <a:ext uri="{FF2B5EF4-FFF2-40B4-BE49-F238E27FC236}">
                <a16:creationId xmlns="" xmlns:a16="http://schemas.microsoft.com/office/drawing/2014/main" id="{AD0D4392-13DD-A791-E3FD-9A0B10213E57}"/>
              </a:ext>
            </a:extLst>
          </p:cNvPr>
          <p:cNvSpPr/>
          <p:nvPr/>
        </p:nvSpPr>
        <p:spPr>
          <a:xfrm>
            <a:off x="4007556" y="198653"/>
            <a:ext cx="7847803" cy="4576547"/>
          </a:xfrm>
          <a:prstGeom prst="wedgeRoundRectCallou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GB" sz="2800" dirty="0">
              <a:solidFill>
                <a:prstClr val="black"/>
              </a:solidFill>
              <a:ea typeface="Calibri"/>
              <a:cs typeface="Calibri"/>
            </a:endParaRPr>
          </a:p>
          <a:p>
            <a:pPr marL="514350" indent="-514350" defTabSz="914400" eaLnBrk="0" fontAlgn="base" hangingPunct="0">
              <a:lnSpc>
                <a:spcPct val="150000"/>
              </a:lnSpc>
              <a:spcBef>
                <a:spcPct val="0"/>
              </a:spcBef>
              <a:spcAft>
                <a:spcPct val="0"/>
              </a:spcAft>
              <a:buFontTx/>
              <a:buAutoNum type="arabicPeriod"/>
            </a:pPr>
            <a:r>
              <a:rPr lang="en-GB" sz="3200" dirty="0">
                <a:solidFill>
                  <a:prstClr val="black"/>
                </a:solidFill>
                <a:ea typeface="Calibri" panose="020F0502020204030204"/>
                <a:cs typeface="Calibri" panose="020F0502020204030204"/>
              </a:rPr>
              <a:t>Check your body (think about your breath, posture, muscles and other symptoms?</a:t>
            </a:r>
          </a:p>
          <a:p>
            <a:pPr marL="514350" indent="-514350" defTabSz="914400" eaLnBrk="0" fontAlgn="base" hangingPunct="0">
              <a:lnSpc>
                <a:spcPct val="150000"/>
              </a:lnSpc>
              <a:spcBef>
                <a:spcPct val="0"/>
              </a:spcBef>
              <a:spcAft>
                <a:spcPct val="0"/>
              </a:spcAft>
              <a:buFontTx/>
              <a:buAutoNum type="arabicPeriod"/>
            </a:pPr>
            <a:r>
              <a:rPr lang="en-GB" sz="3200" dirty="0">
                <a:solidFill>
                  <a:prstClr val="black"/>
                </a:solidFill>
                <a:ea typeface="Calibri" panose="020F0502020204030204"/>
                <a:cs typeface="Calibri" panose="020F0502020204030204"/>
              </a:rPr>
              <a:t>Check your mind?</a:t>
            </a:r>
          </a:p>
          <a:p>
            <a:pPr marL="514350" indent="-514350" defTabSz="914400" eaLnBrk="0" fontAlgn="base" hangingPunct="0">
              <a:lnSpc>
                <a:spcPct val="150000"/>
              </a:lnSpc>
              <a:spcBef>
                <a:spcPct val="0"/>
              </a:spcBef>
              <a:spcAft>
                <a:spcPct val="0"/>
              </a:spcAft>
              <a:buFontTx/>
              <a:buAutoNum type="arabicPeriod"/>
            </a:pPr>
            <a:r>
              <a:rPr lang="en-GB" sz="3200" dirty="0">
                <a:solidFill>
                  <a:prstClr val="black"/>
                </a:solidFill>
                <a:ea typeface="Calibri" panose="020F0502020204030204"/>
                <a:cs typeface="Calibri" panose="020F0502020204030204"/>
              </a:rPr>
              <a:t>Check your comfort</a:t>
            </a:r>
          </a:p>
        </p:txBody>
      </p:sp>
      <p:sp>
        <p:nvSpPr>
          <p:cNvPr id="2" name="Title 1">
            <a:extLst>
              <a:ext uri="{FF2B5EF4-FFF2-40B4-BE49-F238E27FC236}">
                <a16:creationId xmlns="" xmlns:a16="http://schemas.microsoft.com/office/drawing/2014/main" id="{E3DD3008-319D-0CAD-8602-1B52657392A8}"/>
              </a:ext>
            </a:extLst>
          </p:cNvPr>
          <p:cNvSpPr>
            <a:spLocks noGrp="1"/>
          </p:cNvSpPr>
          <p:nvPr>
            <p:ph type="title"/>
          </p:nvPr>
        </p:nvSpPr>
        <p:spPr>
          <a:xfrm>
            <a:off x="5510839" y="-293962"/>
            <a:ext cx="5828580" cy="2286574"/>
          </a:xfrm>
        </p:spPr>
        <p:txBody>
          <a:bodyPr>
            <a:noAutofit/>
          </a:bodyPr>
          <a:lstStyle/>
          <a:p>
            <a:r>
              <a:rPr lang="en-GB">
                <a:latin typeface="Calibri"/>
                <a:ea typeface="Calibri Light"/>
                <a:cs typeface="Calibri Light"/>
              </a:rPr>
              <a:t>Stop and check in</a:t>
            </a:r>
            <a:endParaRPr lang="en-GB">
              <a:latin typeface="Calibri Light"/>
              <a:ea typeface="Calibri Light"/>
              <a:cs typeface="Calibri Light"/>
            </a:endParaRPr>
          </a:p>
        </p:txBody>
      </p:sp>
      <p:pic>
        <p:nvPicPr>
          <p:cNvPr id="6" name="Picture 5" descr="A picture containing text, font, graphics, logo&#10;&#10;Description automatically generated">
            <a:extLst>
              <a:ext uri="{FF2B5EF4-FFF2-40B4-BE49-F238E27FC236}">
                <a16:creationId xmlns="" xmlns:a16="http://schemas.microsoft.com/office/drawing/2014/main" id="{4FB62A62-06C8-7931-D845-4872AB1F2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498" y="5547688"/>
            <a:ext cx="1601960" cy="1163327"/>
          </a:xfrm>
          <a:prstGeom prst="rect">
            <a:avLst/>
          </a:prstGeom>
        </p:spPr>
      </p:pic>
    </p:spTree>
    <p:extLst>
      <p:ext uri="{BB962C8B-B14F-4D97-AF65-F5344CB8AC3E}">
        <p14:creationId xmlns:p14="http://schemas.microsoft.com/office/powerpoint/2010/main" val="1495330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Rectangle 6">
            <a:extLst>
              <a:ext uri="{FF2B5EF4-FFF2-40B4-BE49-F238E27FC236}">
                <a16:creationId xmlns="" xmlns:a16="http://schemas.microsoft.com/office/drawing/2014/main" id="{2D42D55D-D6B2-8FD1-CE33-1233C900E1C0}"/>
              </a:ext>
            </a:extLst>
          </p:cNvPr>
          <p:cNvSpPr/>
          <p:nvPr/>
        </p:nvSpPr>
        <p:spPr>
          <a:xfrm>
            <a:off x="-1" y="0"/>
            <a:ext cx="1010258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a:solidFill>
                  <a:prstClr val="white"/>
                </a:solidFill>
              </a:rPr>
              <a:t>&lt;iframe width="560" height="315" src="https://www.youtube.com/embed/0y1lt-vTIzY?si=YnqO00mmkRD3x2S2" title="YouTube video player" frameborder="0" allow="accelerometer; autoplay; clipboard-write; encrypted-media; gyroscope; picture-in-picture; web-share" allowfullscreen&gt;&lt;/iframe&gt;</a:t>
            </a:r>
          </a:p>
        </p:txBody>
      </p:sp>
      <p:pic>
        <p:nvPicPr>
          <p:cNvPr id="5" name="Picture 4" descr="A hand with writing on it&#10;&#10;Description automatically generated">
            <a:extLst>
              <a:ext uri="{FF2B5EF4-FFF2-40B4-BE49-F238E27FC236}">
                <a16:creationId xmlns="" xmlns:a16="http://schemas.microsoft.com/office/drawing/2014/main" id="{E47D43AF-4161-26B7-4B69-E25D7A533A54}"/>
              </a:ext>
            </a:extLst>
          </p:cNvPr>
          <p:cNvPicPr>
            <a:picLocks noChangeAspect="1"/>
          </p:cNvPicPr>
          <p:nvPr/>
        </p:nvPicPr>
        <p:blipFill>
          <a:blip r:embed="rId3"/>
          <a:stretch>
            <a:fillRect/>
          </a:stretch>
        </p:blipFill>
        <p:spPr>
          <a:xfrm>
            <a:off x="83834" y="129391"/>
            <a:ext cx="9910558" cy="6573162"/>
          </a:xfrm>
          <a:prstGeom prst="rect">
            <a:avLst/>
          </a:prstGeom>
          <a:solidFill>
            <a:schemeClr val="bg1">
              <a:lumMod val="95000"/>
            </a:schemeClr>
          </a:solidFill>
          <a:ln>
            <a:noFill/>
          </a:ln>
        </p:spPr>
      </p:pic>
      <p:pic>
        <p:nvPicPr>
          <p:cNvPr id="8" name="Picture 7" descr="A picture containing text, font, graphics, logo&#10;&#10;Description automatically generated">
            <a:extLst>
              <a:ext uri="{FF2B5EF4-FFF2-40B4-BE49-F238E27FC236}">
                <a16:creationId xmlns="" xmlns:a16="http://schemas.microsoft.com/office/drawing/2014/main" id="{BD28ABD9-901E-A134-B952-67F02E6BF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313" y="129390"/>
            <a:ext cx="1601960" cy="1163327"/>
          </a:xfrm>
          <a:prstGeom prst="rect">
            <a:avLst/>
          </a:prstGeom>
        </p:spPr>
      </p:pic>
    </p:spTree>
    <p:extLst>
      <p:ext uri="{BB962C8B-B14F-4D97-AF65-F5344CB8AC3E}">
        <p14:creationId xmlns:p14="http://schemas.microsoft.com/office/powerpoint/2010/main" val="4045391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wind This Monday With the 5-4-3-2-1 Grounding Technique">
            <a:extLst>
              <a:ext uri="{FF2B5EF4-FFF2-40B4-BE49-F238E27FC236}">
                <a16:creationId xmlns="" xmlns:a16="http://schemas.microsoft.com/office/drawing/2014/main" id="{AFF62D8B-9879-6F64-48ED-FD2D2A5CDB6C}"/>
              </a:ext>
            </a:extLst>
          </p:cNvPr>
          <p:cNvPicPr>
            <a:picLocks noChangeAspect="1"/>
          </p:cNvPicPr>
          <p:nvPr/>
        </p:nvPicPr>
        <p:blipFill>
          <a:blip r:embed="rId3"/>
          <a:stretch>
            <a:fillRect/>
          </a:stretch>
        </p:blipFill>
        <p:spPr>
          <a:xfrm>
            <a:off x="1225296" y="94702"/>
            <a:ext cx="7068312" cy="6650168"/>
          </a:xfrm>
          <a:prstGeom prst="rect">
            <a:avLst/>
          </a:prstGeom>
          <a:ln>
            <a:solidFill>
              <a:schemeClr val="bg1"/>
            </a:solidFill>
          </a:ln>
        </p:spPr>
      </p:pic>
      <p:pic>
        <p:nvPicPr>
          <p:cNvPr id="5" name="Content Placeholder 4" descr="A picture containing text, font, graphics, logo&#10;&#10;Description automatically generated">
            <a:extLst>
              <a:ext uri="{FF2B5EF4-FFF2-40B4-BE49-F238E27FC236}">
                <a16:creationId xmlns="" xmlns:a16="http://schemas.microsoft.com/office/drawing/2014/main" id="{BFB8E5E3-4293-F610-A7F9-2B47BD438B52}"/>
              </a:ext>
            </a:extLst>
          </p:cNvPr>
          <p:cNvPicPr>
            <a:picLocks noGrp="1" noChangeAspect="1"/>
          </p:cNvPicPr>
          <p:nvPr>
            <p:ph idx="1"/>
          </p:nvPr>
        </p:nvPicPr>
        <p:blipFill>
          <a:blip r:embed="rId4"/>
          <a:stretch>
            <a:fillRect/>
          </a:stretch>
        </p:blipFill>
        <p:spPr>
          <a:xfrm>
            <a:off x="10306376" y="229692"/>
            <a:ext cx="1600200" cy="1171575"/>
          </a:xfrm>
        </p:spPr>
      </p:pic>
    </p:spTree>
    <p:extLst>
      <p:ext uri="{BB962C8B-B14F-4D97-AF65-F5344CB8AC3E}">
        <p14:creationId xmlns:p14="http://schemas.microsoft.com/office/powerpoint/2010/main" val="884996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37222E-E4A6-9EE9-ACE4-8C16189D2FD0}"/>
              </a:ext>
            </a:extLst>
          </p:cNvPr>
          <p:cNvSpPr>
            <a:spLocks noGrp="1"/>
          </p:cNvSpPr>
          <p:nvPr>
            <p:ph type="title"/>
          </p:nvPr>
        </p:nvSpPr>
        <p:spPr>
          <a:xfrm>
            <a:off x="264499" y="324927"/>
            <a:ext cx="6272507" cy="1325563"/>
          </a:xfrm>
        </p:spPr>
        <p:txBody>
          <a:bodyPr>
            <a:normAutofit/>
          </a:bodyPr>
          <a:lstStyle/>
          <a:p>
            <a:r>
              <a:rPr lang="en-GB" sz="4000" b="1" dirty="0" smtClean="0">
                <a:cs typeface="Calibri Light"/>
              </a:rPr>
              <a:t>Self-Management </a:t>
            </a:r>
            <a:r>
              <a:rPr lang="en-GB" sz="4000" b="1" dirty="0">
                <a:cs typeface="Calibri Light"/>
              </a:rPr>
              <a:t>T</a:t>
            </a:r>
            <a:r>
              <a:rPr lang="en-GB" sz="4000" b="1" dirty="0" smtClean="0">
                <a:cs typeface="Calibri Light"/>
              </a:rPr>
              <a:t>oolbox</a:t>
            </a:r>
            <a:endParaRPr lang="en-GB" sz="4000" b="1" dirty="0"/>
          </a:p>
        </p:txBody>
      </p:sp>
      <p:pic>
        <p:nvPicPr>
          <p:cNvPr id="6" name="Picture 6">
            <a:extLst>
              <a:ext uri="{FF2B5EF4-FFF2-40B4-BE49-F238E27FC236}">
                <a16:creationId xmlns="" xmlns:a16="http://schemas.microsoft.com/office/drawing/2014/main" id="{20600E68-45F0-155A-1FB2-D0EED6FDB498}"/>
              </a:ext>
            </a:extLst>
          </p:cNvPr>
          <p:cNvPicPr>
            <a:picLocks noGrp="1" noChangeAspect="1"/>
          </p:cNvPicPr>
          <p:nvPr>
            <p:ph sz="half" idx="1"/>
          </p:nvPr>
        </p:nvPicPr>
        <p:blipFill>
          <a:blip r:embed="rId3"/>
          <a:stretch>
            <a:fillRect/>
          </a:stretch>
        </p:blipFill>
        <p:spPr>
          <a:xfrm>
            <a:off x="264499" y="2380230"/>
            <a:ext cx="3318426" cy="2894521"/>
          </a:xfrm>
        </p:spPr>
      </p:pic>
      <p:sp>
        <p:nvSpPr>
          <p:cNvPr id="5" name="Content Placeholder 4">
            <a:extLst>
              <a:ext uri="{FF2B5EF4-FFF2-40B4-BE49-F238E27FC236}">
                <a16:creationId xmlns="" xmlns:a16="http://schemas.microsoft.com/office/drawing/2014/main" id="{BC8C4D3D-24A3-0B7B-ECDF-C95F90653CCC}"/>
              </a:ext>
            </a:extLst>
          </p:cNvPr>
          <p:cNvSpPr>
            <a:spLocks noGrp="1"/>
          </p:cNvSpPr>
          <p:nvPr>
            <p:ph sz="half" idx="2"/>
          </p:nvPr>
        </p:nvSpPr>
        <p:spPr>
          <a:xfrm>
            <a:off x="4648202" y="1631662"/>
            <a:ext cx="7398324" cy="5224174"/>
          </a:xfrm>
        </p:spPr>
        <p:txBody>
          <a:bodyPr/>
          <a:lstStyle/>
          <a:p>
            <a:endParaRPr lang="en-GB" dirty="0">
              <a:cs typeface="Calibri"/>
            </a:endParaRPr>
          </a:p>
          <a:p>
            <a:endParaRPr lang="en-GB" dirty="0">
              <a:cs typeface="Calibri"/>
            </a:endParaRPr>
          </a:p>
          <a:p>
            <a:endParaRPr lang="en-GB" dirty="0">
              <a:cs typeface="Calibri"/>
            </a:endParaRPr>
          </a:p>
        </p:txBody>
      </p:sp>
      <p:sp>
        <p:nvSpPr>
          <p:cNvPr id="9" name="TextBox 8">
            <a:extLst>
              <a:ext uri="{FF2B5EF4-FFF2-40B4-BE49-F238E27FC236}">
                <a16:creationId xmlns="" xmlns:a16="http://schemas.microsoft.com/office/drawing/2014/main" id="{F4187154-33BE-2F7C-EC50-68A3EDDB86DD}"/>
              </a:ext>
            </a:extLst>
          </p:cNvPr>
          <p:cNvSpPr txBox="1"/>
          <p:nvPr/>
        </p:nvSpPr>
        <p:spPr>
          <a:xfrm>
            <a:off x="3938017" y="1980831"/>
            <a:ext cx="825398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GB" sz="2600" dirty="0">
                <a:latin typeface="Calibri"/>
                <a:cs typeface="Arial"/>
              </a:rPr>
              <a:t>  Breathing exercises </a:t>
            </a:r>
            <a:endParaRPr lang="en-US" sz="2600" dirty="0">
              <a:latin typeface="Calibri"/>
              <a:cs typeface="Calibri"/>
            </a:endParaRPr>
          </a:p>
          <a:p>
            <a:pPr>
              <a:lnSpc>
                <a:spcPct val="150000"/>
              </a:lnSpc>
              <a:buChar char="•"/>
            </a:pPr>
            <a:r>
              <a:rPr lang="en-GB" sz="2600" dirty="0">
                <a:latin typeface="Calibri"/>
                <a:cs typeface="Arial"/>
              </a:rPr>
              <a:t>  How to apply energy conservation.</a:t>
            </a:r>
            <a:endParaRPr lang="en-US" sz="2600" dirty="0">
              <a:latin typeface="Calibri"/>
              <a:cs typeface="Calibri"/>
            </a:endParaRPr>
          </a:p>
          <a:p>
            <a:pPr>
              <a:lnSpc>
                <a:spcPct val="150000"/>
              </a:lnSpc>
              <a:buChar char="•"/>
            </a:pPr>
            <a:r>
              <a:rPr lang="en-GB" sz="2600" dirty="0">
                <a:latin typeface="Calibri"/>
                <a:cs typeface="Arial"/>
              </a:rPr>
              <a:t>  How to use different activities to help </a:t>
            </a:r>
            <a:r>
              <a:rPr lang="en-GB" sz="2600" dirty="0" smtClean="0">
                <a:latin typeface="Calibri"/>
                <a:cs typeface="Arial"/>
              </a:rPr>
              <a:t>your</a:t>
            </a:r>
            <a:r>
              <a:rPr lang="en-GB" sz="2600" dirty="0">
                <a:latin typeface="Calibri"/>
                <a:cs typeface="Arial"/>
              </a:rPr>
              <a:t> </a:t>
            </a:r>
            <a:r>
              <a:rPr lang="en-GB" sz="2600" dirty="0" smtClean="0">
                <a:latin typeface="Calibri"/>
                <a:cs typeface="Arial"/>
              </a:rPr>
              <a:t>breathing </a:t>
            </a:r>
          </a:p>
          <a:p>
            <a:pPr>
              <a:lnSpc>
                <a:spcPct val="150000"/>
              </a:lnSpc>
              <a:buChar char="•"/>
            </a:pPr>
            <a:r>
              <a:rPr lang="en-GB" sz="2600" dirty="0">
                <a:latin typeface="Calibri"/>
                <a:cs typeface="Arial"/>
              </a:rPr>
              <a:t> </a:t>
            </a:r>
            <a:r>
              <a:rPr lang="en-GB" sz="2600" dirty="0" smtClean="0">
                <a:latin typeface="Calibri"/>
                <a:cs typeface="Arial"/>
              </a:rPr>
              <a:t> </a:t>
            </a:r>
            <a:r>
              <a:rPr lang="en-GB" sz="2600" dirty="0">
                <a:latin typeface="Calibri"/>
                <a:cs typeface="Arial"/>
              </a:rPr>
              <a:t>L</a:t>
            </a:r>
            <a:r>
              <a:rPr lang="en-GB" sz="2600" dirty="0" smtClean="0">
                <a:latin typeface="Calibri"/>
                <a:cs typeface="Arial"/>
              </a:rPr>
              <a:t>inks local groups​</a:t>
            </a:r>
            <a:endParaRPr lang="en-US" sz="2600" dirty="0">
              <a:latin typeface="Calibri"/>
              <a:cs typeface="Calibri"/>
            </a:endParaRPr>
          </a:p>
          <a:p>
            <a:pPr>
              <a:lnSpc>
                <a:spcPct val="150000"/>
              </a:lnSpc>
              <a:buChar char="•"/>
            </a:pPr>
            <a:r>
              <a:rPr lang="en-GB" sz="2600" dirty="0">
                <a:latin typeface="Calibri"/>
                <a:cs typeface="Arial"/>
              </a:rPr>
              <a:t>  Use mindful breathing</a:t>
            </a:r>
          </a:p>
          <a:p>
            <a:pPr>
              <a:lnSpc>
                <a:spcPct val="150000"/>
              </a:lnSpc>
              <a:buChar char="•"/>
            </a:pPr>
            <a:r>
              <a:rPr lang="en-GB" sz="2600" dirty="0">
                <a:latin typeface="Calibri"/>
                <a:cs typeface="Arial"/>
              </a:rPr>
              <a:t>  Recognise the link between your emotions </a:t>
            </a:r>
            <a:r>
              <a:rPr lang="en-GB" sz="2600" dirty="0" smtClean="0">
                <a:latin typeface="Calibri"/>
                <a:cs typeface="Arial"/>
              </a:rPr>
              <a:t>and </a:t>
            </a:r>
            <a:r>
              <a:rPr lang="en-GB" sz="2600" dirty="0">
                <a:latin typeface="Calibri"/>
                <a:cs typeface="Arial"/>
              </a:rPr>
              <a:t>thoughts</a:t>
            </a:r>
          </a:p>
        </p:txBody>
      </p:sp>
      <p:pic>
        <p:nvPicPr>
          <p:cNvPr id="7" name="Picture 6" descr="A picture containing text, font, graphics, logo&#10;&#10;Description automatically generated">
            <a:extLst>
              <a:ext uri="{FF2B5EF4-FFF2-40B4-BE49-F238E27FC236}">
                <a16:creationId xmlns="" xmlns:a16="http://schemas.microsoft.com/office/drawing/2014/main" id="{4FB62A62-06C8-7931-D845-4872AB1F2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6917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2733EF-67E1-B940-1C9C-393D4DBAE9DC}"/>
              </a:ext>
            </a:extLst>
          </p:cNvPr>
          <p:cNvSpPr>
            <a:spLocks noGrp="1"/>
          </p:cNvSpPr>
          <p:nvPr>
            <p:ph idx="1"/>
          </p:nvPr>
        </p:nvSpPr>
        <p:spPr>
          <a:xfrm>
            <a:off x="292608" y="1472184"/>
            <a:ext cx="11784383" cy="5123689"/>
          </a:xfrm>
        </p:spPr>
        <p:txBody>
          <a:bodyPr/>
          <a:lstStyle/>
          <a:p>
            <a:pPr marL="0" indent="0" algn="just">
              <a:lnSpc>
                <a:spcPct val="200000"/>
              </a:lnSpc>
              <a:buNone/>
            </a:pPr>
            <a:r>
              <a:rPr lang="en-GB" sz="2400" b="1" dirty="0">
                <a:solidFill>
                  <a:srgbClr val="002060"/>
                </a:solidFill>
                <a:cs typeface="Calibri"/>
              </a:rPr>
              <a:t>Stop and 'check in' on yourself  (Breathing, body, mind and comfort)</a:t>
            </a:r>
            <a:endParaRPr lang="en-US" sz="2400" b="1" dirty="0">
              <a:solidFill>
                <a:srgbClr val="002060"/>
              </a:solidFill>
              <a:cs typeface="Calibri"/>
            </a:endParaRPr>
          </a:p>
          <a:p>
            <a:pPr marL="0" indent="0" algn="just">
              <a:lnSpc>
                <a:spcPct val="200000"/>
              </a:lnSpc>
              <a:buNone/>
            </a:pPr>
            <a:r>
              <a:rPr lang="en-GB" sz="2400" b="1" dirty="0" smtClean="0">
                <a:solidFill>
                  <a:srgbClr val="0070C0"/>
                </a:solidFill>
                <a:cs typeface="Calibri"/>
              </a:rPr>
              <a:t>Use </a:t>
            </a:r>
            <a:r>
              <a:rPr lang="en-GB" sz="2400" b="1" dirty="0">
                <a:solidFill>
                  <a:srgbClr val="0070C0"/>
                </a:solidFill>
                <a:cs typeface="Calibri"/>
              </a:rPr>
              <a:t>your breathing exercises at rest (practise) and during activity. </a:t>
            </a:r>
            <a:endParaRPr lang="en-US" sz="2400" b="1" dirty="0">
              <a:solidFill>
                <a:srgbClr val="0070C0"/>
              </a:solidFill>
              <a:cs typeface="Calibri"/>
            </a:endParaRPr>
          </a:p>
          <a:p>
            <a:pPr marL="0" indent="0" algn="just">
              <a:lnSpc>
                <a:spcPct val="200000"/>
              </a:lnSpc>
              <a:buNone/>
            </a:pPr>
            <a:r>
              <a:rPr lang="en-GB" sz="2400" b="1" dirty="0" smtClean="0">
                <a:solidFill>
                  <a:srgbClr val="002060"/>
                </a:solidFill>
                <a:cs typeface="Calibri"/>
              </a:rPr>
              <a:t>Trial </a:t>
            </a:r>
            <a:r>
              <a:rPr lang="en-GB" sz="2400" b="1" dirty="0">
                <a:solidFill>
                  <a:srgbClr val="002060"/>
                </a:solidFill>
                <a:cs typeface="Calibri"/>
              </a:rPr>
              <a:t>different forms of exercise to help your breathing. </a:t>
            </a:r>
            <a:endParaRPr lang="en-GB" sz="2400" b="1" dirty="0">
              <a:solidFill>
                <a:srgbClr val="002060"/>
              </a:solidFill>
            </a:endParaRPr>
          </a:p>
          <a:p>
            <a:pPr marL="0" indent="0" algn="just">
              <a:lnSpc>
                <a:spcPct val="200000"/>
              </a:lnSpc>
              <a:buNone/>
            </a:pPr>
            <a:r>
              <a:rPr lang="en-GB" sz="2400" b="1" dirty="0" smtClean="0">
                <a:solidFill>
                  <a:srgbClr val="0070C0"/>
                </a:solidFill>
                <a:cs typeface="Calibri"/>
              </a:rPr>
              <a:t>Be </a:t>
            </a:r>
            <a:r>
              <a:rPr lang="en-GB" sz="2400" b="1" dirty="0">
                <a:solidFill>
                  <a:srgbClr val="0070C0"/>
                </a:solidFill>
                <a:cs typeface="Calibri"/>
              </a:rPr>
              <a:t>aware of your thoughts and feelings while breathless monitor self-talk and use affirmations, relaxation apps/websites to calm yourself. </a:t>
            </a:r>
            <a:endParaRPr lang="en-GB" sz="2400" b="1" dirty="0">
              <a:solidFill>
                <a:srgbClr val="0070C0"/>
              </a:solidFill>
              <a:ea typeface="Calibri"/>
              <a:cs typeface="Calibri"/>
            </a:endParaRPr>
          </a:p>
          <a:p>
            <a:pPr marL="0" indent="0" algn="just">
              <a:lnSpc>
                <a:spcPct val="200000"/>
              </a:lnSpc>
              <a:buNone/>
            </a:pPr>
            <a:r>
              <a:rPr lang="en-GB" sz="2400" b="1" dirty="0" smtClean="0">
                <a:solidFill>
                  <a:srgbClr val="002060"/>
                </a:solidFill>
                <a:cs typeface="Calibri"/>
              </a:rPr>
              <a:t>Create </a:t>
            </a:r>
            <a:r>
              <a:rPr lang="en-GB" sz="2400" b="1" dirty="0">
                <a:solidFill>
                  <a:srgbClr val="002060"/>
                </a:solidFill>
                <a:cs typeface="Calibri"/>
              </a:rPr>
              <a:t>a plan to support you and your family/ friends for when you are breathless.  </a:t>
            </a:r>
            <a:endParaRPr lang="en-GB" sz="2400" b="1" dirty="0">
              <a:solidFill>
                <a:srgbClr val="002060"/>
              </a:solidFill>
              <a:ea typeface="Calibri"/>
              <a:cs typeface="Calibri"/>
            </a:endParaRPr>
          </a:p>
          <a:p>
            <a:pPr marL="0" indent="0">
              <a:buNone/>
            </a:pPr>
            <a:endParaRPr lang="en-GB" sz="2400" dirty="0">
              <a:cs typeface="Calibri"/>
            </a:endParaRPr>
          </a:p>
          <a:p>
            <a:pPr marL="0" indent="0">
              <a:buNone/>
            </a:pPr>
            <a:endParaRPr lang="en-GB" sz="2400" dirty="0">
              <a:cs typeface="Calibri"/>
            </a:endParaRPr>
          </a:p>
        </p:txBody>
      </p:sp>
      <p:sp>
        <p:nvSpPr>
          <p:cNvPr id="2" name="Title 1">
            <a:extLst>
              <a:ext uri="{FF2B5EF4-FFF2-40B4-BE49-F238E27FC236}">
                <a16:creationId xmlns="" xmlns:a16="http://schemas.microsoft.com/office/drawing/2014/main" id="{A9D8F2FC-DC8D-F436-B348-79A091D5D809}"/>
              </a:ext>
            </a:extLst>
          </p:cNvPr>
          <p:cNvSpPr>
            <a:spLocks noGrp="1"/>
          </p:cNvSpPr>
          <p:nvPr>
            <p:ph type="title"/>
          </p:nvPr>
        </p:nvSpPr>
        <p:spPr>
          <a:xfrm>
            <a:off x="301751" y="261225"/>
            <a:ext cx="5614416" cy="1210959"/>
          </a:xfrm>
        </p:spPr>
        <p:txBody>
          <a:bodyPr/>
          <a:lstStyle/>
          <a:p>
            <a:r>
              <a:rPr lang="en-GB" sz="3600" b="1" dirty="0">
                <a:latin typeface="+mn-lt"/>
              </a:rPr>
              <a:t>Top </a:t>
            </a:r>
            <a:r>
              <a:rPr lang="en-GB" sz="3600" b="1" dirty="0" smtClean="0">
                <a:latin typeface="+mn-lt"/>
              </a:rPr>
              <a:t>Tips: Breathlessness</a:t>
            </a:r>
            <a:endParaRPr lang="en-GB" sz="3600" b="1" dirty="0">
              <a:latin typeface="+mn-lt"/>
            </a:endParaRPr>
          </a:p>
        </p:txBody>
      </p:sp>
      <p:pic>
        <p:nvPicPr>
          <p:cNvPr id="8" name="Picture 7" descr="A picture containing text, font, graphics, logo&#10;&#10;Description automatically generated">
            <a:extLst>
              <a:ext uri="{FF2B5EF4-FFF2-40B4-BE49-F238E27FC236}">
                <a16:creationId xmlns="" xmlns:a16="http://schemas.microsoft.com/office/drawing/2014/main"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588" y="156822"/>
            <a:ext cx="1447403" cy="1051089"/>
          </a:xfrm>
          <a:prstGeom prst="rect">
            <a:avLst/>
          </a:prstGeom>
        </p:spPr>
      </p:pic>
    </p:spTree>
    <p:extLst>
      <p:ext uri="{BB962C8B-B14F-4D97-AF65-F5344CB8AC3E}">
        <p14:creationId xmlns:p14="http://schemas.microsoft.com/office/powerpoint/2010/main" val="330367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 xmlns:a16="http://schemas.microsoft.com/office/drawing/2014/main" id="{2D42D55D-D6B2-8FD1-CE33-1233C900E1C0}"/>
              </a:ext>
            </a:extLst>
          </p:cNvPr>
          <p:cNvSpPr/>
          <p:nvPr/>
        </p:nvSpPr>
        <p:spPr>
          <a:xfrm>
            <a:off x="-1" y="0"/>
            <a:ext cx="10102587"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GB"/>
              <a:t> </a:t>
            </a: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 xmlns:a16="http://schemas.microsoft.com/office/drawing/2014/main" id="{4FB62A62-06C8-7931-D845-4872AB1F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AutoShape 2" descr="https://ukc-powerpoint.officeapps.live.com/pods/GetClipboardImage.ashx?Id=e8d83940-7178-4a21-b928-643e04a719f4&amp;DC=GUK1&amp;pkey=e9eaae8c-652d-431c-88a5-7c52e3a0444b&amp;wdwaccluster=GUK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Content Placeholder 2">
            <a:extLst>
              <a:ext uri="{FF2B5EF4-FFF2-40B4-BE49-F238E27FC236}">
                <a16:creationId xmlns="" xmlns:a16="http://schemas.microsoft.com/office/drawing/2014/main" id="{397CCE34-5D96-394E-BDF4-9DD60FD7458A}"/>
              </a:ext>
            </a:extLst>
          </p:cNvPr>
          <p:cNvGraphicFramePr>
            <a:graphicFrameLocks/>
          </p:cNvGraphicFramePr>
          <p:nvPr>
            <p:extLst>
              <p:ext uri="{D42A27DB-BD31-4B8C-83A1-F6EECF244321}">
                <p14:modId xmlns:p14="http://schemas.microsoft.com/office/powerpoint/2010/main" val="2403527903"/>
              </p:ext>
            </p:extLst>
          </p:nvPr>
        </p:nvGraphicFramePr>
        <p:xfrm>
          <a:off x="306540" y="1738948"/>
          <a:ext cx="9548660" cy="4707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16089" y="587022"/>
            <a:ext cx="2280355" cy="830997"/>
          </a:xfrm>
          <a:prstGeom prst="rect">
            <a:avLst/>
          </a:prstGeom>
          <a:noFill/>
        </p:spPr>
        <p:txBody>
          <a:bodyPr wrap="square" rtlCol="0">
            <a:spAutoFit/>
          </a:bodyPr>
          <a:lstStyle/>
          <a:p>
            <a:r>
              <a:rPr lang="en-GB" sz="4800" b="1" dirty="0">
                <a:latin typeface="Calibri" panose="020F0502020204030204" pitchFamily="34" charset="0"/>
                <a:cs typeface="Calibri" panose="020F0502020204030204" pitchFamily="34" charset="0"/>
              </a:rPr>
              <a:t>Session</a:t>
            </a:r>
          </a:p>
        </p:txBody>
      </p:sp>
    </p:spTree>
    <p:extLst>
      <p:ext uri="{BB962C8B-B14F-4D97-AF65-F5344CB8AC3E}">
        <p14:creationId xmlns:p14="http://schemas.microsoft.com/office/powerpoint/2010/main" val="3636495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4827A-6428-70FC-6602-9D77084187AF}"/>
              </a:ext>
            </a:extLst>
          </p:cNvPr>
          <p:cNvSpPr>
            <a:spLocks noGrp="1"/>
          </p:cNvSpPr>
          <p:nvPr>
            <p:ph type="ctrTitle"/>
          </p:nvPr>
        </p:nvSpPr>
        <p:spPr>
          <a:xfrm>
            <a:off x="1504583" y="1049777"/>
            <a:ext cx="9144000" cy="1034730"/>
          </a:xfrm>
        </p:spPr>
        <p:txBody>
          <a:bodyPr/>
          <a:lstStyle/>
          <a:p>
            <a:r>
              <a:rPr lang="en-GB" dirty="0">
                <a:cs typeface="Calibri Light"/>
              </a:rPr>
              <a:t>Thank you for listening</a:t>
            </a:r>
          </a:p>
        </p:txBody>
      </p:sp>
      <p:grpSp>
        <p:nvGrpSpPr>
          <p:cNvPr id="3" name="Group 2"/>
          <p:cNvGrpSpPr/>
          <p:nvPr/>
        </p:nvGrpSpPr>
        <p:grpSpPr>
          <a:xfrm>
            <a:off x="287002" y="3243571"/>
            <a:ext cx="11579163" cy="2520000"/>
            <a:chOff x="21826" y="2996683"/>
            <a:chExt cx="11579163" cy="2520000"/>
          </a:xfrm>
        </p:grpSpPr>
        <p:sp>
          <p:nvSpPr>
            <p:cNvPr id="13" name="Flowchart: Connector 12">
              <a:extLst>
                <a:ext uri="{FF2B5EF4-FFF2-40B4-BE49-F238E27FC236}">
                  <a16:creationId xmlns="" xmlns:a16="http://schemas.microsoft.com/office/drawing/2014/main" id="{D03DF612-78A5-892B-553B-A1763E55EB31}"/>
                </a:ext>
              </a:extLst>
            </p:cNvPr>
            <p:cNvSpPr/>
            <p:nvPr/>
          </p:nvSpPr>
          <p:spPr>
            <a:xfrm>
              <a:off x="21826" y="2996683"/>
              <a:ext cx="2520000" cy="2520000"/>
            </a:xfrm>
            <a:prstGeom prst="flowChartConnector">
              <a:avLst/>
            </a:prstGeom>
            <a:solidFill>
              <a:schemeClr val="accent2">
                <a:lumMod val="40000"/>
                <a:lumOff val="6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a:solidFill>
                  <a:schemeClr val="tx1"/>
                </a:solidFill>
                <a:cs typeface="Calibri"/>
              </a:endParaRPr>
            </a:p>
          </p:txBody>
        </p:sp>
        <p:sp>
          <p:nvSpPr>
            <p:cNvPr id="15" name="Flowchart: Connector 14">
              <a:extLst>
                <a:ext uri="{FF2B5EF4-FFF2-40B4-BE49-F238E27FC236}">
                  <a16:creationId xmlns="" xmlns:a16="http://schemas.microsoft.com/office/drawing/2014/main" id="{025B9404-1172-0FC8-A188-F559F53C42FA}"/>
                </a:ext>
              </a:extLst>
            </p:cNvPr>
            <p:cNvSpPr/>
            <p:nvPr/>
          </p:nvSpPr>
          <p:spPr>
            <a:xfrm>
              <a:off x="2980362" y="2996683"/>
              <a:ext cx="2520000" cy="2520000"/>
            </a:xfrm>
            <a:prstGeom prst="flowChartConnector">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solidFill>
                  <a:schemeClr val="tx1"/>
                </a:solidFill>
                <a:cs typeface="Calibri"/>
              </a:endParaRPr>
            </a:p>
          </p:txBody>
        </p:sp>
        <p:sp>
          <p:nvSpPr>
            <p:cNvPr id="17" name="Flowchart: Connector 16">
              <a:extLst>
                <a:ext uri="{FF2B5EF4-FFF2-40B4-BE49-F238E27FC236}">
                  <a16:creationId xmlns="" xmlns:a16="http://schemas.microsoft.com/office/drawing/2014/main" id="{B6DA36A1-3656-5DF0-44A3-B7FB030C206A}"/>
                </a:ext>
              </a:extLst>
            </p:cNvPr>
            <p:cNvSpPr/>
            <p:nvPr/>
          </p:nvSpPr>
          <p:spPr>
            <a:xfrm>
              <a:off x="6099415" y="2996683"/>
              <a:ext cx="2520000" cy="2520000"/>
            </a:xfrm>
            <a:prstGeom prst="flowChartConnector">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a:solidFill>
                  <a:schemeClr val="tx1"/>
                </a:solidFill>
                <a:cs typeface="Calibri"/>
              </a:endParaRPr>
            </a:p>
          </p:txBody>
        </p:sp>
        <p:sp>
          <p:nvSpPr>
            <p:cNvPr id="19" name="Flowchart: Connector 18">
              <a:extLst>
                <a:ext uri="{FF2B5EF4-FFF2-40B4-BE49-F238E27FC236}">
                  <a16:creationId xmlns="" xmlns:a16="http://schemas.microsoft.com/office/drawing/2014/main" id="{02DA97CE-6410-48CC-DCF2-D05AA21E0D05}"/>
                </a:ext>
              </a:extLst>
            </p:cNvPr>
            <p:cNvSpPr/>
            <p:nvPr/>
          </p:nvSpPr>
          <p:spPr>
            <a:xfrm>
              <a:off x="9080989" y="2996683"/>
              <a:ext cx="2520000" cy="2520000"/>
            </a:xfrm>
            <a:prstGeom prst="flowChartConnector">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a:solidFill>
                  <a:schemeClr val="tx1"/>
                </a:solidFill>
                <a:cs typeface="Calibri"/>
              </a:endParaRPr>
            </a:p>
          </p:txBody>
        </p:sp>
      </p:grpSp>
      <p:cxnSp>
        <p:nvCxnSpPr>
          <p:cNvPr id="21" name="Straight Arrow Connector 20">
            <a:extLst>
              <a:ext uri="{FF2B5EF4-FFF2-40B4-BE49-F238E27FC236}">
                <a16:creationId xmlns="" xmlns:a16="http://schemas.microsoft.com/office/drawing/2014/main" id="{44E7FDAC-0F7B-301D-A62B-038AB20BF997}"/>
              </a:ext>
            </a:extLst>
          </p:cNvPr>
          <p:cNvCxnSpPr/>
          <p:nvPr/>
        </p:nvCxnSpPr>
        <p:spPr>
          <a:xfrm>
            <a:off x="3401924" y="2689214"/>
            <a:ext cx="5349319" cy="4686"/>
          </a:xfrm>
          <a:prstGeom prst="straightConnector1">
            <a:avLst/>
          </a:prstGeom>
          <a:ln w="57150">
            <a:solidFill>
              <a:schemeClr val="accent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220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BD3AA5-8970-BDF2-233A-53FD5B5C95ED}"/>
              </a:ext>
            </a:extLst>
          </p:cNvPr>
          <p:cNvSpPr>
            <a:spLocks noGrp="1"/>
          </p:cNvSpPr>
          <p:nvPr>
            <p:ph type="title"/>
          </p:nvPr>
        </p:nvSpPr>
        <p:spPr/>
        <p:txBody>
          <a:bodyPr/>
          <a:lstStyle/>
          <a:p>
            <a:r>
              <a:rPr lang="en-GB">
                <a:ea typeface="Calibri Light"/>
                <a:cs typeface="Calibri Light"/>
              </a:rPr>
              <a:t>Resources</a:t>
            </a:r>
          </a:p>
        </p:txBody>
      </p:sp>
      <p:sp>
        <p:nvSpPr>
          <p:cNvPr id="3" name="Content Placeholder 2">
            <a:extLst>
              <a:ext uri="{FF2B5EF4-FFF2-40B4-BE49-F238E27FC236}">
                <a16:creationId xmlns="" xmlns:a16="http://schemas.microsoft.com/office/drawing/2014/main" id="{15A91F6D-FA55-CDB0-BC0D-0852613596B7}"/>
              </a:ext>
            </a:extLst>
          </p:cNvPr>
          <p:cNvSpPr>
            <a:spLocks noGrp="1"/>
          </p:cNvSpPr>
          <p:nvPr>
            <p:ph idx="1"/>
          </p:nvPr>
        </p:nvSpPr>
        <p:spPr/>
        <p:txBody>
          <a:bodyPr/>
          <a:lstStyle/>
          <a:p>
            <a:pPr>
              <a:lnSpc>
                <a:spcPct val="150000"/>
              </a:lnSpc>
            </a:pPr>
            <a:r>
              <a:rPr lang="en-GB">
                <a:ea typeface="+mn-lt"/>
                <a:cs typeface="+mn-lt"/>
                <a:hlinkClick r:id="rId2"/>
              </a:rPr>
              <a:t>Physiotherapy for breathing pattern disorders resources for physiotherapists (physiotherapyforbpd.org.uk)</a:t>
            </a:r>
            <a:endParaRPr lang="en-GB">
              <a:ea typeface="+mn-lt"/>
              <a:cs typeface="+mn-lt"/>
            </a:endParaRPr>
          </a:p>
          <a:p>
            <a:pPr>
              <a:lnSpc>
                <a:spcPct val="150000"/>
              </a:lnSpc>
            </a:pPr>
            <a:r>
              <a:rPr lang="en-GB">
                <a:ea typeface="+mn-lt"/>
                <a:cs typeface="+mn-lt"/>
                <a:hlinkClick r:id="rId3"/>
              </a:rPr>
              <a:t>How to manage your energy levels - RCOT</a:t>
            </a:r>
            <a:endParaRPr lang="en-GB">
              <a:ea typeface="Calibri" panose="020F0502020204030204"/>
              <a:cs typeface="Calibri" panose="020F0502020204030204"/>
            </a:endParaRPr>
          </a:p>
          <a:p>
            <a:pPr>
              <a:lnSpc>
                <a:spcPct val="150000"/>
              </a:lnSpc>
            </a:pPr>
            <a:r>
              <a:rPr lang="en-GB">
                <a:ea typeface="+mn-lt"/>
                <a:cs typeface="+mn-lt"/>
                <a:hlinkClick r:id="rId4"/>
              </a:rPr>
              <a:t>Long Covid: symptoms, tests, treatment and support - BHF</a:t>
            </a:r>
            <a:endParaRPr lang="en-GB">
              <a:ea typeface="+mn-lt"/>
              <a:cs typeface="+mn-lt"/>
            </a:endParaRPr>
          </a:p>
          <a:p>
            <a:pPr>
              <a:lnSpc>
                <a:spcPct val="150000"/>
              </a:lnSpc>
            </a:pPr>
            <a:r>
              <a:rPr lang="en-GB">
                <a:ea typeface="+mn-lt"/>
                <a:cs typeface="+mn-lt"/>
                <a:hlinkClick r:id="rId5"/>
              </a:rPr>
              <a:t>Breath Cycle | Scottish Opera</a:t>
            </a:r>
            <a:endParaRPr lang="en-GB">
              <a:ea typeface="Calibri" panose="020F0502020204030204"/>
              <a:cs typeface="Calibri" panose="020F0502020204030204"/>
            </a:endParaRPr>
          </a:p>
        </p:txBody>
      </p:sp>
      <p:cxnSp>
        <p:nvCxnSpPr>
          <p:cNvPr id="5" name="Straight Arrow Connector 4">
            <a:extLst>
              <a:ext uri="{FF2B5EF4-FFF2-40B4-BE49-F238E27FC236}">
                <a16:creationId xmlns="" xmlns:a16="http://schemas.microsoft.com/office/drawing/2014/main" id="{D64B1776-2D78-423C-0D7A-A7F43C195CF3}"/>
              </a:ext>
            </a:extLst>
          </p:cNvPr>
          <p:cNvCxnSpPr/>
          <p:nvPr/>
        </p:nvCxnSpPr>
        <p:spPr>
          <a:xfrm>
            <a:off x="834412" y="1536552"/>
            <a:ext cx="5349319" cy="4686"/>
          </a:xfrm>
          <a:prstGeom prst="straightConnector1">
            <a:avLst/>
          </a:prstGeom>
          <a:ln w="57150">
            <a:solidFill>
              <a:schemeClr val="accent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3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 xmlns:a16="http://schemas.microsoft.com/office/drawing/2014/main" id="{F21D9A7C-5DDE-CAE0-8BC8-741192EF5E57}"/>
              </a:ext>
            </a:extLst>
          </p:cNvPr>
          <p:cNvGraphicFramePr>
            <a:graphicFrameLocks/>
          </p:cNvGraphicFramePr>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a:extLst>
              <a:ext uri="{FF2B5EF4-FFF2-40B4-BE49-F238E27FC236}">
                <a16:creationId xmlns="" xmlns:a16="http://schemas.microsoft.com/office/drawing/2014/main" id="{765F8381-7D84-B879-6627-E5029E33450D}"/>
              </a:ext>
            </a:extLst>
          </p:cNvPr>
          <p:cNvSpPr>
            <a:spLocks noGrp="1"/>
          </p:cNvSpPr>
          <p:nvPr>
            <p:ph type="title"/>
          </p:nvPr>
        </p:nvSpPr>
        <p:spPr>
          <a:xfrm>
            <a:off x="841376" y="255588"/>
            <a:ext cx="4712758" cy="1016000"/>
          </a:xfrm>
        </p:spPr>
        <p:txBody>
          <a:bodyPr anchor="b"/>
          <a:lstStyle/>
          <a:p>
            <a:pPr eaLnBrk="1" hangingPunct="1"/>
            <a:r>
              <a:rPr lang="en-GB" altLang="en-US" b="1" dirty="0"/>
              <a:t>The Breath </a:t>
            </a:r>
          </a:p>
        </p:txBody>
      </p:sp>
      <p:pic>
        <p:nvPicPr>
          <p:cNvPr id="6" name="Picture 5" descr="A picture containing text, font, graphics, logo&#10;&#10;Description automatically generated">
            <a:extLst>
              <a:ext uri="{FF2B5EF4-FFF2-40B4-BE49-F238E27FC236}">
                <a16:creationId xmlns="" xmlns:a16="http://schemas.microsoft.com/office/drawing/2014/main" id="{E0D4EEFE-2892-FFC9-0666-0B68F4931D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77367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entury Gothic" panose="020B0502020202020204"/>
              <a:ea typeface="+mn-ea"/>
              <a:cs typeface="+mn-cs"/>
            </a:endParaRPr>
          </a:p>
        </p:txBody>
      </p:sp>
      <p:sp>
        <p:nvSpPr>
          <p:cNvPr id="23" name="Rectangle 22">
            <a:extLst>
              <a:ext uri="{FF2B5EF4-FFF2-40B4-BE49-F238E27FC236}">
                <a16:creationId xmlns="" xmlns:a16="http://schemas.microsoft.com/office/drawing/2014/main" id="{12211C43-D0DF-7BD3-C62B-FF0B34A2095F}"/>
              </a:ext>
            </a:extLst>
          </p:cNvPr>
          <p:cNvSpPr/>
          <p:nvPr/>
        </p:nvSpPr>
        <p:spPr>
          <a:xfrm>
            <a:off x="1775531" y="0"/>
            <a:ext cx="10416469"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endParaRPr lang="en-GB" dirty="0">
              <a:solidFill>
                <a:schemeClr val="tx1"/>
              </a:solidFill>
            </a:endParaRPr>
          </a:p>
        </p:txBody>
      </p:sp>
      <p:pic>
        <p:nvPicPr>
          <p:cNvPr id="2" name="Picture 1" descr="A picture containing text, font, graphics, logo&#10;&#10;Description automatically generated">
            <a:extLst>
              <a:ext uri="{FF2B5EF4-FFF2-40B4-BE49-F238E27FC236}">
                <a16:creationId xmlns="" xmlns:a16="http://schemas.microsoft.com/office/drawing/2014/main"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Rectangle 2"/>
          <p:cNvSpPr/>
          <p:nvPr/>
        </p:nvSpPr>
        <p:spPr>
          <a:xfrm>
            <a:off x="2460977" y="2454113"/>
            <a:ext cx="9378774" cy="830997"/>
          </a:xfrm>
          <a:prstGeom prst="rect">
            <a:avLst/>
          </a:prstGeom>
        </p:spPr>
        <p:txBody>
          <a:bodyPr wrap="square">
            <a:spAutoFit/>
          </a:bodyPr>
          <a:lstStyle/>
          <a:p>
            <a:r>
              <a:rPr lang="en-GB" sz="4800" dirty="0">
                <a:latin typeface="Calibri" panose="020F0502020204030204" pitchFamily="34" charset="0"/>
                <a:cs typeface="Calibri" panose="020F0502020204030204" pitchFamily="34" charset="0"/>
              </a:rPr>
              <a:t>Why are we breathless after </a:t>
            </a:r>
            <a:r>
              <a:rPr lang="en-GB" sz="4800" dirty="0" err="1">
                <a:latin typeface="Calibri" panose="020F0502020204030204" pitchFamily="34" charset="0"/>
                <a:cs typeface="Calibri" panose="020F0502020204030204" pitchFamily="34" charset="0"/>
              </a:rPr>
              <a:t>Covid</a:t>
            </a:r>
            <a:r>
              <a:rPr lang="en-GB" sz="4800" dirty="0">
                <a:latin typeface="Calibri" panose="020F0502020204030204" pitchFamily="34" charset="0"/>
                <a:cs typeface="Calibri" panose="020F0502020204030204" pitchFamily="34" charset="0"/>
              </a:rPr>
              <a:t>?</a:t>
            </a:r>
          </a:p>
        </p:txBody>
      </p:sp>
      <p:sp>
        <p:nvSpPr>
          <p:cNvPr id="4" name="TextBox 3"/>
          <p:cNvSpPr txBox="1"/>
          <p:nvPr/>
        </p:nvSpPr>
        <p:spPr>
          <a:xfrm>
            <a:off x="2809787" y="3905955"/>
            <a:ext cx="8681155" cy="1446550"/>
          </a:xfrm>
          <a:prstGeom prst="rect">
            <a:avLst/>
          </a:prstGeom>
          <a:noFill/>
        </p:spPr>
        <p:txBody>
          <a:bodyPr wrap="square" rtlCol="0">
            <a:spAutoFit/>
          </a:bodyPr>
          <a:lstStyle/>
          <a:p>
            <a:r>
              <a:rPr lang="en-GB" sz="4000" dirty="0">
                <a:latin typeface="Calibri" panose="020F0502020204030204" pitchFamily="34" charset="0"/>
                <a:cs typeface="Calibri" panose="020F0502020204030204" pitchFamily="34" charset="0"/>
              </a:rPr>
              <a:t>Please put your thoughts into chat box</a:t>
            </a:r>
          </a:p>
          <a:p>
            <a:endParaRPr lang="en-GB"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403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entury Gothic" panose="020B0502020202020204"/>
              <a:ea typeface="+mn-ea"/>
              <a:cs typeface="+mn-cs"/>
            </a:endParaRPr>
          </a:p>
        </p:txBody>
      </p:sp>
      <p:sp>
        <p:nvSpPr>
          <p:cNvPr id="23" name="Rectangle 22">
            <a:extLst>
              <a:ext uri="{FF2B5EF4-FFF2-40B4-BE49-F238E27FC236}">
                <a16:creationId xmlns="" xmlns:a16="http://schemas.microsoft.com/office/drawing/2014/main" id="{12211C43-D0DF-7BD3-C62B-FF0B34A2095F}"/>
              </a:ext>
            </a:extLst>
          </p:cNvPr>
          <p:cNvSpPr/>
          <p:nvPr/>
        </p:nvSpPr>
        <p:spPr>
          <a:xfrm>
            <a:off x="3081866" y="0"/>
            <a:ext cx="9110133"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GB" sz="2400" dirty="0">
                <a:solidFill>
                  <a:schemeClr val="tx1"/>
                </a:solidFill>
                <a:latin typeface="Calibri" panose="020F0502020204030204" pitchFamily="34" charset="0"/>
                <a:cs typeface="Calibri" panose="020F0502020204030204" pitchFamily="34" charset="0"/>
              </a:rPr>
              <a:t>	</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a:t>
            </a:r>
            <a:r>
              <a:rPr lang="en-GB" sz="2400" dirty="0" err="1" smtClean="0">
                <a:solidFill>
                  <a:schemeClr val="tx1"/>
                </a:solidFill>
                <a:latin typeface="Calibri" panose="020F0502020204030204" pitchFamily="34" charset="0"/>
                <a:cs typeface="Calibri" panose="020F0502020204030204" pitchFamily="34" charset="0"/>
              </a:rPr>
              <a:t>Covid</a:t>
            </a:r>
            <a:r>
              <a:rPr lang="en-GB" sz="2400" dirty="0" smtClean="0">
                <a:solidFill>
                  <a:schemeClr val="tx1"/>
                </a:solidFill>
                <a:latin typeface="Calibri" panose="020F0502020204030204" pitchFamily="34" charset="0"/>
                <a:cs typeface="Calibri" panose="020F0502020204030204" pitchFamily="34" charset="0"/>
              </a:rPr>
              <a:t> </a:t>
            </a:r>
            <a:r>
              <a:rPr lang="en-GB" sz="2400" dirty="0">
                <a:solidFill>
                  <a:schemeClr val="tx1"/>
                </a:solidFill>
                <a:latin typeface="Calibri" panose="020F0502020204030204" pitchFamily="34" charset="0"/>
                <a:cs typeface="Calibri" panose="020F0502020204030204" pitchFamily="34" charset="0"/>
              </a:rPr>
              <a:t>is a virus that first affects the respiratory system</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Inflammation </a:t>
            </a:r>
            <a:r>
              <a:rPr lang="en-GB" sz="2400" dirty="0">
                <a:solidFill>
                  <a:schemeClr val="tx1"/>
                </a:solidFill>
                <a:latin typeface="Calibri" panose="020F0502020204030204" pitchFamily="34" charset="0"/>
                <a:cs typeface="Calibri" panose="020F0502020204030204" pitchFamily="34" charset="0"/>
              </a:rPr>
              <a:t>in the lungs (and other body systems)</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Breathlessness </a:t>
            </a:r>
            <a:r>
              <a:rPr lang="en-GB" sz="2400" dirty="0">
                <a:solidFill>
                  <a:schemeClr val="tx1"/>
                </a:solidFill>
                <a:latin typeface="Calibri" panose="020F0502020204030204" pitchFamily="34" charset="0"/>
                <a:cs typeface="Calibri" panose="020F0502020204030204" pitchFamily="34" charset="0"/>
              </a:rPr>
              <a:t>when acutely unwell / active infection</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Dysfunctional </a:t>
            </a:r>
            <a:r>
              <a:rPr lang="en-GB" sz="2400" dirty="0">
                <a:solidFill>
                  <a:schemeClr val="tx1"/>
                </a:solidFill>
                <a:latin typeface="Calibri" panose="020F0502020204030204" pitchFamily="34" charset="0"/>
                <a:cs typeface="Calibri" panose="020F0502020204030204" pitchFamily="34" charset="0"/>
              </a:rPr>
              <a:t>breathing </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Deconditioning</a:t>
            </a:r>
            <a:r>
              <a:rPr lang="en-GB" sz="2400" dirty="0">
                <a:solidFill>
                  <a:schemeClr val="tx1"/>
                </a:solidFill>
                <a:latin typeface="Calibri" panose="020F0502020204030204" pitchFamily="34" charset="0"/>
                <a:cs typeface="Calibri" panose="020F0502020204030204" pitchFamily="34" charset="0"/>
              </a:rPr>
              <a:t> </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Change </a:t>
            </a:r>
            <a:r>
              <a:rPr lang="en-GB" sz="2400" dirty="0">
                <a:solidFill>
                  <a:schemeClr val="tx1"/>
                </a:solidFill>
                <a:latin typeface="Calibri" panose="020F0502020204030204" pitchFamily="34" charset="0"/>
                <a:cs typeface="Calibri" panose="020F0502020204030204" pitchFamily="34" charset="0"/>
              </a:rPr>
              <a:t>to muscle strength / weakness including breathing muscles</a:t>
            </a: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Anxiety</a:t>
            </a:r>
            <a:endParaRPr lang="en-GB" sz="2400" dirty="0">
              <a:solidFill>
                <a:schemeClr val="tx1"/>
              </a:solidFill>
              <a:latin typeface="Calibri" panose="020F0502020204030204" pitchFamily="34" charset="0"/>
              <a:cs typeface="Calibri" panose="020F0502020204030204" pitchFamily="34" charset="0"/>
            </a:endParaRPr>
          </a:p>
          <a:p>
            <a:pPr lvl="0">
              <a:lnSpc>
                <a:spcPct val="200000"/>
              </a:lnSpc>
              <a:defRPr/>
            </a:pPr>
            <a:r>
              <a:rPr lang="en-GB" sz="2400" dirty="0">
                <a:solidFill>
                  <a:schemeClr val="tx1"/>
                </a:solidFill>
                <a:latin typeface="Calibri" panose="020F0502020204030204" pitchFamily="34" charset="0"/>
                <a:cs typeface="Calibri" panose="020F0502020204030204" pitchFamily="34" charset="0"/>
              </a:rPr>
              <a:t> </a:t>
            </a:r>
            <a:r>
              <a:rPr lang="en-GB" sz="2400" dirty="0" smtClean="0">
                <a:solidFill>
                  <a:schemeClr val="tx1"/>
                </a:solidFill>
                <a:latin typeface="Calibri" panose="020F0502020204030204" pitchFamily="34" charset="0"/>
                <a:cs typeface="Calibri" panose="020F0502020204030204" pitchFamily="34" charset="0"/>
              </a:rPr>
              <a:t> Weight </a:t>
            </a:r>
            <a:r>
              <a:rPr lang="en-GB" sz="2400" dirty="0">
                <a:solidFill>
                  <a:schemeClr val="tx1"/>
                </a:solidFill>
                <a:latin typeface="Calibri" panose="020F0502020204030204" pitchFamily="34" charset="0"/>
                <a:cs typeface="Calibri" panose="020F0502020204030204" pitchFamily="34" charset="0"/>
              </a:rPr>
              <a:t>change </a:t>
            </a:r>
          </a:p>
        </p:txBody>
      </p:sp>
      <p:pic>
        <p:nvPicPr>
          <p:cNvPr id="2" name="Picture 1" descr="A picture containing text, font, graphics, logo&#10;&#10;Description automatically generated">
            <a:extLst>
              <a:ext uri="{FF2B5EF4-FFF2-40B4-BE49-F238E27FC236}">
                <a16:creationId xmlns="" xmlns:a16="http://schemas.microsoft.com/office/drawing/2014/main" id="{E0D4EEFE-2892-FFC9-0666-0B68F493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Rectangle 2"/>
          <p:cNvSpPr/>
          <p:nvPr/>
        </p:nvSpPr>
        <p:spPr>
          <a:xfrm>
            <a:off x="101974" y="2578291"/>
            <a:ext cx="2833138" cy="1754326"/>
          </a:xfrm>
          <a:prstGeom prst="rect">
            <a:avLst/>
          </a:prstGeom>
        </p:spPr>
        <p:txBody>
          <a:bodyPr wrap="square">
            <a:spAutoFit/>
          </a:bodyPr>
          <a:lstStyle/>
          <a:p>
            <a:pPr algn="ctr"/>
            <a:r>
              <a:rPr lang="en-GB" sz="3600" dirty="0">
                <a:latin typeface="Calibri" panose="020F0502020204030204" pitchFamily="34" charset="0"/>
                <a:cs typeface="Calibri" panose="020F0502020204030204" pitchFamily="34" charset="0"/>
              </a:rPr>
              <a:t>Why are we breathless after </a:t>
            </a:r>
            <a:r>
              <a:rPr lang="en-GB" sz="3600" dirty="0" err="1">
                <a:latin typeface="Calibri" panose="020F0502020204030204" pitchFamily="34" charset="0"/>
                <a:cs typeface="Calibri" panose="020F0502020204030204" pitchFamily="34" charset="0"/>
              </a:rPr>
              <a:t>Covid</a:t>
            </a:r>
            <a:r>
              <a:rPr lang="en-GB"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64010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 xmlns:a16="http://schemas.microsoft.com/office/drawing/2014/main" id="{12211C43-D0DF-7BD3-C62B-FF0B34A2095F}"/>
              </a:ext>
            </a:extLst>
          </p:cNvPr>
          <p:cNvSpPr/>
          <p:nvPr/>
        </p:nvSpPr>
        <p:spPr>
          <a:xfrm>
            <a:off x="1" y="0"/>
            <a:ext cx="5870222"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 xmlns:a16="http://schemas.microsoft.com/office/drawing/2014/main" id="{21F454A8-C28E-8700-E478-EE616582B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121" y="172345"/>
            <a:ext cx="1601960" cy="1163327"/>
          </a:xfrm>
          <a:prstGeom prst="rect">
            <a:avLst/>
          </a:prstGeom>
        </p:spPr>
      </p:pic>
      <p:pic>
        <p:nvPicPr>
          <p:cNvPr id="3" name="Picture 2"/>
          <p:cNvPicPr>
            <a:picLocks noChangeAspect="1"/>
          </p:cNvPicPr>
          <p:nvPr/>
        </p:nvPicPr>
        <p:blipFill>
          <a:blip r:embed="rId4"/>
          <a:stretch>
            <a:fillRect/>
          </a:stretch>
        </p:blipFill>
        <p:spPr>
          <a:xfrm>
            <a:off x="6479823" y="1547979"/>
            <a:ext cx="5174936" cy="5017944"/>
          </a:xfrm>
          <a:prstGeom prst="rect">
            <a:avLst/>
          </a:prstGeom>
        </p:spPr>
      </p:pic>
      <p:pic>
        <p:nvPicPr>
          <p:cNvPr id="4" name="Picture 3"/>
          <p:cNvPicPr>
            <a:picLocks noChangeAspect="1"/>
          </p:cNvPicPr>
          <p:nvPr/>
        </p:nvPicPr>
        <p:blipFill>
          <a:blip r:embed="rId5"/>
          <a:stretch>
            <a:fillRect/>
          </a:stretch>
        </p:blipFill>
        <p:spPr>
          <a:xfrm>
            <a:off x="361616" y="791114"/>
            <a:ext cx="5645385" cy="5456393"/>
          </a:xfrm>
          <a:prstGeom prst="rect">
            <a:avLst/>
          </a:prstGeom>
        </p:spPr>
      </p:pic>
    </p:spTree>
    <p:extLst>
      <p:ext uri="{BB962C8B-B14F-4D97-AF65-F5344CB8AC3E}">
        <p14:creationId xmlns:p14="http://schemas.microsoft.com/office/powerpoint/2010/main" val="3608216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 xmlns:a16="http://schemas.microsoft.com/office/drawing/2014/main" id="{124D9F5B-C72B-41EE-97C2-D3600B6271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 xmlns:a16="http://schemas.microsoft.com/office/drawing/2014/main" id="{2D42D55D-D6B2-8FD1-CE33-1233C900E1C0}"/>
              </a:ext>
            </a:extLst>
          </p:cNvPr>
          <p:cNvSpPr/>
          <p:nvPr/>
        </p:nvSpPr>
        <p:spPr>
          <a:xfrm>
            <a:off x="0" y="0"/>
            <a:ext cx="10126639" cy="6858000"/>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 xmlns:a16="http://schemas.microsoft.com/office/drawing/2014/main" id="{BDABE4B4-6859-9A8B-7D1D-A4E89970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144" y="213267"/>
            <a:ext cx="1601960" cy="1163327"/>
          </a:xfrm>
          <a:prstGeom prst="rect">
            <a:avLst/>
          </a:prstGeom>
        </p:spPr>
      </p:pic>
      <p:sp>
        <p:nvSpPr>
          <p:cNvPr id="3" name="TextBox 2"/>
          <p:cNvSpPr txBox="1"/>
          <p:nvPr/>
        </p:nvSpPr>
        <p:spPr>
          <a:xfrm>
            <a:off x="304801" y="2197290"/>
            <a:ext cx="9482666" cy="2062103"/>
          </a:xfrm>
          <a:prstGeom prst="rect">
            <a:avLst/>
          </a:prstGeom>
          <a:noFill/>
        </p:spPr>
        <p:txBody>
          <a:bodyPr wrap="square" rtlCol="0">
            <a:spAutoFit/>
          </a:bodyPr>
          <a:lstStyle/>
          <a:p>
            <a:pPr algn="ctr"/>
            <a:r>
              <a:rPr lang="en-GB" sz="4000" b="1" dirty="0">
                <a:latin typeface="Calibri" panose="020F0502020204030204" pitchFamily="34" charset="0"/>
                <a:cs typeface="Calibri" panose="020F0502020204030204" pitchFamily="34" charset="0"/>
              </a:rPr>
              <a:t>How does your breathlessness feel to you?</a:t>
            </a:r>
          </a:p>
          <a:p>
            <a:pPr algn="ctr"/>
            <a:endParaRPr lang="en-GB" sz="4800" b="1" dirty="0">
              <a:latin typeface="Calibri" panose="020F0502020204030204" pitchFamily="34" charset="0"/>
              <a:cs typeface="Calibri" panose="020F0502020204030204" pitchFamily="34" charset="0"/>
            </a:endParaRPr>
          </a:p>
          <a:p>
            <a:pPr algn="ctr"/>
            <a:r>
              <a:rPr lang="en-GB" sz="3600" b="1" dirty="0">
                <a:latin typeface="Calibri" panose="020F0502020204030204" pitchFamily="34" charset="0"/>
                <a:cs typeface="Calibri" panose="020F0502020204030204" pitchFamily="34" charset="0"/>
              </a:rPr>
              <a:t>Please enter text into the word cloud</a:t>
            </a:r>
          </a:p>
        </p:txBody>
      </p:sp>
    </p:spTree>
    <p:extLst>
      <p:ext uri="{BB962C8B-B14F-4D97-AF65-F5344CB8AC3E}">
        <p14:creationId xmlns:p14="http://schemas.microsoft.com/office/powerpoint/2010/main" val="2047154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6981AA86-71E5-118D-3695-62E358834E0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ln w="0"/>
              <a:solidFill>
                <a:prstClr val="black"/>
              </a:solidFill>
              <a:effectLst>
                <a:outerShdw blurRad="38100" dist="19050" dir="2700000" algn="tl" rotWithShape="0">
                  <a:prstClr val="black">
                    <a:alpha val="40000"/>
                  </a:prstClr>
                </a:outerShdw>
              </a:effectLst>
            </a:endParaRPr>
          </a:p>
        </p:txBody>
      </p:sp>
      <p:sp>
        <p:nvSpPr>
          <p:cNvPr id="10" name="Rectangle 9">
            <a:extLst>
              <a:ext uri="{FF2B5EF4-FFF2-40B4-BE49-F238E27FC236}">
                <a16:creationId xmlns="" xmlns:a16="http://schemas.microsoft.com/office/drawing/2014/main" id="{FD4E7399-8D24-6475-F4CA-D098C8FA6019}"/>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nvGrpSpPr>
          <p:cNvPr id="12" name="Group 11">
            <a:extLst>
              <a:ext uri="{FF2B5EF4-FFF2-40B4-BE49-F238E27FC236}">
                <a16:creationId xmlns="" xmlns:a16="http://schemas.microsoft.com/office/drawing/2014/main" id="{FD01ABA9-CDEB-C494-4635-B9B0658877DB}"/>
              </a:ext>
            </a:extLst>
          </p:cNvPr>
          <p:cNvGrpSpPr>
            <a:grpSpLocks noGrp="1" noUngrp="1" noRot="1" noChangeAspect="1" noMove="1" noResize="1"/>
          </p:cNvGrpSpPr>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 xmlns:a16="http://schemas.microsoft.com/office/drawing/2014/main" id="{AE6954B5-16E0-1E58-D44E-14A169D60A1B}"/>
                </a:ext>
              </a:extLst>
            </p:cNvPr>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14" name="Freeform: Shape 13">
              <a:extLst>
                <a:ext uri="{FF2B5EF4-FFF2-40B4-BE49-F238E27FC236}">
                  <a16:creationId xmlns="" xmlns:a16="http://schemas.microsoft.com/office/drawing/2014/main" id="{7C4AD578-29CE-FF83-6BEA-A2BFD229D67F}"/>
                </a:ext>
              </a:extLst>
            </p:cNvPr>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15" name="Freeform: Shape 14">
              <a:extLst>
                <a:ext uri="{FF2B5EF4-FFF2-40B4-BE49-F238E27FC236}">
                  <a16:creationId xmlns="" xmlns:a16="http://schemas.microsoft.com/office/drawing/2014/main" id="{7B2DD656-5A59-3573-DAEB-B5C812C67794}"/>
                </a:ext>
              </a:extLst>
            </p:cNvPr>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16" name="Freeform: Shape 15">
              <a:extLst>
                <a:ext uri="{FF2B5EF4-FFF2-40B4-BE49-F238E27FC236}">
                  <a16:creationId xmlns="" xmlns:a16="http://schemas.microsoft.com/office/drawing/2014/main" id="{3B7FE07D-9105-50A1-885D-5360F82DA180}"/>
                </a:ext>
              </a:extLst>
            </p:cNvPr>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sp>
        <p:nvSpPr>
          <p:cNvPr id="18437" name="Title 1">
            <a:extLst>
              <a:ext uri="{FF2B5EF4-FFF2-40B4-BE49-F238E27FC236}">
                <a16:creationId xmlns="" xmlns:a16="http://schemas.microsoft.com/office/drawing/2014/main" id="{75184060-A05B-CBA6-C3EB-7C4F4D318FE8}"/>
              </a:ext>
            </a:extLst>
          </p:cNvPr>
          <p:cNvSpPr>
            <a:spLocks noGrp="1"/>
          </p:cNvSpPr>
          <p:nvPr>
            <p:ph type="title"/>
          </p:nvPr>
        </p:nvSpPr>
        <p:spPr>
          <a:xfrm>
            <a:off x="90312" y="2074460"/>
            <a:ext cx="2866030" cy="2272115"/>
          </a:xfrm>
        </p:spPr>
        <p:txBody>
          <a:bodyPr rtlCol="0">
            <a:normAutofit/>
          </a:bodyPr>
          <a:lstStyle/>
          <a:p>
            <a:pPr algn="ctr" eaLnBrk="1" fontAlgn="auto" hangingPunct="1">
              <a:spcAft>
                <a:spcPts val="0"/>
              </a:spcAft>
              <a:defRPr/>
            </a:pPr>
            <a:r>
              <a:rPr lang="en-GB" altLang="en-US" sz="3200" b="1" dirty="0">
                <a:ln w="0"/>
                <a:effectLst>
                  <a:outerShdw blurRad="38100" dist="19050" dir="2700000" algn="tl" rotWithShape="0">
                    <a:schemeClr val="dk1">
                      <a:alpha val="40000"/>
                    </a:schemeClr>
                  </a:outerShdw>
                </a:effectLst>
                <a:latin typeface="+mn-lt"/>
                <a:cs typeface="Calibri Light"/>
              </a:rPr>
              <a:t>Descriptions of </a:t>
            </a:r>
            <a:r>
              <a:rPr lang="en-GB" altLang="en-US" sz="3200" b="1" dirty="0">
                <a:ln w="0"/>
                <a:effectLst>
                  <a:outerShdw blurRad="38100" dist="19050" dir="2700000" algn="tl" rotWithShape="0">
                    <a:schemeClr val="dk1">
                      <a:alpha val="40000"/>
                    </a:schemeClr>
                  </a:outerShdw>
                </a:effectLst>
                <a:latin typeface="+mn-lt"/>
                <a:cs typeface="Calibri" panose="020F0502020204030204" pitchFamily="34" charset="0"/>
              </a:rPr>
              <a:t>Breathlessness</a:t>
            </a:r>
          </a:p>
        </p:txBody>
      </p:sp>
      <p:grpSp>
        <p:nvGrpSpPr>
          <p:cNvPr id="18" name="Group 17">
            <a:extLst>
              <a:ext uri="{FF2B5EF4-FFF2-40B4-BE49-F238E27FC236}">
                <a16:creationId xmlns="" xmlns:a16="http://schemas.microsoft.com/office/drawing/2014/main" id="{40F36AF0-6729-87CC-761B-8130250021D0}"/>
              </a:ext>
            </a:extLst>
          </p:cNvPr>
          <p:cNvGrpSpPr>
            <a:grpSpLocks noGrp="1" noUngrp="1" noRot="1" noChangeAspect="1" noMove="1" noResize="1"/>
          </p:cNvGrpSpPr>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 xmlns:a16="http://schemas.microsoft.com/office/drawing/2014/main" id="{53D0C992-B8AD-CC11-FCD7-955DD7DA720D}"/>
                </a:ext>
              </a:extLst>
            </p:cNvPr>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20" name="Freeform: Shape 19">
              <a:extLst>
                <a:ext uri="{FF2B5EF4-FFF2-40B4-BE49-F238E27FC236}">
                  <a16:creationId xmlns="" xmlns:a16="http://schemas.microsoft.com/office/drawing/2014/main" id="{7C88B376-B6E5-2427-7DEF-22EC1034475F}"/>
                </a:ext>
              </a:extLst>
            </p:cNvPr>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21" name="Freeform: Shape 20">
              <a:extLst>
                <a:ext uri="{FF2B5EF4-FFF2-40B4-BE49-F238E27FC236}">
                  <a16:creationId xmlns="" xmlns:a16="http://schemas.microsoft.com/office/drawing/2014/main" id="{E5681ADC-96B1-F5CD-C648-B06CE44C6F82}"/>
                </a:ext>
              </a:extLst>
            </p:cNvPr>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800">
                <a:solidFill>
                  <a:prstClr val="white"/>
                </a:solidFill>
              </a:endParaRPr>
            </a:p>
          </p:txBody>
        </p:sp>
        <p:sp>
          <p:nvSpPr>
            <p:cNvPr id="22" name="Freeform: Shape 21">
              <a:extLst>
                <a:ext uri="{FF2B5EF4-FFF2-40B4-BE49-F238E27FC236}">
                  <a16:creationId xmlns="" xmlns:a16="http://schemas.microsoft.com/office/drawing/2014/main" id="{DBBB04CF-F58C-7F40-A682-E34823A61E50}"/>
                </a:ext>
              </a:extLst>
            </p:cNvPr>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sp>
        <p:nvSpPr>
          <p:cNvPr id="18504" name="Rectangle 18503">
            <a:extLst>
              <a:ext uri="{FF2B5EF4-FFF2-40B4-BE49-F238E27FC236}">
                <a16:creationId xmlns="" xmlns:a16="http://schemas.microsoft.com/office/drawing/2014/main" id="{2ABE32A3-7920-B326-0C75-2879EB192FC9}"/>
              </a:ext>
            </a:extLst>
          </p:cNvPr>
          <p:cNvSpPr/>
          <p:nvPr/>
        </p:nvSpPr>
        <p:spPr>
          <a:xfrm>
            <a:off x="3164120" y="4750454"/>
            <a:ext cx="1979612" cy="1979613"/>
          </a:xfrm>
          <a:prstGeom prst="rect">
            <a:avLst/>
          </a:prstGeom>
          <a:solidFill>
            <a:srgbClr val="FFC0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dirty="0">
                <a:ln w="0"/>
                <a:solidFill>
                  <a:prstClr val="black"/>
                </a:solidFill>
                <a:effectLst>
                  <a:outerShdw blurRad="38100" dist="19050" dir="2700000" algn="tl" rotWithShape="0">
                    <a:prstClr val="black">
                      <a:alpha val="40000"/>
                    </a:prstClr>
                  </a:outerShdw>
                </a:effectLst>
              </a:rPr>
              <a:t>Air hunger satisfied / unsatisfied</a:t>
            </a:r>
            <a:endParaRPr lang="en-GB" dirty="0">
              <a:ln w="0"/>
              <a:solidFill>
                <a:prstClr val="black"/>
              </a:solidFill>
              <a:effectLst>
                <a:outerShdw blurRad="38100" dist="19050" dir="2700000" algn="tl" rotWithShape="0">
                  <a:prstClr val="black">
                    <a:alpha val="40000"/>
                  </a:prstClr>
                </a:outerShdw>
              </a:effectLst>
              <a:cs typeface="Calibri"/>
            </a:endParaRPr>
          </a:p>
        </p:txBody>
      </p:sp>
      <p:sp>
        <p:nvSpPr>
          <p:cNvPr id="18505" name="Rectangle 18504">
            <a:extLst>
              <a:ext uri="{FF2B5EF4-FFF2-40B4-BE49-F238E27FC236}">
                <a16:creationId xmlns="" xmlns:a16="http://schemas.microsoft.com/office/drawing/2014/main" id="{D7DFCF15-906A-4618-7F9A-88AC695C9815}"/>
              </a:ext>
            </a:extLst>
          </p:cNvPr>
          <p:cNvSpPr/>
          <p:nvPr/>
        </p:nvSpPr>
        <p:spPr>
          <a:xfrm>
            <a:off x="5505682" y="4699000"/>
            <a:ext cx="1979613" cy="1979613"/>
          </a:xfrm>
          <a:prstGeom prst="rect">
            <a:avLst/>
          </a:prstGeom>
          <a:solidFill>
            <a:srgbClr val="00B0F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cs typeface="Calibri"/>
              </a:rPr>
              <a:t>"Need more oxygen"</a:t>
            </a:r>
            <a:endParaRPr lang="en-US">
              <a:ln w="0"/>
              <a:solidFill>
                <a:prstClr val="black"/>
              </a:solidFill>
              <a:effectLst>
                <a:outerShdw blurRad="38100" dist="19050" dir="2700000" algn="tl" rotWithShape="0">
                  <a:prstClr val="black">
                    <a:alpha val="40000"/>
                  </a:prstClr>
                </a:outerShdw>
              </a:effectLst>
            </a:endParaRPr>
          </a:p>
        </p:txBody>
      </p:sp>
      <p:sp>
        <p:nvSpPr>
          <p:cNvPr id="18506" name="Rectangle 18505">
            <a:extLst>
              <a:ext uri="{FF2B5EF4-FFF2-40B4-BE49-F238E27FC236}">
                <a16:creationId xmlns="" xmlns:a16="http://schemas.microsoft.com/office/drawing/2014/main" id="{4EEF2A26-F142-10E2-5CBF-3CA4398B8F6F}"/>
              </a:ext>
            </a:extLst>
          </p:cNvPr>
          <p:cNvSpPr/>
          <p:nvPr/>
        </p:nvSpPr>
        <p:spPr>
          <a:xfrm>
            <a:off x="7845657" y="4699000"/>
            <a:ext cx="1979613" cy="1979613"/>
          </a:xfrm>
          <a:prstGeom prst="rect">
            <a:avLst/>
          </a:prstGeom>
          <a:solidFill>
            <a:schemeClr val="bg1">
              <a:lumMod val="85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rPr>
              <a:t>"Need inhaler / medication"</a:t>
            </a:r>
          </a:p>
        </p:txBody>
      </p:sp>
      <p:sp>
        <p:nvSpPr>
          <p:cNvPr id="18496" name="Rectangle 18495">
            <a:extLst>
              <a:ext uri="{FF2B5EF4-FFF2-40B4-BE49-F238E27FC236}">
                <a16:creationId xmlns="" xmlns:a16="http://schemas.microsoft.com/office/drawing/2014/main" id="{C7192C39-4569-3C17-67CD-7BB5DC55CB62}"/>
              </a:ext>
            </a:extLst>
          </p:cNvPr>
          <p:cNvSpPr/>
          <p:nvPr/>
        </p:nvSpPr>
        <p:spPr>
          <a:xfrm>
            <a:off x="3121257" y="2458104"/>
            <a:ext cx="1979613" cy="1979613"/>
          </a:xfrm>
          <a:prstGeom prst="rect">
            <a:avLst/>
          </a:prstGeom>
          <a:solidFill>
            <a:srgbClr val="00B0F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dirty="0">
                <a:ln w="0"/>
                <a:solidFill>
                  <a:prstClr val="black"/>
                </a:solidFill>
                <a:effectLst>
                  <a:outerShdw blurRad="38100" dist="19050" dir="2700000" algn="tl" rotWithShape="0">
                    <a:prstClr val="black">
                      <a:alpha val="40000"/>
                    </a:prstClr>
                  </a:outerShdw>
                </a:effectLst>
              </a:rPr>
              <a:t>Tight chest </a:t>
            </a:r>
            <a:endParaRPr lang="en-GB" dirty="0">
              <a:ln w="0"/>
              <a:solidFill>
                <a:prstClr val="black"/>
              </a:solidFill>
              <a:effectLst>
                <a:outerShdw blurRad="38100" dist="19050" dir="2700000" algn="tl" rotWithShape="0">
                  <a:prstClr val="black">
                    <a:alpha val="40000"/>
                  </a:prstClr>
                </a:outerShdw>
              </a:effectLst>
              <a:cs typeface="Calibri"/>
            </a:endParaRPr>
          </a:p>
        </p:txBody>
      </p:sp>
      <p:sp>
        <p:nvSpPr>
          <p:cNvPr id="18507" name="Rectangle 18506">
            <a:extLst>
              <a:ext uri="{FF2B5EF4-FFF2-40B4-BE49-F238E27FC236}">
                <a16:creationId xmlns="" xmlns:a16="http://schemas.microsoft.com/office/drawing/2014/main" id="{C27C824F-2311-0816-7746-BA171AF6C381}"/>
              </a:ext>
            </a:extLst>
          </p:cNvPr>
          <p:cNvSpPr/>
          <p:nvPr/>
        </p:nvSpPr>
        <p:spPr>
          <a:xfrm>
            <a:off x="5505682" y="2458104"/>
            <a:ext cx="1979613" cy="1979613"/>
          </a:xfrm>
          <a:prstGeom prst="rect">
            <a:avLst/>
          </a:prstGeom>
          <a:solidFill>
            <a:schemeClr val="bg1">
              <a:lumMod val="85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cs typeface="Calibri"/>
              </a:rPr>
              <a:t>Tight throat / Choking </a:t>
            </a:r>
            <a:endParaRPr lang="en-US">
              <a:ln w="0"/>
              <a:solidFill>
                <a:prstClr val="black"/>
              </a:solidFill>
              <a:effectLst>
                <a:outerShdw blurRad="38100" dist="19050" dir="2700000" algn="tl" rotWithShape="0">
                  <a:prstClr val="black">
                    <a:alpha val="40000"/>
                  </a:prstClr>
                </a:outerShdw>
              </a:effectLst>
              <a:cs typeface="Calibri"/>
            </a:endParaRPr>
          </a:p>
        </p:txBody>
      </p:sp>
      <p:sp>
        <p:nvSpPr>
          <p:cNvPr id="18508" name="Rectangle 18507">
            <a:extLst>
              <a:ext uri="{FF2B5EF4-FFF2-40B4-BE49-F238E27FC236}">
                <a16:creationId xmlns="" xmlns:a16="http://schemas.microsoft.com/office/drawing/2014/main" id="{EED42376-73A2-0B62-994F-447442025D5D}"/>
              </a:ext>
            </a:extLst>
          </p:cNvPr>
          <p:cNvSpPr/>
          <p:nvPr/>
        </p:nvSpPr>
        <p:spPr>
          <a:xfrm>
            <a:off x="7888520" y="2458104"/>
            <a:ext cx="1981200" cy="1979613"/>
          </a:xfrm>
          <a:prstGeom prst="rect">
            <a:avLst/>
          </a:prstGeom>
          <a:solidFill>
            <a:srgbClr val="FFC0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cs typeface="Calibri"/>
              </a:rPr>
              <a:t>Yawning / sighing / coughing</a:t>
            </a:r>
            <a:endParaRPr lang="en-US">
              <a:ln w="0"/>
              <a:solidFill>
                <a:prstClr val="black"/>
              </a:solidFill>
              <a:effectLst>
                <a:outerShdw blurRad="38100" dist="19050" dir="2700000" algn="tl" rotWithShape="0">
                  <a:prstClr val="black">
                    <a:alpha val="40000"/>
                  </a:prstClr>
                </a:outerShdw>
              </a:effectLst>
            </a:endParaRPr>
          </a:p>
        </p:txBody>
      </p:sp>
      <p:sp>
        <p:nvSpPr>
          <p:cNvPr id="18510" name="Rectangle 18509">
            <a:extLst>
              <a:ext uri="{FF2B5EF4-FFF2-40B4-BE49-F238E27FC236}">
                <a16:creationId xmlns="" xmlns:a16="http://schemas.microsoft.com/office/drawing/2014/main" id="{1D234D48-EF84-C7A5-0B81-61E9DD7E31B1}"/>
              </a:ext>
            </a:extLst>
          </p:cNvPr>
          <p:cNvSpPr/>
          <p:nvPr/>
        </p:nvSpPr>
        <p:spPr>
          <a:xfrm>
            <a:off x="5505682" y="165754"/>
            <a:ext cx="1979613" cy="1979613"/>
          </a:xfrm>
          <a:prstGeom prst="rect">
            <a:avLst/>
          </a:prstGeom>
          <a:solidFill>
            <a:srgbClr val="00B0F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cs typeface="Calibri"/>
              </a:rPr>
              <a:t>Effortful</a:t>
            </a:r>
            <a:endParaRPr lang="en-US">
              <a:ln w="0"/>
              <a:solidFill>
                <a:prstClr val="black"/>
              </a:solidFill>
              <a:effectLst>
                <a:outerShdw blurRad="38100" dist="19050" dir="2700000" algn="tl" rotWithShape="0">
                  <a:prstClr val="black">
                    <a:alpha val="40000"/>
                  </a:prstClr>
                </a:outerShdw>
              </a:effectLst>
            </a:endParaRPr>
          </a:p>
        </p:txBody>
      </p:sp>
      <p:sp>
        <p:nvSpPr>
          <p:cNvPr id="18511" name="Rectangle 18510">
            <a:extLst>
              <a:ext uri="{FF2B5EF4-FFF2-40B4-BE49-F238E27FC236}">
                <a16:creationId xmlns="" xmlns:a16="http://schemas.microsoft.com/office/drawing/2014/main" id="{DCE04F70-E6F5-D959-1926-DCCB4DFCB67F}"/>
              </a:ext>
            </a:extLst>
          </p:cNvPr>
          <p:cNvSpPr/>
          <p:nvPr/>
        </p:nvSpPr>
        <p:spPr>
          <a:xfrm>
            <a:off x="7890107" y="165754"/>
            <a:ext cx="1981200" cy="1979613"/>
          </a:xfrm>
          <a:prstGeom prst="rect">
            <a:avLst/>
          </a:prstGeom>
          <a:solidFill>
            <a:schemeClr val="bg1">
              <a:lumMod val="85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cs typeface="Calibri"/>
              </a:rPr>
              <a:t>Heaviness</a:t>
            </a:r>
            <a:endParaRPr lang="en-US">
              <a:ln w="0"/>
              <a:solidFill>
                <a:prstClr val="black"/>
              </a:solidFill>
              <a:effectLst>
                <a:outerShdw blurRad="38100" dist="19050" dir="2700000" algn="tl" rotWithShape="0">
                  <a:prstClr val="black">
                    <a:alpha val="40000"/>
                  </a:prstClr>
                </a:outerShdw>
              </a:effectLst>
            </a:endParaRPr>
          </a:p>
        </p:txBody>
      </p:sp>
      <p:sp>
        <p:nvSpPr>
          <p:cNvPr id="18509" name="Rectangle 18508">
            <a:extLst>
              <a:ext uri="{FF2B5EF4-FFF2-40B4-BE49-F238E27FC236}">
                <a16:creationId xmlns="" xmlns:a16="http://schemas.microsoft.com/office/drawing/2014/main" id="{7A3250F5-FEA8-54A4-7DC0-0B0B58400F85}"/>
              </a:ext>
            </a:extLst>
          </p:cNvPr>
          <p:cNvSpPr/>
          <p:nvPr/>
        </p:nvSpPr>
        <p:spPr>
          <a:xfrm>
            <a:off x="3119670" y="165754"/>
            <a:ext cx="1979612" cy="1979613"/>
          </a:xfrm>
          <a:prstGeom prst="rect">
            <a:avLst/>
          </a:prstGeom>
          <a:solidFill>
            <a:srgbClr val="FFC0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a:defRPr/>
            </a:pPr>
            <a:r>
              <a:rPr lang="en-GB">
                <a:ln w="0"/>
                <a:solidFill>
                  <a:prstClr val="black"/>
                </a:solidFill>
                <a:effectLst>
                  <a:outerShdw blurRad="38100" dist="19050" dir="2700000" algn="tl" rotWithShape="0">
                    <a:prstClr val="black">
                      <a:alpha val="40000"/>
                    </a:prstClr>
                  </a:outerShdw>
                </a:effectLst>
              </a:rPr>
              <a:t>Can't take full breath in / out </a:t>
            </a:r>
            <a:endParaRPr lang="en-GB">
              <a:ln w="0"/>
              <a:solidFill>
                <a:prstClr val="black"/>
              </a:solidFill>
              <a:effectLst>
                <a:outerShdw blurRad="38100" dist="19050" dir="2700000" algn="tl" rotWithShape="0">
                  <a:prstClr val="black">
                    <a:alpha val="40000"/>
                  </a:prstClr>
                </a:outerShdw>
              </a:effectLst>
              <a:cs typeface="Calibri"/>
            </a:endParaRPr>
          </a:p>
        </p:txBody>
      </p:sp>
      <p:pic>
        <p:nvPicPr>
          <p:cNvPr id="2" name="Picture 1"/>
          <p:cNvPicPr>
            <a:picLocks noChangeAspect="1"/>
          </p:cNvPicPr>
          <p:nvPr/>
        </p:nvPicPr>
        <p:blipFill>
          <a:blip r:embed="rId3"/>
          <a:stretch>
            <a:fillRect/>
          </a:stretch>
        </p:blipFill>
        <p:spPr>
          <a:xfrm>
            <a:off x="10420641" y="165754"/>
            <a:ext cx="1603387" cy="1164437"/>
          </a:xfrm>
          <a:prstGeom prst="rect">
            <a:avLst/>
          </a:prstGeom>
        </p:spPr>
      </p:pic>
    </p:spTree>
    <p:extLst>
      <p:ext uri="{BB962C8B-B14F-4D97-AF65-F5344CB8AC3E}">
        <p14:creationId xmlns:p14="http://schemas.microsoft.com/office/powerpoint/2010/main" val="2394288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TotalTime>
  <Words>2292</Words>
  <Application>Microsoft Office PowerPoint</Application>
  <PresentationFormat>Widescreen</PresentationFormat>
  <Paragraphs>365</Paragraphs>
  <Slides>31</Slides>
  <Notes>30</Notes>
  <HiddenSlides>0</HiddenSlides>
  <MMClips>3</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31</vt:i4>
      </vt:variant>
    </vt:vector>
  </HeadingPairs>
  <TitlesOfParts>
    <vt:vector size="45" baseType="lpstr">
      <vt:lpstr>Arial</vt:lpstr>
      <vt:lpstr>Calibri</vt:lpstr>
      <vt:lpstr>Calibri Light</vt:lpstr>
      <vt:lpstr>Century Gothic</vt:lpstr>
      <vt:lpstr>Wingdings 3</vt:lpstr>
      <vt:lpstr>Slice</vt:lpstr>
      <vt:lpstr>Office Theme</vt:lpstr>
      <vt:lpstr>1_Office Theme</vt:lpstr>
      <vt:lpstr>2_Office Theme</vt:lpstr>
      <vt:lpstr>3_Office Theme</vt:lpstr>
      <vt:lpstr>4_Office Theme</vt:lpstr>
      <vt:lpstr>5_Office Theme</vt:lpstr>
      <vt:lpstr>6_Office Theme</vt:lpstr>
      <vt:lpstr>7_Office Theme</vt:lpstr>
      <vt:lpstr>The Breath  Working together to manage how you breathe  NHS Greater Glasgow &amp; Clyde  Long Covid Service </vt:lpstr>
      <vt:lpstr>"It's nice to be nice"</vt:lpstr>
      <vt:lpstr>PowerPoint Presentation</vt:lpstr>
      <vt:lpstr>The Breath </vt:lpstr>
      <vt:lpstr>PowerPoint Presentation</vt:lpstr>
      <vt:lpstr>PowerPoint Presentation</vt:lpstr>
      <vt:lpstr>PowerPoint Presentation</vt:lpstr>
      <vt:lpstr>PowerPoint Presentation</vt:lpstr>
      <vt:lpstr>Descriptions of Breathlessness</vt:lpstr>
      <vt:lpstr>The Nose  &amp;  Upper Airway  </vt:lpstr>
      <vt:lpstr>PowerPoint Presentation</vt:lpstr>
      <vt:lpstr>PowerPoint Presentation</vt:lpstr>
      <vt:lpstr>PowerPoint Presentation</vt:lpstr>
      <vt:lpstr>PowerPoint Presentation</vt:lpstr>
      <vt:lpstr>Let’s try a breathing exercise </vt:lpstr>
      <vt:lpstr>Three more breaths …</vt:lpstr>
      <vt:lpstr>PowerPoint Presentation</vt:lpstr>
      <vt:lpstr>PowerPoint Presentation</vt:lpstr>
      <vt:lpstr>PowerPoint Presentation</vt:lpstr>
      <vt:lpstr>PowerPoint Presentation</vt:lpstr>
      <vt:lpstr>PowerPoint Presentation</vt:lpstr>
      <vt:lpstr>PowerPoint Presentation</vt:lpstr>
      <vt:lpstr>Reduce Anxiety</vt:lpstr>
      <vt:lpstr>PowerPoint Presentation</vt:lpstr>
      <vt:lpstr>Stop and check in</vt:lpstr>
      <vt:lpstr>PowerPoint Presentation</vt:lpstr>
      <vt:lpstr>PowerPoint Presentation</vt:lpstr>
      <vt:lpstr>Self-Management Toolbox</vt:lpstr>
      <vt:lpstr>Top Tips: Breathlessness</vt:lpstr>
      <vt:lpstr>Thank you for listening</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Practice Occupational Therapy within the Long Covid Service</dc:title>
  <dc:creator>Diane Hill</dc:creator>
  <cp:lastModifiedBy>Wishart, Lorraine</cp:lastModifiedBy>
  <cp:revision>91</cp:revision>
  <dcterms:created xsi:type="dcterms:W3CDTF">2023-03-22T15:03:35Z</dcterms:created>
  <dcterms:modified xsi:type="dcterms:W3CDTF">2024-02-01T13:34:55Z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