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 id="2147483672" r:id="rId5"/>
    <p:sldMasterId id="2147483660" r:id="rId6"/>
    <p:sldMasterId id="2147483744" r:id="rId7"/>
    <p:sldMasterId id="2147483732" r:id="rId8"/>
  </p:sldMasterIdLst>
  <p:notesMasterIdLst>
    <p:notesMasterId r:id="rId40"/>
  </p:notesMasterIdLst>
  <p:handoutMasterIdLst>
    <p:handoutMasterId r:id="rId41"/>
  </p:handoutMasterIdLst>
  <p:sldIdLst>
    <p:sldId id="346" r:id="rId9"/>
    <p:sldId id="382" r:id="rId10"/>
    <p:sldId id="478" r:id="rId11"/>
    <p:sldId id="486" r:id="rId12"/>
    <p:sldId id="487" r:id="rId13"/>
    <p:sldId id="485" r:id="rId14"/>
    <p:sldId id="427" r:id="rId15"/>
    <p:sldId id="441" r:id="rId16"/>
    <p:sldId id="442" r:id="rId17"/>
    <p:sldId id="430" r:id="rId18"/>
    <p:sldId id="460" r:id="rId19"/>
    <p:sldId id="461" r:id="rId20"/>
    <p:sldId id="463" r:id="rId21"/>
    <p:sldId id="484" r:id="rId22"/>
    <p:sldId id="480" r:id="rId23"/>
    <p:sldId id="481" r:id="rId24"/>
    <p:sldId id="462" r:id="rId25"/>
    <p:sldId id="482" r:id="rId26"/>
    <p:sldId id="483" r:id="rId27"/>
    <p:sldId id="471" r:id="rId28"/>
    <p:sldId id="465" r:id="rId29"/>
    <p:sldId id="466" r:id="rId30"/>
    <p:sldId id="467" r:id="rId31"/>
    <p:sldId id="377" r:id="rId32"/>
    <p:sldId id="451" r:id="rId33"/>
    <p:sldId id="385" r:id="rId34"/>
    <p:sldId id="475" r:id="rId35"/>
    <p:sldId id="459" r:id="rId36"/>
    <p:sldId id="477" r:id="rId37"/>
    <p:sldId id="476" r:id="rId38"/>
    <p:sldId id="40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CE7"/>
    <a:srgbClr val="146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3E920-7813-4482-A30B-AAED541D5FD6}" v="110" dt="2024-04-25T08:05:32.119"/>
    <p1510:client id="{B25A6EFE-3817-4170-A61B-E54C2EF30FAA}" v="29" dt="2024-04-26T09:53:22.332"/>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8"/>
      </p:cViewPr>
      <p:guideLst>
        <p:guide orient="horz" pos="2160"/>
        <p:guide pos="3840"/>
        <p:guide pos="7296"/>
        <p:guide orient="horz" pos="41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lton, Kirsty" userId="S::kirsty.hamilton9@xggc.scot.nhs.uk::cb5f3518-e1e6-4ef3-a611-e1bf4a772410" providerId="AD" clId="Web-{08F3E920-7813-4482-A30B-AAED541D5FD6}"/>
    <pc:docChg chg="modSld">
      <pc:chgData name="Hamilton, Kirsty" userId="S::kirsty.hamilton9@xggc.scot.nhs.uk::cb5f3518-e1e6-4ef3-a611-e1bf4a772410" providerId="AD" clId="Web-{08F3E920-7813-4482-A30B-AAED541D5FD6}" dt="2024-04-25T08:05:32.119" v="57"/>
      <pc:docMkLst>
        <pc:docMk/>
      </pc:docMkLst>
      <pc:sldChg chg="modSp">
        <pc:chgData name="Hamilton, Kirsty" userId="S::kirsty.hamilton9@xggc.scot.nhs.uk::cb5f3518-e1e6-4ef3-a611-e1bf4a772410" providerId="AD" clId="Web-{08F3E920-7813-4482-A30B-AAED541D5FD6}" dt="2024-04-25T07:26:33.422" v="11" actId="1076"/>
        <pc:sldMkLst>
          <pc:docMk/>
          <pc:sldMk cId="3630063266" sldId="478"/>
        </pc:sldMkLst>
        <pc:spChg chg="mod">
          <ac:chgData name="Hamilton, Kirsty" userId="S::kirsty.hamilton9@xggc.scot.nhs.uk::cb5f3518-e1e6-4ef3-a611-e1bf4a772410" providerId="AD" clId="Web-{08F3E920-7813-4482-A30B-AAED541D5FD6}" dt="2024-04-25T07:26:33.422" v="11" actId="1076"/>
          <ac:spMkLst>
            <pc:docMk/>
            <pc:sldMk cId="3630063266" sldId="478"/>
            <ac:spMk id="4" creationId="{E63B4955-EC4D-BB03-34CA-609625969B50}"/>
          </ac:spMkLst>
        </pc:spChg>
      </pc:sldChg>
      <pc:sldChg chg="addSp delSp modSp">
        <pc:chgData name="Hamilton, Kirsty" userId="S::kirsty.hamilton9@xggc.scot.nhs.uk::cb5f3518-e1e6-4ef3-a611-e1bf4a772410" providerId="AD" clId="Web-{08F3E920-7813-4482-A30B-AAED541D5FD6}" dt="2024-04-25T08:05:32.119" v="57"/>
        <pc:sldMkLst>
          <pc:docMk/>
          <pc:sldMk cId="613291148" sldId="485"/>
        </pc:sldMkLst>
        <pc:picChg chg="add del mod">
          <ac:chgData name="Hamilton, Kirsty" userId="S::kirsty.hamilton9@xggc.scot.nhs.uk::cb5f3518-e1e6-4ef3-a611-e1bf4a772410" providerId="AD" clId="Web-{08F3E920-7813-4482-A30B-AAED541D5FD6}" dt="2024-04-25T08:05:32.119" v="57"/>
          <ac:picMkLst>
            <pc:docMk/>
            <pc:sldMk cId="613291148" sldId="485"/>
            <ac:picMk id="3" creationId="{81219EDD-7409-8B4D-F7EF-3DD1FD09CC94}"/>
          </ac:picMkLst>
        </pc:picChg>
      </pc:sldChg>
      <pc:sldChg chg="modSp">
        <pc:chgData name="Hamilton, Kirsty" userId="S::kirsty.hamilton9@xggc.scot.nhs.uk::cb5f3518-e1e6-4ef3-a611-e1bf4a772410" providerId="AD" clId="Web-{08F3E920-7813-4482-A30B-AAED541D5FD6}" dt="2024-04-25T07:27:53.023" v="55" actId="20577"/>
        <pc:sldMkLst>
          <pc:docMk/>
          <pc:sldMk cId="3636621252" sldId="486"/>
        </pc:sldMkLst>
        <pc:spChg chg="mod">
          <ac:chgData name="Hamilton, Kirsty" userId="S::kirsty.hamilton9@xggc.scot.nhs.uk::cb5f3518-e1e6-4ef3-a611-e1bf4a772410" providerId="AD" clId="Web-{08F3E920-7813-4482-A30B-AAED541D5FD6}" dt="2024-04-25T07:27:53.023" v="55" actId="20577"/>
          <ac:spMkLst>
            <pc:docMk/>
            <pc:sldMk cId="3636621252" sldId="486"/>
            <ac:spMk id="8" creationId="{925945FA-591E-5637-1108-C806D11EF157}"/>
          </ac:spMkLst>
        </pc:spChg>
      </pc:sldChg>
    </pc:docChg>
  </pc:docChgLst>
  <pc:docChgLst>
    <pc:chgData name="Miller, Tracey" userId="S::milletr416@xggc.scot.nhs.uk::c42b29cc-cd90-4f22-9616-d2c916766c2f" providerId="AD" clId="Web-{0BC83F49-BD69-4414-9F33-129904A57B94}"/>
    <pc:docChg chg="modSld">
      <pc:chgData name="Miller, Tracey" userId="S::milletr416@xggc.scot.nhs.uk::c42b29cc-cd90-4f22-9616-d2c916766c2f" providerId="AD" clId="Web-{0BC83F49-BD69-4414-9F33-129904A57B94}" dt="2024-01-30T10:37:35.856" v="1" actId="20577"/>
      <pc:docMkLst>
        <pc:docMk/>
      </pc:docMkLst>
      <pc:sldChg chg="modSp">
        <pc:chgData name="Miller, Tracey" userId="S::milletr416@xggc.scot.nhs.uk::c42b29cc-cd90-4f22-9616-d2c916766c2f" providerId="AD" clId="Web-{0BC83F49-BD69-4414-9F33-129904A57B94}" dt="2024-01-30T10:37:35.856" v="1" actId="20577"/>
        <pc:sldMkLst>
          <pc:docMk/>
          <pc:sldMk cId="2888576182" sldId="451"/>
        </pc:sldMkLst>
        <pc:spChg chg="mod">
          <ac:chgData name="Miller, Tracey" userId="S::milletr416@xggc.scot.nhs.uk::c42b29cc-cd90-4f22-9616-d2c916766c2f" providerId="AD" clId="Web-{0BC83F49-BD69-4414-9F33-129904A57B94}" dt="2024-01-30T10:37:35.856" v="1" actId="20577"/>
          <ac:spMkLst>
            <pc:docMk/>
            <pc:sldMk cId="2888576182" sldId="451"/>
            <ac:spMk id="3" creationId="{B35C25CB-610E-9AC9-BB3D-F4BA6025D8D9}"/>
          </ac:spMkLst>
        </pc:spChg>
      </pc:sldChg>
    </pc:docChg>
  </pc:docChgLst>
  <pc:docChgLst>
    <pc:chgData name="Hamilton, Kirsty" userId="S::kirsty.hamilton9@xggc.scot.nhs.uk::cb5f3518-e1e6-4ef3-a611-e1bf4a772410" providerId="AD" clId="Web-{81C12F83-A9B1-4A14-A83E-2732F564EC3D}"/>
    <pc:docChg chg="sldOrd">
      <pc:chgData name="Hamilton, Kirsty" userId="S::kirsty.hamilton9@xggc.scot.nhs.uk::cb5f3518-e1e6-4ef3-a611-e1bf4a772410" providerId="AD" clId="Web-{81C12F83-A9B1-4A14-A83E-2732F564EC3D}" dt="2023-10-04T11:49:26.847" v="0"/>
      <pc:docMkLst>
        <pc:docMk/>
      </pc:docMkLst>
      <pc:sldChg chg="ord">
        <pc:chgData name="Hamilton, Kirsty" userId="S::kirsty.hamilton9@xggc.scot.nhs.uk::cb5f3518-e1e6-4ef3-a611-e1bf4a772410" providerId="AD" clId="Web-{81C12F83-A9B1-4A14-A83E-2732F564EC3D}" dt="2023-10-04T11:49:26.847" v="0"/>
        <pc:sldMkLst>
          <pc:docMk/>
          <pc:sldMk cId="3657252882" sldId="441"/>
        </pc:sldMkLst>
      </pc:sldChg>
    </pc:docChg>
  </pc:docChgLst>
  <pc:docChgLst>
    <pc:chgData name="Hamilton, Kirsty" userId="S::kirsty.hamilton9@xggc.scot.nhs.uk::cb5f3518-e1e6-4ef3-a611-e1bf4a772410" providerId="AD" clId="Web-{6E51C8E1-D340-4C7C-BB88-C1D406EFD358}"/>
    <pc:docChg chg="addSld delSld modSld sldOrd">
      <pc:chgData name="Hamilton, Kirsty" userId="S::kirsty.hamilton9@xggc.scot.nhs.uk::cb5f3518-e1e6-4ef3-a611-e1bf4a772410" providerId="AD" clId="Web-{6E51C8E1-D340-4C7C-BB88-C1D406EFD358}" dt="2024-04-23T13:33:25.383" v="1434"/>
      <pc:docMkLst>
        <pc:docMk/>
      </pc:docMkLst>
      <pc:sldChg chg="modSp">
        <pc:chgData name="Hamilton, Kirsty" userId="S::kirsty.hamilton9@xggc.scot.nhs.uk::cb5f3518-e1e6-4ef3-a611-e1bf4a772410" providerId="AD" clId="Web-{6E51C8E1-D340-4C7C-BB88-C1D406EFD358}" dt="2024-04-23T11:18:37.212" v="495" actId="20577"/>
        <pc:sldMkLst>
          <pc:docMk/>
          <pc:sldMk cId="2762304526" sldId="385"/>
        </pc:sldMkLst>
        <pc:spChg chg="mod">
          <ac:chgData name="Hamilton, Kirsty" userId="S::kirsty.hamilton9@xggc.scot.nhs.uk::cb5f3518-e1e6-4ef3-a611-e1bf4a772410" providerId="AD" clId="Web-{6E51C8E1-D340-4C7C-BB88-C1D406EFD358}" dt="2024-04-23T11:18:37.212" v="495" actId="20577"/>
          <ac:spMkLst>
            <pc:docMk/>
            <pc:sldMk cId="2762304526" sldId="385"/>
            <ac:spMk id="8" creationId="{8480A1ED-8452-CC53-E509-32E00179F8F3}"/>
          </ac:spMkLst>
        </pc:spChg>
      </pc:sldChg>
      <pc:sldChg chg="del">
        <pc:chgData name="Hamilton, Kirsty" userId="S::kirsty.hamilton9@xggc.scot.nhs.uk::cb5f3518-e1e6-4ef3-a611-e1bf4a772410" providerId="AD" clId="Web-{6E51C8E1-D340-4C7C-BB88-C1D406EFD358}" dt="2024-04-23T13:05:32.461" v="536"/>
        <pc:sldMkLst>
          <pc:docMk/>
          <pc:sldMk cId="3555118106" sldId="433"/>
        </pc:sldMkLst>
      </pc:sldChg>
      <pc:sldChg chg="del">
        <pc:chgData name="Hamilton, Kirsty" userId="S::kirsty.hamilton9@xggc.scot.nhs.uk::cb5f3518-e1e6-4ef3-a611-e1bf4a772410" providerId="AD" clId="Web-{6E51C8E1-D340-4C7C-BB88-C1D406EFD358}" dt="2024-04-23T13:31:40.193" v="1432"/>
        <pc:sldMkLst>
          <pc:docMk/>
          <pc:sldMk cId="340282428" sldId="435"/>
        </pc:sldMkLst>
      </pc:sldChg>
      <pc:sldChg chg="del">
        <pc:chgData name="Hamilton, Kirsty" userId="S::kirsty.hamilton9@xggc.scot.nhs.uk::cb5f3518-e1e6-4ef3-a611-e1bf4a772410" providerId="AD" clId="Web-{6E51C8E1-D340-4C7C-BB88-C1D406EFD358}" dt="2024-04-23T13:31:38.896" v="1431"/>
        <pc:sldMkLst>
          <pc:docMk/>
          <pc:sldMk cId="1097816511" sldId="436"/>
        </pc:sldMkLst>
      </pc:sldChg>
      <pc:sldChg chg="del">
        <pc:chgData name="Hamilton, Kirsty" userId="S::kirsty.hamilton9@xggc.scot.nhs.uk::cb5f3518-e1e6-4ef3-a611-e1bf4a772410" providerId="AD" clId="Web-{6E51C8E1-D340-4C7C-BB88-C1D406EFD358}" dt="2024-04-23T13:31:38.365" v="1430"/>
        <pc:sldMkLst>
          <pc:docMk/>
          <pc:sldMk cId="1404515166" sldId="437"/>
        </pc:sldMkLst>
      </pc:sldChg>
      <pc:sldChg chg="del">
        <pc:chgData name="Hamilton, Kirsty" userId="S::kirsty.hamilton9@xggc.scot.nhs.uk::cb5f3518-e1e6-4ef3-a611-e1bf4a772410" providerId="AD" clId="Web-{6E51C8E1-D340-4C7C-BB88-C1D406EFD358}" dt="2024-04-23T13:31:37.818" v="1429"/>
        <pc:sldMkLst>
          <pc:docMk/>
          <pc:sldMk cId="3335603363" sldId="440"/>
        </pc:sldMkLst>
      </pc:sldChg>
      <pc:sldChg chg="addSp delSp modSp modNotes">
        <pc:chgData name="Hamilton, Kirsty" userId="S::kirsty.hamilton9@xggc.scot.nhs.uk::cb5f3518-e1e6-4ef3-a611-e1bf4a772410" providerId="AD" clId="Web-{6E51C8E1-D340-4C7C-BB88-C1D406EFD358}" dt="2024-04-23T13:13:21.193" v="676" actId="1076"/>
        <pc:sldMkLst>
          <pc:docMk/>
          <pc:sldMk cId="3657252882" sldId="441"/>
        </pc:sldMkLst>
        <pc:spChg chg="add mod">
          <ac:chgData name="Hamilton, Kirsty" userId="S::kirsty.hamilton9@xggc.scot.nhs.uk::cb5f3518-e1e6-4ef3-a611-e1bf4a772410" providerId="AD" clId="Web-{6E51C8E1-D340-4C7C-BB88-C1D406EFD358}" dt="2024-04-23T13:12:11.128" v="651" actId="1076"/>
          <ac:spMkLst>
            <pc:docMk/>
            <pc:sldMk cId="3657252882" sldId="441"/>
            <ac:spMk id="3" creationId="{D8D7615E-7D03-33B3-0F40-71D8EFF18D61}"/>
          </ac:spMkLst>
        </pc:spChg>
        <pc:spChg chg="add mod">
          <ac:chgData name="Hamilton, Kirsty" userId="S::kirsty.hamilton9@xggc.scot.nhs.uk::cb5f3518-e1e6-4ef3-a611-e1bf4a772410" providerId="AD" clId="Web-{6E51C8E1-D340-4C7C-BB88-C1D406EFD358}" dt="2024-04-23T13:11:46.393" v="647" actId="14100"/>
          <ac:spMkLst>
            <pc:docMk/>
            <pc:sldMk cId="3657252882" sldId="441"/>
            <ac:spMk id="4" creationId="{B9171204-A0DC-ABE2-1A1E-78586360B549}"/>
          </ac:spMkLst>
        </pc:spChg>
        <pc:spChg chg="add mod">
          <ac:chgData name="Hamilton, Kirsty" userId="S::kirsty.hamilton9@xggc.scot.nhs.uk::cb5f3518-e1e6-4ef3-a611-e1bf4a772410" providerId="AD" clId="Web-{6E51C8E1-D340-4C7C-BB88-C1D406EFD358}" dt="2024-04-23T13:13:21.193" v="676" actId="1076"/>
          <ac:spMkLst>
            <pc:docMk/>
            <pc:sldMk cId="3657252882" sldId="441"/>
            <ac:spMk id="6" creationId="{AE718FB8-A02C-C014-CB1B-32057D1DACC2}"/>
          </ac:spMkLst>
        </pc:spChg>
        <pc:spChg chg="del">
          <ac:chgData name="Hamilton, Kirsty" userId="S::kirsty.hamilton9@xggc.scot.nhs.uk::cb5f3518-e1e6-4ef3-a611-e1bf4a772410" providerId="AD" clId="Web-{6E51C8E1-D340-4C7C-BB88-C1D406EFD358}" dt="2024-04-23T13:09:47.749" v="590"/>
          <ac:spMkLst>
            <pc:docMk/>
            <pc:sldMk cId="3657252882" sldId="441"/>
            <ac:spMk id="9" creationId="{1BFD485A-6C64-DEE9-C8D8-6ACDC2F4A442}"/>
          </ac:spMkLst>
        </pc:spChg>
        <pc:spChg chg="del mod">
          <ac:chgData name="Hamilton, Kirsty" userId="S::kirsty.hamilton9@xggc.scot.nhs.uk::cb5f3518-e1e6-4ef3-a611-e1bf4a772410" providerId="AD" clId="Web-{6E51C8E1-D340-4C7C-BB88-C1D406EFD358}" dt="2024-04-23T13:09:53.421" v="593"/>
          <ac:spMkLst>
            <pc:docMk/>
            <pc:sldMk cId="3657252882" sldId="441"/>
            <ac:spMk id="11" creationId="{B6562537-70F5-955C-D43C-D694D8CA32D9}"/>
          </ac:spMkLst>
        </pc:spChg>
        <pc:spChg chg="mod">
          <ac:chgData name="Hamilton, Kirsty" userId="S::kirsty.hamilton9@xggc.scot.nhs.uk::cb5f3518-e1e6-4ef3-a611-e1bf4a772410" providerId="AD" clId="Web-{6E51C8E1-D340-4C7C-BB88-C1D406EFD358}" dt="2024-04-23T13:13:03.520" v="673" actId="1076"/>
          <ac:spMkLst>
            <pc:docMk/>
            <pc:sldMk cId="3657252882" sldId="441"/>
            <ac:spMk id="13" creationId="{7EEEA009-085B-4847-3338-FD76C51446C6}"/>
          </ac:spMkLst>
        </pc:spChg>
        <pc:spChg chg="mod">
          <ac:chgData name="Hamilton, Kirsty" userId="S::kirsty.hamilton9@xggc.scot.nhs.uk::cb5f3518-e1e6-4ef3-a611-e1bf4a772410" providerId="AD" clId="Web-{6E51C8E1-D340-4C7C-BB88-C1D406EFD358}" dt="2024-04-23T13:11:49.221" v="648" actId="1076"/>
          <ac:spMkLst>
            <pc:docMk/>
            <pc:sldMk cId="3657252882" sldId="441"/>
            <ac:spMk id="15" creationId="{3E42CA0A-417A-978C-A742-BA3F833A4A0F}"/>
          </ac:spMkLst>
        </pc:spChg>
        <pc:picChg chg="mod">
          <ac:chgData name="Hamilton, Kirsty" userId="S::kirsty.hamilton9@xggc.scot.nhs.uk::cb5f3518-e1e6-4ef3-a611-e1bf4a772410" providerId="AD" clId="Web-{6E51C8E1-D340-4C7C-BB88-C1D406EFD358}" dt="2024-04-23T13:13:09.599" v="675" actId="1076"/>
          <ac:picMkLst>
            <pc:docMk/>
            <pc:sldMk cId="3657252882" sldId="441"/>
            <ac:picMk id="5" creationId="{89A60A7D-1072-2BD0-F73E-96A07D2ADD47}"/>
          </ac:picMkLst>
        </pc:picChg>
      </pc:sldChg>
      <pc:sldChg chg="del">
        <pc:chgData name="Hamilton, Kirsty" userId="S::kirsty.hamilton9@xggc.scot.nhs.uk::cb5f3518-e1e6-4ef3-a611-e1bf4a772410" providerId="AD" clId="Web-{6E51C8E1-D340-4C7C-BB88-C1D406EFD358}" dt="2024-04-23T13:32:43.460" v="1433"/>
        <pc:sldMkLst>
          <pc:docMk/>
          <pc:sldMk cId="3986522309" sldId="443"/>
        </pc:sldMkLst>
      </pc:sldChg>
      <pc:sldChg chg="modSp add del ord">
        <pc:chgData name="Hamilton, Kirsty" userId="S::kirsty.hamilton9@xggc.scot.nhs.uk::cb5f3518-e1e6-4ef3-a611-e1bf4a772410" providerId="AD" clId="Web-{6E51C8E1-D340-4C7C-BB88-C1D406EFD358}" dt="2024-04-23T11:07:36.487" v="164"/>
        <pc:sldMkLst>
          <pc:docMk/>
          <pc:sldMk cId="3093687311" sldId="445"/>
        </pc:sldMkLst>
        <pc:spChg chg="mod">
          <ac:chgData name="Hamilton, Kirsty" userId="S::kirsty.hamilton9@xggc.scot.nhs.uk::cb5f3518-e1e6-4ef3-a611-e1bf4a772410" providerId="AD" clId="Web-{6E51C8E1-D340-4C7C-BB88-C1D406EFD358}" dt="2024-04-23T11:06:16.110" v="98" actId="20577"/>
          <ac:spMkLst>
            <pc:docMk/>
            <pc:sldMk cId="3093687311" sldId="445"/>
            <ac:spMk id="3" creationId="{D2AF6E06-15C8-42C3-096B-D793F2F5BD46}"/>
          </ac:spMkLst>
        </pc:spChg>
      </pc:sldChg>
      <pc:sldChg chg="del">
        <pc:chgData name="Hamilton, Kirsty" userId="S::kirsty.hamilton9@xggc.scot.nhs.uk::cb5f3518-e1e6-4ef3-a611-e1bf4a772410" providerId="AD" clId="Web-{6E51C8E1-D340-4C7C-BB88-C1D406EFD358}" dt="2024-04-23T11:03:19.995" v="65"/>
        <pc:sldMkLst>
          <pc:docMk/>
          <pc:sldMk cId="2257999299" sldId="447"/>
        </pc:sldMkLst>
      </pc:sldChg>
      <pc:sldChg chg="del">
        <pc:chgData name="Hamilton, Kirsty" userId="S::kirsty.hamilton9@xggc.scot.nhs.uk::cb5f3518-e1e6-4ef3-a611-e1bf4a772410" providerId="AD" clId="Web-{6E51C8E1-D340-4C7C-BB88-C1D406EFD358}" dt="2024-04-23T11:16:54.177" v="422"/>
        <pc:sldMkLst>
          <pc:docMk/>
          <pc:sldMk cId="2135064127" sldId="457"/>
        </pc:sldMkLst>
      </pc:sldChg>
      <pc:sldChg chg="ord">
        <pc:chgData name="Hamilton, Kirsty" userId="S::kirsty.hamilton9@xggc.scot.nhs.uk::cb5f3518-e1e6-4ef3-a611-e1bf4a772410" providerId="AD" clId="Web-{6E51C8E1-D340-4C7C-BB88-C1D406EFD358}" dt="2024-04-23T13:33:25.383" v="1434"/>
        <pc:sldMkLst>
          <pc:docMk/>
          <pc:sldMk cId="821873203" sldId="459"/>
        </pc:sldMkLst>
      </pc:sldChg>
      <pc:sldChg chg="del">
        <pc:chgData name="Hamilton, Kirsty" userId="S::kirsty.hamilton9@xggc.scot.nhs.uk::cb5f3518-e1e6-4ef3-a611-e1bf4a772410" providerId="AD" clId="Web-{6E51C8E1-D340-4C7C-BB88-C1D406EFD358}" dt="2024-04-23T11:17:10.584" v="423"/>
        <pc:sldMkLst>
          <pc:docMk/>
          <pc:sldMk cId="998172238" sldId="470"/>
        </pc:sldMkLst>
      </pc:sldChg>
      <pc:sldChg chg="modSp">
        <pc:chgData name="Hamilton, Kirsty" userId="S::kirsty.hamilton9@xggc.scot.nhs.uk::cb5f3518-e1e6-4ef3-a611-e1bf4a772410" providerId="AD" clId="Web-{6E51C8E1-D340-4C7C-BB88-C1D406EFD358}" dt="2024-04-23T11:19:28.416" v="527" actId="14100"/>
        <pc:sldMkLst>
          <pc:docMk/>
          <pc:sldMk cId="702126179" sldId="471"/>
        </pc:sldMkLst>
        <pc:spChg chg="mod">
          <ac:chgData name="Hamilton, Kirsty" userId="S::kirsty.hamilton9@xggc.scot.nhs.uk::cb5f3518-e1e6-4ef3-a611-e1bf4a772410" providerId="AD" clId="Web-{6E51C8E1-D340-4C7C-BB88-C1D406EFD358}" dt="2024-04-23T11:19:28.416" v="527" actId="14100"/>
          <ac:spMkLst>
            <pc:docMk/>
            <pc:sldMk cId="702126179" sldId="471"/>
            <ac:spMk id="2" creationId="{7845CA87-5279-5D4D-8CFF-36AF6BAD9818}"/>
          </ac:spMkLst>
        </pc:spChg>
      </pc:sldChg>
      <pc:sldChg chg="del">
        <pc:chgData name="Hamilton, Kirsty" userId="S::kirsty.hamilton9@xggc.scot.nhs.uk::cb5f3518-e1e6-4ef3-a611-e1bf4a772410" providerId="AD" clId="Web-{6E51C8E1-D340-4C7C-BB88-C1D406EFD358}" dt="2024-04-23T11:15:27.253" v="410"/>
        <pc:sldMkLst>
          <pc:docMk/>
          <pc:sldMk cId="4291272013" sldId="472"/>
        </pc:sldMkLst>
      </pc:sldChg>
      <pc:sldChg chg="del">
        <pc:chgData name="Hamilton, Kirsty" userId="S::kirsty.hamilton9@xggc.scot.nhs.uk::cb5f3518-e1e6-4ef3-a611-e1bf4a772410" providerId="AD" clId="Web-{6E51C8E1-D340-4C7C-BB88-C1D406EFD358}" dt="2024-04-23T11:18:57.197" v="496"/>
        <pc:sldMkLst>
          <pc:docMk/>
          <pc:sldMk cId="247295759" sldId="473"/>
        </pc:sldMkLst>
      </pc:sldChg>
      <pc:sldChg chg="del">
        <pc:chgData name="Hamilton, Kirsty" userId="S::kirsty.hamilton9@xggc.scot.nhs.uk::cb5f3518-e1e6-4ef3-a611-e1bf4a772410" providerId="AD" clId="Web-{6E51C8E1-D340-4C7C-BB88-C1D406EFD358}" dt="2024-04-23T11:15:28.612" v="411"/>
        <pc:sldMkLst>
          <pc:docMk/>
          <pc:sldMk cId="4018540547" sldId="479"/>
        </pc:sldMkLst>
      </pc:sldChg>
      <pc:sldChg chg="addSp delSp modSp">
        <pc:chgData name="Hamilton, Kirsty" userId="S::kirsty.hamilton9@xggc.scot.nhs.uk::cb5f3518-e1e6-4ef3-a611-e1bf4a772410" providerId="AD" clId="Web-{6E51C8E1-D340-4C7C-BB88-C1D406EFD358}" dt="2024-04-23T10:54:15.321" v="16" actId="1076"/>
        <pc:sldMkLst>
          <pc:docMk/>
          <pc:sldMk cId="3003787715" sldId="480"/>
        </pc:sldMkLst>
        <pc:spChg chg="del">
          <ac:chgData name="Hamilton, Kirsty" userId="S::kirsty.hamilton9@xggc.scot.nhs.uk::cb5f3518-e1e6-4ef3-a611-e1bf4a772410" providerId="AD" clId="Web-{6E51C8E1-D340-4C7C-BB88-C1D406EFD358}" dt="2024-04-23T10:52:54.568" v="0"/>
          <ac:spMkLst>
            <pc:docMk/>
            <pc:sldMk cId="3003787715" sldId="480"/>
            <ac:spMk id="15" creationId="{B92B4884-A210-C5B0-2F99-051F22EFE962}"/>
          </ac:spMkLst>
        </pc:spChg>
        <pc:picChg chg="add mod ord modCrop">
          <ac:chgData name="Hamilton, Kirsty" userId="S::kirsty.hamilton9@xggc.scot.nhs.uk::cb5f3518-e1e6-4ef3-a611-e1bf4a772410" providerId="AD" clId="Web-{6E51C8E1-D340-4C7C-BB88-C1D406EFD358}" dt="2024-04-23T10:54:15.321" v="16" actId="1076"/>
          <ac:picMkLst>
            <pc:docMk/>
            <pc:sldMk cId="3003787715" sldId="480"/>
            <ac:picMk id="3" creationId="{6E59FD67-7A4F-803F-C466-9263935A210F}"/>
          </ac:picMkLst>
        </pc:picChg>
      </pc:sldChg>
      <pc:sldChg chg="addSp delSp modSp add mod replId setBg">
        <pc:chgData name="Hamilton, Kirsty" userId="S::kirsty.hamilton9@xggc.scot.nhs.uk::cb5f3518-e1e6-4ef3-a611-e1bf4a772410" providerId="AD" clId="Web-{6E51C8E1-D340-4C7C-BB88-C1D406EFD358}" dt="2024-04-23T11:03:11.745" v="64" actId="14100"/>
        <pc:sldMkLst>
          <pc:docMk/>
          <pc:sldMk cId="3761632625" sldId="481"/>
        </pc:sldMkLst>
        <pc:spChg chg="mod">
          <ac:chgData name="Hamilton, Kirsty" userId="S::kirsty.hamilton9@xggc.scot.nhs.uk::cb5f3518-e1e6-4ef3-a611-e1bf4a772410" providerId="AD" clId="Web-{6E51C8E1-D340-4C7C-BB88-C1D406EFD358}" dt="2024-04-23T11:02:51.635" v="59" actId="20577"/>
          <ac:spMkLst>
            <pc:docMk/>
            <pc:sldMk cId="3761632625" sldId="481"/>
            <ac:spMk id="2" creationId="{7845CA87-5279-5D4D-8CFF-36AF6BAD9818}"/>
          </ac:spMkLst>
        </pc:spChg>
        <pc:spChg chg="add del mod">
          <ac:chgData name="Hamilton, Kirsty" userId="S::kirsty.hamilton9@xggc.scot.nhs.uk::cb5f3518-e1e6-4ef3-a611-e1bf4a772410" providerId="AD" clId="Web-{6E51C8E1-D340-4C7C-BB88-C1D406EFD358}" dt="2024-04-23T10:58:22.829" v="33"/>
          <ac:spMkLst>
            <pc:docMk/>
            <pc:sldMk cId="3761632625" sldId="481"/>
            <ac:spMk id="5" creationId="{93F5EC8B-4E0C-7AC1-B72F-9D70D12D68F5}"/>
          </ac:spMkLst>
        </pc:spChg>
        <pc:spChg chg="add del mod">
          <ac:chgData name="Hamilton, Kirsty" userId="S::kirsty.hamilton9@xggc.scot.nhs.uk::cb5f3518-e1e6-4ef3-a611-e1bf4a772410" providerId="AD" clId="Web-{6E51C8E1-D340-4C7C-BB88-C1D406EFD358}" dt="2024-04-23T11:02:26.899" v="51"/>
          <ac:spMkLst>
            <pc:docMk/>
            <pc:sldMk cId="3761632625" sldId="481"/>
            <ac:spMk id="13" creationId="{E5C68618-2411-7DCB-A250-785CBA21B462}"/>
          </ac:spMkLst>
        </pc:spChg>
        <pc:spChg chg="add del">
          <ac:chgData name="Hamilton, Kirsty" userId="S::kirsty.hamilton9@xggc.scot.nhs.uk::cb5f3518-e1e6-4ef3-a611-e1bf4a772410" providerId="AD" clId="Web-{6E51C8E1-D340-4C7C-BB88-C1D406EFD358}" dt="2024-04-23T11:00:17.458" v="49"/>
          <ac:spMkLst>
            <pc:docMk/>
            <pc:sldMk cId="3761632625" sldId="481"/>
            <ac:spMk id="116" creationId="{290FE681-1E05-478A-89DC-5F7AB37CFD77}"/>
          </ac:spMkLst>
        </pc:spChg>
        <pc:spChg chg="add del">
          <ac:chgData name="Hamilton, Kirsty" userId="S::kirsty.hamilton9@xggc.scot.nhs.uk::cb5f3518-e1e6-4ef3-a611-e1bf4a772410" providerId="AD" clId="Web-{6E51C8E1-D340-4C7C-BB88-C1D406EFD358}" dt="2024-04-23T11:00:17.458" v="49"/>
          <ac:spMkLst>
            <pc:docMk/>
            <pc:sldMk cId="3761632625" sldId="481"/>
            <ac:spMk id="133" creationId="{3B2571AB-8DF0-421F-A624-66597E732D1F}"/>
          </ac:spMkLst>
        </pc:spChg>
        <pc:spChg chg="add del">
          <ac:chgData name="Hamilton, Kirsty" userId="S::kirsty.hamilton9@xggc.scot.nhs.uk::cb5f3518-e1e6-4ef3-a611-e1bf4a772410" providerId="AD" clId="Web-{6E51C8E1-D340-4C7C-BB88-C1D406EFD358}" dt="2024-04-23T11:00:17.458" v="49"/>
          <ac:spMkLst>
            <pc:docMk/>
            <pc:sldMk cId="3761632625" sldId="481"/>
            <ac:spMk id="135" creationId="{99F94C3B-5756-44C8-A8D2-935459D036B7}"/>
          </ac:spMkLst>
        </pc:spChg>
        <pc:spChg chg="add del">
          <ac:chgData name="Hamilton, Kirsty" userId="S::kirsty.hamilton9@xggc.scot.nhs.uk::cb5f3518-e1e6-4ef3-a611-e1bf4a772410" providerId="AD" clId="Web-{6E51C8E1-D340-4C7C-BB88-C1D406EFD358}" dt="2024-04-23T11:00:17.458" v="49"/>
          <ac:spMkLst>
            <pc:docMk/>
            <pc:sldMk cId="3761632625" sldId="481"/>
            <ac:spMk id="137" creationId="{F5FF1FEA-1CEF-4957-AC42-B8D39BE3F225}"/>
          </ac:spMkLst>
        </pc:spChg>
        <pc:spChg chg="add del">
          <ac:chgData name="Hamilton, Kirsty" userId="S::kirsty.hamilton9@xggc.scot.nhs.uk::cb5f3518-e1e6-4ef3-a611-e1bf4a772410" providerId="AD" clId="Web-{6E51C8E1-D340-4C7C-BB88-C1D406EFD358}" dt="2024-04-23T11:00:17.458" v="49"/>
          <ac:spMkLst>
            <pc:docMk/>
            <pc:sldMk cId="3761632625" sldId="481"/>
            <ac:spMk id="139" creationId="{6320B53D-E611-4D71-BCCA-678A27444CFA}"/>
          </ac:spMkLst>
        </pc:spChg>
        <pc:spChg chg="add del">
          <ac:chgData name="Hamilton, Kirsty" userId="S::kirsty.hamilton9@xggc.scot.nhs.uk::cb5f3518-e1e6-4ef3-a611-e1bf4a772410" providerId="AD" clId="Web-{6E51C8E1-D340-4C7C-BB88-C1D406EFD358}" dt="2024-04-23T11:00:17.458" v="49"/>
          <ac:spMkLst>
            <pc:docMk/>
            <pc:sldMk cId="3761632625" sldId="481"/>
            <ac:spMk id="141" creationId="{5D41E0EA-5D6A-4D01-AC42-B289BFF7F927}"/>
          </ac:spMkLst>
        </pc:spChg>
        <pc:spChg chg="add del">
          <ac:chgData name="Hamilton, Kirsty" userId="S::kirsty.hamilton9@xggc.scot.nhs.uk::cb5f3518-e1e6-4ef3-a611-e1bf4a772410" providerId="AD" clId="Web-{6E51C8E1-D340-4C7C-BB88-C1D406EFD358}" dt="2024-04-23T11:00:17.458" v="49"/>
          <ac:spMkLst>
            <pc:docMk/>
            <pc:sldMk cId="3761632625" sldId="481"/>
            <ac:spMk id="143" creationId="{05FC178B-5A66-4408-A492-35CB335C3DF1}"/>
          </ac:spMkLst>
        </pc:spChg>
        <pc:grpChg chg="add del">
          <ac:chgData name="Hamilton, Kirsty" userId="S::kirsty.hamilton9@xggc.scot.nhs.uk::cb5f3518-e1e6-4ef3-a611-e1bf4a772410" providerId="AD" clId="Web-{6E51C8E1-D340-4C7C-BB88-C1D406EFD358}" dt="2024-04-23T11:00:17.458" v="49"/>
          <ac:grpSpMkLst>
            <pc:docMk/>
            <pc:sldMk cId="3761632625" sldId="481"/>
            <ac:grpSpMk id="145" creationId="{B5247B77-2685-4F71-BEFC-193A36DA40AC}"/>
          </ac:grpSpMkLst>
        </pc:grpChg>
        <pc:picChg chg="del">
          <ac:chgData name="Hamilton, Kirsty" userId="S::kirsty.hamilton9@xggc.scot.nhs.uk::cb5f3518-e1e6-4ef3-a611-e1bf4a772410" providerId="AD" clId="Web-{6E51C8E1-D340-4C7C-BB88-C1D406EFD358}" dt="2024-04-23T10:54:38.666" v="22"/>
          <ac:picMkLst>
            <pc:docMk/>
            <pc:sldMk cId="3761632625" sldId="481"/>
            <ac:picMk id="3" creationId="{6E59FD67-7A4F-803F-C466-9263935A210F}"/>
          </ac:picMkLst>
        </pc:picChg>
        <pc:picChg chg="mod ord">
          <ac:chgData name="Hamilton, Kirsty" userId="S::kirsty.hamilton9@xggc.scot.nhs.uk::cb5f3518-e1e6-4ef3-a611-e1bf4a772410" providerId="AD" clId="Web-{6E51C8E1-D340-4C7C-BB88-C1D406EFD358}" dt="2024-04-23T11:00:17.458" v="49"/>
          <ac:picMkLst>
            <pc:docMk/>
            <pc:sldMk cId="3761632625" sldId="481"/>
            <ac:picMk id="6" creationId="{3BCF6A9F-80BA-BE8D-2D65-BA31CC78B5CF}"/>
          </ac:picMkLst>
        </pc:picChg>
        <pc:picChg chg="add mod ord">
          <ac:chgData name="Hamilton, Kirsty" userId="S::kirsty.hamilton9@xggc.scot.nhs.uk::cb5f3518-e1e6-4ef3-a611-e1bf4a772410" providerId="AD" clId="Web-{6E51C8E1-D340-4C7C-BB88-C1D406EFD358}" dt="2024-04-23T11:03:11.745" v="64" actId="14100"/>
          <ac:picMkLst>
            <pc:docMk/>
            <pc:sldMk cId="3761632625" sldId="481"/>
            <ac:picMk id="8" creationId="{4F1BCBFB-BB92-DD9B-14EF-42BE0BC9AB28}"/>
          </ac:picMkLst>
        </pc:picChg>
        <pc:picChg chg="add mod">
          <ac:chgData name="Hamilton, Kirsty" userId="S::kirsty.hamilton9@xggc.scot.nhs.uk::cb5f3518-e1e6-4ef3-a611-e1bf4a772410" providerId="AD" clId="Web-{6E51C8E1-D340-4C7C-BB88-C1D406EFD358}" dt="2024-04-23T11:03:04.354" v="63" actId="1076"/>
          <ac:picMkLst>
            <pc:docMk/>
            <pc:sldMk cId="3761632625" sldId="481"/>
            <ac:picMk id="10" creationId="{18AAF10B-DE52-5C28-31DF-ECDF81467FC6}"/>
          </ac:picMkLst>
        </pc:picChg>
        <pc:picChg chg="add del mod ord modCrop">
          <ac:chgData name="Hamilton, Kirsty" userId="S::kirsty.hamilton9@xggc.scot.nhs.uk::cb5f3518-e1e6-4ef3-a611-e1bf4a772410" providerId="AD" clId="Web-{6E51C8E1-D340-4C7C-BB88-C1D406EFD358}" dt="2024-04-23T11:00:35.443" v="50"/>
          <ac:picMkLst>
            <pc:docMk/>
            <pc:sldMk cId="3761632625" sldId="481"/>
            <ac:picMk id="11" creationId="{5471CD3D-E861-39D0-C155-0655DDBD3D2B}"/>
          </ac:picMkLst>
        </pc:picChg>
        <pc:picChg chg="add mod ord modCrop">
          <ac:chgData name="Hamilton, Kirsty" userId="S::kirsty.hamilton9@xggc.scot.nhs.uk::cb5f3518-e1e6-4ef3-a611-e1bf4a772410" providerId="AD" clId="Web-{6E51C8E1-D340-4C7C-BB88-C1D406EFD358}" dt="2024-04-23T11:02:54.135" v="60" actId="1076"/>
          <ac:picMkLst>
            <pc:docMk/>
            <pc:sldMk cId="3761632625" sldId="481"/>
            <ac:picMk id="14" creationId="{831AD7D6-68AB-A1D5-5571-747DDC4A7092}"/>
          </ac:picMkLst>
        </pc:picChg>
        <pc:cxnChg chg="add del">
          <ac:chgData name="Hamilton, Kirsty" userId="S::kirsty.hamilton9@xggc.scot.nhs.uk::cb5f3518-e1e6-4ef3-a611-e1bf4a772410" providerId="AD" clId="Web-{6E51C8E1-D340-4C7C-BB88-C1D406EFD358}" dt="2024-04-23T11:00:17.458" v="49"/>
          <ac:cxnSpMkLst>
            <pc:docMk/>
            <pc:sldMk cId="3761632625" sldId="481"/>
            <ac:cxnSpMk id="118" creationId="{2E2F21DC-5F0E-42CF-B89C-C1E25E175CB8}"/>
          </ac:cxnSpMkLst>
        </pc:cxnChg>
        <pc:cxnChg chg="add del">
          <ac:chgData name="Hamilton, Kirsty" userId="S::kirsty.hamilton9@xggc.scot.nhs.uk::cb5f3518-e1e6-4ef3-a611-e1bf4a772410" providerId="AD" clId="Web-{6E51C8E1-D340-4C7C-BB88-C1D406EFD358}" dt="2024-04-23T11:00:17.458" v="49"/>
          <ac:cxnSpMkLst>
            <pc:docMk/>
            <pc:sldMk cId="3761632625" sldId="481"/>
            <ac:cxnSpMk id="123" creationId="{081AB9DF-86B9-4220-AD67-4CE4CBA5AFA9}"/>
          </ac:cxnSpMkLst>
        </pc:cxnChg>
        <pc:cxnChg chg="add del">
          <ac:chgData name="Hamilton, Kirsty" userId="S::kirsty.hamilton9@xggc.scot.nhs.uk::cb5f3518-e1e6-4ef3-a611-e1bf4a772410" providerId="AD" clId="Web-{6E51C8E1-D340-4C7C-BB88-C1D406EFD358}" dt="2024-04-23T11:00:17.458" v="49"/>
          <ac:cxnSpMkLst>
            <pc:docMk/>
            <pc:sldMk cId="3761632625" sldId="481"/>
            <ac:cxnSpMk id="125" creationId="{3F6013B6-E0B7-41A3-9DA7-11D867B59306}"/>
          </ac:cxnSpMkLst>
        </pc:cxnChg>
        <pc:cxnChg chg="add del">
          <ac:chgData name="Hamilton, Kirsty" userId="S::kirsty.hamilton9@xggc.scot.nhs.uk::cb5f3518-e1e6-4ef3-a611-e1bf4a772410" providerId="AD" clId="Web-{6E51C8E1-D340-4C7C-BB88-C1D406EFD358}" dt="2024-04-23T11:00:17.458" v="49"/>
          <ac:cxnSpMkLst>
            <pc:docMk/>
            <pc:sldMk cId="3761632625" sldId="481"/>
            <ac:cxnSpMk id="127" creationId="{2CEC6818-3AD0-4019-823A-B0CC67830DAD}"/>
          </ac:cxnSpMkLst>
        </pc:cxnChg>
        <pc:cxnChg chg="add del">
          <ac:chgData name="Hamilton, Kirsty" userId="S::kirsty.hamilton9@xggc.scot.nhs.uk::cb5f3518-e1e6-4ef3-a611-e1bf4a772410" providerId="AD" clId="Web-{6E51C8E1-D340-4C7C-BB88-C1D406EFD358}" dt="2024-04-23T11:00:17.458" v="49"/>
          <ac:cxnSpMkLst>
            <pc:docMk/>
            <pc:sldMk cId="3761632625" sldId="481"/>
            <ac:cxnSpMk id="129" creationId="{4186FC50-A93F-47BA-BA20-217F3CA25E5B}"/>
          </ac:cxnSpMkLst>
        </pc:cxnChg>
        <pc:cxnChg chg="add del">
          <ac:chgData name="Hamilton, Kirsty" userId="S::kirsty.hamilton9@xggc.scot.nhs.uk::cb5f3518-e1e6-4ef3-a611-e1bf4a772410" providerId="AD" clId="Web-{6E51C8E1-D340-4C7C-BB88-C1D406EFD358}" dt="2024-04-23T11:00:17.458" v="49"/>
          <ac:cxnSpMkLst>
            <pc:docMk/>
            <pc:sldMk cId="3761632625" sldId="481"/>
            <ac:cxnSpMk id="131" creationId="{C518C33E-6AA5-412F-BF22-EB4DF3D6D51D}"/>
          </ac:cxnSpMkLst>
        </pc:cxnChg>
      </pc:sldChg>
      <pc:sldChg chg="addSp delSp modSp add replId">
        <pc:chgData name="Hamilton, Kirsty" userId="S::kirsty.hamilton9@xggc.scot.nhs.uk::cb5f3518-e1e6-4ef3-a611-e1bf4a772410" providerId="AD" clId="Web-{6E51C8E1-D340-4C7C-BB88-C1D406EFD358}" dt="2024-04-23T11:07:32.534" v="163" actId="1076"/>
        <pc:sldMkLst>
          <pc:docMk/>
          <pc:sldMk cId="1983921554" sldId="482"/>
        </pc:sldMkLst>
        <pc:spChg chg="mod">
          <ac:chgData name="Hamilton, Kirsty" userId="S::kirsty.hamilton9@xggc.scot.nhs.uk::cb5f3518-e1e6-4ef3-a611-e1bf4a772410" providerId="AD" clId="Web-{6E51C8E1-D340-4C7C-BB88-C1D406EFD358}" dt="2024-04-23T11:05:55.750" v="96" actId="1076"/>
          <ac:spMkLst>
            <pc:docMk/>
            <pc:sldMk cId="1983921554" sldId="482"/>
            <ac:spMk id="2" creationId="{7845CA87-5279-5D4D-8CFF-36AF6BAD9818}"/>
          </ac:spMkLst>
        </pc:spChg>
        <pc:spChg chg="add mod">
          <ac:chgData name="Hamilton, Kirsty" userId="S::kirsty.hamilton9@xggc.scot.nhs.uk::cb5f3518-e1e6-4ef3-a611-e1bf4a772410" providerId="AD" clId="Web-{6E51C8E1-D340-4C7C-BB88-C1D406EFD358}" dt="2024-04-23T11:07:32.534" v="163" actId="1076"/>
          <ac:spMkLst>
            <pc:docMk/>
            <pc:sldMk cId="1983921554" sldId="482"/>
            <ac:spMk id="12" creationId="{2427DEC0-071E-60D3-6CA2-AC047CC80386}"/>
          </ac:spMkLst>
        </pc:spChg>
        <pc:graphicFrameChg chg="del">
          <ac:chgData name="Hamilton, Kirsty" userId="S::kirsty.hamilton9@xggc.scot.nhs.uk::cb5f3518-e1e6-4ef3-a611-e1bf4a772410" providerId="AD" clId="Web-{6E51C8E1-D340-4C7C-BB88-C1D406EFD358}" dt="2024-04-23T11:04:53.232" v="72"/>
          <ac:graphicFrameMkLst>
            <pc:docMk/>
            <pc:sldMk cId="1983921554" sldId="482"/>
            <ac:graphicFrameMk id="125" creationId="{60CAE9F2-7DD7-D5EC-F815-FB378ECAF062}"/>
          </ac:graphicFrameMkLst>
        </pc:graphicFrameChg>
        <pc:picChg chg="add">
          <ac:chgData name="Hamilton, Kirsty" userId="S::kirsty.hamilton9@xggc.scot.nhs.uk::cb5f3518-e1e6-4ef3-a611-e1bf4a772410" providerId="AD" clId="Web-{6E51C8E1-D340-4C7C-BB88-C1D406EFD358}" dt="2024-04-23T11:05:18.311" v="73"/>
          <ac:picMkLst>
            <pc:docMk/>
            <pc:sldMk cId="1983921554" sldId="482"/>
            <ac:picMk id="14" creationId="{EEA596BD-E96C-D87E-FF66-DE7B93CAD541}"/>
          </ac:picMkLst>
        </pc:picChg>
      </pc:sldChg>
      <pc:sldChg chg="add del replId">
        <pc:chgData name="Hamilton, Kirsty" userId="S::kirsty.hamilton9@xggc.scot.nhs.uk::cb5f3518-e1e6-4ef3-a611-e1bf4a772410" providerId="AD" clId="Web-{6E51C8E1-D340-4C7C-BB88-C1D406EFD358}" dt="2024-04-23T10:54:58.604" v="24"/>
        <pc:sldMkLst>
          <pc:docMk/>
          <pc:sldMk cId="2172524713" sldId="482"/>
        </pc:sldMkLst>
      </pc:sldChg>
      <pc:sldChg chg="add del replId">
        <pc:chgData name="Hamilton, Kirsty" userId="S::kirsty.hamilton9@xggc.scot.nhs.uk::cb5f3518-e1e6-4ef3-a611-e1bf4a772410" providerId="AD" clId="Web-{6E51C8E1-D340-4C7C-BB88-C1D406EFD358}" dt="2024-04-23T10:55:09.307" v="26"/>
        <pc:sldMkLst>
          <pc:docMk/>
          <pc:sldMk cId="3254453356" sldId="482"/>
        </pc:sldMkLst>
      </pc:sldChg>
      <pc:sldChg chg="addSp delSp modSp add replId">
        <pc:chgData name="Hamilton, Kirsty" userId="S::kirsty.hamilton9@xggc.scot.nhs.uk::cb5f3518-e1e6-4ef3-a611-e1bf4a772410" providerId="AD" clId="Web-{6E51C8E1-D340-4C7C-BB88-C1D406EFD358}" dt="2024-04-23T11:16:07.519" v="420" actId="20577"/>
        <pc:sldMkLst>
          <pc:docMk/>
          <pc:sldMk cId="2306190375" sldId="483"/>
        </pc:sldMkLst>
        <pc:spChg chg="mod">
          <ac:chgData name="Hamilton, Kirsty" userId="S::kirsty.hamilton9@xggc.scot.nhs.uk::cb5f3518-e1e6-4ef3-a611-e1bf4a772410" providerId="AD" clId="Web-{6E51C8E1-D340-4C7C-BB88-C1D406EFD358}" dt="2024-04-23T11:13:32.233" v="285" actId="1076"/>
          <ac:spMkLst>
            <pc:docMk/>
            <pc:sldMk cId="2306190375" sldId="483"/>
            <ac:spMk id="2" creationId="{7845CA87-5279-5D4D-8CFF-36AF6BAD9818}"/>
          </ac:spMkLst>
        </pc:spChg>
        <pc:spChg chg="add del mod">
          <ac:chgData name="Hamilton, Kirsty" userId="S::kirsty.hamilton9@xggc.scot.nhs.uk::cb5f3518-e1e6-4ef3-a611-e1bf4a772410" providerId="AD" clId="Web-{6E51C8E1-D340-4C7C-BB88-C1D406EFD358}" dt="2024-04-23T11:10:21.727" v="231"/>
          <ac:spMkLst>
            <pc:docMk/>
            <pc:sldMk cId="2306190375" sldId="483"/>
            <ac:spMk id="7" creationId="{E49D787F-5264-E8A6-9447-377158BCEFCE}"/>
          </ac:spMkLst>
        </pc:spChg>
        <pc:spChg chg="add mod">
          <ac:chgData name="Hamilton, Kirsty" userId="S::kirsty.hamilton9@xggc.scot.nhs.uk::cb5f3518-e1e6-4ef3-a611-e1bf4a772410" providerId="AD" clId="Web-{6E51C8E1-D340-4C7C-BB88-C1D406EFD358}" dt="2024-04-23T11:15:11.033" v="408" actId="20577"/>
          <ac:spMkLst>
            <pc:docMk/>
            <pc:sldMk cId="2306190375" sldId="483"/>
            <ac:spMk id="9" creationId="{EC3F16F5-F619-B58E-57D0-04DDF2B73CBF}"/>
          </ac:spMkLst>
        </pc:spChg>
        <pc:spChg chg="add mod">
          <ac:chgData name="Hamilton, Kirsty" userId="S::kirsty.hamilton9@xggc.scot.nhs.uk::cb5f3518-e1e6-4ef3-a611-e1bf4a772410" providerId="AD" clId="Web-{6E51C8E1-D340-4C7C-BB88-C1D406EFD358}" dt="2024-04-23T11:15:22.924" v="409" actId="20577"/>
          <ac:spMkLst>
            <pc:docMk/>
            <pc:sldMk cId="2306190375" sldId="483"/>
            <ac:spMk id="10" creationId="{1B57965B-A655-7803-4188-B4F0015B5F93}"/>
          </ac:spMkLst>
        </pc:spChg>
        <pc:spChg chg="mod">
          <ac:chgData name="Hamilton, Kirsty" userId="S::kirsty.hamilton9@xggc.scot.nhs.uk::cb5f3518-e1e6-4ef3-a611-e1bf4a772410" providerId="AD" clId="Web-{6E51C8E1-D340-4C7C-BB88-C1D406EFD358}" dt="2024-04-23T11:16:07.519" v="420" actId="20577"/>
          <ac:spMkLst>
            <pc:docMk/>
            <pc:sldMk cId="2306190375" sldId="483"/>
            <ac:spMk id="12" creationId="{2427DEC0-071E-60D3-6CA2-AC047CC80386}"/>
          </ac:spMkLst>
        </pc:spChg>
        <pc:picChg chg="add mod">
          <ac:chgData name="Hamilton, Kirsty" userId="S::kirsty.hamilton9@xggc.scot.nhs.uk::cb5f3518-e1e6-4ef3-a611-e1bf4a772410" providerId="AD" clId="Web-{6E51C8E1-D340-4C7C-BB88-C1D406EFD358}" dt="2024-04-23T11:12:11.934" v="271" actId="1076"/>
          <ac:picMkLst>
            <pc:docMk/>
            <pc:sldMk cId="2306190375" sldId="483"/>
            <ac:picMk id="4" creationId="{F45CE19C-0AD3-22DD-5376-3A62DD6BCD2C}"/>
          </ac:picMkLst>
        </pc:picChg>
        <pc:picChg chg="add mod">
          <ac:chgData name="Hamilton, Kirsty" userId="S::kirsty.hamilton9@xggc.scot.nhs.uk::cb5f3518-e1e6-4ef3-a611-e1bf4a772410" providerId="AD" clId="Web-{6E51C8E1-D340-4C7C-BB88-C1D406EFD358}" dt="2024-04-23T11:15:57.785" v="419" actId="1076"/>
          <ac:picMkLst>
            <pc:docMk/>
            <pc:sldMk cId="2306190375" sldId="483"/>
            <ac:picMk id="13" creationId="{02AE3547-7239-D206-8848-D885EFBB0FAF}"/>
          </ac:picMkLst>
        </pc:picChg>
        <pc:picChg chg="del">
          <ac:chgData name="Hamilton, Kirsty" userId="S::kirsty.hamilton9@xggc.scot.nhs.uk::cb5f3518-e1e6-4ef3-a611-e1bf4a772410" providerId="AD" clId="Web-{6E51C8E1-D340-4C7C-BB88-C1D406EFD358}" dt="2024-04-23T11:08:17.911" v="183"/>
          <ac:picMkLst>
            <pc:docMk/>
            <pc:sldMk cId="2306190375" sldId="483"/>
            <ac:picMk id="14" creationId="{EEA596BD-E96C-D87E-FF66-DE7B93CAD541}"/>
          </ac:picMkLst>
        </pc:picChg>
      </pc:sldChg>
      <pc:sldChg chg="add replId">
        <pc:chgData name="Hamilton, Kirsty" userId="S::kirsty.hamilton9@xggc.scot.nhs.uk::cb5f3518-e1e6-4ef3-a611-e1bf4a772410" providerId="AD" clId="Web-{6E51C8E1-D340-4C7C-BB88-C1D406EFD358}" dt="2024-04-23T11:16:40.911" v="421"/>
        <pc:sldMkLst>
          <pc:docMk/>
          <pc:sldMk cId="4006302497" sldId="484"/>
        </pc:sldMkLst>
      </pc:sldChg>
      <pc:sldChg chg="delSp modSp add replId delAnim">
        <pc:chgData name="Hamilton, Kirsty" userId="S::kirsty.hamilton9@xggc.scot.nhs.uk::cb5f3518-e1e6-4ef3-a611-e1bf4a772410" providerId="AD" clId="Web-{6E51C8E1-D340-4C7C-BB88-C1D406EFD358}" dt="2024-04-23T12:58:48.043" v="535"/>
        <pc:sldMkLst>
          <pc:docMk/>
          <pc:sldMk cId="613291148" sldId="485"/>
        </pc:sldMkLst>
        <pc:spChg chg="del mod">
          <ac:chgData name="Hamilton, Kirsty" userId="S::kirsty.hamilton9@xggc.scot.nhs.uk::cb5f3518-e1e6-4ef3-a611-e1bf4a772410" providerId="AD" clId="Web-{6E51C8E1-D340-4C7C-BB88-C1D406EFD358}" dt="2024-04-23T12:58:34.230" v="533"/>
          <ac:spMkLst>
            <pc:docMk/>
            <pc:sldMk cId="613291148" sldId="485"/>
            <ac:spMk id="6" creationId="{5963E3E2-6E50-5A2F-4EB4-A00B11F992A7}"/>
          </ac:spMkLst>
        </pc:spChg>
        <pc:spChg chg="del mod">
          <ac:chgData name="Hamilton, Kirsty" userId="S::kirsty.hamilton9@xggc.scot.nhs.uk::cb5f3518-e1e6-4ef3-a611-e1bf4a772410" providerId="AD" clId="Web-{6E51C8E1-D340-4C7C-BB88-C1D406EFD358}" dt="2024-04-23T12:58:48.043" v="535"/>
          <ac:spMkLst>
            <pc:docMk/>
            <pc:sldMk cId="613291148" sldId="485"/>
            <ac:spMk id="8" creationId="{C4DCC80D-44A0-D17C-91FF-C6AD19C5B018}"/>
          </ac:spMkLst>
        </pc:spChg>
        <pc:picChg chg="del">
          <ac:chgData name="Hamilton, Kirsty" userId="S::kirsty.hamilton9@xggc.scot.nhs.uk::cb5f3518-e1e6-4ef3-a611-e1bf4a772410" providerId="AD" clId="Web-{6E51C8E1-D340-4C7C-BB88-C1D406EFD358}" dt="2024-04-23T12:58:26.996" v="529"/>
          <ac:picMkLst>
            <pc:docMk/>
            <pc:sldMk cId="613291148" sldId="485"/>
            <ac:picMk id="3" creationId="{E50E513C-F9C9-6507-0D85-EDF683167C38}"/>
          </ac:picMkLst>
        </pc:picChg>
      </pc:sldChg>
      <pc:sldChg chg="addSp delSp modSp add replId">
        <pc:chgData name="Hamilton, Kirsty" userId="S::kirsty.hamilton9@xggc.scot.nhs.uk::cb5f3518-e1e6-4ef3-a611-e1bf4a772410" providerId="AD" clId="Web-{6E51C8E1-D340-4C7C-BB88-C1D406EFD358}" dt="2024-04-23T13:20:24.424" v="984" actId="20577"/>
        <pc:sldMkLst>
          <pc:docMk/>
          <pc:sldMk cId="3636621252" sldId="486"/>
        </pc:sldMkLst>
        <pc:spChg chg="mod">
          <ac:chgData name="Hamilton, Kirsty" userId="S::kirsty.hamilton9@xggc.scot.nhs.uk::cb5f3518-e1e6-4ef3-a611-e1bf4a772410" providerId="AD" clId="Web-{6E51C8E1-D340-4C7C-BB88-C1D406EFD358}" dt="2024-04-23T13:14:51.992" v="703" actId="1076"/>
          <ac:spMkLst>
            <pc:docMk/>
            <pc:sldMk cId="3636621252" sldId="486"/>
            <ac:spMk id="3" creationId="{00000000-0000-0000-0000-000000000000}"/>
          </ac:spMkLst>
        </pc:spChg>
        <pc:spChg chg="add mod">
          <ac:chgData name="Hamilton, Kirsty" userId="S::kirsty.hamilton9@xggc.scot.nhs.uk::cb5f3518-e1e6-4ef3-a611-e1bf4a772410" providerId="AD" clId="Web-{6E51C8E1-D340-4C7C-BB88-C1D406EFD358}" dt="2024-04-23T13:20:24.424" v="984" actId="20577"/>
          <ac:spMkLst>
            <pc:docMk/>
            <pc:sldMk cId="3636621252" sldId="486"/>
            <ac:spMk id="8" creationId="{925945FA-591E-5637-1108-C806D11EF157}"/>
          </ac:spMkLst>
        </pc:spChg>
        <pc:spChg chg="del">
          <ac:chgData name="Hamilton, Kirsty" userId="S::kirsty.hamilton9@xggc.scot.nhs.uk::cb5f3518-e1e6-4ef3-a611-e1bf4a772410" providerId="AD" clId="Web-{6E51C8E1-D340-4C7C-BB88-C1D406EFD358}" dt="2024-04-23T13:14:04.132" v="679"/>
          <ac:spMkLst>
            <pc:docMk/>
            <pc:sldMk cId="3636621252" sldId="486"/>
            <ac:spMk id="9" creationId="{9DE7148E-80BC-CCAB-48E5-F8579F968E57}"/>
          </ac:spMkLst>
        </pc:spChg>
        <pc:picChg chg="del">
          <ac:chgData name="Hamilton, Kirsty" userId="S::kirsty.hamilton9@xggc.scot.nhs.uk::cb5f3518-e1e6-4ef3-a611-e1bf4a772410" providerId="AD" clId="Web-{6E51C8E1-D340-4C7C-BB88-C1D406EFD358}" dt="2024-04-23T13:14:00.835" v="678"/>
          <ac:picMkLst>
            <pc:docMk/>
            <pc:sldMk cId="3636621252" sldId="486"/>
            <ac:picMk id="4" creationId="{496AA2D5-2EDD-6BBE-31B2-47988A5C7714}"/>
          </ac:picMkLst>
        </pc:picChg>
        <pc:picChg chg="add del mod">
          <ac:chgData name="Hamilton, Kirsty" userId="S::kirsty.hamilton9@xggc.scot.nhs.uk::cb5f3518-e1e6-4ef3-a611-e1bf4a772410" providerId="AD" clId="Web-{6E51C8E1-D340-4C7C-BB88-C1D406EFD358}" dt="2024-04-23T13:16:10.963" v="712"/>
          <ac:picMkLst>
            <pc:docMk/>
            <pc:sldMk cId="3636621252" sldId="486"/>
            <ac:picMk id="6" creationId="{A5DDD753-E3D2-DD01-C3E5-119E30E79F24}"/>
          </ac:picMkLst>
        </pc:picChg>
      </pc:sldChg>
      <pc:sldChg chg="addSp delSp modSp add replId">
        <pc:chgData name="Hamilton, Kirsty" userId="S::kirsty.hamilton9@xggc.scot.nhs.uk::cb5f3518-e1e6-4ef3-a611-e1bf4a772410" providerId="AD" clId="Web-{6E51C8E1-D340-4C7C-BB88-C1D406EFD358}" dt="2024-04-23T13:31:36.083" v="1428" actId="20577"/>
        <pc:sldMkLst>
          <pc:docMk/>
          <pc:sldMk cId="2119866103" sldId="487"/>
        </pc:sldMkLst>
        <pc:spChg chg="mod">
          <ac:chgData name="Hamilton, Kirsty" userId="S::kirsty.hamilton9@xggc.scot.nhs.uk::cb5f3518-e1e6-4ef3-a611-e1bf4a772410" providerId="AD" clId="Web-{6E51C8E1-D340-4C7C-BB88-C1D406EFD358}" dt="2024-04-23T13:30:29.894" v="1408" actId="1076"/>
          <ac:spMkLst>
            <pc:docMk/>
            <pc:sldMk cId="2119866103" sldId="487"/>
            <ac:spMk id="3" creationId="{00000000-0000-0000-0000-000000000000}"/>
          </ac:spMkLst>
        </pc:spChg>
        <pc:spChg chg="add del mod">
          <ac:chgData name="Hamilton, Kirsty" userId="S::kirsty.hamilton9@xggc.scot.nhs.uk::cb5f3518-e1e6-4ef3-a611-e1bf4a772410" providerId="AD" clId="Web-{6E51C8E1-D340-4C7C-BB88-C1D406EFD358}" dt="2024-04-23T13:31:04.192" v="1422" actId="1076"/>
          <ac:spMkLst>
            <pc:docMk/>
            <pc:sldMk cId="2119866103" sldId="487"/>
            <ac:spMk id="4" creationId="{6FD68F10-53BB-B022-6A65-98099D5772EA}"/>
          </ac:spMkLst>
        </pc:spChg>
        <pc:spChg chg="add mod">
          <ac:chgData name="Hamilton, Kirsty" userId="S::kirsty.hamilton9@xggc.scot.nhs.uk::cb5f3518-e1e6-4ef3-a611-e1bf4a772410" providerId="AD" clId="Web-{6E51C8E1-D340-4C7C-BB88-C1D406EFD358}" dt="2024-04-23T13:31:07.270" v="1423" actId="1076"/>
          <ac:spMkLst>
            <pc:docMk/>
            <pc:sldMk cId="2119866103" sldId="487"/>
            <ac:spMk id="5" creationId="{7AD785B6-AB64-EF10-614D-6BCA2E0891B7}"/>
          </ac:spMkLst>
        </pc:spChg>
        <pc:spChg chg="add mod">
          <ac:chgData name="Hamilton, Kirsty" userId="S::kirsty.hamilton9@xggc.scot.nhs.uk::cb5f3518-e1e6-4ef3-a611-e1bf4a772410" providerId="AD" clId="Web-{6E51C8E1-D340-4C7C-BB88-C1D406EFD358}" dt="2024-04-23T13:31:12.942" v="1425" actId="1076"/>
          <ac:spMkLst>
            <pc:docMk/>
            <pc:sldMk cId="2119866103" sldId="487"/>
            <ac:spMk id="6" creationId="{DC5EBD65-DB55-2307-0235-3CAC67EC0739}"/>
          </ac:spMkLst>
        </pc:spChg>
        <pc:spChg chg="del">
          <ac:chgData name="Hamilton, Kirsty" userId="S::kirsty.hamilton9@xggc.scot.nhs.uk::cb5f3518-e1e6-4ef3-a611-e1bf4a772410" providerId="AD" clId="Web-{6E51C8E1-D340-4C7C-BB88-C1D406EFD358}" dt="2024-04-23T13:26:28.371" v="1323"/>
          <ac:spMkLst>
            <pc:docMk/>
            <pc:sldMk cId="2119866103" sldId="487"/>
            <ac:spMk id="7" creationId="{2D42D55D-D6B2-8FD1-CE33-1233C900E1C0}"/>
          </ac:spMkLst>
        </pc:spChg>
        <pc:spChg chg="mod">
          <ac:chgData name="Hamilton, Kirsty" userId="S::kirsty.hamilton9@xggc.scot.nhs.uk::cb5f3518-e1e6-4ef3-a611-e1bf4a772410" providerId="AD" clId="Web-{6E51C8E1-D340-4C7C-BB88-C1D406EFD358}" dt="2024-04-23T13:31:36.083" v="1428" actId="20577"/>
          <ac:spMkLst>
            <pc:docMk/>
            <pc:sldMk cId="2119866103" sldId="487"/>
            <ac:spMk id="8" creationId="{925945FA-591E-5637-1108-C806D11EF157}"/>
          </ac:spMkLst>
        </pc:spChg>
        <pc:spChg chg="add mod">
          <ac:chgData name="Hamilton, Kirsty" userId="S::kirsty.hamilton9@xggc.scot.nhs.uk::cb5f3518-e1e6-4ef3-a611-e1bf4a772410" providerId="AD" clId="Web-{6E51C8E1-D340-4C7C-BB88-C1D406EFD358}" dt="2024-04-23T13:31:10.036" v="1424" actId="1076"/>
          <ac:spMkLst>
            <pc:docMk/>
            <pc:sldMk cId="2119866103" sldId="487"/>
            <ac:spMk id="9" creationId="{2813B6C8-316A-9519-7BEB-5DDC405532C2}"/>
          </ac:spMkLst>
        </pc:spChg>
        <pc:spChg chg="add mod">
          <ac:chgData name="Hamilton, Kirsty" userId="S::kirsty.hamilton9@xggc.scot.nhs.uk::cb5f3518-e1e6-4ef3-a611-e1bf4a772410" providerId="AD" clId="Web-{6E51C8E1-D340-4C7C-BB88-C1D406EFD358}" dt="2024-04-23T13:31:23.161" v="1426" actId="1076"/>
          <ac:spMkLst>
            <pc:docMk/>
            <pc:sldMk cId="2119866103" sldId="487"/>
            <ac:spMk id="10" creationId="{30644A0C-5C58-78F1-FCAA-88B2679A8CBB}"/>
          </ac:spMkLst>
        </pc:spChg>
        <pc:cxnChg chg="add del mod">
          <ac:chgData name="Hamilton, Kirsty" userId="S::kirsty.hamilton9@xggc.scot.nhs.uk::cb5f3518-e1e6-4ef3-a611-e1bf4a772410" providerId="AD" clId="Web-{6E51C8E1-D340-4C7C-BB88-C1D406EFD358}" dt="2024-04-23T13:29:07.126" v="1402"/>
          <ac:cxnSpMkLst>
            <pc:docMk/>
            <pc:sldMk cId="2119866103" sldId="487"/>
            <ac:cxnSpMk id="11" creationId="{EF79B3AC-26AA-DC6E-DA7D-70D32FCCF75B}"/>
          </ac:cxnSpMkLst>
        </pc:cxnChg>
      </pc:sldChg>
    </pc:docChg>
  </pc:docChgLst>
  <pc:docChgLst>
    <pc:chgData name="Hamilton, Kirsty" userId="S::kirsty.hamilton9@xggc.scot.nhs.uk::cb5f3518-e1e6-4ef3-a611-e1bf4a772410" providerId="AD" clId="Web-{9EF22DC7-20D7-18A0-DEE2-F67A24C9254E}"/>
    <pc:docChg chg="modSld">
      <pc:chgData name="Hamilton, Kirsty" userId="S::kirsty.hamilton9@xggc.scot.nhs.uk::cb5f3518-e1e6-4ef3-a611-e1bf4a772410" providerId="AD" clId="Web-{9EF22DC7-20D7-18A0-DEE2-F67A24C9254E}" dt="2023-09-04T20:11:02.821" v="7" actId="1076"/>
      <pc:docMkLst>
        <pc:docMk/>
      </pc:docMkLst>
      <pc:sldChg chg="modSp">
        <pc:chgData name="Hamilton, Kirsty" userId="S::kirsty.hamilton9@xggc.scot.nhs.uk::cb5f3518-e1e6-4ef3-a611-e1bf4a772410" providerId="AD" clId="Web-{9EF22DC7-20D7-18A0-DEE2-F67A24C9254E}" dt="2023-09-04T20:11:02.821" v="7" actId="1076"/>
        <pc:sldMkLst>
          <pc:docMk/>
          <pc:sldMk cId="3657252882" sldId="441"/>
        </pc:sldMkLst>
        <pc:spChg chg="mod">
          <ac:chgData name="Hamilton, Kirsty" userId="S::kirsty.hamilton9@xggc.scot.nhs.uk::cb5f3518-e1e6-4ef3-a611-e1bf4a772410" providerId="AD" clId="Web-{9EF22DC7-20D7-18A0-DEE2-F67A24C9254E}" dt="2023-09-04T20:10:46.132" v="2" actId="14100"/>
          <ac:spMkLst>
            <pc:docMk/>
            <pc:sldMk cId="3657252882" sldId="441"/>
            <ac:spMk id="9" creationId="{1BFD485A-6C64-DEE9-C8D8-6ACDC2F4A442}"/>
          </ac:spMkLst>
        </pc:spChg>
        <pc:spChg chg="mod">
          <ac:chgData name="Hamilton, Kirsty" userId="S::kirsty.hamilton9@xggc.scot.nhs.uk::cb5f3518-e1e6-4ef3-a611-e1bf4a772410" providerId="AD" clId="Web-{9EF22DC7-20D7-18A0-DEE2-F67A24C9254E}" dt="2023-09-04T20:10:42.835" v="1" actId="14100"/>
          <ac:spMkLst>
            <pc:docMk/>
            <pc:sldMk cId="3657252882" sldId="441"/>
            <ac:spMk id="11" creationId="{B6562537-70F5-955C-D43C-D694D8CA32D9}"/>
          </ac:spMkLst>
        </pc:spChg>
        <pc:spChg chg="mod">
          <ac:chgData name="Hamilton, Kirsty" userId="S::kirsty.hamilton9@xggc.scot.nhs.uk::cb5f3518-e1e6-4ef3-a611-e1bf4a772410" providerId="AD" clId="Web-{9EF22DC7-20D7-18A0-DEE2-F67A24C9254E}" dt="2023-09-04T20:11:00.774" v="6" actId="14100"/>
          <ac:spMkLst>
            <pc:docMk/>
            <pc:sldMk cId="3657252882" sldId="441"/>
            <ac:spMk id="13" creationId="{7EEEA009-085B-4847-3338-FD76C51446C6}"/>
          </ac:spMkLst>
        </pc:spChg>
        <pc:spChg chg="mod">
          <ac:chgData name="Hamilton, Kirsty" userId="S::kirsty.hamilton9@xggc.scot.nhs.uk::cb5f3518-e1e6-4ef3-a611-e1bf4a772410" providerId="AD" clId="Web-{9EF22DC7-20D7-18A0-DEE2-F67A24C9254E}" dt="2023-09-04T20:10:52.023" v="4" actId="14100"/>
          <ac:spMkLst>
            <pc:docMk/>
            <pc:sldMk cId="3657252882" sldId="441"/>
            <ac:spMk id="15" creationId="{3E42CA0A-417A-978C-A742-BA3F833A4A0F}"/>
          </ac:spMkLst>
        </pc:spChg>
        <pc:picChg chg="mod">
          <ac:chgData name="Hamilton, Kirsty" userId="S::kirsty.hamilton9@xggc.scot.nhs.uk::cb5f3518-e1e6-4ef3-a611-e1bf4a772410" providerId="AD" clId="Web-{9EF22DC7-20D7-18A0-DEE2-F67A24C9254E}" dt="2023-09-04T20:11:02.821" v="7" actId="1076"/>
          <ac:picMkLst>
            <pc:docMk/>
            <pc:sldMk cId="3657252882" sldId="441"/>
            <ac:picMk id="5" creationId="{89A60A7D-1072-2BD0-F73E-96A07D2ADD47}"/>
          </ac:picMkLst>
        </pc:picChg>
      </pc:sldChg>
    </pc:docChg>
  </pc:docChgLst>
  <pc:docChgLst>
    <pc:chgData name="Hamilton, Kirsty" userId="S::kirsty.hamilton9@xggc.scot.nhs.uk::cb5f3518-e1e6-4ef3-a611-e1bf4a772410" providerId="AD" clId="Web-{FC5ED3EC-A77B-4E0C-AE42-94970FD85DD8}"/>
    <pc:docChg chg="modSld">
      <pc:chgData name="Hamilton, Kirsty" userId="S::kirsty.hamilton9@xggc.scot.nhs.uk::cb5f3518-e1e6-4ef3-a611-e1bf4a772410" providerId="AD" clId="Web-{FC5ED3EC-A77B-4E0C-AE42-94970FD85DD8}" dt="2023-09-05T09:33:51.587" v="0" actId="1076"/>
      <pc:docMkLst>
        <pc:docMk/>
      </pc:docMkLst>
      <pc:sldChg chg="modSp">
        <pc:chgData name="Hamilton, Kirsty" userId="S::kirsty.hamilton9@xggc.scot.nhs.uk::cb5f3518-e1e6-4ef3-a611-e1bf4a772410" providerId="AD" clId="Web-{FC5ED3EC-A77B-4E0C-AE42-94970FD85DD8}" dt="2023-09-05T09:33:51.587" v="0" actId="1076"/>
        <pc:sldMkLst>
          <pc:docMk/>
          <pc:sldMk cId="3556306205" sldId="346"/>
        </pc:sldMkLst>
        <pc:spChg chg="mod">
          <ac:chgData name="Hamilton, Kirsty" userId="S::kirsty.hamilton9@xggc.scot.nhs.uk::cb5f3518-e1e6-4ef3-a611-e1bf4a772410" providerId="AD" clId="Web-{FC5ED3EC-A77B-4E0C-AE42-94970FD85DD8}" dt="2023-09-05T09:33:51.587" v="0" actId="1076"/>
          <ac:spMkLst>
            <pc:docMk/>
            <pc:sldMk cId="3556306205" sldId="346"/>
            <ac:spMk id="7" creationId="{2D42D55D-D6B2-8FD1-CE33-1233C900E1C0}"/>
          </ac:spMkLst>
        </pc:spChg>
      </pc:sldChg>
    </pc:docChg>
  </pc:docChgLst>
  <pc:docChgLst>
    <pc:chgData name="Hamilton, Kirsty" userId="S::kirsty.hamilton9@xggc.scot.nhs.uk::cb5f3518-e1e6-4ef3-a611-e1bf4a772410" providerId="AD" clId="Web-{B25A6EFE-3817-4170-A61B-E54C2EF30FAA}"/>
    <pc:docChg chg="delSld modSld">
      <pc:chgData name="Hamilton, Kirsty" userId="S::kirsty.hamilton9@xggc.scot.nhs.uk::cb5f3518-e1e6-4ef3-a611-e1bf4a772410" providerId="AD" clId="Web-{B25A6EFE-3817-4170-A61B-E54C2EF30FAA}" dt="2024-04-26T09:53:22.332" v="21"/>
      <pc:docMkLst>
        <pc:docMk/>
      </pc:docMkLst>
      <pc:sldChg chg="del">
        <pc:chgData name="Hamilton, Kirsty" userId="S::kirsty.hamilton9@xggc.scot.nhs.uk::cb5f3518-e1e6-4ef3-a611-e1bf4a772410" providerId="AD" clId="Web-{B25A6EFE-3817-4170-A61B-E54C2EF30FAA}" dt="2024-04-26T09:53:22.332" v="21"/>
        <pc:sldMkLst>
          <pc:docMk/>
          <pc:sldMk cId="2664874052" sldId="326"/>
        </pc:sldMkLst>
      </pc:sldChg>
      <pc:sldChg chg="addSp modSp">
        <pc:chgData name="Hamilton, Kirsty" userId="S::kirsty.hamilton9@xggc.scot.nhs.uk::cb5f3518-e1e6-4ef3-a611-e1bf4a772410" providerId="AD" clId="Web-{B25A6EFE-3817-4170-A61B-E54C2EF30FAA}" dt="2024-04-26T09:53:00.971" v="20" actId="20577"/>
        <pc:sldMkLst>
          <pc:docMk/>
          <pc:sldMk cId="613291148" sldId="485"/>
        </pc:sldMkLst>
        <pc:spChg chg="add mod">
          <ac:chgData name="Hamilton, Kirsty" userId="S::kirsty.hamilton9@xggc.scot.nhs.uk::cb5f3518-e1e6-4ef3-a611-e1bf4a772410" providerId="AD" clId="Web-{B25A6EFE-3817-4170-A61B-E54C2EF30FAA}" dt="2024-04-26T09:53:00.971" v="20" actId="20577"/>
          <ac:spMkLst>
            <pc:docMk/>
            <pc:sldMk cId="613291148" sldId="485"/>
            <ac:spMk id="4" creationId="{A7B0ADCE-E6B1-00FB-F115-765AE3CCE2F2}"/>
          </ac:spMkLst>
        </pc:spChg>
        <pc:picChg chg="add mod modCrop">
          <ac:chgData name="Hamilton, Kirsty" userId="S::kirsty.hamilton9@xggc.scot.nhs.uk::cb5f3518-e1e6-4ef3-a611-e1bf4a772410" providerId="AD" clId="Web-{B25A6EFE-3817-4170-A61B-E54C2EF30FAA}" dt="2024-04-26T09:51:29.062" v="5" actId="1076"/>
          <ac:picMkLst>
            <pc:docMk/>
            <pc:sldMk cId="613291148" sldId="485"/>
            <ac:picMk id="3" creationId="{54A814B4-2BEC-4E58-154D-139ADDCD6C09}"/>
          </ac:picMkLst>
        </pc:picChg>
      </pc:sldChg>
    </pc:docChg>
  </pc:docChgLst>
  <pc:docChgLst>
    <pc:chgData name="Hamilton, Kirsty" userId="S::kirsty.hamilton9@xggc.scot.nhs.uk::cb5f3518-e1e6-4ef3-a611-e1bf4a772410" providerId="AD" clId="Web-{CF0A15F4-8230-4ABD-B13C-0D2D0F20F476}"/>
    <pc:docChg chg="modSld">
      <pc:chgData name="Hamilton, Kirsty" userId="S::kirsty.hamilton9@xggc.scot.nhs.uk::cb5f3518-e1e6-4ef3-a611-e1bf4a772410" providerId="AD" clId="Web-{CF0A15F4-8230-4ABD-B13C-0D2D0F20F476}" dt="2023-11-27T09:40:07.510" v="1"/>
      <pc:docMkLst>
        <pc:docMk/>
      </pc:docMkLst>
      <pc:sldChg chg="addAnim delAnim">
        <pc:chgData name="Hamilton, Kirsty" userId="S::kirsty.hamilton9@xggc.scot.nhs.uk::cb5f3518-e1e6-4ef3-a611-e1bf4a772410" providerId="AD" clId="Web-{CF0A15F4-8230-4ABD-B13C-0D2D0F20F476}" dt="2023-11-27T09:40:07.510" v="1"/>
        <pc:sldMkLst>
          <pc:docMk/>
          <pc:sldMk cId="1242080843" sldId="442"/>
        </pc:sldMkLst>
      </pc:sldChg>
    </pc:docChg>
  </pc:docChgLst>
  <pc:docChgLst>
    <pc:chgData name="Sharkey, Nicola" userId="S::nicola.sharkey@xggc.scot.nhs.uk::809e7eda-e155-4446-8179-1674ea1791d1" providerId="AD" clId="Web-{1331C79E-DBAA-44F0-8CE0-DC7EFB57103A}"/>
    <pc:docChg chg="modSld">
      <pc:chgData name="Sharkey, Nicola" userId="S::nicola.sharkey@xggc.scot.nhs.uk::809e7eda-e155-4446-8179-1674ea1791d1" providerId="AD" clId="Web-{1331C79E-DBAA-44F0-8CE0-DC7EFB57103A}" dt="2024-02-21T12:42:07.109" v="3" actId="1076"/>
      <pc:docMkLst>
        <pc:docMk/>
      </pc:docMkLst>
      <pc:sldChg chg="modSp">
        <pc:chgData name="Sharkey, Nicola" userId="S::nicola.sharkey@xggc.scot.nhs.uk::809e7eda-e155-4446-8179-1674ea1791d1" providerId="AD" clId="Web-{1331C79E-DBAA-44F0-8CE0-DC7EFB57103A}" dt="2024-02-21T12:42:07.109" v="3" actId="1076"/>
        <pc:sldMkLst>
          <pc:docMk/>
          <pc:sldMk cId="3556306205" sldId="346"/>
        </pc:sldMkLst>
        <pc:picChg chg="mod">
          <ac:chgData name="Sharkey, Nicola" userId="S::nicola.sharkey@xggc.scot.nhs.uk::809e7eda-e155-4446-8179-1674ea1791d1" providerId="AD" clId="Web-{1331C79E-DBAA-44F0-8CE0-DC7EFB57103A}" dt="2024-02-21T12:42:07.109" v="3" actId="1076"/>
          <ac:picMkLst>
            <pc:docMk/>
            <pc:sldMk cId="3556306205" sldId="346"/>
            <ac:picMk id="4" creationId="{496AA2D5-2EDD-6BBE-31B2-47988A5C7714}"/>
          </ac:picMkLst>
        </pc:picChg>
      </pc:sldChg>
    </pc:docChg>
  </pc:docChgLst>
  <pc:docChgLst>
    <pc:chgData name="Hamilton, Kirsty" userId="S::kirsty.hamilton9@xggc.scot.nhs.uk::cb5f3518-e1e6-4ef3-a611-e1bf4a772410" providerId="AD" clId="Web-{7086EA4A-877D-4046-85B9-CF09D1A29D3E}"/>
    <pc:docChg chg="addSld delSld modSld">
      <pc:chgData name="Hamilton, Kirsty" userId="S::kirsty.hamilton9@xggc.scot.nhs.uk::cb5f3518-e1e6-4ef3-a611-e1bf4a772410" providerId="AD" clId="Web-{7086EA4A-877D-4046-85B9-CF09D1A29D3E}" dt="2024-04-23T10:45:31.048" v="1568"/>
      <pc:docMkLst>
        <pc:docMk/>
      </pc:docMkLst>
      <pc:sldChg chg="del">
        <pc:chgData name="Hamilton, Kirsty" userId="S::kirsty.hamilton9@xggc.scot.nhs.uk::cb5f3518-e1e6-4ef3-a611-e1bf4a772410" providerId="AD" clId="Web-{7086EA4A-877D-4046-85B9-CF09D1A29D3E}" dt="2024-04-23T10:00:53.139" v="0"/>
        <pc:sldMkLst>
          <pc:docMk/>
          <pc:sldMk cId="3929164965" sldId="345"/>
        </pc:sldMkLst>
      </pc:sldChg>
      <pc:sldChg chg="modSp">
        <pc:chgData name="Hamilton, Kirsty" userId="S::kirsty.hamilton9@xggc.scot.nhs.uk::cb5f3518-e1e6-4ef3-a611-e1bf4a772410" providerId="AD" clId="Web-{7086EA4A-877D-4046-85B9-CF09D1A29D3E}" dt="2024-04-23T10:00:59.030" v="1" actId="1076"/>
        <pc:sldMkLst>
          <pc:docMk/>
          <pc:sldMk cId="3556306205" sldId="346"/>
        </pc:sldMkLst>
        <pc:spChg chg="mod">
          <ac:chgData name="Hamilton, Kirsty" userId="S::kirsty.hamilton9@xggc.scot.nhs.uk::cb5f3518-e1e6-4ef3-a611-e1bf4a772410" providerId="AD" clId="Web-{7086EA4A-877D-4046-85B9-CF09D1A29D3E}" dt="2024-04-23T10:00:59.030" v="1" actId="1076"/>
          <ac:spMkLst>
            <pc:docMk/>
            <pc:sldMk cId="3556306205" sldId="346"/>
            <ac:spMk id="7" creationId="{2D42D55D-D6B2-8FD1-CE33-1233C900E1C0}"/>
          </ac:spMkLst>
        </pc:spChg>
      </pc:sldChg>
      <pc:sldChg chg="del">
        <pc:chgData name="Hamilton, Kirsty" userId="S::kirsty.hamilton9@xggc.scot.nhs.uk::cb5f3518-e1e6-4ef3-a611-e1bf4a772410" providerId="AD" clId="Web-{7086EA4A-877D-4046-85B9-CF09D1A29D3E}" dt="2024-04-23T10:23:03.156" v="489"/>
        <pc:sldMkLst>
          <pc:docMk/>
          <pc:sldMk cId="2947071877" sldId="383"/>
        </pc:sldMkLst>
      </pc:sldChg>
      <pc:sldChg chg="del">
        <pc:chgData name="Hamilton, Kirsty" userId="S::kirsty.hamilton9@xggc.scot.nhs.uk::cb5f3518-e1e6-4ef3-a611-e1bf4a772410" providerId="AD" clId="Web-{7086EA4A-877D-4046-85B9-CF09D1A29D3E}" dt="2024-04-23T10:35:54.784" v="1520"/>
        <pc:sldMkLst>
          <pc:docMk/>
          <pc:sldMk cId="2801735168" sldId="448"/>
        </pc:sldMkLst>
      </pc:sldChg>
      <pc:sldChg chg="addSp delSp modSp delAnim modNotes">
        <pc:chgData name="Hamilton, Kirsty" userId="S::kirsty.hamilton9@xggc.scot.nhs.uk::cb5f3518-e1e6-4ef3-a611-e1bf4a772410" providerId="AD" clId="Web-{7086EA4A-877D-4046-85B9-CF09D1A29D3E}" dt="2024-04-23T10:40:53.807" v="1561"/>
        <pc:sldMkLst>
          <pc:docMk/>
          <pc:sldMk cId="483506551" sldId="462"/>
        </pc:sldMkLst>
        <pc:spChg chg="mod">
          <ac:chgData name="Hamilton, Kirsty" userId="S::kirsty.hamilton9@xggc.scot.nhs.uk::cb5f3518-e1e6-4ef3-a611-e1bf4a772410" providerId="AD" clId="Web-{7086EA4A-877D-4046-85B9-CF09D1A29D3E}" dt="2024-04-23T10:39:04.507" v="1545" actId="1076"/>
          <ac:spMkLst>
            <pc:docMk/>
            <pc:sldMk cId="483506551" sldId="462"/>
            <ac:spMk id="2" creationId="{7845CA87-5279-5D4D-8CFF-36AF6BAD9818}"/>
          </ac:spMkLst>
        </pc:spChg>
        <pc:spChg chg="del mod">
          <ac:chgData name="Hamilton, Kirsty" userId="S::kirsty.hamilton9@xggc.scot.nhs.uk::cb5f3518-e1e6-4ef3-a611-e1bf4a772410" providerId="AD" clId="Web-{7086EA4A-877D-4046-85B9-CF09D1A29D3E}" dt="2024-04-23T10:38:39.976" v="1538"/>
          <ac:spMkLst>
            <pc:docMk/>
            <pc:sldMk cId="483506551" sldId="462"/>
            <ac:spMk id="111" creationId="{18652BB8-8A50-BAC2-1491-5B2C6E22ADB8}"/>
          </ac:spMkLst>
        </pc:spChg>
        <pc:spChg chg="del mod">
          <ac:chgData name="Hamilton, Kirsty" userId="S::kirsty.hamilton9@xggc.scot.nhs.uk::cb5f3518-e1e6-4ef3-a611-e1bf4a772410" providerId="AD" clId="Web-{7086EA4A-877D-4046-85B9-CF09D1A29D3E}" dt="2024-04-23T10:38:48.507" v="1540"/>
          <ac:spMkLst>
            <pc:docMk/>
            <pc:sldMk cId="483506551" sldId="462"/>
            <ac:spMk id="123" creationId="{05AD2438-4E8B-68A7-CD67-B2989C032727}"/>
          </ac:spMkLst>
        </pc:spChg>
        <pc:graphicFrameChg chg="add mod">
          <ac:chgData name="Hamilton, Kirsty" userId="S::kirsty.hamilton9@xggc.scot.nhs.uk::cb5f3518-e1e6-4ef3-a611-e1bf4a772410" providerId="AD" clId="Web-{7086EA4A-877D-4046-85B9-CF09D1A29D3E}" dt="2024-04-23T10:38:52.460" v="1542" actId="1076"/>
          <ac:graphicFrameMkLst>
            <pc:docMk/>
            <pc:sldMk cId="483506551" sldId="462"/>
            <ac:graphicFrameMk id="125" creationId="{60CAE9F2-7DD7-D5EC-F815-FB378ECAF062}"/>
          </ac:graphicFrameMkLst>
        </pc:graphicFrameChg>
        <pc:picChg chg="add del mod">
          <ac:chgData name="Hamilton, Kirsty" userId="S::kirsty.hamilton9@xggc.scot.nhs.uk::cb5f3518-e1e6-4ef3-a611-e1bf4a772410" providerId="AD" clId="Web-{7086EA4A-877D-4046-85B9-CF09D1A29D3E}" dt="2024-04-23T10:39:17.945" v="1550"/>
          <ac:picMkLst>
            <pc:docMk/>
            <pc:sldMk cId="483506551" sldId="462"/>
            <ac:picMk id="4" creationId="{A3EC2E4C-27B6-34C9-7A65-87DFF2B06EFE}"/>
          </ac:picMkLst>
        </pc:picChg>
        <pc:picChg chg="mod">
          <ac:chgData name="Hamilton, Kirsty" userId="S::kirsty.hamilton9@xggc.scot.nhs.uk::cb5f3518-e1e6-4ef3-a611-e1bf4a772410" providerId="AD" clId="Web-{7086EA4A-877D-4046-85B9-CF09D1A29D3E}" dt="2024-04-23T10:36:22.457" v="1527" actId="1076"/>
          <ac:picMkLst>
            <pc:docMk/>
            <pc:sldMk cId="483506551" sldId="462"/>
            <ac:picMk id="6" creationId="{3BCF6A9F-80BA-BE8D-2D65-BA31CC78B5CF}"/>
          </ac:picMkLst>
        </pc:picChg>
        <pc:picChg chg="add del mod">
          <ac:chgData name="Hamilton, Kirsty" userId="S::kirsty.hamilton9@xggc.scot.nhs.uk::cb5f3518-e1e6-4ef3-a611-e1bf4a772410" providerId="AD" clId="Web-{7086EA4A-877D-4046-85B9-CF09D1A29D3E}" dt="2024-04-23T10:40:53.807" v="1561"/>
          <ac:picMkLst>
            <pc:docMk/>
            <pc:sldMk cId="483506551" sldId="462"/>
            <ac:picMk id="27" creationId="{DC25B9B4-6CCD-B2D5-95DA-F368A7B59467}"/>
          </ac:picMkLst>
        </pc:picChg>
      </pc:sldChg>
      <pc:sldChg chg="modNotes">
        <pc:chgData name="Hamilton, Kirsty" userId="S::kirsty.hamilton9@xggc.scot.nhs.uk::cb5f3518-e1e6-4ef3-a611-e1bf4a772410" providerId="AD" clId="Web-{7086EA4A-877D-4046-85B9-CF09D1A29D3E}" dt="2024-04-23T10:35:53.065" v="1519"/>
        <pc:sldMkLst>
          <pc:docMk/>
          <pc:sldMk cId="1054538253" sldId="463"/>
        </pc:sldMkLst>
      </pc:sldChg>
      <pc:sldChg chg="del">
        <pc:chgData name="Hamilton, Kirsty" userId="S::kirsty.hamilton9@xggc.scot.nhs.uk::cb5f3518-e1e6-4ef3-a611-e1bf4a772410" providerId="AD" clId="Web-{7086EA4A-877D-4046-85B9-CF09D1A29D3E}" dt="2024-04-23T10:01:56.453" v="2"/>
        <pc:sldMkLst>
          <pc:docMk/>
          <pc:sldMk cId="273769823" sldId="464"/>
        </pc:sldMkLst>
      </pc:sldChg>
      <pc:sldChg chg="modSp">
        <pc:chgData name="Hamilton, Kirsty" userId="S::kirsty.hamilton9@xggc.scot.nhs.uk::cb5f3518-e1e6-4ef3-a611-e1bf4a772410" providerId="AD" clId="Web-{7086EA4A-877D-4046-85B9-CF09D1A29D3E}" dt="2024-04-23T10:29:16.524" v="657" actId="20577"/>
        <pc:sldMkLst>
          <pc:docMk/>
          <pc:sldMk cId="4291272013" sldId="472"/>
        </pc:sldMkLst>
        <pc:spChg chg="mod">
          <ac:chgData name="Hamilton, Kirsty" userId="S::kirsty.hamilton9@xggc.scot.nhs.uk::cb5f3518-e1e6-4ef3-a611-e1bf4a772410" providerId="AD" clId="Web-{7086EA4A-877D-4046-85B9-CF09D1A29D3E}" dt="2024-04-23T10:29:16.524" v="657" actId="20577"/>
          <ac:spMkLst>
            <pc:docMk/>
            <pc:sldMk cId="4291272013" sldId="472"/>
            <ac:spMk id="2" creationId="{7845CA87-5279-5D4D-8CFF-36AF6BAD9818}"/>
          </ac:spMkLst>
        </pc:spChg>
        <pc:picChg chg="mod">
          <ac:chgData name="Hamilton, Kirsty" userId="S::kirsty.hamilton9@xggc.scot.nhs.uk::cb5f3518-e1e6-4ef3-a611-e1bf4a772410" providerId="AD" clId="Web-{7086EA4A-877D-4046-85B9-CF09D1A29D3E}" dt="2024-04-23T10:29:04.040" v="655" actId="14100"/>
          <ac:picMkLst>
            <pc:docMk/>
            <pc:sldMk cId="4291272013" sldId="472"/>
            <ac:picMk id="3" creationId="{EE72472C-F288-F54F-A28E-4A1F584997BA}"/>
          </ac:picMkLst>
        </pc:picChg>
      </pc:sldChg>
      <pc:sldChg chg="addSp delSp modSp add mod replId setBg modNotes">
        <pc:chgData name="Hamilton, Kirsty" userId="S::kirsty.hamilton9@xggc.scot.nhs.uk::cb5f3518-e1e6-4ef3-a611-e1bf4a772410" providerId="AD" clId="Web-{7086EA4A-877D-4046-85B9-CF09D1A29D3E}" dt="2024-04-23T10:27:19.084" v="643" actId="1076"/>
        <pc:sldMkLst>
          <pc:docMk/>
          <pc:sldMk cId="3630063266" sldId="478"/>
        </pc:sldMkLst>
        <pc:spChg chg="mod">
          <ac:chgData name="Hamilton, Kirsty" userId="S::kirsty.hamilton9@xggc.scot.nhs.uk::cb5f3518-e1e6-4ef3-a611-e1bf4a772410" providerId="AD" clId="Web-{7086EA4A-877D-4046-85B9-CF09D1A29D3E}" dt="2024-04-23T10:27:05.068" v="641" actId="1076"/>
          <ac:spMkLst>
            <pc:docMk/>
            <pc:sldMk cId="3630063266" sldId="478"/>
            <ac:spMk id="4" creationId="{E63B4955-EC4D-BB03-34CA-609625969B50}"/>
          </ac:spMkLst>
        </pc:spChg>
        <pc:spChg chg="del">
          <ac:chgData name="Hamilton, Kirsty" userId="S::kirsty.hamilton9@xggc.scot.nhs.uk::cb5f3518-e1e6-4ef3-a611-e1bf4a772410" providerId="AD" clId="Web-{7086EA4A-877D-4046-85B9-CF09D1A29D3E}" dt="2024-04-23T10:24:51.002" v="496"/>
          <ac:spMkLst>
            <pc:docMk/>
            <pc:sldMk cId="3630063266" sldId="478"/>
            <ac:spMk id="45" creationId="{C5BDD1EA-D8C1-45AF-9F0A-14A2A137BA2A}"/>
          </ac:spMkLst>
        </pc:spChg>
        <pc:spChg chg="del">
          <ac:chgData name="Hamilton, Kirsty" userId="S::kirsty.hamilton9@xggc.scot.nhs.uk::cb5f3518-e1e6-4ef3-a611-e1bf4a772410" providerId="AD" clId="Web-{7086EA4A-877D-4046-85B9-CF09D1A29D3E}" dt="2024-04-23T10:24:51.002" v="496"/>
          <ac:spMkLst>
            <pc:docMk/>
            <pc:sldMk cId="3630063266" sldId="478"/>
            <ac:spMk id="47" creationId="{14354E08-0068-48D7-A8AD-84C7B1CF585D}"/>
          </ac:spMkLst>
        </pc:spChg>
        <pc:spChg chg="add">
          <ac:chgData name="Hamilton, Kirsty" userId="S::kirsty.hamilton9@xggc.scot.nhs.uk::cb5f3518-e1e6-4ef3-a611-e1bf4a772410" providerId="AD" clId="Web-{7086EA4A-877D-4046-85B9-CF09D1A29D3E}" dt="2024-04-23T10:24:51.002" v="496"/>
          <ac:spMkLst>
            <pc:docMk/>
            <pc:sldMk cId="3630063266" sldId="478"/>
            <ac:spMk id="59" creationId="{BADDD09E-8094-4188-9090-C1C7840FE719}"/>
          </ac:spMkLst>
        </pc:spChg>
        <pc:spChg chg="add">
          <ac:chgData name="Hamilton, Kirsty" userId="S::kirsty.hamilton9@xggc.scot.nhs.uk::cb5f3518-e1e6-4ef3-a611-e1bf4a772410" providerId="AD" clId="Web-{7086EA4A-877D-4046-85B9-CF09D1A29D3E}" dt="2024-04-23T10:24:51.002" v="496"/>
          <ac:spMkLst>
            <pc:docMk/>
            <pc:sldMk cId="3630063266" sldId="478"/>
            <ac:spMk id="61" creationId="{C58F6CE0-025D-40A5-AEF1-00954E3F986B}"/>
          </ac:spMkLst>
        </pc:spChg>
        <pc:grpChg chg="del">
          <ac:chgData name="Hamilton, Kirsty" userId="S::kirsty.hamilton9@xggc.scot.nhs.uk::cb5f3518-e1e6-4ef3-a611-e1bf4a772410" providerId="AD" clId="Web-{7086EA4A-877D-4046-85B9-CF09D1A29D3E}" dt="2024-04-23T10:24:51.002" v="496"/>
          <ac:grpSpMkLst>
            <pc:docMk/>
            <pc:sldMk cId="3630063266" sldId="478"/>
            <ac:grpSpMk id="49" creationId="{A779F34F-2960-4B81-BA08-445B6F6A0CD7}"/>
          </ac:grpSpMkLst>
        </pc:grpChg>
        <pc:grpChg chg="add">
          <ac:chgData name="Hamilton, Kirsty" userId="S::kirsty.hamilton9@xggc.scot.nhs.uk::cb5f3518-e1e6-4ef3-a611-e1bf4a772410" providerId="AD" clId="Web-{7086EA4A-877D-4046-85B9-CF09D1A29D3E}" dt="2024-04-23T10:24:51.002" v="496"/>
          <ac:grpSpMkLst>
            <pc:docMk/>
            <pc:sldMk cId="3630063266" sldId="478"/>
            <ac:grpSpMk id="63" creationId="{D8025A22-9C86-4108-A289-BD5650A8EAEA}"/>
          </ac:grpSpMkLst>
        </pc:grpChg>
        <pc:picChg chg="del">
          <ac:chgData name="Hamilton, Kirsty" userId="S::kirsty.hamilton9@xggc.scot.nhs.uk::cb5f3518-e1e6-4ef3-a611-e1bf4a772410" providerId="AD" clId="Web-{7086EA4A-877D-4046-85B9-CF09D1A29D3E}" dt="2024-04-23T10:24:27.955" v="490"/>
          <ac:picMkLst>
            <pc:docMk/>
            <pc:sldMk cId="3630063266" sldId="478"/>
            <ac:picMk id="3" creationId="{2B1461AB-98B0-A520-3E47-EEADB6A00D1D}"/>
          </ac:picMkLst>
        </pc:picChg>
        <pc:picChg chg="add mod ord">
          <ac:chgData name="Hamilton, Kirsty" userId="S::kirsty.hamilton9@xggc.scot.nhs.uk::cb5f3518-e1e6-4ef3-a611-e1bf4a772410" providerId="AD" clId="Web-{7086EA4A-877D-4046-85B9-CF09D1A29D3E}" dt="2024-04-23T10:27:19.084" v="643" actId="1076"/>
          <ac:picMkLst>
            <pc:docMk/>
            <pc:sldMk cId="3630063266" sldId="478"/>
            <ac:picMk id="5" creationId="{C1B1BCF6-B632-4673-0E48-73D2C3295302}"/>
          </ac:picMkLst>
        </pc:picChg>
        <pc:cxnChg chg="del">
          <ac:chgData name="Hamilton, Kirsty" userId="S::kirsty.hamilton9@xggc.scot.nhs.uk::cb5f3518-e1e6-4ef3-a611-e1bf4a772410" providerId="AD" clId="Web-{7086EA4A-877D-4046-85B9-CF09D1A29D3E}" dt="2024-04-23T10:24:51.002" v="496"/>
          <ac:cxnSpMkLst>
            <pc:docMk/>
            <pc:sldMk cId="3630063266" sldId="478"/>
            <ac:cxnSpMk id="35" creationId="{8FD48FB1-66D8-4676-B0AA-C139A1DB78D1}"/>
          </ac:cxnSpMkLst>
        </pc:cxnChg>
        <pc:cxnChg chg="del">
          <ac:chgData name="Hamilton, Kirsty" userId="S::kirsty.hamilton9@xggc.scot.nhs.uk::cb5f3518-e1e6-4ef3-a611-e1bf4a772410" providerId="AD" clId="Web-{7086EA4A-877D-4046-85B9-CF09D1A29D3E}" dt="2024-04-23T10:24:51.002" v="496"/>
          <ac:cxnSpMkLst>
            <pc:docMk/>
            <pc:sldMk cId="3630063266" sldId="478"/>
            <ac:cxnSpMk id="37" creationId="{F033F5AE-6728-4F19-8DED-658E674B31B9}"/>
          </ac:cxnSpMkLst>
        </pc:cxnChg>
        <pc:cxnChg chg="del">
          <ac:chgData name="Hamilton, Kirsty" userId="S::kirsty.hamilton9@xggc.scot.nhs.uk::cb5f3518-e1e6-4ef3-a611-e1bf4a772410" providerId="AD" clId="Web-{7086EA4A-877D-4046-85B9-CF09D1A29D3E}" dt="2024-04-23T10:24:51.002" v="496"/>
          <ac:cxnSpMkLst>
            <pc:docMk/>
            <pc:sldMk cId="3630063266" sldId="478"/>
            <ac:cxnSpMk id="39" creationId="{82C7D74A-18BA-4709-A808-44E8815C4430}"/>
          </ac:cxnSpMkLst>
        </pc:cxnChg>
        <pc:cxnChg chg="del">
          <ac:chgData name="Hamilton, Kirsty" userId="S::kirsty.hamilton9@xggc.scot.nhs.uk::cb5f3518-e1e6-4ef3-a611-e1bf4a772410" providerId="AD" clId="Web-{7086EA4A-877D-4046-85B9-CF09D1A29D3E}" dt="2024-04-23T10:24:51.002" v="496"/>
          <ac:cxnSpMkLst>
            <pc:docMk/>
            <pc:sldMk cId="3630063266" sldId="478"/>
            <ac:cxnSpMk id="41" creationId="{B5164A3F-1561-4039-8185-AB0EEB713EA7}"/>
          </ac:cxnSpMkLst>
        </pc:cxnChg>
        <pc:cxnChg chg="del">
          <ac:chgData name="Hamilton, Kirsty" userId="S::kirsty.hamilton9@xggc.scot.nhs.uk::cb5f3518-e1e6-4ef3-a611-e1bf4a772410" providerId="AD" clId="Web-{7086EA4A-877D-4046-85B9-CF09D1A29D3E}" dt="2024-04-23T10:24:51.002" v="496"/>
          <ac:cxnSpMkLst>
            <pc:docMk/>
            <pc:sldMk cId="3630063266" sldId="478"/>
            <ac:cxnSpMk id="43" creationId="{2A35DB53-42BE-460E-9CA1-1294C98463CB}"/>
          </ac:cxnSpMkLst>
        </pc:cxnChg>
      </pc:sldChg>
      <pc:sldChg chg="addSp delSp modSp add mod replId modClrScheme delDesignElem chgLayout">
        <pc:chgData name="Hamilton, Kirsty" userId="S::kirsty.hamilton9@xggc.scot.nhs.uk::cb5f3518-e1e6-4ef3-a611-e1bf4a772410" providerId="AD" clId="Web-{7086EA4A-877D-4046-85B9-CF09D1A29D3E}" dt="2024-04-23T10:28:25.429" v="645"/>
        <pc:sldMkLst>
          <pc:docMk/>
          <pc:sldMk cId="4018540547" sldId="479"/>
        </pc:sldMkLst>
        <pc:spChg chg="mod ord">
          <ac:chgData name="Hamilton, Kirsty" userId="S::kirsty.hamilton9@xggc.scot.nhs.uk::cb5f3518-e1e6-4ef3-a611-e1bf4a772410" providerId="AD" clId="Web-{7086EA4A-877D-4046-85B9-CF09D1A29D3E}" dt="2024-04-23T10:28:25.429" v="645"/>
          <ac:spMkLst>
            <pc:docMk/>
            <pc:sldMk cId="4018540547" sldId="479"/>
            <ac:spMk id="2" creationId="{7845CA87-5279-5D4D-8CFF-36AF6BAD9818}"/>
          </ac:spMkLst>
        </pc:spChg>
        <pc:spChg chg="add mod ord">
          <ac:chgData name="Hamilton, Kirsty" userId="S::kirsty.hamilton9@xggc.scot.nhs.uk::cb5f3518-e1e6-4ef3-a611-e1bf4a772410" providerId="AD" clId="Web-{7086EA4A-877D-4046-85B9-CF09D1A29D3E}" dt="2024-04-23T10:28:25.429" v="645"/>
          <ac:spMkLst>
            <pc:docMk/>
            <pc:sldMk cId="4018540547" sldId="479"/>
            <ac:spMk id="4" creationId="{F5B377B7-8929-92A3-CFD9-620A3AC2D4B5}"/>
          </ac:spMkLst>
        </pc:spChg>
        <pc:spChg chg="add mod ord">
          <ac:chgData name="Hamilton, Kirsty" userId="S::kirsty.hamilton9@xggc.scot.nhs.uk::cb5f3518-e1e6-4ef3-a611-e1bf4a772410" providerId="AD" clId="Web-{7086EA4A-877D-4046-85B9-CF09D1A29D3E}" dt="2024-04-23T10:28:25.429" v="645"/>
          <ac:spMkLst>
            <pc:docMk/>
            <pc:sldMk cId="4018540547" sldId="479"/>
            <ac:spMk id="6" creationId="{069A9258-8A02-142F-B8B8-F198D553DB46}"/>
          </ac:spMkLst>
        </pc:spChg>
        <pc:spChg chg="del">
          <ac:chgData name="Hamilton, Kirsty" userId="S::kirsty.hamilton9@xggc.scot.nhs.uk::cb5f3518-e1e6-4ef3-a611-e1bf4a772410" providerId="AD" clId="Web-{7086EA4A-877D-4046-85B9-CF09D1A29D3E}" dt="2024-04-23T10:28:25.429" v="645"/>
          <ac:spMkLst>
            <pc:docMk/>
            <pc:sldMk cId="4018540547" sldId="479"/>
            <ac:spMk id="72" creationId="{8777B48D-7BF2-470D-876B-50CD5CC83EBA}"/>
          </ac:spMkLst>
        </pc:spChg>
        <pc:grpChg chg="del">
          <ac:chgData name="Hamilton, Kirsty" userId="S::kirsty.hamilton9@xggc.scot.nhs.uk::cb5f3518-e1e6-4ef3-a611-e1bf4a772410" providerId="AD" clId="Web-{7086EA4A-877D-4046-85B9-CF09D1A29D3E}" dt="2024-04-23T10:28:25.429" v="645"/>
          <ac:grpSpMkLst>
            <pc:docMk/>
            <pc:sldMk cId="4018540547" sldId="479"/>
            <ac:grpSpMk id="74" creationId="{83DA8283-3FF4-47B3-9266-60768C743207}"/>
          </ac:grpSpMkLst>
        </pc:grpChg>
        <pc:cxnChg chg="del">
          <ac:chgData name="Hamilton, Kirsty" userId="S::kirsty.hamilton9@xggc.scot.nhs.uk::cb5f3518-e1e6-4ef3-a611-e1bf4a772410" providerId="AD" clId="Web-{7086EA4A-877D-4046-85B9-CF09D1A29D3E}" dt="2024-04-23T10:28:25.429" v="645"/>
          <ac:cxnSpMkLst>
            <pc:docMk/>
            <pc:sldMk cId="4018540547" sldId="479"/>
            <ac:cxnSpMk id="62" creationId="{8FD48FB1-66D8-4676-B0AA-C139A1DB78D1}"/>
          </ac:cxnSpMkLst>
        </pc:cxnChg>
        <pc:cxnChg chg="del">
          <ac:chgData name="Hamilton, Kirsty" userId="S::kirsty.hamilton9@xggc.scot.nhs.uk::cb5f3518-e1e6-4ef3-a611-e1bf4a772410" providerId="AD" clId="Web-{7086EA4A-877D-4046-85B9-CF09D1A29D3E}" dt="2024-04-23T10:28:25.429" v="645"/>
          <ac:cxnSpMkLst>
            <pc:docMk/>
            <pc:sldMk cId="4018540547" sldId="479"/>
            <ac:cxnSpMk id="64" creationId="{F033F5AE-6728-4F19-8DED-658E674B31B9}"/>
          </ac:cxnSpMkLst>
        </pc:cxnChg>
        <pc:cxnChg chg="del">
          <ac:chgData name="Hamilton, Kirsty" userId="S::kirsty.hamilton9@xggc.scot.nhs.uk::cb5f3518-e1e6-4ef3-a611-e1bf4a772410" providerId="AD" clId="Web-{7086EA4A-877D-4046-85B9-CF09D1A29D3E}" dt="2024-04-23T10:28:25.429" v="645"/>
          <ac:cxnSpMkLst>
            <pc:docMk/>
            <pc:sldMk cId="4018540547" sldId="479"/>
            <ac:cxnSpMk id="66" creationId="{82C7D74A-18BA-4709-A808-44E8815C4430}"/>
          </ac:cxnSpMkLst>
        </pc:cxnChg>
        <pc:cxnChg chg="del">
          <ac:chgData name="Hamilton, Kirsty" userId="S::kirsty.hamilton9@xggc.scot.nhs.uk::cb5f3518-e1e6-4ef3-a611-e1bf4a772410" providerId="AD" clId="Web-{7086EA4A-877D-4046-85B9-CF09D1A29D3E}" dt="2024-04-23T10:28:25.429" v="645"/>
          <ac:cxnSpMkLst>
            <pc:docMk/>
            <pc:sldMk cId="4018540547" sldId="479"/>
            <ac:cxnSpMk id="68" creationId="{B5164A3F-1561-4039-8185-AB0EEB713EA7}"/>
          </ac:cxnSpMkLst>
        </pc:cxnChg>
        <pc:cxnChg chg="del">
          <ac:chgData name="Hamilton, Kirsty" userId="S::kirsty.hamilton9@xggc.scot.nhs.uk::cb5f3518-e1e6-4ef3-a611-e1bf4a772410" providerId="AD" clId="Web-{7086EA4A-877D-4046-85B9-CF09D1A29D3E}" dt="2024-04-23T10:28:25.429" v="645"/>
          <ac:cxnSpMkLst>
            <pc:docMk/>
            <pc:sldMk cId="4018540547" sldId="479"/>
            <ac:cxnSpMk id="70" creationId="{2A35DB53-42BE-460E-9CA1-1294C98463CB}"/>
          </ac:cxnSpMkLst>
        </pc:cxnChg>
      </pc:sldChg>
      <pc:sldChg chg="addSp delSp modSp add replId">
        <pc:chgData name="Hamilton, Kirsty" userId="S::kirsty.hamilton9@xggc.scot.nhs.uk::cb5f3518-e1e6-4ef3-a611-e1bf4a772410" providerId="AD" clId="Web-{7086EA4A-877D-4046-85B9-CF09D1A29D3E}" dt="2024-04-23T10:45:31.048" v="1568"/>
        <pc:sldMkLst>
          <pc:docMk/>
          <pc:sldMk cId="3003787715" sldId="480"/>
        </pc:sldMkLst>
        <pc:spChg chg="mod">
          <ac:chgData name="Hamilton, Kirsty" userId="S::kirsty.hamilton9@xggc.scot.nhs.uk::cb5f3518-e1e6-4ef3-a611-e1bf4a772410" providerId="AD" clId="Web-{7086EA4A-877D-4046-85B9-CF09D1A29D3E}" dt="2024-04-23T10:44:23.234" v="1565" actId="20577"/>
          <ac:spMkLst>
            <pc:docMk/>
            <pc:sldMk cId="3003787715" sldId="480"/>
            <ac:spMk id="2" creationId="{7845CA87-5279-5D4D-8CFF-36AF6BAD9818}"/>
          </ac:spMkLst>
        </pc:spChg>
        <pc:spChg chg="add del mod">
          <ac:chgData name="Hamilton, Kirsty" userId="S::kirsty.hamilton9@xggc.scot.nhs.uk::cb5f3518-e1e6-4ef3-a611-e1bf4a772410" providerId="AD" clId="Web-{7086EA4A-877D-4046-85B9-CF09D1A29D3E}" dt="2024-04-23T10:44:29.218" v="1566"/>
          <ac:spMkLst>
            <pc:docMk/>
            <pc:sldMk cId="3003787715" sldId="480"/>
            <ac:spMk id="12" creationId="{B03E741F-3F3E-2745-53DD-D07515320EF5}"/>
          </ac:spMkLst>
        </pc:spChg>
        <pc:spChg chg="add mod">
          <ac:chgData name="Hamilton, Kirsty" userId="S::kirsty.hamilton9@xggc.scot.nhs.uk::cb5f3518-e1e6-4ef3-a611-e1bf4a772410" providerId="AD" clId="Web-{7086EA4A-877D-4046-85B9-CF09D1A29D3E}" dt="2024-04-23T10:45:31.048" v="1568"/>
          <ac:spMkLst>
            <pc:docMk/>
            <pc:sldMk cId="3003787715" sldId="480"/>
            <ac:spMk id="15" creationId="{B92B4884-A210-C5B0-2F99-051F22EFE962}"/>
          </ac:spMkLst>
        </pc:spChg>
        <pc:graphicFrameChg chg="del">
          <ac:chgData name="Hamilton, Kirsty" userId="S::kirsty.hamilton9@xggc.scot.nhs.uk::cb5f3518-e1e6-4ef3-a611-e1bf4a772410" providerId="AD" clId="Web-{7086EA4A-877D-4046-85B9-CF09D1A29D3E}" dt="2024-04-23T10:43:57.780" v="1563"/>
          <ac:graphicFrameMkLst>
            <pc:docMk/>
            <pc:sldMk cId="3003787715" sldId="480"/>
            <ac:graphicFrameMk id="125" creationId="{60CAE9F2-7DD7-D5EC-F815-FB378ECAF062}"/>
          </ac:graphicFrameMkLst>
        </pc:graphicFrameChg>
        <pc:picChg chg="add del mod ord">
          <ac:chgData name="Hamilton, Kirsty" userId="S::kirsty.hamilton9@xggc.scot.nhs.uk::cb5f3518-e1e6-4ef3-a611-e1bf4a772410" providerId="AD" clId="Web-{7086EA4A-877D-4046-85B9-CF09D1A29D3E}" dt="2024-04-23T10:45:31.048" v="1568"/>
          <ac:picMkLst>
            <pc:docMk/>
            <pc:sldMk cId="3003787715" sldId="480"/>
            <ac:picMk id="13" creationId="{03083CDA-B0B0-3466-C049-B54ACDEAEE84}"/>
          </ac:picMkLst>
        </pc:picChg>
      </pc:sldChg>
    </pc:docChg>
  </pc:docChgLst>
  <pc:docChgLst>
    <pc:chgData name="Sharkey, Nicola" userId="S::nicola.sharkey@xggc.scot.nhs.uk::809e7eda-e155-4446-8179-1674ea1791d1" providerId="AD" clId="Web-{94430A04-F6A8-453B-BF6A-147C70F1CC08}"/>
    <pc:docChg chg="modSld">
      <pc:chgData name="Sharkey, Nicola" userId="S::nicola.sharkey@xggc.scot.nhs.uk::809e7eda-e155-4446-8179-1674ea1791d1" providerId="AD" clId="Web-{94430A04-F6A8-453B-BF6A-147C70F1CC08}" dt="2023-12-29T15:40:22.849" v="10"/>
      <pc:docMkLst>
        <pc:docMk/>
      </pc:docMkLst>
      <pc:sldChg chg="modNotes">
        <pc:chgData name="Sharkey, Nicola" userId="S::nicola.sharkey@xggc.scot.nhs.uk::809e7eda-e155-4446-8179-1674ea1791d1" providerId="AD" clId="Web-{94430A04-F6A8-453B-BF6A-147C70F1CC08}" dt="2023-12-29T15:40:22.849" v="10"/>
        <pc:sldMkLst>
          <pc:docMk/>
          <pc:sldMk cId="3556306205" sldId="346"/>
        </pc:sldMkLst>
      </pc:sldChg>
    </pc:docChg>
  </pc:docChgLst>
  <pc:docChgLst>
    <pc:chgData name="Sharkey, Nicola" userId="S::nicola.sharkey@xggc.scot.nhs.uk::809e7eda-e155-4446-8179-1674ea1791d1" providerId="AD" clId="Web-{2054467E-4C5D-4CC9-B837-D0C3525121E8}"/>
    <pc:docChg chg="modSld">
      <pc:chgData name="Sharkey, Nicola" userId="S::nicola.sharkey@xggc.scot.nhs.uk::809e7eda-e155-4446-8179-1674ea1791d1" providerId="AD" clId="Web-{2054467E-4C5D-4CC9-B837-D0C3525121E8}" dt="2024-03-19T09:29:18.649" v="1"/>
      <pc:docMkLst>
        <pc:docMk/>
      </pc:docMkLst>
      <pc:sldChg chg="modNotes">
        <pc:chgData name="Sharkey, Nicola" userId="S::nicola.sharkey@xggc.scot.nhs.uk::809e7eda-e155-4446-8179-1674ea1791d1" providerId="AD" clId="Web-{2054467E-4C5D-4CC9-B837-D0C3525121E8}" dt="2024-03-19T09:29:18.649" v="1"/>
        <pc:sldMkLst>
          <pc:docMk/>
          <pc:sldMk cId="3556306205" sldId="346"/>
        </pc:sldMkLst>
      </pc:sldChg>
    </pc:docChg>
  </pc:docChgLst>
  <pc:docChgLst>
    <pc:chgData name="Hamilton, Kirsty" userId="S::kirsty.hamilton9@xggc.scot.nhs.uk::cb5f3518-e1e6-4ef3-a611-e1bf4a772410" providerId="AD" clId="Web-{34CFA9C3-209F-43A2-B9C3-5333F71218DA}"/>
    <pc:docChg chg="modSld">
      <pc:chgData name="Hamilton, Kirsty" userId="S::kirsty.hamilton9@xggc.scot.nhs.uk::cb5f3518-e1e6-4ef3-a611-e1bf4a772410" providerId="AD" clId="Web-{34CFA9C3-209F-43A2-B9C3-5333F71218DA}" dt="2023-10-09T10:15:00.235" v="0" actId="1076"/>
      <pc:docMkLst>
        <pc:docMk/>
      </pc:docMkLst>
      <pc:sldChg chg="modSp">
        <pc:chgData name="Hamilton, Kirsty" userId="S::kirsty.hamilton9@xggc.scot.nhs.uk::cb5f3518-e1e6-4ef3-a611-e1bf4a772410" providerId="AD" clId="Web-{34CFA9C3-209F-43A2-B9C3-5333F71218DA}" dt="2023-10-09T10:15:00.235" v="0" actId="1076"/>
        <pc:sldMkLst>
          <pc:docMk/>
          <pc:sldMk cId="3556306205" sldId="346"/>
        </pc:sldMkLst>
        <pc:picChg chg="mod">
          <ac:chgData name="Hamilton, Kirsty" userId="S::kirsty.hamilton9@xggc.scot.nhs.uk::cb5f3518-e1e6-4ef3-a611-e1bf4a772410" providerId="AD" clId="Web-{34CFA9C3-209F-43A2-B9C3-5333F71218DA}" dt="2023-10-09T10:15:00.235" v="0" actId="1076"/>
          <ac:picMkLst>
            <pc:docMk/>
            <pc:sldMk cId="3556306205" sldId="346"/>
            <ac:picMk id="4" creationId="{496AA2D5-2EDD-6BBE-31B2-47988A5C7714}"/>
          </ac:picMkLst>
        </pc:picChg>
      </pc:sldChg>
    </pc:docChg>
  </pc:docChgLst>
  <pc:docChgLst>
    <pc:chgData name="Hamilton, Kirsty" userId="S::kirsty.hamilton9@xggc.scot.nhs.uk::cb5f3518-e1e6-4ef3-a611-e1bf4a772410" providerId="AD" clId="Web-{774E9170-C720-4040-9BE7-29C9F61E3A11}"/>
    <pc:docChg chg="modSld">
      <pc:chgData name="Hamilton, Kirsty" userId="S::kirsty.hamilton9@xggc.scot.nhs.uk::cb5f3518-e1e6-4ef3-a611-e1bf4a772410" providerId="AD" clId="Web-{774E9170-C720-4040-9BE7-29C9F61E3A11}" dt="2023-11-07T09:45:12.920" v="27"/>
      <pc:docMkLst>
        <pc:docMk/>
      </pc:docMkLst>
      <pc:sldChg chg="modNotes">
        <pc:chgData name="Hamilton, Kirsty" userId="S::kirsty.hamilton9@xggc.scot.nhs.uk::cb5f3518-e1e6-4ef3-a611-e1bf4a772410" providerId="AD" clId="Web-{774E9170-C720-4040-9BE7-29C9F61E3A11}" dt="2023-11-07T09:43:26.324" v="4"/>
        <pc:sldMkLst>
          <pc:docMk/>
          <pc:sldMk cId="3657252882" sldId="441"/>
        </pc:sldMkLst>
      </pc:sldChg>
      <pc:sldChg chg="modNotes">
        <pc:chgData name="Hamilton, Kirsty" userId="S::kirsty.hamilton9@xggc.scot.nhs.uk::cb5f3518-e1e6-4ef3-a611-e1bf4a772410" providerId="AD" clId="Web-{774E9170-C720-4040-9BE7-29C9F61E3A11}" dt="2023-11-07T09:45:12.920" v="27"/>
        <pc:sldMkLst>
          <pc:docMk/>
          <pc:sldMk cId="868957333" sldId="461"/>
        </pc:sldMkLst>
      </pc:sldChg>
    </pc:docChg>
  </pc:docChgLst>
  <pc:docChgLst>
    <pc:chgData name="Sharkey, Nicola" userId="S::nicola.sharkey@xggc.scot.nhs.uk::809e7eda-e155-4446-8179-1674ea1791d1" providerId="AD" clId="Web-{9AB62FD2-522C-4007-B353-59CDED1C5553}"/>
    <pc:docChg chg="sldOrd">
      <pc:chgData name="Sharkey, Nicola" userId="S::nicola.sharkey@xggc.scot.nhs.uk::809e7eda-e155-4446-8179-1674ea1791d1" providerId="AD" clId="Web-{9AB62FD2-522C-4007-B353-59CDED1C5553}" dt="2023-11-29T12:07:24.985" v="0"/>
      <pc:docMkLst>
        <pc:docMk/>
      </pc:docMkLst>
      <pc:sldChg chg="ord">
        <pc:chgData name="Sharkey, Nicola" userId="S::nicola.sharkey@xggc.scot.nhs.uk::809e7eda-e155-4446-8179-1674ea1791d1" providerId="AD" clId="Web-{9AB62FD2-522C-4007-B353-59CDED1C5553}" dt="2023-11-29T12:07:24.985" v="0"/>
        <pc:sldMkLst>
          <pc:docMk/>
          <pc:sldMk cId="3555118106" sldId="433"/>
        </pc:sldMkLst>
      </pc:sldChg>
    </pc:docChg>
  </pc:docChgLst>
  <pc:docChgLst>
    <pc:chgData name="Sharkey, Nicola" userId="S::nicola.sharkey@xggc.scot.nhs.uk::809e7eda-e155-4446-8179-1674ea1791d1" providerId="AD" clId="Web-{6A54725E-66B2-4B17-A751-BDB51EB24DE5}"/>
    <pc:docChg chg="modSld">
      <pc:chgData name="Sharkey, Nicola" userId="S::nicola.sharkey@xggc.scot.nhs.uk::809e7eda-e155-4446-8179-1674ea1791d1" providerId="AD" clId="Web-{6A54725E-66B2-4B17-A751-BDB51EB24DE5}" dt="2023-12-29T15:54:05.491" v="458"/>
      <pc:docMkLst>
        <pc:docMk/>
      </pc:docMkLst>
      <pc:sldChg chg="modNotes">
        <pc:chgData name="Sharkey, Nicola" userId="S::nicola.sharkey@xggc.scot.nhs.uk::809e7eda-e155-4446-8179-1674ea1791d1" providerId="AD" clId="Web-{6A54725E-66B2-4B17-A751-BDB51EB24DE5}" dt="2023-12-29T15:42:17.826" v="42"/>
        <pc:sldMkLst>
          <pc:docMk/>
          <pc:sldMk cId="3929164965" sldId="345"/>
        </pc:sldMkLst>
      </pc:sldChg>
      <pc:sldChg chg="modNotes">
        <pc:chgData name="Sharkey, Nicola" userId="S::nicola.sharkey@xggc.scot.nhs.uk::809e7eda-e155-4446-8179-1674ea1791d1" providerId="AD" clId="Web-{6A54725E-66B2-4B17-A751-BDB51EB24DE5}" dt="2023-12-29T15:41:55.825" v="32"/>
        <pc:sldMkLst>
          <pc:docMk/>
          <pc:sldMk cId="3556306205" sldId="346"/>
        </pc:sldMkLst>
      </pc:sldChg>
      <pc:sldChg chg="modNotes">
        <pc:chgData name="Sharkey, Nicola" userId="S::nicola.sharkey@xggc.scot.nhs.uk::809e7eda-e155-4446-8179-1674ea1791d1" providerId="AD" clId="Web-{6A54725E-66B2-4B17-A751-BDB51EB24DE5}" dt="2023-12-29T15:42:45.655" v="62"/>
        <pc:sldMkLst>
          <pc:docMk/>
          <pc:sldMk cId="2372455520" sldId="382"/>
        </pc:sldMkLst>
      </pc:sldChg>
      <pc:sldChg chg="modNotes">
        <pc:chgData name="Sharkey, Nicola" userId="S::nicola.sharkey@xggc.scot.nhs.uk::809e7eda-e155-4446-8179-1674ea1791d1" providerId="AD" clId="Web-{6A54725E-66B2-4B17-A751-BDB51EB24DE5}" dt="2023-12-29T15:45:17.426" v="152"/>
        <pc:sldMkLst>
          <pc:docMk/>
          <pc:sldMk cId="2947071877" sldId="383"/>
        </pc:sldMkLst>
      </pc:sldChg>
      <pc:sldChg chg="modNotes">
        <pc:chgData name="Sharkey, Nicola" userId="S::nicola.sharkey@xggc.scot.nhs.uk::809e7eda-e155-4446-8179-1674ea1791d1" providerId="AD" clId="Web-{6A54725E-66B2-4B17-A751-BDB51EB24DE5}" dt="2023-12-29T15:48:41.214" v="216"/>
        <pc:sldMkLst>
          <pc:docMk/>
          <pc:sldMk cId="340282428" sldId="435"/>
        </pc:sldMkLst>
      </pc:sldChg>
      <pc:sldChg chg="modNotes">
        <pc:chgData name="Sharkey, Nicola" userId="S::nicola.sharkey@xggc.scot.nhs.uk::809e7eda-e155-4446-8179-1674ea1791d1" providerId="AD" clId="Web-{6A54725E-66B2-4B17-A751-BDB51EB24DE5}" dt="2023-12-29T15:47:06.039" v="196"/>
        <pc:sldMkLst>
          <pc:docMk/>
          <pc:sldMk cId="3335603363" sldId="440"/>
        </pc:sldMkLst>
      </pc:sldChg>
      <pc:sldChg chg="modNotes">
        <pc:chgData name="Sharkey, Nicola" userId="S::nicola.sharkey@xggc.scot.nhs.uk::809e7eda-e155-4446-8179-1674ea1791d1" providerId="AD" clId="Web-{6A54725E-66B2-4B17-A751-BDB51EB24DE5}" dt="2023-12-29T15:54:05.491" v="458"/>
        <pc:sldMkLst>
          <pc:docMk/>
          <pc:sldMk cId="1242080843" sldId="442"/>
        </pc:sldMkLst>
      </pc:sldChg>
    </pc:docChg>
  </pc:docChgLst>
  <pc:docChgLst>
    <pc:chgData name="Hamilton, Kirsty" userId="S::kirsty.hamilton9@xggc.scot.nhs.uk::cb5f3518-e1e6-4ef3-a611-e1bf4a772410" providerId="AD" clId="Web-{D06AE142-AB03-4787-A963-5127DF121282}"/>
    <pc:docChg chg="modSld">
      <pc:chgData name="Hamilton, Kirsty" userId="S::kirsty.hamilton9@xggc.scot.nhs.uk::cb5f3518-e1e6-4ef3-a611-e1bf4a772410" providerId="AD" clId="Web-{D06AE142-AB03-4787-A963-5127DF121282}" dt="2023-10-04T15:03:48.027" v="0" actId="20577"/>
      <pc:docMkLst>
        <pc:docMk/>
      </pc:docMkLst>
      <pc:sldChg chg="modSp">
        <pc:chgData name="Hamilton, Kirsty" userId="S::kirsty.hamilton9@xggc.scot.nhs.uk::cb5f3518-e1e6-4ef3-a611-e1bf4a772410" providerId="AD" clId="Web-{D06AE142-AB03-4787-A963-5127DF121282}" dt="2023-10-04T15:03:48.027" v="0" actId="20577"/>
        <pc:sldMkLst>
          <pc:docMk/>
          <pc:sldMk cId="2762304526" sldId="385"/>
        </pc:sldMkLst>
        <pc:spChg chg="mod">
          <ac:chgData name="Hamilton, Kirsty" userId="S::kirsty.hamilton9@xggc.scot.nhs.uk::cb5f3518-e1e6-4ef3-a611-e1bf4a772410" providerId="AD" clId="Web-{D06AE142-AB03-4787-A963-5127DF121282}" dt="2023-10-04T15:03:48.027" v="0" actId="20577"/>
          <ac:spMkLst>
            <pc:docMk/>
            <pc:sldMk cId="2762304526" sldId="385"/>
            <ac:spMk id="8" creationId="{8480A1ED-8452-CC53-E509-32E00179F8F3}"/>
          </ac:spMkLst>
        </pc:spChg>
      </pc:sldChg>
    </pc:docChg>
  </pc:docChgLst>
  <pc:docChgLst>
    <pc:chgData name="Hill, Diane" userId="S::diane.hill@xggc.scot.nhs.uk::12e3be98-7068-4c76-8fd0-873b0c14305c" providerId="AD" clId="Web-{54E27A96-714E-46F6-B023-7B8EDB247BFA}"/>
    <pc:docChg chg="delSld modSld">
      <pc:chgData name="Hill, Diane" userId="S::diane.hill@xggc.scot.nhs.uk::12e3be98-7068-4c76-8fd0-873b0c14305c" providerId="AD" clId="Web-{54E27A96-714E-46F6-B023-7B8EDB247BFA}" dt="2024-01-23T09:34:11.707" v="3"/>
      <pc:docMkLst>
        <pc:docMk/>
      </pc:docMkLst>
      <pc:sldChg chg="modNotes">
        <pc:chgData name="Hill, Diane" userId="S::diane.hill@xggc.scot.nhs.uk::12e3be98-7068-4c76-8fd0-873b0c14305c" providerId="AD" clId="Web-{54E27A96-714E-46F6-B023-7B8EDB247BFA}" dt="2024-01-23T09:26:56.672" v="2"/>
        <pc:sldMkLst>
          <pc:docMk/>
          <pc:sldMk cId="2947071877" sldId="383"/>
        </pc:sldMkLst>
      </pc:sldChg>
      <pc:sldChg chg="del">
        <pc:chgData name="Hill, Diane" userId="S::diane.hill@xggc.scot.nhs.uk::12e3be98-7068-4c76-8fd0-873b0c14305c" providerId="AD" clId="Web-{54E27A96-714E-46F6-B023-7B8EDB247BFA}" dt="2024-01-23T09:34:11.707" v="3"/>
        <pc:sldMkLst>
          <pc:docMk/>
          <pc:sldMk cId="4155525556" sldId="4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581ED-EBD8-4C91-A84B-2DC8BAF4B12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1D81C385-429A-4AA5-AB2F-B8F0D2FF4AAF}">
      <dgm:prSet phldrT="[Text]" phldr="0"/>
      <dgm:spPr/>
      <dgm:t>
        <a:bodyPr/>
        <a:lstStyle/>
        <a:p>
          <a:r>
            <a:rPr lang="en-GB">
              <a:latin typeface="Calibri Light" panose="020F0302020204030204"/>
            </a:rPr>
            <a:t>Deconditioning</a:t>
          </a:r>
          <a:endParaRPr lang="en-GB"/>
        </a:p>
      </dgm:t>
    </dgm:pt>
    <dgm:pt modelId="{875422AC-9643-4367-A3E9-6D4A313AD247}" type="parTrans" cxnId="{59BED427-CD5D-478E-83B2-7FD746A709AA}">
      <dgm:prSet/>
      <dgm:spPr/>
      <dgm:t>
        <a:bodyPr/>
        <a:lstStyle/>
        <a:p>
          <a:endParaRPr lang="en-GB"/>
        </a:p>
      </dgm:t>
    </dgm:pt>
    <dgm:pt modelId="{9A8BDE0B-5D07-4D71-96CD-AEE6124EEA47}" type="sibTrans" cxnId="{59BED427-CD5D-478E-83B2-7FD746A709AA}">
      <dgm:prSet/>
      <dgm:spPr/>
      <dgm:t>
        <a:bodyPr/>
        <a:lstStyle/>
        <a:p>
          <a:endParaRPr lang="en-GB"/>
        </a:p>
      </dgm:t>
    </dgm:pt>
    <dgm:pt modelId="{5D92D80A-1C3A-49D7-9694-F71F57218EA7}">
      <dgm:prSet phldrT="[Text]" phldr="0"/>
      <dgm:spPr/>
      <dgm:t>
        <a:bodyPr/>
        <a:lstStyle/>
        <a:p>
          <a:r>
            <a:rPr lang="en-GB">
              <a:latin typeface="Calibri Light" panose="020F0302020204030204"/>
            </a:rPr>
            <a:t>Pain</a:t>
          </a:r>
          <a:endParaRPr lang="en-GB"/>
        </a:p>
      </dgm:t>
    </dgm:pt>
    <dgm:pt modelId="{92946E9A-6F96-4BD7-B71D-7333763B98CE}" type="parTrans" cxnId="{48AF809D-3309-4CF6-8C80-A79312E87E9E}">
      <dgm:prSet/>
      <dgm:spPr/>
      <dgm:t>
        <a:bodyPr/>
        <a:lstStyle/>
        <a:p>
          <a:endParaRPr lang="en-GB"/>
        </a:p>
      </dgm:t>
    </dgm:pt>
    <dgm:pt modelId="{9158A4F5-C45F-48F4-95C1-F601789701E1}" type="sibTrans" cxnId="{48AF809D-3309-4CF6-8C80-A79312E87E9E}">
      <dgm:prSet/>
      <dgm:spPr/>
      <dgm:t>
        <a:bodyPr/>
        <a:lstStyle/>
        <a:p>
          <a:endParaRPr lang="en-GB"/>
        </a:p>
      </dgm:t>
    </dgm:pt>
    <dgm:pt modelId="{B442B08B-AE38-4E6F-A81F-B411E2524AB4}">
      <dgm:prSet phldrT="[Text]" phldr="0"/>
      <dgm:spPr/>
      <dgm:t>
        <a:bodyPr/>
        <a:lstStyle/>
        <a:p>
          <a:r>
            <a:rPr lang="en-GB">
              <a:latin typeface="Calibri Light" panose="020F0302020204030204"/>
            </a:rPr>
            <a:t>Breathlessness</a:t>
          </a:r>
          <a:endParaRPr lang="en-GB"/>
        </a:p>
      </dgm:t>
    </dgm:pt>
    <dgm:pt modelId="{C30813B0-E68A-4241-9792-7C9747A5EAFB}" type="parTrans" cxnId="{2D64F0AD-D06F-4DD1-9A9A-7F765E5AF15E}">
      <dgm:prSet/>
      <dgm:spPr/>
      <dgm:t>
        <a:bodyPr/>
        <a:lstStyle/>
        <a:p>
          <a:endParaRPr lang="en-GB"/>
        </a:p>
      </dgm:t>
    </dgm:pt>
    <dgm:pt modelId="{0DBF3E88-E9B2-4B19-9F03-0DE5448C0A30}" type="sibTrans" cxnId="{2D64F0AD-D06F-4DD1-9A9A-7F765E5AF15E}">
      <dgm:prSet/>
      <dgm:spPr/>
      <dgm:t>
        <a:bodyPr/>
        <a:lstStyle/>
        <a:p>
          <a:endParaRPr lang="en-GB"/>
        </a:p>
      </dgm:t>
    </dgm:pt>
    <dgm:pt modelId="{EF8E973F-EBE7-42DB-A1AE-A3D72962D3C9}">
      <dgm:prSet phldrT="[Text]" phldr="0"/>
      <dgm:spPr/>
      <dgm:t>
        <a:bodyPr/>
        <a:lstStyle/>
        <a:p>
          <a:r>
            <a:rPr lang="en-GB">
              <a:latin typeface="Calibri Light" panose="020F0302020204030204"/>
            </a:rPr>
            <a:t>Anxiety</a:t>
          </a:r>
          <a:endParaRPr lang="en-GB"/>
        </a:p>
      </dgm:t>
    </dgm:pt>
    <dgm:pt modelId="{03A4AD63-831A-4F7D-A68F-363AD3CD4AAE}" type="parTrans" cxnId="{5DDAD9C6-952D-471A-97DA-63908A36A688}">
      <dgm:prSet/>
      <dgm:spPr/>
      <dgm:t>
        <a:bodyPr/>
        <a:lstStyle/>
        <a:p>
          <a:endParaRPr lang="en-GB"/>
        </a:p>
      </dgm:t>
    </dgm:pt>
    <dgm:pt modelId="{356D743B-EFB6-4259-A6BB-AB9C256AEBC1}" type="sibTrans" cxnId="{5DDAD9C6-952D-471A-97DA-63908A36A688}">
      <dgm:prSet/>
      <dgm:spPr/>
      <dgm:t>
        <a:bodyPr/>
        <a:lstStyle/>
        <a:p>
          <a:endParaRPr lang="en-GB"/>
        </a:p>
      </dgm:t>
    </dgm:pt>
    <dgm:pt modelId="{E992DFA2-224F-4FCE-81E4-453E459CC51F}">
      <dgm:prSet phldrT="[Text]" phldr="0"/>
      <dgm:spPr/>
      <dgm:t>
        <a:bodyPr/>
        <a:lstStyle/>
        <a:p>
          <a:r>
            <a:rPr lang="en-GB">
              <a:latin typeface="Calibri Light" panose="020F0302020204030204"/>
            </a:rPr>
            <a:t>Grief</a:t>
          </a:r>
          <a:endParaRPr lang="en-GB">
            <a:latin typeface="Calibri Light" panose="020F0302020204030204"/>
            <a:cs typeface="Calibri Light" panose="020F0302020204030204"/>
          </a:endParaRPr>
        </a:p>
      </dgm:t>
    </dgm:pt>
    <dgm:pt modelId="{9248028F-CFE9-4943-8B1C-A81EA8D3EFA2}" type="parTrans" cxnId="{7B5F5BD6-59FD-4FB0-A2E6-008A086ED3B0}">
      <dgm:prSet/>
      <dgm:spPr/>
      <dgm:t>
        <a:bodyPr/>
        <a:lstStyle/>
        <a:p>
          <a:endParaRPr lang="en-GB"/>
        </a:p>
      </dgm:t>
    </dgm:pt>
    <dgm:pt modelId="{47244414-AB80-4B20-A0E3-1CF3E17AAA1D}" type="sibTrans" cxnId="{7B5F5BD6-59FD-4FB0-A2E6-008A086ED3B0}">
      <dgm:prSet/>
      <dgm:spPr/>
      <dgm:t>
        <a:bodyPr/>
        <a:lstStyle/>
        <a:p>
          <a:endParaRPr lang="en-GB"/>
        </a:p>
      </dgm:t>
    </dgm:pt>
    <dgm:pt modelId="{1FAD1929-7DA6-49E8-A915-3087D5B49F7B}">
      <dgm:prSet phldr="0"/>
      <dgm:spPr/>
      <dgm:t>
        <a:bodyPr/>
        <a:lstStyle/>
        <a:p>
          <a:r>
            <a:rPr lang="en-GB">
              <a:latin typeface="Calibri Light"/>
              <a:cs typeface="Calibri Light"/>
            </a:rPr>
            <a:t>Exertion</a:t>
          </a:r>
          <a:endParaRPr lang="en-GB">
            <a:latin typeface="Century Gothic" panose="020B0502020202020204"/>
            <a:cs typeface="Calibri Light"/>
          </a:endParaRPr>
        </a:p>
      </dgm:t>
    </dgm:pt>
    <dgm:pt modelId="{820501E4-9662-42ED-84B2-1AB87E8517FB}" type="parTrans" cxnId="{3B79AD64-80ED-4A21-8F58-1C4A6BE22456}">
      <dgm:prSet/>
      <dgm:spPr/>
    </dgm:pt>
    <dgm:pt modelId="{391642FD-C830-4576-A568-7260F08BD1D7}" type="sibTrans" cxnId="{3B79AD64-80ED-4A21-8F58-1C4A6BE22456}">
      <dgm:prSet/>
      <dgm:spPr/>
    </dgm:pt>
    <dgm:pt modelId="{F34912E6-677E-4B7D-849B-FFFD338A0C43}">
      <dgm:prSet phldr="0"/>
      <dgm:spPr/>
      <dgm:t>
        <a:bodyPr/>
        <a:lstStyle/>
        <a:p>
          <a:r>
            <a:rPr lang="en-GB">
              <a:latin typeface="Calibri Light"/>
              <a:cs typeface="Calibri Light"/>
            </a:rPr>
            <a:t>Hydration</a:t>
          </a:r>
        </a:p>
      </dgm:t>
    </dgm:pt>
    <dgm:pt modelId="{2FD4BDE4-A304-4C8E-A925-E7BF65077356}" type="parTrans" cxnId="{9E2BAEB2-630B-4C5E-B42F-21FD8D07424D}">
      <dgm:prSet/>
      <dgm:spPr/>
    </dgm:pt>
    <dgm:pt modelId="{F9ECCA36-0474-44B1-A2D7-D6AAD0491E9B}" type="sibTrans" cxnId="{9E2BAEB2-630B-4C5E-B42F-21FD8D07424D}">
      <dgm:prSet/>
      <dgm:spPr/>
    </dgm:pt>
    <dgm:pt modelId="{E68747D9-A0A0-445B-B397-5D96445F0022}">
      <dgm:prSet phldr="0"/>
      <dgm:spPr/>
      <dgm:t>
        <a:bodyPr/>
        <a:lstStyle/>
        <a:p>
          <a:pPr rtl="0"/>
          <a:r>
            <a:rPr lang="en-GB">
              <a:latin typeface="Calibri Light"/>
              <a:cs typeface="Calibri Light"/>
            </a:rPr>
            <a:t>Poor diet</a:t>
          </a:r>
        </a:p>
      </dgm:t>
    </dgm:pt>
    <dgm:pt modelId="{97F8E752-C568-4B86-816E-11EF1038AF89}" type="parTrans" cxnId="{7CDE3AE9-9065-4068-B449-8346E0109CCE}">
      <dgm:prSet/>
      <dgm:spPr/>
    </dgm:pt>
    <dgm:pt modelId="{6B9EA7DA-6187-496D-9A95-7ECD080E4774}" type="sibTrans" cxnId="{7CDE3AE9-9065-4068-B449-8346E0109CCE}">
      <dgm:prSet/>
      <dgm:spPr/>
    </dgm:pt>
    <dgm:pt modelId="{8B5C62D3-1D29-40AC-A1EC-7A945F22C0B0}">
      <dgm:prSet phldr="0"/>
      <dgm:spPr/>
      <dgm:t>
        <a:bodyPr/>
        <a:lstStyle/>
        <a:p>
          <a:r>
            <a:rPr lang="en-GB">
              <a:latin typeface="Calibri Light"/>
              <a:cs typeface="Calibri Light"/>
            </a:rPr>
            <a:t>Illness/infection</a:t>
          </a:r>
        </a:p>
      </dgm:t>
    </dgm:pt>
    <dgm:pt modelId="{FF753E38-F3A1-4C04-8002-F2AD04D4448C}" type="parTrans" cxnId="{A67DCEC7-6466-4B5D-ADBC-E95DE3B7340C}">
      <dgm:prSet/>
      <dgm:spPr/>
    </dgm:pt>
    <dgm:pt modelId="{2F2CD437-E537-457D-B73F-A677C6C308E5}" type="sibTrans" cxnId="{A67DCEC7-6466-4B5D-ADBC-E95DE3B7340C}">
      <dgm:prSet/>
      <dgm:spPr/>
    </dgm:pt>
    <dgm:pt modelId="{34DD9E7F-F8E3-4664-A274-2D16CE17022E}" type="pres">
      <dgm:prSet presAssocID="{52A581ED-EBD8-4C91-A84B-2DC8BAF4B127}" presName="diagram" presStyleCnt="0">
        <dgm:presLayoutVars>
          <dgm:dir/>
          <dgm:resizeHandles val="exact"/>
        </dgm:presLayoutVars>
      </dgm:prSet>
      <dgm:spPr/>
      <dgm:t>
        <a:bodyPr/>
        <a:lstStyle/>
        <a:p>
          <a:endParaRPr lang="en-GB"/>
        </a:p>
      </dgm:t>
    </dgm:pt>
    <dgm:pt modelId="{3A172782-F14B-4DA7-A54D-5E722A11DAAA}" type="pres">
      <dgm:prSet presAssocID="{1D81C385-429A-4AA5-AB2F-B8F0D2FF4AAF}" presName="node" presStyleLbl="node1" presStyleIdx="0" presStyleCnt="9">
        <dgm:presLayoutVars>
          <dgm:bulletEnabled val="1"/>
        </dgm:presLayoutVars>
      </dgm:prSet>
      <dgm:spPr/>
      <dgm:t>
        <a:bodyPr/>
        <a:lstStyle/>
        <a:p>
          <a:endParaRPr lang="en-GB"/>
        </a:p>
      </dgm:t>
    </dgm:pt>
    <dgm:pt modelId="{D088AE08-D49F-4794-97BA-D830842FB1F5}" type="pres">
      <dgm:prSet presAssocID="{9A8BDE0B-5D07-4D71-96CD-AEE6124EEA47}" presName="sibTrans" presStyleCnt="0"/>
      <dgm:spPr/>
    </dgm:pt>
    <dgm:pt modelId="{87C5C5AA-7FC9-47BB-8133-47DA9A5CFA4A}" type="pres">
      <dgm:prSet presAssocID="{5D92D80A-1C3A-49D7-9694-F71F57218EA7}" presName="node" presStyleLbl="node1" presStyleIdx="1" presStyleCnt="9">
        <dgm:presLayoutVars>
          <dgm:bulletEnabled val="1"/>
        </dgm:presLayoutVars>
      </dgm:prSet>
      <dgm:spPr/>
      <dgm:t>
        <a:bodyPr/>
        <a:lstStyle/>
        <a:p>
          <a:endParaRPr lang="en-GB"/>
        </a:p>
      </dgm:t>
    </dgm:pt>
    <dgm:pt modelId="{AD19445D-AF0D-4D17-9854-D51B0EF7CCC5}" type="pres">
      <dgm:prSet presAssocID="{9158A4F5-C45F-48F4-95C1-F601789701E1}" presName="sibTrans" presStyleCnt="0"/>
      <dgm:spPr/>
    </dgm:pt>
    <dgm:pt modelId="{AEA5C928-310C-469E-807C-8A0AA5BB7800}" type="pres">
      <dgm:prSet presAssocID="{B442B08B-AE38-4E6F-A81F-B411E2524AB4}" presName="node" presStyleLbl="node1" presStyleIdx="2" presStyleCnt="9">
        <dgm:presLayoutVars>
          <dgm:bulletEnabled val="1"/>
        </dgm:presLayoutVars>
      </dgm:prSet>
      <dgm:spPr/>
      <dgm:t>
        <a:bodyPr/>
        <a:lstStyle/>
        <a:p>
          <a:endParaRPr lang="en-GB"/>
        </a:p>
      </dgm:t>
    </dgm:pt>
    <dgm:pt modelId="{F0E386CC-4BDF-49DD-A664-2F0025481EB4}" type="pres">
      <dgm:prSet presAssocID="{0DBF3E88-E9B2-4B19-9F03-0DE5448C0A30}" presName="sibTrans" presStyleCnt="0"/>
      <dgm:spPr/>
    </dgm:pt>
    <dgm:pt modelId="{48277816-F909-4EEB-86CD-FF38475B3DB7}" type="pres">
      <dgm:prSet presAssocID="{EF8E973F-EBE7-42DB-A1AE-A3D72962D3C9}" presName="node" presStyleLbl="node1" presStyleIdx="3" presStyleCnt="9">
        <dgm:presLayoutVars>
          <dgm:bulletEnabled val="1"/>
        </dgm:presLayoutVars>
      </dgm:prSet>
      <dgm:spPr/>
      <dgm:t>
        <a:bodyPr/>
        <a:lstStyle/>
        <a:p>
          <a:endParaRPr lang="en-GB"/>
        </a:p>
      </dgm:t>
    </dgm:pt>
    <dgm:pt modelId="{33BAD7F6-3052-4B69-A089-6012BC76D7E1}" type="pres">
      <dgm:prSet presAssocID="{356D743B-EFB6-4259-A6BB-AB9C256AEBC1}" presName="sibTrans" presStyleCnt="0"/>
      <dgm:spPr/>
    </dgm:pt>
    <dgm:pt modelId="{035169CC-39D4-4FDA-9497-DAEC52CC9D5F}" type="pres">
      <dgm:prSet presAssocID="{E992DFA2-224F-4FCE-81E4-453E459CC51F}" presName="node" presStyleLbl="node1" presStyleIdx="4" presStyleCnt="9">
        <dgm:presLayoutVars>
          <dgm:bulletEnabled val="1"/>
        </dgm:presLayoutVars>
      </dgm:prSet>
      <dgm:spPr/>
      <dgm:t>
        <a:bodyPr/>
        <a:lstStyle/>
        <a:p>
          <a:endParaRPr lang="en-GB"/>
        </a:p>
      </dgm:t>
    </dgm:pt>
    <dgm:pt modelId="{88A76FB1-F1CC-45D2-97BE-8D04E06586A9}" type="pres">
      <dgm:prSet presAssocID="{47244414-AB80-4B20-A0E3-1CF3E17AAA1D}" presName="sibTrans" presStyleCnt="0"/>
      <dgm:spPr/>
    </dgm:pt>
    <dgm:pt modelId="{7EAF09BB-9251-4967-A31E-EC00BAB633DD}" type="pres">
      <dgm:prSet presAssocID="{1FAD1929-7DA6-49E8-A915-3087D5B49F7B}" presName="node" presStyleLbl="node1" presStyleIdx="5" presStyleCnt="9">
        <dgm:presLayoutVars>
          <dgm:bulletEnabled val="1"/>
        </dgm:presLayoutVars>
      </dgm:prSet>
      <dgm:spPr/>
      <dgm:t>
        <a:bodyPr/>
        <a:lstStyle/>
        <a:p>
          <a:endParaRPr lang="en-GB"/>
        </a:p>
      </dgm:t>
    </dgm:pt>
    <dgm:pt modelId="{40C15D15-B6FF-4EEA-8389-01BAE9B0F00B}" type="pres">
      <dgm:prSet presAssocID="{391642FD-C830-4576-A568-7260F08BD1D7}" presName="sibTrans" presStyleCnt="0"/>
      <dgm:spPr/>
    </dgm:pt>
    <dgm:pt modelId="{A72E5B06-FDC1-456C-B068-423DCEAA81F5}" type="pres">
      <dgm:prSet presAssocID="{F34912E6-677E-4B7D-849B-FFFD338A0C43}" presName="node" presStyleLbl="node1" presStyleIdx="6" presStyleCnt="9">
        <dgm:presLayoutVars>
          <dgm:bulletEnabled val="1"/>
        </dgm:presLayoutVars>
      </dgm:prSet>
      <dgm:spPr/>
      <dgm:t>
        <a:bodyPr/>
        <a:lstStyle/>
        <a:p>
          <a:endParaRPr lang="en-GB"/>
        </a:p>
      </dgm:t>
    </dgm:pt>
    <dgm:pt modelId="{20E3971D-FEDE-4CC9-94CE-A099D3378C8B}" type="pres">
      <dgm:prSet presAssocID="{F9ECCA36-0474-44B1-A2D7-D6AAD0491E9B}" presName="sibTrans" presStyleCnt="0"/>
      <dgm:spPr/>
    </dgm:pt>
    <dgm:pt modelId="{850B2456-CD28-434F-B9C5-7CC771511EB0}" type="pres">
      <dgm:prSet presAssocID="{E68747D9-A0A0-445B-B397-5D96445F0022}" presName="node" presStyleLbl="node1" presStyleIdx="7" presStyleCnt="9">
        <dgm:presLayoutVars>
          <dgm:bulletEnabled val="1"/>
        </dgm:presLayoutVars>
      </dgm:prSet>
      <dgm:spPr/>
      <dgm:t>
        <a:bodyPr/>
        <a:lstStyle/>
        <a:p>
          <a:endParaRPr lang="en-GB"/>
        </a:p>
      </dgm:t>
    </dgm:pt>
    <dgm:pt modelId="{E0EB5448-CCFD-4B9E-A7BC-C5D6144796DB}" type="pres">
      <dgm:prSet presAssocID="{6B9EA7DA-6187-496D-9A95-7ECD080E4774}" presName="sibTrans" presStyleCnt="0"/>
      <dgm:spPr/>
    </dgm:pt>
    <dgm:pt modelId="{319CDA99-5C13-4D23-A22D-99C1D1D07368}" type="pres">
      <dgm:prSet presAssocID="{8B5C62D3-1D29-40AC-A1EC-7A945F22C0B0}" presName="node" presStyleLbl="node1" presStyleIdx="8" presStyleCnt="9">
        <dgm:presLayoutVars>
          <dgm:bulletEnabled val="1"/>
        </dgm:presLayoutVars>
      </dgm:prSet>
      <dgm:spPr/>
      <dgm:t>
        <a:bodyPr/>
        <a:lstStyle/>
        <a:p>
          <a:endParaRPr lang="en-GB"/>
        </a:p>
      </dgm:t>
    </dgm:pt>
  </dgm:ptLst>
  <dgm:cxnLst>
    <dgm:cxn modelId="{3B79AD64-80ED-4A21-8F58-1C4A6BE22456}" srcId="{52A581ED-EBD8-4C91-A84B-2DC8BAF4B127}" destId="{1FAD1929-7DA6-49E8-A915-3087D5B49F7B}" srcOrd="5" destOrd="0" parTransId="{820501E4-9662-42ED-84B2-1AB87E8517FB}" sibTransId="{391642FD-C830-4576-A568-7260F08BD1D7}"/>
    <dgm:cxn modelId="{F8EDBF1D-CC9E-4A3F-BDC5-6439FA8AD977}" type="presOf" srcId="{E68747D9-A0A0-445B-B397-5D96445F0022}" destId="{850B2456-CD28-434F-B9C5-7CC771511EB0}" srcOrd="0" destOrd="0" presId="urn:microsoft.com/office/officeart/2005/8/layout/default"/>
    <dgm:cxn modelId="{7CDE3AE9-9065-4068-B449-8346E0109CCE}" srcId="{52A581ED-EBD8-4C91-A84B-2DC8BAF4B127}" destId="{E68747D9-A0A0-445B-B397-5D96445F0022}" srcOrd="7" destOrd="0" parTransId="{97F8E752-C568-4B86-816E-11EF1038AF89}" sibTransId="{6B9EA7DA-6187-496D-9A95-7ECD080E4774}"/>
    <dgm:cxn modelId="{5DDAD9C6-952D-471A-97DA-63908A36A688}" srcId="{52A581ED-EBD8-4C91-A84B-2DC8BAF4B127}" destId="{EF8E973F-EBE7-42DB-A1AE-A3D72962D3C9}" srcOrd="3" destOrd="0" parTransId="{03A4AD63-831A-4F7D-A68F-363AD3CD4AAE}" sibTransId="{356D743B-EFB6-4259-A6BB-AB9C256AEBC1}"/>
    <dgm:cxn modelId="{757D42F4-A963-4B7F-A424-3B9852D271A0}" type="presOf" srcId="{B442B08B-AE38-4E6F-A81F-B411E2524AB4}" destId="{AEA5C928-310C-469E-807C-8A0AA5BB7800}" srcOrd="0" destOrd="0" presId="urn:microsoft.com/office/officeart/2005/8/layout/default"/>
    <dgm:cxn modelId="{B50E2BB1-90C9-4CF8-9973-8B5028AE57BD}" type="presOf" srcId="{F34912E6-677E-4B7D-849B-FFFD338A0C43}" destId="{A72E5B06-FDC1-456C-B068-423DCEAA81F5}" srcOrd="0" destOrd="0" presId="urn:microsoft.com/office/officeart/2005/8/layout/default"/>
    <dgm:cxn modelId="{9E2BAEB2-630B-4C5E-B42F-21FD8D07424D}" srcId="{52A581ED-EBD8-4C91-A84B-2DC8BAF4B127}" destId="{F34912E6-677E-4B7D-849B-FFFD338A0C43}" srcOrd="6" destOrd="0" parTransId="{2FD4BDE4-A304-4C8E-A925-E7BF65077356}" sibTransId="{F9ECCA36-0474-44B1-A2D7-D6AAD0491E9B}"/>
    <dgm:cxn modelId="{6D455DB5-29E2-4208-95C1-0421EB981931}" type="presOf" srcId="{1D81C385-429A-4AA5-AB2F-B8F0D2FF4AAF}" destId="{3A172782-F14B-4DA7-A54D-5E722A11DAAA}" srcOrd="0" destOrd="0" presId="urn:microsoft.com/office/officeart/2005/8/layout/default"/>
    <dgm:cxn modelId="{48AF809D-3309-4CF6-8C80-A79312E87E9E}" srcId="{52A581ED-EBD8-4C91-A84B-2DC8BAF4B127}" destId="{5D92D80A-1C3A-49D7-9694-F71F57218EA7}" srcOrd="1" destOrd="0" parTransId="{92946E9A-6F96-4BD7-B71D-7333763B98CE}" sibTransId="{9158A4F5-C45F-48F4-95C1-F601789701E1}"/>
    <dgm:cxn modelId="{573FBE2D-C4B8-4F28-9CF1-C7262691E861}" type="presOf" srcId="{5D92D80A-1C3A-49D7-9694-F71F57218EA7}" destId="{87C5C5AA-7FC9-47BB-8133-47DA9A5CFA4A}" srcOrd="0" destOrd="0" presId="urn:microsoft.com/office/officeart/2005/8/layout/default"/>
    <dgm:cxn modelId="{93CD3204-C22E-4336-8570-65E9ADC64D21}" type="presOf" srcId="{E992DFA2-224F-4FCE-81E4-453E459CC51F}" destId="{035169CC-39D4-4FDA-9497-DAEC52CC9D5F}" srcOrd="0" destOrd="0" presId="urn:microsoft.com/office/officeart/2005/8/layout/default"/>
    <dgm:cxn modelId="{A42E305B-DF89-4DCC-BBA5-0B726ED17479}" type="presOf" srcId="{52A581ED-EBD8-4C91-A84B-2DC8BAF4B127}" destId="{34DD9E7F-F8E3-4664-A274-2D16CE17022E}" srcOrd="0" destOrd="0" presId="urn:microsoft.com/office/officeart/2005/8/layout/default"/>
    <dgm:cxn modelId="{A67DCEC7-6466-4B5D-ADBC-E95DE3B7340C}" srcId="{52A581ED-EBD8-4C91-A84B-2DC8BAF4B127}" destId="{8B5C62D3-1D29-40AC-A1EC-7A945F22C0B0}" srcOrd="8" destOrd="0" parTransId="{FF753E38-F3A1-4C04-8002-F2AD04D4448C}" sibTransId="{2F2CD437-E537-457D-B73F-A677C6C308E5}"/>
    <dgm:cxn modelId="{E8C7EB08-F2F2-4D66-9F94-B0CFE620ECBD}" type="presOf" srcId="{EF8E973F-EBE7-42DB-A1AE-A3D72962D3C9}" destId="{48277816-F909-4EEB-86CD-FF38475B3DB7}" srcOrd="0" destOrd="0" presId="urn:microsoft.com/office/officeart/2005/8/layout/default"/>
    <dgm:cxn modelId="{2D64F0AD-D06F-4DD1-9A9A-7F765E5AF15E}" srcId="{52A581ED-EBD8-4C91-A84B-2DC8BAF4B127}" destId="{B442B08B-AE38-4E6F-A81F-B411E2524AB4}" srcOrd="2" destOrd="0" parTransId="{C30813B0-E68A-4241-9792-7C9747A5EAFB}" sibTransId="{0DBF3E88-E9B2-4B19-9F03-0DE5448C0A30}"/>
    <dgm:cxn modelId="{061A1780-9ADB-41CA-80AB-411265141AAD}" type="presOf" srcId="{8B5C62D3-1D29-40AC-A1EC-7A945F22C0B0}" destId="{319CDA99-5C13-4D23-A22D-99C1D1D07368}" srcOrd="0" destOrd="0" presId="urn:microsoft.com/office/officeart/2005/8/layout/default"/>
    <dgm:cxn modelId="{7B5F5BD6-59FD-4FB0-A2E6-008A086ED3B0}" srcId="{52A581ED-EBD8-4C91-A84B-2DC8BAF4B127}" destId="{E992DFA2-224F-4FCE-81E4-453E459CC51F}" srcOrd="4" destOrd="0" parTransId="{9248028F-CFE9-4943-8B1C-A81EA8D3EFA2}" sibTransId="{47244414-AB80-4B20-A0E3-1CF3E17AAA1D}"/>
    <dgm:cxn modelId="{B5F1A417-00E6-475E-A4A1-7BF54A21C88C}" type="presOf" srcId="{1FAD1929-7DA6-49E8-A915-3087D5B49F7B}" destId="{7EAF09BB-9251-4967-A31E-EC00BAB633DD}" srcOrd="0" destOrd="0" presId="urn:microsoft.com/office/officeart/2005/8/layout/default"/>
    <dgm:cxn modelId="{59BED427-CD5D-478E-83B2-7FD746A709AA}" srcId="{52A581ED-EBD8-4C91-A84B-2DC8BAF4B127}" destId="{1D81C385-429A-4AA5-AB2F-B8F0D2FF4AAF}" srcOrd="0" destOrd="0" parTransId="{875422AC-9643-4367-A3E9-6D4A313AD247}" sibTransId="{9A8BDE0B-5D07-4D71-96CD-AEE6124EEA47}"/>
    <dgm:cxn modelId="{EDB79E05-1A36-463C-B89B-631784E67DE7}" type="presParOf" srcId="{34DD9E7F-F8E3-4664-A274-2D16CE17022E}" destId="{3A172782-F14B-4DA7-A54D-5E722A11DAAA}" srcOrd="0" destOrd="0" presId="urn:microsoft.com/office/officeart/2005/8/layout/default"/>
    <dgm:cxn modelId="{B00361BC-460F-4B6C-99BB-36B669581467}" type="presParOf" srcId="{34DD9E7F-F8E3-4664-A274-2D16CE17022E}" destId="{D088AE08-D49F-4794-97BA-D830842FB1F5}" srcOrd="1" destOrd="0" presId="urn:microsoft.com/office/officeart/2005/8/layout/default"/>
    <dgm:cxn modelId="{7482F6C8-774B-46A0-A5CC-B25C642ED7B5}" type="presParOf" srcId="{34DD9E7F-F8E3-4664-A274-2D16CE17022E}" destId="{87C5C5AA-7FC9-47BB-8133-47DA9A5CFA4A}" srcOrd="2" destOrd="0" presId="urn:microsoft.com/office/officeart/2005/8/layout/default"/>
    <dgm:cxn modelId="{EE85D38C-72FD-4320-ADA1-7CF15900427D}" type="presParOf" srcId="{34DD9E7F-F8E3-4664-A274-2D16CE17022E}" destId="{AD19445D-AF0D-4D17-9854-D51B0EF7CCC5}" srcOrd="3" destOrd="0" presId="urn:microsoft.com/office/officeart/2005/8/layout/default"/>
    <dgm:cxn modelId="{3BD99118-DD4E-4BCB-AAAC-9D0811361ABE}" type="presParOf" srcId="{34DD9E7F-F8E3-4664-A274-2D16CE17022E}" destId="{AEA5C928-310C-469E-807C-8A0AA5BB7800}" srcOrd="4" destOrd="0" presId="urn:microsoft.com/office/officeart/2005/8/layout/default"/>
    <dgm:cxn modelId="{08B84924-1C73-496B-8BE3-0E73AB0308B0}" type="presParOf" srcId="{34DD9E7F-F8E3-4664-A274-2D16CE17022E}" destId="{F0E386CC-4BDF-49DD-A664-2F0025481EB4}" srcOrd="5" destOrd="0" presId="urn:microsoft.com/office/officeart/2005/8/layout/default"/>
    <dgm:cxn modelId="{E694ADB2-12C7-47CC-B3A1-24B2C4CD2F8A}" type="presParOf" srcId="{34DD9E7F-F8E3-4664-A274-2D16CE17022E}" destId="{48277816-F909-4EEB-86CD-FF38475B3DB7}" srcOrd="6" destOrd="0" presId="urn:microsoft.com/office/officeart/2005/8/layout/default"/>
    <dgm:cxn modelId="{82276924-D9C0-4546-964C-A863D667578F}" type="presParOf" srcId="{34DD9E7F-F8E3-4664-A274-2D16CE17022E}" destId="{33BAD7F6-3052-4B69-A089-6012BC76D7E1}" srcOrd="7" destOrd="0" presId="urn:microsoft.com/office/officeart/2005/8/layout/default"/>
    <dgm:cxn modelId="{BC246B5D-A322-4DCE-96C8-B84FA4AEC831}" type="presParOf" srcId="{34DD9E7F-F8E3-4664-A274-2D16CE17022E}" destId="{035169CC-39D4-4FDA-9497-DAEC52CC9D5F}" srcOrd="8" destOrd="0" presId="urn:microsoft.com/office/officeart/2005/8/layout/default"/>
    <dgm:cxn modelId="{040DDACE-59E8-423C-B05C-C5DFADCE6B4F}" type="presParOf" srcId="{34DD9E7F-F8E3-4664-A274-2D16CE17022E}" destId="{88A76FB1-F1CC-45D2-97BE-8D04E06586A9}" srcOrd="9" destOrd="0" presId="urn:microsoft.com/office/officeart/2005/8/layout/default"/>
    <dgm:cxn modelId="{59E6E23B-64EF-4C13-9205-6294B2283CB4}" type="presParOf" srcId="{34DD9E7F-F8E3-4664-A274-2D16CE17022E}" destId="{7EAF09BB-9251-4967-A31E-EC00BAB633DD}" srcOrd="10" destOrd="0" presId="urn:microsoft.com/office/officeart/2005/8/layout/default"/>
    <dgm:cxn modelId="{9346778C-71A6-4E3E-B2AF-C849067E922A}" type="presParOf" srcId="{34DD9E7F-F8E3-4664-A274-2D16CE17022E}" destId="{40C15D15-B6FF-4EEA-8389-01BAE9B0F00B}" srcOrd="11" destOrd="0" presId="urn:microsoft.com/office/officeart/2005/8/layout/default"/>
    <dgm:cxn modelId="{6A00C9E0-134A-40FF-A6DE-29F71DE7E005}" type="presParOf" srcId="{34DD9E7F-F8E3-4664-A274-2D16CE17022E}" destId="{A72E5B06-FDC1-456C-B068-423DCEAA81F5}" srcOrd="12" destOrd="0" presId="urn:microsoft.com/office/officeart/2005/8/layout/default"/>
    <dgm:cxn modelId="{BA4A52B8-C1A9-4AE9-B51F-D5EAF29C2DAD}" type="presParOf" srcId="{34DD9E7F-F8E3-4664-A274-2D16CE17022E}" destId="{20E3971D-FEDE-4CC9-94CE-A099D3378C8B}" srcOrd="13" destOrd="0" presId="urn:microsoft.com/office/officeart/2005/8/layout/default"/>
    <dgm:cxn modelId="{17931200-9169-4A5F-BF60-B496FE4F23C9}" type="presParOf" srcId="{34DD9E7F-F8E3-4664-A274-2D16CE17022E}" destId="{850B2456-CD28-434F-B9C5-7CC771511EB0}" srcOrd="14" destOrd="0" presId="urn:microsoft.com/office/officeart/2005/8/layout/default"/>
    <dgm:cxn modelId="{24A2A1FD-A2F7-4023-8C1E-CBBB90E85023}" type="presParOf" srcId="{34DD9E7F-F8E3-4664-A274-2D16CE17022E}" destId="{E0EB5448-CCFD-4B9E-A7BC-C5D6144796DB}" srcOrd="15" destOrd="0" presId="urn:microsoft.com/office/officeart/2005/8/layout/default"/>
    <dgm:cxn modelId="{C3000FAA-2075-4FC4-A87A-8A7D448CB7D3}" type="presParOf" srcId="{34DD9E7F-F8E3-4664-A274-2D16CE17022E}" destId="{319CDA99-5C13-4D23-A22D-99C1D1D07368}"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028BA-798A-44AA-9CD0-A6F943DDB00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66D30BC-F86A-46F9-8847-70010D34A6E1}">
      <dgm:prSet/>
      <dgm:spPr/>
      <dgm:t>
        <a:bodyPr/>
        <a:lstStyle/>
        <a:p>
          <a:pPr rtl="0"/>
          <a:r>
            <a:rPr lang="en-US">
              <a:latin typeface="Century Gothic" panose="020B0502020202020204"/>
            </a:rPr>
            <a:t> Refuse</a:t>
          </a:r>
          <a:r>
            <a:rPr lang="en-US"/>
            <a:t> to buy into the judgments your mind makes about yourself </a:t>
          </a:r>
          <a:r>
            <a:rPr lang="en-US">
              <a:latin typeface="Century Gothic" panose="020B0502020202020204"/>
            </a:rPr>
            <a:t>(</a:t>
          </a:r>
          <a:r>
            <a:rPr lang="en-US"/>
            <a:t>good judgments or bad ones.) </a:t>
          </a:r>
        </a:p>
      </dgm:t>
    </dgm:pt>
    <dgm:pt modelId="{6BC9ACF7-FC00-4E5E-A721-02D41D0DA024}" type="parTrans" cxnId="{F22D26EA-7F01-4D47-A55E-D0BE2BB51769}">
      <dgm:prSet/>
      <dgm:spPr/>
      <dgm:t>
        <a:bodyPr/>
        <a:lstStyle/>
        <a:p>
          <a:endParaRPr lang="en-US"/>
        </a:p>
      </dgm:t>
    </dgm:pt>
    <dgm:pt modelId="{0C067E6D-90EA-4E3F-989A-CFC745E39D72}" type="sibTrans" cxnId="{F22D26EA-7F01-4D47-A55E-D0BE2BB51769}">
      <dgm:prSet/>
      <dgm:spPr/>
      <dgm:t>
        <a:bodyPr/>
        <a:lstStyle/>
        <a:p>
          <a:endParaRPr lang="en-US"/>
        </a:p>
      </dgm:t>
    </dgm:pt>
    <dgm:pt modelId="{822A7C6A-C1E0-4EA4-B0E9-DDFD1793BDD8}">
      <dgm:prSet/>
      <dgm:spPr/>
      <dgm:t>
        <a:bodyPr/>
        <a:lstStyle/>
        <a:p>
          <a:pPr rtl="0"/>
          <a:r>
            <a:rPr lang="en-US"/>
            <a:t>Instead, recognise </a:t>
          </a:r>
          <a:r>
            <a:rPr lang="en-US">
              <a:latin typeface="Century Gothic" panose="020B0502020202020204"/>
            </a:rPr>
            <a:t>your strengths</a:t>
          </a:r>
          <a:r>
            <a:rPr lang="en-US"/>
            <a:t> and weaknesses.</a:t>
          </a:r>
        </a:p>
      </dgm:t>
    </dgm:pt>
    <dgm:pt modelId="{178A6C28-8E11-4651-8136-FDA17E6AA2DF}" type="parTrans" cxnId="{7E94BE38-45B1-4174-A6B3-3C4D9876B689}">
      <dgm:prSet/>
      <dgm:spPr/>
      <dgm:t>
        <a:bodyPr/>
        <a:lstStyle/>
        <a:p>
          <a:endParaRPr lang="en-US"/>
        </a:p>
      </dgm:t>
    </dgm:pt>
    <dgm:pt modelId="{5026E4AA-BEFA-4034-8AEC-E4F0D2FD54A3}" type="sibTrans" cxnId="{7E94BE38-45B1-4174-A6B3-3C4D9876B689}">
      <dgm:prSet/>
      <dgm:spPr/>
      <dgm:t>
        <a:bodyPr/>
        <a:lstStyle/>
        <a:p>
          <a:endParaRPr lang="en-US"/>
        </a:p>
      </dgm:t>
    </dgm:pt>
    <dgm:pt modelId="{7EDB18D2-B7AB-46EE-83CA-2F4051ED169F}">
      <dgm:prSet/>
      <dgm:spPr/>
      <dgm:t>
        <a:bodyPr/>
        <a:lstStyle/>
        <a:p>
          <a:pPr rtl="0"/>
          <a:r>
            <a:rPr lang="en-US"/>
            <a:t>Accept </a:t>
          </a:r>
          <a:r>
            <a:rPr lang="en-US">
              <a:latin typeface="Century Gothic" panose="020B0502020202020204"/>
            </a:rPr>
            <a:t>today and</a:t>
          </a:r>
          <a:r>
            <a:rPr lang="en-US"/>
            <a:t> make plans for the person you want to be.</a:t>
          </a:r>
        </a:p>
      </dgm:t>
    </dgm:pt>
    <dgm:pt modelId="{AA7AA44B-923A-46C3-9B6B-8A2625D584A2}" type="parTrans" cxnId="{2FB67066-DC09-4E2B-8AAA-B78F03A4DEBD}">
      <dgm:prSet/>
      <dgm:spPr/>
      <dgm:t>
        <a:bodyPr/>
        <a:lstStyle/>
        <a:p>
          <a:endParaRPr lang="en-US"/>
        </a:p>
      </dgm:t>
    </dgm:pt>
    <dgm:pt modelId="{7B636384-0B2D-498A-841B-5F959E3C3A19}" type="sibTrans" cxnId="{2FB67066-DC09-4E2B-8AAA-B78F03A4DEBD}">
      <dgm:prSet/>
      <dgm:spPr/>
      <dgm:t>
        <a:bodyPr/>
        <a:lstStyle/>
        <a:p>
          <a:endParaRPr lang="en-US"/>
        </a:p>
      </dgm:t>
    </dgm:pt>
    <dgm:pt modelId="{198BDF9C-EB69-438D-85BC-1A6ACAAA551B}" type="pres">
      <dgm:prSet presAssocID="{AA8028BA-798A-44AA-9CD0-A6F943DDB008}" presName="outerComposite" presStyleCnt="0">
        <dgm:presLayoutVars>
          <dgm:chMax val="5"/>
          <dgm:dir/>
          <dgm:resizeHandles val="exact"/>
        </dgm:presLayoutVars>
      </dgm:prSet>
      <dgm:spPr/>
      <dgm:t>
        <a:bodyPr/>
        <a:lstStyle/>
        <a:p>
          <a:endParaRPr lang="en-GB"/>
        </a:p>
      </dgm:t>
    </dgm:pt>
    <dgm:pt modelId="{7DB71074-7A0C-4B4F-A992-1F0782DD536F}" type="pres">
      <dgm:prSet presAssocID="{AA8028BA-798A-44AA-9CD0-A6F943DDB008}" presName="dummyMaxCanvas" presStyleCnt="0">
        <dgm:presLayoutVars/>
      </dgm:prSet>
      <dgm:spPr/>
    </dgm:pt>
    <dgm:pt modelId="{682D9C56-E755-470E-942A-14A8A8666515}" type="pres">
      <dgm:prSet presAssocID="{AA8028BA-798A-44AA-9CD0-A6F943DDB008}" presName="ThreeNodes_1" presStyleLbl="node1" presStyleIdx="0" presStyleCnt="3">
        <dgm:presLayoutVars>
          <dgm:bulletEnabled val="1"/>
        </dgm:presLayoutVars>
      </dgm:prSet>
      <dgm:spPr/>
      <dgm:t>
        <a:bodyPr/>
        <a:lstStyle/>
        <a:p>
          <a:endParaRPr lang="en-GB"/>
        </a:p>
      </dgm:t>
    </dgm:pt>
    <dgm:pt modelId="{F1AD99ED-0345-428C-AFD5-7615C8F277BB}" type="pres">
      <dgm:prSet presAssocID="{AA8028BA-798A-44AA-9CD0-A6F943DDB008}" presName="ThreeNodes_2" presStyleLbl="node1" presStyleIdx="1" presStyleCnt="3">
        <dgm:presLayoutVars>
          <dgm:bulletEnabled val="1"/>
        </dgm:presLayoutVars>
      </dgm:prSet>
      <dgm:spPr/>
      <dgm:t>
        <a:bodyPr/>
        <a:lstStyle/>
        <a:p>
          <a:endParaRPr lang="en-GB"/>
        </a:p>
      </dgm:t>
    </dgm:pt>
    <dgm:pt modelId="{A69D1ECA-71CC-416C-A581-76F04CDC8BC0}" type="pres">
      <dgm:prSet presAssocID="{AA8028BA-798A-44AA-9CD0-A6F943DDB008}" presName="ThreeNodes_3" presStyleLbl="node1" presStyleIdx="2" presStyleCnt="3">
        <dgm:presLayoutVars>
          <dgm:bulletEnabled val="1"/>
        </dgm:presLayoutVars>
      </dgm:prSet>
      <dgm:spPr/>
      <dgm:t>
        <a:bodyPr/>
        <a:lstStyle/>
        <a:p>
          <a:endParaRPr lang="en-GB"/>
        </a:p>
      </dgm:t>
    </dgm:pt>
    <dgm:pt modelId="{902A5538-311F-4BF6-B7AA-CA2DF97EFB6A}" type="pres">
      <dgm:prSet presAssocID="{AA8028BA-798A-44AA-9CD0-A6F943DDB008}" presName="ThreeConn_1-2" presStyleLbl="fgAccFollowNode1" presStyleIdx="0" presStyleCnt="2">
        <dgm:presLayoutVars>
          <dgm:bulletEnabled val="1"/>
        </dgm:presLayoutVars>
      </dgm:prSet>
      <dgm:spPr/>
      <dgm:t>
        <a:bodyPr/>
        <a:lstStyle/>
        <a:p>
          <a:endParaRPr lang="en-GB"/>
        </a:p>
      </dgm:t>
    </dgm:pt>
    <dgm:pt modelId="{0E4F4C76-FACC-4AAC-A4E1-CEDF239E61B9}" type="pres">
      <dgm:prSet presAssocID="{AA8028BA-798A-44AA-9CD0-A6F943DDB008}" presName="ThreeConn_2-3" presStyleLbl="fgAccFollowNode1" presStyleIdx="1" presStyleCnt="2">
        <dgm:presLayoutVars>
          <dgm:bulletEnabled val="1"/>
        </dgm:presLayoutVars>
      </dgm:prSet>
      <dgm:spPr/>
      <dgm:t>
        <a:bodyPr/>
        <a:lstStyle/>
        <a:p>
          <a:endParaRPr lang="en-GB"/>
        </a:p>
      </dgm:t>
    </dgm:pt>
    <dgm:pt modelId="{1E589A1D-7521-4FA4-A4B3-08D95DC0F014}" type="pres">
      <dgm:prSet presAssocID="{AA8028BA-798A-44AA-9CD0-A6F943DDB008}" presName="ThreeNodes_1_text" presStyleLbl="node1" presStyleIdx="2" presStyleCnt="3">
        <dgm:presLayoutVars>
          <dgm:bulletEnabled val="1"/>
        </dgm:presLayoutVars>
      </dgm:prSet>
      <dgm:spPr/>
      <dgm:t>
        <a:bodyPr/>
        <a:lstStyle/>
        <a:p>
          <a:endParaRPr lang="en-GB"/>
        </a:p>
      </dgm:t>
    </dgm:pt>
    <dgm:pt modelId="{D8737B37-89F1-4047-A3FA-971C12099912}" type="pres">
      <dgm:prSet presAssocID="{AA8028BA-798A-44AA-9CD0-A6F943DDB008}" presName="ThreeNodes_2_text" presStyleLbl="node1" presStyleIdx="2" presStyleCnt="3">
        <dgm:presLayoutVars>
          <dgm:bulletEnabled val="1"/>
        </dgm:presLayoutVars>
      </dgm:prSet>
      <dgm:spPr/>
      <dgm:t>
        <a:bodyPr/>
        <a:lstStyle/>
        <a:p>
          <a:endParaRPr lang="en-GB"/>
        </a:p>
      </dgm:t>
    </dgm:pt>
    <dgm:pt modelId="{D55BEB12-0CE8-4035-AA2B-F6CE7D0AB6AA}" type="pres">
      <dgm:prSet presAssocID="{AA8028BA-798A-44AA-9CD0-A6F943DDB008}" presName="ThreeNodes_3_text" presStyleLbl="node1" presStyleIdx="2" presStyleCnt="3">
        <dgm:presLayoutVars>
          <dgm:bulletEnabled val="1"/>
        </dgm:presLayoutVars>
      </dgm:prSet>
      <dgm:spPr/>
      <dgm:t>
        <a:bodyPr/>
        <a:lstStyle/>
        <a:p>
          <a:endParaRPr lang="en-GB"/>
        </a:p>
      </dgm:t>
    </dgm:pt>
  </dgm:ptLst>
  <dgm:cxnLst>
    <dgm:cxn modelId="{D8CA14E7-0948-4991-BAEB-C3D104A78CA0}" type="presOf" srcId="{822A7C6A-C1E0-4EA4-B0E9-DDFD1793BDD8}" destId="{D8737B37-89F1-4047-A3FA-971C12099912}" srcOrd="1" destOrd="0" presId="urn:microsoft.com/office/officeart/2005/8/layout/vProcess5"/>
    <dgm:cxn modelId="{DABA6609-9AF8-485A-B4CD-52D74E4C3965}" type="presOf" srcId="{7EDB18D2-B7AB-46EE-83CA-2F4051ED169F}" destId="{D55BEB12-0CE8-4035-AA2B-F6CE7D0AB6AA}" srcOrd="1" destOrd="0" presId="urn:microsoft.com/office/officeart/2005/8/layout/vProcess5"/>
    <dgm:cxn modelId="{2FB67066-DC09-4E2B-8AAA-B78F03A4DEBD}" srcId="{AA8028BA-798A-44AA-9CD0-A6F943DDB008}" destId="{7EDB18D2-B7AB-46EE-83CA-2F4051ED169F}" srcOrd="2" destOrd="0" parTransId="{AA7AA44B-923A-46C3-9B6B-8A2625D584A2}" sibTransId="{7B636384-0B2D-498A-841B-5F959E3C3A19}"/>
    <dgm:cxn modelId="{FBE88A27-7FA9-46F0-8231-E41C46A725C7}" type="presOf" srcId="{0C067E6D-90EA-4E3F-989A-CFC745E39D72}" destId="{902A5538-311F-4BF6-B7AA-CA2DF97EFB6A}" srcOrd="0" destOrd="0" presId="urn:microsoft.com/office/officeart/2005/8/layout/vProcess5"/>
    <dgm:cxn modelId="{9865CC77-CFDF-497B-86F1-3345656C301E}" type="presOf" srcId="{C66D30BC-F86A-46F9-8847-70010D34A6E1}" destId="{1E589A1D-7521-4FA4-A4B3-08D95DC0F014}" srcOrd="1" destOrd="0" presId="urn:microsoft.com/office/officeart/2005/8/layout/vProcess5"/>
    <dgm:cxn modelId="{F4AB76C2-D098-4769-BE90-321F0C89AC87}" type="presOf" srcId="{AA8028BA-798A-44AA-9CD0-A6F943DDB008}" destId="{198BDF9C-EB69-438D-85BC-1A6ACAAA551B}" srcOrd="0" destOrd="0" presId="urn:microsoft.com/office/officeart/2005/8/layout/vProcess5"/>
    <dgm:cxn modelId="{105AE4CC-A676-4B66-8ACF-864B0163185A}" type="presOf" srcId="{C66D30BC-F86A-46F9-8847-70010D34A6E1}" destId="{682D9C56-E755-470E-942A-14A8A8666515}" srcOrd="0" destOrd="0" presId="urn:microsoft.com/office/officeart/2005/8/layout/vProcess5"/>
    <dgm:cxn modelId="{73697A51-B372-4356-BB4D-829EE9BF033D}" type="presOf" srcId="{5026E4AA-BEFA-4034-8AEC-E4F0D2FD54A3}" destId="{0E4F4C76-FACC-4AAC-A4E1-CEDF239E61B9}" srcOrd="0" destOrd="0" presId="urn:microsoft.com/office/officeart/2005/8/layout/vProcess5"/>
    <dgm:cxn modelId="{868A7BEB-0580-4204-B9D3-405A4E88AAD1}" type="presOf" srcId="{7EDB18D2-B7AB-46EE-83CA-2F4051ED169F}" destId="{A69D1ECA-71CC-416C-A581-76F04CDC8BC0}" srcOrd="0" destOrd="0" presId="urn:microsoft.com/office/officeart/2005/8/layout/vProcess5"/>
    <dgm:cxn modelId="{F56CA47D-400E-4E7B-BD4E-481BD06346E3}" type="presOf" srcId="{822A7C6A-C1E0-4EA4-B0E9-DDFD1793BDD8}" destId="{F1AD99ED-0345-428C-AFD5-7615C8F277BB}" srcOrd="0" destOrd="0" presId="urn:microsoft.com/office/officeart/2005/8/layout/vProcess5"/>
    <dgm:cxn modelId="{7E94BE38-45B1-4174-A6B3-3C4D9876B689}" srcId="{AA8028BA-798A-44AA-9CD0-A6F943DDB008}" destId="{822A7C6A-C1E0-4EA4-B0E9-DDFD1793BDD8}" srcOrd="1" destOrd="0" parTransId="{178A6C28-8E11-4651-8136-FDA17E6AA2DF}" sibTransId="{5026E4AA-BEFA-4034-8AEC-E4F0D2FD54A3}"/>
    <dgm:cxn modelId="{F22D26EA-7F01-4D47-A55E-D0BE2BB51769}" srcId="{AA8028BA-798A-44AA-9CD0-A6F943DDB008}" destId="{C66D30BC-F86A-46F9-8847-70010D34A6E1}" srcOrd="0" destOrd="0" parTransId="{6BC9ACF7-FC00-4E5E-A721-02D41D0DA024}" sibTransId="{0C067E6D-90EA-4E3F-989A-CFC745E39D72}"/>
    <dgm:cxn modelId="{58992371-47F3-4CD6-B4A4-DFE091763F24}" type="presParOf" srcId="{198BDF9C-EB69-438D-85BC-1A6ACAAA551B}" destId="{7DB71074-7A0C-4B4F-A992-1F0782DD536F}" srcOrd="0" destOrd="0" presId="urn:microsoft.com/office/officeart/2005/8/layout/vProcess5"/>
    <dgm:cxn modelId="{C042AFDA-985D-4F6B-898B-1F89691C42A6}" type="presParOf" srcId="{198BDF9C-EB69-438D-85BC-1A6ACAAA551B}" destId="{682D9C56-E755-470E-942A-14A8A8666515}" srcOrd="1" destOrd="0" presId="urn:microsoft.com/office/officeart/2005/8/layout/vProcess5"/>
    <dgm:cxn modelId="{977B4844-84A7-44C2-A487-880158641411}" type="presParOf" srcId="{198BDF9C-EB69-438D-85BC-1A6ACAAA551B}" destId="{F1AD99ED-0345-428C-AFD5-7615C8F277BB}" srcOrd="2" destOrd="0" presId="urn:microsoft.com/office/officeart/2005/8/layout/vProcess5"/>
    <dgm:cxn modelId="{0DF21D22-8A95-490C-BE60-01674A213B59}" type="presParOf" srcId="{198BDF9C-EB69-438D-85BC-1A6ACAAA551B}" destId="{A69D1ECA-71CC-416C-A581-76F04CDC8BC0}" srcOrd="3" destOrd="0" presId="urn:microsoft.com/office/officeart/2005/8/layout/vProcess5"/>
    <dgm:cxn modelId="{A58A9B5A-2E35-4FE6-AC73-C51FC18941CF}" type="presParOf" srcId="{198BDF9C-EB69-438D-85BC-1A6ACAAA551B}" destId="{902A5538-311F-4BF6-B7AA-CA2DF97EFB6A}" srcOrd="4" destOrd="0" presId="urn:microsoft.com/office/officeart/2005/8/layout/vProcess5"/>
    <dgm:cxn modelId="{94BF473E-F057-4A54-9C75-6E5E8658BE92}" type="presParOf" srcId="{198BDF9C-EB69-438D-85BC-1A6ACAAA551B}" destId="{0E4F4C76-FACC-4AAC-A4E1-CEDF239E61B9}" srcOrd="5" destOrd="0" presId="urn:microsoft.com/office/officeart/2005/8/layout/vProcess5"/>
    <dgm:cxn modelId="{EFB8049E-CF02-430C-A49A-CAB51BA99635}" type="presParOf" srcId="{198BDF9C-EB69-438D-85BC-1A6ACAAA551B}" destId="{1E589A1D-7521-4FA4-A4B3-08D95DC0F014}" srcOrd="6" destOrd="0" presId="urn:microsoft.com/office/officeart/2005/8/layout/vProcess5"/>
    <dgm:cxn modelId="{A6A41966-7480-456E-A8B4-8CAC8BEE3243}" type="presParOf" srcId="{198BDF9C-EB69-438D-85BC-1A6ACAAA551B}" destId="{D8737B37-89F1-4047-A3FA-971C12099912}" srcOrd="7" destOrd="0" presId="urn:microsoft.com/office/officeart/2005/8/layout/vProcess5"/>
    <dgm:cxn modelId="{C6AF817D-56EC-49F9-8F28-0ED826E1A493}" type="presParOf" srcId="{198BDF9C-EB69-438D-85BC-1A6ACAAA551B}" destId="{D55BEB12-0CE8-4035-AA2B-F6CE7D0AB6AA}"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EBD293-74D0-417F-9441-B1EFCFACDBE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E32A9B8-313F-4B90-9F4B-0E228A5F1E2F}">
      <dgm:prSet/>
      <dgm:spPr/>
      <dgm:t>
        <a:bodyPr/>
        <a:lstStyle/>
        <a:p>
          <a:r>
            <a:rPr lang="en-GB"/>
            <a:t>Symptom tracking</a:t>
          </a:r>
          <a:r>
            <a:rPr lang="en-US"/>
            <a:t>​</a:t>
          </a:r>
        </a:p>
      </dgm:t>
    </dgm:pt>
    <dgm:pt modelId="{34034B00-B746-4205-AEC6-050146AAAE4C}" type="parTrans" cxnId="{822B72EB-A238-406D-960C-EF807E80E72C}">
      <dgm:prSet/>
      <dgm:spPr/>
      <dgm:t>
        <a:bodyPr/>
        <a:lstStyle/>
        <a:p>
          <a:endParaRPr lang="en-US"/>
        </a:p>
      </dgm:t>
    </dgm:pt>
    <dgm:pt modelId="{13A8B4C6-819F-401A-89D9-03DB9014BDF1}" type="sibTrans" cxnId="{822B72EB-A238-406D-960C-EF807E80E72C}">
      <dgm:prSet/>
      <dgm:spPr/>
      <dgm:t>
        <a:bodyPr/>
        <a:lstStyle/>
        <a:p>
          <a:endParaRPr lang="en-US"/>
        </a:p>
      </dgm:t>
    </dgm:pt>
    <dgm:pt modelId="{1075BACD-17D2-441F-B576-E85BC8987081}">
      <dgm:prSet/>
      <dgm:spPr/>
      <dgm:t>
        <a:bodyPr/>
        <a:lstStyle/>
        <a:p>
          <a:r>
            <a:rPr lang="en-GB"/>
            <a:t>Triggers</a:t>
          </a:r>
          <a:r>
            <a:rPr lang="en-US"/>
            <a:t>​</a:t>
          </a:r>
        </a:p>
      </dgm:t>
    </dgm:pt>
    <dgm:pt modelId="{BD9B09A6-BE00-4639-A598-ED8D45A0CED1}" type="parTrans" cxnId="{8BAA0E4B-B630-4207-A9DA-7174603E7E65}">
      <dgm:prSet/>
      <dgm:spPr/>
      <dgm:t>
        <a:bodyPr/>
        <a:lstStyle/>
        <a:p>
          <a:endParaRPr lang="en-US"/>
        </a:p>
      </dgm:t>
    </dgm:pt>
    <dgm:pt modelId="{AF5F2B44-606B-4460-8788-A4521004774F}" type="sibTrans" cxnId="{8BAA0E4B-B630-4207-A9DA-7174603E7E65}">
      <dgm:prSet/>
      <dgm:spPr/>
      <dgm:t>
        <a:bodyPr/>
        <a:lstStyle/>
        <a:p>
          <a:endParaRPr lang="en-US"/>
        </a:p>
      </dgm:t>
    </dgm:pt>
    <dgm:pt modelId="{C0A64506-5393-4ECB-AB51-C177999EDBCA}">
      <dgm:prSet/>
      <dgm:spPr/>
      <dgm:t>
        <a:bodyPr/>
        <a:lstStyle/>
        <a:p>
          <a:r>
            <a:rPr lang="en-GB"/>
            <a:t>Identify priorities</a:t>
          </a:r>
          <a:endParaRPr lang="en-US"/>
        </a:p>
      </dgm:t>
    </dgm:pt>
    <dgm:pt modelId="{45D9431C-4123-4334-934E-2D938973CB9B}" type="parTrans" cxnId="{EFE24CFD-CA70-48A8-AB6A-FD706E37F471}">
      <dgm:prSet/>
      <dgm:spPr/>
      <dgm:t>
        <a:bodyPr/>
        <a:lstStyle/>
        <a:p>
          <a:endParaRPr lang="en-US"/>
        </a:p>
      </dgm:t>
    </dgm:pt>
    <dgm:pt modelId="{18F3A50E-6BDE-4BE4-9B3C-931BBF912324}" type="sibTrans" cxnId="{EFE24CFD-CA70-48A8-AB6A-FD706E37F471}">
      <dgm:prSet/>
      <dgm:spPr/>
      <dgm:t>
        <a:bodyPr/>
        <a:lstStyle/>
        <a:p>
          <a:endParaRPr lang="en-US"/>
        </a:p>
      </dgm:t>
    </dgm:pt>
    <dgm:pt modelId="{879BA9BD-C3F7-4E20-BBDA-76D0D0B5E0ED}">
      <dgm:prSet/>
      <dgm:spPr/>
      <dgm:t>
        <a:bodyPr/>
        <a:lstStyle/>
        <a:p>
          <a:r>
            <a:rPr lang="en-GB"/>
            <a:t>Balance of rest and activity</a:t>
          </a:r>
          <a:endParaRPr lang="en-US"/>
        </a:p>
      </dgm:t>
    </dgm:pt>
    <dgm:pt modelId="{35890C8E-36F6-43B3-81FA-8203F61CF2B5}" type="parTrans" cxnId="{AB9F2A50-E5CF-4F4C-9687-E713A43BB549}">
      <dgm:prSet/>
      <dgm:spPr/>
      <dgm:t>
        <a:bodyPr/>
        <a:lstStyle/>
        <a:p>
          <a:endParaRPr lang="en-US"/>
        </a:p>
      </dgm:t>
    </dgm:pt>
    <dgm:pt modelId="{C7FF7C17-AFC9-4828-A0E7-B9BA23177D44}" type="sibTrans" cxnId="{AB9F2A50-E5CF-4F4C-9687-E713A43BB549}">
      <dgm:prSet/>
      <dgm:spPr/>
      <dgm:t>
        <a:bodyPr/>
        <a:lstStyle/>
        <a:p>
          <a:endParaRPr lang="en-US"/>
        </a:p>
      </dgm:t>
    </dgm:pt>
    <dgm:pt modelId="{98C93E53-0607-4A0E-9007-18E33E155C42}">
      <dgm:prSet/>
      <dgm:spPr/>
      <dgm:t>
        <a:bodyPr/>
        <a:lstStyle/>
        <a:p>
          <a:r>
            <a:rPr lang="en-GB"/>
            <a:t>Pattern recognition – routines and habits</a:t>
          </a:r>
          <a:endParaRPr lang="en-US"/>
        </a:p>
      </dgm:t>
    </dgm:pt>
    <dgm:pt modelId="{0CDA7769-2C2C-4CF8-AC02-18701A2589F2}" type="parTrans" cxnId="{FB29B599-A387-4A48-8539-6BAA26EB2B52}">
      <dgm:prSet/>
      <dgm:spPr/>
      <dgm:t>
        <a:bodyPr/>
        <a:lstStyle/>
        <a:p>
          <a:endParaRPr lang="en-US"/>
        </a:p>
      </dgm:t>
    </dgm:pt>
    <dgm:pt modelId="{93164B9F-4898-4DE7-B8D9-3E67736483DB}" type="sibTrans" cxnId="{FB29B599-A387-4A48-8539-6BAA26EB2B52}">
      <dgm:prSet/>
      <dgm:spPr/>
      <dgm:t>
        <a:bodyPr/>
        <a:lstStyle/>
        <a:p>
          <a:endParaRPr lang="en-US"/>
        </a:p>
      </dgm:t>
    </dgm:pt>
    <dgm:pt modelId="{BC6D8A23-B2FE-4D14-A189-D7086AA8725D}">
      <dgm:prSet/>
      <dgm:spPr/>
      <dgm:t>
        <a:bodyPr/>
        <a:lstStyle/>
        <a:p>
          <a:r>
            <a:rPr lang="en-GB"/>
            <a:t>Understand where you are now</a:t>
          </a:r>
          <a:endParaRPr lang="en-US"/>
        </a:p>
      </dgm:t>
    </dgm:pt>
    <dgm:pt modelId="{77FF4D3B-24A5-472D-B9EC-C87867E5E238}" type="parTrans" cxnId="{D97F246B-E294-401B-A53F-81EB8C28E129}">
      <dgm:prSet/>
      <dgm:spPr/>
      <dgm:t>
        <a:bodyPr/>
        <a:lstStyle/>
        <a:p>
          <a:endParaRPr lang="en-US"/>
        </a:p>
      </dgm:t>
    </dgm:pt>
    <dgm:pt modelId="{09275706-11F7-4915-B831-012C893A27E8}" type="sibTrans" cxnId="{D97F246B-E294-401B-A53F-81EB8C28E129}">
      <dgm:prSet/>
      <dgm:spPr/>
      <dgm:t>
        <a:bodyPr/>
        <a:lstStyle/>
        <a:p>
          <a:endParaRPr lang="en-US"/>
        </a:p>
      </dgm:t>
    </dgm:pt>
    <dgm:pt modelId="{5BCE4EF9-6910-4F8B-89F8-1824B904B784}" type="pres">
      <dgm:prSet presAssocID="{92EBD293-74D0-417F-9441-B1EFCFACDBEE}" presName="linear" presStyleCnt="0">
        <dgm:presLayoutVars>
          <dgm:animLvl val="lvl"/>
          <dgm:resizeHandles val="exact"/>
        </dgm:presLayoutVars>
      </dgm:prSet>
      <dgm:spPr/>
      <dgm:t>
        <a:bodyPr/>
        <a:lstStyle/>
        <a:p>
          <a:endParaRPr lang="en-GB"/>
        </a:p>
      </dgm:t>
    </dgm:pt>
    <dgm:pt modelId="{48766399-CA4C-4A3C-A7F6-75171483D873}" type="pres">
      <dgm:prSet presAssocID="{BE32A9B8-313F-4B90-9F4B-0E228A5F1E2F}" presName="parentText" presStyleLbl="node1" presStyleIdx="0" presStyleCnt="6">
        <dgm:presLayoutVars>
          <dgm:chMax val="0"/>
          <dgm:bulletEnabled val="1"/>
        </dgm:presLayoutVars>
      </dgm:prSet>
      <dgm:spPr/>
      <dgm:t>
        <a:bodyPr/>
        <a:lstStyle/>
        <a:p>
          <a:endParaRPr lang="en-GB"/>
        </a:p>
      </dgm:t>
    </dgm:pt>
    <dgm:pt modelId="{C29FBEA3-6887-4921-9BC9-211F6C869F31}" type="pres">
      <dgm:prSet presAssocID="{13A8B4C6-819F-401A-89D9-03DB9014BDF1}" presName="spacer" presStyleCnt="0"/>
      <dgm:spPr/>
    </dgm:pt>
    <dgm:pt modelId="{74478265-C489-481D-A893-64D769B57182}" type="pres">
      <dgm:prSet presAssocID="{1075BACD-17D2-441F-B576-E85BC8987081}" presName="parentText" presStyleLbl="node1" presStyleIdx="1" presStyleCnt="6">
        <dgm:presLayoutVars>
          <dgm:chMax val="0"/>
          <dgm:bulletEnabled val="1"/>
        </dgm:presLayoutVars>
      </dgm:prSet>
      <dgm:spPr/>
      <dgm:t>
        <a:bodyPr/>
        <a:lstStyle/>
        <a:p>
          <a:endParaRPr lang="en-GB"/>
        </a:p>
      </dgm:t>
    </dgm:pt>
    <dgm:pt modelId="{AEFACE59-4436-41A6-B430-ADFF504CA852}" type="pres">
      <dgm:prSet presAssocID="{AF5F2B44-606B-4460-8788-A4521004774F}" presName="spacer" presStyleCnt="0"/>
      <dgm:spPr/>
    </dgm:pt>
    <dgm:pt modelId="{735B6C21-E54B-4CAA-A4C8-38E596F667E4}" type="pres">
      <dgm:prSet presAssocID="{C0A64506-5393-4ECB-AB51-C177999EDBCA}" presName="parentText" presStyleLbl="node1" presStyleIdx="2" presStyleCnt="6">
        <dgm:presLayoutVars>
          <dgm:chMax val="0"/>
          <dgm:bulletEnabled val="1"/>
        </dgm:presLayoutVars>
      </dgm:prSet>
      <dgm:spPr/>
      <dgm:t>
        <a:bodyPr/>
        <a:lstStyle/>
        <a:p>
          <a:endParaRPr lang="en-GB"/>
        </a:p>
      </dgm:t>
    </dgm:pt>
    <dgm:pt modelId="{70CA3217-C8F7-4691-AC39-3C49C0E47759}" type="pres">
      <dgm:prSet presAssocID="{18F3A50E-6BDE-4BE4-9B3C-931BBF912324}" presName="spacer" presStyleCnt="0"/>
      <dgm:spPr/>
    </dgm:pt>
    <dgm:pt modelId="{338E4BEF-D22F-4821-A263-2B4D5CB9D305}" type="pres">
      <dgm:prSet presAssocID="{879BA9BD-C3F7-4E20-BBDA-76D0D0B5E0ED}" presName="parentText" presStyleLbl="node1" presStyleIdx="3" presStyleCnt="6">
        <dgm:presLayoutVars>
          <dgm:chMax val="0"/>
          <dgm:bulletEnabled val="1"/>
        </dgm:presLayoutVars>
      </dgm:prSet>
      <dgm:spPr/>
      <dgm:t>
        <a:bodyPr/>
        <a:lstStyle/>
        <a:p>
          <a:endParaRPr lang="en-GB"/>
        </a:p>
      </dgm:t>
    </dgm:pt>
    <dgm:pt modelId="{92FCC3C5-1A29-4B56-95EF-D7141B24D25E}" type="pres">
      <dgm:prSet presAssocID="{C7FF7C17-AFC9-4828-A0E7-B9BA23177D44}" presName="spacer" presStyleCnt="0"/>
      <dgm:spPr/>
    </dgm:pt>
    <dgm:pt modelId="{F0A5D35A-5F1F-4E1C-B3E5-EF1CC80D8820}" type="pres">
      <dgm:prSet presAssocID="{98C93E53-0607-4A0E-9007-18E33E155C42}" presName="parentText" presStyleLbl="node1" presStyleIdx="4" presStyleCnt="6">
        <dgm:presLayoutVars>
          <dgm:chMax val="0"/>
          <dgm:bulletEnabled val="1"/>
        </dgm:presLayoutVars>
      </dgm:prSet>
      <dgm:spPr/>
      <dgm:t>
        <a:bodyPr/>
        <a:lstStyle/>
        <a:p>
          <a:endParaRPr lang="en-GB"/>
        </a:p>
      </dgm:t>
    </dgm:pt>
    <dgm:pt modelId="{FB6B14F7-8F79-4513-AC19-527B2FDF921F}" type="pres">
      <dgm:prSet presAssocID="{93164B9F-4898-4DE7-B8D9-3E67736483DB}" presName="spacer" presStyleCnt="0"/>
      <dgm:spPr/>
    </dgm:pt>
    <dgm:pt modelId="{D4616AAA-FF81-4D6C-A3B3-E784461BDA06}" type="pres">
      <dgm:prSet presAssocID="{BC6D8A23-B2FE-4D14-A189-D7086AA8725D}" presName="parentText" presStyleLbl="node1" presStyleIdx="5" presStyleCnt="6">
        <dgm:presLayoutVars>
          <dgm:chMax val="0"/>
          <dgm:bulletEnabled val="1"/>
        </dgm:presLayoutVars>
      </dgm:prSet>
      <dgm:spPr/>
      <dgm:t>
        <a:bodyPr/>
        <a:lstStyle/>
        <a:p>
          <a:endParaRPr lang="en-GB"/>
        </a:p>
      </dgm:t>
    </dgm:pt>
  </dgm:ptLst>
  <dgm:cxnLst>
    <dgm:cxn modelId="{822B72EB-A238-406D-960C-EF807E80E72C}" srcId="{92EBD293-74D0-417F-9441-B1EFCFACDBEE}" destId="{BE32A9B8-313F-4B90-9F4B-0E228A5F1E2F}" srcOrd="0" destOrd="0" parTransId="{34034B00-B746-4205-AEC6-050146AAAE4C}" sibTransId="{13A8B4C6-819F-401A-89D9-03DB9014BDF1}"/>
    <dgm:cxn modelId="{EFE24CFD-CA70-48A8-AB6A-FD706E37F471}" srcId="{92EBD293-74D0-417F-9441-B1EFCFACDBEE}" destId="{C0A64506-5393-4ECB-AB51-C177999EDBCA}" srcOrd="2" destOrd="0" parTransId="{45D9431C-4123-4334-934E-2D938973CB9B}" sibTransId="{18F3A50E-6BDE-4BE4-9B3C-931BBF912324}"/>
    <dgm:cxn modelId="{E8FA3331-1659-452F-B3E2-1D5CAD4D6BB0}" type="presOf" srcId="{C0A64506-5393-4ECB-AB51-C177999EDBCA}" destId="{735B6C21-E54B-4CAA-A4C8-38E596F667E4}" srcOrd="0" destOrd="0" presId="urn:microsoft.com/office/officeart/2005/8/layout/vList2"/>
    <dgm:cxn modelId="{7CA0F289-60A0-4EB5-A3D0-C762808DB184}" type="presOf" srcId="{98C93E53-0607-4A0E-9007-18E33E155C42}" destId="{F0A5D35A-5F1F-4E1C-B3E5-EF1CC80D8820}" srcOrd="0" destOrd="0" presId="urn:microsoft.com/office/officeart/2005/8/layout/vList2"/>
    <dgm:cxn modelId="{AB9F2A50-E5CF-4F4C-9687-E713A43BB549}" srcId="{92EBD293-74D0-417F-9441-B1EFCFACDBEE}" destId="{879BA9BD-C3F7-4E20-BBDA-76D0D0B5E0ED}" srcOrd="3" destOrd="0" parTransId="{35890C8E-36F6-43B3-81FA-8203F61CF2B5}" sibTransId="{C7FF7C17-AFC9-4828-A0E7-B9BA23177D44}"/>
    <dgm:cxn modelId="{AED2E6CF-E2BF-4DE4-8CE6-45042C2F45BF}" type="presOf" srcId="{879BA9BD-C3F7-4E20-BBDA-76D0D0B5E0ED}" destId="{338E4BEF-D22F-4821-A263-2B4D5CB9D305}" srcOrd="0" destOrd="0" presId="urn:microsoft.com/office/officeart/2005/8/layout/vList2"/>
    <dgm:cxn modelId="{FB29B599-A387-4A48-8539-6BAA26EB2B52}" srcId="{92EBD293-74D0-417F-9441-B1EFCFACDBEE}" destId="{98C93E53-0607-4A0E-9007-18E33E155C42}" srcOrd="4" destOrd="0" parTransId="{0CDA7769-2C2C-4CF8-AC02-18701A2589F2}" sibTransId="{93164B9F-4898-4DE7-B8D9-3E67736483DB}"/>
    <dgm:cxn modelId="{3FEB2431-B584-4035-8464-F062F5F991FF}" type="presOf" srcId="{BE32A9B8-313F-4B90-9F4B-0E228A5F1E2F}" destId="{48766399-CA4C-4A3C-A7F6-75171483D873}" srcOrd="0" destOrd="0" presId="urn:microsoft.com/office/officeart/2005/8/layout/vList2"/>
    <dgm:cxn modelId="{8BAA0E4B-B630-4207-A9DA-7174603E7E65}" srcId="{92EBD293-74D0-417F-9441-B1EFCFACDBEE}" destId="{1075BACD-17D2-441F-B576-E85BC8987081}" srcOrd="1" destOrd="0" parTransId="{BD9B09A6-BE00-4639-A598-ED8D45A0CED1}" sibTransId="{AF5F2B44-606B-4460-8788-A4521004774F}"/>
    <dgm:cxn modelId="{D97F246B-E294-401B-A53F-81EB8C28E129}" srcId="{92EBD293-74D0-417F-9441-B1EFCFACDBEE}" destId="{BC6D8A23-B2FE-4D14-A189-D7086AA8725D}" srcOrd="5" destOrd="0" parTransId="{77FF4D3B-24A5-472D-B9EC-C87867E5E238}" sibTransId="{09275706-11F7-4915-B831-012C893A27E8}"/>
    <dgm:cxn modelId="{29A7F017-92BA-4E5C-9381-88A00A0740C2}" type="presOf" srcId="{92EBD293-74D0-417F-9441-B1EFCFACDBEE}" destId="{5BCE4EF9-6910-4F8B-89F8-1824B904B784}" srcOrd="0" destOrd="0" presId="urn:microsoft.com/office/officeart/2005/8/layout/vList2"/>
    <dgm:cxn modelId="{83B301B6-C664-4153-A98B-E1A68A8D745B}" type="presOf" srcId="{1075BACD-17D2-441F-B576-E85BC8987081}" destId="{74478265-C489-481D-A893-64D769B57182}" srcOrd="0" destOrd="0" presId="urn:microsoft.com/office/officeart/2005/8/layout/vList2"/>
    <dgm:cxn modelId="{7DF02E50-EBA1-4BB9-9A75-DCBAC03039D5}" type="presOf" srcId="{BC6D8A23-B2FE-4D14-A189-D7086AA8725D}" destId="{D4616AAA-FF81-4D6C-A3B3-E784461BDA06}" srcOrd="0" destOrd="0" presId="urn:microsoft.com/office/officeart/2005/8/layout/vList2"/>
    <dgm:cxn modelId="{86940F39-35CF-42CA-955B-96F6A0180821}" type="presParOf" srcId="{5BCE4EF9-6910-4F8B-89F8-1824B904B784}" destId="{48766399-CA4C-4A3C-A7F6-75171483D873}" srcOrd="0" destOrd="0" presId="urn:microsoft.com/office/officeart/2005/8/layout/vList2"/>
    <dgm:cxn modelId="{2FB21DA7-0607-4BAB-A9D2-1931F5FF697F}" type="presParOf" srcId="{5BCE4EF9-6910-4F8B-89F8-1824B904B784}" destId="{C29FBEA3-6887-4921-9BC9-211F6C869F31}" srcOrd="1" destOrd="0" presId="urn:microsoft.com/office/officeart/2005/8/layout/vList2"/>
    <dgm:cxn modelId="{E18675DD-801E-4ED0-A5F1-8F526E98A602}" type="presParOf" srcId="{5BCE4EF9-6910-4F8B-89F8-1824B904B784}" destId="{74478265-C489-481D-A893-64D769B57182}" srcOrd="2" destOrd="0" presId="urn:microsoft.com/office/officeart/2005/8/layout/vList2"/>
    <dgm:cxn modelId="{531B18D8-1D2E-4693-ACB4-5136DA445989}" type="presParOf" srcId="{5BCE4EF9-6910-4F8B-89F8-1824B904B784}" destId="{AEFACE59-4436-41A6-B430-ADFF504CA852}" srcOrd="3" destOrd="0" presId="urn:microsoft.com/office/officeart/2005/8/layout/vList2"/>
    <dgm:cxn modelId="{21103D3D-7AE0-4A89-8270-7386F1252711}" type="presParOf" srcId="{5BCE4EF9-6910-4F8B-89F8-1824B904B784}" destId="{735B6C21-E54B-4CAA-A4C8-38E596F667E4}" srcOrd="4" destOrd="0" presId="urn:microsoft.com/office/officeart/2005/8/layout/vList2"/>
    <dgm:cxn modelId="{CE89975C-94D3-408B-9A83-B2193C4E86F7}" type="presParOf" srcId="{5BCE4EF9-6910-4F8B-89F8-1824B904B784}" destId="{70CA3217-C8F7-4691-AC39-3C49C0E47759}" srcOrd="5" destOrd="0" presId="urn:microsoft.com/office/officeart/2005/8/layout/vList2"/>
    <dgm:cxn modelId="{26ADFC77-DA93-4340-85CC-4F42B7FE2263}" type="presParOf" srcId="{5BCE4EF9-6910-4F8B-89F8-1824B904B784}" destId="{338E4BEF-D22F-4821-A263-2B4D5CB9D305}" srcOrd="6" destOrd="0" presId="urn:microsoft.com/office/officeart/2005/8/layout/vList2"/>
    <dgm:cxn modelId="{AADA837B-D9EF-48EC-A73B-67425B965DA2}" type="presParOf" srcId="{5BCE4EF9-6910-4F8B-89F8-1824B904B784}" destId="{92FCC3C5-1A29-4B56-95EF-D7141B24D25E}" srcOrd="7" destOrd="0" presId="urn:microsoft.com/office/officeart/2005/8/layout/vList2"/>
    <dgm:cxn modelId="{D08C60CE-CA34-4EE2-82C4-515A1FC0B6FF}" type="presParOf" srcId="{5BCE4EF9-6910-4F8B-89F8-1824B904B784}" destId="{F0A5D35A-5F1F-4E1C-B3E5-EF1CC80D8820}" srcOrd="8" destOrd="0" presId="urn:microsoft.com/office/officeart/2005/8/layout/vList2"/>
    <dgm:cxn modelId="{46A0DCCD-637C-4DCC-8DA9-FB97C1629F2A}" type="presParOf" srcId="{5BCE4EF9-6910-4F8B-89F8-1824B904B784}" destId="{FB6B14F7-8F79-4513-AC19-527B2FDF921F}" srcOrd="9" destOrd="0" presId="urn:microsoft.com/office/officeart/2005/8/layout/vList2"/>
    <dgm:cxn modelId="{FF1FEC23-953F-4D66-AAE9-58A610754351}" type="presParOf" srcId="{5BCE4EF9-6910-4F8B-89F8-1824B904B784}" destId="{D4616AAA-FF81-4D6C-A3B3-E784461BDA0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E3387C1-8EFB-44F7-8485-D662F1CF7333}" type="datetime1">
              <a:rPr lang="en-GB" smtClean="0"/>
              <a:t>23/10/2024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4E50CC-F33A-4EF4-9F12-93EC4A21A0CF}" type="slidenum">
              <a:rPr lang="en-GB" smtClean="0"/>
              <a:t>‹#›</a:t>
            </a:fld>
            <a:endParaRPr lang="en-GB"/>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8D6434E-09F1-48C0-A525-B5A7008B7802}" type="datetime1">
              <a:rPr lang="en-GB" noProof="0" smtClean="0"/>
              <a:t>23/10/2024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2674CE4-FBD8-4481-AEFB-CA53E599A745}" type="slidenum">
              <a:rPr lang="en-GB" noProof="0" smtClean="0"/>
              <a:t>‹#›</a:t>
            </a:fld>
            <a:endParaRPr lang="en-GB" noProof="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da.uk.com/resource/glycaemic-index.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bda.uk.com/resource/chronic-fatigue-syndrome-diet.html" TargetMode="External"/><Relationship Id="rId4" Type="http://schemas.openxmlformats.org/officeDocument/2006/relationships/hyperlink" Target="https://www.bda.uk.com/resource/fruit-and-vegetables-how-to-get-five-a-day.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da.uk.com/resource/chronic-fatigue-syndrome-diet.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ongcovid.physio/exercis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youtu.be/6MQO8YGC6PM"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sychologytoday.com/us/blog/inside-out/201308/6-steps-personal-chang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ks.nice.org.uk/topics/tiredness-fatigue-in-adults/referenc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ks.nice.org.uk/topics/tiredness-fatigue-in-adults/referen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a:cs typeface="Calibri"/>
              </a:rPr>
              <a:t>Hello everyone and welcome along to today's session focused upon Fatigue.  </a:t>
            </a: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77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the screen here we have shared what are found to be the 10 most commonly described symptoms of fatigue: Name them.....</a:t>
            </a:r>
          </a:p>
          <a:p>
            <a:endParaRPr lang="en-US">
              <a:cs typeface="Calibri"/>
            </a:endParaRPr>
          </a:p>
          <a:p>
            <a:r>
              <a:rPr lang="en-US">
                <a:cs typeface="Calibri"/>
              </a:rPr>
              <a:t>Invite you to consider if these resonate with you or share either in chat box or if wish to speak any of symptoms you experience.......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10</a:t>
            </a:fld>
            <a:endParaRPr lang="en-GB"/>
          </a:p>
        </p:txBody>
      </p:sp>
    </p:spTree>
    <p:extLst>
      <p:ext uri="{BB962C8B-B14F-4D97-AF65-F5344CB8AC3E}">
        <p14:creationId xmlns:p14="http://schemas.microsoft.com/office/powerpoint/2010/main" val="67385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Research has suggested that acceptance does help with a persons experience and management of fatigue.  </a:t>
            </a:r>
          </a:p>
          <a:p>
            <a:endParaRPr lang="en-US">
              <a:cs typeface="+mn-lt"/>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11</a:t>
            </a:fld>
            <a:endParaRPr lang="en-GB" noProof="0"/>
          </a:p>
        </p:txBody>
      </p:sp>
    </p:spTree>
    <p:extLst>
      <p:ext uri="{BB962C8B-B14F-4D97-AF65-F5344CB8AC3E}">
        <p14:creationId xmlns:p14="http://schemas.microsoft.com/office/powerpoint/2010/main" val="280852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a:t>ACT</a:t>
            </a:r>
            <a:endParaRPr lang="en-US">
              <a:cs typeface="Calibri"/>
            </a:endParaRPr>
          </a:p>
          <a:p>
            <a:r>
              <a:rPr lang="en-US"/>
              <a:t>Acceptance</a:t>
            </a:r>
            <a:endParaRPr lang="en-US">
              <a:cs typeface="Calibri"/>
            </a:endParaRPr>
          </a:p>
          <a:p>
            <a:r>
              <a:rPr lang="en-US"/>
              <a:t>Commitment</a:t>
            </a:r>
            <a:endParaRPr lang="en-US">
              <a:cs typeface="Calibri"/>
            </a:endParaRPr>
          </a:p>
          <a:p>
            <a:r>
              <a:rPr lang="en-US">
                <a:cs typeface="Calibri"/>
              </a:rPr>
              <a:t>Therapy</a:t>
            </a:r>
          </a:p>
          <a:p>
            <a:endParaRPr lang="en-US">
              <a:cs typeface="Calibri"/>
            </a:endParaRPr>
          </a:p>
          <a:p>
            <a:r>
              <a:rPr lang="en-US"/>
              <a:t>Acceptance and commitment therapy (ACT) is a type of psycho therapy which </a:t>
            </a:r>
            <a:r>
              <a:rPr lang="en-US" err="1"/>
              <a:t>teachesmindfulness</a:t>
            </a:r>
            <a:r>
              <a:rPr lang="en-US"/>
              <a:t> skills to help individuals live and behave in ways consistent with personal values while developing psychological flexibility.</a:t>
            </a:r>
            <a:endParaRPr lang="en-US">
              <a:cs typeface="Calibri"/>
            </a:endParaRPr>
          </a:p>
          <a:p>
            <a:endParaRPr lang="en-US">
              <a:cs typeface="Calibri"/>
            </a:endParaRPr>
          </a:p>
          <a:p>
            <a:r>
              <a:rPr lang="en-US"/>
              <a:t>It teaches patients to change the way they relate to their negative thoughts and emotions so that these thoughts don't take over.</a:t>
            </a:r>
            <a:endParaRPr lang="en-US">
              <a:cs typeface="Calibri"/>
            </a:endParaRPr>
          </a:p>
          <a:p>
            <a:endParaRPr lang="en-US"/>
          </a:p>
          <a:p>
            <a:r>
              <a:rPr lang="en-US"/>
              <a:t>Sunset mind</a:t>
            </a:r>
            <a:endParaRPr lang="en-US">
              <a:cs typeface="Calibri"/>
            </a:endParaRPr>
          </a:p>
          <a:p>
            <a:r>
              <a:rPr lang="en-GB"/>
              <a:t>Recognise</a:t>
            </a:r>
            <a:endParaRPr lang="en-US"/>
          </a:p>
          <a:p>
            <a:r>
              <a:rPr lang="en-GB"/>
              <a:t>Look</a:t>
            </a:r>
            <a:endParaRPr lang="en-US"/>
          </a:p>
          <a:p>
            <a:r>
              <a:rPr lang="en-GB"/>
              <a:t>Celebrate the positives</a:t>
            </a:r>
            <a:endParaRPr lang="en-US"/>
          </a:p>
          <a:p>
            <a:endParaRPr lang="en-GB"/>
          </a:p>
          <a:p>
            <a:r>
              <a:rPr lang="en-GB" err="1"/>
              <a:t>Hurricaine</a:t>
            </a:r>
            <a:endParaRPr lang="en-US" err="1"/>
          </a:p>
          <a:p>
            <a:r>
              <a:rPr lang="en-GB"/>
              <a:t>Recognise/Observe the issues.</a:t>
            </a:r>
            <a:endParaRPr lang="en-US"/>
          </a:p>
          <a:p>
            <a:r>
              <a:rPr lang="en-GB"/>
              <a:t>Don't dwell</a:t>
            </a:r>
            <a:endParaRPr lang="en-US"/>
          </a:p>
          <a:p>
            <a:r>
              <a:rPr lang="en-GB"/>
              <a:t>Assertive- fight for change</a:t>
            </a:r>
            <a:endParaRPr lang="en-US"/>
          </a:p>
          <a:p>
            <a:endParaRPr lang="en-GB"/>
          </a:p>
          <a:p>
            <a:r>
              <a:rPr lang="en-GB"/>
              <a:t>Feel the emotion</a:t>
            </a:r>
            <a:endParaRPr lang="en-US"/>
          </a:p>
          <a:p>
            <a:r>
              <a:rPr lang="en-GB"/>
              <a:t>Take notice and consider what they mean.</a:t>
            </a:r>
            <a:endParaRPr lang="en-US"/>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642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fix the problem, you must understand the issues. </a:t>
            </a:r>
          </a:p>
          <a:p>
            <a:r>
              <a:rPr lang="en-GB">
                <a:ea typeface="Calibri"/>
                <a:cs typeface="Calibri"/>
              </a:rPr>
              <a:t>If we think about our cars again.  How often do we hear a noise and think I must check that.  </a:t>
            </a:r>
          </a:p>
          <a:p>
            <a:r>
              <a:rPr lang="en-GB">
                <a:ea typeface="Calibri"/>
                <a:cs typeface="Calibri"/>
              </a:rPr>
              <a:t>Later you notice your warning light is on, are you:</a:t>
            </a:r>
          </a:p>
          <a:p>
            <a:pPr marL="228600" indent="-228600">
              <a:buAutoNum type="alphaLcPeriod"/>
            </a:pPr>
            <a:r>
              <a:rPr lang="en-GB">
                <a:ea typeface="Calibri"/>
                <a:cs typeface="Calibri"/>
              </a:rPr>
              <a:t> The person who stops the car and looks at the problem or seeks helps</a:t>
            </a:r>
          </a:p>
          <a:p>
            <a:pPr marL="228600" indent="-228600">
              <a:buAutoNum type="alphaLcPeriod"/>
            </a:pPr>
            <a:r>
              <a:rPr lang="en-GB">
                <a:ea typeface="Calibri"/>
                <a:cs typeface="Calibri"/>
              </a:rPr>
              <a:t>The person, I must admit like me, who keeps driving.</a:t>
            </a:r>
          </a:p>
          <a:p>
            <a:r>
              <a:rPr lang="en-GB">
                <a:ea typeface="Calibri"/>
                <a:cs typeface="Calibri"/>
              </a:rPr>
              <a:t>But, what happens when your car breaks down?</a:t>
            </a:r>
          </a:p>
          <a:p>
            <a:r>
              <a:rPr lang="en-GB">
                <a:ea typeface="Calibri"/>
                <a:cs typeface="+mn-lt"/>
              </a:rPr>
              <a:t/>
            </a:r>
            <a:br>
              <a:rPr lang="en-GB">
                <a:ea typeface="Calibri"/>
                <a:cs typeface="+mn-lt"/>
              </a:rPr>
            </a:br>
            <a:r>
              <a:rPr lang="en-GB">
                <a:ea typeface="Calibri"/>
                <a:cs typeface="Calibri"/>
              </a:rPr>
              <a:t>Fatigue is similar. Life can be very busy and we have adapted to the increased expectations at work and home but we still have the same amount of energy.  As a result we often feel tired and possibly run down. How often have you stopped at this point or like many have you pit your head down and pushed through? </a:t>
            </a:r>
          </a:p>
          <a:p>
            <a:r>
              <a:rPr lang="en-GB">
                <a:ea typeface="Calibri"/>
                <a:cs typeface="Calibri"/>
              </a:rPr>
              <a:t>Pushing through can work but only if there is enough energy to sustain this.  What happens if your energy levels are low and keep pushing through?  Fatigue. </a:t>
            </a:r>
          </a:p>
          <a:p>
            <a:r>
              <a:rPr lang="en-GB">
                <a:ea typeface="Calibri"/>
                <a:cs typeface="Calibri"/>
              </a:rPr>
              <a:t>The most important step in managing your fatigue is understanding your fatigue.  </a:t>
            </a: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13</a:t>
            </a:fld>
            <a:endParaRPr lang="en-GB" noProof="0"/>
          </a:p>
        </p:txBody>
      </p:sp>
    </p:spTree>
    <p:extLst>
      <p:ext uri="{BB962C8B-B14F-4D97-AF65-F5344CB8AC3E}">
        <p14:creationId xmlns:p14="http://schemas.microsoft.com/office/powerpoint/2010/main" val="335179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15</a:t>
            </a:fld>
            <a:endParaRPr lang="en-GB" noProof="0"/>
          </a:p>
        </p:txBody>
      </p:sp>
    </p:spTree>
    <p:extLst>
      <p:ext uri="{BB962C8B-B14F-4D97-AF65-F5344CB8AC3E}">
        <p14:creationId xmlns:p14="http://schemas.microsoft.com/office/powerpoint/2010/main" val="1201272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16</a:t>
            </a:fld>
            <a:endParaRPr lang="en-GB" noProof="0"/>
          </a:p>
        </p:txBody>
      </p:sp>
    </p:spTree>
    <p:extLst>
      <p:ext uri="{BB962C8B-B14F-4D97-AF65-F5344CB8AC3E}">
        <p14:creationId xmlns:p14="http://schemas.microsoft.com/office/powerpoint/2010/main" val="38409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17</a:t>
            </a:fld>
            <a:endParaRPr lang="en-GB" noProof="0"/>
          </a:p>
        </p:txBody>
      </p:sp>
    </p:spTree>
    <p:extLst>
      <p:ext uri="{BB962C8B-B14F-4D97-AF65-F5344CB8AC3E}">
        <p14:creationId xmlns:p14="http://schemas.microsoft.com/office/powerpoint/2010/main" val="398083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18</a:t>
            </a:fld>
            <a:endParaRPr lang="en-GB" noProof="0"/>
          </a:p>
        </p:txBody>
      </p:sp>
    </p:spTree>
    <p:extLst>
      <p:ext uri="{BB962C8B-B14F-4D97-AF65-F5344CB8AC3E}">
        <p14:creationId xmlns:p14="http://schemas.microsoft.com/office/powerpoint/2010/main" val="148758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19</a:t>
            </a:fld>
            <a:endParaRPr lang="en-GB" noProof="0"/>
          </a:p>
        </p:txBody>
      </p:sp>
    </p:spTree>
    <p:extLst>
      <p:ext uri="{BB962C8B-B14F-4D97-AF65-F5344CB8AC3E}">
        <p14:creationId xmlns:p14="http://schemas.microsoft.com/office/powerpoint/2010/main" val="429289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Base your meals on potatoes, bread, rice, pasta or other starchy carbohydrates, as they are a good source of energy. Aim to choose </a:t>
            </a:r>
            <a:r>
              <a:rPr lang="en-US" u="sng">
                <a:hlinkClick r:id="rId3"/>
              </a:rPr>
              <a:t>‘lower GI’ carbohydrates</a:t>
            </a:r>
            <a:r>
              <a:rPr lang="en-US"/>
              <a:t> that release energy more slowly </a:t>
            </a:r>
          </a:p>
          <a:p>
            <a:pPr marL="171450" indent="-171450">
              <a:buFont typeface="Arial,Sans-Serif"/>
              <a:buChar char="•"/>
            </a:pPr>
            <a:endParaRPr lang="en-US"/>
          </a:p>
          <a:p>
            <a:pPr marL="171450" indent="-171450">
              <a:buFont typeface="Arial,Sans-Serif"/>
              <a:buChar char="•"/>
            </a:pPr>
            <a:r>
              <a:rPr lang="en-US"/>
              <a:t>Milk, cheese and yoghurt are a source of protein and some vitamins. They’re also an important source of calcium, which helps keep bones healthy. If choosing dairy alternatives, ensure you select versions that are fortified with calcium</a:t>
            </a:r>
          </a:p>
          <a:p>
            <a:pPr marL="171450" indent="-171450">
              <a:buFont typeface="Arial,Sans-Serif"/>
              <a:buChar char="•"/>
            </a:pPr>
            <a:endParaRPr lang="en-US"/>
          </a:p>
          <a:p>
            <a:pPr marL="171450" indent="-171450">
              <a:buFont typeface="Arial,Sans-Serif"/>
              <a:buChar char="•"/>
            </a:pPr>
            <a:r>
              <a:rPr lang="en-US"/>
              <a:t>Aim for at least </a:t>
            </a:r>
            <a:r>
              <a:rPr lang="en-US" u="sng">
                <a:hlinkClick r:id="rId4"/>
              </a:rPr>
              <a:t>five portions of a variety of fruit and vegetables</a:t>
            </a:r>
            <a:r>
              <a:rPr lang="en-US"/>
              <a:t> each day for vitamins, minerals and </a:t>
            </a:r>
            <a:r>
              <a:rPr lang="en-US" err="1"/>
              <a:t>fibre</a:t>
            </a:r>
            <a:r>
              <a:rPr lang="en-US"/>
              <a:t> </a:t>
            </a:r>
          </a:p>
          <a:p>
            <a:pPr marL="171450" indent="-171450">
              <a:buFont typeface="Arial,Sans-Serif"/>
              <a:buChar char="•"/>
            </a:pPr>
            <a:endParaRPr lang="en-US"/>
          </a:p>
          <a:p>
            <a:pPr marL="171450" indent="-171450">
              <a:buFont typeface="Arial,Sans-Serif"/>
              <a:buChar char="•"/>
            </a:pPr>
            <a:r>
              <a:rPr lang="en-US"/>
              <a:t>Choose unsaturated oils and spreads in small amounts</a:t>
            </a:r>
          </a:p>
          <a:p>
            <a:pPr marL="171450" indent="-171450">
              <a:buFont typeface="Arial,Sans-Serif"/>
              <a:buChar char="•"/>
            </a:pPr>
            <a:endParaRPr lang="en-US"/>
          </a:p>
          <a:p>
            <a:pPr marL="171450" indent="-171450">
              <a:buFont typeface="Arial,Sans-Serif"/>
              <a:buChar char="•"/>
            </a:pPr>
            <a:r>
              <a:rPr lang="en-US"/>
              <a:t>Your </a:t>
            </a:r>
            <a:r>
              <a:rPr lang="en-US" err="1"/>
              <a:t>Gp</a:t>
            </a:r>
            <a:r>
              <a:rPr lang="en-US"/>
              <a:t> may want to check vitamins such as B12 deficiency and folate as these can cause fatigue. </a:t>
            </a:r>
          </a:p>
          <a:p>
            <a:endParaRPr lang="en-US"/>
          </a:p>
          <a:p>
            <a:r>
              <a:rPr lang="en-US"/>
              <a:t>You may find it helpful to plan your meals in advance, and to batch-cook and freeze meals in individual portions for days when you are lower in energy.</a:t>
            </a:r>
          </a:p>
          <a:p>
            <a:r>
              <a:rPr lang="en-US"/>
              <a:t>There is a lot of conflicting information about ME/CFS and diet online. There is no scientific evidence </a:t>
            </a:r>
          </a:p>
          <a:p>
            <a:endParaRPr lang="en-US"/>
          </a:p>
          <a:p>
            <a:endParaRPr lang="en-US"/>
          </a:p>
          <a:p>
            <a:r>
              <a:rPr lang="en-US">
                <a:hlinkClick r:id="rId5"/>
              </a:rPr>
              <a:t>Myalgic Encephalomyelitis (or Encephalopathy) / Chronic Fatigue Syndrome (ME/CFS) | British Dietetic Association (BDA)</a:t>
            </a:r>
            <a:endParaRPr lang="en-GB"/>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21</a:t>
            </a:fld>
            <a:endParaRPr lang="en-GB" noProof="0"/>
          </a:p>
        </p:txBody>
      </p:sp>
    </p:spTree>
    <p:extLst>
      <p:ext uri="{BB962C8B-B14F-4D97-AF65-F5344CB8AC3E}">
        <p14:creationId xmlns:p14="http://schemas.microsoft.com/office/powerpoint/2010/main" val="2138429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a:cs typeface="Calibri"/>
              </a:rPr>
              <a:t>Within today's session we hope to achieve the following:  Read slide content.</a:t>
            </a: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04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atigue</a:t>
            </a:r>
            <a:r>
              <a:rPr lang="en-US"/>
              <a:t> is one of the first signs of dehydration</a:t>
            </a:r>
          </a:p>
          <a:p>
            <a:endParaRPr lang="en-US"/>
          </a:p>
          <a:p>
            <a:r>
              <a:rPr lang="en-US"/>
              <a:t>Water is essential for carrying nutrients to your body's cells and taking away waste product </a:t>
            </a:r>
          </a:p>
          <a:p>
            <a:endParaRPr lang="en-US"/>
          </a:p>
          <a:p>
            <a:r>
              <a:rPr lang="en-US"/>
              <a:t>Roughly 50% to 60% of your body weight is water, - going to the toilet, breathing and sweat. </a:t>
            </a:r>
          </a:p>
          <a:p>
            <a:r>
              <a:rPr lang="en-US"/>
              <a:t>When you are low on fluids, your body may feel tired and weaker than usual.</a:t>
            </a:r>
          </a:p>
          <a:p>
            <a:endParaRPr lang="en-US"/>
          </a:p>
          <a:p>
            <a:r>
              <a:rPr lang="en-US"/>
              <a:t>Ensuring you drink regular throughout the day will help replenish you. </a:t>
            </a:r>
          </a:p>
          <a:p>
            <a:endParaRPr lang="en-US"/>
          </a:p>
          <a:p>
            <a:r>
              <a:rPr lang="en-US"/>
              <a:t>6-8 </a:t>
            </a:r>
            <a:r>
              <a:rPr lang="en-US" err="1"/>
              <a:t>glassess</a:t>
            </a:r>
            <a:r>
              <a:rPr lang="en-US"/>
              <a:t> of water are </a:t>
            </a:r>
            <a:r>
              <a:rPr lang="en-US" err="1"/>
              <a:t>enouraged</a:t>
            </a:r>
            <a:r>
              <a:rPr lang="en-US"/>
              <a:t> per day. </a:t>
            </a:r>
          </a:p>
          <a:p>
            <a:r>
              <a:rPr lang="en-US"/>
              <a:t>Caffeine occurs naturally in coffee, tea, cocoa, and chocolate and is also added to some popular beverages. </a:t>
            </a:r>
            <a:endParaRPr lang="en-GB"/>
          </a:p>
          <a:p>
            <a:endParaRPr lang="en-US"/>
          </a:p>
          <a:p>
            <a:r>
              <a:rPr lang="en-US"/>
              <a:t>For some people, a cup of coffee or a can of cola is all it takes to get a little energy boost but should be done in moderation</a:t>
            </a:r>
          </a:p>
          <a:p>
            <a:pPr marL="171450" indent="-171450">
              <a:buFont typeface="Arial,Sans-Serif"/>
              <a:buChar char="•"/>
            </a:pPr>
            <a:endParaRPr lang="en-US"/>
          </a:p>
          <a:p>
            <a:pPr marL="171450" indent="-171450">
              <a:buFont typeface="Arial,Sans-Serif"/>
              <a:buChar char="•"/>
            </a:pPr>
            <a:r>
              <a:rPr lang="en-US"/>
              <a:t>Drink plenty of fluids – water, milk and sugar-free drinks all count. </a:t>
            </a:r>
          </a:p>
          <a:p>
            <a:pPr marL="171450" indent="-171450">
              <a:buFont typeface="Arial,Sans-Serif"/>
              <a:buChar char="•"/>
            </a:pPr>
            <a:endParaRPr lang="en-US"/>
          </a:p>
          <a:p>
            <a:pPr marL="171450" indent="-171450">
              <a:buFont typeface="Arial,Sans-Serif"/>
              <a:buChar char="•"/>
            </a:pPr>
            <a:r>
              <a:rPr lang="en-US"/>
              <a:t>Fruit juice and smoothies also count, but limit these to 150ml per day. </a:t>
            </a:r>
          </a:p>
          <a:p>
            <a:pPr marL="171450" indent="-171450">
              <a:buFont typeface="Arial,Sans-Serif"/>
              <a:buChar char="•"/>
            </a:pPr>
            <a:endParaRPr lang="en-US"/>
          </a:p>
          <a:p>
            <a:pPr marL="171450" indent="-171450">
              <a:buFont typeface="Arial,Sans-Serif"/>
              <a:buChar char="•"/>
            </a:pPr>
            <a:r>
              <a:rPr lang="en-US"/>
              <a:t>Some people find they are more sensitive to caffeine, so you may find it helpful to reduce tea and coffee, or switch to decaffeinated. </a:t>
            </a:r>
          </a:p>
          <a:p>
            <a:pPr marL="171450" indent="-171450">
              <a:buFont typeface="Arial,Sans-Serif"/>
              <a:buChar char="•"/>
            </a:pPr>
            <a:endParaRPr lang="en-US"/>
          </a:p>
          <a:p>
            <a:pPr marL="171450" indent="-171450">
              <a:buFont typeface="Arial,Sans-Serif"/>
              <a:buChar char="•"/>
            </a:pPr>
            <a:r>
              <a:rPr lang="en-US"/>
              <a:t>If caffeine affects your sleep, avoid caffeinated drinks in the late afternoon and evening</a:t>
            </a:r>
          </a:p>
          <a:p>
            <a:endParaRPr lang="en-US"/>
          </a:p>
          <a:p>
            <a:r>
              <a:rPr lang="en-US">
                <a:hlinkClick r:id="rId3"/>
              </a:rPr>
              <a:t>Myalgic Encephalomyelitis (or Encephalopathy) / Chronic Fatigue Syndrome (ME/CFS) | British Dietetic Association (BDA)</a:t>
            </a:r>
            <a:endParaRPr lang="en-US"/>
          </a:p>
          <a:p>
            <a:endParaRPr lang="en-US"/>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22</a:t>
            </a:fld>
            <a:endParaRPr lang="en-GB" noProof="0"/>
          </a:p>
        </p:txBody>
      </p:sp>
    </p:spTree>
    <p:extLst>
      <p:ext uri="{BB962C8B-B14F-4D97-AF65-F5344CB8AC3E}">
        <p14:creationId xmlns:p14="http://schemas.microsoft.com/office/powerpoint/2010/main" val="1905407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allows your body to restore itself. You're working your muscles when you're awake. When you rest, it allows them to heal. When you get a cold, at night it allows your immune system to fight off those bad germs.</a:t>
            </a:r>
          </a:p>
          <a:p>
            <a:endParaRPr lang="en-US"/>
          </a:p>
          <a:p>
            <a:r>
              <a:rPr lang="en-US"/>
              <a:t>but a short nap (no longer than 60 mins) can be useful, not too late in the afternoon, is helpful.</a:t>
            </a:r>
          </a:p>
          <a:p>
            <a:endParaRPr lang="en-US"/>
          </a:p>
          <a:p>
            <a:pPr>
              <a:spcBef>
                <a:spcPct val="20000"/>
              </a:spcBef>
              <a:spcAft>
                <a:spcPts val="600"/>
              </a:spcAft>
            </a:pPr>
            <a:r>
              <a:rPr lang="en-US" b="1"/>
              <a:t>Physical Rest </a:t>
            </a:r>
            <a:endParaRPr lang="en-US"/>
          </a:p>
          <a:p>
            <a:pPr>
              <a:spcBef>
                <a:spcPct val="20000"/>
              </a:spcBef>
              <a:spcAft>
                <a:spcPts val="600"/>
              </a:spcAft>
            </a:pPr>
            <a:r>
              <a:rPr lang="en-US"/>
              <a:t>Muscles need to rest.</a:t>
            </a:r>
          </a:p>
          <a:p>
            <a:pPr>
              <a:spcBef>
                <a:spcPct val="20000"/>
              </a:spcBef>
              <a:spcAft>
                <a:spcPts val="600"/>
              </a:spcAft>
            </a:pPr>
            <a:r>
              <a:rPr lang="en-US"/>
              <a:t>Helps the body to grow - the body works to rebuild itself for the next day.</a:t>
            </a:r>
          </a:p>
          <a:p>
            <a:pPr>
              <a:spcBef>
                <a:spcPct val="20000"/>
              </a:spcBef>
              <a:spcAft>
                <a:spcPts val="600"/>
              </a:spcAft>
            </a:pPr>
            <a:endParaRPr lang="en-US"/>
          </a:p>
          <a:p>
            <a:pPr>
              <a:spcBef>
                <a:spcPct val="20000"/>
              </a:spcBef>
              <a:spcAft>
                <a:spcPts val="600"/>
              </a:spcAft>
            </a:pPr>
            <a:r>
              <a:rPr lang="en-US" b="1"/>
              <a:t>Mental Rest </a:t>
            </a:r>
            <a:endParaRPr lang="en-US"/>
          </a:p>
          <a:p>
            <a:pPr>
              <a:spcBef>
                <a:spcPct val="20000"/>
              </a:spcBef>
              <a:spcAft>
                <a:spcPts val="600"/>
              </a:spcAft>
            </a:pPr>
            <a:r>
              <a:rPr lang="en-US"/>
              <a:t>Sorting out things that have happened in the day and storing them in our memory.</a:t>
            </a:r>
            <a:endParaRPr lang="en-GB"/>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23</a:t>
            </a:fld>
            <a:endParaRPr lang="en-GB" noProof="0"/>
          </a:p>
        </p:txBody>
      </p:sp>
    </p:spTree>
    <p:extLst>
      <p:ext uri="{BB962C8B-B14F-4D97-AF65-F5344CB8AC3E}">
        <p14:creationId xmlns:p14="http://schemas.microsoft.com/office/powerpoint/2010/main" val="326992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a:t>" physical activity that you do to make your body strong &amp; healthy"   (Cambridge Dictionary)</a:t>
            </a:r>
            <a:endParaRPr lang="en-US"/>
          </a:p>
          <a:p>
            <a:endParaRPr lang="en-US"/>
          </a:p>
          <a:p>
            <a:endParaRPr lang="en-US"/>
          </a:p>
          <a:p>
            <a:endParaRPr lang="en-US"/>
          </a:p>
          <a:p>
            <a:r>
              <a:rPr lang="en-US"/>
              <a:t>Exercise is different to physical activity. Exercise is planned, structured, repetitive and intentional movement intended to improve or maintain physical fitness. Physical activity is any bodily movement produced by muscles that results in energy expenditure. Physical fitness is a set of attributes that are either health- or skill-related. Exercise and physical activity are often recommended as public health and rehabilitation interventions to prevent, manage or improve diseases, health related challenges, disability, quality of life and well-being. </a:t>
            </a:r>
          </a:p>
          <a:p>
            <a:r>
              <a:rPr lang="en-US">
                <a:hlinkClick r:id="rId3"/>
              </a:rPr>
              <a:t>Exercise — Long COVID Physio</a:t>
            </a:r>
            <a:endParaRPr lang="en-US"/>
          </a:p>
          <a:p>
            <a:endParaRPr lang="en-US"/>
          </a:p>
          <a:p>
            <a:endParaRPr lang="en-US"/>
          </a:p>
          <a:p>
            <a:r>
              <a:rPr lang="en-GB"/>
              <a:t>Gentle stretching</a:t>
            </a:r>
            <a:endParaRPr lang="en-US">
              <a:cs typeface="Calibri"/>
            </a:endParaRPr>
          </a:p>
          <a:p>
            <a:r>
              <a:rPr lang="en-GB"/>
              <a:t>Going for a short walk</a:t>
            </a:r>
            <a:endParaRPr lang="en-US"/>
          </a:p>
          <a:p>
            <a:r>
              <a:rPr lang="en-GB"/>
              <a:t>Suzy Bolt Yoga</a:t>
            </a:r>
            <a:endParaRPr lang="en-GB">
              <a:cs typeface="Calibri"/>
            </a:endParaRPr>
          </a:p>
          <a:p>
            <a:r>
              <a:rPr lang="en-GB">
                <a:hlinkClick r:id="rId4"/>
              </a:rPr>
              <a:t>https://youtu.be/6MQO8YGC6PM</a:t>
            </a:r>
            <a:endParaRPr lang="en-GB">
              <a:cs typeface="Calibri"/>
              <a:hlinkClick r:id="rId4"/>
            </a:endParaRPr>
          </a:p>
          <a:p>
            <a:endParaRPr lang="en-GB">
              <a:cs typeface="Calibri"/>
            </a:endParaRPr>
          </a:p>
          <a:p>
            <a:r>
              <a:rPr lang="en-GB">
                <a:cs typeface="Calibri"/>
              </a:rPr>
              <a:t>Mindful walk</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83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AutoNum type="arabicPeriod"/>
            </a:pPr>
            <a:r>
              <a:rPr lang="en-US"/>
              <a:t>Change Only One Thing at a Time</a:t>
            </a:r>
          </a:p>
          <a:p>
            <a:pPr marL="457200" indent="-457200">
              <a:lnSpc>
                <a:spcPct val="90000"/>
              </a:lnSpc>
              <a:spcBef>
                <a:spcPts val="1000"/>
              </a:spcBef>
              <a:buAutoNum type="arabicPeriod"/>
            </a:pPr>
            <a:r>
              <a:rPr lang="en-US"/>
              <a:t>Identify </a:t>
            </a:r>
            <a:r>
              <a:rPr lang="en-US" i="1"/>
              <a:t>Why</a:t>
            </a:r>
            <a:r>
              <a:rPr lang="en-US"/>
              <a:t> You Want to Change </a:t>
            </a:r>
            <a:endParaRPr lang="en-US">
              <a:cs typeface="Calibri"/>
            </a:endParaRPr>
          </a:p>
          <a:p>
            <a:pPr marL="457200" indent="-457200">
              <a:lnSpc>
                <a:spcPct val="90000"/>
              </a:lnSpc>
              <a:spcBef>
                <a:spcPts val="1000"/>
              </a:spcBef>
              <a:buAutoNum type="arabicPeriod"/>
            </a:pPr>
            <a:r>
              <a:rPr lang="en-US"/>
              <a:t>Understand How the Behavior Serves You</a:t>
            </a:r>
            <a:endParaRPr lang="en-US">
              <a:cs typeface="Calibri"/>
            </a:endParaRPr>
          </a:p>
          <a:p>
            <a:pPr marL="514350" indent="-514350">
              <a:lnSpc>
                <a:spcPct val="90000"/>
              </a:lnSpc>
              <a:spcBef>
                <a:spcPts val="1000"/>
              </a:spcBef>
              <a:buAutoNum type="arabicPeriod"/>
            </a:pPr>
            <a:r>
              <a:rPr lang="en-US"/>
              <a:t>Sit with the discomfort</a:t>
            </a:r>
            <a:endParaRPr lang="en-US">
              <a:cs typeface="Calibri"/>
            </a:endParaRPr>
          </a:p>
          <a:p>
            <a:pPr marL="457200" indent="-457200">
              <a:lnSpc>
                <a:spcPct val="90000"/>
              </a:lnSpc>
              <a:spcBef>
                <a:spcPts val="1000"/>
              </a:spcBef>
              <a:buAutoNum type="arabicPeriod"/>
            </a:pPr>
            <a:r>
              <a:rPr lang="en-US"/>
              <a:t>Take Baby Steps</a:t>
            </a:r>
            <a:endParaRPr lang="en-US">
              <a:cs typeface="Calibri"/>
            </a:endParaRPr>
          </a:p>
          <a:p>
            <a:pPr marL="514350" indent="-514350">
              <a:lnSpc>
                <a:spcPct val="90000"/>
              </a:lnSpc>
              <a:spcBef>
                <a:spcPts val="1000"/>
              </a:spcBef>
              <a:buAutoNum type="arabicPeriod"/>
            </a:pPr>
            <a:r>
              <a:rPr lang="en-US"/>
              <a:t>Set no time limits but do review.</a:t>
            </a:r>
            <a:endParaRPr lang="en-US">
              <a:cs typeface="Calibri"/>
            </a:endParaRPr>
          </a:p>
          <a:p>
            <a:pPr marL="514350" indent="-514350">
              <a:lnSpc>
                <a:spcPct val="90000"/>
              </a:lnSpc>
              <a:spcBef>
                <a:spcPts val="1000"/>
              </a:spcBef>
              <a:buAutoNum type="arabicPeriod"/>
            </a:pPr>
            <a:endParaRPr lang="en-US"/>
          </a:p>
          <a:p>
            <a:pPr>
              <a:lnSpc>
                <a:spcPct val="90000"/>
              </a:lnSpc>
              <a:spcBef>
                <a:spcPts val="1000"/>
              </a:spcBef>
            </a:pPr>
            <a:endParaRPr lang="en-US"/>
          </a:p>
          <a:p>
            <a:pPr>
              <a:lnSpc>
                <a:spcPct val="90000"/>
              </a:lnSpc>
              <a:spcBef>
                <a:spcPts val="1000"/>
              </a:spcBef>
            </a:pPr>
            <a:r>
              <a:rPr lang="en-US">
                <a:hlinkClick r:id="rId3"/>
              </a:rPr>
              <a:t>6 Steps for Personal Change | Psychology Today</a:t>
            </a:r>
            <a:endParaRPr lang="en-US">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25</a:t>
            </a:fld>
            <a:endParaRPr lang="en-GB"/>
          </a:p>
        </p:txBody>
      </p:sp>
    </p:spTree>
    <p:extLst>
      <p:ext uri="{BB962C8B-B14F-4D97-AF65-F5344CB8AC3E}">
        <p14:creationId xmlns:p14="http://schemas.microsoft.com/office/powerpoint/2010/main" val="3296886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a:cs typeface="Calibri"/>
            </a:endParaRPr>
          </a:p>
          <a:p>
            <a:pPr>
              <a:spcBef>
                <a:spcPct val="0"/>
              </a:spcBef>
            </a:pPr>
            <a:endParaRPr lang="en-GB">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434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42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23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25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a:ea typeface="Calibri"/>
                <a:cs typeface="Calibri"/>
              </a:rPr>
              <a:t>Before we look at fatigue, it is important to understand the energy we rely for all aspects of life. </a:t>
            </a:r>
            <a:r>
              <a:rPr lang="en-US"/>
              <a:t>Energy is a critical requirement for the body and we cant survive without it; even during sleep we use a huge amount of energy. Every cell in our body runs on something called ATP (</a:t>
            </a:r>
            <a:r>
              <a:rPr lang="en-GB"/>
              <a:t>adenosine triphosphate).  This energy is delivered to our body through the foods we eat and liquids we drink. </a:t>
            </a:r>
            <a:endParaRPr lang="en-US"/>
          </a:p>
          <a:p>
            <a:r>
              <a:rPr lang="en-GB"/>
              <a:t> </a:t>
            </a:r>
            <a:endParaRPr lang="en-US">
              <a:cs typeface="Calibri"/>
            </a:endParaRPr>
          </a:p>
          <a:p>
            <a:r>
              <a:rPr lang="en-GB"/>
              <a:t>The stored chemical energy within food is broken down into smaller parts and our body absorbs them to use them as fuel.  </a:t>
            </a:r>
            <a:endParaRPr lang="en-US">
              <a:cs typeface="Calibri"/>
            </a:endParaRPr>
          </a:p>
          <a:p>
            <a:endParaRPr lang="en-GB"/>
          </a:p>
          <a:p>
            <a:r>
              <a:rPr lang="en-GB"/>
              <a:t>We can think of this in same way as a car  - we put petrol into the car, there is a reaction and which allows the car to move. If there is no fuel then the car does not move.   </a:t>
            </a:r>
          </a:p>
          <a:p>
            <a:endParaRPr lang="en-GB">
              <a:ea typeface="Calibri"/>
              <a:cs typeface="Calibri" panose="020F0502020204030204"/>
            </a:endParaRPr>
          </a:p>
          <a:p>
            <a:r>
              <a:rPr lang="en-GB">
                <a:ea typeface="Calibri"/>
                <a:cs typeface="Calibri" panose="020F0502020204030204"/>
              </a:rPr>
              <a:t>It is thought that fatigue occurs when ATP production is reduced or disturbed but the process is complex.  </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75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a:cs typeface="Calibri"/>
              </a:rPr>
              <a:t>Hello everyone and welcome along to today's session focused upon Fatigue.  </a:t>
            </a: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23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a:cs typeface="Calibri"/>
              </a:rPr>
              <a:t>Hello everyone and welcome along to today's session focused upon Fatigue.  </a:t>
            </a: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512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a:t>Before we look at a formal definition of fatigue we are interested to hear what fatigue feels like to you.  In a second a word cloud will appear.</a:t>
            </a:r>
          </a:p>
          <a:p>
            <a:endParaRPr lang="en-US"/>
          </a:p>
          <a:p>
            <a:pPr marL="228600" indent="-228600">
              <a:buAutoNum type="arabicPeriod"/>
            </a:pPr>
            <a:r>
              <a:rPr lang="en-US"/>
              <a:t>Using as many words as you want,  please input what fatigue feels like to you? </a:t>
            </a:r>
          </a:p>
          <a:p>
            <a:r>
              <a:rPr lang="en-US"/>
              <a:t>2. Once everyone has answered a word cloud will appear describing how fatigue feels to everyone in this group. </a:t>
            </a:r>
          </a:p>
          <a:p>
            <a:endParaRPr lang="en-US"/>
          </a:p>
          <a:p>
            <a:r>
              <a:rPr lang="en-GB"/>
              <a:t>An unpleasant physical, cognitive and emotional symptom described as a tiredness not relieved by common strategies that restore energy. It varies in duration and intensity and reduces the ability to perform usual daily activities [</a:t>
            </a:r>
            <a:r>
              <a:rPr lang="en-GB" u="sng">
                <a:hlinkClick r:id="rId3"/>
              </a:rPr>
              <a:t>Galland-Decker, 2019</a:t>
            </a:r>
            <a:r>
              <a:rPr lang="en-GB"/>
              <a:t>].</a:t>
            </a:r>
            <a:endParaRPr lang="en-US"/>
          </a:p>
          <a:p>
            <a:endParaRPr lang="en-US"/>
          </a:p>
          <a:p>
            <a:r>
              <a:rPr lang="en-US"/>
              <a:t>There is no universal definition but here are 2 definitions that may resonate.</a:t>
            </a:r>
          </a:p>
          <a:p>
            <a:r>
              <a:rPr lang="en-US"/>
              <a:t>Unique to the individual</a:t>
            </a:r>
          </a:p>
          <a:p>
            <a:r>
              <a:rPr lang="en-US"/>
              <a:t>Mental, physical and cognitive </a:t>
            </a:r>
          </a:p>
          <a:p>
            <a:r>
              <a:rPr lang="en-US"/>
              <a:t>Not relieved by rest.</a:t>
            </a:r>
          </a:p>
          <a:p>
            <a:pPr>
              <a:spcBef>
                <a:spcPct val="0"/>
              </a:spcBef>
            </a:pPr>
            <a:endParaRPr lang="en-GB" baseline="0">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36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a:t>Before we look at a formal definition of fatigue we are interested to hear what fatigue feels like to you.  In a second a word cloud will appear.</a:t>
            </a:r>
          </a:p>
          <a:p>
            <a:endParaRPr lang="en-US"/>
          </a:p>
          <a:p>
            <a:pPr marL="228600" indent="-228600">
              <a:buAutoNum type="arabicPeriod"/>
            </a:pPr>
            <a:r>
              <a:rPr lang="en-US"/>
              <a:t>Using as many words as you want,  please input what fatigue feels like to you? </a:t>
            </a:r>
          </a:p>
          <a:p>
            <a:r>
              <a:rPr lang="en-US"/>
              <a:t>2. Once everyone has answered a word cloud will appear describing how fatigue feels to everyone in this group. </a:t>
            </a:r>
          </a:p>
          <a:p>
            <a:endParaRPr lang="en-US"/>
          </a:p>
          <a:p>
            <a:r>
              <a:rPr lang="en-GB"/>
              <a:t>An unpleasant physical, cognitive and emotional symptom described as a tiredness not relieved by common strategies that restore energy. It varies in duration and intensity and reduces the ability to perform usual daily activities [</a:t>
            </a:r>
            <a:r>
              <a:rPr lang="en-GB" u="sng">
                <a:hlinkClick r:id="rId3"/>
              </a:rPr>
              <a:t>Galland-Decker, 2019</a:t>
            </a:r>
            <a:r>
              <a:rPr lang="en-GB"/>
              <a:t>].</a:t>
            </a:r>
            <a:endParaRPr lang="en-US"/>
          </a:p>
          <a:p>
            <a:endParaRPr lang="en-US"/>
          </a:p>
          <a:p>
            <a:r>
              <a:rPr lang="en-US"/>
              <a:t>There is no universal definition but here are 2 definitions that may resonate.</a:t>
            </a:r>
          </a:p>
          <a:p>
            <a:r>
              <a:rPr lang="en-US"/>
              <a:t>Unique to the individual</a:t>
            </a:r>
          </a:p>
          <a:p>
            <a:r>
              <a:rPr lang="en-US"/>
              <a:t>Mental, physical and cognitive </a:t>
            </a:r>
          </a:p>
          <a:p>
            <a:r>
              <a:rPr lang="en-US"/>
              <a:t>Not relieved by rest.</a:t>
            </a:r>
          </a:p>
          <a:p>
            <a:pPr>
              <a:spcBef>
                <a:spcPct val="0"/>
              </a:spcBef>
            </a:pPr>
            <a:endParaRPr lang="en-GB" baseline="0">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a:t>Looking at the research there are a number of possible theories why fatigue is such a significant symptom in the description of long covid, for example: </a:t>
            </a:r>
            <a:endParaRPr lang="en-US"/>
          </a:p>
          <a:p>
            <a:endParaRPr lang="en-GB"/>
          </a:p>
          <a:p>
            <a:r>
              <a:rPr lang="en-GB" b="1"/>
              <a:t>Remaining virus.</a:t>
            </a:r>
            <a:r>
              <a:rPr lang="en-GB"/>
              <a:t> These remnants survive in one or more organs, and it continues to stimulate an immune response. This in turn may result in the immune response damaging tissues and result in chronic inflammation, leading to Long COVID symptoms.</a:t>
            </a:r>
            <a:endParaRPr lang="en-GB">
              <a:cs typeface="Calibri"/>
            </a:endParaRPr>
          </a:p>
          <a:p>
            <a:endParaRPr lang="en-GB"/>
          </a:p>
          <a:p>
            <a:r>
              <a:rPr lang="en-GB" b="1"/>
              <a:t>Reactivation of latent viruses. </a:t>
            </a:r>
            <a:r>
              <a:rPr lang="en-GB"/>
              <a:t>Some viruses can remain in the body in an inactive, or dormant, state. There is evidence that in people with Long COVID, these inactive viruses reactivate, which may cause Long COVID symptoms.</a:t>
            </a:r>
            <a:endParaRPr lang="en-GB">
              <a:cs typeface="Calibri"/>
            </a:endParaRPr>
          </a:p>
          <a:p>
            <a:endParaRPr lang="en-GB"/>
          </a:p>
          <a:p>
            <a:r>
              <a:rPr lang="en-GB" b="1"/>
              <a:t>Autoimmune response</a:t>
            </a:r>
            <a:r>
              <a:rPr lang="en-GB"/>
              <a:t>. According to this theory, the immune system produces antibodies that target and attack a person’s own organs and tissues.</a:t>
            </a:r>
            <a:endParaRPr lang="en-GB">
              <a:cs typeface="Calibri"/>
            </a:endParaRPr>
          </a:p>
          <a:p>
            <a:endParaRPr lang="en-GB"/>
          </a:p>
          <a:p>
            <a:r>
              <a:rPr lang="en-GB" b="1"/>
              <a:t>Organ damage</a:t>
            </a:r>
            <a:r>
              <a:rPr lang="en-GB"/>
              <a:t>. This theory holds that the symptoms of Long COVID are due to damage to organs and/or tissues caused by the body’s immune response to SARS-CoV-2 infection.</a:t>
            </a:r>
            <a:endParaRPr lang="en-GB">
              <a:cs typeface="Calibri"/>
            </a:endParaRPr>
          </a:p>
          <a:p>
            <a:endParaRPr lang="en-GB">
              <a:cs typeface="Calibri"/>
            </a:endParaRPr>
          </a:p>
          <a:p>
            <a:r>
              <a:rPr lang="en-GB" b="1"/>
              <a:t>Breathing Pattern</a:t>
            </a:r>
            <a:r>
              <a:rPr lang="en-GB"/>
              <a:t>-if we have dysfunctional breathing pattern, not enabling our body to function at optimal level thus could be a contributing factor to fatigue.</a:t>
            </a: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32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a:t>As well as the physiological suggestions of causes of fatigue there are other contributing factors to fatigue and the potential exacerbation of it.</a:t>
            </a:r>
            <a:endParaRPr lang="en-US"/>
          </a:p>
          <a:p>
            <a:r>
              <a:rPr lang="en-US"/>
              <a:t>  </a:t>
            </a:r>
            <a:endParaRPr lang="en-US">
              <a:cs typeface="Calibri"/>
            </a:endParaRPr>
          </a:p>
          <a:p>
            <a:r>
              <a:rPr lang="en-US" u="sng"/>
              <a:t>Deconditioning</a:t>
            </a:r>
            <a:r>
              <a:rPr lang="en-US"/>
              <a:t> – refers to the changes in the body that occur during a period of time when you are not active. The changes happen in the heart, lungs and muscles.  They make you feel tired and weak and decrease your ability to be active.</a:t>
            </a:r>
            <a:endParaRPr lang="en-US">
              <a:cs typeface="Calibri"/>
            </a:endParaRPr>
          </a:p>
          <a:p>
            <a:r>
              <a:rPr lang="en-US" u="sng"/>
              <a:t>Breathlessness</a:t>
            </a:r>
            <a:r>
              <a:rPr lang="en-US"/>
              <a:t> -  we will look at breathlessness in more detail next week-see Breath session for more information.</a:t>
            </a:r>
            <a:endParaRPr lang="en-GB"/>
          </a:p>
          <a:p>
            <a:r>
              <a:rPr lang="en-US" u="sng"/>
              <a:t>Pain </a:t>
            </a:r>
            <a:r>
              <a:rPr lang="en-US"/>
              <a:t>- If you have joint pain, you may use body positions that are less painful to your joints. However, these positions can put extra stress on your joints and muscles (require more energy). This can lead to fatigue. Also the physical and emotional energy you use trying to deal with pain can also make you feel fatigued</a:t>
            </a:r>
            <a:endParaRPr lang="en-US">
              <a:cs typeface="Calibri"/>
            </a:endParaRPr>
          </a:p>
          <a:p>
            <a:endParaRPr lang="en-US"/>
          </a:p>
          <a:p>
            <a:r>
              <a:rPr lang="en-US"/>
              <a:t>Fatigue can also be caused/impacted by our emotional states:</a:t>
            </a:r>
            <a:endParaRPr lang="en-GB"/>
          </a:p>
          <a:p>
            <a:r>
              <a:rPr lang="en-US" u="sng"/>
              <a:t>Anxiety</a:t>
            </a:r>
            <a:r>
              <a:rPr lang="en-US"/>
              <a:t> – can cause a hormonal rush that can leave you feeling drained and tired.  It can lead to muscle tension because the fight or flight response triggers your body to be physically ready to respond at any moment.</a:t>
            </a:r>
            <a:endParaRPr lang="en-GB"/>
          </a:p>
          <a:p>
            <a:r>
              <a:rPr lang="en-US" u="sng"/>
              <a:t>Grief </a:t>
            </a:r>
            <a:r>
              <a:rPr lang="en-US"/>
              <a:t>– grief is Loss of whatever type. Possible sense of loss of what you feel you may have lost due to long covid.  Grief can trigger a strong stress response in your body.</a:t>
            </a:r>
            <a:endParaRPr lang="en-US">
              <a:cs typeface="Calibri"/>
            </a:endParaRPr>
          </a:p>
          <a:p>
            <a:pPr>
              <a:spcBef>
                <a:spcPct val="0"/>
              </a:spcBef>
            </a:pPr>
            <a:endParaRPr lang="en-GB" baseline="0">
              <a:cs typeface="Calibri"/>
            </a:endParaRPr>
          </a:p>
          <a:p>
            <a:pPr>
              <a:spcBef>
                <a:spcPct val="0"/>
              </a:spcBef>
            </a:pPr>
            <a:r>
              <a:rPr lang="en-GB">
                <a:cs typeface="Calibri"/>
              </a:rPr>
              <a:t>Hydration- If we are not drinking enough fluids, can lead to dehydration and often one of the first signs of dehydration is fatigue.</a:t>
            </a:r>
          </a:p>
          <a:p>
            <a:pPr>
              <a:spcBef>
                <a:spcPct val="0"/>
              </a:spcBef>
            </a:pPr>
            <a:endParaRPr lang="en-GB">
              <a:cs typeface="Calibri"/>
            </a:endParaRPr>
          </a:p>
          <a:p>
            <a:pPr>
              <a:spcBef>
                <a:spcPct val="0"/>
              </a:spcBef>
            </a:pPr>
            <a:r>
              <a:rPr lang="en-GB">
                <a:cs typeface="Calibri"/>
              </a:rPr>
              <a:t>Poor Diet- As we spoke about earlier, our energy is produced by the food we put into our bodies, if we are not having enough/the best type of nutritious food, we will not be able to produce the best/most energy to allow us to do all our daily activities.</a:t>
            </a:r>
          </a:p>
          <a:p>
            <a:pPr>
              <a:spcBef>
                <a:spcPct val="0"/>
              </a:spcBef>
            </a:pPr>
            <a:endParaRPr lang="en-GB">
              <a:cs typeface="Calibri"/>
            </a:endParaRPr>
          </a:p>
          <a:p>
            <a:pPr>
              <a:spcBef>
                <a:spcPct val="0"/>
              </a:spcBef>
            </a:pPr>
            <a:r>
              <a:rPr lang="en-GB">
                <a:cs typeface="Calibri"/>
              </a:rPr>
              <a:t>Illness/Infection- When we are unwell, with acute infection, our body directs our energy stores to fight of illness/infection thus may experience fatigue or exacerbate existing fatigue.</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602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rtl="0"/>
            <a:fld id="{B4AAD351-6347-4318-B935-1E0F1B6A61D6}"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3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rtl="0"/>
            <a:fld id="{8B045440-74F0-4B44-BEF6-1040C3E911E1}" type="datetime1">
              <a:rPr lang="en-GB" noProof="0" smtClean="0"/>
              <a:t>23/10/2024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17539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535305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96543315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845681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160946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0900559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D2EB87B0-5071-4BC9-A19F-C3269318028C}"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6002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54B4CBB3-9133-42BF-BC20-6F6E1888C21F}"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481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9DE69F68-3DB1-4EAA-B9CD-9FE8531CEE5D}" type="datetimeFigureOut">
              <a:rPr lang="en-GB" smtClean="0"/>
              <a:pPr/>
              <a:t>23/10/2024</a:t>
            </a:fld>
            <a:endParaRPr lang="en-GB"/>
          </a:p>
        </p:txBody>
      </p:sp>
      <p:sp>
        <p:nvSpPr>
          <p:cNvPr id="17" name="Footer Placeholder 16"/>
          <p:cNvSpPr>
            <a:spLocks noGrp="1"/>
          </p:cNvSpPr>
          <p:nvPr>
            <p:ph type="ftr" sz="quarter" idx="11"/>
          </p:nvPr>
        </p:nvSpPr>
        <p:spPr>
          <a:xfrm>
            <a:off x="7213600" y="4205288"/>
            <a:ext cx="1727200" cy="457200"/>
          </a:xfrm>
        </p:spPr>
        <p:txBody>
          <a:bodyPr/>
          <a:lstStyle/>
          <a:p>
            <a:endParaRPr lang="en-GB"/>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78374835-F8C3-4F8A-B320-F222973543EC}"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71F23539-3F81-4F1E-A9B7-5CE0C1986E23}"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12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9DE69F68-3DB1-4EAA-B9CD-9FE8531CEE5D}" type="datetimeFigureOut">
              <a:rPr lang="en-GB" smtClean="0"/>
              <a:pPr/>
              <a:t>23/10/2024</a:t>
            </a:fld>
            <a:endParaRPr lang="en-GB"/>
          </a:p>
        </p:txBody>
      </p:sp>
      <p:sp>
        <p:nvSpPr>
          <p:cNvPr id="27" name="Slide Number Placeholder 26"/>
          <p:cNvSpPr>
            <a:spLocks noGrp="1"/>
          </p:cNvSpPr>
          <p:nvPr>
            <p:ph type="sldNum" sz="quarter" idx="11"/>
          </p:nvPr>
        </p:nvSpPr>
        <p:spPr/>
        <p:txBody>
          <a:bodyPr rtlCol="0"/>
          <a:lstStyle/>
          <a:p>
            <a:fld id="{78374835-F8C3-4F8A-B320-F222973543EC}" type="slidenum">
              <a:rPr lang="en-GB" smtClean="0"/>
              <a:pPr/>
              <a:t>‹#›</a:t>
            </a:fld>
            <a:endParaRPr lang="en-GB"/>
          </a:p>
        </p:txBody>
      </p:sp>
      <p:sp>
        <p:nvSpPr>
          <p:cNvPr id="28" name="Footer Placeholder 27"/>
          <p:cNvSpPr>
            <a:spLocks noGrp="1"/>
          </p:cNvSpPr>
          <p:nvPr>
            <p:ph type="ftr" sz="quarter" idx="12"/>
          </p:nvPr>
        </p:nvSpPr>
        <p:spPr/>
        <p:txBody>
          <a:bodyPr rtlCol="0"/>
          <a:lstStyle/>
          <a:p>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9DE69F68-3DB1-4EAA-B9CD-9FE8531CEE5D}" type="datetimeFigureOut">
              <a:rPr lang="en-GB" smtClean="0"/>
              <a:pPr/>
              <a:t>23/10/2024</a:t>
            </a:fld>
            <a:endParaRPr lang="en-GB"/>
          </a:p>
        </p:txBody>
      </p:sp>
      <p:sp>
        <p:nvSpPr>
          <p:cNvPr id="4" name="Footer Placeholder 3"/>
          <p:cNvSpPr>
            <a:spLocks noGrp="1"/>
          </p:cNvSpPr>
          <p:nvPr>
            <p:ph type="ftr" sz="quarter" idx="11"/>
          </p:nvPr>
        </p:nvSpPr>
        <p:spPr>
          <a:xfrm>
            <a:off x="7010400" y="612648"/>
            <a:ext cx="1767840" cy="457200"/>
          </a:xfrm>
        </p:spPr>
        <p:txBody>
          <a:bodyPr/>
          <a:lstStyle/>
          <a:p>
            <a:endParaRPr lang="en-GB"/>
          </a:p>
        </p:txBody>
      </p:sp>
      <p:sp>
        <p:nvSpPr>
          <p:cNvPr id="5" name="Slide Number Placeholder 4"/>
          <p:cNvSpPr>
            <a:spLocks noGrp="1"/>
          </p:cNvSpPr>
          <p:nvPr>
            <p:ph type="sldNum" sz="quarter" idx="12"/>
          </p:nvPr>
        </p:nvSpPr>
        <p:spPr>
          <a:xfrm>
            <a:off x="10899648" y="2272"/>
            <a:ext cx="1016000" cy="365760"/>
          </a:xfrm>
        </p:spPr>
        <p:txBody>
          <a:bodyPr/>
          <a:lstStyle/>
          <a:p>
            <a:fld id="{78374835-F8C3-4F8A-B320-F222973543EC}" type="slidenum">
              <a:rPr lang="en-GB" smtClean="0"/>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AEE3D2-1364-62FB-3530-EE49D2C3DEF7}"/>
              </a:ext>
            </a:extLst>
          </p:cNvPr>
          <p:cNvSpPr>
            <a:spLocks noGrp="1"/>
          </p:cNvSpPr>
          <p:nvPr>
            <p:ph type="dt" sz="half" idx="10"/>
          </p:nvPr>
        </p:nvSpPr>
        <p:spPr/>
        <p:txBody>
          <a:bodyPr/>
          <a:lstStyle>
            <a:lvl1pPr>
              <a:defRPr/>
            </a:lvl1pPr>
          </a:lstStyle>
          <a:p>
            <a:pPr>
              <a:defRPr/>
            </a:pPr>
            <a:fld id="{7EBF6321-ED92-4898-BB2B-64DFEA85B453}" type="datetimeFigureOut">
              <a:rPr lang="en-US"/>
              <a:pPr>
                <a:defRPr/>
              </a:pPr>
              <a:t>10/23/2024</a:t>
            </a:fld>
            <a:endParaRPr lang="en-US"/>
          </a:p>
        </p:txBody>
      </p:sp>
      <p:sp>
        <p:nvSpPr>
          <p:cNvPr id="5" name="Footer Placeholder 4">
            <a:extLst>
              <a:ext uri="{FF2B5EF4-FFF2-40B4-BE49-F238E27FC236}">
                <a16:creationId xmlns:a16="http://schemas.microsoft.com/office/drawing/2014/main" xmlns="" id="{B07FC467-73E2-B387-1848-61EFD33A5A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E84D60A-6A3A-7584-3010-F659C9510085}"/>
              </a:ext>
            </a:extLst>
          </p:cNvPr>
          <p:cNvSpPr>
            <a:spLocks noGrp="1"/>
          </p:cNvSpPr>
          <p:nvPr>
            <p:ph type="sldNum" sz="quarter" idx="12"/>
          </p:nvPr>
        </p:nvSpPr>
        <p:spPr/>
        <p:txBody>
          <a:bodyPr/>
          <a:lstStyle>
            <a:lvl1pPr>
              <a:defRPr/>
            </a:lvl1pPr>
          </a:lstStyle>
          <a:p>
            <a:fld id="{A0FD1143-F65B-4596-87CF-DC50B796CEC1}" type="slidenum">
              <a:rPr lang="en-US" altLang="en-US"/>
              <a:pPr/>
              <a:t>‹#›</a:t>
            </a:fld>
            <a:endParaRPr lang="en-US" altLang="en-US"/>
          </a:p>
        </p:txBody>
      </p:sp>
    </p:spTree>
    <p:extLst>
      <p:ext uri="{BB962C8B-B14F-4D97-AF65-F5344CB8AC3E}">
        <p14:creationId xmlns:p14="http://schemas.microsoft.com/office/powerpoint/2010/main" val="106379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23/10/2024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691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8E54A-AEF9-F3BB-E635-7309017449D2}"/>
              </a:ext>
            </a:extLst>
          </p:cNvPr>
          <p:cNvSpPr>
            <a:spLocks noGrp="1"/>
          </p:cNvSpPr>
          <p:nvPr>
            <p:ph type="dt" sz="half" idx="10"/>
          </p:nvPr>
        </p:nvSpPr>
        <p:spPr/>
        <p:txBody>
          <a:bodyPr/>
          <a:lstStyle>
            <a:lvl1pPr>
              <a:defRPr/>
            </a:lvl1pPr>
          </a:lstStyle>
          <a:p>
            <a:pPr>
              <a:defRPr/>
            </a:pPr>
            <a:fld id="{258652AD-E3CF-48F0-997C-5642A10B03BE}" type="datetimeFigureOut">
              <a:rPr lang="en-US"/>
              <a:pPr>
                <a:defRPr/>
              </a:pPr>
              <a:t>10/23/2024</a:t>
            </a:fld>
            <a:endParaRPr lang="en-US"/>
          </a:p>
        </p:txBody>
      </p:sp>
      <p:sp>
        <p:nvSpPr>
          <p:cNvPr id="5" name="Footer Placeholder 4">
            <a:extLst>
              <a:ext uri="{FF2B5EF4-FFF2-40B4-BE49-F238E27FC236}">
                <a16:creationId xmlns:a16="http://schemas.microsoft.com/office/drawing/2014/main" xmlns="" id="{89717182-7035-BF97-5F9C-8C2AF5D569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9D86ABD-B2FE-5655-B559-E5D12CC5F88B}"/>
              </a:ext>
            </a:extLst>
          </p:cNvPr>
          <p:cNvSpPr>
            <a:spLocks noGrp="1"/>
          </p:cNvSpPr>
          <p:nvPr>
            <p:ph type="sldNum" sz="quarter" idx="12"/>
          </p:nvPr>
        </p:nvSpPr>
        <p:spPr/>
        <p:txBody>
          <a:bodyPr/>
          <a:lstStyle>
            <a:lvl1pPr>
              <a:defRPr/>
            </a:lvl1pPr>
          </a:lstStyle>
          <a:p>
            <a:fld id="{D00B0234-17C0-49A1-95EE-16B6D02B848A}" type="slidenum">
              <a:rPr lang="en-US" altLang="en-US"/>
              <a:pPr/>
              <a:t>‹#›</a:t>
            </a:fld>
            <a:endParaRPr lang="en-US" altLang="en-US"/>
          </a:p>
        </p:txBody>
      </p:sp>
    </p:spTree>
    <p:extLst>
      <p:ext uri="{BB962C8B-B14F-4D97-AF65-F5344CB8AC3E}">
        <p14:creationId xmlns:p14="http://schemas.microsoft.com/office/powerpoint/2010/main" val="3189263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14772E3-9BFF-97CD-F4FA-033C33AD969F}"/>
              </a:ext>
            </a:extLst>
          </p:cNvPr>
          <p:cNvSpPr>
            <a:spLocks noGrp="1"/>
          </p:cNvSpPr>
          <p:nvPr>
            <p:ph type="dt" sz="half" idx="10"/>
          </p:nvPr>
        </p:nvSpPr>
        <p:spPr/>
        <p:txBody>
          <a:bodyPr/>
          <a:lstStyle>
            <a:lvl1pPr>
              <a:defRPr/>
            </a:lvl1pPr>
          </a:lstStyle>
          <a:p>
            <a:pPr>
              <a:defRPr/>
            </a:pPr>
            <a:fld id="{3BF19610-9663-4326-BC61-7EB416F1CC36}" type="datetimeFigureOut">
              <a:rPr lang="en-US"/>
              <a:pPr>
                <a:defRPr/>
              </a:pPr>
              <a:t>10/23/2024</a:t>
            </a:fld>
            <a:endParaRPr lang="en-US"/>
          </a:p>
        </p:txBody>
      </p:sp>
      <p:sp>
        <p:nvSpPr>
          <p:cNvPr id="5" name="Footer Placeholder 4">
            <a:extLst>
              <a:ext uri="{FF2B5EF4-FFF2-40B4-BE49-F238E27FC236}">
                <a16:creationId xmlns:a16="http://schemas.microsoft.com/office/drawing/2014/main" xmlns="" id="{CB97F737-033E-4951-8E40-CB5F6AC793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DE4CD6B-C8D7-C39A-A67E-146FE24EEFCF}"/>
              </a:ext>
            </a:extLst>
          </p:cNvPr>
          <p:cNvSpPr>
            <a:spLocks noGrp="1"/>
          </p:cNvSpPr>
          <p:nvPr>
            <p:ph type="sldNum" sz="quarter" idx="12"/>
          </p:nvPr>
        </p:nvSpPr>
        <p:spPr/>
        <p:txBody>
          <a:bodyPr/>
          <a:lstStyle>
            <a:lvl1pPr>
              <a:defRPr/>
            </a:lvl1pPr>
          </a:lstStyle>
          <a:p>
            <a:fld id="{31E4CAAD-F040-4D67-9389-B923B5F980D8}" type="slidenum">
              <a:rPr lang="en-US" altLang="en-US"/>
              <a:pPr/>
              <a:t>‹#›</a:t>
            </a:fld>
            <a:endParaRPr lang="en-US" altLang="en-US"/>
          </a:p>
        </p:txBody>
      </p:sp>
    </p:spTree>
    <p:extLst>
      <p:ext uri="{BB962C8B-B14F-4D97-AF65-F5344CB8AC3E}">
        <p14:creationId xmlns:p14="http://schemas.microsoft.com/office/powerpoint/2010/main" val="319429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E693F3B-331B-8A25-0CAD-1648A9817D50}"/>
              </a:ext>
            </a:extLst>
          </p:cNvPr>
          <p:cNvSpPr>
            <a:spLocks noGrp="1"/>
          </p:cNvSpPr>
          <p:nvPr>
            <p:ph type="dt" sz="half" idx="10"/>
          </p:nvPr>
        </p:nvSpPr>
        <p:spPr/>
        <p:txBody>
          <a:bodyPr/>
          <a:lstStyle>
            <a:lvl1pPr>
              <a:defRPr/>
            </a:lvl1pPr>
          </a:lstStyle>
          <a:p>
            <a:pPr>
              <a:defRPr/>
            </a:pPr>
            <a:fld id="{76F89FEB-3C76-4FD5-96EB-03F627082B36}" type="datetimeFigureOut">
              <a:rPr lang="en-US"/>
              <a:pPr>
                <a:defRPr/>
              </a:pPr>
              <a:t>10/23/2024</a:t>
            </a:fld>
            <a:endParaRPr lang="en-US"/>
          </a:p>
        </p:txBody>
      </p:sp>
      <p:sp>
        <p:nvSpPr>
          <p:cNvPr id="6" name="Footer Placeholder 4">
            <a:extLst>
              <a:ext uri="{FF2B5EF4-FFF2-40B4-BE49-F238E27FC236}">
                <a16:creationId xmlns:a16="http://schemas.microsoft.com/office/drawing/2014/main" xmlns="" id="{E10FC6A1-97FA-B932-FFC6-1A2ADD4AD2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C1EAE6F-0114-51E5-4F99-9077F2D1C889}"/>
              </a:ext>
            </a:extLst>
          </p:cNvPr>
          <p:cNvSpPr>
            <a:spLocks noGrp="1"/>
          </p:cNvSpPr>
          <p:nvPr>
            <p:ph type="sldNum" sz="quarter" idx="12"/>
          </p:nvPr>
        </p:nvSpPr>
        <p:spPr/>
        <p:txBody>
          <a:bodyPr/>
          <a:lstStyle>
            <a:lvl1pPr>
              <a:defRPr/>
            </a:lvl1pPr>
          </a:lstStyle>
          <a:p>
            <a:fld id="{355C35CC-37BA-411E-A3EF-24FF6E3C9533}" type="slidenum">
              <a:rPr lang="en-US" altLang="en-US"/>
              <a:pPr/>
              <a:t>‹#›</a:t>
            </a:fld>
            <a:endParaRPr lang="en-US" altLang="en-US"/>
          </a:p>
        </p:txBody>
      </p:sp>
    </p:spTree>
    <p:extLst>
      <p:ext uri="{BB962C8B-B14F-4D97-AF65-F5344CB8AC3E}">
        <p14:creationId xmlns:p14="http://schemas.microsoft.com/office/powerpoint/2010/main" val="1377839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C830A16E-0A91-DF8E-1CAA-B45197F99F8E}"/>
              </a:ext>
            </a:extLst>
          </p:cNvPr>
          <p:cNvSpPr>
            <a:spLocks noGrp="1"/>
          </p:cNvSpPr>
          <p:nvPr>
            <p:ph type="dt" sz="half" idx="10"/>
          </p:nvPr>
        </p:nvSpPr>
        <p:spPr/>
        <p:txBody>
          <a:bodyPr/>
          <a:lstStyle>
            <a:lvl1pPr>
              <a:defRPr/>
            </a:lvl1pPr>
          </a:lstStyle>
          <a:p>
            <a:pPr>
              <a:defRPr/>
            </a:pPr>
            <a:fld id="{7F0A0FA0-39A8-40C5-8C16-D41CC3951580}" type="datetimeFigureOut">
              <a:rPr lang="en-US"/>
              <a:pPr>
                <a:defRPr/>
              </a:pPr>
              <a:t>10/23/2024</a:t>
            </a:fld>
            <a:endParaRPr lang="en-US"/>
          </a:p>
        </p:txBody>
      </p:sp>
      <p:sp>
        <p:nvSpPr>
          <p:cNvPr id="8" name="Footer Placeholder 4">
            <a:extLst>
              <a:ext uri="{FF2B5EF4-FFF2-40B4-BE49-F238E27FC236}">
                <a16:creationId xmlns:a16="http://schemas.microsoft.com/office/drawing/2014/main" xmlns="" id="{6C6D6CDD-799D-6729-4913-B4D6ECD1F5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EC883844-0FEE-F2F5-D1BF-695D30FAD1E9}"/>
              </a:ext>
            </a:extLst>
          </p:cNvPr>
          <p:cNvSpPr>
            <a:spLocks noGrp="1"/>
          </p:cNvSpPr>
          <p:nvPr>
            <p:ph type="sldNum" sz="quarter" idx="12"/>
          </p:nvPr>
        </p:nvSpPr>
        <p:spPr/>
        <p:txBody>
          <a:bodyPr/>
          <a:lstStyle>
            <a:lvl1pPr>
              <a:defRPr/>
            </a:lvl1pPr>
          </a:lstStyle>
          <a:p>
            <a:fld id="{E66BC992-BB2C-4090-B241-701DF18BB530}" type="slidenum">
              <a:rPr lang="en-US" altLang="en-US"/>
              <a:pPr/>
              <a:t>‹#›</a:t>
            </a:fld>
            <a:endParaRPr lang="en-US" altLang="en-US"/>
          </a:p>
        </p:txBody>
      </p:sp>
    </p:spTree>
    <p:extLst>
      <p:ext uri="{BB962C8B-B14F-4D97-AF65-F5344CB8AC3E}">
        <p14:creationId xmlns:p14="http://schemas.microsoft.com/office/powerpoint/2010/main" val="2488545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13F2B65-5053-91A0-24BD-79111CE62E35}"/>
              </a:ext>
            </a:extLst>
          </p:cNvPr>
          <p:cNvSpPr>
            <a:spLocks noGrp="1"/>
          </p:cNvSpPr>
          <p:nvPr>
            <p:ph type="dt" sz="half" idx="10"/>
          </p:nvPr>
        </p:nvSpPr>
        <p:spPr/>
        <p:txBody>
          <a:bodyPr/>
          <a:lstStyle>
            <a:lvl1pPr>
              <a:defRPr/>
            </a:lvl1pPr>
          </a:lstStyle>
          <a:p>
            <a:pPr>
              <a:defRPr/>
            </a:pPr>
            <a:fld id="{22C77F9A-E92B-4662-893D-0C9109FC1E98}" type="datetimeFigureOut">
              <a:rPr lang="en-US"/>
              <a:pPr>
                <a:defRPr/>
              </a:pPr>
              <a:t>10/23/2024</a:t>
            </a:fld>
            <a:endParaRPr lang="en-US"/>
          </a:p>
        </p:txBody>
      </p:sp>
      <p:sp>
        <p:nvSpPr>
          <p:cNvPr id="4" name="Footer Placeholder 4">
            <a:extLst>
              <a:ext uri="{FF2B5EF4-FFF2-40B4-BE49-F238E27FC236}">
                <a16:creationId xmlns:a16="http://schemas.microsoft.com/office/drawing/2014/main" xmlns="" id="{58009021-6BF1-5CF1-6BAE-191F1C2161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C3F1F598-395C-855A-47A0-B20BE95BF08F}"/>
              </a:ext>
            </a:extLst>
          </p:cNvPr>
          <p:cNvSpPr>
            <a:spLocks noGrp="1"/>
          </p:cNvSpPr>
          <p:nvPr>
            <p:ph type="sldNum" sz="quarter" idx="12"/>
          </p:nvPr>
        </p:nvSpPr>
        <p:spPr/>
        <p:txBody>
          <a:bodyPr/>
          <a:lstStyle>
            <a:lvl1pPr>
              <a:defRPr/>
            </a:lvl1pPr>
          </a:lstStyle>
          <a:p>
            <a:fld id="{B7E5A8F1-2BCC-4749-93E6-6BCC2D314F08}" type="slidenum">
              <a:rPr lang="en-US" altLang="en-US"/>
              <a:pPr/>
              <a:t>‹#›</a:t>
            </a:fld>
            <a:endParaRPr lang="en-US" altLang="en-US"/>
          </a:p>
        </p:txBody>
      </p:sp>
    </p:spTree>
    <p:extLst>
      <p:ext uri="{BB962C8B-B14F-4D97-AF65-F5344CB8AC3E}">
        <p14:creationId xmlns:p14="http://schemas.microsoft.com/office/powerpoint/2010/main" val="2423781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D0E2EA8-9E7C-341A-8D86-DB57D2CB747A}"/>
              </a:ext>
            </a:extLst>
          </p:cNvPr>
          <p:cNvSpPr>
            <a:spLocks noGrp="1"/>
          </p:cNvSpPr>
          <p:nvPr>
            <p:ph type="dt" sz="half" idx="10"/>
          </p:nvPr>
        </p:nvSpPr>
        <p:spPr/>
        <p:txBody>
          <a:bodyPr/>
          <a:lstStyle>
            <a:lvl1pPr>
              <a:defRPr/>
            </a:lvl1pPr>
          </a:lstStyle>
          <a:p>
            <a:pPr>
              <a:defRPr/>
            </a:pPr>
            <a:fld id="{3663D8BF-7A97-4ABB-93AC-AC9AF95BA46B}" type="datetimeFigureOut">
              <a:rPr lang="en-US"/>
              <a:pPr>
                <a:defRPr/>
              </a:pPr>
              <a:t>10/23/2024</a:t>
            </a:fld>
            <a:endParaRPr lang="en-US"/>
          </a:p>
        </p:txBody>
      </p:sp>
      <p:sp>
        <p:nvSpPr>
          <p:cNvPr id="3" name="Footer Placeholder 4">
            <a:extLst>
              <a:ext uri="{FF2B5EF4-FFF2-40B4-BE49-F238E27FC236}">
                <a16:creationId xmlns:a16="http://schemas.microsoft.com/office/drawing/2014/main" xmlns="" id="{8AE3856B-FB9C-5C8B-E2AF-A8AE191019F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F0805FFB-069C-FCD6-B39B-86E226EE8C7B}"/>
              </a:ext>
            </a:extLst>
          </p:cNvPr>
          <p:cNvSpPr>
            <a:spLocks noGrp="1"/>
          </p:cNvSpPr>
          <p:nvPr>
            <p:ph type="sldNum" sz="quarter" idx="12"/>
          </p:nvPr>
        </p:nvSpPr>
        <p:spPr/>
        <p:txBody>
          <a:bodyPr/>
          <a:lstStyle>
            <a:lvl1pPr>
              <a:defRPr/>
            </a:lvl1pPr>
          </a:lstStyle>
          <a:p>
            <a:fld id="{FDC4CDF5-9BE7-4DEB-BD59-2E172B35E877}" type="slidenum">
              <a:rPr lang="en-US" altLang="en-US"/>
              <a:pPr/>
              <a:t>‹#›</a:t>
            </a:fld>
            <a:endParaRPr lang="en-US" altLang="en-US"/>
          </a:p>
        </p:txBody>
      </p:sp>
    </p:spTree>
    <p:extLst>
      <p:ext uri="{BB962C8B-B14F-4D97-AF65-F5344CB8AC3E}">
        <p14:creationId xmlns:p14="http://schemas.microsoft.com/office/powerpoint/2010/main" val="379989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D77C581-409C-9E83-E4D7-2D0D720AF552}"/>
              </a:ext>
            </a:extLst>
          </p:cNvPr>
          <p:cNvSpPr>
            <a:spLocks noGrp="1"/>
          </p:cNvSpPr>
          <p:nvPr>
            <p:ph type="dt" sz="half" idx="10"/>
          </p:nvPr>
        </p:nvSpPr>
        <p:spPr/>
        <p:txBody>
          <a:bodyPr/>
          <a:lstStyle>
            <a:lvl1pPr>
              <a:defRPr/>
            </a:lvl1pPr>
          </a:lstStyle>
          <a:p>
            <a:pPr>
              <a:defRPr/>
            </a:pPr>
            <a:fld id="{E83F9445-8891-441B-8B51-A03C5F348E82}" type="datetimeFigureOut">
              <a:rPr lang="en-US"/>
              <a:pPr>
                <a:defRPr/>
              </a:pPr>
              <a:t>10/23/2024</a:t>
            </a:fld>
            <a:endParaRPr lang="en-US"/>
          </a:p>
        </p:txBody>
      </p:sp>
      <p:sp>
        <p:nvSpPr>
          <p:cNvPr id="6" name="Footer Placeholder 4">
            <a:extLst>
              <a:ext uri="{FF2B5EF4-FFF2-40B4-BE49-F238E27FC236}">
                <a16:creationId xmlns:a16="http://schemas.microsoft.com/office/drawing/2014/main" xmlns="" id="{D96460C7-60E9-B43C-8A4B-C90D30C47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7A2E621-58BC-1CAA-7152-A78A285ABBAD}"/>
              </a:ext>
            </a:extLst>
          </p:cNvPr>
          <p:cNvSpPr>
            <a:spLocks noGrp="1"/>
          </p:cNvSpPr>
          <p:nvPr>
            <p:ph type="sldNum" sz="quarter" idx="12"/>
          </p:nvPr>
        </p:nvSpPr>
        <p:spPr/>
        <p:txBody>
          <a:bodyPr/>
          <a:lstStyle>
            <a:lvl1pPr>
              <a:defRPr/>
            </a:lvl1pPr>
          </a:lstStyle>
          <a:p>
            <a:fld id="{876CF327-5E58-4D1F-8409-FE73600DA47E}" type="slidenum">
              <a:rPr lang="en-US" altLang="en-US"/>
              <a:pPr/>
              <a:t>‹#›</a:t>
            </a:fld>
            <a:endParaRPr lang="en-US" altLang="en-US"/>
          </a:p>
        </p:txBody>
      </p:sp>
    </p:spTree>
    <p:extLst>
      <p:ext uri="{BB962C8B-B14F-4D97-AF65-F5344CB8AC3E}">
        <p14:creationId xmlns:p14="http://schemas.microsoft.com/office/powerpoint/2010/main" val="3722034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1395116-2854-A878-D160-0CA69E893331}"/>
              </a:ext>
            </a:extLst>
          </p:cNvPr>
          <p:cNvSpPr>
            <a:spLocks noGrp="1"/>
          </p:cNvSpPr>
          <p:nvPr>
            <p:ph type="dt" sz="half" idx="10"/>
          </p:nvPr>
        </p:nvSpPr>
        <p:spPr/>
        <p:txBody>
          <a:bodyPr/>
          <a:lstStyle>
            <a:lvl1pPr>
              <a:defRPr/>
            </a:lvl1pPr>
          </a:lstStyle>
          <a:p>
            <a:pPr>
              <a:defRPr/>
            </a:pPr>
            <a:fld id="{383203AE-B099-4517-A587-98D58602D195}" type="datetimeFigureOut">
              <a:rPr lang="en-US"/>
              <a:pPr>
                <a:defRPr/>
              </a:pPr>
              <a:t>10/23/2024</a:t>
            </a:fld>
            <a:endParaRPr lang="en-US"/>
          </a:p>
        </p:txBody>
      </p:sp>
      <p:sp>
        <p:nvSpPr>
          <p:cNvPr id="6" name="Footer Placeholder 4">
            <a:extLst>
              <a:ext uri="{FF2B5EF4-FFF2-40B4-BE49-F238E27FC236}">
                <a16:creationId xmlns:a16="http://schemas.microsoft.com/office/drawing/2014/main" xmlns="" id="{16D99E6F-A38D-653B-0A1F-BA83C54810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EF44725-55B0-0100-1DA8-0DCE1E3FD398}"/>
              </a:ext>
            </a:extLst>
          </p:cNvPr>
          <p:cNvSpPr>
            <a:spLocks noGrp="1"/>
          </p:cNvSpPr>
          <p:nvPr>
            <p:ph type="sldNum" sz="quarter" idx="12"/>
          </p:nvPr>
        </p:nvSpPr>
        <p:spPr/>
        <p:txBody>
          <a:bodyPr/>
          <a:lstStyle>
            <a:lvl1pPr>
              <a:defRPr/>
            </a:lvl1pPr>
          </a:lstStyle>
          <a:p>
            <a:fld id="{6E355D6F-E012-43CD-85C8-DB085EB91DF9}" type="slidenum">
              <a:rPr lang="en-US" altLang="en-US"/>
              <a:pPr/>
              <a:t>‹#›</a:t>
            </a:fld>
            <a:endParaRPr lang="en-US" altLang="en-US"/>
          </a:p>
        </p:txBody>
      </p:sp>
    </p:spTree>
    <p:extLst>
      <p:ext uri="{BB962C8B-B14F-4D97-AF65-F5344CB8AC3E}">
        <p14:creationId xmlns:p14="http://schemas.microsoft.com/office/powerpoint/2010/main" val="2832581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11CA80-5227-A814-C515-80E7B60A8C2E}"/>
              </a:ext>
            </a:extLst>
          </p:cNvPr>
          <p:cNvSpPr>
            <a:spLocks noGrp="1"/>
          </p:cNvSpPr>
          <p:nvPr>
            <p:ph type="dt" sz="half" idx="10"/>
          </p:nvPr>
        </p:nvSpPr>
        <p:spPr/>
        <p:txBody>
          <a:bodyPr/>
          <a:lstStyle>
            <a:lvl1pPr>
              <a:defRPr/>
            </a:lvl1pPr>
          </a:lstStyle>
          <a:p>
            <a:pPr>
              <a:defRPr/>
            </a:pPr>
            <a:fld id="{5B3AA2D6-CBC2-46B4-9002-6394AF981705}" type="datetimeFigureOut">
              <a:rPr lang="en-US"/>
              <a:pPr>
                <a:defRPr/>
              </a:pPr>
              <a:t>10/23/2024</a:t>
            </a:fld>
            <a:endParaRPr lang="en-US"/>
          </a:p>
        </p:txBody>
      </p:sp>
      <p:sp>
        <p:nvSpPr>
          <p:cNvPr id="5" name="Footer Placeholder 4">
            <a:extLst>
              <a:ext uri="{FF2B5EF4-FFF2-40B4-BE49-F238E27FC236}">
                <a16:creationId xmlns:a16="http://schemas.microsoft.com/office/drawing/2014/main" xmlns="" id="{3D38136C-93EA-D2F7-A6B9-E1C71B912D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C2E320E-9077-D2AC-730C-C585AF3B1A72}"/>
              </a:ext>
            </a:extLst>
          </p:cNvPr>
          <p:cNvSpPr>
            <a:spLocks noGrp="1"/>
          </p:cNvSpPr>
          <p:nvPr>
            <p:ph type="sldNum" sz="quarter" idx="12"/>
          </p:nvPr>
        </p:nvSpPr>
        <p:spPr/>
        <p:txBody>
          <a:bodyPr/>
          <a:lstStyle>
            <a:lvl1pPr>
              <a:defRPr/>
            </a:lvl1pPr>
          </a:lstStyle>
          <a:p>
            <a:fld id="{DF326281-D978-4874-9AA5-6D9418544AE9}" type="slidenum">
              <a:rPr lang="en-US" altLang="en-US"/>
              <a:pPr/>
              <a:t>‹#›</a:t>
            </a:fld>
            <a:endParaRPr lang="en-US" altLang="en-US"/>
          </a:p>
        </p:txBody>
      </p:sp>
    </p:spTree>
    <p:extLst>
      <p:ext uri="{BB962C8B-B14F-4D97-AF65-F5344CB8AC3E}">
        <p14:creationId xmlns:p14="http://schemas.microsoft.com/office/powerpoint/2010/main" val="293676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DA191-63C2-5662-5197-312B161412AD}"/>
              </a:ext>
            </a:extLst>
          </p:cNvPr>
          <p:cNvSpPr>
            <a:spLocks noGrp="1"/>
          </p:cNvSpPr>
          <p:nvPr>
            <p:ph type="dt" sz="half" idx="10"/>
          </p:nvPr>
        </p:nvSpPr>
        <p:spPr/>
        <p:txBody>
          <a:bodyPr/>
          <a:lstStyle>
            <a:lvl1pPr>
              <a:defRPr/>
            </a:lvl1pPr>
          </a:lstStyle>
          <a:p>
            <a:pPr>
              <a:defRPr/>
            </a:pPr>
            <a:fld id="{8F0500B5-EE2A-4553-B360-BBBF720EE2E7}" type="datetimeFigureOut">
              <a:rPr lang="en-US"/>
              <a:pPr>
                <a:defRPr/>
              </a:pPr>
              <a:t>10/23/2024</a:t>
            </a:fld>
            <a:endParaRPr lang="en-US"/>
          </a:p>
        </p:txBody>
      </p:sp>
      <p:sp>
        <p:nvSpPr>
          <p:cNvPr id="5" name="Footer Placeholder 4">
            <a:extLst>
              <a:ext uri="{FF2B5EF4-FFF2-40B4-BE49-F238E27FC236}">
                <a16:creationId xmlns:a16="http://schemas.microsoft.com/office/drawing/2014/main" xmlns="" id="{B40506CE-568D-9B2D-DC74-EE5E6BB31E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7817BF8-E05F-F445-01BD-A289A3C915C3}"/>
              </a:ext>
            </a:extLst>
          </p:cNvPr>
          <p:cNvSpPr>
            <a:spLocks noGrp="1"/>
          </p:cNvSpPr>
          <p:nvPr>
            <p:ph type="sldNum" sz="quarter" idx="12"/>
          </p:nvPr>
        </p:nvSpPr>
        <p:spPr/>
        <p:txBody>
          <a:bodyPr/>
          <a:lstStyle>
            <a:lvl1pPr>
              <a:defRPr/>
            </a:lvl1pPr>
          </a:lstStyle>
          <a:p>
            <a:fld id="{AB88DF74-8FA6-49D1-A652-69B6727F3216}" type="slidenum">
              <a:rPr lang="en-US" altLang="en-US"/>
              <a:pPr/>
              <a:t>‹#›</a:t>
            </a:fld>
            <a:endParaRPr lang="en-US" altLang="en-US"/>
          </a:p>
        </p:txBody>
      </p:sp>
    </p:spTree>
    <p:extLst>
      <p:ext uri="{BB962C8B-B14F-4D97-AF65-F5344CB8AC3E}">
        <p14:creationId xmlns:p14="http://schemas.microsoft.com/office/powerpoint/2010/main" val="410065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rtl="0"/>
            <a:fld id="{E9A1BF5D-7537-4BA8-9976-6302714DE26C}" type="datetime1">
              <a:rPr lang="en-GB" noProof="0" smtClean="0"/>
              <a:t>23/10/2024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23099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23/10/2024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23/10/2024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23/10/2024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rtl="0"/>
            <a:fld id="{8F8E4797-21F6-4D41-B035-97FEABB63BCE}" type="datetime1">
              <a:rPr lang="en-GB" noProof="0" smtClean="0"/>
              <a:t>23/10/2024</a:t>
            </a:fld>
            <a:endParaRPr lang="en-GB" noProof="0"/>
          </a:p>
        </p:txBody>
      </p:sp>
      <p:sp>
        <p:nvSpPr>
          <p:cNvPr id="8" name="Footer Placeholder 7"/>
          <p:cNvSpPr>
            <a:spLocks noGrp="1"/>
          </p:cNvSpPr>
          <p:nvPr>
            <p:ph type="ftr" sz="quarter" idx="11"/>
          </p:nvPr>
        </p:nvSpPr>
        <p:spPr/>
        <p:txBody>
          <a:bodyPr/>
          <a:lstStyle/>
          <a:p>
            <a:pPr rtl="0"/>
            <a:r>
              <a:rPr lang="en-GB" noProof="0"/>
              <a:t>Add a footer</a:t>
            </a:r>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037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66762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0729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4266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6594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2197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35354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3818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9377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721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rtl="0"/>
            <a:fld id="{4EC45D07-A3FD-40EE-BB45-F5E3D0F2E1C8}" type="datetime1">
              <a:rPr lang="en-GB" noProof="0" smtClean="0"/>
              <a:t>23/10/2024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3500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4905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78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0FFDAF9-DFA9-4947-9568-03347A66D233}" type="datetime1">
              <a:rPr lang="en-GB" noProof="0" smtClean="0"/>
              <a:t>23/10/2024</a:t>
            </a:fld>
            <a:endParaRPr lang="en-GB" noProof="0"/>
          </a:p>
        </p:txBody>
      </p:sp>
      <p:sp>
        <p:nvSpPr>
          <p:cNvPr id="3" name="Footer Placeholder 2"/>
          <p:cNvSpPr>
            <a:spLocks noGrp="1"/>
          </p:cNvSpPr>
          <p:nvPr>
            <p:ph type="ftr" sz="quarter" idx="11"/>
          </p:nvPr>
        </p:nvSpPr>
        <p:spPr/>
        <p:txBody>
          <a:bodyPr/>
          <a:lstStyle/>
          <a:p>
            <a:pPr rtl="0"/>
            <a:r>
              <a:rPr lang="en-GB" noProof="0"/>
              <a:t>Add a footer</a:t>
            </a:r>
          </a:p>
        </p:txBody>
      </p:sp>
      <p:sp>
        <p:nvSpPr>
          <p:cNvPr id="4" name="Slide Number Placeholder 3"/>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671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D89D711C-098E-40E1-BE23-CFCA1FAB8359}" type="datetime1">
              <a:rPr lang="en-GB" noProof="0" smtClean="0"/>
              <a:t>23/10/2024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3963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23/10/2024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8847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8B045440-74F0-4B44-BEF6-1040C3E911E1}" type="datetime1">
              <a:rPr lang="en-GB" noProof="0" smtClean="0"/>
              <a:t>23/10/2024</a:t>
            </a:fld>
            <a:endParaRPr lang="en-GB"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en-GB" noProof="0"/>
              <a:t>Add a footer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93065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9DE69F68-3DB1-4EAA-B9CD-9FE8531CEE5D}" type="datetimeFigureOut">
              <a:rPr lang="en-GB" smtClean="0"/>
              <a:pPr/>
              <a:t>23/10/2024</a:t>
            </a:fld>
            <a:endParaRPr lang="en-GB"/>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GB"/>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78374835-F8C3-4F8A-B320-F222973543E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E1305261-81BF-3543-D99A-DEB6EFB06AA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88311AAF-6A93-F113-BF36-2626C47EB81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F934A80-F1D7-C989-DDD6-B4C2F5634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6AF8E253-9006-4D32-89D6-20F0F6050321}" type="datetimeFigureOut">
              <a:rPr lang="en-US"/>
              <a:pPr>
                <a:defRPr/>
              </a:pPr>
              <a:t>10/23/2024</a:t>
            </a:fld>
            <a:endParaRPr lang="en-US"/>
          </a:p>
        </p:txBody>
      </p:sp>
      <p:sp>
        <p:nvSpPr>
          <p:cNvPr id="5" name="Footer Placeholder 4">
            <a:extLst>
              <a:ext uri="{FF2B5EF4-FFF2-40B4-BE49-F238E27FC236}">
                <a16:creationId xmlns:a16="http://schemas.microsoft.com/office/drawing/2014/main" xmlns="" id="{C37708F6-5CBC-4059-C303-98E075912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1D516ECC-1C1D-1162-4948-24E18BA6EB1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1C6B997-C9D6-4359-92D1-A0C02E59A8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23/10/2024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70438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52.xml"/><Relationship Id="rId1" Type="http://schemas.openxmlformats.org/officeDocument/2006/relationships/video" Target="https://www.youtube.com/embed/uWEvseYTpVs?feature=oembed"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psychologytoday.com/us/blog/stroke-awareness/202104/the-challenges-living-invisible-illness#:~:text=Key%20points%201%20Those%20with%20an%20invisible%20illness,your%20expectations%2C%20picking%20your%20battles%2C%20and%20practicing%20self-compassion." TargetMode="External"/><Relationship Id="rId3" Type="http://schemas.openxmlformats.org/officeDocument/2006/relationships/image" Target="../media/image2.png"/><Relationship Id="rId7" Type="http://schemas.openxmlformats.org/officeDocument/2006/relationships/hyperlink" Target="https://www.psychologytoday.com/us/blog/inside-out/201308/6-steps-personal-chang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longcovid.physio/exercise" TargetMode="External"/><Relationship Id="rId5" Type="http://schemas.openxmlformats.org/officeDocument/2006/relationships/hyperlink" Target="https://www.cfsselfhelp.org/library/manage-energy-envelopes#:~:text=The%20main%20tools%20that%20help%20me%20to%20live,and%20social%20media%29%20Avoiding%20exposure%20to%20external%20stimuli" TargetMode="External"/><Relationship Id="rId4" Type="http://schemas.openxmlformats.org/officeDocument/2006/relationships/hyperlink" Target="https://www.nhs.uk/conditions/tiredness-and-fatigue/" TargetMode="External"/><Relationship Id="rId9" Type="http://schemas.openxmlformats.org/officeDocument/2006/relationships/hyperlink" Target="https://www.bhf.org.uk/informationsupport/heart-matters-magazine/news/coronavirus-and-your-health/long-covid-recove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hyperlink" Target="https://www.bda.uk.com/resource/chronic-fatigue-syndrome-diet.html" TargetMode="External"/><Relationship Id="rId3" Type="http://schemas.openxmlformats.org/officeDocument/2006/relationships/image" Target="../media/image2.png"/><Relationship Id="rId7" Type="http://schemas.openxmlformats.org/officeDocument/2006/relationships/hyperlink" Target="https://www.psychologytoday.com/us/blog/stroke-awareness/202104/the-challenges-living-invisible-illness#:~:text=Key%20points%201%20Those%20with%20an%20invisible%20illness,your%20expectations%2C%20picking%20your%20battles%2C%20and%20practicing%20self-compassio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psychologytoday.com/us/blog/inside-out/201308/6-steps-personal-change" TargetMode="External"/><Relationship Id="rId5" Type="http://schemas.openxmlformats.org/officeDocument/2006/relationships/hyperlink" Target="https://longcovid.physio/exercise" TargetMode="External"/><Relationship Id="rId4" Type="http://schemas.openxmlformats.org/officeDocument/2006/relationships/hyperlink" Target="https://www.cfsselfhelp.org/library/manage-energy-envelopes#:~:text=The%20main%20tools%20that%20help%20me%20to%20live,and%20social%20media%29%20Avoiding%20exposure%20to%20external%20stimuli" TargetMode="External"/><Relationship Id="rId9" Type="http://schemas.openxmlformats.org/officeDocument/2006/relationships/hyperlink" Target="https://www.freemindfulnes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makevisible.com/" TargetMode="External"/><Relationship Id="rId5" Type="http://schemas.openxmlformats.org/officeDocument/2006/relationships/hyperlink" Target="https://www.calm.com/" TargetMode="External"/><Relationship Id="rId4" Type="http://schemas.openxmlformats.org/officeDocument/2006/relationships/hyperlink" Target="https://insighttimer.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instagram.com/reel/C5Tq4OPMZte/?igsh=MXhmY3c0NXVwOTlvNQ%3D%3D"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D42D55D-D6B2-8FD1-CE33-1233C900E1C0}"/>
              </a:ext>
            </a:extLst>
          </p:cNvPr>
          <p:cNvSpPr/>
          <p:nvPr/>
        </p:nvSpPr>
        <p:spPr>
          <a:xfrm>
            <a:off x="2761599" y="5545"/>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884419" y="2322193"/>
            <a:ext cx="3195046" cy="1107996"/>
          </a:xfrm>
          <a:prstGeom prst="rect">
            <a:avLst/>
          </a:prstGeom>
          <a:noFill/>
        </p:spPr>
        <p:txBody>
          <a:bodyPr wrap="square" lIns="91440" tIns="45720" rIns="91440" bIns="45720" rtlCol="0" anchor="t">
            <a:spAutoFit/>
          </a:bodyPr>
          <a:lstStyle/>
          <a:p>
            <a:pPr algn="ctr"/>
            <a:r>
              <a:rPr lang="en-GB" sz="6600" b="1">
                <a:solidFill>
                  <a:schemeClr val="bg1"/>
                </a:solidFill>
                <a:latin typeface="Calibri"/>
                <a:cs typeface="Calibri"/>
              </a:rPr>
              <a:t>FATIGUE</a:t>
            </a:r>
            <a:endParaRPr lang="en-US"/>
          </a:p>
        </p:txBody>
      </p:sp>
      <p:sp>
        <p:nvSpPr>
          <p:cNvPr id="9" name="Rectangle 8">
            <a:extLst>
              <a:ext uri="{FF2B5EF4-FFF2-40B4-BE49-F238E27FC236}">
                <a16:creationId xmlns:a16="http://schemas.microsoft.com/office/drawing/2014/main" xmlns="" id="{9DE7148E-80BC-CCAB-48E5-F8579F968E57}"/>
              </a:ext>
            </a:extLst>
          </p:cNvPr>
          <p:cNvSpPr/>
          <p:nvPr/>
        </p:nvSpPr>
        <p:spPr>
          <a:xfrm>
            <a:off x="5274036" y="1333717"/>
            <a:ext cx="6913850" cy="552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erson in different colors&#10;&#10;Description automatically generated">
            <a:extLst>
              <a:ext uri="{FF2B5EF4-FFF2-40B4-BE49-F238E27FC236}">
                <a16:creationId xmlns:a16="http://schemas.microsoft.com/office/drawing/2014/main" xmlns="" id="{496AA2D5-2EDD-6BBE-31B2-47988A5C7714}"/>
              </a:ext>
            </a:extLst>
          </p:cNvPr>
          <p:cNvPicPr>
            <a:picLocks noChangeAspect="1"/>
          </p:cNvPicPr>
          <p:nvPr/>
        </p:nvPicPr>
        <p:blipFill>
          <a:blip r:embed="rId4"/>
          <a:stretch>
            <a:fillRect/>
          </a:stretch>
        </p:blipFill>
        <p:spPr>
          <a:xfrm>
            <a:off x="5492110" y="1989099"/>
            <a:ext cx="6577011" cy="5146555"/>
          </a:xfrm>
          <a:prstGeom prst="rect">
            <a:avLst/>
          </a:prstGeom>
        </p:spPr>
      </p:pic>
    </p:spTree>
    <p:extLst>
      <p:ext uri="{BB962C8B-B14F-4D97-AF65-F5344CB8AC3E}">
        <p14:creationId xmlns:p14="http://schemas.microsoft.com/office/powerpoint/2010/main" val="3556306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diagram of symptoms of fatigue&#10;&#10;Description automatically generated">
            <a:extLst>
              <a:ext uri="{FF2B5EF4-FFF2-40B4-BE49-F238E27FC236}">
                <a16:creationId xmlns:a16="http://schemas.microsoft.com/office/drawing/2014/main" xmlns="" id="{CF0C68AB-652C-8561-1ED8-4EFDFFE9ED51}"/>
              </a:ext>
            </a:extLst>
          </p:cNvPr>
          <p:cNvPicPr>
            <a:picLocks noGrp="1" noChangeAspect="1"/>
          </p:cNvPicPr>
          <p:nvPr>
            <p:ph idx="1"/>
          </p:nvPr>
        </p:nvPicPr>
        <p:blipFill>
          <a:blip r:embed="rId3"/>
          <a:stretch>
            <a:fillRect/>
          </a:stretch>
        </p:blipFill>
        <p:spPr>
          <a:xfrm>
            <a:off x="175136" y="273917"/>
            <a:ext cx="11855584" cy="6318683"/>
          </a:xfrm>
        </p:spPr>
      </p:pic>
    </p:spTree>
    <p:extLst>
      <p:ext uri="{BB962C8B-B14F-4D97-AF65-F5344CB8AC3E}">
        <p14:creationId xmlns:p14="http://schemas.microsoft.com/office/powerpoint/2010/main" val="2211988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2" name="Rectangle 41">
            <a:extLst>
              <a:ext uri="{FF2B5EF4-FFF2-40B4-BE49-F238E27FC236}">
                <a16:creationId xmlns:a16="http://schemas.microsoft.com/office/drawing/2014/main" xmlns="" id="{ED2D7C63-562A-41C7-892E-0C73F5D59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5865369" y="886325"/>
            <a:ext cx="6132537" cy="2971801"/>
          </a:xfrm>
        </p:spPr>
        <p:txBody>
          <a:bodyPr vert="horz" lIns="91440" tIns="45720" rIns="91440" bIns="45720" rtlCol="0" anchor="b">
            <a:normAutofit/>
          </a:bodyPr>
          <a:lstStyle/>
          <a:p>
            <a:r>
              <a:rPr lang="en-US" sz="4800" b="1"/>
              <a:t>Recognition and </a:t>
            </a:r>
            <a:br>
              <a:rPr lang="en-US" sz="4800" b="1"/>
            </a:br>
            <a:r>
              <a:rPr lang="en-US" sz="4800" b="1"/>
              <a:t>Acceptance </a:t>
            </a:r>
          </a:p>
        </p:txBody>
      </p:sp>
      <p:pic>
        <p:nvPicPr>
          <p:cNvPr id="3" name="Picture 2" descr="A cartoon of a person bending over&#10;&#10;Description automatically generated">
            <a:extLst>
              <a:ext uri="{FF2B5EF4-FFF2-40B4-BE49-F238E27FC236}">
                <a16:creationId xmlns:a16="http://schemas.microsoft.com/office/drawing/2014/main" xmlns="" id="{8248288F-7A3B-742F-5549-96E6A599DCA4}"/>
              </a:ext>
            </a:extLst>
          </p:cNvPr>
          <p:cNvPicPr>
            <a:picLocks noChangeAspect="1"/>
          </p:cNvPicPr>
          <p:nvPr/>
        </p:nvPicPr>
        <p:blipFill rotWithShape="1">
          <a:blip r:embed="rId3"/>
          <a:srcRect l="15065" r="11000" b="1"/>
          <a:stretch/>
        </p:blipFill>
        <p:spPr>
          <a:xfrm>
            <a:off x="20" y="-13358"/>
            <a:ext cx="5241291" cy="6871358"/>
          </a:xfrm>
          <a:prstGeom prst="rect">
            <a:avLst/>
          </a:prstGeom>
          <a:effectLst>
            <a:innerShdw blurRad="57150" dist="38100" dir="14460000">
              <a:prstClr val="black">
                <a:alpha val="70000"/>
              </a:prstClr>
            </a:innerShdw>
          </a:effectLst>
        </p:spPr>
      </p:pic>
      <p:grpSp>
        <p:nvGrpSpPr>
          <p:cNvPr id="44" name="Group 43">
            <a:extLst>
              <a:ext uri="{FF2B5EF4-FFF2-40B4-BE49-F238E27FC236}">
                <a16:creationId xmlns:a16="http://schemas.microsoft.com/office/drawing/2014/main" xmlns="" id="{6DF25E23-BE15-4E36-A700-59F0CE8C54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45" name="Straight Connector 44">
              <a:extLst>
                <a:ext uri="{FF2B5EF4-FFF2-40B4-BE49-F238E27FC236}">
                  <a16:creationId xmlns:a16="http://schemas.microsoft.com/office/drawing/2014/main" xmlns="" id="{2CE9353A-F333-4305-BED0-D126D75F5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xmlns="" id="{95D1D327-6D34-4AB1-BBCB-FFD18B927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xmlns="" id="{C3D4CCB5-F27F-4868-B1D4-55D8654F0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55F00F96-8833-4C32-AD31-05286BC800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C22EE3D4-FE2C-4B01-BC8C-3CE2C6CC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36695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6" name="TextBox 5">
            <a:extLst>
              <a:ext uri="{FF2B5EF4-FFF2-40B4-BE49-F238E27FC236}">
                <a16:creationId xmlns:a16="http://schemas.microsoft.com/office/drawing/2014/main" xmlns="" id="{2E3C9DCF-097A-1460-B020-536FD0ADB2B1}"/>
              </a:ext>
            </a:extLst>
          </p:cNvPr>
          <p:cNvSpPr txBox="1"/>
          <p:nvPr/>
        </p:nvSpPr>
        <p:spPr>
          <a:xfrm>
            <a:off x="260164" y="153805"/>
            <a:ext cx="9515959" cy="769441"/>
          </a:xfrm>
          <a:prstGeom prst="rect">
            <a:avLst/>
          </a:prstGeom>
          <a:noFill/>
        </p:spPr>
        <p:txBody>
          <a:bodyPr wrap="square" lIns="91440" tIns="45720" rIns="91440" bIns="45720" rtlCol="0" anchor="t">
            <a:spAutoFit/>
          </a:bodyPr>
          <a:lstStyle/>
          <a:p>
            <a:r>
              <a:rPr lang="en-GB" sz="4400" b="1">
                <a:solidFill>
                  <a:schemeClr val="accent1"/>
                </a:solidFill>
                <a:latin typeface="Calibri"/>
                <a:cs typeface="Calibri"/>
              </a:rPr>
              <a:t>ACCEPTANCE</a:t>
            </a:r>
            <a:endParaRPr lang="en-US"/>
          </a:p>
        </p:txBody>
      </p:sp>
      <p:cxnSp>
        <p:nvCxnSpPr>
          <p:cNvPr id="8" name="Straight Arrow Connector 7">
            <a:extLst>
              <a:ext uri="{FF2B5EF4-FFF2-40B4-BE49-F238E27FC236}">
                <a16:creationId xmlns:a16="http://schemas.microsoft.com/office/drawing/2014/main" xmlns="" id="{784DD71B-485C-80AC-F5E3-263FB203755A}"/>
              </a:ext>
            </a:extLst>
          </p:cNvPr>
          <p:cNvCxnSpPr/>
          <p:nvPr/>
        </p:nvCxnSpPr>
        <p:spPr>
          <a:xfrm flipV="1">
            <a:off x="264695" y="1038727"/>
            <a:ext cx="3146924" cy="8020"/>
          </a:xfrm>
          <a:prstGeom prst="straightConnector1">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Content Placeholder 20">
            <a:extLst>
              <a:ext uri="{FF2B5EF4-FFF2-40B4-BE49-F238E27FC236}">
                <a16:creationId xmlns:a16="http://schemas.microsoft.com/office/drawing/2014/main" xmlns="" id="{07AF1DBA-C6DE-968F-D642-F14CA6189255}"/>
              </a:ext>
            </a:extLst>
          </p:cNvPr>
          <p:cNvSpPr>
            <a:spLocks noGrp="1"/>
          </p:cNvSpPr>
          <p:nvPr>
            <p:ph idx="1"/>
          </p:nvPr>
        </p:nvSpPr>
        <p:spPr/>
        <p:txBody>
          <a:bodyPr/>
          <a:lstStyle/>
          <a:p>
            <a:endParaRPr lang="en-GB"/>
          </a:p>
        </p:txBody>
      </p:sp>
      <p:graphicFrame>
        <p:nvGraphicFramePr>
          <p:cNvPr id="24" name="Content Placeholder 2">
            <a:extLst>
              <a:ext uri="{FF2B5EF4-FFF2-40B4-BE49-F238E27FC236}">
                <a16:creationId xmlns:a16="http://schemas.microsoft.com/office/drawing/2014/main" xmlns="" id="{7EDA317D-7C6F-6E8B-1940-3A209A56D4BA}"/>
              </a:ext>
            </a:extLst>
          </p:cNvPr>
          <p:cNvGraphicFramePr>
            <a:graphicFrameLocks/>
          </p:cNvGraphicFramePr>
          <p:nvPr>
            <p:extLst>
              <p:ext uri="{D42A27DB-BD31-4B8C-83A1-F6EECF244321}">
                <p14:modId xmlns:p14="http://schemas.microsoft.com/office/powerpoint/2010/main" val="435172069"/>
              </p:ext>
            </p:extLst>
          </p:nvPr>
        </p:nvGraphicFramePr>
        <p:xfrm>
          <a:off x="125541" y="1319035"/>
          <a:ext cx="11016551" cy="5503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8957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4" name="Rectangle 63">
            <a:extLst>
              <a:ext uri="{FF2B5EF4-FFF2-40B4-BE49-F238E27FC236}">
                <a16:creationId xmlns:a16="http://schemas.microsoft.com/office/drawing/2014/main" xmlns="" id="{8777B48D-7BF2-470D-876B-50CD5CC8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3" y="685799"/>
            <a:ext cx="4781147" cy="2971801"/>
          </a:xfrm>
        </p:spPr>
        <p:txBody>
          <a:bodyPr vert="horz" lIns="91440" tIns="45720" rIns="91440" bIns="45720" rtlCol="0" anchor="b">
            <a:normAutofit/>
          </a:bodyPr>
          <a:lstStyle/>
          <a:p>
            <a:r>
              <a:rPr lang="en-US" sz="4400" b="1"/>
              <a:t>UNDERSTANDING YOUR FATIGUE</a:t>
            </a:r>
          </a:p>
        </p:txBody>
      </p:sp>
      <p:pic>
        <p:nvPicPr>
          <p:cNvPr id="4" name="Picture 3" descr="Cartoon of a person holding a magnifying glass&#10;&#10;Description automatically generated">
            <a:extLst>
              <a:ext uri="{FF2B5EF4-FFF2-40B4-BE49-F238E27FC236}">
                <a16:creationId xmlns:a16="http://schemas.microsoft.com/office/drawing/2014/main" xmlns="" id="{9CDB40E6-05F7-47AA-A9E2-8CD1B7F514F8}"/>
              </a:ext>
            </a:extLst>
          </p:cNvPr>
          <p:cNvPicPr>
            <a:picLocks noChangeAspect="1"/>
          </p:cNvPicPr>
          <p:nvPr/>
        </p:nvPicPr>
        <p:blipFill rotWithShape="1">
          <a:blip r:embed="rId3"/>
          <a:srcRect l="10384" r="-1" b="-1"/>
          <a:stretch/>
        </p:blipFill>
        <p:spPr>
          <a:xfrm>
            <a:off x="6096000" y="10"/>
            <a:ext cx="6095999" cy="6857990"/>
          </a:xfrm>
          <a:prstGeom prst="rect">
            <a:avLst/>
          </a:prstGeom>
          <a:effectLst>
            <a:innerShdw blurRad="57150" dist="38100" dir="14460000">
              <a:prstClr val="black">
                <a:alpha val="70000"/>
              </a:prstClr>
            </a:innerShdw>
          </a:effectLst>
        </p:spPr>
      </p:pic>
      <p:grpSp>
        <p:nvGrpSpPr>
          <p:cNvPr id="66" name="Group 65">
            <a:extLst>
              <a:ext uri="{FF2B5EF4-FFF2-40B4-BE49-F238E27FC236}">
                <a16:creationId xmlns:a16="http://schemas.microsoft.com/office/drawing/2014/main" xmlns="" id="{83DA8283-3FF4-47B3-9266-60768C7432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93200" y="8468"/>
            <a:ext cx="5795625" cy="5874808"/>
            <a:chOff x="6108170" y="8467"/>
            <a:chExt cx="6080656" cy="6163733"/>
          </a:xfrm>
        </p:grpSpPr>
        <p:cxnSp>
          <p:nvCxnSpPr>
            <p:cNvPr id="67" name="Straight Connector 66">
              <a:extLst>
                <a:ext uri="{FF2B5EF4-FFF2-40B4-BE49-F238E27FC236}">
                  <a16:creationId xmlns:a16="http://schemas.microsoft.com/office/drawing/2014/main" xmlns="" id="{EDEB65FF-EAD9-4242-80AE-A3FC7EB1EB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178B5500-48F2-41FA-BD8C-3C2400F62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xmlns="" id="{847B2E66-9934-4251-A5B0-A180C0CC93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xmlns="" id="{5CDA1666-64EC-4838-B0E1-4D545ECEA2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xmlns="" id="{7CC99E35-6C12-4F89-8CDA-9FD8B3CEE1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105453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AC18C-2EBF-AAD8-754D-3245635C8728}"/>
              </a:ext>
            </a:extLst>
          </p:cNvPr>
          <p:cNvSpPr>
            <a:spLocks noGrp="1"/>
          </p:cNvSpPr>
          <p:nvPr>
            <p:ph type="title"/>
          </p:nvPr>
        </p:nvSpPr>
        <p:spPr>
          <a:xfrm>
            <a:off x="48977" y="396237"/>
            <a:ext cx="10515600" cy="1325563"/>
          </a:xfrm>
        </p:spPr>
        <p:txBody>
          <a:bodyPr>
            <a:normAutofit/>
          </a:bodyPr>
          <a:lstStyle/>
          <a:p>
            <a:r>
              <a:rPr lang="en-GB">
                <a:cs typeface="Calibri Light"/>
              </a:rPr>
              <a:t>  Understanding  Your Energy Envelope</a:t>
            </a:r>
            <a:br>
              <a:rPr lang="en-GB">
                <a:cs typeface="Calibri Light"/>
              </a:rPr>
            </a:br>
            <a:endParaRPr lang="en-GB">
              <a:cs typeface="Calibri Light"/>
            </a:endParaRPr>
          </a:p>
        </p:txBody>
      </p:sp>
      <p:pic>
        <p:nvPicPr>
          <p:cNvPr id="9" name="Picture 9" descr="A white envelope with red and blue stripes&#10;&#10;Description automatically generated">
            <a:extLst>
              <a:ext uri="{FF2B5EF4-FFF2-40B4-BE49-F238E27FC236}">
                <a16:creationId xmlns:a16="http://schemas.microsoft.com/office/drawing/2014/main" xmlns="" id="{6D165918-FE13-6F2C-9324-9FE142CF3F10}"/>
              </a:ext>
            </a:extLst>
          </p:cNvPr>
          <p:cNvPicPr>
            <a:picLocks noGrp="1" noChangeAspect="1"/>
          </p:cNvPicPr>
          <p:nvPr>
            <p:ph sz="half" idx="1"/>
          </p:nvPr>
        </p:nvPicPr>
        <p:blipFill rotWithShape="1">
          <a:blip r:embed="rId2"/>
          <a:srcRect t="8154" r="-209"/>
          <a:stretch/>
        </p:blipFill>
        <p:spPr>
          <a:xfrm>
            <a:off x="5265872" y="1409990"/>
            <a:ext cx="6661770" cy="5930674"/>
          </a:xfrm>
        </p:spPr>
      </p:pic>
      <p:sp>
        <p:nvSpPr>
          <p:cNvPr id="10" name="TextBox 9">
            <a:extLst>
              <a:ext uri="{FF2B5EF4-FFF2-40B4-BE49-F238E27FC236}">
                <a16:creationId xmlns:a16="http://schemas.microsoft.com/office/drawing/2014/main" xmlns="" id="{5EF064F1-FCE4-01D8-DB4B-41FB7DB1BBCE}"/>
              </a:ext>
            </a:extLst>
          </p:cNvPr>
          <p:cNvSpPr txBox="1"/>
          <p:nvPr/>
        </p:nvSpPr>
        <p:spPr>
          <a:xfrm>
            <a:off x="5828303" y="1941061"/>
            <a:ext cx="21843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£10</a:t>
            </a:r>
            <a:endParaRPr lang="en-GB" sz="8000"/>
          </a:p>
        </p:txBody>
      </p:sp>
      <p:sp>
        <p:nvSpPr>
          <p:cNvPr id="11" name="TextBox 10">
            <a:extLst>
              <a:ext uri="{FF2B5EF4-FFF2-40B4-BE49-F238E27FC236}">
                <a16:creationId xmlns:a16="http://schemas.microsoft.com/office/drawing/2014/main" xmlns="" id="{9DE6E39B-0D39-67DC-E92A-4A7EFB676DD7}"/>
              </a:ext>
            </a:extLst>
          </p:cNvPr>
          <p:cNvSpPr txBox="1"/>
          <p:nvPr/>
        </p:nvSpPr>
        <p:spPr>
          <a:xfrm>
            <a:off x="7962092" y="1945235"/>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£8</a:t>
            </a:r>
            <a:endParaRPr lang="en-GB" sz="8000"/>
          </a:p>
        </p:txBody>
      </p:sp>
      <p:sp>
        <p:nvSpPr>
          <p:cNvPr id="13" name="TextBox 12">
            <a:extLst>
              <a:ext uri="{FF2B5EF4-FFF2-40B4-BE49-F238E27FC236}">
                <a16:creationId xmlns:a16="http://schemas.microsoft.com/office/drawing/2014/main" xmlns="" id="{7D8CD44D-FB88-6E6F-BA1A-0797ED07CF9B}"/>
              </a:ext>
            </a:extLst>
          </p:cNvPr>
          <p:cNvSpPr txBox="1"/>
          <p:nvPr/>
        </p:nvSpPr>
        <p:spPr>
          <a:xfrm>
            <a:off x="682192" y="3131032"/>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8000"/>
          </a:p>
        </p:txBody>
      </p:sp>
      <p:sp>
        <p:nvSpPr>
          <p:cNvPr id="14" name="TextBox 13">
            <a:extLst>
              <a:ext uri="{FF2B5EF4-FFF2-40B4-BE49-F238E27FC236}">
                <a16:creationId xmlns:a16="http://schemas.microsoft.com/office/drawing/2014/main" xmlns="" id="{D7B27B59-4363-8C53-23B7-7130922001C6}"/>
              </a:ext>
            </a:extLst>
          </p:cNvPr>
          <p:cNvSpPr txBox="1"/>
          <p:nvPr/>
        </p:nvSpPr>
        <p:spPr>
          <a:xfrm>
            <a:off x="9648740" y="1941060"/>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£6</a:t>
            </a:r>
            <a:endParaRPr lang="en-GB" sz="8000"/>
          </a:p>
        </p:txBody>
      </p:sp>
      <p:sp>
        <p:nvSpPr>
          <p:cNvPr id="15" name="TextBox 14">
            <a:extLst>
              <a:ext uri="{FF2B5EF4-FFF2-40B4-BE49-F238E27FC236}">
                <a16:creationId xmlns:a16="http://schemas.microsoft.com/office/drawing/2014/main" xmlns="" id="{35B35C91-8AB9-D6A0-9B04-7D0462DCF7ED}"/>
              </a:ext>
            </a:extLst>
          </p:cNvPr>
          <p:cNvSpPr txBox="1"/>
          <p:nvPr/>
        </p:nvSpPr>
        <p:spPr>
          <a:xfrm>
            <a:off x="5943125" y="3506812"/>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£5</a:t>
            </a:r>
            <a:endParaRPr lang="en-GB" sz="8000"/>
          </a:p>
        </p:txBody>
      </p:sp>
      <p:sp>
        <p:nvSpPr>
          <p:cNvPr id="16" name="TextBox 15">
            <a:extLst>
              <a:ext uri="{FF2B5EF4-FFF2-40B4-BE49-F238E27FC236}">
                <a16:creationId xmlns:a16="http://schemas.microsoft.com/office/drawing/2014/main" xmlns="" id="{02EE58A6-608A-301B-FD95-EFADCA04F781}"/>
              </a:ext>
            </a:extLst>
          </p:cNvPr>
          <p:cNvSpPr txBox="1"/>
          <p:nvPr/>
        </p:nvSpPr>
        <p:spPr>
          <a:xfrm>
            <a:off x="8020357" y="3465059"/>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£6</a:t>
            </a:r>
          </a:p>
        </p:txBody>
      </p:sp>
      <p:sp>
        <p:nvSpPr>
          <p:cNvPr id="18" name="TextBox 17">
            <a:extLst>
              <a:ext uri="{FF2B5EF4-FFF2-40B4-BE49-F238E27FC236}">
                <a16:creationId xmlns:a16="http://schemas.microsoft.com/office/drawing/2014/main" xmlns="" id="{F334BFE1-8CB1-7C91-3CAF-B047626990EA}"/>
              </a:ext>
            </a:extLst>
          </p:cNvPr>
          <p:cNvSpPr txBox="1"/>
          <p:nvPr/>
        </p:nvSpPr>
        <p:spPr>
          <a:xfrm>
            <a:off x="271187" y="1941248"/>
            <a:ext cx="48975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Our body uses our energy to:</a:t>
            </a:r>
            <a:endParaRPr lang="en-US" sz="2800">
              <a:cs typeface="Calibri"/>
            </a:endParaRPr>
          </a:p>
          <a:p>
            <a:endParaRPr lang="en-GB" sz="2800">
              <a:cs typeface="Calibri"/>
            </a:endParaRPr>
          </a:p>
          <a:p>
            <a:r>
              <a:rPr lang="en-GB" sz="2800">
                <a:cs typeface="Calibri"/>
              </a:rPr>
              <a:t>Activities of Daily Living </a:t>
            </a:r>
          </a:p>
          <a:p>
            <a:r>
              <a:rPr lang="en-GB" sz="2800">
                <a:cs typeface="Calibri"/>
              </a:rPr>
              <a:t>Walking</a:t>
            </a:r>
          </a:p>
          <a:p>
            <a:r>
              <a:rPr lang="en-GB" sz="2800">
                <a:cs typeface="Calibri"/>
              </a:rPr>
              <a:t>Stress</a:t>
            </a:r>
          </a:p>
          <a:p>
            <a:r>
              <a:rPr lang="en-GB" sz="2800">
                <a:cs typeface="Calibri"/>
              </a:rPr>
              <a:t>Driving</a:t>
            </a:r>
          </a:p>
          <a:p>
            <a:r>
              <a:rPr lang="en-GB" sz="2800">
                <a:cs typeface="Calibri"/>
              </a:rPr>
              <a:t>Teams meetings</a:t>
            </a:r>
          </a:p>
          <a:p>
            <a:r>
              <a:rPr lang="en-GB" sz="2800">
                <a:cs typeface="Calibri"/>
              </a:rPr>
              <a:t>Work</a:t>
            </a:r>
          </a:p>
          <a:p>
            <a:r>
              <a:rPr lang="en-GB" sz="2800">
                <a:cs typeface="Calibri"/>
              </a:rPr>
              <a:t>Chat with a friend over coffee</a:t>
            </a:r>
          </a:p>
          <a:p>
            <a:r>
              <a:rPr lang="en-GB" sz="2800">
                <a:cs typeface="Calibri"/>
              </a:rPr>
              <a:t>Worry</a:t>
            </a:r>
          </a:p>
        </p:txBody>
      </p:sp>
      <p:sp>
        <p:nvSpPr>
          <p:cNvPr id="19" name="TextBox 18">
            <a:extLst>
              <a:ext uri="{FF2B5EF4-FFF2-40B4-BE49-F238E27FC236}">
                <a16:creationId xmlns:a16="http://schemas.microsoft.com/office/drawing/2014/main" xmlns="" id="{8AF2E794-EFD4-0535-36D3-EA0D5B7D143B}"/>
              </a:ext>
            </a:extLst>
          </p:cNvPr>
          <p:cNvSpPr txBox="1"/>
          <p:nvPr/>
        </p:nvSpPr>
        <p:spPr>
          <a:xfrm>
            <a:off x="9711371" y="3433743"/>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£3</a:t>
            </a:r>
            <a:endParaRPr lang="en-GB" sz="8000"/>
          </a:p>
        </p:txBody>
      </p:sp>
      <p:sp>
        <p:nvSpPr>
          <p:cNvPr id="20" name="TextBox 19">
            <a:extLst>
              <a:ext uri="{FF2B5EF4-FFF2-40B4-BE49-F238E27FC236}">
                <a16:creationId xmlns:a16="http://schemas.microsoft.com/office/drawing/2014/main" xmlns="" id="{E830D209-A861-F416-7D7A-7D982B8EEA78}"/>
              </a:ext>
            </a:extLst>
          </p:cNvPr>
          <p:cNvSpPr txBox="1"/>
          <p:nvPr/>
        </p:nvSpPr>
        <p:spPr>
          <a:xfrm>
            <a:off x="6997400" y="4915991"/>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£0</a:t>
            </a:r>
            <a:endParaRPr lang="en-GB" sz="8000"/>
          </a:p>
        </p:txBody>
      </p:sp>
      <p:sp>
        <p:nvSpPr>
          <p:cNvPr id="21" name="TextBox 20">
            <a:extLst>
              <a:ext uri="{FF2B5EF4-FFF2-40B4-BE49-F238E27FC236}">
                <a16:creationId xmlns:a16="http://schemas.microsoft.com/office/drawing/2014/main" xmlns="" id="{B6BE6EB2-EDB2-A629-9109-D2168774F67A}"/>
              </a:ext>
            </a:extLst>
          </p:cNvPr>
          <p:cNvSpPr txBox="1"/>
          <p:nvPr/>
        </p:nvSpPr>
        <p:spPr>
          <a:xfrm>
            <a:off x="9335590" y="4915990"/>
            <a:ext cx="230962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0">
                <a:solidFill>
                  <a:srgbClr val="FF0000"/>
                </a:solidFill>
                <a:cs typeface="Calibri"/>
              </a:rPr>
              <a:t>-£5 </a:t>
            </a:r>
            <a:endParaRPr lang="en-GB" sz="8000">
              <a:cs typeface="Calibri"/>
            </a:endParaRPr>
          </a:p>
        </p:txBody>
      </p:sp>
      <p:pic>
        <p:nvPicPr>
          <p:cNvPr id="4" name="Picture 3" descr="A picture containing text, font, graphics, logo&#10;&#10;Description automatically generated">
            <a:extLst>
              <a:ext uri="{FF2B5EF4-FFF2-40B4-BE49-F238E27FC236}">
                <a16:creationId xmlns:a16="http://schemas.microsoft.com/office/drawing/2014/main" xmlns="" id="{E8E60D2F-A735-FB00-82B4-C68F46529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400630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496748" y="-932285"/>
            <a:ext cx="11970959" cy="3569324"/>
          </a:xfrm>
        </p:spPr>
        <p:txBody>
          <a:bodyPr vert="horz" lIns="91440" tIns="45720" rIns="91440" bIns="45720" rtlCol="0">
            <a:normAutofit/>
          </a:bodyPr>
          <a:lstStyle/>
          <a:p>
            <a:pPr algn="ctr"/>
            <a:r>
              <a:rPr lang="en-US" sz="4800" b="1"/>
              <a:t>activity diary</a:t>
            </a:r>
            <a:endParaRPr lang="en-US" sz="4800"/>
          </a:p>
        </p:txBody>
      </p:sp>
      <p:cxnSp>
        <p:nvCxnSpPr>
          <p:cNvPr id="118" name="Straight Connector 117">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830" y="-2338"/>
            <a:ext cx="1428171" cy="1016275"/>
          </a:xfrm>
          <a:prstGeom prst="rect">
            <a:avLst/>
          </a:prstGeom>
        </p:spPr>
      </p:pic>
      <p:pic>
        <p:nvPicPr>
          <p:cNvPr id="3" name="Content Placeholder 2" descr="A screenshot of a computer&#10;&#10;Description automatically generated">
            <a:extLst>
              <a:ext uri="{FF2B5EF4-FFF2-40B4-BE49-F238E27FC236}">
                <a16:creationId xmlns:a16="http://schemas.microsoft.com/office/drawing/2014/main" xmlns="" id="{6E59FD67-7A4F-803F-C466-9263935A210F}"/>
              </a:ext>
            </a:extLst>
          </p:cNvPr>
          <p:cNvPicPr>
            <a:picLocks noGrp="1" noChangeAspect="1"/>
          </p:cNvPicPr>
          <p:nvPr>
            <p:ph idx="1"/>
          </p:nvPr>
        </p:nvPicPr>
        <p:blipFill rotWithShape="1">
          <a:blip r:embed="rId4"/>
          <a:srcRect l="14897" t="32668" r="39939" b="11797"/>
          <a:stretch/>
        </p:blipFill>
        <p:spPr>
          <a:xfrm>
            <a:off x="1771665" y="1352262"/>
            <a:ext cx="7435808" cy="5147768"/>
          </a:xfrm>
        </p:spPr>
      </p:pic>
    </p:spTree>
    <p:extLst>
      <p:ext uri="{BB962C8B-B14F-4D97-AF65-F5344CB8AC3E}">
        <p14:creationId xmlns:p14="http://schemas.microsoft.com/office/powerpoint/2010/main" val="300378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496748" y="-932285"/>
            <a:ext cx="11970959" cy="3569324"/>
          </a:xfrm>
        </p:spPr>
        <p:txBody>
          <a:bodyPr vert="horz" lIns="91440" tIns="45720" rIns="91440" bIns="45720" rtlCol="0">
            <a:normAutofit/>
          </a:bodyPr>
          <a:lstStyle/>
          <a:p>
            <a:pPr algn="ctr"/>
            <a:endParaRPr lang="en-US" sz="4800" b="1"/>
          </a:p>
        </p:txBody>
      </p:sp>
      <p:cxnSp>
        <p:nvCxnSpPr>
          <p:cNvPr id="118" name="Straight Connector 117">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830" y="-2338"/>
            <a:ext cx="1428171" cy="1016275"/>
          </a:xfrm>
          <a:prstGeom prst="rect">
            <a:avLst/>
          </a:prstGeom>
        </p:spPr>
      </p:pic>
      <p:pic>
        <p:nvPicPr>
          <p:cNvPr id="8" name="Picture 3" descr="A screenshot of a survey&#10;&#10;Description automatically generated">
            <a:extLst>
              <a:ext uri="{FF2B5EF4-FFF2-40B4-BE49-F238E27FC236}">
                <a16:creationId xmlns:a16="http://schemas.microsoft.com/office/drawing/2014/main" xmlns="" id="{4F1BCBFB-BB92-DD9B-14EF-42BE0BC9AB28}"/>
              </a:ext>
            </a:extLst>
          </p:cNvPr>
          <p:cNvPicPr>
            <a:picLocks noChangeAspect="1"/>
          </p:cNvPicPr>
          <p:nvPr/>
        </p:nvPicPr>
        <p:blipFill>
          <a:blip r:embed="rId4"/>
          <a:stretch>
            <a:fillRect/>
          </a:stretch>
        </p:blipFill>
        <p:spPr>
          <a:xfrm>
            <a:off x="435724" y="3432071"/>
            <a:ext cx="8170204" cy="3259467"/>
          </a:xfrm>
          <a:prstGeom prst="rect">
            <a:avLst/>
          </a:prstGeom>
        </p:spPr>
      </p:pic>
      <p:pic>
        <p:nvPicPr>
          <p:cNvPr id="10" name="Picture 5" descr="A screenshot of a phone&#10;&#10;Description automatically generated">
            <a:extLst>
              <a:ext uri="{FF2B5EF4-FFF2-40B4-BE49-F238E27FC236}">
                <a16:creationId xmlns:a16="http://schemas.microsoft.com/office/drawing/2014/main" xmlns="" id="{18AAF10B-DE52-5C28-31DF-ECDF81467FC6}"/>
              </a:ext>
            </a:extLst>
          </p:cNvPr>
          <p:cNvPicPr>
            <a:picLocks noChangeAspect="1"/>
          </p:cNvPicPr>
          <p:nvPr/>
        </p:nvPicPr>
        <p:blipFill>
          <a:blip r:embed="rId5"/>
          <a:stretch>
            <a:fillRect/>
          </a:stretch>
        </p:blipFill>
        <p:spPr>
          <a:xfrm>
            <a:off x="9491663" y="1917506"/>
            <a:ext cx="2540000" cy="4425156"/>
          </a:xfrm>
          <a:prstGeom prst="rect">
            <a:avLst/>
          </a:prstGeom>
        </p:spPr>
      </p:pic>
      <p:pic>
        <p:nvPicPr>
          <p:cNvPr id="14" name="Content Placeholder 13">
            <a:extLst>
              <a:ext uri="{FF2B5EF4-FFF2-40B4-BE49-F238E27FC236}">
                <a16:creationId xmlns:a16="http://schemas.microsoft.com/office/drawing/2014/main" xmlns="" id="{831AD7D6-68AB-A1D5-5571-747DDC4A7092}"/>
              </a:ext>
            </a:extLst>
          </p:cNvPr>
          <p:cNvPicPr>
            <a:picLocks noGrp="1" noChangeAspect="1"/>
          </p:cNvPicPr>
          <p:nvPr>
            <p:ph idx="1"/>
          </p:nvPr>
        </p:nvPicPr>
        <p:blipFill rotWithShape="1">
          <a:blip r:embed="rId6"/>
          <a:srcRect t="33039" r="170" b="5905"/>
          <a:stretch/>
        </p:blipFill>
        <p:spPr>
          <a:xfrm>
            <a:off x="441853" y="399438"/>
            <a:ext cx="8429668" cy="2734036"/>
          </a:xfrm>
        </p:spPr>
      </p:pic>
    </p:spTree>
    <p:extLst>
      <p:ext uri="{BB962C8B-B14F-4D97-AF65-F5344CB8AC3E}">
        <p14:creationId xmlns:p14="http://schemas.microsoft.com/office/powerpoint/2010/main" val="376163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496748" y="-932285"/>
            <a:ext cx="11970959" cy="3569324"/>
          </a:xfrm>
        </p:spPr>
        <p:txBody>
          <a:bodyPr vert="horz" lIns="91440" tIns="45720" rIns="91440" bIns="45720" rtlCol="0">
            <a:normAutofit/>
          </a:bodyPr>
          <a:lstStyle/>
          <a:p>
            <a:pPr algn="ctr"/>
            <a:r>
              <a:rPr lang="en-US" sz="4800" b="1"/>
              <a:t>Benefits of Using </a:t>
            </a:r>
            <a:br>
              <a:rPr lang="en-US" sz="4800" b="1"/>
            </a:br>
            <a:r>
              <a:rPr lang="en-US" sz="4800" b="1"/>
              <a:t>A fatigue/ activity diary</a:t>
            </a:r>
            <a:endParaRPr lang="en-US" sz="4800"/>
          </a:p>
        </p:txBody>
      </p:sp>
      <p:cxnSp>
        <p:nvCxnSpPr>
          <p:cNvPr id="118" name="Straight Connector 117">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5" name="Content Placeholder 110">
            <a:extLst>
              <a:ext uri="{FF2B5EF4-FFF2-40B4-BE49-F238E27FC236}">
                <a16:creationId xmlns:a16="http://schemas.microsoft.com/office/drawing/2014/main" xmlns="" id="{60CAE9F2-7DD7-D5EC-F815-FB378ECAF062}"/>
              </a:ext>
            </a:extLst>
          </p:cNvPr>
          <p:cNvGraphicFramePr>
            <a:graphicFrameLocks noGrp="1"/>
          </p:cNvGraphicFramePr>
          <p:nvPr>
            <p:ph idx="1"/>
            <p:extLst>
              <p:ext uri="{D42A27DB-BD31-4B8C-83A1-F6EECF244321}">
                <p14:modId xmlns:p14="http://schemas.microsoft.com/office/powerpoint/2010/main" val="2520391345"/>
              </p:ext>
            </p:extLst>
          </p:nvPr>
        </p:nvGraphicFramePr>
        <p:xfrm>
          <a:off x="501289" y="1720465"/>
          <a:ext cx="8169173" cy="5021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2830" y="-2338"/>
            <a:ext cx="1428171" cy="1016275"/>
          </a:xfrm>
          <a:prstGeom prst="rect">
            <a:avLst/>
          </a:prstGeom>
        </p:spPr>
      </p:pic>
    </p:spTree>
    <p:extLst>
      <p:ext uri="{BB962C8B-B14F-4D97-AF65-F5344CB8AC3E}">
        <p14:creationId xmlns:p14="http://schemas.microsoft.com/office/powerpoint/2010/main" val="48350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3801408" y="-765597"/>
            <a:ext cx="7339428" cy="3569324"/>
          </a:xfrm>
        </p:spPr>
        <p:txBody>
          <a:bodyPr vert="horz" lIns="91440" tIns="45720" rIns="91440" bIns="45720" rtlCol="0">
            <a:normAutofit/>
          </a:bodyPr>
          <a:lstStyle/>
          <a:p>
            <a:pPr algn="ctr"/>
            <a:r>
              <a:rPr lang="en-US" sz="4400" b="1"/>
              <a:t>Understanding your</a:t>
            </a:r>
            <a:br>
              <a:rPr lang="en-US" sz="4400" b="1"/>
            </a:br>
            <a:r>
              <a:rPr lang="en-US" sz="4400" b="1"/>
              <a:t> routine</a:t>
            </a:r>
          </a:p>
        </p:txBody>
      </p:sp>
      <p:cxnSp>
        <p:nvCxnSpPr>
          <p:cNvPr id="118" name="Straight Connector 117">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830" y="-2338"/>
            <a:ext cx="1428171" cy="1016275"/>
          </a:xfrm>
          <a:prstGeom prst="rect">
            <a:avLst/>
          </a:prstGeom>
        </p:spPr>
      </p:pic>
      <p:sp>
        <p:nvSpPr>
          <p:cNvPr id="12" name="Content Placeholder 11">
            <a:extLst>
              <a:ext uri="{FF2B5EF4-FFF2-40B4-BE49-F238E27FC236}">
                <a16:creationId xmlns:a16="http://schemas.microsoft.com/office/drawing/2014/main" xmlns="" id="{2427DEC0-071E-60D3-6CA2-AC047CC80386}"/>
              </a:ext>
            </a:extLst>
          </p:cNvPr>
          <p:cNvSpPr>
            <a:spLocks noGrp="1"/>
          </p:cNvSpPr>
          <p:nvPr>
            <p:ph idx="1"/>
          </p:nvPr>
        </p:nvSpPr>
        <p:spPr>
          <a:xfrm>
            <a:off x="5018086" y="1709738"/>
            <a:ext cx="6938963" cy="4460610"/>
          </a:xfrm>
        </p:spPr>
        <p:txBody>
          <a:bodyPr>
            <a:normAutofit fontScale="92500" lnSpcReduction="20000"/>
          </a:bodyPr>
          <a:lstStyle/>
          <a:p>
            <a:pPr>
              <a:spcBef>
                <a:spcPts val="0"/>
              </a:spcBef>
            </a:pPr>
            <a:endParaRPr lang="en-GB">
              <a:solidFill>
                <a:schemeClr val="tx1"/>
              </a:solidFill>
            </a:endParaRPr>
          </a:p>
          <a:p>
            <a:pPr>
              <a:spcBef>
                <a:spcPts val="0"/>
              </a:spcBef>
              <a:buClr>
                <a:srgbClr val="FFFFFF"/>
              </a:buClr>
            </a:pPr>
            <a:r>
              <a:rPr lang="en-US" sz="3200">
                <a:solidFill>
                  <a:schemeClr val="tx1"/>
                </a:solidFill>
                <a:latin typeface="Calibri"/>
                <a:ea typeface="Calibri"/>
                <a:cs typeface="Calibri"/>
              </a:rPr>
              <a:t>Routine gives our bodies a timetable to work to. </a:t>
            </a:r>
          </a:p>
          <a:p>
            <a:pPr>
              <a:spcBef>
                <a:spcPts val="0"/>
              </a:spcBef>
              <a:buClr>
                <a:srgbClr val="FFFFFF"/>
              </a:buClr>
            </a:pPr>
            <a:endParaRPr lang="en-US" sz="3200">
              <a:solidFill>
                <a:schemeClr val="tx1"/>
              </a:solidFill>
              <a:latin typeface="Calibri"/>
              <a:ea typeface="Calibri"/>
              <a:cs typeface="Calibri"/>
            </a:endParaRPr>
          </a:p>
          <a:p>
            <a:pPr>
              <a:spcBef>
                <a:spcPts val="0"/>
              </a:spcBef>
              <a:buClr>
                <a:srgbClr val="FFFFFF"/>
              </a:buClr>
            </a:pPr>
            <a:r>
              <a:rPr lang="en-US" sz="3200">
                <a:solidFill>
                  <a:schemeClr val="tx1"/>
                </a:solidFill>
                <a:latin typeface="Calibri"/>
                <a:ea typeface="Calibri"/>
                <a:cs typeface="Calibri"/>
              </a:rPr>
              <a:t>A routine will also promote comfort, give us access to support and a pattern of meals, activity and sleep</a:t>
            </a:r>
          </a:p>
          <a:p>
            <a:pPr>
              <a:spcBef>
                <a:spcPts val="0"/>
              </a:spcBef>
              <a:buClr>
                <a:srgbClr val="FFFFFF"/>
              </a:buClr>
            </a:pPr>
            <a:endParaRPr lang="en-US" sz="3200">
              <a:solidFill>
                <a:schemeClr val="tx1"/>
              </a:solidFill>
              <a:latin typeface="Calibri"/>
              <a:ea typeface="Calibri"/>
              <a:cs typeface="Calibri"/>
            </a:endParaRPr>
          </a:p>
          <a:p>
            <a:pPr>
              <a:spcBef>
                <a:spcPts val="0"/>
              </a:spcBef>
              <a:buClr>
                <a:srgbClr val="FFFFFF"/>
              </a:buClr>
            </a:pPr>
            <a:r>
              <a:rPr lang="en-US" sz="3200">
                <a:solidFill>
                  <a:schemeClr val="tx1"/>
                </a:solidFill>
                <a:latin typeface="Calibri"/>
                <a:ea typeface="Calibri"/>
                <a:cs typeface="Calibri"/>
              </a:rPr>
              <a:t>We often rely on well-established routines but check if these work for you now.   </a:t>
            </a:r>
          </a:p>
          <a:p>
            <a:pPr marL="0" indent="0">
              <a:spcBef>
                <a:spcPts val="0"/>
              </a:spcBef>
              <a:buClr>
                <a:srgbClr val="FFFFFF"/>
              </a:buClr>
              <a:buNone/>
            </a:pPr>
            <a:endParaRPr lang="en-US" sz="3200"/>
          </a:p>
        </p:txBody>
      </p:sp>
      <p:pic>
        <p:nvPicPr>
          <p:cNvPr id="14" name="Picture 8" descr="A drawing of a person standing on a tall building&#10;&#10;Description automatically generated">
            <a:extLst>
              <a:ext uri="{FF2B5EF4-FFF2-40B4-BE49-F238E27FC236}">
                <a16:creationId xmlns:a16="http://schemas.microsoft.com/office/drawing/2014/main" xmlns="" id="{EEA596BD-E96C-D87E-FF66-DE7B93CAD541}"/>
              </a:ext>
            </a:extLst>
          </p:cNvPr>
          <p:cNvPicPr>
            <a:picLocks noChangeAspect="1"/>
          </p:cNvPicPr>
          <p:nvPr/>
        </p:nvPicPr>
        <p:blipFill rotWithShape="1">
          <a:blip r:embed="rId4"/>
          <a:srcRect b="7471"/>
          <a:stretch/>
        </p:blipFill>
        <p:spPr>
          <a:xfrm>
            <a:off x="1" y="10"/>
            <a:ext cx="4657297" cy="66936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8392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1348720" y="20216"/>
            <a:ext cx="7339428" cy="1283325"/>
          </a:xfrm>
        </p:spPr>
        <p:txBody>
          <a:bodyPr vert="horz" lIns="91440" tIns="45720" rIns="91440" bIns="45720" rtlCol="0">
            <a:normAutofit fontScale="90000"/>
          </a:bodyPr>
          <a:lstStyle/>
          <a:p>
            <a:pPr algn="ctr"/>
            <a:r>
              <a:rPr lang="en-US" sz="4400" b="1"/>
              <a:t>Consider your -</a:t>
            </a:r>
            <a:br>
              <a:rPr lang="en-US" sz="4400" b="1"/>
            </a:br>
            <a:endParaRPr lang="en-US" sz="4400" b="1"/>
          </a:p>
        </p:txBody>
      </p:sp>
      <p:cxnSp>
        <p:nvCxnSpPr>
          <p:cNvPr id="118" name="Straight Connector 117">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830" y="-2338"/>
            <a:ext cx="1428171" cy="1016275"/>
          </a:xfrm>
          <a:prstGeom prst="rect">
            <a:avLst/>
          </a:prstGeom>
        </p:spPr>
      </p:pic>
      <p:sp>
        <p:nvSpPr>
          <p:cNvPr id="12" name="Content Placeholder 11">
            <a:extLst>
              <a:ext uri="{FF2B5EF4-FFF2-40B4-BE49-F238E27FC236}">
                <a16:creationId xmlns:a16="http://schemas.microsoft.com/office/drawing/2014/main" xmlns="" id="{2427DEC0-071E-60D3-6CA2-AC047CC80386}"/>
              </a:ext>
            </a:extLst>
          </p:cNvPr>
          <p:cNvSpPr>
            <a:spLocks noGrp="1"/>
          </p:cNvSpPr>
          <p:nvPr>
            <p:ph idx="1"/>
          </p:nvPr>
        </p:nvSpPr>
        <p:spPr>
          <a:xfrm>
            <a:off x="422275" y="5710237"/>
            <a:ext cx="11606211" cy="1567392"/>
          </a:xfrm>
        </p:spPr>
        <p:txBody>
          <a:bodyPr>
            <a:normAutofit/>
          </a:bodyPr>
          <a:lstStyle/>
          <a:p>
            <a:pPr marL="0" indent="0">
              <a:spcBef>
                <a:spcPts val="0"/>
              </a:spcBef>
              <a:buNone/>
            </a:pPr>
            <a:r>
              <a:rPr lang="en-GB" sz="2800">
                <a:solidFill>
                  <a:schemeClr val="tx1"/>
                </a:solidFill>
                <a:latin typeface="Calibri"/>
                <a:ea typeface="Calibri"/>
                <a:cs typeface="Calibri"/>
              </a:rPr>
              <a:t>Remember energy vampires and turbo jets (boosters) can be a </a:t>
            </a:r>
            <a:r>
              <a:rPr lang="en-GB" sz="3200">
                <a:solidFill>
                  <a:schemeClr val="tx1"/>
                </a:solidFill>
                <a:latin typeface="Calibri"/>
                <a:ea typeface="Calibri"/>
                <a:cs typeface="Calibri"/>
              </a:rPr>
              <a:t>what / who/ where and a when? </a:t>
            </a:r>
          </a:p>
          <a:p>
            <a:pPr>
              <a:spcBef>
                <a:spcPts val="0"/>
              </a:spcBef>
              <a:buClr>
                <a:srgbClr val="FFFFFF"/>
              </a:buClr>
            </a:pPr>
            <a:endParaRPr lang="en-US" sz="3200">
              <a:solidFill>
                <a:schemeClr val="tx1"/>
              </a:solidFill>
              <a:latin typeface="Calibri"/>
              <a:ea typeface="Calibri"/>
              <a:cs typeface="Calibri"/>
            </a:endParaRPr>
          </a:p>
        </p:txBody>
      </p:sp>
      <p:pic>
        <p:nvPicPr>
          <p:cNvPr id="4" name="Picture 3" descr="A cartoon of a vampire&#10;&#10;Description automatically generated">
            <a:extLst>
              <a:ext uri="{FF2B5EF4-FFF2-40B4-BE49-F238E27FC236}">
                <a16:creationId xmlns:a16="http://schemas.microsoft.com/office/drawing/2014/main" xmlns="" id="{F45CE19C-0AD3-22DD-5376-3A62DD6BCD2C}"/>
              </a:ext>
            </a:extLst>
          </p:cNvPr>
          <p:cNvPicPr>
            <a:picLocks noChangeAspect="1"/>
          </p:cNvPicPr>
          <p:nvPr/>
        </p:nvPicPr>
        <p:blipFill rotWithShape="1">
          <a:blip r:embed="rId4"/>
          <a:srcRect l="5778" r="1154"/>
          <a:stretch/>
        </p:blipFill>
        <p:spPr>
          <a:xfrm>
            <a:off x="409305" y="1715633"/>
            <a:ext cx="3407433" cy="3752482"/>
          </a:xfrm>
          <a:prstGeom prst="rect">
            <a:avLst/>
          </a:prstGeom>
          <a:effectLst>
            <a:innerShdw blurRad="57150" dist="38100" dir="14460000">
              <a:prstClr val="black">
                <a:alpha val="70000"/>
              </a:prstClr>
            </a:innerShdw>
          </a:effectLst>
        </p:spPr>
      </p:pic>
      <p:sp>
        <p:nvSpPr>
          <p:cNvPr id="9" name="Content Placeholder 11">
            <a:extLst>
              <a:ext uri="{FF2B5EF4-FFF2-40B4-BE49-F238E27FC236}">
                <a16:creationId xmlns:a16="http://schemas.microsoft.com/office/drawing/2014/main" xmlns="" id="{EC3F16F5-F619-B58E-57D0-04DDF2B73CBF}"/>
              </a:ext>
            </a:extLst>
          </p:cNvPr>
          <p:cNvSpPr txBox="1">
            <a:spLocks/>
          </p:cNvSpPr>
          <p:nvPr/>
        </p:nvSpPr>
        <p:spPr>
          <a:xfrm>
            <a:off x="407987" y="969168"/>
            <a:ext cx="3140870" cy="118639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spcBef>
                <a:spcPts val="0"/>
              </a:spcBef>
              <a:buNone/>
            </a:pPr>
            <a:r>
              <a:rPr lang="en-GB" sz="2800" b="1">
                <a:solidFill>
                  <a:schemeClr val="tx1"/>
                </a:solidFill>
                <a:latin typeface="Calibri"/>
                <a:ea typeface="Calibri"/>
                <a:cs typeface="Calibri"/>
              </a:rPr>
              <a:t>Energy Vampires</a:t>
            </a:r>
          </a:p>
          <a:p>
            <a:pPr>
              <a:spcBef>
                <a:spcPts val="0"/>
              </a:spcBef>
              <a:buClr>
                <a:srgbClr val="FFFFFF"/>
              </a:buClr>
            </a:pPr>
            <a:endParaRPr lang="en-US" sz="3200">
              <a:solidFill>
                <a:schemeClr val="tx1"/>
              </a:solidFill>
              <a:latin typeface="Calibri"/>
              <a:ea typeface="Calibri"/>
              <a:cs typeface="Calibri"/>
            </a:endParaRPr>
          </a:p>
        </p:txBody>
      </p:sp>
      <p:sp>
        <p:nvSpPr>
          <p:cNvPr id="10" name="Content Placeholder 11">
            <a:extLst>
              <a:ext uri="{FF2B5EF4-FFF2-40B4-BE49-F238E27FC236}">
                <a16:creationId xmlns:a16="http://schemas.microsoft.com/office/drawing/2014/main" xmlns="" id="{1B57965B-A655-7803-4188-B4F0015B5F93}"/>
              </a:ext>
            </a:extLst>
          </p:cNvPr>
          <p:cNvSpPr txBox="1">
            <a:spLocks/>
          </p:cNvSpPr>
          <p:nvPr/>
        </p:nvSpPr>
        <p:spPr>
          <a:xfrm>
            <a:off x="5801517" y="659605"/>
            <a:ext cx="3069433" cy="121020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spcBef>
                <a:spcPts val="0"/>
              </a:spcBef>
              <a:buNone/>
            </a:pPr>
            <a:r>
              <a:rPr lang="en-GB" sz="2800" b="1">
                <a:solidFill>
                  <a:schemeClr val="tx1"/>
                </a:solidFill>
                <a:latin typeface="Calibri"/>
                <a:ea typeface="Calibri"/>
                <a:cs typeface="Calibri"/>
              </a:rPr>
              <a:t>Turbo Jet (boosts)</a:t>
            </a:r>
          </a:p>
        </p:txBody>
      </p:sp>
      <p:pic>
        <p:nvPicPr>
          <p:cNvPr id="13" name="Picture 12" descr="A cartoon snail with a blue and red race car&#10;&#10;Description automatically generated">
            <a:extLst>
              <a:ext uri="{FF2B5EF4-FFF2-40B4-BE49-F238E27FC236}">
                <a16:creationId xmlns:a16="http://schemas.microsoft.com/office/drawing/2014/main" xmlns="" id="{02AE3547-7239-D206-8848-D885EFBB0FAF}"/>
              </a:ext>
            </a:extLst>
          </p:cNvPr>
          <p:cNvPicPr>
            <a:picLocks noChangeAspect="1"/>
          </p:cNvPicPr>
          <p:nvPr/>
        </p:nvPicPr>
        <p:blipFill rotWithShape="1">
          <a:blip r:embed="rId5"/>
          <a:srcRect t="20732" r="1" b="15639"/>
          <a:stretch/>
        </p:blipFill>
        <p:spPr>
          <a:xfrm>
            <a:off x="5025934" y="2008992"/>
            <a:ext cx="6432806" cy="2721239"/>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23061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TextBox 3">
            <a:extLst>
              <a:ext uri="{FF2B5EF4-FFF2-40B4-BE49-F238E27FC236}">
                <a16:creationId xmlns:a16="http://schemas.microsoft.com/office/drawing/2014/main" xmlns="" id="{61420868-D3B8-ECF0-7D46-13C58A3FB5B2}"/>
              </a:ext>
            </a:extLst>
          </p:cNvPr>
          <p:cNvSpPr txBox="1"/>
          <p:nvPr/>
        </p:nvSpPr>
        <p:spPr>
          <a:xfrm>
            <a:off x="206203" y="1454065"/>
            <a:ext cx="9540452" cy="5567678"/>
          </a:xfrm>
          <a:prstGeom prst="rect">
            <a:avLst/>
          </a:prstGeom>
          <a:noFill/>
        </p:spPr>
        <p:txBody>
          <a:bodyPr wrap="square" lIns="91440" tIns="45720" rIns="91440" bIns="45720" rtlCol="0" anchor="t">
            <a:spAutoFit/>
          </a:bodyPr>
          <a:lstStyle/>
          <a:p>
            <a:pPr marL="285750" indent="-285750">
              <a:lnSpc>
                <a:spcPct val="90000"/>
              </a:lnSpc>
              <a:spcAft>
                <a:spcPts val="600"/>
              </a:spcAft>
              <a:buFont typeface="Arial"/>
              <a:buChar char="•"/>
            </a:pPr>
            <a:r>
              <a:rPr lang="en-US" sz="3600">
                <a:solidFill>
                  <a:srgbClr val="000000"/>
                </a:solidFill>
                <a:latin typeface="Calibri"/>
                <a:cs typeface="Calibri"/>
              </a:rPr>
              <a:t>D</a:t>
            </a:r>
            <a:r>
              <a:rPr lang="en-US" sz="3200">
                <a:solidFill>
                  <a:srgbClr val="000000"/>
                </a:solidFill>
                <a:latin typeface="Calibri"/>
                <a:cs typeface="Calibri"/>
              </a:rPr>
              <a:t>efine fatigue and examine some of the possible causes.</a:t>
            </a:r>
          </a:p>
          <a:p>
            <a:pPr marL="285750" indent="-285750">
              <a:lnSpc>
                <a:spcPct val="90000"/>
              </a:lnSpc>
              <a:spcAft>
                <a:spcPts val="600"/>
              </a:spcAft>
              <a:buFont typeface="Arial"/>
              <a:buChar char="•"/>
            </a:pPr>
            <a:endParaRPr lang="en-US" sz="3200">
              <a:solidFill>
                <a:srgbClr val="000000"/>
              </a:solidFill>
              <a:latin typeface="Calibri"/>
              <a:cs typeface="Calibri"/>
            </a:endParaRPr>
          </a:p>
          <a:p>
            <a:pPr marL="285750" indent="-285750">
              <a:lnSpc>
                <a:spcPct val="90000"/>
              </a:lnSpc>
              <a:spcAft>
                <a:spcPts val="600"/>
              </a:spcAft>
              <a:buFont typeface="Arial"/>
              <a:buChar char="•"/>
            </a:pPr>
            <a:r>
              <a:rPr lang="en-US" sz="3200">
                <a:solidFill>
                  <a:srgbClr val="000000"/>
                </a:solidFill>
                <a:latin typeface="Calibri"/>
                <a:cs typeface="Calibri"/>
              </a:rPr>
              <a:t>Discuss the symptoms and impact of fatigue.</a:t>
            </a:r>
          </a:p>
          <a:p>
            <a:pPr marL="285750" indent="-285750">
              <a:lnSpc>
                <a:spcPct val="90000"/>
              </a:lnSpc>
              <a:spcAft>
                <a:spcPts val="600"/>
              </a:spcAft>
              <a:buFont typeface="Arial"/>
              <a:buChar char="•"/>
            </a:pPr>
            <a:endParaRPr lang="en-US" sz="3200">
              <a:solidFill>
                <a:srgbClr val="000000"/>
              </a:solidFill>
              <a:latin typeface="Calibri"/>
              <a:cs typeface="Calibri"/>
            </a:endParaRPr>
          </a:p>
          <a:p>
            <a:pPr marL="285750" indent="-285750">
              <a:lnSpc>
                <a:spcPct val="90000"/>
              </a:lnSpc>
              <a:spcAft>
                <a:spcPts val="600"/>
              </a:spcAft>
              <a:buFont typeface="Arial"/>
              <a:buChar char="•"/>
            </a:pPr>
            <a:r>
              <a:rPr lang="en-US" sz="3200">
                <a:solidFill>
                  <a:srgbClr val="000000"/>
                </a:solidFill>
                <a:latin typeface="Calibri"/>
                <a:cs typeface="Calibri"/>
              </a:rPr>
              <a:t>Explore the importance of baseline assessment and use of fatigue diaries. </a:t>
            </a:r>
          </a:p>
          <a:p>
            <a:pPr marL="285750" indent="-285750">
              <a:lnSpc>
                <a:spcPct val="90000"/>
              </a:lnSpc>
              <a:spcAft>
                <a:spcPts val="600"/>
              </a:spcAft>
              <a:buFont typeface="Arial"/>
              <a:buChar char="•"/>
            </a:pPr>
            <a:endParaRPr lang="en-US" sz="3200">
              <a:solidFill>
                <a:srgbClr val="000000"/>
              </a:solidFill>
              <a:latin typeface="Calibri"/>
              <a:cs typeface="Calibri"/>
            </a:endParaRPr>
          </a:p>
          <a:p>
            <a:pPr marL="285750" indent="-285750">
              <a:lnSpc>
                <a:spcPct val="90000"/>
              </a:lnSpc>
              <a:spcAft>
                <a:spcPts val="600"/>
              </a:spcAft>
              <a:buFont typeface="Arial"/>
              <a:buChar char="•"/>
            </a:pPr>
            <a:r>
              <a:rPr lang="en-US" sz="3200">
                <a:solidFill>
                  <a:srgbClr val="000000"/>
                </a:solidFill>
                <a:latin typeface="Calibri"/>
                <a:cs typeface="Calibri"/>
              </a:rPr>
              <a:t>Introduce energy conservation strategies. </a:t>
            </a:r>
            <a:endParaRPr lang="en-GB"/>
          </a:p>
          <a:p>
            <a:pPr marL="571500" indent="-571500">
              <a:buFont typeface="Arial"/>
              <a:buChar char="•"/>
            </a:pPr>
            <a:endParaRPr lang="en-GB" sz="4000">
              <a:latin typeface="Calibri"/>
              <a:cs typeface="Calibri"/>
            </a:endParaRPr>
          </a:p>
          <a:p>
            <a:endParaRPr lang="en-GB"/>
          </a:p>
        </p:txBody>
      </p:sp>
      <p:sp>
        <p:nvSpPr>
          <p:cNvPr id="6" name="TextBox 5">
            <a:extLst>
              <a:ext uri="{FF2B5EF4-FFF2-40B4-BE49-F238E27FC236}">
                <a16:creationId xmlns:a16="http://schemas.microsoft.com/office/drawing/2014/main" xmlns="" id="{2E3C9DCF-097A-1460-B020-536FD0ADB2B1}"/>
              </a:ext>
            </a:extLst>
          </p:cNvPr>
          <p:cNvSpPr txBox="1"/>
          <p:nvPr/>
        </p:nvSpPr>
        <p:spPr>
          <a:xfrm>
            <a:off x="260164" y="153805"/>
            <a:ext cx="9515959" cy="769441"/>
          </a:xfrm>
          <a:prstGeom prst="rect">
            <a:avLst/>
          </a:prstGeom>
          <a:noFill/>
        </p:spPr>
        <p:txBody>
          <a:bodyPr wrap="square" lIns="91440" tIns="45720" rIns="91440" bIns="45720" rtlCol="0" anchor="t">
            <a:spAutoFit/>
          </a:bodyPr>
          <a:lstStyle/>
          <a:p>
            <a:r>
              <a:rPr lang="en-GB" sz="4400" b="1">
                <a:solidFill>
                  <a:schemeClr val="accent1"/>
                </a:solidFill>
                <a:latin typeface="Calibri"/>
                <a:cs typeface="Calibri"/>
              </a:rPr>
              <a:t>SESSION AIMS</a:t>
            </a:r>
          </a:p>
        </p:txBody>
      </p:sp>
      <p:cxnSp>
        <p:nvCxnSpPr>
          <p:cNvPr id="8" name="Straight Arrow Connector 7">
            <a:extLst>
              <a:ext uri="{FF2B5EF4-FFF2-40B4-BE49-F238E27FC236}">
                <a16:creationId xmlns:a16="http://schemas.microsoft.com/office/drawing/2014/main" xmlns="" id="{784DD71B-485C-80AC-F5E3-263FB203755A}"/>
              </a:ext>
            </a:extLst>
          </p:cNvPr>
          <p:cNvCxnSpPr/>
          <p:nvPr/>
        </p:nvCxnSpPr>
        <p:spPr>
          <a:xfrm flipV="1">
            <a:off x="264695" y="1038727"/>
            <a:ext cx="3146924" cy="8020"/>
          </a:xfrm>
          <a:prstGeom prst="straightConnector1">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455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xmlns="" id="{8777B48D-7BF2-470D-876B-50CD5CC8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3" y="602456"/>
            <a:ext cx="4781147" cy="4638675"/>
          </a:xfrm>
        </p:spPr>
        <p:txBody>
          <a:bodyPr vert="horz" lIns="91440" tIns="45720" rIns="91440" bIns="45720" rtlCol="0" anchor="b">
            <a:normAutofit/>
          </a:bodyPr>
          <a:lstStyle/>
          <a:p>
            <a:pPr algn="ctr"/>
            <a:r>
              <a:rPr lang="en-US" sz="3700"/>
              <a:t>Wellbeing Toolbox- </a:t>
            </a:r>
            <a:br>
              <a:rPr lang="en-US" sz="3700"/>
            </a:br>
            <a:r>
              <a:rPr lang="en-US" sz="3700"/>
              <a:t>Strategies to improve your fatigue</a:t>
            </a:r>
            <a:endParaRPr lang="en-US"/>
          </a:p>
        </p:txBody>
      </p:sp>
      <p:pic>
        <p:nvPicPr>
          <p:cNvPr id="5" name="Picture 6">
            <a:extLst>
              <a:ext uri="{FF2B5EF4-FFF2-40B4-BE49-F238E27FC236}">
                <a16:creationId xmlns:a16="http://schemas.microsoft.com/office/drawing/2014/main" xmlns="" id="{6FA288F8-6C8E-15A2-527A-DF81CD7788E9}"/>
              </a:ext>
            </a:extLst>
          </p:cNvPr>
          <p:cNvPicPr>
            <a:picLocks noChangeAspect="1"/>
          </p:cNvPicPr>
          <p:nvPr/>
        </p:nvPicPr>
        <p:blipFill rotWithShape="1">
          <a:blip r:embed="rId2"/>
          <a:srcRect l="9112" r="20667" b="2"/>
          <a:stretch/>
        </p:blipFill>
        <p:spPr>
          <a:xfrm>
            <a:off x="6096000" y="10"/>
            <a:ext cx="6095999" cy="6857990"/>
          </a:xfrm>
          <a:prstGeom prst="rect">
            <a:avLst/>
          </a:prstGeom>
          <a:effectLst>
            <a:innerShdw blurRad="57150" dist="38100" dir="14460000">
              <a:prstClr val="black">
                <a:alpha val="70000"/>
              </a:prstClr>
            </a:innerShdw>
          </a:effectLst>
        </p:spPr>
      </p:pic>
      <p:grpSp>
        <p:nvGrpSpPr>
          <p:cNvPr id="22" name="Group 21">
            <a:extLst>
              <a:ext uri="{FF2B5EF4-FFF2-40B4-BE49-F238E27FC236}">
                <a16:creationId xmlns:a16="http://schemas.microsoft.com/office/drawing/2014/main" xmlns="" id="{83DA8283-3FF4-47B3-9266-60768C7432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93200" y="8468"/>
            <a:ext cx="5795625" cy="5874808"/>
            <a:chOff x="6108170" y="8467"/>
            <a:chExt cx="6080656" cy="6163733"/>
          </a:xfrm>
        </p:grpSpPr>
        <p:cxnSp>
          <p:nvCxnSpPr>
            <p:cNvPr id="23" name="Straight Connector 22">
              <a:extLst>
                <a:ext uri="{FF2B5EF4-FFF2-40B4-BE49-F238E27FC236}">
                  <a16:creationId xmlns:a16="http://schemas.microsoft.com/office/drawing/2014/main" xmlns="" id="{EDEB65FF-EAD9-4242-80AE-A3FC7EB1EB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178B5500-48F2-41FA-BD8C-3C2400F62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847B2E66-9934-4251-A5B0-A180C0CC93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5CDA1666-64EC-4838-B0E1-4D545ECEA2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7CC99E35-6C12-4F89-8CDA-9FD8B3CEE1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021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50" name="Rectangle 149">
            <a:extLst>
              <a:ext uri="{FF2B5EF4-FFF2-40B4-BE49-F238E27FC236}">
                <a16:creationId xmlns:a16="http://schemas.microsoft.com/office/drawing/2014/main" xmlns="" id="{ED2D7C63-562A-41C7-892E-0C73F5D59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3921A07-D2D9-1F14-13BE-BBABDCA5ABE0}"/>
              </a:ext>
            </a:extLst>
          </p:cNvPr>
          <p:cNvSpPr>
            <a:spLocks noGrp="1"/>
          </p:cNvSpPr>
          <p:nvPr>
            <p:ph type="title"/>
          </p:nvPr>
        </p:nvSpPr>
        <p:spPr>
          <a:xfrm>
            <a:off x="5023159" y="324852"/>
            <a:ext cx="6159273" cy="1220538"/>
          </a:xfrm>
        </p:spPr>
        <p:txBody>
          <a:bodyPr vert="horz" lIns="91440" tIns="45720" rIns="91440" bIns="45720" rtlCol="0" anchor="b">
            <a:normAutofit/>
          </a:bodyPr>
          <a:lstStyle/>
          <a:p>
            <a:r>
              <a:rPr lang="en-US" sz="4800" b="1">
                <a:latin typeface="Calibri"/>
                <a:cs typeface="Calibri"/>
              </a:rPr>
              <a:t>DIET</a:t>
            </a:r>
          </a:p>
        </p:txBody>
      </p:sp>
      <p:pic>
        <p:nvPicPr>
          <p:cNvPr id="8" name="Picture 4" descr="A group of food in containers&#10;&#10;Description automatically generated">
            <a:extLst>
              <a:ext uri="{FF2B5EF4-FFF2-40B4-BE49-F238E27FC236}">
                <a16:creationId xmlns:a16="http://schemas.microsoft.com/office/drawing/2014/main" xmlns="" id="{1C4C3D2B-04FB-6230-77DE-78558CCFFAAD}"/>
              </a:ext>
            </a:extLst>
          </p:cNvPr>
          <p:cNvPicPr>
            <a:picLocks noChangeAspect="1"/>
          </p:cNvPicPr>
          <p:nvPr/>
        </p:nvPicPr>
        <p:blipFill rotWithShape="1">
          <a:blip r:embed="rId3"/>
          <a:srcRect b="1310"/>
          <a:stretch/>
        </p:blipFill>
        <p:spPr>
          <a:xfrm>
            <a:off x="20" y="10"/>
            <a:ext cx="4639713" cy="6857990"/>
          </a:xfrm>
          <a:prstGeom prst="rect">
            <a:avLst/>
          </a:prstGeom>
          <a:effectLst>
            <a:innerShdw blurRad="57150" dist="38100" dir="14460000">
              <a:prstClr val="black">
                <a:alpha val="70000"/>
              </a:prstClr>
            </a:innerShdw>
          </a:effectLst>
        </p:spPr>
      </p:pic>
      <p:grpSp>
        <p:nvGrpSpPr>
          <p:cNvPr id="152" name="Group 151">
            <a:extLst>
              <a:ext uri="{FF2B5EF4-FFF2-40B4-BE49-F238E27FC236}">
                <a16:creationId xmlns:a16="http://schemas.microsoft.com/office/drawing/2014/main" xmlns="" id="{6DF25E23-BE15-4E36-A700-59F0CE8C54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53" name="Straight Connector 152">
              <a:extLst>
                <a:ext uri="{FF2B5EF4-FFF2-40B4-BE49-F238E27FC236}">
                  <a16:creationId xmlns:a16="http://schemas.microsoft.com/office/drawing/2014/main" xmlns="" id="{2CE9353A-F333-4305-BED0-D126D75F5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xmlns="" id="{95D1D327-6D34-4AB1-BBCB-FFD18B927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xmlns="" id="{C3D4CCB5-F27F-4868-B1D4-55D8654F0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xmlns="" id="{55F00F96-8833-4C32-AD31-05286BC800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xmlns="" id="{C22EE3D4-FE2C-4B01-BC8C-3CE2C6CC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
        <p:nvSpPr>
          <p:cNvPr id="9" name="Content Placeholder 5">
            <a:extLst>
              <a:ext uri="{FF2B5EF4-FFF2-40B4-BE49-F238E27FC236}">
                <a16:creationId xmlns:a16="http://schemas.microsoft.com/office/drawing/2014/main" xmlns="" id="{CD52F212-FEFC-1E4D-591F-9BF516B7D1F7}"/>
              </a:ext>
            </a:extLst>
          </p:cNvPr>
          <p:cNvSpPr>
            <a:spLocks noGrp="1"/>
          </p:cNvSpPr>
          <p:nvPr/>
        </p:nvSpPr>
        <p:spPr>
          <a:xfrm>
            <a:off x="5118501" y="2207244"/>
            <a:ext cx="5085799" cy="33206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1700"/>
          </a:p>
          <a:p>
            <a:pPr marL="0" indent="0">
              <a:lnSpc>
                <a:spcPct val="100000"/>
              </a:lnSpc>
              <a:buNone/>
            </a:pPr>
            <a:r>
              <a:rPr lang="en-US"/>
              <a:t>Try to eat your 5 a day. </a:t>
            </a:r>
            <a:endParaRPr lang="en-US">
              <a:ea typeface="Calibri" panose="020F0502020204030204"/>
              <a:cs typeface="Calibri" panose="020F0502020204030204"/>
            </a:endParaRPr>
          </a:p>
          <a:p>
            <a:pPr marL="0" indent="0">
              <a:lnSpc>
                <a:spcPct val="100000"/>
              </a:lnSpc>
              <a:buNone/>
            </a:pPr>
            <a:r>
              <a:rPr lang="en-US"/>
              <a:t>Eat little and often</a:t>
            </a:r>
            <a:endParaRPr lang="en-US">
              <a:ea typeface="Calibri" panose="020F0502020204030204"/>
              <a:cs typeface="Calibri"/>
            </a:endParaRPr>
          </a:p>
          <a:p>
            <a:pPr marL="0" indent="0">
              <a:lnSpc>
                <a:spcPct val="100000"/>
              </a:lnSpc>
              <a:buNone/>
            </a:pPr>
            <a:r>
              <a:rPr lang="en-US"/>
              <a:t>Try higher carbohydrate</a:t>
            </a:r>
            <a:endParaRPr lang="en-US">
              <a:ea typeface="Calibri" panose="020F0502020204030204"/>
              <a:cs typeface="Calibri"/>
            </a:endParaRPr>
          </a:p>
          <a:p>
            <a:pPr marL="0" indent="0">
              <a:lnSpc>
                <a:spcPct val="100000"/>
              </a:lnSpc>
              <a:buNone/>
            </a:pPr>
            <a:r>
              <a:rPr lang="en-US">
                <a:ea typeface="Calibri" panose="020F0502020204030204"/>
                <a:cs typeface="Calibri"/>
              </a:rPr>
              <a:t>Try to batch cook</a:t>
            </a:r>
          </a:p>
          <a:p>
            <a:pPr marL="0" indent="0">
              <a:lnSpc>
                <a:spcPct val="100000"/>
              </a:lnSpc>
              <a:buNone/>
            </a:pPr>
            <a:r>
              <a:rPr lang="en-US"/>
              <a:t>Remove caffeine (gradual)</a:t>
            </a:r>
            <a:endParaRPr lang="en-US">
              <a:ea typeface="Calibri" panose="020F0502020204030204"/>
              <a:cs typeface="Calibri"/>
            </a:endParaRPr>
          </a:p>
        </p:txBody>
      </p:sp>
    </p:spTree>
    <p:extLst>
      <p:ext uri="{BB962C8B-B14F-4D97-AF65-F5344CB8AC3E}">
        <p14:creationId xmlns:p14="http://schemas.microsoft.com/office/powerpoint/2010/main" val="214168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50" name="Rectangle 149">
            <a:extLst>
              <a:ext uri="{FF2B5EF4-FFF2-40B4-BE49-F238E27FC236}">
                <a16:creationId xmlns:a16="http://schemas.microsoft.com/office/drawing/2014/main" xmlns="" id="{ED2D7C63-562A-41C7-892E-0C73F5D59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3921A07-D2D9-1F14-13BE-BBABDCA5ABE0}"/>
              </a:ext>
            </a:extLst>
          </p:cNvPr>
          <p:cNvSpPr>
            <a:spLocks noGrp="1"/>
          </p:cNvSpPr>
          <p:nvPr>
            <p:ph type="title"/>
          </p:nvPr>
        </p:nvSpPr>
        <p:spPr>
          <a:xfrm>
            <a:off x="7523053" y="1648326"/>
            <a:ext cx="4675380" cy="1220538"/>
          </a:xfrm>
        </p:spPr>
        <p:txBody>
          <a:bodyPr vert="horz" lIns="91440" tIns="45720" rIns="91440" bIns="45720" rtlCol="0" anchor="b">
            <a:normAutofit fontScale="90000"/>
          </a:bodyPr>
          <a:lstStyle/>
          <a:p>
            <a:r>
              <a:rPr lang="en-US" sz="4800" b="1">
                <a:latin typeface="Calibri"/>
                <a:cs typeface="Calibri"/>
              </a:rPr>
              <a:t>Staying Hydrated</a:t>
            </a:r>
          </a:p>
        </p:txBody>
      </p:sp>
      <p:grpSp>
        <p:nvGrpSpPr>
          <p:cNvPr id="152" name="Group 151">
            <a:extLst>
              <a:ext uri="{FF2B5EF4-FFF2-40B4-BE49-F238E27FC236}">
                <a16:creationId xmlns:a16="http://schemas.microsoft.com/office/drawing/2014/main" xmlns="" id="{6DF25E23-BE15-4E36-A700-59F0CE8C54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53" name="Straight Connector 152">
              <a:extLst>
                <a:ext uri="{FF2B5EF4-FFF2-40B4-BE49-F238E27FC236}">
                  <a16:creationId xmlns:a16="http://schemas.microsoft.com/office/drawing/2014/main" xmlns="" id="{2CE9353A-F333-4305-BED0-D126D75F5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xmlns="" id="{95D1D327-6D34-4AB1-BBCB-FFD18B927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xmlns="" id="{C3D4CCB5-F27F-4868-B1D4-55D8654F0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xmlns="" id="{55F00F96-8833-4C32-AD31-05286BC800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xmlns="" id="{C22EE3D4-FE2C-4B01-BC8C-3CE2C6CC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pic>
        <p:nvPicPr>
          <p:cNvPr id="3" name="Picture 12" descr="A poster of a child with water&#10;&#10;Description automatically generated">
            <a:extLst>
              <a:ext uri="{FF2B5EF4-FFF2-40B4-BE49-F238E27FC236}">
                <a16:creationId xmlns:a16="http://schemas.microsoft.com/office/drawing/2014/main" xmlns="" id="{06670A49-48BC-7AFF-AEF7-8DFC1D79C802}"/>
              </a:ext>
            </a:extLst>
          </p:cNvPr>
          <p:cNvPicPr>
            <a:picLocks noChangeAspect="1"/>
          </p:cNvPicPr>
          <p:nvPr/>
        </p:nvPicPr>
        <p:blipFill rotWithShape="1">
          <a:blip r:embed="rId4"/>
          <a:srcRect l="31061" t="38284" r="40367" b="320"/>
          <a:stretch/>
        </p:blipFill>
        <p:spPr>
          <a:xfrm>
            <a:off x="-5561" y="-591499"/>
            <a:ext cx="6964356" cy="7443774"/>
          </a:xfrm>
          <a:prstGeom prst="rect">
            <a:avLst/>
          </a:prstGeom>
        </p:spPr>
      </p:pic>
    </p:spTree>
    <p:extLst>
      <p:ext uri="{BB962C8B-B14F-4D97-AF65-F5344CB8AC3E}">
        <p14:creationId xmlns:p14="http://schemas.microsoft.com/office/powerpoint/2010/main" val="14577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xmlns="" id="{929448D9-8F1D-4CFE-93BA-E0272F0DBD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3921A07-D2D9-1F14-13BE-BBABDCA5ABE0}"/>
              </a:ext>
            </a:extLst>
          </p:cNvPr>
          <p:cNvSpPr>
            <a:spLocks noGrp="1"/>
          </p:cNvSpPr>
          <p:nvPr>
            <p:ph type="title"/>
          </p:nvPr>
        </p:nvSpPr>
        <p:spPr>
          <a:xfrm>
            <a:off x="511684" y="188502"/>
            <a:ext cx="8162026" cy="1262652"/>
          </a:xfrm>
        </p:spPr>
        <p:txBody>
          <a:bodyPr vert="horz" lIns="91440" tIns="45720" rIns="91440" bIns="45720" rtlCol="0" anchor="ctr">
            <a:normAutofit/>
          </a:bodyPr>
          <a:lstStyle/>
          <a:p>
            <a:r>
              <a:rPr lang="en-US" b="1"/>
              <a:t>SLEEP (RECOVERY)</a:t>
            </a:r>
          </a:p>
        </p:txBody>
      </p:sp>
      <p:sp>
        <p:nvSpPr>
          <p:cNvPr id="7" name="Content Placeholder 3">
            <a:extLst>
              <a:ext uri="{FF2B5EF4-FFF2-40B4-BE49-F238E27FC236}">
                <a16:creationId xmlns:a16="http://schemas.microsoft.com/office/drawing/2014/main" xmlns="" id="{BA31DA0D-EF30-5D24-4D87-1BCD32F93100}"/>
              </a:ext>
            </a:extLst>
          </p:cNvPr>
          <p:cNvSpPr txBox="1">
            <a:spLocks/>
          </p:cNvSpPr>
          <p:nvPr/>
        </p:nvSpPr>
        <p:spPr>
          <a:xfrm>
            <a:off x="684211" y="2281687"/>
            <a:ext cx="7493137" cy="36152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Sleep is an essential activity and is needed to support motor and cognitive function. </a:t>
            </a:r>
          </a:p>
          <a:p>
            <a:pPr marL="0" indent="0" defTabSz="457200">
              <a:spcBef>
                <a:spcPct val="20000"/>
              </a:spcBef>
              <a:spcAft>
                <a:spcPts val="600"/>
              </a:spcAft>
              <a:buClr>
                <a:srgbClr val="FFFFFF"/>
              </a:buClr>
              <a:buSzPct val="80000"/>
              <a:buNone/>
            </a:pPr>
            <a:endParaRPr lang="en-US" b="1">
              <a:solidFill>
                <a:schemeClr val="bg1"/>
              </a:solidFill>
              <a:latin typeface="Calibri"/>
              <a:cs typeface="Calibri"/>
            </a:endParaRPr>
          </a:p>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Sleeping supports recovery and allows your body to rest. </a:t>
            </a:r>
          </a:p>
          <a:p>
            <a:pPr marL="0" indent="0" defTabSz="457200">
              <a:spcBef>
                <a:spcPct val="20000"/>
              </a:spcBef>
              <a:spcAft>
                <a:spcPts val="600"/>
              </a:spcAft>
              <a:buClr>
                <a:srgbClr val="FFFFFF"/>
              </a:buClr>
              <a:buSzPct val="80000"/>
              <a:buNone/>
            </a:pPr>
            <a:endParaRPr lang="en-US" b="1">
              <a:solidFill>
                <a:schemeClr val="bg1"/>
              </a:solidFill>
              <a:latin typeface="Calibri"/>
              <a:cs typeface="Calibri"/>
            </a:endParaRPr>
          </a:p>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Sleeping for long spells can result in poor sleep at night, thus causing further fatigue.</a:t>
            </a:r>
          </a:p>
          <a:p>
            <a:pPr marL="0" indent="0" defTabSz="457200">
              <a:spcBef>
                <a:spcPct val="20000"/>
              </a:spcBef>
              <a:spcAft>
                <a:spcPts val="600"/>
              </a:spcAft>
              <a:buClr>
                <a:srgbClr val="FFFFFF"/>
              </a:buClr>
              <a:buSzPct val="80000"/>
              <a:buNone/>
            </a:pPr>
            <a:endParaRPr lang="en-US" b="1">
              <a:solidFill>
                <a:schemeClr val="bg1"/>
              </a:solidFill>
              <a:latin typeface="Calibri"/>
              <a:cs typeface="Calibri"/>
            </a:endParaRPr>
          </a:p>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Multiple naps are not recommended .</a:t>
            </a:r>
          </a:p>
        </p:txBody>
      </p:sp>
      <p:pic>
        <p:nvPicPr>
          <p:cNvPr id="3" name="Picture 11" descr="A cartoon of a child sleeping on a bed&#10;&#10;Description automatically generated">
            <a:extLst>
              <a:ext uri="{FF2B5EF4-FFF2-40B4-BE49-F238E27FC236}">
                <a16:creationId xmlns:a16="http://schemas.microsoft.com/office/drawing/2014/main" xmlns="" id="{16517DCF-393A-2CCD-84DA-89B2435162A8}"/>
              </a:ext>
            </a:extLst>
          </p:cNvPr>
          <p:cNvPicPr>
            <a:picLocks noChangeAspect="1"/>
          </p:cNvPicPr>
          <p:nvPr/>
        </p:nvPicPr>
        <p:blipFill rotWithShape="1">
          <a:blip r:embed="rId3"/>
          <a:srcRect l="28783" r="22056" b="-2"/>
          <a:stretch/>
        </p:blipFill>
        <p:spPr>
          <a:xfrm>
            <a:off x="8820603" y="10"/>
            <a:ext cx="3371397" cy="6857990"/>
          </a:xfrm>
          <a:prstGeom prst="rect">
            <a:avLst/>
          </a:prstGeom>
          <a:effectLst>
            <a:innerShdw blurRad="57150" dist="38100" dir="14460000">
              <a:prstClr val="black">
                <a:alpha val="70000"/>
              </a:prstClr>
            </a:innerShdw>
          </a:effectLst>
        </p:spPr>
      </p:pic>
      <p:grpSp>
        <p:nvGrpSpPr>
          <p:cNvPr id="164" name="Group 163">
            <a:extLst>
              <a:ext uri="{FF2B5EF4-FFF2-40B4-BE49-F238E27FC236}">
                <a16:creationId xmlns:a16="http://schemas.microsoft.com/office/drawing/2014/main" xmlns="" id="{94749DEA-AC6C-4834-A330-03A1796B89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5" name="Straight Connector 164">
              <a:extLst>
                <a:ext uri="{FF2B5EF4-FFF2-40B4-BE49-F238E27FC236}">
                  <a16:creationId xmlns:a16="http://schemas.microsoft.com/office/drawing/2014/main" xmlns="" id="{20CBC5D1-BAF0-454E-9D7C-68370AA954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xmlns="" id="{8ABB9F45-32F7-4915-A94F-F1E34B32DE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xmlns="" id="{94EA6F09-00FD-4C50-A2DF-D0B1CC4C9A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xmlns="" id="{4B8B975B-2618-4734-A401-FAB7451901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xmlns="" id="{4EF4B123-0577-4F10-986B-6BD86396AB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19055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xmlns="" id="{12211C43-D0DF-7BD3-C62B-FF0B34A2095F}"/>
              </a:ext>
            </a:extLst>
          </p:cNvPr>
          <p:cNvSpPr/>
          <p:nvPr/>
        </p:nvSpPr>
        <p:spPr>
          <a:xfrm>
            <a:off x="4407183" y="13368"/>
            <a:ext cx="7998369"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A9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5r/b3ubi28H+GWt7iaBjqMgJjcqT+6PpX0pXzN/wAFAP8AkTfDH/YSk/8ARRrqwX8eJz4v+DIxP2LvixN9s/4V14hvHkWUtJpM8zkkN1aEk+vLL+I7iuY+B97eSftfTwSXly8Q1LUh5bSsVwBLjjOK5jxT4Cu9F+EHgf4reHi8DlAl88Rw0U6zP5Uw9M4Cn3C+tWv2WNQuNV/aV03VLvabi7e8nlKjALtE7HA+pr1ZU4ctSpDqn96POjOfNThLuvuNzxve3q/trRW63lyIf+EisR5YlbbjbFxjOK+rPjczx/B/xc8bMjro9yVZTgg+WeQa+NfjXpEviD9rHUtDhvDZS6hq1rbJcBSTEXjiAbAIzjOeoruvHn7N2veHvBes67P8S7q9isLKW4e3a2kAlCKSVyZTjOPQ1jVp037JylbRdDWnOa9olG+rNH9gm+uZD4ylu7mecRR2rDzJC2B+9zjP0ry261/xd8ePiqujXviZNKs7yWT7LBPMyW1vGoJVQgOGcgd+Se9enf8ABPvmbxj6bbT/ANq1tfEr9ljR9e1G51nwPr0elvPIztZzL5luHzzsZTuQZzxhse1OVWnTxM+bR6WfbQUac50IcuvdFT4X/Ab4l+BviXpF1D4tD+HUmMl61ndPHvVQTsaJuCGOBkZ6npX1JXwbo/jn4n/Ar4gr4b1zU5b6ztnjNxYSXBnhkhbB3RMeUOOmMc8EV93wSLNBHMmdrqGGfQjNceOjU5lKTTvs0dWElCzjFWt0H0UUVwnWZ+r61pekz2UOpXsVtJfTCC2D5/eSHooPr9a8r/an+GniL4meHtFsPDsliktlePNKbqUoNpQqMYByc13PxW8JL4z8H3GkrIIbtGE9nKeNkq9OfQ8g/WvD7H4wfEDwRMdC8VaVHey2/wAgN1mOUgdDvHDj3wc+tetgMFOvFTw7XOt0/wA0eRj8whhpuGITUHs1+TPWPhr4AOn/AAOsPh94thtrrFpLbXiRMWRg0jt8pIByAwOccEV5F8F/2ffFngP4zWviKe80250S0e4WN1mbz3RkZUJXbgHkZ59a1Lj9pG+I/wBH8LWqn1ku2P8AJRVa2+P/AIznl8yHwzp80Ofuxxyk/wDfQP8ASuyOUZlFS91Lm31X+ZySzvLW42k3byf+QeJfgf4z1H9pFPiFbzaUNHXV7W8KtcMJvLjEYb5duM/Kcc17p8StGu/EXw+1/QrAxC7v9Pmt4TI2EDuhAyewya4TwL8ctD1m+j0vxBZSaDeuQqNK26Fieg3EAr+Ix716F4x8UaP4T0STV9ZuRFbr8qBRl5GPRVHc15uJo4qFSFOpHVbef+Z6WGxOFqUpVKc/d6+X+R47+zJ8IvF/w4tfFEes3mnwzapDElpNaOZfKdRJ8xDAdCwOO+K8xl+CPx98HapcN4P8SSXUM8jO01nqZtzISclnjkIGSevJr0LVv2gPEFzIz+H/AAnGtrn5ZLgPKSPfZgD8zVK2/aM8QQnZfeHdOkcddkjxn8jmvVhlmZNufIm3urr/ADPKlnGWpKHO7LrZnPeAf2b/ABrr3jOLxN8VdVSRFlWWeE3JuLi6K9EZ/uqvAHBPHAxX1LqutaVpE9jbahexW0t9MLe0jbrK/ZQBXz9eftHaxJEVsvDdjFKejSXDSAH6ADP510Xwe8P+K/FXiuP4heOHlAgUjTbeVNgBI++qfwqATjuTz2rDE5diIwdXGNRSWiVrt9Ev1NsPmlCpNUsGnJt6uzsl1b/Q9wooorwT3yM3EAnFuZoxMRkR7huI9cdag1LTNN1OIRalp9reRjos8KyAfmK8K+HN7p2g/wBh2mueFZb/AOIlxrjQarc3Nq5njDtJm6SUqQYQm0AKQoBxxT5/EnxLt/Bug6xd6xcomrajcRX8z2SxDTYozKsQ4icgOQuXZT0AG3Oa6fYSUvdf9eRzurGUfeR7LbeFvDNrIJLfw7pMTjoyWcYI/HFasUUcS7Yo0jX0VcCvDrzxt42TxZ4Z05bi5aTzNMh1Mw2R+y3aXGRLNHmLcirxlmZcNgbetYmk+IfGWj+DdJsbXVr+HdrOpQaxe3kZL2TB5DbqT5L4R+DnaR0AKgim6VSfxSJjUpw+GNj3Lxf4S0DxVp0llrWnQzhgQsu0CSM+qt1Brh7D4bebf6LH401aDVLHRoXg0+3lfH2hjISrSA9SE2DHPI9Otr4dX3jPVvHGpDXNYYafp1lYlIILMJBdSzW+ZXDuofAcZA4xnB9K4/xHc6XoXivxxqnjbwzLrms+ckvh1Li1eaK4thGuyG3YKyo4kD7sYOTnpWtGrWpp04y/p6adtHqY1sPQqNVJR/4Ntde+q0PdLT7IitbWnkKsBCNHFgCPjIBA6cVBfaPpF9/x+6XY3P8A12t0f+YrwvXda17QNX8atpkeqWF1qmvKYLqK23INmnRsAcxuW3Mu0ADlhjI5qwPHfxAxb3UK3F/e3XhMXkOnW9ntFtfLb7289SmSHYjbtcYYbSKxVGe6Z0OrB6SR7HaeF/DVncLcWnh/SoJl+7JHaRqw+hArXr58h8eeLjd6nZ6Z4hv9UsIYNIknvpdMRZ7OKeWRbqVUCDdtCjqpC89dpq8PFXxN+zRPprT31nfaleaLp13LZKGIYoba+kAUfIuJgTgKwVTjmnOjUk/ekKFSnFe7G3oe60V4n4cl+L/jSxbUYNebwx9lcWMttLYRsZpolUSzDepO1pN+O2AKKzdFLRyRoqt9os9sooorE1OA1j4p6LpXii90G6sbwyW1rc3AmieKRHMEXmyJw2Ubb0DYzjtxVWP4vaV5cyXGg6xbXvl2MlnZuIjJdrdsVh2FXKjLAg7iMYrRm+FfhCXVbrUnt73zbl7t3T7ZJ5am6TZOVTOF3Dk471NqPw08J35dri1uRIbS1tEkS5dXiW2cvCyEH5XVjnd371vejpozG1XuZ/gjxnqV5ofjfWNatZkXQ9Uuo4rUqgkjiigjfYSpIY5LfNk5yKwrjxJ49X4P6h8RJta0qIT6K1/aWFvYZFszKGjzKznfgHnKgE9MV6H4W8K6R4btL+109J3TULp7u7NzM0zSyuqqzEtnqFHHSsSD4XeF4NMvtJhbVk0m8t5LdtOGoym2iRzlhHGWwntjp2xQp07vQHGdtynN8WPD9nDcC/t7+Kexmuo72MxqWhS3iErzEA/cZWj2kckyKMdcc1f/ABVMGt64niSw1HTdH/sqwNrZs0aXDy3UkigiVH+XIC8lht2t0q38LtL0fxtqPjTxPqemQgahK+gSWvLD7Pb5RiW4yz8EnAwFUds10UXwn8Irb3UU0epXL3MFvA009/I8qLbsWhKPnKMhPBFX+6g7NEfvJK6ZJ8IF8N3mi3PiDQbe+E19O0V5Nf3LXE7tCSgUyMzbkHO3Bxg5HWu3qno2nppenpZpdXl0FJJlu52lkYk55Y//AKhVyuebvJs3irKwUUUVJR//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A9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5r/b3ubi28H+GWt7iaBjqMgJjcqT+6PpX0pXzN/wAFAP8AkTfDH/YSk/8ARRrqwX8eJz4v+DIxP2LvixN9s/4V14hvHkWUtJpM8zkkN1aEk+vLL+I7iuY+B97eSftfTwSXly8Q1LUh5bSsVwBLjjOK5jxT4Cu9F+EHgf4reHi8DlAl88Rw0U6zP5Uw9M4Cn3C+tWv2WNQuNV/aV03VLvabi7e8nlKjALtE7HA+pr1ZU4ctSpDqn96POjOfNThLuvuNzxve3q/trRW63lyIf+EisR5YlbbjbFxjOK+rPjczx/B/xc8bMjro9yVZTgg+WeQa+NfjXpEviD9rHUtDhvDZS6hq1rbJcBSTEXjiAbAIzjOeoruvHn7N2veHvBes67P8S7q9isLKW4e3a2kAlCKSVyZTjOPQ1jVp037JylbRdDWnOa9olG+rNH9gm+uZD4ylu7mecRR2rDzJC2B+9zjP0ry261/xd8ePiqujXviZNKs7yWT7LBPMyW1vGoJVQgOGcgd+Se9enf8ABPvmbxj6bbT/ANq1tfEr9ljR9e1G51nwPr0elvPIztZzL5luHzzsZTuQZzxhse1OVWnTxM+bR6WfbQUac50IcuvdFT4X/Ab4l+BviXpF1D4tD+HUmMl61ndPHvVQTsaJuCGOBkZ6npX1JXwbo/jn4n/Ar4gr4b1zU5b6ztnjNxYSXBnhkhbB3RMeUOOmMc8EV93wSLNBHMmdrqGGfQjNceOjU5lKTTvs0dWElCzjFWt0H0UUVwnWZ+r61pekz2UOpXsVtJfTCC2D5/eSHooPr9a8r/an+GniL4meHtFsPDsliktlePNKbqUoNpQqMYByc13PxW8JL4z8H3GkrIIbtGE9nKeNkq9OfQ8g/WvD7H4wfEDwRMdC8VaVHey2/wAgN1mOUgdDvHDj3wc+tetgMFOvFTw7XOt0/wA0eRj8whhpuGITUHs1+TPWPhr4AOn/AAOsPh94thtrrFpLbXiRMWRg0jt8pIByAwOccEV5F8F/2ffFngP4zWviKe80250S0e4WN1mbz3RkZUJXbgHkZ59a1Lj9pG+I/wBH8LWqn1ku2P8AJRVa2+P/AIznl8yHwzp80Ofuxxyk/wDfQP8ASuyOUZlFS91Lm31X+ZySzvLW42k3byf+QeJfgf4z1H9pFPiFbzaUNHXV7W8KtcMJvLjEYb5duM/Kcc17p8StGu/EXw+1/QrAxC7v9Pmt4TI2EDuhAyewya4TwL8ctD1m+j0vxBZSaDeuQqNK26Fieg3EAr+Ix716F4x8UaP4T0STV9ZuRFbr8qBRl5GPRVHc15uJo4qFSFOpHVbef+Z6WGxOFqUpVKc/d6+X+R47+zJ8IvF/w4tfFEes3mnwzapDElpNaOZfKdRJ8xDAdCwOO+K8xl+CPx98HapcN4P8SSXUM8jO01nqZtzISclnjkIGSevJr0LVv2gPEFzIz+H/AAnGtrn5ZLgPKSPfZgD8zVK2/aM8QQnZfeHdOkcddkjxn8jmvVhlmZNufIm3urr/ADPKlnGWpKHO7LrZnPeAf2b/ABrr3jOLxN8VdVSRFlWWeE3JuLi6K9EZ/uqvAHBPHAxX1LqutaVpE9jbahexW0t9MLe0jbrK/ZQBXz9eftHaxJEVsvDdjFKejSXDSAH6ADP510Xwe8P+K/FXiuP4heOHlAgUjTbeVNgBI++qfwqATjuTz2rDE5diIwdXGNRSWiVrt9Ev1NsPmlCpNUsGnJt6uzsl1b/Q9wooorwT3yM3EAnFuZoxMRkR7huI9cdag1LTNN1OIRalp9reRjos8KyAfmK8K+HN7p2g/wBh2mueFZb/AOIlxrjQarc3Nq5njDtJm6SUqQYQm0AKQoBxxT5/EnxLt/Bug6xd6xcomrajcRX8z2SxDTYozKsQ4icgOQuXZT0AG3Oa6fYSUvdf9eRzurGUfeR7LbeFvDNrIJLfw7pMTjoyWcYI/HFasUUcS7Yo0jX0VcCvDrzxt42TxZ4Z05bi5aTzNMh1Mw2R+y3aXGRLNHmLcirxlmZcNgbetYmk+IfGWj+DdJsbXVr+HdrOpQaxe3kZL2TB5DbqT5L4R+DnaR0AKgim6VSfxSJjUpw+GNj3Lxf4S0DxVp0llrWnQzhgQsu0CSM+qt1Brh7D4bebf6LH401aDVLHRoXg0+3lfH2hjISrSA9SE2DHPI9Otr4dX3jPVvHGpDXNYYafp1lYlIILMJBdSzW+ZXDuofAcZA4xnB9K4/xHc6XoXivxxqnjbwzLrms+ckvh1Li1eaK4thGuyG3YKyo4kD7sYOTnpWtGrWpp04y/p6adtHqY1sPQqNVJR/4Ntde+q0PdLT7IitbWnkKsBCNHFgCPjIBA6cVBfaPpF9/x+6XY3P8A12t0f+YrwvXda17QNX8atpkeqWF1qmvKYLqK23INmnRsAcxuW3Mu0ADlhjI5qwPHfxAxb3UK3F/e3XhMXkOnW9ntFtfLb7289SmSHYjbtcYYbSKxVGe6Z0OrB6SR7HaeF/DVncLcWnh/SoJl+7JHaRqw+hArXr58h8eeLjd6nZ6Z4hv9UsIYNIknvpdMRZ7OKeWRbqVUCDdtCjqpC89dpq8PFXxN+zRPprT31nfaleaLp13LZKGIYoba+kAUfIuJgTgKwVTjmnOjUk/ekKFSnFe7G3oe60V4n4cl+L/jSxbUYNebwx9lcWMttLYRsZpolUSzDepO1pN+O2AKKzdFLRyRoqt9os9sooorE1OA1j4p6LpXii90G6sbwyW1rc3AmieKRHMEXmyJw2Ubb0DYzjtxVWP4vaV5cyXGg6xbXvl2MlnZuIjJdrdsVh2FXKjLAg7iMYrRm+FfhCXVbrUnt73zbl7t3T7ZJ5am6TZOVTOF3Dk471NqPw08J35dri1uRIbS1tEkS5dXiW2cvCyEH5XVjnd371vejpozG1XuZ/gjxnqV5ofjfWNatZkXQ9Uuo4rUqgkjiigjfYSpIY5LfNk5yKwrjxJ49X4P6h8RJta0qIT6K1/aWFvYZFszKGjzKznfgHnKgE9MV6H4W8K6R4btL+109J3TULp7u7NzM0zSyuqqzEtnqFHHSsSD4XeF4NMvtJhbVk0m8t5LdtOGoym2iRzlhHGWwntjp2xQp07vQHGdtynN8WPD9nDcC/t7+Kexmuo72MxqWhS3iErzEA/cZWj2kckyKMdcc1f/ABVMGt64niSw1HTdH/sqwNrZs0aXDy3UkigiVH+XIC8lht2t0q38LtL0fxtqPjTxPqemQgahK+gSWvLD7Pb5RiW4yz8EnAwFUds10UXwn8Irb3UU0epXL3MFvA009/I8qLbsWhKPnKMhPBFX+6g7NEfvJK6ZJ8IF8N3mi3PiDQbe+E19O0V5Nf3LXE7tCSgUyMzbkHO3Bxg5HWu3qno2nppenpZpdXl0FJJlu52lkYk55Y//AKhVyuebvJs3irKwUUUVJR//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A9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5r/b3ubi28H+GWt7iaBjqMgJjcqT+6PpX0pXzN/wAFAP8AkTfDH/YSk/8ARRrqwX8eJz4v+DIxP2LvixN9s/4V14hvHkWUtJpM8zkkN1aEk+vLL+I7iuY+B97eSftfTwSXly8Q1LUh5bSsVwBLjjOK5jxT4Cu9F+EHgf4reHi8DlAl88Rw0U6zP5Uw9M4Cn3C+tWv2WNQuNV/aV03VLvabi7e8nlKjALtE7HA+pr1ZU4ctSpDqn96POjOfNThLuvuNzxve3q/trRW63lyIf+EisR5YlbbjbFxjOK+rPjczx/B/xc8bMjro9yVZTgg+WeQa+NfjXpEviD9rHUtDhvDZS6hq1rbJcBSTEXjiAbAIzjOeoruvHn7N2veHvBes67P8S7q9isLKW4e3a2kAlCKSVyZTjOPQ1jVp037JylbRdDWnOa9olG+rNH9gm+uZD4ylu7mecRR2rDzJC2B+9zjP0ry261/xd8ePiqujXviZNKs7yWT7LBPMyW1vGoJVQgOGcgd+Se9enf8ABPvmbxj6bbT/ANq1tfEr9ljR9e1G51nwPr0elvPIztZzL5luHzzsZTuQZzxhse1OVWnTxM+bR6WfbQUac50IcuvdFT4X/Ab4l+BviXpF1D4tD+HUmMl61ndPHvVQTsaJuCGOBkZ6npX1JXwbo/jn4n/Ar4gr4b1zU5b6ztnjNxYSXBnhkhbB3RMeUOOmMc8EV93wSLNBHMmdrqGGfQjNceOjU5lKTTvs0dWElCzjFWt0H0UUVwnWZ+r61pekz2UOpXsVtJfTCC2D5/eSHooPr9a8r/an+GniL4meHtFsPDsliktlePNKbqUoNpQqMYByc13PxW8JL4z8H3GkrIIbtGE9nKeNkq9OfQ8g/WvD7H4wfEDwRMdC8VaVHey2/wAgN1mOUgdDvHDj3wc+tetgMFOvFTw7XOt0/wA0eRj8whhpuGITUHs1+TPWPhr4AOn/AAOsPh94thtrrFpLbXiRMWRg0jt8pIByAwOccEV5F8F/2ffFngP4zWviKe80250S0e4WN1mbz3RkZUJXbgHkZ59a1Lj9pG+I/wBH8LWqn1ku2P8AJRVa2+P/AIznl8yHwzp80Ofuxxyk/wDfQP8ASuyOUZlFS91Lm31X+ZySzvLW42k3byf+QeJfgf4z1H9pFPiFbzaUNHXV7W8KtcMJvLjEYb5duM/Kcc17p8StGu/EXw+1/QrAxC7v9Pmt4TI2EDuhAyewya4TwL8ctD1m+j0vxBZSaDeuQqNK26Fieg3EAr+Ix716F4x8UaP4T0STV9ZuRFbr8qBRl5GPRVHc15uJo4qFSFOpHVbef+Z6WGxOFqUpVKc/d6+X+R47+zJ8IvF/w4tfFEes3mnwzapDElpNaOZfKdRJ8xDAdCwOO+K8xl+CPx98HapcN4P8SSXUM8jO01nqZtzISclnjkIGSevJr0LVv2gPEFzIz+H/AAnGtrn5ZLgPKSPfZgD8zVK2/aM8QQnZfeHdOkcddkjxn8jmvVhlmZNufIm3urr/ADPKlnGWpKHO7LrZnPeAf2b/ABrr3jOLxN8VdVSRFlWWeE3JuLi6K9EZ/uqvAHBPHAxX1LqutaVpE9jbahexW0t9MLe0jbrK/ZQBXz9eftHaxJEVsvDdjFKejSXDSAH6ADP510Xwe8P+K/FXiuP4heOHlAgUjTbeVNgBI++qfwqATjuTz2rDE5diIwdXGNRSWiVrt9Ev1NsPmlCpNUsGnJt6uzsl1b/Q9wooorwT3yM3EAnFuZoxMRkR7huI9cdag1LTNN1OIRalp9reRjos8KyAfmK8K+HN7p2g/wBh2mueFZb/AOIlxrjQarc3Nq5njDtJm6SUqQYQm0AKQoBxxT5/EnxLt/Bug6xd6xcomrajcRX8z2SxDTYozKsQ4icgOQuXZT0AG3Oa6fYSUvdf9eRzurGUfeR7LbeFvDNrIJLfw7pMTjoyWcYI/HFasUUcS7Yo0jX0VcCvDrzxt42TxZ4Z05bi5aTzNMh1Mw2R+y3aXGRLNHmLcirxlmZcNgbetYmk+IfGWj+DdJsbXVr+HdrOpQaxe3kZL2TB5DbqT5L4R+DnaR0AKgim6VSfxSJjUpw+GNj3Lxf4S0DxVp0llrWnQzhgQsu0CSM+qt1Brh7D4bebf6LH401aDVLHRoXg0+3lfH2hjISrSA9SE2DHPI9Otr4dX3jPVvHGpDXNYYafp1lYlIILMJBdSzW+ZXDuofAcZA4xnB9K4/xHc6XoXivxxqnjbwzLrms+ckvh1Li1eaK4thGuyG3YKyo4kD7sYOTnpWtGrWpp04y/p6adtHqY1sPQqNVJR/4Ntde+q0PdLT7IitbWnkKsBCNHFgCPjIBA6cVBfaPpF9/x+6XY3P8A12t0f+YrwvXda17QNX8atpkeqWF1qmvKYLqK23INmnRsAcxuW3Mu0ADlhjI5qwPHfxAxb3UK3F/e3XhMXkOnW9ntFtfLb7289SmSHYjbtcYYbSKxVGe6Z0OrB6SR7HaeF/DVncLcWnh/SoJl+7JHaRqw+hArXr58h8eeLjd6nZ6Z4hv9UsIYNIknvpdMRZ7OKeWRbqVUCDdtCjqpC89dpq8PFXxN+zRPprT31nfaleaLp13LZKGIYoba+kAUfIuJgTgKwVTjmnOjUk/ekKFSnFe7G3oe60V4n4cl+L/jSxbUYNebwx9lcWMttLYRsZpolUSzDepO1pN+O2AKKzdFLRyRoqt9os9sooorE1OA1j4p6LpXii90G6sbwyW1rc3AmieKRHMEXmyJw2Ubb0DYzjtxVWP4vaV5cyXGg6xbXvl2MlnZuIjJdrdsVh2FXKjLAg7iMYrRm+FfhCXVbrUnt73zbl7t3T7ZJ5am6TZOVTOF3Dk471NqPw08J35dri1uRIbS1tEkS5dXiW2cvCyEH5XVjnd371vejpozG1XuZ/gjxnqV5ofjfWNatZkXQ9Uuo4rUqgkjiigjfYSpIY5LfNk5yKwrjxJ49X4P6h8RJta0qIT6K1/aWFvYZFszKGjzKznfgHnKgE9MV6H4W8K6R4btL+109J3TULp7u7NzM0zSyuqqzEtnqFHHSsSD4XeF4NMvtJhbVk0m8t5LdtOGoym2iRzlhHGWwntjp2xQp07vQHGdtynN8WPD9nDcC/t7+Kexmuo72MxqWhS3iErzEA/cZWj2kckyKMdcc1f/ABVMGt64niSw1HTdH/sqwNrZs0aXDy3UkigiVH+XIC8lht2t0q38LtL0fxtqPjTxPqemQgahK+gSWvLD7Pb5RiW4yz8EnAwFUds10UXwn8Irb3UU0epXL3MFvA009/I8qLbsWhKPnKMhPBFX+6g7NEfvJK6ZJ8IF8N3mi3PiDQbe+E19O0V5Nf3LXE7tCSgUyMzbkHO3Bxg5HWu3qno2nppenpZpdXl0FJJlu52lkYk55Y//AKhVyuebvJs3irKwUUUVJR//2Q=="/>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8" name="Picture 7" descr="A picture containing text, font, graphics, logo&#10;&#10;Description automatically generated">
            <a:extLst>
              <a:ext uri="{FF2B5EF4-FFF2-40B4-BE49-F238E27FC236}">
                <a16:creationId xmlns:a16="http://schemas.microsoft.com/office/drawing/2014/main" xmlns="" id="{370A0076-7BD3-A3DB-03E5-416F5F213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1">
            <a:extLst>
              <a:ext uri="{FF2B5EF4-FFF2-40B4-BE49-F238E27FC236}">
                <a16:creationId xmlns:a16="http://schemas.microsoft.com/office/drawing/2014/main" xmlns="" id="{E9B3A348-4908-68D9-2A37-E0FE2FB5B7AC}"/>
              </a:ext>
            </a:extLst>
          </p:cNvPr>
          <p:cNvSpPr txBox="1"/>
          <p:nvPr/>
        </p:nvSpPr>
        <p:spPr>
          <a:xfrm>
            <a:off x="4442447" y="3118487"/>
            <a:ext cx="7925164"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Arial"/>
              <a:buChar char="•"/>
            </a:pPr>
            <a:r>
              <a:rPr lang="en-GB" sz="3200">
                <a:latin typeface="Calibri"/>
                <a:cs typeface="Calibri"/>
              </a:rPr>
              <a:t>Promotes sleep</a:t>
            </a:r>
            <a:endParaRPr lang="en-US"/>
          </a:p>
          <a:p>
            <a:pPr marL="457200" indent="-457200">
              <a:buFont typeface="Arial"/>
              <a:buChar char="•"/>
            </a:pPr>
            <a:r>
              <a:rPr lang="en-GB" sz="3200">
                <a:latin typeface="Calibri"/>
                <a:cs typeface="Calibri"/>
              </a:rPr>
              <a:t>Reduces Stress</a:t>
            </a:r>
          </a:p>
          <a:p>
            <a:pPr marL="457200" indent="-457200">
              <a:buFont typeface="Arial"/>
              <a:buChar char="•"/>
            </a:pPr>
            <a:r>
              <a:rPr lang="en-GB" sz="3200">
                <a:latin typeface="Calibri"/>
                <a:cs typeface="Calibri"/>
              </a:rPr>
              <a:t>Maintains Conditioning</a:t>
            </a:r>
          </a:p>
          <a:p>
            <a:pPr marL="457200" indent="-457200">
              <a:buFont typeface="Arial"/>
              <a:buChar char="•"/>
            </a:pPr>
            <a:r>
              <a:rPr lang="en-GB" sz="3200">
                <a:latin typeface="Calibri"/>
                <a:cs typeface="Calibri"/>
              </a:rPr>
              <a:t>Boosts mood (happy hormones)</a:t>
            </a:r>
          </a:p>
          <a:p>
            <a:pPr marL="457200" indent="-457200">
              <a:buFont typeface="Arial"/>
              <a:buChar char="•"/>
            </a:pPr>
            <a:r>
              <a:rPr lang="en-GB" sz="3200">
                <a:latin typeface="Calibri"/>
                <a:cs typeface="Calibri"/>
              </a:rPr>
              <a:t>Promotes Strength and Movement</a:t>
            </a:r>
          </a:p>
          <a:p>
            <a:pPr marL="457200" indent="-457200">
              <a:buFont typeface="Arial"/>
              <a:buChar char="•"/>
            </a:pPr>
            <a:r>
              <a:rPr lang="en-GB" sz="3200">
                <a:solidFill>
                  <a:srgbClr val="000000"/>
                </a:solidFill>
                <a:latin typeface="Calibri"/>
                <a:cs typeface="Calibri"/>
              </a:rPr>
              <a:t>Reduces Stiffness.</a:t>
            </a:r>
          </a:p>
          <a:p>
            <a:endParaRPr lang="en-GB" sz="3200">
              <a:solidFill>
                <a:srgbClr val="146194"/>
              </a:solidFill>
              <a:latin typeface="Calibri"/>
              <a:cs typeface="Calibri"/>
            </a:endParaRPr>
          </a:p>
          <a:p>
            <a:endParaRPr lang="en-GB" sz="2800">
              <a:latin typeface="Calibri"/>
              <a:cs typeface="Calibri"/>
            </a:endParaRPr>
          </a:p>
        </p:txBody>
      </p:sp>
      <p:sp>
        <p:nvSpPr>
          <p:cNvPr id="5" name="TextBox 4">
            <a:extLst>
              <a:ext uri="{FF2B5EF4-FFF2-40B4-BE49-F238E27FC236}">
                <a16:creationId xmlns:a16="http://schemas.microsoft.com/office/drawing/2014/main" xmlns="" id="{965787F2-BDE6-1DD9-2925-7307399F6338}"/>
              </a:ext>
            </a:extLst>
          </p:cNvPr>
          <p:cNvSpPr txBox="1"/>
          <p:nvPr/>
        </p:nvSpPr>
        <p:spPr>
          <a:xfrm>
            <a:off x="-270751" y="3361598"/>
            <a:ext cx="4717625" cy="1846659"/>
          </a:xfrm>
          <a:prstGeom prst="rect">
            <a:avLst/>
          </a:prstGeom>
          <a:noFill/>
        </p:spPr>
        <p:txBody>
          <a:bodyPr wrap="square" lIns="91440" tIns="45720" rIns="91440" bIns="45720" rtlCol="0" anchor="t">
            <a:spAutoFit/>
          </a:bodyPr>
          <a:lstStyle/>
          <a:p>
            <a:pPr algn="ctr"/>
            <a:r>
              <a:rPr lang="en-GB" sz="4800" b="1">
                <a:solidFill>
                  <a:srgbClr val="FFFFFF"/>
                </a:solidFill>
                <a:latin typeface="Calibri"/>
                <a:cs typeface="Calibri"/>
              </a:rPr>
              <a:t>BENEFITS OF EXERCISE</a:t>
            </a:r>
            <a:endParaRPr lang="en-US"/>
          </a:p>
          <a:p>
            <a:endParaRPr lang="en-GB">
              <a:solidFill>
                <a:srgbClr val="FFFFFF"/>
              </a:solidFill>
              <a:latin typeface="Calibri"/>
              <a:cs typeface="Calibri"/>
            </a:endParaRPr>
          </a:p>
        </p:txBody>
      </p:sp>
      <p:pic>
        <p:nvPicPr>
          <p:cNvPr id="9" name="Picture 8" descr="Person in jeans and trainers walking on sidewalk, with dog on leash wearing harness">
            <a:extLst>
              <a:ext uri="{FF2B5EF4-FFF2-40B4-BE49-F238E27FC236}">
                <a16:creationId xmlns:a16="http://schemas.microsoft.com/office/drawing/2014/main" xmlns="" id="{A6CEBD67-C31B-677F-A809-96EEE13BED04}"/>
              </a:ext>
            </a:extLst>
          </p:cNvPr>
          <p:cNvPicPr>
            <a:picLocks noChangeAspect="1"/>
          </p:cNvPicPr>
          <p:nvPr/>
        </p:nvPicPr>
        <p:blipFill>
          <a:blip r:embed="rId4"/>
          <a:stretch>
            <a:fillRect/>
          </a:stretch>
        </p:blipFill>
        <p:spPr>
          <a:xfrm>
            <a:off x="665747" y="99385"/>
            <a:ext cx="2368884" cy="1550793"/>
          </a:xfrm>
          <a:prstGeom prst="rect">
            <a:avLst/>
          </a:prstGeom>
        </p:spPr>
      </p:pic>
      <p:pic>
        <p:nvPicPr>
          <p:cNvPr id="11" name="Picture 10" descr="Long-haired person wearing earbuds stretching outdoors">
            <a:extLst>
              <a:ext uri="{FF2B5EF4-FFF2-40B4-BE49-F238E27FC236}">
                <a16:creationId xmlns:a16="http://schemas.microsoft.com/office/drawing/2014/main" xmlns="" id="{18436BB7-6230-C58E-5C38-06A478D16BEE}"/>
              </a:ext>
            </a:extLst>
          </p:cNvPr>
          <p:cNvPicPr>
            <a:picLocks noChangeAspect="1"/>
          </p:cNvPicPr>
          <p:nvPr/>
        </p:nvPicPr>
        <p:blipFill>
          <a:blip r:embed="rId5"/>
          <a:stretch>
            <a:fillRect/>
          </a:stretch>
        </p:blipFill>
        <p:spPr>
          <a:xfrm>
            <a:off x="537411" y="5017411"/>
            <a:ext cx="2743200" cy="1614906"/>
          </a:xfrm>
          <a:prstGeom prst="rect">
            <a:avLst/>
          </a:prstGeom>
        </p:spPr>
      </p:pic>
      <p:pic>
        <p:nvPicPr>
          <p:cNvPr id="12" name="Picture 11" descr="Woman meditating on yoga mat">
            <a:extLst>
              <a:ext uri="{FF2B5EF4-FFF2-40B4-BE49-F238E27FC236}">
                <a16:creationId xmlns:a16="http://schemas.microsoft.com/office/drawing/2014/main" xmlns="" id="{20606F05-D8C8-7811-335A-CE7829A599AC}"/>
              </a:ext>
            </a:extLst>
          </p:cNvPr>
          <p:cNvPicPr>
            <a:picLocks noChangeAspect="1"/>
          </p:cNvPicPr>
          <p:nvPr/>
        </p:nvPicPr>
        <p:blipFill>
          <a:blip r:embed="rId6"/>
          <a:stretch>
            <a:fillRect/>
          </a:stretch>
        </p:blipFill>
        <p:spPr>
          <a:xfrm>
            <a:off x="660643" y="1730656"/>
            <a:ext cx="2328779" cy="1550144"/>
          </a:xfrm>
          <a:prstGeom prst="rect">
            <a:avLst/>
          </a:prstGeom>
        </p:spPr>
      </p:pic>
      <p:sp>
        <p:nvSpPr>
          <p:cNvPr id="10" name="Text Placeholder 11">
            <a:extLst>
              <a:ext uri="{FF2B5EF4-FFF2-40B4-BE49-F238E27FC236}">
                <a16:creationId xmlns:a16="http://schemas.microsoft.com/office/drawing/2014/main" xmlns="" id="{95D7336A-9212-7DBB-46A6-14F979A6EEE6}"/>
              </a:ext>
            </a:extLst>
          </p:cNvPr>
          <p:cNvSpPr txBox="1">
            <a:spLocks/>
          </p:cNvSpPr>
          <p:nvPr/>
        </p:nvSpPr>
        <p:spPr>
          <a:xfrm>
            <a:off x="5888847" y="617196"/>
            <a:ext cx="4062219" cy="158230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Calibri"/>
                <a:cs typeface="Calibri"/>
              </a:rPr>
              <a:t>Idea:  Re-frame the idea </a:t>
            </a:r>
            <a:endParaRPr lang="en-US">
              <a:latin typeface="Calibri"/>
              <a:cs typeface="Calibri"/>
            </a:endParaRPr>
          </a:p>
          <a:p>
            <a:pPr marL="0" indent="0">
              <a:buNone/>
            </a:pPr>
            <a:r>
              <a:rPr lang="en-GB">
                <a:latin typeface="Calibri"/>
                <a:cs typeface="Calibri"/>
              </a:rPr>
              <a:t>of exercise, consider all</a:t>
            </a:r>
            <a:endParaRPr lang="en-US">
              <a:latin typeface="Calibri"/>
              <a:cs typeface="Calibri"/>
            </a:endParaRPr>
          </a:p>
          <a:p>
            <a:pPr marL="0" indent="0">
              <a:buNone/>
            </a:pPr>
            <a:r>
              <a:rPr lang="en-GB">
                <a:latin typeface="Calibri"/>
                <a:cs typeface="Calibri"/>
              </a:rPr>
              <a:t> activity as exercise.</a:t>
            </a:r>
            <a:endParaRPr lang="en-US">
              <a:latin typeface="Calibri"/>
              <a:cs typeface="Calibri"/>
            </a:endParaRPr>
          </a:p>
        </p:txBody>
      </p:sp>
      <p:pic>
        <p:nvPicPr>
          <p:cNvPr id="14" name="Graphic 13" descr="Lightbulb and gear with solid fill">
            <a:extLst>
              <a:ext uri="{FF2B5EF4-FFF2-40B4-BE49-F238E27FC236}">
                <a16:creationId xmlns:a16="http://schemas.microsoft.com/office/drawing/2014/main" xmlns="" id="{6622BB4F-09BB-80A3-FB5E-95558216C96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22800" y="779378"/>
            <a:ext cx="1048085" cy="1061453"/>
          </a:xfrm>
          <a:prstGeom prst="rect">
            <a:avLst/>
          </a:prstGeom>
        </p:spPr>
      </p:pic>
      <p:cxnSp>
        <p:nvCxnSpPr>
          <p:cNvPr id="21" name="Straight Arrow Connector 20">
            <a:extLst>
              <a:ext uri="{FF2B5EF4-FFF2-40B4-BE49-F238E27FC236}">
                <a16:creationId xmlns:a16="http://schemas.microsoft.com/office/drawing/2014/main" xmlns="" id="{B58D6BEE-832D-F0A0-04E2-86E52AFF7D56}"/>
              </a:ext>
            </a:extLst>
          </p:cNvPr>
          <p:cNvCxnSpPr/>
          <p:nvPr/>
        </p:nvCxnSpPr>
        <p:spPr>
          <a:xfrm>
            <a:off x="5277853" y="2570747"/>
            <a:ext cx="5272505" cy="4545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204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3E2F9BD-F253-77FA-42E9-D9EECDA3B823}"/>
              </a:ext>
            </a:extLst>
          </p:cNvPr>
          <p:cNvSpPr>
            <a:spLocks noGrp="1"/>
          </p:cNvSpPr>
          <p:nvPr>
            <p:ph type="title"/>
          </p:nvPr>
        </p:nvSpPr>
        <p:spPr>
          <a:xfrm>
            <a:off x="5668661" y="74180"/>
            <a:ext cx="4840010" cy="1807305"/>
          </a:xfrm>
        </p:spPr>
        <p:txBody>
          <a:bodyPr>
            <a:normAutofit/>
          </a:bodyPr>
          <a:lstStyle/>
          <a:p>
            <a:r>
              <a:rPr lang="en-GB">
                <a:cs typeface="Calibri Light"/>
              </a:rPr>
              <a:t>Making Changes</a:t>
            </a:r>
            <a:endParaRPr lang="en-GB"/>
          </a:p>
        </p:txBody>
      </p:sp>
      <p:pic>
        <p:nvPicPr>
          <p:cNvPr id="4" name="Picture 4" descr="A close-up of a bricklayer&#10;&#10;Description automatically generated">
            <a:extLst>
              <a:ext uri="{FF2B5EF4-FFF2-40B4-BE49-F238E27FC236}">
                <a16:creationId xmlns:a16="http://schemas.microsoft.com/office/drawing/2014/main" xmlns="" id="{4B023F45-AB0F-313B-66E9-518C38236AE0}"/>
              </a:ext>
            </a:extLst>
          </p:cNvPr>
          <p:cNvPicPr>
            <a:picLocks noChangeAspect="1"/>
          </p:cNvPicPr>
          <p:nvPr/>
        </p:nvPicPr>
        <p:blipFill rotWithShape="1">
          <a:blip r:embed="rId3"/>
          <a:srcRect l="16455" r="2869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xmlns="" id="{B35C25CB-610E-9AC9-BB3D-F4BA6025D8D9}"/>
              </a:ext>
            </a:extLst>
          </p:cNvPr>
          <p:cNvSpPr>
            <a:spLocks noGrp="1"/>
          </p:cNvSpPr>
          <p:nvPr>
            <p:ph idx="1"/>
          </p:nvPr>
        </p:nvSpPr>
        <p:spPr>
          <a:xfrm>
            <a:off x="6098152" y="1709843"/>
            <a:ext cx="6059209" cy="3843666"/>
          </a:xfrm>
        </p:spPr>
        <p:txBody>
          <a:bodyPr vert="horz" lIns="91440" tIns="45720" rIns="91440" bIns="45720" rtlCol="0" anchor="t">
            <a:noAutofit/>
          </a:bodyPr>
          <a:lstStyle/>
          <a:p>
            <a:pPr marL="457200" indent="-457200">
              <a:buAutoNum type="arabicPeriod"/>
            </a:pPr>
            <a:r>
              <a:rPr lang="en-US" sz="3200"/>
              <a:t>Change Only One Thing at a Time</a:t>
            </a:r>
            <a:endParaRPr lang="en-US" sz="3200">
              <a:cs typeface="Calibri" panose="020F0502020204030204"/>
            </a:endParaRPr>
          </a:p>
          <a:p>
            <a:pPr marL="457200" indent="-457200">
              <a:buAutoNum type="arabicPeriod"/>
            </a:pPr>
            <a:r>
              <a:rPr lang="en-US" sz="3200"/>
              <a:t>Identify </a:t>
            </a:r>
            <a:r>
              <a:rPr lang="en-US" sz="3200" i="1"/>
              <a:t>Why</a:t>
            </a:r>
            <a:r>
              <a:rPr lang="en-US" sz="3200"/>
              <a:t> You Want to Change </a:t>
            </a:r>
            <a:endParaRPr lang="en-US" sz="3200">
              <a:cs typeface="Calibri" panose="020F0502020204030204"/>
            </a:endParaRPr>
          </a:p>
          <a:p>
            <a:pPr marL="457200" indent="-457200">
              <a:buAutoNum type="arabicPeriod"/>
            </a:pPr>
            <a:r>
              <a:rPr lang="en-US" sz="3200"/>
              <a:t>Understand How the Behaviour Serves You</a:t>
            </a:r>
            <a:endParaRPr lang="en-US" sz="3200">
              <a:cs typeface="Calibri"/>
            </a:endParaRPr>
          </a:p>
          <a:p>
            <a:pPr marL="514350" indent="-514350">
              <a:buAutoNum type="arabicPeriod"/>
            </a:pPr>
            <a:r>
              <a:rPr lang="en-US" sz="3200">
                <a:cs typeface="Calibri"/>
              </a:rPr>
              <a:t>Sit with the discomfort</a:t>
            </a:r>
          </a:p>
          <a:p>
            <a:pPr marL="457200" indent="-457200">
              <a:buAutoNum type="arabicPeriod"/>
            </a:pPr>
            <a:r>
              <a:rPr lang="en-US" sz="3200"/>
              <a:t>Take Baby Steps</a:t>
            </a:r>
            <a:endParaRPr lang="en-US" sz="3200">
              <a:cs typeface="Calibri"/>
            </a:endParaRPr>
          </a:p>
          <a:p>
            <a:pPr marL="514350" indent="-514350">
              <a:buAutoNum type="arabicPeriod"/>
            </a:pPr>
            <a:r>
              <a:rPr lang="en-US" sz="3200">
                <a:cs typeface="Calibri"/>
              </a:rPr>
              <a:t>Set no time limits but do review.</a:t>
            </a:r>
          </a:p>
        </p:txBody>
      </p:sp>
      <p:pic>
        <p:nvPicPr>
          <p:cNvPr id="6" name="Picture 5" descr="A picture containing text, font, graphics, logo&#10;&#10;Description automatically generated">
            <a:extLst>
              <a:ext uri="{FF2B5EF4-FFF2-40B4-BE49-F238E27FC236}">
                <a16:creationId xmlns:a16="http://schemas.microsoft.com/office/drawing/2014/main" xmlns="" id="{6009DF4C-222A-6968-9746-B9CD7A99F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288857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solidFill>
                  <a:schemeClr val="accent1"/>
                </a:solidFill>
                <a:latin typeface="Calibri"/>
                <a:cs typeface="Calibri"/>
              </a:rPr>
              <a:t>KEY POINTS</a:t>
            </a:r>
          </a:p>
        </p:txBody>
      </p:sp>
      <p:sp>
        <p:nvSpPr>
          <p:cNvPr id="8" name="Content Placeholder 2">
            <a:extLst>
              <a:ext uri="{FF2B5EF4-FFF2-40B4-BE49-F238E27FC236}">
                <a16:creationId xmlns:a16="http://schemas.microsoft.com/office/drawing/2014/main" xmlns="" id="{8480A1ED-8452-CC53-E509-32E00179F8F3}"/>
              </a:ext>
            </a:extLst>
          </p:cNvPr>
          <p:cNvSpPr txBox="1">
            <a:spLocks/>
          </p:cNvSpPr>
          <p:nvPr/>
        </p:nvSpPr>
        <p:spPr bwMode="auto">
          <a:xfrm>
            <a:off x="146418" y="1918161"/>
            <a:ext cx="1190782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571500" indent="-571500" defTabSz="914400">
              <a:spcBef>
                <a:spcPts val="0"/>
              </a:spcBef>
              <a:spcAft>
                <a:spcPts val="0"/>
              </a:spcAft>
              <a:buFont typeface="Arial,Sans-Serif" panose="020B0604020202020204" pitchFamily="34" charset="0"/>
              <a:buChar char="•"/>
              <a:defRPr/>
            </a:pPr>
            <a:r>
              <a:rPr lang="en-GB" sz="3600">
                <a:solidFill>
                  <a:schemeClr val="accent1"/>
                </a:solidFill>
                <a:latin typeface="Calibri" panose="020F0502020204030204"/>
              </a:rPr>
              <a:t>We</a:t>
            </a:r>
            <a:r>
              <a:rPr lang="en-GB" sz="3600">
                <a:solidFill>
                  <a:schemeClr val="accent1"/>
                </a:solidFill>
                <a:latin typeface="Calibri" panose="020F0502020204030204"/>
                <a:cs typeface="Calibri"/>
              </a:rPr>
              <a:t> have 4 main energy types: </a:t>
            </a:r>
            <a:endParaRPr lang="en-US" sz="3600">
              <a:solidFill>
                <a:schemeClr val="accent1"/>
              </a:solidFill>
              <a:latin typeface="Calibri" panose="020F0502020204030204"/>
              <a:ea typeface="Calibri"/>
              <a:cs typeface="Calibri"/>
            </a:endParaRPr>
          </a:p>
          <a:p>
            <a:pPr algn="ctr" defTabSz="914400">
              <a:spcBef>
                <a:spcPts val="0"/>
              </a:spcBef>
              <a:spcAft>
                <a:spcPts val="0"/>
              </a:spcAft>
              <a:defRPr/>
            </a:pPr>
            <a:r>
              <a:rPr lang="en-GB" sz="3600" b="1">
                <a:solidFill>
                  <a:schemeClr val="accent1"/>
                </a:solidFill>
                <a:latin typeface="Calibri" panose="020F0502020204030204"/>
                <a:cs typeface="Calibri"/>
              </a:rPr>
              <a:t>physical, mental, social and cognitive. </a:t>
            </a:r>
            <a:endParaRPr lang="en-US" sz="3600">
              <a:solidFill>
                <a:schemeClr val="accent1"/>
              </a:solidFill>
              <a:latin typeface="Calibri" panose="020F0502020204030204"/>
              <a:ea typeface="Calibri"/>
              <a:cs typeface="Calibri"/>
            </a:endParaRPr>
          </a:p>
          <a:p>
            <a:pPr marL="571500" indent="-571500" defTabSz="914400">
              <a:spcBef>
                <a:spcPts val="0"/>
              </a:spcBef>
              <a:spcAft>
                <a:spcPts val="0"/>
              </a:spcAft>
              <a:buFont typeface="Arial,Sans-Serif" panose="020B0604020202020204" pitchFamily="34" charset="0"/>
              <a:buChar char="•"/>
              <a:defRPr/>
            </a:pPr>
            <a:r>
              <a:rPr lang="en-GB" sz="3600">
                <a:solidFill>
                  <a:schemeClr val="accent1"/>
                </a:solidFill>
                <a:latin typeface="Calibri" panose="020F0502020204030204"/>
                <a:cs typeface="Calibri"/>
              </a:rPr>
              <a:t>Fatigue is </a:t>
            </a:r>
            <a:r>
              <a:rPr lang="en-GB" sz="3600" b="1" u="sng">
                <a:solidFill>
                  <a:schemeClr val="accent1"/>
                </a:solidFill>
                <a:latin typeface="Calibri" panose="020F0502020204030204"/>
                <a:cs typeface="Calibri"/>
              </a:rPr>
              <a:t>individual </a:t>
            </a:r>
            <a:r>
              <a:rPr lang="en-GB" sz="3600">
                <a:solidFill>
                  <a:schemeClr val="accent1"/>
                </a:solidFill>
                <a:latin typeface="Calibri" panose="020F0502020204030204"/>
                <a:cs typeface="Calibri"/>
              </a:rPr>
              <a:t>to you. </a:t>
            </a:r>
            <a:endParaRPr lang="en-US" sz="3600">
              <a:solidFill>
                <a:schemeClr val="accent1"/>
              </a:solidFill>
              <a:latin typeface="Calibri" panose="020F0502020204030204"/>
              <a:ea typeface="Calibri"/>
              <a:cs typeface="Calibri"/>
            </a:endParaRPr>
          </a:p>
          <a:p>
            <a:pPr marL="571500" indent="-571500" defTabSz="914400">
              <a:spcBef>
                <a:spcPts val="0"/>
              </a:spcBef>
              <a:spcAft>
                <a:spcPts val="0"/>
              </a:spcAft>
              <a:buFont typeface="Arial,Sans-Serif" panose="020B0604020202020204" pitchFamily="34" charset="0"/>
              <a:buChar char="•"/>
              <a:defRPr/>
            </a:pPr>
            <a:r>
              <a:rPr lang="en-GB" sz="3600">
                <a:solidFill>
                  <a:schemeClr val="accent1"/>
                </a:solidFill>
                <a:latin typeface="Calibri" panose="020F0502020204030204"/>
                <a:cs typeface="Calibri"/>
              </a:rPr>
              <a:t>Fatigue is a </a:t>
            </a:r>
            <a:r>
              <a:rPr lang="en-GB" sz="3600" b="1" u="sng">
                <a:solidFill>
                  <a:schemeClr val="accent1"/>
                </a:solidFill>
                <a:latin typeface="Calibri" panose="020F0502020204030204"/>
                <a:cs typeface="Calibri"/>
              </a:rPr>
              <a:t>complex symptom</a:t>
            </a:r>
            <a:r>
              <a:rPr lang="en-GB" sz="3600">
                <a:solidFill>
                  <a:schemeClr val="accent1"/>
                </a:solidFill>
                <a:latin typeface="Calibri" panose="020F0502020204030204"/>
                <a:cs typeface="Calibri"/>
              </a:rPr>
              <a:t> that can vary hour by hour or day by day. </a:t>
            </a:r>
            <a:endParaRPr lang="en-US" sz="3600">
              <a:solidFill>
                <a:schemeClr val="accent1"/>
              </a:solidFill>
              <a:ea typeface="Calibri"/>
              <a:cs typeface="Calibri" panose="020F0502020204030204" pitchFamily="34" charset="0"/>
            </a:endParaRPr>
          </a:p>
          <a:p>
            <a:pPr marL="571500" indent="-571500" defTabSz="914400">
              <a:spcBef>
                <a:spcPts val="0"/>
              </a:spcBef>
              <a:spcAft>
                <a:spcPts val="0"/>
              </a:spcAft>
              <a:buFont typeface="Arial,Sans-Serif" panose="020B0604020202020204" pitchFamily="34" charset="0"/>
              <a:buChar char="•"/>
              <a:defRPr/>
            </a:pPr>
            <a:r>
              <a:rPr lang="en-GB" sz="3600">
                <a:solidFill>
                  <a:schemeClr val="accent1"/>
                </a:solidFill>
                <a:latin typeface="Calibri"/>
                <a:cs typeface="Calibri"/>
              </a:rPr>
              <a:t>The first step to managing your fatigue is to </a:t>
            </a:r>
            <a:r>
              <a:rPr lang="en-GB" sz="3600" b="1" u="sng">
                <a:solidFill>
                  <a:schemeClr val="accent1"/>
                </a:solidFill>
                <a:latin typeface="Calibri"/>
                <a:cs typeface="Calibri"/>
              </a:rPr>
              <a:t>accept where you are starting.</a:t>
            </a:r>
            <a:endParaRPr lang="en-GB" sz="3600">
              <a:solidFill>
                <a:schemeClr val="accent1"/>
              </a:solidFill>
              <a:ea typeface="Calibri" panose="020F0502020204030204" pitchFamily="34" charset="0"/>
              <a:cs typeface="Calibri" panose="020F0502020204030204" pitchFamily="34" charset="0"/>
            </a:endParaRPr>
          </a:p>
          <a:p>
            <a:pPr marL="571500" indent="-571500" defTabSz="914400">
              <a:spcBef>
                <a:spcPts val="0"/>
              </a:spcBef>
              <a:spcAft>
                <a:spcPts val="0"/>
              </a:spcAft>
              <a:buFont typeface="Arial,Sans-Serif" panose="020B0604020202020204" pitchFamily="34" charset="0"/>
              <a:buChar char="•"/>
              <a:defRPr/>
            </a:pPr>
            <a:r>
              <a:rPr lang="en-GB" sz="3600">
                <a:solidFill>
                  <a:schemeClr val="accent1"/>
                </a:solidFill>
                <a:latin typeface="Calibri"/>
                <a:ea typeface="Calibri"/>
                <a:cs typeface="Calibri"/>
              </a:rPr>
              <a:t>Use your </a:t>
            </a:r>
            <a:r>
              <a:rPr lang="en-GB" sz="3600" b="1" u="sng">
                <a:solidFill>
                  <a:schemeClr val="accent1"/>
                </a:solidFill>
                <a:latin typeface="Calibri"/>
                <a:ea typeface="Calibri"/>
                <a:cs typeface="Calibri"/>
              </a:rPr>
              <a:t>Activity diary</a:t>
            </a:r>
            <a:r>
              <a:rPr lang="en-GB" sz="3600">
                <a:solidFill>
                  <a:schemeClr val="accent1"/>
                </a:solidFill>
                <a:latin typeface="Calibri"/>
                <a:ea typeface="Calibri"/>
                <a:cs typeface="Calibri"/>
              </a:rPr>
              <a:t> to start</a:t>
            </a:r>
            <a:r>
              <a:rPr lang="en-GB" sz="3600" b="1">
                <a:solidFill>
                  <a:schemeClr val="accent1"/>
                </a:solidFill>
                <a:latin typeface="Calibri"/>
                <a:ea typeface="Calibri"/>
                <a:cs typeface="Calibri"/>
              </a:rPr>
              <a:t> </a:t>
            </a:r>
            <a:r>
              <a:rPr lang="en-GB" sz="3600" b="1" u="sng">
                <a:solidFill>
                  <a:schemeClr val="accent1"/>
                </a:solidFill>
                <a:latin typeface="Calibri"/>
                <a:ea typeface="Calibri"/>
                <a:cs typeface="Calibri"/>
              </a:rPr>
              <a:t>managing your fatigue</a:t>
            </a:r>
            <a:r>
              <a:rPr lang="en-GB" sz="3600" b="1">
                <a:solidFill>
                  <a:schemeClr val="accent1"/>
                </a:solidFill>
                <a:latin typeface="Calibri"/>
                <a:ea typeface="Calibri"/>
                <a:cs typeface="Calibri"/>
              </a:rPr>
              <a:t>. </a:t>
            </a:r>
            <a:endParaRPr lang="en-GB" sz="3600" b="1">
              <a:solidFill>
                <a:schemeClr val="accent1"/>
              </a:solidFill>
              <a:ea typeface="Calibri"/>
              <a:cs typeface="Calibri"/>
            </a:endParaRPr>
          </a:p>
        </p:txBody>
      </p:sp>
    </p:spTree>
    <p:extLst>
      <p:ext uri="{BB962C8B-B14F-4D97-AF65-F5344CB8AC3E}">
        <p14:creationId xmlns:p14="http://schemas.microsoft.com/office/powerpoint/2010/main" val="2762304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xmlns="" id="{929448D9-8F1D-4CFE-93BA-E0272F0DBD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xmlns="" id="{94749DEA-AC6C-4834-A330-03A1796B89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5" name="Straight Connector 164">
              <a:extLst>
                <a:ext uri="{FF2B5EF4-FFF2-40B4-BE49-F238E27FC236}">
                  <a16:creationId xmlns:a16="http://schemas.microsoft.com/office/drawing/2014/main" xmlns="" id="{20CBC5D1-BAF0-454E-9D7C-68370AA954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xmlns="" id="{8ABB9F45-32F7-4915-A94F-F1E34B32DE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xmlns="" id="{94EA6F09-00FD-4C50-A2DF-D0B1CC4C9A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xmlns="" id="{4B8B975B-2618-4734-A401-FAB7451901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xmlns="" id="{4EF4B123-0577-4F10-986B-6BD86396AB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pic>
        <p:nvPicPr>
          <p:cNvPr id="2" name="Picture 1" descr="A cartoon of a vampire&#10;&#10;Description automatically generated">
            <a:extLst>
              <a:ext uri="{FF2B5EF4-FFF2-40B4-BE49-F238E27FC236}">
                <a16:creationId xmlns:a16="http://schemas.microsoft.com/office/drawing/2014/main" xmlns="" id="{4BD5D372-4E1D-1E2C-FB9A-A1F2A05B8DAC}"/>
              </a:ext>
            </a:extLst>
          </p:cNvPr>
          <p:cNvPicPr>
            <a:picLocks noChangeAspect="1"/>
          </p:cNvPicPr>
          <p:nvPr/>
        </p:nvPicPr>
        <p:blipFill>
          <a:blip r:embed="rId3"/>
          <a:stretch>
            <a:fillRect/>
          </a:stretch>
        </p:blipFill>
        <p:spPr>
          <a:xfrm>
            <a:off x="629728" y="168531"/>
            <a:ext cx="2786332" cy="3180175"/>
          </a:xfrm>
          <a:prstGeom prst="rect">
            <a:avLst/>
          </a:prstGeom>
        </p:spPr>
      </p:pic>
      <p:pic>
        <p:nvPicPr>
          <p:cNvPr id="5" name="Picture 4" descr="A cartoon snail with a blue and red race car&#10;&#10;Description automatically generated">
            <a:extLst>
              <a:ext uri="{FF2B5EF4-FFF2-40B4-BE49-F238E27FC236}">
                <a16:creationId xmlns:a16="http://schemas.microsoft.com/office/drawing/2014/main" xmlns="" id="{A4DDD04F-7284-E501-3579-A505AF1050E6}"/>
              </a:ext>
            </a:extLst>
          </p:cNvPr>
          <p:cNvPicPr>
            <a:picLocks noChangeAspect="1"/>
          </p:cNvPicPr>
          <p:nvPr/>
        </p:nvPicPr>
        <p:blipFill>
          <a:blip r:embed="rId4"/>
          <a:stretch>
            <a:fillRect/>
          </a:stretch>
        </p:blipFill>
        <p:spPr>
          <a:xfrm>
            <a:off x="698740" y="3935283"/>
            <a:ext cx="2901351" cy="2610527"/>
          </a:xfrm>
          <a:prstGeom prst="rect">
            <a:avLst/>
          </a:prstGeom>
        </p:spPr>
      </p:pic>
      <p:sp>
        <p:nvSpPr>
          <p:cNvPr id="9" name="Content Placeholder 35">
            <a:extLst>
              <a:ext uri="{FF2B5EF4-FFF2-40B4-BE49-F238E27FC236}">
                <a16:creationId xmlns:a16="http://schemas.microsoft.com/office/drawing/2014/main" xmlns="" id="{E36D1BBF-5F71-D284-E38D-7484D82936FA}"/>
              </a:ext>
            </a:extLst>
          </p:cNvPr>
          <p:cNvSpPr>
            <a:spLocks noGrp="1"/>
          </p:cNvSpPr>
          <p:nvPr>
            <p:ph idx="1"/>
          </p:nvPr>
        </p:nvSpPr>
        <p:spPr>
          <a:xfrm>
            <a:off x="4772136" y="1757161"/>
            <a:ext cx="4951434" cy="3615267"/>
          </a:xfrm>
        </p:spPr>
        <p:txBody>
          <a:bodyPr>
            <a:normAutofit/>
          </a:bodyPr>
          <a:lstStyle/>
          <a:p>
            <a:pPr marL="0" indent="0" algn="ctr">
              <a:buNone/>
            </a:pPr>
            <a:r>
              <a:rPr lang="en-US" sz="3200" b="1">
                <a:solidFill>
                  <a:schemeClr val="tx1"/>
                </a:solidFill>
              </a:rPr>
              <a:t>Thank you!</a:t>
            </a:r>
          </a:p>
          <a:p>
            <a:pPr marL="0" indent="0" algn="ctr">
              <a:buNone/>
            </a:pPr>
            <a:r>
              <a:rPr lang="en-US" sz="3200" b="1">
                <a:solidFill>
                  <a:schemeClr val="tx1"/>
                </a:solidFill>
              </a:rPr>
              <a:t>Any Questions?</a:t>
            </a:r>
          </a:p>
        </p:txBody>
      </p:sp>
    </p:spTree>
    <p:extLst>
      <p:ext uri="{BB962C8B-B14F-4D97-AF65-F5344CB8AC3E}">
        <p14:creationId xmlns:p14="http://schemas.microsoft.com/office/powerpoint/2010/main" val="22524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1" title="The Sunrise: meditation and visualization exercise. Included in depression treatment - Flow">
            <a:hlinkClick r:id="" action="ppaction://media"/>
            <a:extLst>
              <a:ext uri="{FF2B5EF4-FFF2-40B4-BE49-F238E27FC236}">
                <a16:creationId xmlns:a16="http://schemas.microsoft.com/office/drawing/2014/main" xmlns="" id="{7A076105-37E3-7838-1588-58DC42DF06BC}"/>
              </a:ext>
            </a:extLst>
          </p:cNvPr>
          <p:cNvPicPr>
            <a:picLocks noRot="1" noChangeAspect="1"/>
          </p:cNvPicPr>
          <p:nvPr>
            <a:videoFile r:link="rId1"/>
          </p:nvPr>
        </p:nvPicPr>
        <p:blipFill>
          <a:blip r:embed="rId3"/>
          <a:stretch>
            <a:fillRect/>
          </a:stretch>
        </p:blipFill>
        <p:spPr>
          <a:xfrm>
            <a:off x="368823" y="80985"/>
            <a:ext cx="11558737" cy="6602083"/>
          </a:xfrm>
          <a:prstGeom prst="rect">
            <a:avLst/>
          </a:prstGeom>
        </p:spPr>
      </p:pic>
    </p:spTree>
    <p:extLst>
      <p:ext uri="{BB962C8B-B14F-4D97-AF65-F5344CB8AC3E}">
        <p14:creationId xmlns:p14="http://schemas.microsoft.com/office/powerpoint/2010/main" val="82187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SUPPORT</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436995" y="1452365"/>
            <a:ext cx="1117461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Calibri Light"/>
              <a:cs typeface="Calibri Light"/>
            </a:endParaRPr>
          </a:p>
          <a:p>
            <a:r>
              <a:rPr lang="en-GB" sz="2800">
                <a:solidFill>
                  <a:schemeClr val="tx2"/>
                </a:solidFill>
                <a:latin typeface="Calibri Light"/>
                <a:ea typeface="+mn-lt"/>
                <a:cs typeface="+mn-lt"/>
                <a:hlinkClick r:id="rId4">
                  <a:extLst>
                    <a:ext uri="{A12FA001-AC4F-418D-AE19-62706E023703}">
                      <ahyp:hlinkClr xmlns:ahyp="http://schemas.microsoft.com/office/drawing/2018/hyperlinkcolor" xmlns="" val="tx"/>
                    </a:ext>
                  </a:extLst>
                </a:hlinkClick>
              </a:rPr>
              <a:t>Tiredness and fatigue - NHS (www.nhs.uk)</a:t>
            </a:r>
            <a:endParaRPr lang="en-GB" sz="2800">
              <a:solidFill>
                <a:schemeClr val="tx2"/>
              </a:solidFill>
              <a:latin typeface="Calibri Light"/>
              <a:cs typeface="Calibri Light"/>
              <a:hlinkClick r:id="rId4">
                <a:extLst>
                  <a:ext uri="{A12FA001-AC4F-418D-AE19-62706E023703}">
                    <ahyp:hlinkClr xmlns:ahyp="http://schemas.microsoft.com/office/drawing/2018/hyperlinkcolor" xmlns="" val="tx"/>
                  </a:ext>
                </a:extLst>
              </a:hlinkClick>
            </a:endParaRPr>
          </a:p>
          <a:p>
            <a:r>
              <a:rPr lang="en-US" sz="2800">
                <a:solidFill>
                  <a:schemeClr val="tx2"/>
                </a:solidFill>
                <a:latin typeface="Calibri Light"/>
                <a:ea typeface="+mn-lt"/>
                <a:cs typeface="+mn-lt"/>
                <a:hlinkClick r:id="rId5">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a:solidFill>
                <a:schemeClr val="tx2"/>
              </a:solidFill>
              <a:latin typeface="Calibri Light"/>
              <a:ea typeface="+mn-lt"/>
              <a:cs typeface="Calibri"/>
            </a:endParaRPr>
          </a:p>
          <a:p>
            <a:r>
              <a:rPr lang="en-US" sz="2800">
                <a:solidFill>
                  <a:schemeClr val="tx2"/>
                </a:solidFill>
                <a:latin typeface="Calibri Light"/>
                <a:ea typeface="+mn-lt"/>
                <a:cs typeface="Calibri"/>
                <a:hlinkClick r:id="rId6">
                  <a:extLst>
                    <a:ext uri="{A12FA001-AC4F-418D-AE19-62706E023703}">
                      <ahyp:hlinkClr xmlns:ahyp="http://schemas.microsoft.com/office/drawing/2018/hyperlinkcolor" xmlns="" val="tx"/>
                    </a:ext>
                  </a:extLst>
                </a:hlinkClick>
              </a:rPr>
              <a:t>Exercise — Long COVID Physio</a:t>
            </a:r>
            <a:endParaRPr lang="en-GB" sz="2800">
              <a:solidFill>
                <a:schemeClr val="tx2"/>
              </a:solidFill>
              <a:latin typeface="Calibri Light"/>
              <a:ea typeface="+mn-lt"/>
              <a:cs typeface="Calibri"/>
            </a:endParaRPr>
          </a:p>
          <a:p>
            <a:r>
              <a:rPr lang="en-US" sz="2800">
                <a:solidFill>
                  <a:schemeClr val="tx2"/>
                </a:solidFill>
                <a:latin typeface="Calibri Light"/>
                <a:ea typeface="+mn-lt"/>
                <a:cs typeface="Calibri"/>
                <a:hlinkClick r:id="rId7">
                  <a:extLst>
                    <a:ext uri="{A12FA001-AC4F-418D-AE19-62706E023703}">
                      <ahyp:hlinkClr xmlns:ahyp="http://schemas.microsoft.com/office/drawing/2018/hyperlinkcolor" xmlns="" val="tx"/>
                    </a:ext>
                  </a:extLst>
                </a:hlinkClick>
              </a:rPr>
              <a:t>6 Steps for Personal Change | Psychology Today</a:t>
            </a:r>
            <a:endParaRPr lang="en-GB" sz="2800">
              <a:solidFill>
                <a:schemeClr val="tx2"/>
              </a:solidFill>
              <a:latin typeface="Calibri Light"/>
              <a:ea typeface="+mn-lt"/>
              <a:cs typeface="Calibri"/>
              <a:hlinkClick r:id="rId7">
                <a:extLst>
                  <a:ext uri="{A12FA001-AC4F-418D-AE19-62706E023703}">
                    <ahyp:hlinkClr xmlns:ahyp="http://schemas.microsoft.com/office/drawing/2018/hyperlinkcolor" xmlns="" val="tx"/>
                  </a:ext>
                </a:extLst>
              </a:hlinkClick>
            </a:endParaRPr>
          </a:p>
          <a:p>
            <a:r>
              <a:rPr lang="en-GB" sz="2800">
                <a:solidFill>
                  <a:schemeClr val="tx2"/>
                </a:solidFill>
                <a:latin typeface="Calibri Light"/>
                <a:ea typeface="+mn-lt"/>
                <a:cs typeface="+mn-lt"/>
                <a:hlinkClick r:id="rId8">
                  <a:extLst>
                    <a:ext uri="{A12FA001-AC4F-418D-AE19-62706E023703}">
                      <ahyp:hlinkClr xmlns:ahyp="http://schemas.microsoft.com/office/drawing/2018/hyperlinkcolor" xmlns="" val="tx"/>
                    </a:ext>
                  </a:extLst>
                </a:hlinkClick>
              </a:rPr>
              <a:t>The Challenges of Living with an Invisible Illness | Psychology Today</a:t>
            </a:r>
            <a:endParaRPr lang="en-GB" sz="2800">
              <a:solidFill>
                <a:schemeClr val="tx2"/>
              </a:solidFill>
              <a:latin typeface="Calibri Light"/>
              <a:ea typeface="+mn-lt"/>
              <a:cs typeface="Calibri"/>
              <a:hlinkClick r:id="rId8">
                <a:extLst>
                  <a:ext uri="{A12FA001-AC4F-418D-AE19-62706E023703}">
                    <ahyp:hlinkClr xmlns:ahyp="http://schemas.microsoft.com/office/drawing/2018/hyperlinkcolor" xmlns="" val="tx"/>
                  </a:ext>
                </a:extLst>
              </a:hlinkClick>
            </a:endParaRPr>
          </a:p>
          <a:p>
            <a:r>
              <a:rPr lang="en-GB" sz="2800">
                <a:solidFill>
                  <a:schemeClr val="tx2"/>
                </a:solidFill>
                <a:latin typeface="Calibri Light"/>
                <a:ea typeface="+mn-lt"/>
                <a:cs typeface="+mn-lt"/>
                <a:hlinkClick r:id="rId5">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a:solidFill>
                <a:schemeClr val="tx2"/>
              </a:solidFill>
              <a:latin typeface="Calibri"/>
              <a:ea typeface="+mn-lt"/>
              <a:cs typeface="Calibri"/>
              <a:hlinkClick r:id="rId5">
                <a:extLst>
                  <a:ext uri="{A12FA001-AC4F-418D-AE19-62706E023703}">
                    <ahyp:hlinkClr xmlns:ahyp="http://schemas.microsoft.com/office/drawing/2018/hyperlinkcolor" xmlns="" val="tx"/>
                  </a:ext>
                </a:extLst>
              </a:hlinkClick>
            </a:endParaRPr>
          </a:p>
          <a:p>
            <a:r>
              <a:rPr lang="en-GB" sz="2800">
                <a:solidFill>
                  <a:schemeClr val="tx2"/>
                </a:solidFill>
                <a:ea typeface="+mn-lt"/>
                <a:cs typeface="+mn-lt"/>
                <a:hlinkClick r:id="rId9">
                  <a:extLst>
                    <a:ext uri="{A12FA001-AC4F-418D-AE19-62706E023703}">
                      <ahyp:hlinkClr xmlns:ahyp="http://schemas.microsoft.com/office/drawing/2018/hyperlinkcolor" xmlns="" val="tx"/>
                    </a:ext>
                  </a:extLst>
                </a:hlinkClick>
              </a:rPr>
              <a:t>Long Covid recovery: tips for fatigue and breathlessness - BHF</a:t>
            </a:r>
            <a:r>
              <a:rPr lang="en-GB" sz="2800">
                <a:latin typeface="Calibri"/>
                <a:ea typeface="+mn-lt"/>
                <a:cs typeface="+mn-lt"/>
              </a:rPr>
              <a:t/>
            </a:r>
            <a:br>
              <a:rPr lang="en-GB" sz="2800">
                <a:latin typeface="Calibri"/>
                <a:ea typeface="+mn-lt"/>
                <a:cs typeface="+mn-lt"/>
              </a:rPr>
            </a:br>
            <a:r>
              <a:rPr lang="en-GB" sz="2800">
                <a:latin typeface="Calibri"/>
                <a:ea typeface="+mn-lt"/>
                <a:cs typeface="+mn-lt"/>
              </a:rPr>
              <a:t/>
            </a:r>
            <a:br>
              <a:rPr lang="en-GB" sz="2800">
                <a:latin typeface="Calibri"/>
                <a:ea typeface="+mn-lt"/>
                <a:cs typeface="+mn-lt"/>
              </a:rPr>
            </a:br>
            <a:endParaRPr lang="en-GB" sz="2800">
              <a:solidFill>
                <a:schemeClr val="accent1"/>
              </a:solidFill>
              <a:latin typeface="Calibri"/>
              <a:cs typeface="Calibri"/>
            </a:endParaRPr>
          </a:p>
        </p:txBody>
      </p:sp>
    </p:spTree>
    <p:extLst>
      <p:ext uri="{BB962C8B-B14F-4D97-AF65-F5344CB8AC3E}">
        <p14:creationId xmlns:p14="http://schemas.microsoft.com/office/powerpoint/2010/main" val="4224860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xmlns="" id="{BADDD09E-8094-4188-9090-C1C7840FE7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nip Diagonal Corner Rectangle 24">
            <a:extLst>
              <a:ext uri="{FF2B5EF4-FFF2-40B4-BE49-F238E27FC236}">
                <a16:creationId xmlns:a16="http://schemas.microsoft.com/office/drawing/2014/main" xmlns="" id="{C58F6CE0-025D-40A5-AEF1-00954E3F98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uits forming a human body metabolism and nutrition, Eating Diet Food for  Energy and Digestion. 21862494 Stock Photo at Vecteezy">
            <a:extLst>
              <a:ext uri="{FF2B5EF4-FFF2-40B4-BE49-F238E27FC236}">
                <a16:creationId xmlns:a16="http://schemas.microsoft.com/office/drawing/2014/main" xmlns="" id="{C1B1BCF6-B632-4673-0E48-73D2C3295302}"/>
              </a:ext>
            </a:extLst>
          </p:cNvPr>
          <p:cNvPicPr>
            <a:picLocks noChangeAspect="1"/>
          </p:cNvPicPr>
          <p:nvPr/>
        </p:nvPicPr>
        <p:blipFill rotWithShape="1">
          <a:blip r:embed="rId3"/>
          <a:srcRect l="14662" r="20756" b="-1"/>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4" name="Title 1">
            <a:extLst>
              <a:ext uri="{FF2B5EF4-FFF2-40B4-BE49-F238E27FC236}">
                <a16:creationId xmlns:a16="http://schemas.microsoft.com/office/drawing/2014/main" xmlns="" id="{E63B4955-EC4D-BB03-34CA-609625969B50}"/>
              </a:ext>
            </a:extLst>
          </p:cNvPr>
          <p:cNvSpPr>
            <a:spLocks noGrp="1"/>
          </p:cNvSpPr>
          <p:nvPr/>
        </p:nvSpPr>
        <p:spPr>
          <a:xfrm>
            <a:off x="5774529" y="-4988"/>
            <a:ext cx="5928955" cy="46935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Bef>
                <a:spcPct val="20000"/>
              </a:spcBef>
              <a:spcAft>
                <a:spcPts val="600"/>
              </a:spcAft>
            </a:pPr>
            <a:r>
              <a:rPr lang="en-US" b="1">
                <a:ln w="3175" cmpd="sng">
                  <a:noFill/>
                </a:ln>
                <a:solidFill>
                  <a:srgbClr val="FFFFFF"/>
                </a:solidFill>
                <a:latin typeface="Calibri"/>
                <a:ea typeface="Calibri"/>
                <a:cs typeface="Calibri"/>
              </a:rPr>
              <a:t>The energy we need to live is </a:t>
            </a:r>
            <a:r>
              <a:rPr lang="en-US" b="1">
                <a:ln w="3175" cmpd="sng">
                  <a:noFill/>
                </a:ln>
                <a:latin typeface="Calibri"/>
                <a:ea typeface="Calibri"/>
                <a:cs typeface="Calibri"/>
              </a:rPr>
              <a:t>ATP - Adenosine Triphosphate</a:t>
            </a:r>
            <a:endParaRPr lang="en-US"/>
          </a:p>
        </p:txBody>
      </p:sp>
      <p:grpSp>
        <p:nvGrpSpPr>
          <p:cNvPr id="63" name="Group 62">
            <a:extLst>
              <a:ext uri="{FF2B5EF4-FFF2-40B4-BE49-F238E27FC236}">
                <a16:creationId xmlns:a16="http://schemas.microsoft.com/office/drawing/2014/main" xmlns="" id="{D8025A22-9C86-4108-A289-BD5650A8EAE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64" name="Straight Connector 63">
              <a:extLst>
                <a:ext uri="{FF2B5EF4-FFF2-40B4-BE49-F238E27FC236}">
                  <a16:creationId xmlns:a16="http://schemas.microsoft.com/office/drawing/2014/main" xmlns="" id="{59A3623F-EF59-4F0B-9030-79CB7F995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9EBD0F53-A43D-414A-8653-E9F1D361034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908661C0-6128-4F64-8EDF-2D73D5F4764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xmlns="" id="{C8AFEF08-AFBA-4125-B170-D3EB3E11DB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AA0E13BF-B4CA-4B20-A5DD-50ABBAEC7B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5769" y="263769"/>
            <a:ext cx="1294487" cy="949433"/>
          </a:xfrm>
          <a:prstGeom prst="rect">
            <a:avLst/>
          </a:prstGeom>
        </p:spPr>
      </p:pic>
    </p:spTree>
    <p:extLst>
      <p:ext uri="{BB962C8B-B14F-4D97-AF65-F5344CB8AC3E}">
        <p14:creationId xmlns:p14="http://schemas.microsoft.com/office/powerpoint/2010/main" val="363006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SUPPORT</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436995" y="1452365"/>
            <a:ext cx="1117461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solidFill>
                <a:schemeClr val="tx2"/>
              </a:solidFill>
              <a:latin typeface="Calibri"/>
              <a:cs typeface="Calibri"/>
            </a:endParaRPr>
          </a:p>
          <a:p>
            <a:r>
              <a:rPr lang="en-US" sz="2800">
                <a:solidFill>
                  <a:schemeClr val="tx2"/>
                </a:solidFill>
                <a:latin typeface="Calibri"/>
                <a:ea typeface="+mn-lt"/>
                <a:cs typeface="+mn-lt"/>
                <a:hlinkClick r:id="rId4">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a:solidFill>
                <a:schemeClr val="tx2"/>
              </a:solidFill>
              <a:latin typeface="Calibri"/>
              <a:ea typeface="+mn-lt"/>
              <a:cs typeface="Calibri"/>
            </a:endParaRPr>
          </a:p>
          <a:p>
            <a:r>
              <a:rPr lang="en-US" sz="2800">
                <a:solidFill>
                  <a:schemeClr val="tx2"/>
                </a:solidFill>
                <a:latin typeface="Calibri"/>
                <a:ea typeface="+mn-lt"/>
                <a:cs typeface="Calibri"/>
                <a:hlinkClick r:id="rId5">
                  <a:extLst>
                    <a:ext uri="{A12FA001-AC4F-418D-AE19-62706E023703}">
                      <ahyp:hlinkClr xmlns:ahyp="http://schemas.microsoft.com/office/drawing/2018/hyperlinkcolor" xmlns="" val="tx"/>
                    </a:ext>
                  </a:extLst>
                </a:hlinkClick>
              </a:rPr>
              <a:t>Exercise — Long COVID Physio</a:t>
            </a:r>
            <a:endParaRPr lang="en-GB" sz="2800">
              <a:solidFill>
                <a:schemeClr val="tx2"/>
              </a:solidFill>
              <a:latin typeface="Calibri"/>
              <a:ea typeface="+mn-lt"/>
              <a:cs typeface="Calibri"/>
            </a:endParaRPr>
          </a:p>
          <a:p>
            <a:r>
              <a:rPr lang="en-US" sz="2800">
                <a:solidFill>
                  <a:schemeClr val="tx2"/>
                </a:solidFill>
                <a:latin typeface="Calibri"/>
                <a:ea typeface="+mn-lt"/>
                <a:cs typeface="Calibri"/>
                <a:hlinkClick r:id="rId6">
                  <a:extLst>
                    <a:ext uri="{A12FA001-AC4F-418D-AE19-62706E023703}">
                      <ahyp:hlinkClr xmlns:ahyp="http://schemas.microsoft.com/office/drawing/2018/hyperlinkcolor" xmlns="" val="tx"/>
                    </a:ext>
                  </a:extLst>
                </a:hlinkClick>
              </a:rPr>
              <a:t>6 Steps for Personal Change | Psychology Today</a:t>
            </a:r>
            <a:endParaRPr lang="en-GB" sz="2800">
              <a:solidFill>
                <a:schemeClr val="tx2"/>
              </a:solidFill>
              <a:latin typeface="Calibri"/>
              <a:ea typeface="+mn-lt"/>
              <a:cs typeface="Calibri"/>
              <a:hlinkClick r:id="rId6">
                <a:extLst>
                  <a:ext uri="{A12FA001-AC4F-418D-AE19-62706E023703}">
                    <ahyp:hlinkClr xmlns:ahyp="http://schemas.microsoft.com/office/drawing/2018/hyperlinkcolor" xmlns="" val="tx"/>
                  </a:ext>
                </a:extLst>
              </a:hlinkClick>
            </a:endParaRPr>
          </a:p>
          <a:p>
            <a:r>
              <a:rPr lang="en-GB" sz="2800">
                <a:solidFill>
                  <a:schemeClr val="tx2"/>
                </a:solidFill>
                <a:latin typeface="Calibri"/>
                <a:ea typeface="+mn-lt"/>
                <a:cs typeface="+mn-lt"/>
                <a:hlinkClick r:id="rId7">
                  <a:extLst>
                    <a:ext uri="{A12FA001-AC4F-418D-AE19-62706E023703}">
                      <ahyp:hlinkClr xmlns:ahyp="http://schemas.microsoft.com/office/drawing/2018/hyperlinkcolor" xmlns="" val="tx"/>
                    </a:ext>
                  </a:extLst>
                </a:hlinkClick>
              </a:rPr>
              <a:t>The Challenges of Living with an Invisible Illness | Psychology Today</a:t>
            </a:r>
            <a:endParaRPr lang="en-GB" sz="2800">
              <a:solidFill>
                <a:schemeClr val="tx2"/>
              </a:solidFill>
              <a:latin typeface="Calibri"/>
              <a:ea typeface="+mn-lt"/>
              <a:cs typeface="Calibri"/>
              <a:hlinkClick r:id="rId7">
                <a:extLst>
                  <a:ext uri="{A12FA001-AC4F-418D-AE19-62706E023703}">
                    <ahyp:hlinkClr xmlns:ahyp="http://schemas.microsoft.com/office/drawing/2018/hyperlinkcolor" xmlns="" val="tx"/>
                  </a:ext>
                </a:extLst>
              </a:hlinkClick>
            </a:endParaRPr>
          </a:p>
          <a:p>
            <a:r>
              <a:rPr lang="en-GB" sz="2800">
                <a:solidFill>
                  <a:schemeClr val="tx2"/>
                </a:solidFill>
                <a:latin typeface="Calibri"/>
                <a:ea typeface="+mn-lt"/>
                <a:cs typeface="+mn-lt"/>
                <a:hlinkClick r:id="rId4">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a:solidFill>
                <a:schemeClr val="tx2"/>
              </a:solidFill>
              <a:latin typeface="Calibri"/>
              <a:ea typeface="+mn-lt"/>
              <a:cs typeface="Calibri"/>
            </a:endParaRPr>
          </a:p>
          <a:p>
            <a:r>
              <a:rPr lang="en-US" sz="2800">
                <a:solidFill>
                  <a:schemeClr val="tx2"/>
                </a:solidFill>
                <a:latin typeface="Calibri"/>
                <a:ea typeface="+mn-lt"/>
                <a:cs typeface="Calibri"/>
                <a:hlinkClick r:id="rId8">
                  <a:extLst>
                    <a:ext uri="{A12FA001-AC4F-418D-AE19-62706E023703}">
                      <ahyp:hlinkClr xmlns:ahyp="http://schemas.microsoft.com/office/drawing/2018/hyperlinkcolor" xmlns="" val="tx"/>
                    </a:ext>
                  </a:extLst>
                </a:hlinkClick>
              </a:rPr>
              <a:t>Myalgic Encephalomyelitis (or Encephalopathy) / Chronic Fatigue Syndrome (ME/CFS) | British Dietetic Association (BDA)</a:t>
            </a:r>
            <a:endParaRPr lang="en-GB" sz="2800">
              <a:solidFill>
                <a:schemeClr val="tx2"/>
              </a:solidFill>
              <a:latin typeface="Calibri"/>
              <a:ea typeface="+mn-lt"/>
              <a:cs typeface="Calibri"/>
              <a:hlinkClick r:id="rId8">
                <a:extLst>
                  <a:ext uri="{A12FA001-AC4F-418D-AE19-62706E023703}">
                    <ahyp:hlinkClr xmlns:ahyp="http://schemas.microsoft.com/office/drawing/2018/hyperlinkcolor" xmlns="" val="tx"/>
                  </a:ext>
                </a:extLst>
              </a:hlinkClick>
            </a:endParaRPr>
          </a:p>
          <a:p>
            <a:r>
              <a:rPr lang="en-GB" sz="2800">
                <a:solidFill>
                  <a:schemeClr val="tx2"/>
                </a:solidFill>
                <a:latin typeface="Calibri"/>
                <a:ea typeface="+mn-lt"/>
                <a:cs typeface="Calibri"/>
                <a:hlinkClick r:id="rId9">
                  <a:extLst>
                    <a:ext uri="{A12FA001-AC4F-418D-AE19-62706E023703}">
                      <ahyp:hlinkClr xmlns:ahyp="http://schemas.microsoft.com/office/drawing/2018/hyperlinkcolor" xmlns="" val="tx"/>
                    </a:ext>
                  </a:extLst>
                </a:hlinkClick>
              </a:rPr>
              <a:t>The Free Mindfulness Project</a:t>
            </a:r>
            <a:r>
              <a:rPr lang="en-GB" sz="2800">
                <a:latin typeface="Calibri"/>
                <a:ea typeface="+mn-lt"/>
                <a:cs typeface="+mn-lt"/>
              </a:rPr>
              <a:t/>
            </a:r>
            <a:br>
              <a:rPr lang="en-GB" sz="2800">
                <a:latin typeface="Calibri"/>
                <a:ea typeface="+mn-lt"/>
                <a:cs typeface="+mn-lt"/>
              </a:rPr>
            </a:br>
            <a:r>
              <a:rPr lang="en-GB" sz="2800">
                <a:latin typeface="Calibri"/>
                <a:ea typeface="+mn-lt"/>
                <a:cs typeface="+mn-lt"/>
              </a:rPr>
              <a:t/>
            </a:r>
            <a:br>
              <a:rPr lang="en-GB" sz="2800">
                <a:latin typeface="Calibri"/>
                <a:ea typeface="+mn-lt"/>
                <a:cs typeface="+mn-lt"/>
              </a:rPr>
            </a:br>
            <a:endParaRPr lang="en-GB" sz="2800">
              <a:solidFill>
                <a:schemeClr val="accent1"/>
              </a:solidFill>
              <a:latin typeface="Calibri"/>
              <a:cs typeface="Calibri"/>
            </a:endParaRPr>
          </a:p>
        </p:txBody>
      </p:sp>
    </p:spTree>
    <p:extLst>
      <p:ext uri="{BB962C8B-B14F-4D97-AF65-F5344CB8AC3E}">
        <p14:creationId xmlns:p14="http://schemas.microsoft.com/office/powerpoint/2010/main" val="3897902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solidFill>
                  <a:schemeClr val="accent1"/>
                </a:solidFill>
                <a:latin typeface="Calibri"/>
                <a:cs typeface="Calibri"/>
              </a:rPr>
              <a:t>SUPPORT - Apps</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436995" y="1452365"/>
            <a:ext cx="1173532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a:p>
            <a:endParaRPr lang="en-GB" sz="2800" b="1" u="sng">
              <a:solidFill>
                <a:schemeClr val="accent1"/>
              </a:solidFill>
              <a:latin typeface="Calibri"/>
              <a:ea typeface="+mn-lt"/>
              <a:cs typeface="+mn-lt"/>
            </a:endParaRPr>
          </a:p>
          <a:p>
            <a:r>
              <a:rPr lang="en-GB" sz="2800">
                <a:solidFill>
                  <a:srgbClr val="0D2E46"/>
                </a:solidFill>
                <a:ea typeface="+mn-lt"/>
                <a:cs typeface="+mn-lt"/>
                <a:hlinkClick r:id="rId4">
                  <a:extLst>
                    <a:ext uri="{A12FA001-AC4F-418D-AE19-62706E023703}">
                      <ahyp:hlinkClr xmlns:ahyp="http://schemas.microsoft.com/office/drawing/2018/hyperlinkcolor" xmlns="" val="tx"/>
                    </a:ext>
                  </a:extLst>
                </a:hlinkClick>
              </a:rPr>
              <a:t>I</a:t>
            </a:r>
            <a:r>
              <a:rPr lang="en-GB" sz="2800">
                <a:solidFill>
                  <a:schemeClr val="tx2"/>
                </a:solidFill>
                <a:latin typeface="Calibri"/>
                <a:ea typeface="+mn-lt"/>
                <a:cs typeface="+mn-lt"/>
                <a:hlinkClick r:id="rId4">
                  <a:extLst>
                    <a:ext uri="{A12FA001-AC4F-418D-AE19-62706E023703}">
                      <ahyp:hlinkClr xmlns:ahyp="http://schemas.microsoft.com/office/drawing/2018/hyperlinkcolor" xmlns="" val="tx"/>
                    </a:ext>
                  </a:extLst>
                </a:hlinkClick>
              </a:rPr>
              <a:t>nsight Timer - #1 Free Meditation App for Sleep, Relax &amp; More</a:t>
            </a:r>
            <a:endParaRPr lang="en-GB" sz="2800">
              <a:solidFill>
                <a:schemeClr val="tx2"/>
              </a:solidFill>
              <a:latin typeface="Calibri"/>
              <a:cs typeface="Calibri"/>
            </a:endParaRPr>
          </a:p>
          <a:p>
            <a:r>
              <a:rPr lang="en-GB" sz="2800" err="1">
                <a:solidFill>
                  <a:schemeClr val="tx2"/>
                </a:solidFill>
                <a:latin typeface="Calibri"/>
                <a:ea typeface="+mn-lt"/>
                <a:cs typeface="+mn-lt"/>
              </a:rPr>
              <a:t>BellyBio</a:t>
            </a:r>
            <a:r>
              <a:rPr lang="en-GB" sz="2800">
                <a:solidFill>
                  <a:schemeClr val="tx2"/>
                </a:solidFill>
                <a:latin typeface="Calibri"/>
                <a:ea typeface="+mn-lt"/>
                <a:cs typeface="+mn-lt"/>
              </a:rPr>
              <a:t>: Interactive breathing (by </a:t>
            </a:r>
            <a:r>
              <a:rPr lang="en-GB" sz="2800" err="1">
                <a:solidFill>
                  <a:schemeClr val="tx2"/>
                </a:solidFill>
                <a:latin typeface="Calibri"/>
                <a:ea typeface="+mn-lt"/>
                <a:cs typeface="+mn-lt"/>
              </a:rPr>
              <a:t>Relaxline</a:t>
            </a:r>
            <a:r>
              <a:rPr lang="en-GB" sz="2800">
                <a:solidFill>
                  <a:schemeClr val="tx2"/>
                </a:solidFill>
                <a:latin typeface="Calibri"/>
                <a:ea typeface="+mn-lt"/>
                <a:cs typeface="+mn-lt"/>
              </a:rPr>
              <a:t>)</a:t>
            </a:r>
            <a:br>
              <a:rPr lang="en-GB" sz="2800">
                <a:solidFill>
                  <a:schemeClr val="tx2"/>
                </a:solidFill>
                <a:latin typeface="Calibri"/>
                <a:ea typeface="+mn-lt"/>
                <a:cs typeface="+mn-lt"/>
              </a:rPr>
            </a:br>
            <a:r>
              <a:rPr lang="en-GB" sz="2800">
                <a:solidFill>
                  <a:schemeClr val="tx2"/>
                </a:solidFill>
                <a:latin typeface="Calibri"/>
                <a:ea typeface="+mn-lt"/>
                <a:cs typeface="+mn-lt"/>
              </a:rPr>
              <a:t>Get some headspace (free 10 day trial)</a:t>
            </a:r>
            <a:br>
              <a:rPr lang="en-GB" sz="2800">
                <a:solidFill>
                  <a:schemeClr val="tx2"/>
                </a:solidFill>
                <a:latin typeface="Calibri"/>
                <a:ea typeface="+mn-lt"/>
                <a:cs typeface="+mn-lt"/>
              </a:rPr>
            </a:br>
            <a:r>
              <a:rPr lang="en-GB" sz="2800" err="1">
                <a:solidFill>
                  <a:schemeClr val="tx2"/>
                </a:solidFill>
                <a:latin typeface="Calibri"/>
                <a:ea typeface="+mn-lt"/>
                <a:cs typeface="+mn-lt"/>
              </a:rPr>
              <a:t>ActiveME</a:t>
            </a:r>
            <a:r>
              <a:rPr lang="en-GB" sz="2800">
                <a:solidFill>
                  <a:schemeClr val="tx2"/>
                </a:solidFill>
                <a:latin typeface="Calibri"/>
                <a:ea typeface="+mn-lt"/>
                <a:cs typeface="+mn-lt"/>
              </a:rPr>
              <a:t> – activity diary </a:t>
            </a:r>
            <a:br>
              <a:rPr lang="en-GB" sz="2800">
                <a:solidFill>
                  <a:schemeClr val="tx2"/>
                </a:solidFill>
                <a:latin typeface="Calibri"/>
                <a:ea typeface="+mn-lt"/>
                <a:cs typeface="+mn-lt"/>
              </a:rPr>
            </a:br>
            <a:r>
              <a:rPr lang="en-GB" sz="2800">
                <a:solidFill>
                  <a:schemeClr val="tx2"/>
                </a:solidFill>
                <a:latin typeface="Calibri"/>
                <a:ea typeface="+mn-lt"/>
                <a:cs typeface="+mn-lt"/>
              </a:rPr>
              <a:t>Relax and sleep by Glenn Harrold</a:t>
            </a:r>
            <a:br>
              <a:rPr lang="en-GB" sz="2800">
                <a:solidFill>
                  <a:schemeClr val="tx2"/>
                </a:solidFill>
                <a:latin typeface="Calibri"/>
                <a:ea typeface="+mn-lt"/>
                <a:cs typeface="+mn-lt"/>
              </a:rPr>
            </a:br>
            <a:r>
              <a:rPr lang="en-GB" sz="2800">
                <a:solidFill>
                  <a:schemeClr val="tx2"/>
                </a:solidFill>
                <a:latin typeface="Calibri"/>
                <a:ea typeface="+mn-lt"/>
                <a:cs typeface="+mn-lt"/>
                <a:hlinkClick r:id="rId5">
                  <a:extLst>
                    <a:ext uri="{A12FA001-AC4F-418D-AE19-62706E023703}">
                      <ahyp:hlinkClr xmlns:ahyp="http://schemas.microsoft.com/office/drawing/2018/hyperlinkcolor" xmlns="" val="tx"/>
                    </a:ext>
                  </a:extLst>
                </a:hlinkClick>
              </a:rPr>
              <a:t>Calm - The #1 App for Meditation and Sleep</a:t>
            </a:r>
            <a:r>
              <a:rPr lang="en-GB" sz="2800">
                <a:solidFill>
                  <a:schemeClr val="tx2"/>
                </a:solidFill>
                <a:latin typeface="Calibri"/>
                <a:ea typeface="+mn-lt"/>
                <a:cs typeface="+mn-lt"/>
              </a:rPr>
              <a:t/>
            </a:r>
            <a:br>
              <a:rPr lang="en-GB" sz="2800">
                <a:solidFill>
                  <a:schemeClr val="tx2"/>
                </a:solidFill>
                <a:latin typeface="Calibri"/>
                <a:ea typeface="+mn-lt"/>
                <a:cs typeface="+mn-lt"/>
              </a:rPr>
            </a:br>
            <a:r>
              <a:rPr lang="en-GB" sz="2800">
                <a:solidFill>
                  <a:schemeClr val="tx2"/>
                </a:solidFill>
                <a:latin typeface="Calibri"/>
                <a:ea typeface="+mn-lt"/>
                <a:cs typeface="+mn-lt"/>
                <a:hlinkClick r:id="rId6">
                  <a:extLst>
                    <a:ext uri="{A12FA001-AC4F-418D-AE19-62706E023703}">
                      <ahyp:hlinkClr xmlns:ahyp="http://schemas.microsoft.com/office/drawing/2018/hyperlinkcolor" xmlns="" val="tx"/>
                    </a:ext>
                  </a:extLst>
                </a:hlinkClick>
              </a:rPr>
              <a:t>Visible - Activity tracking for Long Covid and ME/CFS (makevisible.com)</a:t>
            </a:r>
            <a:r>
              <a:rPr lang="en-GB" sz="2800">
                <a:latin typeface="Calibri"/>
                <a:ea typeface="+mn-lt"/>
                <a:cs typeface="+mn-lt"/>
              </a:rPr>
              <a:t/>
            </a:r>
            <a:br>
              <a:rPr lang="en-GB" sz="2800">
                <a:latin typeface="Calibri"/>
                <a:ea typeface="+mn-lt"/>
                <a:cs typeface="+mn-lt"/>
              </a:rPr>
            </a:br>
            <a:endParaRPr lang="en-GB" sz="2800">
              <a:solidFill>
                <a:schemeClr val="accent1"/>
              </a:solidFill>
              <a:latin typeface="Calibri"/>
              <a:cs typeface="Calibri"/>
            </a:endParaRPr>
          </a:p>
        </p:txBody>
      </p:sp>
    </p:spTree>
    <p:extLst>
      <p:ext uri="{BB962C8B-B14F-4D97-AF65-F5344CB8AC3E}">
        <p14:creationId xmlns:p14="http://schemas.microsoft.com/office/powerpoint/2010/main" val="545779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D42D55D-D6B2-8FD1-CE33-1233C900E1C0}"/>
              </a:ext>
            </a:extLst>
          </p:cNvPr>
          <p:cNvSpPr/>
          <p:nvPr/>
        </p:nvSpPr>
        <p:spPr>
          <a:xfrm>
            <a:off x="2761599" y="5545"/>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174632" y="410735"/>
            <a:ext cx="10866707" cy="1107996"/>
          </a:xfrm>
          <a:prstGeom prst="rect">
            <a:avLst/>
          </a:prstGeom>
          <a:noFill/>
        </p:spPr>
        <p:txBody>
          <a:bodyPr wrap="square" lIns="91440" tIns="45720" rIns="91440" bIns="45720" rtlCol="0" anchor="t">
            <a:spAutoFit/>
          </a:bodyPr>
          <a:lstStyle/>
          <a:p>
            <a:pPr algn="ctr"/>
            <a:r>
              <a:rPr lang="en-GB" sz="4800" b="1">
                <a:solidFill>
                  <a:schemeClr val="bg1"/>
                </a:solidFill>
                <a:latin typeface="Calibri"/>
                <a:cs typeface="Calibri"/>
              </a:rPr>
              <a:t>How do we use our energy?</a:t>
            </a:r>
            <a:r>
              <a:rPr lang="en-GB" sz="6600" b="1">
                <a:solidFill>
                  <a:schemeClr val="bg1"/>
                </a:solidFill>
                <a:latin typeface="Calibri"/>
                <a:cs typeface="Calibri"/>
              </a:rPr>
              <a:t> </a:t>
            </a:r>
          </a:p>
        </p:txBody>
      </p:sp>
      <p:sp>
        <p:nvSpPr>
          <p:cNvPr id="8" name="TextBox 7">
            <a:extLst>
              <a:ext uri="{FF2B5EF4-FFF2-40B4-BE49-F238E27FC236}">
                <a16:creationId xmlns:a16="http://schemas.microsoft.com/office/drawing/2014/main" xmlns="" id="{925945FA-591E-5637-1108-C806D11EF157}"/>
              </a:ext>
            </a:extLst>
          </p:cNvPr>
          <p:cNvSpPr txBox="1"/>
          <p:nvPr/>
        </p:nvSpPr>
        <p:spPr>
          <a:xfrm>
            <a:off x="477864" y="1717729"/>
            <a:ext cx="1096505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alibri"/>
                <a:cs typeface="Calibri"/>
              </a:rPr>
              <a:t>There are 4 key types of energy use, these are -</a:t>
            </a:r>
          </a:p>
          <a:p>
            <a:endParaRPr lang="en-US" sz="3200">
              <a:latin typeface="Calibri"/>
              <a:cs typeface="Calibri"/>
            </a:endParaRPr>
          </a:p>
          <a:p>
            <a:pPr marL="457200" indent="-457200">
              <a:buFont typeface="Arial"/>
              <a:buChar char="•"/>
            </a:pPr>
            <a:r>
              <a:rPr lang="en-US" sz="3200" b="1">
                <a:solidFill>
                  <a:srgbClr val="000000"/>
                </a:solidFill>
                <a:latin typeface="Calibri"/>
                <a:cs typeface="Calibri"/>
              </a:rPr>
              <a:t>PHYSICAL</a:t>
            </a:r>
            <a:r>
              <a:rPr lang="en-US" sz="3200">
                <a:solidFill>
                  <a:srgbClr val="000000"/>
                </a:solidFill>
                <a:latin typeface="Calibri"/>
                <a:cs typeface="Calibri"/>
              </a:rPr>
              <a:t> </a:t>
            </a:r>
            <a:r>
              <a:rPr lang="en-US" sz="3200">
                <a:latin typeface="Calibri"/>
                <a:cs typeface="Calibri"/>
              </a:rPr>
              <a:t>– movement, sitting, standing, dancing etc. </a:t>
            </a:r>
          </a:p>
          <a:p>
            <a:pPr marL="457200" indent="-457200">
              <a:buFont typeface="Arial"/>
              <a:buChar char="•"/>
            </a:pPr>
            <a:r>
              <a:rPr lang="en-US" sz="3200" b="1">
                <a:latin typeface="Calibri"/>
                <a:cs typeface="Calibri"/>
              </a:rPr>
              <a:t>SOCIAL </a:t>
            </a:r>
            <a:r>
              <a:rPr lang="en-US" sz="3200">
                <a:latin typeface="Calibri"/>
                <a:cs typeface="Calibri"/>
              </a:rPr>
              <a:t>-  spending time with others, building relationships, reading social cues.</a:t>
            </a:r>
          </a:p>
          <a:p>
            <a:pPr marL="457200" indent="-457200">
              <a:buFont typeface="Arial"/>
              <a:buChar char="•"/>
            </a:pPr>
            <a:r>
              <a:rPr lang="en-US" sz="3200" b="1">
                <a:latin typeface="Calibri"/>
                <a:cs typeface="Calibri"/>
              </a:rPr>
              <a:t>EMOTIONAL</a:t>
            </a:r>
            <a:r>
              <a:rPr lang="en-US" sz="3200">
                <a:latin typeface="Calibri"/>
                <a:cs typeface="Calibri"/>
              </a:rPr>
              <a:t> – our feelings</a:t>
            </a:r>
          </a:p>
          <a:p>
            <a:pPr marL="457200" indent="-457200">
              <a:buFont typeface="Arial"/>
              <a:buChar char="•"/>
            </a:pPr>
            <a:r>
              <a:rPr lang="en-US" sz="3200" b="1">
                <a:latin typeface="Calibri"/>
                <a:cs typeface="Calibri"/>
              </a:rPr>
              <a:t>THINKING</a:t>
            </a:r>
            <a:r>
              <a:rPr lang="en-US" sz="3200">
                <a:latin typeface="Calibri"/>
                <a:cs typeface="Calibri"/>
              </a:rPr>
              <a:t> – focus, understanding, memory, planning and problem solving. </a:t>
            </a:r>
          </a:p>
        </p:txBody>
      </p:sp>
    </p:spTree>
    <p:extLst>
      <p:ext uri="{BB962C8B-B14F-4D97-AF65-F5344CB8AC3E}">
        <p14:creationId xmlns:p14="http://schemas.microsoft.com/office/powerpoint/2010/main" val="3636621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47317" y="160704"/>
            <a:ext cx="9523522" cy="1107996"/>
          </a:xfrm>
          <a:prstGeom prst="rect">
            <a:avLst/>
          </a:prstGeom>
          <a:noFill/>
        </p:spPr>
        <p:txBody>
          <a:bodyPr wrap="square" lIns="91440" tIns="45720" rIns="91440" bIns="45720" rtlCol="0" anchor="t">
            <a:spAutoFit/>
          </a:bodyPr>
          <a:lstStyle/>
          <a:p>
            <a:pPr algn="ctr"/>
            <a:r>
              <a:rPr lang="en-GB" sz="4800" b="1" u="sng">
                <a:solidFill>
                  <a:schemeClr val="bg1"/>
                </a:solidFill>
                <a:latin typeface="Calibri"/>
                <a:cs typeface="Calibri"/>
              </a:rPr>
              <a:t>Let's consider a normal morning?</a:t>
            </a:r>
            <a:r>
              <a:rPr lang="en-GB" sz="6600" b="1" u="sng">
                <a:solidFill>
                  <a:schemeClr val="bg1"/>
                </a:solidFill>
                <a:latin typeface="Calibri"/>
                <a:cs typeface="Calibri"/>
              </a:rPr>
              <a:t> </a:t>
            </a:r>
          </a:p>
        </p:txBody>
      </p:sp>
      <p:sp>
        <p:nvSpPr>
          <p:cNvPr id="8" name="TextBox 7">
            <a:extLst>
              <a:ext uri="{FF2B5EF4-FFF2-40B4-BE49-F238E27FC236}">
                <a16:creationId xmlns:a16="http://schemas.microsoft.com/office/drawing/2014/main" xmlns="" id="{925945FA-591E-5637-1108-C806D11EF157}"/>
              </a:ext>
            </a:extLst>
          </p:cNvPr>
          <p:cNvSpPr txBox="1"/>
          <p:nvPr/>
        </p:nvSpPr>
        <p:spPr>
          <a:xfrm>
            <a:off x="477864" y="1717729"/>
            <a:ext cx="109650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alibri"/>
                <a:cs typeface="Calibri"/>
              </a:rPr>
              <a:t>"This morning,  I switched off my alarm, got out of bed and made myself some breakfast.  I really like the coffee from my new coffee machine, it cheers me up. </a:t>
            </a:r>
            <a:endParaRPr lang="en-US">
              <a:solidFill>
                <a:schemeClr val="bg1"/>
              </a:solidFill>
            </a:endParaRPr>
          </a:p>
          <a:p>
            <a:r>
              <a:rPr lang="en-US" sz="3200">
                <a:solidFill>
                  <a:schemeClr val="bg1"/>
                </a:solidFill>
                <a:latin typeface="Calibri"/>
                <a:cs typeface="Calibri"/>
              </a:rPr>
              <a:t> I was chatting with my daughter about her college course and then had a shower.  She is struggling with some friends; I am really worried about her."</a:t>
            </a:r>
            <a:r>
              <a:rPr lang="en-US" sz="3200">
                <a:latin typeface="Calibri"/>
                <a:cs typeface="Calibri"/>
              </a:rPr>
              <a:t> </a:t>
            </a:r>
            <a:endParaRPr lang="en-US"/>
          </a:p>
        </p:txBody>
      </p:sp>
      <p:sp>
        <p:nvSpPr>
          <p:cNvPr id="4" name="TextBox 3">
            <a:extLst>
              <a:ext uri="{FF2B5EF4-FFF2-40B4-BE49-F238E27FC236}">
                <a16:creationId xmlns:a16="http://schemas.microsoft.com/office/drawing/2014/main" xmlns="" id="{6FD68F10-53BB-B022-6A65-98099D5772EA}"/>
              </a:ext>
            </a:extLst>
          </p:cNvPr>
          <p:cNvSpPr txBox="1"/>
          <p:nvPr/>
        </p:nvSpPr>
        <p:spPr>
          <a:xfrm>
            <a:off x="680270" y="5907114"/>
            <a:ext cx="47269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solidFill>
                  <a:schemeClr val="bg1"/>
                </a:solidFill>
              </a:rPr>
              <a:t>PHYSICAL</a:t>
            </a:r>
          </a:p>
        </p:txBody>
      </p:sp>
      <p:sp>
        <p:nvSpPr>
          <p:cNvPr id="5" name="TextBox 4">
            <a:extLst>
              <a:ext uri="{FF2B5EF4-FFF2-40B4-BE49-F238E27FC236}">
                <a16:creationId xmlns:a16="http://schemas.microsoft.com/office/drawing/2014/main" xmlns="" id="{7AD785B6-AB64-EF10-614D-6BCA2E0891B7}"/>
              </a:ext>
            </a:extLst>
          </p:cNvPr>
          <p:cNvSpPr txBox="1"/>
          <p:nvPr/>
        </p:nvSpPr>
        <p:spPr>
          <a:xfrm>
            <a:off x="3060913" y="5907113"/>
            <a:ext cx="47269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latin typeface="Calibri"/>
                <a:cs typeface="Calibri"/>
              </a:rPr>
              <a:t>EMOTIONAL</a:t>
            </a:r>
            <a:r>
              <a:rPr lang="en-GB" sz="2800">
                <a:latin typeface="Calibri"/>
                <a:cs typeface="Calibri"/>
              </a:rPr>
              <a:t> </a:t>
            </a:r>
          </a:p>
        </p:txBody>
      </p:sp>
      <p:sp>
        <p:nvSpPr>
          <p:cNvPr id="6" name="TextBox 5">
            <a:extLst>
              <a:ext uri="{FF2B5EF4-FFF2-40B4-BE49-F238E27FC236}">
                <a16:creationId xmlns:a16="http://schemas.microsoft.com/office/drawing/2014/main" xmlns="" id="{DC5EBD65-DB55-2307-0235-3CAC67EC0739}"/>
              </a:ext>
            </a:extLst>
          </p:cNvPr>
          <p:cNvSpPr txBox="1"/>
          <p:nvPr/>
        </p:nvSpPr>
        <p:spPr>
          <a:xfrm>
            <a:off x="7788704" y="5907114"/>
            <a:ext cx="47269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solidFill>
                  <a:schemeClr val="bg1"/>
                </a:solidFill>
                <a:latin typeface="Calibri"/>
                <a:cs typeface="Calibri"/>
              </a:rPr>
              <a:t>SOCIAL</a:t>
            </a:r>
          </a:p>
        </p:txBody>
      </p:sp>
      <p:sp>
        <p:nvSpPr>
          <p:cNvPr id="9" name="TextBox 8">
            <a:extLst>
              <a:ext uri="{FF2B5EF4-FFF2-40B4-BE49-F238E27FC236}">
                <a16:creationId xmlns:a16="http://schemas.microsoft.com/office/drawing/2014/main" xmlns="" id="{2813B6C8-316A-9519-7BEB-5DDC405532C2}"/>
              </a:ext>
            </a:extLst>
          </p:cNvPr>
          <p:cNvSpPr txBox="1"/>
          <p:nvPr/>
        </p:nvSpPr>
        <p:spPr>
          <a:xfrm>
            <a:off x="5412500" y="5907114"/>
            <a:ext cx="2182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solidFill>
                  <a:schemeClr val="bg1"/>
                </a:solidFill>
              </a:rPr>
              <a:t>THINKING</a:t>
            </a:r>
          </a:p>
        </p:txBody>
      </p:sp>
      <p:sp>
        <p:nvSpPr>
          <p:cNvPr id="10" name="TextBox 9">
            <a:extLst>
              <a:ext uri="{FF2B5EF4-FFF2-40B4-BE49-F238E27FC236}">
                <a16:creationId xmlns:a16="http://schemas.microsoft.com/office/drawing/2014/main" xmlns="" id="{30644A0C-5C58-78F1-FCAA-88B2679A8CBB}"/>
              </a:ext>
            </a:extLst>
          </p:cNvPr>
          <p:cNvSpPr txBox="1"/>
          <p:nvPr/>
        </p:nvSpPr>
        <p:spPr>
          <a:xfrm>
            <a:off x="37333" y="4998404"/>
            <a:ext cx="118342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alibri"/>
                <a:cs typeface="Calibri"/>
              </a:rPr>
              <a:t>** We are often not aware of the amount and type of energy we are using. **</a:t>
            </a:r>
          </a:p>
        </p:txBody>
      </p:sp>
    </p:spTree>
    <p:extLst>
      <p:ext uri="{BB962C8B-B14F-4D97-AF65-F5344CB8AC3E}">
        <p14:creationId xmlns:p14="http://schemas.microsoft.com/office/powerpoint/2010/main" val="2119866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xmlns="" id="{54A814B4-2BEC-4E58-154D-139ADDCD6C09}"/>
              </a:ext>
            </a:extLst>
          </p:cNvPr>
          <p:cNvPicPr>
            <a:picLocks noChangeAspect="1"/>
          </p:cNvPicPr>
          <p:nvPr/>
        </p:nvPicPr>
        <p:blipFill rotWithShape="1">
          <a:blip r:embed="rId4"/>
          <a:srcRect l="9202" t="16352" r="12233" b="5660"/>
          <a:stretch/>
        </p:blipFill>
        <p:spPr>
          <a:xfrm>
            <a:off x="377537" y="287547"/>
            <a:ext cx="9578684" cy="5348372"/>
          </a:xfrm>
          <a:prstGeom prst="rect">
            <a:avLst/>
          </a:prstGeom>
        </p:spPr>
      </p:pic>
      <p:sp>
        <p:nvSpPr>
          <p:cNvPr id="4" name="TextBox 3">
            <a:extLst>
              <a:ext uri="{FF2B5EF4-FFF2-40B4-BE49-F238E27FC236}">
                <a16:creationId xmlns:a16="http://schemas.microsoft.com/office/drawing/2014/main" xmlns="" id="{A7B0ADCE-E6B1-00FB-F115-765AE3CCE2F2}"/>
              </a:ext>
            </a:extLst>
          </p:cNvPr>
          <p:cNvSpPr txBox="1"/>
          <p:nvPr/>
        </p:nvSpPr>
        <p:spPr>
          <a:xfrm>
            <a:off x="180425" y="5978769"/>
            <a:ext cx="123577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mn-lt"/>
                <a:cs typeface="+mn-lt"/>
                <a:hlinkClick r:id="rId5"/>
              </a:rPr>
              <a:t>Lexi | Is this accurate? 🪫🪫 #fatigue #chronicfatigue #longcovid #longcovidrecovery #longcovidawareness #longhaulers #spoonie #postviralfatigue… | Instagram</a:t>
            </a:r>
            <a:endParaRPr lang="en-US"/>
          </a:p>
        </p:txBody>
      </p:sp>
    </p:spTree>
    <p:extLst>
      <p:ext uri="{BB962C8B-B14F-4D97-AF65-F5344CB8AC3E}">
        <p14:creationId xmlns:p14="http://schemas.microsoft.com/office/powerpoint/2010/main" val="613291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3" name="Picture 2" descr="A person leaning on a battery&#10;&#10;Description automatically generated">
            <a:extLst>
              <a:ext uri="{FF2B5EF4-FFF2-40B4-BE49-F238E27FC236}">
                <a16:creationId xmlns:a16="http://schemas.microsoft.com/office/drawing/2014/main" xmlns="" id="{E50E513C-F9C9-6507-0D85-EDF683167C38}"/>
              </a:ext>
            </a:extLst>
          </p:cNvPr>
          <p:cNvPicPr>
            <a:picLocks noChangeAspect="1"/>
          </p:cNvPicPr>
          <p:nvPr/>
        </p:nvPicPr>
        <p:blipFill>
          <a:blip r:embed="rId4"/>
          <a:stretch>
            <a:fillRect/>
          </a:stretch>
        </p:blipFill>
        <p:spPr>
          <a:xfrm>
            <a:off x="8440821" y="1644110"/>
            <a:ext cx="4307305" cy="4665989"/>
          </a:xfrm>
          <a:prstGeom prst="rect">
            <a:avLst/>
          </a:prstGeom>
        </p:spPr>
      </p:pic>
      <p:sp>
        <p:nvSpPr>
          <p:cNvPr id="6" name="Content Placeholder 2">
            <a:extLst>
              <a:ext uri="{FF2B5EF4-FFF2-40B4-BE49-F238E27FC236}">
                <a16:creationId xmlns:a16="http://schemas.microsoft.com/office/drawing/2014/main" xmlns="" id="{5963E3E2-6E50-5A2F-4EB4-A00B11F992A7}"/>
              </a:ext>
            </a:extLst>
          </p:cNvPr>
          <p:cNvSpPr txBox="1">
            <a:spLocks/>
          </p:cNvSpPr>
          <p:nvPr/>
        </p:nvSpPr>
        <p:spPr>
          <a:xfrm>
            <a:off x="518986" y="1645077"/>
            <a:ext cx="7229029" cy="47311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60120">
              <a:spcBef>
                <a:spcPts val="1050"/>
              </a:spcBef>
              <a:buNone/>
            </a:pPr>
            <a:r>
              <a:rPr lang="en-GB" sz="5400" b="1" kern="1200">
                <a:solidFill>
                  <a:schemeClr val="bg1"/>
                </a:solidFill>
                <a:latin typeface="Bradley Hand ITC"/>
                <a:ea typeface="+mn-ea"/>
                <a:cs typeface="Calibri" panose="020F0502020204030204"/>
              </a:rPr>
              <a:t>Extreme and persistent tiredness, weakness, or exhaustion of mental and/or physical origin that is not relieved by rest.</a:t>
            </a:r>
            <a:endParaRPr lang="en-US" sz="2300">
              <a:solidFill>
                <a:schemeClr val="bg1"/>
              </a:solidFill>
              <a:cs typeface="Calibri" panose="020F0502020204030204"/>
            </a:endParaRPr>
          </a:p>
          <a:p>
            <a:pPr marL="0" indent="0" algn="r" defTabSz="960120">
              <a:spcBef>
                <a:spcPts val="1050"/>
              </a:spcBef>
              <a:buNone/>
            </a:pPr>
            <a:r>
              <a:rPr lang="en-GB" sz="2300">
                <a:cs typeface="Calibri" panose="020F0502020204030204"/>
              </a:rPr>
              <a:t> </a:t>
            </a:r>
            <a:r>
              <a:rPr lang="en-GB" sz="2300" kern="1200">
                <a:latin typeface="+mn-lt"/>
                <a:ea typeface="+mn-ea"/>
                <a:cs typeface="Calibri" panose="020F0502020204030204"/>
              </a:rPr>
              <a:t>[</a:t>
            </a:r>
            <a:r>
              <a:rPr lang="en-GB" sz="2300" u="sng" kern="1200">
                <a:latin typeface="+mn-lt"/>
                <a:ea typeface="+mn-ea"/>
                <a:cs typeface="Calibri" panose="020F0502020204030204"/>
              </a:rPr>
              <a:t>Dittner, 2004</a:t>
            </a:r>
            <a:r>
              <a:rPr lang="en-GB" sz="2300">
                <a:cs typeface="Calibri" panose="020F0502020204030204"/>
              </a:rPr>
              <a:t>]</a:t>
            </a:r>
            <a:endParaRPr lang="en-US" sz="2300">
              <a:cs typeface="Calibri" panose="020F0502020204030204"/>
            </a:endParaRPr>
          </a:p>
        </p:txBody>
      </p:sp>
      <p:sp>
        <p:nvSpPr>
          <p:cNvPr id="8" name="Title 1">
            <a:extLst>
              <a:ext uri="{FF2B5EF4-FFF2-40B4-BE49-F238E27FC236}">
                <a16:creationId xmlns:a16="http://schemas.microsoft.com/office/drawing/2014/main" xmlns="" id="{C4DCC80D-44A0-D17C-91FF-C6AD19C5B018}"/>
              </a:ext>
            </a:extLst>
          </p:cNvPr>
          <p:cNvSpPr>
            <a:spLocks noGrp="1"/>
          </p:cNvSpPr>
          <p:nvPr>
            <p:ph type="title"/>
          </p:nvPr>
        </p:nvSpPr>
        <p:spPr>
          <a:xfrm>
            <a:off x="2983778" y="-603183"/>
            <a:ext cx="5447204" cy="1641749"/>
          </a:xfrm>
        </p:spPr>
        <p:txBody>
          <a:bodyPr vert="horz" lIns="91440" tIns="45720" rIns="91440" bIns="45720" rtlCol="0" anchor="b">
            <a:normAutofit/>
          </a:bodyPr>
          <a:lstStyle/>
          <a:p>
            <a:r>
              <a:rPr lang="en-US" sz="5400">
                <a:solidFill>
                  <a:schemeClr val="bg1"/>
                </a:solidFill>
                <a:cs typeface="Calibri Light"/>
              </a:rPr>
              <a:t>Fatigue</a:t>
            </a:r>
            <a:endParaRPr lang="en-US" sz="5400" kern="1200">
              <a:solidFill>
                <a:schemeClr val="bg1"/>
              </a:solidFill>
              <a:latin typeface="+mj-lt"/>
              <a:ea typeface="+mj-ea"/>
              <a:cs typeface="+mj-cs"/>
            </a:endParaRPr>
          </a:p>
        </p:txBody>
      </p:sp>
    </p:spTree>
    <p:extLst>
      <p:ext uri="{BB962C8B-B14F-4D97-AF65-F5344CB8AC3E}">
        <p14:creationId xmlns:p14="http://schemas.microsoft.com/office/powerpoint/2010/main" val="4062369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8" name="Title 1">
            <a:extLst>
              <a:ext uri="{FF2B5EF4-FFF2-40B4-BE49-F238E27FC236}">
                <a16:creationId xmlns:a16="http://schemas.microsoft.com/office/drawing/2014/main" xmlns="" id="{C4DCC80D-44A0-D17C-91FF-C6AD19C5B018}"/>
              </a:ext>
            </a:extLst>
          </p:cNvPr>
          <p:cNvSpPr>
            <a:spLocks noGrp="1"/>
          </p:cNvSpPr>
          <p:nvPr>
            <p:ph type="title"/>
          </p:nvPr>
        </p:nvSpPr>
        <p:spPr>
          <a:xfrm>
            <a:off x="229882" y="-549709"/>
            <a:ext cx="9738467" cy="1641749"/>
          </a:xfrm>
        </p:spPr>
        <p:txBody>
          <a:bodyPr vert="horz" lIns="91440" tIns="45720" rIns="91440" bIns="45720" rtlCol="0" anchor="b">
            <a:normAutofit/>
          </a:bodyPr>
          <a:lstStyle/>
          <a:p>
            <a:r>
              <a:rPr lang="en-US" sz="4000" b="1">
                <a:solidFill>
                  <a:schemeClr val="bg1"/>
                </a:solidFill>
                <a:cs typeface="Calibri Light"/>
              </a:rPr>
              <a:t>WHAT CAUSES LONG COVID FATIGUE?</a:t>
            </a:r>
            <a:endParaRPr lang="en-US" sz="4000" b="1" kern="1200">
              <a:solidFill>
                <a:schemeClr val="bg1"/>
              </a:solidFill>
              <a:latin typeface="+mj-lt"/>
              <a:ea typeface="+mj-ea"/>
              <a:cs typeface="+mj-cs"/>
            </a:endParaRPr>
          </a:p>
        </p:txBody>
      </p:sp>
      <p:pic>
        <p:nvPicPr>
          <p:cNvPr id="5" name="Picture 14" descr="A logo of a microscope&#10;&#10;Description automatically generated">
            <a:extLst>
              <a:ext uri="{FF2B5EF4-FFF2-40B4-BE49-F238E27FC236}">
                <a16:creationId xmlns:a16="http://schemas.microsoft.com/office/drawing/2014/main" xmlns="" id="{89A60A7D-1072-2BD0-F73E-96A07D2ADD47}"/>
              </a:ext>
            </a:extLst>
          </p:cNvPr>
          <p:cNvPicPr>
            <a:picLocks noChangeAspect="1"/>
          </p:cNvPicPr>
          <p:nvPr/>
        </p:nvPicPr>
        <p:blipFill>
          <a:blip r:embed="rId4"/>
          <a:stretch>
            <a:fillRect/>
          </a:stretch>
        </p:blipFill>
        <p:spPr>
          <a:xfrm>
            <a:off x="8856632" y="1668685"/>
            <a:ext cx="1843562" cy="1754270"/>
          </a:xfrm>
          <a:prstGeom prst="rect">
            <a:avLst/>
          </a:prstGeom>
        </p:spPr>
      </p:pic>
      <p:sp>
        <p:nvSpPr>
          <p:cNvPr id="13" name="Rectangle: Rounded Corners 12">
            <a:extLst>
              <a:ext uri="{FF2B5EF4-FFF2-40B4-BE49-F238E27FC236}">
                <a16:creationId xmlns:a16="http://schemas.microsoft.com/office/drawing/2014/main" xmlns="" id="{7EEEA009-085B-4847-3338-FD76C51446C6}"/>
              </a:ext>
            </a:extLst>
          </p:cNvPr>
          <p:cNvSpPr/>
          <p:nvPr/>
        </p:nvSpPr>
        <p:spPr>
          <a:xfrm>
            <a:off x="6412555" y="5254243"/>
            <a:ext cx="5786115" cy="1265131"/>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lnSpc>
                <a:spcPct val="90000"/>
              </a:lnSpc>
              <a:spcAft>
                <a:spcPts val="600"/>
              </a:spcAft>
            </a:pPr>
            <a:r>
              <a:rPr lang="en-GB" sz="3096" kern="1200">
                <a:solidFill>
                  <a:srgbClr val="444444"/>
                </a:solidFill>
                <a:latin typeface="+mn-lt"/>
                <a:ea typeface="+mn-ea"/>
                <a:cs typeface="Calibri"/>
              </a:rPr>
              <a:t> Breathing patterns</a:t>
            </a:r>
            <a:endParaRPr lang="en-US" sz="3096" kern="1200">
              <a:solidFill>
                <a:srgbClr val="444444"/>
              </a:solidFill>
              <a:latin typeface="+mn-lt"/>
              <a:ea typeface="+mn-ea"/>
              <a:cs typeface="Calibri"/>
            </a:endParaRPr>
          </a:p>
          <a:p>
            <a:pPr algn="ctr">
              <a:spcAft>
                <a:spcPts val="600"/>
              </a:spcAft>
            </a:pPr>
            <a:endParaRPr lang="en-GB">
              <a:cs typeface="Calibri"/>
            </a:endParaRPr>
          </a:p>
        </p:txBody>
      </p:sp>
      <p:sp>
        <p:nvSpPr>
          <p:cNvPr id="15" name="Rectangle: Rounded Corners 14">
            <a:extLst>
              <a:ext uri="{FF2B5EF4-FFF2-40B4-BE49-F238E27FC236}">
                <a16:creationId xmlns:a16="http://schemas.microsoft.com/office/drawing/2014/main" xmlns="" id="{3E42CA0A-417A-978C-A742-BA3F833A4A0F}"/>
              </a:ext>
            </a:extLst>
          </p:cNvPr>
          <p:cNvSpPr/>
          <p:nvPr/>
        </p:nvSpPr>
        <p:spPr>
          <a:xfrm>
            <a:off x="170312" y="3605579"/>
            <a:ext cx="5475655" cy="1361278"/>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spcAft>
                <a:spcPts val="600"/>
              </a:spcAft>
            </a:pPr>
            <a:r>
              <a:rPr lang="en-GB" sz="3050">
                <a:solidFill>
                  <a:srgbClr val="000000"/>
                </a:solidFill>
                <a:cs typeface="Calibri"/>
              </a:rPr>
              <a:t>Latent virus (puddle)</a:t>
            </a:r>
          </a:p>
        </p:txBody>
      </p:sp>
      <p:sp>
        <p:nvSpPr>
          <p:cNvPr id="3" name="Rectangle: Rounded Corners 2">
            <a:extLst>
              <a:ext uri="{FF2B5EF4-FFF2-40B4-BE49-F238E27FC236}">
                <a16:creationId xmlns:a16="http://schemas.microsoft.com/office/drawing/2014/main" xmlns="" id="{D8D7615E-7D03-33B3-0F40-71D8EFF18D61}"/>
              </a:ext>
            </a:extLst>
          </p:cNvPr>
          <p:cNvSpPr/>
          <p:nvPr/>
        </p:nvSpPr>
        <p:spPr>
          <a:xfrm>
            <a:off x="127177" y="1894674"/>
            <a:ext cx="5561918" cy="1447540"/>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spcAft>
                <a:spcPts val="600"/>
              </a:spcAft>
            </a:pPr>
            <a:r>
              <a:rPr lang="en-GB" sz="3050">
                <a:solidFill>
                  <a:srgbClr val="000000"/>
                </a:solidFill>
                <a:cs typeface="Calibri"/>
              </a:rPr>
              <a:t>Systemic inflammation</a:t>
            </a:r>
            <a:endParaRPr lang="en-US" sz="3600" err="1">
              <a:cs typeface="Calibri"/>
            </a:endParaRPr>
          </a:p>
        </p:txBody>
      </p:sp>
      <p:sp>
        <p:nvSpPr>
          <p:cNvPr id="4" name="Rectangle: Rounded Corners 3">
            <a:extLst>
              <a:ext uri="{FF2B5EF4-FFF2-40B4-BE49-F238E27FC236}">
                <a16:creationId xmlns:a16="http://schemas.microsoft.com/office/drawing/2014/main" xmlns="" id="{B9171204-A0DC-ABE2-1A1E-78586360B549}"/>
              </a:ext>
            </a:extLst>
          </p:cNvPr>
          <p:cNvSpPr/>
          <p:nvPr/>
        </p:nvSpPr>
        <p:spPr>
          <a:xfrm>
            <a:off x="184688" y="5258974"/>
            <a:ext cx="5533165" cy="1246261"/>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spcAft>
                <a:spcPts val="600"/>
              </a:spcAft>
            </a:pPr>
            <a:r>
              <a:rPr lang="en-GB" sz="3096" kern="1200">
                <a:solidFill>
                  <a:srgbClr val="000000"/>
                </a:solidFill>
                <a:latin typeface="+mn-lt"/>
                <a:ea typeface="+mn-ea"/>
                <a:cs typeface="Calibri"/>
              </a:rPr>
              <a:t>Antibodies</a:t>
            </a:r>
            <a:endParaRPr lang="en-US" sz="3600">
              <a:cs typeface="Calibri"/>
            </a:endParaRPr>
          </a:p>
        </p:txBody>
      </p:sp>
      <p:sp>
        <p:nvSpPr>
          <p:cNvPr id="6" name="Rectangle: Rounded Corners 5">
            <a:extLst>
              <a:ext uri="{FF2B5EF4-FFF2-40B4-BE49-F238E27FC236}">
                <a16:creationId xmlns:a16="http://schemas.microsoft.com/office/drawing/2014/main" xmlns="" id="{AE718FB8-A02C-C014-CB1B-32057D1DACC2}"/>
              </a:ext>
            </a:extLst>
          </p:cNvPr>
          <p:cNvSpPr/>
          <p:nvPr/>
        </p:nvSpPr>
        <p:spPr>
          <a:xfrm>
            <a:off x="6412554" y="3600846"/>
            <a:ext cx="5786115" cy="1265131"/>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lnSpc>
                <a:spcPct val="90000"/>
              </a:lnSpc>
              <a:spcAft>
                <a:spcPts val="600"/>
              </a:spcAft>
            </a:pPr>
            <a:r>
              <a:rPr lang="en-GB" sz="3050">
                <a:solidFill>
                  <a:srgbClr val="444444"/>
                </a:solidFill>
                <a:cs typeface="Calibri"/>
              </a:rPr>
              <a:t>Tissue/cellular damage</a:t>
            </a:r>
            <a:endParaRPr lang="en-US" sz="3096" kern="1200">
              <a:solidFill>
                <a:srgbClr val="444444"/>
              </a:solidFill>
              <a:latin typeface="+mn-lt"/>
              <a:ea typeface="+mn-ea"/>
              <a:cs typeface="Calibri"/>
            </a:endParaRPr>
          </a:p>
          <a:p>
            <a:pPr algn="ctr">
              <a:spcAft>
                <a:spcPts val="600"/>
              </a:spcAft>
            </a:pPr>
            <a:endParaRPr lang="en-GB">
              <a:cs typeface="Calibri"/>
            </a:endParaRPr>
          </a:p>
        </p:txBody>
      </p:sp>
    </p:spTree>
    <p:extLst>
      <p:ext uri="{BB962C8B-B14F-4D97-AF65-F5344CB8AC3E}">
        <p14:creationId xmlns:p14="http://schemas.microsoft.com/office/powerpoint/2010/main" val="3657252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8" name="Title 1">
            <a:extLst>
              <a:ext uri="{FF2B5EF4-FFF2-40B4-BE49-F238E27FC236}">
                <a16:creationId xmlns:a16="http://schemas.microsoft.com/office/drawing/2014/main" xmlns="" id="{C4DCC80D-44A0-D17C-91FF-C6AD19C5B018}"/>
              </a:ext>
            </a:extLst>
          </p:cNvPr>
          <p:cNvSpPr>
            <a:spLocks noGrp="1"/>
          </p:cNvSpPr>
          <p:nvPr>
            <p:ph type="title"/>
          </p:nvPr>
        </p:nvSpPr>
        <p:spPr>
          <a:xfrm>
            <a:off x="229882" y="-549709"/>
            <a:ext cx="9738467" cy="1641749"/>
          </a:xfrm>
        </p:spPr>
        <p:txBody>
          <a:bodyPr vert="horz" lIns="91440" tIns="45720" rIns="91440" bIns="45720" rtlCol="0" anchor="b">
            <a:normAutofit/>
          </a:bodyPr>
          <a:lstStyle/>
          <a:p>
            <a:r>
              <a:rPr lang="en-US" sz="4000" b="1">
                <a:solidFill>
                  <a:schemeClr val="bg1"/>
                </a:solidFill>
                <a:cs typeface="Calibri Light"/>
              </a:rPr>
              <a:t>CONTRIBUTING FACTORS TO FATIGUE</a:t>
            </a:r>
            <a:endParaRPr lang="en-US" sz="4000" b="1" kern="1200">
              <a:solidFill>
                <a:schemeClr val="bg1"/>
              </a:solidFill>
              <a:latin typeface="+mj-lt"/>
              <a:cs typeface="Calibri Light"/>
            </a:endParaRPr>
          </a:p>
        </p:txBody>
      </p:sp>
      <p:graphicFrame>
        <p:nvGraphicFramePr>
          <p:cNvPr id="7" name="Diagram 4">
            <a:extLst>
              <a:ext uri="{FF2B5EF4-FFF2-40B4-BE49-F238E27FC236}">
                <a16:creationId xmlns:a16="http://schemas.microsoft.com/office/drawing/2014/main" xmlns="" id="{463C9C8A-91EF-552C-9241-6B3160649394}"/>
              </a:ext>
            </a:extLst>
          </p:cNvPr>
          <p:cNvGraphicFramePr>
            <a:graphicFrameLocks noGrp="1"/>
          </p:cNvGraphicFramePr>
          <p:nvPr>
            <p:ph idx="1"/>
            <p:extLst>
              <p:ext uri="{D42A27DB-BD31-4B8C-83A1-F6EECF244321}">
                <p14:modId xmlns:p14="http://schemas.microsoft.com/office/powerpoint/2010/main" val="2044429697"/>
              </p:ext>
            </p:extLst>
          </p:nvPr>
        </p:nvGraphicFramePr>
        <p:xfrm>
          <a:off x="87537" y="1646098"/>
          <a:ext cx="9647185" cy="496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2080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45ea39-1023-4084-bf8f-589fc570305c">
      <Terms xmlns="http://schemas.microsoft.com/office/infopath/2007/PartnerControls"/>
    </lcf76f155ced4ddcb4097134ff3c332f>
    <TaxCatchAll xmlns="8700e00f-5a9f-4f9c-b65f-9ddf4d759177" xsi:nil="true"/>
    <SharedWithUsers xmlns="8700e00f-5a9f-4f9c-b65f-9ddf4d759177">
      <UserInfo>
        <DisplayName>Spence, Joshua</DisplayName>
        <AccountId>31</AccountId>
        <AccountType/>
      </UserInfo>
      <UserInfo>
        <DisplayName>Hamilton, Kirsty</DisplayName>
        <AccountId>32</AccountId>
        <AccountType/>
      </UserInfo>
      <UserInfo>
        <DisplayName>Sharkey, Nicola</DisplayName>
        <AccountId>17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FAE9548E92C84E8D5872CF0BA16037" ma:contentTypeVersion="13" ma:contentTypeDescription="Create a new document." ma:contentTypeScope="" ma:versionID="57480bb8aeadc7d08c8d2d228ca70e8e">
  <xsd:schema xmlns:xsd="http://www.w3.org/2001/XMLSchema" xmlns:xs="http://www.w3.org/2001/XMLSchema" xmlns:p="http://schemas.microsoft.com/office/2006/metadata/properties" xmlns:ns2="e945ea39-1023-4084-bf8f-589fc570305c" xmlns:ns3="8700e00f-5a9f-4f9c-b65f-9ddf4d759177" targetNamespace="http://schemas.microsoft.com/office/2006/metadata/properties" ma:root="true" ma:fieldsID="ce0416b86a0665a528f687dde1a11513" ns2:_="" ns3:_="">
    <xsd:import namespace="e945ea39-1023-4084-bf8f-589fc570305c"/>
    <xsd:import namespace="8700e00f-5a9f-4f9c-b65f-9ddf4d7591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45ea39-1023-4084-bf8f-589fc5703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00e00f-5a9f-4f9c-b65f-9ddf4d7591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fc054ed-314c-442b-8ef7-adee4bd838e3}" ma:internalName="TaxCatchAll" ma:showField="CatchAllData" ma:web="8700e00f-5a9f-4f9c-b65f-9ddf4d7591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83829B-3CEE-41F1-824D-8E2FADCDFC86}">
  <ds:schemaRefs>
    <ds:schemaRef ds:uri="http://schemas.microsoft.com/sharepoint/v3/contenttype/forms"/>
  </ds:schemaRefs>
</ds:datastoreItem>
</file>

<file path=customXml/itemProps2.xml><?xml version="1.0" encoding="utf-8"?>
<ds:datastoreItem xmlns:ds="http://schemas.openxmlformats.org/officeDocument/2006/customXml" ds:itemID="{6C7DA02B-FC76-4F97-AED5-9F4461D26FFA}">
  <ds:schemaRefs>
    <ds:schemaRef ds:uri="e945ea39-1023-4084-bf8f-589fc570305c"/>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8700e00f-5a9f-4f9c-b65f-9ddf4d759177"/>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DC3EEC7-DBB3-44B4-AEEB-FB661A9E321A}">
  <ds:schemaRefs>
    <ds:schemaRef ds:uri="8700e00f-5a9f-4f9c-b65f-9ddf4d759177"/>
    <ds:schemaRef ds:uri="e945ea39-1023-4084-bf8f-589fc57030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TotalTime>
  <Words>953</Words>
  <Application>Microsoft Office PowerPoint</Application>
  <PresentationFormat>Widescreen</PresentationFormat>
  <Paragraphs>346</Paragraphs>
  <Slides>31</Slides>
  <Notes>27</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Arial</vt:lpstr>
      <vt:lpstr>Arial,Sans-Serif</vt:lpstr>
      <vt:lpstr>Bradley Hand ITC</vt:lpstr>
      <vt:lpstr>Calibri</vt:lpstr>
      <vt:lpstr>Calibri Light</vt:lpstr>
      <vt:lpstr>Century Gothic</vt:lpstr>
      <vt:lpstr>Georgia</vt:lpstr>
      <vt:lpstr>Trebuchet MS</vt:lpstr>
      <vt:lpstr>Wingdings 2</vt:lpstr>
      <vt:lpstr>Wingdings 3</vt:lpstr>
      <vt:lpstr>Slice</vt:lpstr>
      <vt:lpstr>Urban</vt:lpstr>
      <vt:lpstr>1_Office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Fatigue</vt:lpstr>
      <vt:lpstr>WHAT CAUSES LONG COVID FATIGUE?</vt:lpstr>
      <vt:lpstr>CONTRIBUTING FACTORS TO FATIGUE</vt:lpstr>
      <vt:lpstr>PowerPoint Presentation</vt:lpstr>
      <vt:lpstr>Recognition and  Acceptance </vt:lpstr>
      <vt:lpstr>PowerPoint Presentation</vt:lpstr>
      <vt:lpstr>UNDERSTANDING YOUR FATIGUE</vt:lpstr>
      <vt:lpstr>  Understanding  Your Energy Envelope </vt:lpstr>
      <vt:lpstr>activity diary</vt:lpstr>
      <vt:lpstr>PowerPoint Presentation</vt:lpstr>
      <vt:lpstr>Benefits of Using  A fatigue/ activity diary</vt:lpstr>
      <vt:lpstr>Understanding your  routine</vt:lpstr>
      <vt:lpstr>Consider your - </vt:lpstr>
      <vt:lpstr>Wellbeing Toolbox-  Strategies to improve your fatigue</vt:lpstr>
      <vt:lpstr>DIET</vt:lpstr>
      <vt:lpstr>Staying Hydrated</vt:lpstr>
      <vt:lpstr>SLEEP (RECOVERY)</vt:lpstr>
      <vt:lpstr>PowerPoint Presentation</vt:lpstr>
      <vt:lpstr>Making Changes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Practice Occupational Therapy within the Long Covid Service</dc:title>
  <dc:creator>Diane Hill</dc:creator>
  <cp:lastModifiedBy>Bruce, Lillian</cp:lastModifiedBy>
  <cp:revision>3</cp:revision>
  <dcterms:created xsi:type="dcterms:W3CDTF">2023-03-22T15:03:35Z</dcterms:created>
  <dcterms:modified xsi:type="dcterms:W3CDTF">2024-10-23T09:03:00Z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0x0101009CFAE9548E92C84E8D5872CF0BA16037</vt:lpwstr>
  </property>
  <property fmtid="{D5CDD505-2E9C-101B-9397-08002B2CF9AE}" pid="3" name="MediaServiceImageTags">
    <vt:lpwstr/>
  </property>
</Properties>
</file>