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6" r:id="rId2"/>
  </p:sldMasterIdLst>
  <p:notesMasterIdLst>
    <p:notesMasterId r:id="rId29"/>
  </p:notesMasterIdLst>
  <p:handoutMasterIdLst>
    <p:handoutMasterId r:id="rId30"/>
  </p:handoutMasterIdLst>
  <p:sldIdLst>
    <p:sldId id="314" r:id="rId3"/>
    <p:sldId id="341" r:id="rId4"/>
    <p:sldId id="337" r:id="rId5"/>
    <p:sldId id="318" r:id="rId6"/>
    <p:sldId id="322" r:id="rId7"/>
    <p:sldId id="315" r:id="rId8"/>
    <p:sldId id="339" r:id="rId9"/>
    <p:sldId id="324" r:id="rId10"/>
    <p:sldId id="319" r:id="rId11"/>
    <p:sldId id="323" r:id="rId12"/>
    <p:sldId id="326" r:id="rId13"/>
    <p:sldId id="344" r:id="rId14"/>
    <p:sldId id="342" r:id="rId15"/>
    <p:sldId id="343" r:id="rId16"/>
    <p:sldId id="345" r:id="rId17"/>
    <p:sldId id="347" r:id="rId18"/>
    <p:sldId id="348" r:id="rId19"/>
    <p:sldId id="349" r:id="rId20"/>
    <p:sldId id="350" r:id="rId21"/>
    <p:sldId id="351" r:id="rId22"/>
    <p:sldId id="352" r:id="rId23"/>
    <p:sldId id="353" r:id="rId24"/>
    <p:sldId id="354" r:id="rId25"/>
    <p:sldId id="355" r:id="rId26"/>
    <p:sldId id="356" r:id="rId27"/>
    <p:sldId id="35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3FB"/>
    <a:srgbClr val="6BCCE7"/>
    <a:srgbClr val="1461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54685" autoAdjust="0"/>
  </p:normalViewPr>
  <p:slideViewPr>
    <p:cSldViewPr snapToGrid="0">
      <p:cViewPr varScale="1">
        <p:scale>
          <a:sx n="36" d="100"/>
          <a:sy n="36" d="100"/>
        </p:scale>
        <p:origin x="1952" y="40"/>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90" d="100"/>
          <a:sy n="90"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 Hill" userId="28b2a563-1ac5-495b-9f49-10a1aff5fb4c" providerId="ADAL" clId="{2ECBB56D-D59F-440F-9C11-DF9D7F116694}"/>
    <pc:docChg chg="delSld">
      <pc:chgData name="Harris Hill" userId="28b2a563-1ac5-495b-9f49-10a1aff5fb4c" providerId="ADAL" clId="{2ECBB56D-D59F-440F-9C11-DF9D7F116694}" dt="2023-08-01T11:41:56.738" v="0" actId="47"/>
      <pc:docMkLst>
        <pc:docMk/>
      </pc:docMkLst>
      <pc:sldChg chg="del">
        <pc:chgData name="Harris Hill" userId="28b2a563-1ac5-495b-9f49-10a1aff5fb4c" providerId="ADAL" clId="{2ECBB56D-D59F-440F-9C11-DF9D7F116694}" dt="2023-08-01T11:41:56.738" v="0" actId="47"/>
        <pc:sldMkLst>
          <pc:docMk/>
          <pc:sldMk cId="1851896080" sldId="258"/>
        </pc:sldMkLst>
      </pc:sldChg>
      <pc:sldChg chg="del">
        <pc:chgData name="Harris Hill" userId="28b2a563-1ac5-495b-9f49-10a1aff5fb4c" providerId="ADAL" clId="{2ECBB56D-D59F-440F-9C11-DF9D7F116694}" dt="2023-08-01T11:41:56.738" v="0" actId="47"/>
        <pc:sldMkLst>
          <pc:docMk/>
          <pc:sldMk cId="3557027105" sldId="273"/>
        </pc:sldMkLst>
      </pc:sldChg>
      <pc:sldChg chg="del">
        <pc:chgData name="Harris Hill" userId="28b2a563-1ac5-495b-9f49-10a1aff5fb4c" providerId="ADAL" clId="{2ECBB56D-D59F-440F-9C11-DF9D7F116694}" dt="2023-08-01T11:41:56.738" v="0" actId="47"/>
        <pc:sldMkLst>
          <pc:docMk/>
          <pc:sldMk cId="1572058006" sldId="280"/>
        </pc:sldMkLst>
      </pc:sldChg>
      <pc:sldChg chg="del">
        <pc:chgData name="Harris Hill" userId="28b2a563-1ac5-495b-9f49-10a1aff5fb4c" providerId="ADAL" clId="{2ECBB56D-D59F-440F-9C11-DF9D7F116694}" dt="2023-08-01T11:41:56.738" v="0" actId="47"/>
        <pc:sldMkLst>
          <pc:docMk/>
          <pc:sldMk cId="3651983686" sldId="282"/>
        </pc:sldMkLst>
      </pc:sldChg>
      <pc:sldChg chg="del">
        <pc:chgData name="Harris Hill" userId="28b2a563-1ac5-495b-9f49-10a1aff5fb4c" providerId="ADAL" clId="{2ECBB56D-D59F-440F-9C11-DF9D7F116694}" dt="2023-08-01T11:41:56.738" v="0" actId="47"/>
        <pc:sldMkLst>
          <pc:docMk/>
          <pc:sldMk cId="2262533537" sldId="284"/>
        </pc:sldMkLst>
      </pc:sldChg>
      <pc:sldChg chg="del">
        <pc:chgData name="Harris Hill" userId="28b2a563-1ac5-495b-9f49-10a1aff5fb4c" providerId="ADAL" clId="{2ECBB56D-D59F-440F-9C11-DF9D7F116694}" dt="2023-08-01T11:41:56.738" v="0" actId="47"/>
        <pc:sldMkLst>
          <pc:docMk/>
          <pc:sldMk cId="55769792" sldId="287"/>
        </pc:sldMkLst>
      </pc:sldChg>
      <pc:sldChg chg="del">
        <pc:chgData name="Harris Hill" userId="28b2a563-1ac5-495b-9f49-10a1aff5fb4c" providerId="ADAL" clId="{2ECBB56D-D59F-440F-9C11-DF9D7F116694}" dt="2023-08-01T11:41:56.738" v="0" actId="47"/>
        <pc:sldMkLst>
          <pc:docMk/>
          <pc:sldMk cId="48214752" sldId="289"/>
        </pc:sldMkLst>
      </pc:sldChg>
      <pc:sldChg chg="del">
        <pc:chgData name="Harris Hill" userId="28b2a563-1ac5-495b-9f49-10a1aff5fb4c" providerId="ADAL" clId="{2ECBB56D-D59F-440F-9C11-DF9D7F116694}" dt="2023-08-01T11:41:56.738" v="0" actId="47"/>
        <pc:sldMkLst>
          <pc:docMk/>
          <pc:sldMk cId="1157504982" sldId="296"/>
        </pc:sldMkLst>
      </pc:sldChg>
      <pc:sldChg chg="del">
        <pc:chgData name="Harris Hill" userId="28b2a563-1ac5-495b-9f49-10a1aff5fb4c" providerId="ADAL" clId="{2ECBB56D-D59F-440F-9C11-DF9D7F116694}" dt="2023-08-01T11:41:56.738" v="0" actId="47"/>
        <pc:sldMkLst>
          <pc:docMk/>
          <pc:sldMk cId="1850685318" sldId="303"/>
        </pc:sldMkLst>
      </pc:sldChg>
      <pc:sldChg chg="del">
        <pc:chgData name="Harris Hill" userId="28b2a563-1ac5-495b-9f49-10a1aff5fb4c" providerId="ADAL" clId="{2ECBB56D-D59F-440F-9C11-DF9D7F116694}" dt="2023-08-01T11:41:56.738" v="0" actId="47"/>
        <pc:sldMkLst>
          <pc:docMk/>
          <pc:sldMk cId="4125306149" sldId="304"/>
        </pc:sldMkLst>
      </pc:sldChg>
      <pc:sldChg chg="del">
        <pc:chgData name="Harris Hill" userId="28b2a563-1ac5-495b-9f49-10a1aff5fb4c" providerId="ADAL" clId="{2ECBB56D-D59F-440F-9C11-DF9D7F116694}" dt="2023-08-01T11:41:56.738" v="0" actId="47"/>
        <pc:sldMkLst>
          <pc:docMk/>
          <pc:sldMk cId="2321613298" sldId="305"/>
        </pc:sldMkLst>
      </pc:sldChg>
      <pc:sldChg chg="del">
        <pc:chgData name="Harris Hill" userId="28b2a563-1ac5-495b-9f49-10a1aff5fb4c" providerId="ADAL" clId="{2ECBB56D-D59F-440F-9C11-DF9D7F116694}" dt="2023-08-01T11:41:56.738" v="0" actId="47"/>
        <pc:sldMkLst>
          <pc:docMk/>
          <pc:sldMk cId="3876977352" sldId="306"/>
        </pc:sldMkLst>
      </pc:sldChg>
      <pc:sldChg chg="del">
        <pc:chgData name="Harris Hill" userId="28b2a563-1ac5-495b-9f49-10a1aff5fb4c" providerId="ADAL" clId="{2ECBB56D-D59F-440F-9C11-DF9D7F116694}" dt="2023-08-01T11:41:56.738" v="0" actId="47"/>
        <pc:sldMkLst>
          <pc:docMk/>
          <pc:sldMk cId="715938200" sldId="307"/>
        </pc:sldMkLst>
      </pc:sldChg>
      <pc:sldChg chg="del">
        <pc:chgData name="Harris Hill" userId="28b2a563-1ac5-495b-9f49-10a1aff5fb4c" providerId="ADAL" clId="{2ECBB56D-D59F-440F-9C11-DF9D7F116694}" dt="2023-08-01T11:41:56.738" v="0" actId="47"/>
        <pc:sldMkLst>
          <pc:docMk/>
          <pc:sldMk cId="1319569874" sldId="308"/>
        </pc:sldMkLst>
      </pc:sldChg>
      <pc:sldChg chg="del">
        <pc:chgData name="Harris Hill" userId="28b2a563-1ac5-495b-9f49-10a1aff5fb4c" providerId="ADAL" clId="{2ECBB56D-D59F-440F-9C11-DF9D7F116694}" dt="2023-08-01T11:41:56.738" v="0" actId="47"/>
        <pc:sldMkLst>
          <pc:docMk/>
          <pc:sldMk cId="4236495677" sldId="310"/>
        </pc:sldMkLst>
      </pc:sldChg>
      <pc:sldChg chg="del">
        <pc:chgData name="Harris Hill" userId="28b2a563-1ac5-495b-9f49-10a1aff5fb4c" providerId="ADAL" clId="{2ECBB56D-D59F-440F-9C11-DF9D7F116694}" dt="2023-08-01T11:41:56.738" v="0" actId="47"/>
        <pc:sldMkLst>
          <pc:docMk/>
          <pc:sldMk cId="1100941227" sldId="311"/>
        </pc:sldMkLst>
      </pc:sldChg>
      <pc:sldChg chg="del">
        <pc:chgData name="Harris Hill" userId="28b2a563-1ac5-495b-9f49-10a1aff5fb4c" providerId="ADAL" clId="{2ECBB56D-D59F-440F-9C11-DF9D7F116694}" dt="2023-08-01T11:41:56.738" v="0" actId="47"/>
        <pc:sldMkLst>
          <pc:docMk/>
          <pc:sldMk cId="539831370" sldId="313"/>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C5D7F-3B9E-4AD0-9754-DC8D4E8CD0AD}"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6D25E3C-9919-4DFD-BE0B-9706B671270B}">
      <dgm:prSet/>
      <dgm:spPr/>
      <dgm:t>
        <a:bodyPr/>
        <a:lstStyle/>
        <a:p>
          <a:r>
            <a:rPr lang="en-GB" dirty="0"/>
            <a:t>Be respectful to others.</a:t>
          </a:r>
          <a:endParaRPr lang="en-US" dirty="0"/>
        </a:p>
      </dgm:t>
    </dgm:pt>
    <dgm:pt modelId="{B640AC7A-A290-4CDD-88E2-D3F682D71DAD}" type="parTrans" cxnId="{D190461B-505D-4B6D-B47F-70956BC21857}">
      <dgm:prSet/>
      <dgm:spPr/>
      <dgm:t>
        <a:bodyPr/>
        <a:lstStyle/>
        <a:p>
          <a:endParaRPr lang="en-US"/>
        </a:p>
      </dgm:t>
    </dgm:pt>
    <dgm:pt modelId="{CE7B3668-F14B-4AFF-9C2F-9F77CFFFDAB5}" type="sibTrans" cxnId="{D190461B-505D-4B6D-B47F-70956BC21857}">
      <dgm:prSet/>
      <dgm:spPr/>
      <dgm:t>
        <a:bodyPr/>
        <a:lstStyle/>
        <a:p>
          <a:endParaRPr lang="en-US"/>
        </a:p>
      </dgm:t>
    </dgm:pt>
    <dgm:pt modelId="{EDC0211E-B337-4A4A-955D-32D5225BFA1C}">
      <dgm:prSet/>
      <dgm:spPr/>
      <dgm:t>
        <a:bodyPr/>
        <a:lstStyle/>
        <a:p>
          <a:r>
            <a:rPr lang="en-GB" dirty="0"/>
            <a:t>Remember what is said in the group stays in the group (confidentiality)</a:t>
          </a:r>
          <a:endParaRPr lang="en-US" dirty="0"/>
        </a:p>
      </dgm:t>
    </dgm:pt>
    <dgm:pt modelId="{2C4DCC51-12B6-407F-8492-0366FA3AA4AD}" type="parTrans" cxnId="{E883C40C-E9F3-4AA5-9831-A3FDF3E886D2}">
      <dgm:prSet/>
      <dgm:spPr/>
      <dgm:t>
        <a:bodyPr/>
        <a:lstStyle/>
        <a:p>
          <a:endParaRPr lang="en-US"/>
        </a:p>
      </dgm:t>
    </dgm:pt>
    <dgm:pt modelId="{EDFE16E2-D04B-471E-AE61-196858E2812B}" type="sibTrans" cxnId="{E883C40C-E9F3-4AA5-9831-A3FDF3E886D2}">
      <dgm:prSet/>
      <dgm:spPr/>
      <dgm:t>
        <a:bodyPr/>
        <a:lstStyle/>
        <a:p>
          <a:endParaRPr lang="en-US"/>
        </a:p>
      </dgm:t>
    </dgm:pt>
    <dgm:pt modelId="{C3EB41E0-085C-4A43-A929-49DE6981E12A}">
      <dgm:prSet/>
      <dgm:spPr/>
      <dgm:t>
        <a:bodyPr/>
        <a:lstStyle/>
        <a:p>
          <a:r>
            <a:rPr lang="en-GB" dirty="0"/>
            <a:t>Don't interrupt - one person speaks at a time, raise your hand if you wish to talk/have a question. </a:t>
          </a:r>
          <a:endParaRPr lang="en-US" dirty="0"/>
        </a:p>
      </dgm:t>
    </dgm:pt>
    <dgm:pt modelId="{4B257012-00FF-46B3-AE76-E4B05CE05D1B}" type="parTrans" cxnId="{590E7E01-1D39-402F-AD9C-F573C2467463}">
      <dgm:prSet/>
      <dgm:spPr/>
      <dgm:t>
        <a:bodyPr/>
        <a:lstStyle/>
        <a:p>
          <a:endParaRPr lang="en-US"/>
        </a:p>
      </dgm:t>
    </dgm:pt>
    <dgm:pt modelId="{A992CE5F-9D03-4427-97B0-57AD36AD3E96}" type="sibTrans" cxnId="{590E7E01-1D39-402F-AD9C-F573C2467463}">
      <dgm:prSet/>
      <dgm:spPr/>
      <dgm:t>
        <a:bodyPr/>
        <a:lstStyle/>
        <a:p>
          <a:endParaRPr lang="en-US"/>
        </a:p>
      </dgm:t>
    </dgm:pt>
    <dgm:pt modelId="{9BCA376C-B01B-4368-8172-C8979DC31D85}">
      <dgm:prSet/>
      <dgm:spPr/>
      <dgm:t>
        <a:bodyPr/>
        <a:lstStyle/>
        <a:p>
          <a:r>
            <a:rPr lang="en-GB" dirty="0"/>
            <a:t>Ensure you are muted to allow everyone to hear the presentation without interruption. </a:t>
          </a:r>
          <a:endParaRPr lang="en-US" dirty="0"/>
        </a:p>
      </dgm:t>
    </dgm:pt>
    <dgm:pt modelId="{A4D972A3-2A07-470B-BA9F-EFBA66E5C4FC}" type="parTrans" cxnId="{E1A81EFA-BC73-42F7-ACFC-D2FDC3F73351}">
      <dgm:prSet/>
      <dgm:spPr/>
      <dgm:t>
        <a:bodyPr/>
        <a:lstStyle/>
        <a:p>
          <a:endParaRPr lang="en-US"/>
        </a:p>
      </dgm:t>
    </dgm:pt>
    <dgm:pt modelId="{34903B3A-DFBB-4CB3-B9F0-78A1290FFA87}" type="sibTrans" cxnId="{E1A81EFA-BC73-42F7-ACFC-D2FDC3F73351}">
      <dgm:prSet/>
      <dgm:spPr/>
      <dgm:t>
        <a:bodyPr/>
        <a:lstStyle/>
        <a:p>
          <a:endParaRPr lang="en-US"/>
        </a:p>
      </dgm:t>
    </dgm:pt>
    <dgm:pt modelId="{514B07E5-5AC1-49FC-812E-6706669A93CE}" type="pres">
      <dgm:prSet presAssocID="{FD9C5D7F-3B9E-4AD0-9754-DC8D4E8CD0AD}" presName="root" presStyleCnt="0">
        <dgm:presLayoutVars>
          <dgm:dir/>
          <dgm:resizeHandles val="exact"/>
        </dgm:presLayoutVars>
      </dgm:prSet>
      <dgm:spPr/>
      <dgm:t>
        <a:bodyPr/>
        <a:lstStyle/>
        <a:p>
          <a:endParaRPr lang="en-GB"/>
        </a:p>
      </dgm:t>
    </dgm:pt>
    <dgm:pt modelId="{FCA16770-65DB-4F66-874A-A61CD0BA1480}" type="pres">
      <dgm:prSet presAssocID="{C6D25E3C-9919-4DFD-BE0B-9706B671270B}" presName="compNode" presStyleCnt="0"/>
      <dgm:spPr/>
    </dgm:pt>
    <dgm:pt modelId="{BA2CC93F-480B-458D-8D18-5A4CD0065DD9}" type="pres">
      <dgm:prSet presAssocID="{C6D25E3C-9919-4DFD-BE0B-9706B671270B}"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val="0"/>
              </a:ext>
            </a:extLst>
          </a:blip>
          <a:stretch>
            <a:fillRect/>
          </a:stretch>
        </a:blipFill>
        <a:ln>
          <a:noFill/>
        </a:ln>
      </dgm:spPr>
      <dgm:t>
        <a:bodyPr/>
        <a:lstStyle/>
        <a:p>
          <a:endParaRPr lang="en-GB"/>
        </a:p>
      </dgm:t>
      <dgm:extLst>
        <a:ext uri="{E40237B7-FDA0-4F09-8148-C483321AD2D9}">
          <dgm14:cNvPr xmlns:dgm14="http://schemas.microsoft.com/office/drawing/2010/diagram" id="0" name="" descr="Eyes"/>
        </a:ext>
      </dgm:extLst>
    </dgm:pt>
    <dgm:pt modelId="{95C2B7A2-BB40-42D0-8EFC-B14895061B70}" type="pres">
      <dgm:prSet presAssocID="{C6D25E3C-9919-4DFD-BE0B-9706B671270B}" presName="spaceRect" presStyleCnt="0"/>
      <dgm:spPr/>
    </dgm:pt>
    <dgm:pt modelId="{995B729D-1A2F-4B60-9A90-1A22C16BBDBC}" type="pres">
      <dgm:prSet presAssocID="{C6D25E3C-9919-4DFD-BE0B-9706B671270B}" presName="textRect" presStyleLbl="revTx" presStyleIdx="0" presStyleCnt="4">
        <dgm:presLayoutVars>
          <dgm:chMax val="1"/>
          <dgm:chPref val="1"/>
        </dgm:presLayoutVars>
      </dgm:prSet>
      <dgm:spPr/>
      <dgm:t>
        <a:bodyPr/>
        <a:lstStyle/>
        <a:p>
          <a:endParaRPr lang="en-GB"/>
        </a:p>
      </dgm:t>
    </dgm:pt>
    <dgm:pt modelId="{ACD1FFB8-85A7-448C-AEF7-4B58B34D35B7}" type="pres">
      <dgm:prSet presAssocID="{CE7B3668-F14B-4AFF-9C2F-9F77CFFFDAB5}" presName="sibTrans" presStyleCnt="0"/>
      <dgm:spPr/>
    </dgm:pt>
    <dgm:pt modelId="{A0C5D21F-31AA-4300-9C0D-E1FB1A7C8562}" type="pres">
      <dgm:prSet presAssocID="{EDC0211E-B337-4A4A-955D-32D5225BFA1C}" presName="compNode" presStyleCnt="0"/>
      <dgm:spPr/>
    </dgm:pt>
    <dgm:pt modelId="{9E6E1044-72FE-4DE5-A92B-7CEF746052F0}" type="pres">
      <dgm:prSet presAssocID="{EDC0211E-B337-4A4A-955D-32D5225BFA1C}" presName="iconRect" presStyleLbl="node1" presStyleIdx="1" presStyleCnt="4"/>
      <dgm:spPr>
        <a:blipFill>
          <a:blip xmlns:r="http://schemas.openxmlformats.org/officeDocument/2006/relationships" r:embed="rId2" cstate="email">
            <a:extLst>
              <a:ext uri="{28A0092B-C50C-407E-A947-70E740481C1C}">
                <a14:useLocalDpi xmlns:a14="http://schemas.microsoft.com/office/drawing/2010/main" val="0"/>
              </a:ext>
            </a:extLst>
          </a:blip>
          <a:stretch>
            <a:fillRect/>
          </a:stretch>
        </a:blipFill>
        <a:ln>
          <a:noFill/>
        </a:ln>
      </dgm:spPr>
      <dgm:t>
        <a:bodyPr/>
        <a:lstStyle/>
        <a:p>
          <a:endParaRPr lang="en-GB"/>
        </a:p>
      </dgm:t>
      <dgm:extLst>
        <a:ext uri="{E40237B7-FDA0-4F09-8148-C483321AD2D9}">
          <dgm14:cNvPr xmlns:dgm14="http://schemas.microsoft.com/office/drawing/2010/diagram" id="0" name="" descr="Customer Review"/>
        </a:ext>
      </dgm:extLst>
    </dgm:pt>
    <dgm:pt modelId="{DB4FFDF3-67C0-49DE-B06C-68B0C4604587}" type="pres">
      <dgm:prSet presAssocID="{EDC0211E-B337-4A4A-955D-32D5225BFA1C}" presName="spaceRect" presStyleCnt="0"/>
      <dgm:spPr/>
    </dgm:pt>
    <dgm:pt modelId="{FB96870C-1F98-41C2-B40E-75AAF8C45E90}" type="pres">
      <dgm:prSet presAssocID="{EDC0211E-B337-4A4A-955D-32D5225BFA1C}" presName="textRect" presStyleLbl="revTx" presStyleIdx="1" presStyleCnt="4">
        <dgm:presLayoutVars>
          <dgm:chMax val="1"/>
          <dgm:chPref val="1"/>
        </dgm:presLayoutVars>
      </dgm:prSet>
      <dgm:spPr/>
      <dgm:t>
        <a:bodyPr/>
        <a:lstStyle/>
        <a:p>
          <a:endParaRPr lang="en-GB"/>
        </a:p>
      </dgm:t>
    </dgm:pt>
    <dgm:pt modelId="{9B64BAB4-CF85-43DC-BBF3-9B1ADFF71400}" type="pres">
      <dgm:prSet presAssocID="{EDFE16E2-D04B-471E-AE61-196858E2812B}" presName="sibTrans" presStyleCnt="0"/>
      <dgm:spPr/>
    </dgm:pt>
    <dgm:pt modelId="{620BD126-22E1-4DBA-80E3-81240E3F6CC6}" type="pres">
      <dgm:prSet presAssocID="{C3EB41E0-085C-4A43-A929-49DE6981E12A}" presName="compNode" presStyleCnt="0"/>
      <dgm:spPr/>
    </dgm:pt>
    <dgm:pt modelId="{4A5CA341-10F4-4F4B-9C04-56B8F0C3092C}" type="pres">
      <dgm:prSet presAssocID="{C3EB41E0-085C-4A43-A929-49DE6981E12A}" presName="iconRect" presStyleLbl="node1" presStyleIdx="2" presStyleCnt="4"/>
      <dgm:spPr>
        <a:blipFill>
          <a:blip xmlns:r="http://schemas.openxmlformats.org/officeDocument/2006/relationships" r:embed="rId3" cstate="email">
            <a:extLst>
              <a:ext uri="{28A0092B-C50C-407E-A947-70E740481C1C}">
                <a14:useLocalDpi xmlns:a14="http://schemas.microsoft.com/office/drawing/2010/main" val="0"/>
              </a:ext>
            </a:extLst>
          </a:blip>
          <a:stretch>
            <a:fillRect/>
          </a:stretch>
        </a:blipFill>
        <a:ln>
          <a:noFill/>
        </a:ln>
      </dgm:spPr>
      <dgm:t>
        <a:bodyPr/>
        <a:lstStyle/>
        <a:p>
          <a:endParaRPr lang="en-GB"/>
        </a:p>
      </dgm:t>
      <dgm:extLst>
        <a:ext uri="{E40237B7-FDA0-4F09-8148-C483321AD2D9}">
          <dgm14:cNvPr xmlns:dgm14="http://schemas.microsoft.com/office/drawing/2010/diagram" id="0" name="" descr="Deaf"/>
        </a:ext>
      </dgm:extLst>
    </dgm:pt>
    <dgm:pt modelId="{D613975E-EA7C-4224-B93C-3B087198FB87}" type="pres">
      <dgm:prSet presAssocID="{C3EB41E0-085C-4A43-A929-49DE6981E12A}" presName="spaceRect" presStyleCnt="0"/>
      <dgm:spPr/>
    </dgm:pt>
    <dgm:pt modelId="{A74568D4-264E-421A-87FA-BA36B4EEBD44}" type="pres">
      <dgm:prSet presAssocID="{C3EB41E0-085C-4A43-A929-49DE6981E12A}" presName="textRect" presStyleLbl="revTx" presStyleIdx="2" presStyleCnt="4">
        <dgm:presLayoutVars>
          <dgm:chMax val="1"/>
          <dgm:chPref val="1"/>
        </dgm:presLayoutVars>
      </dgm:prSet>
      <dgm:spPr/>
      <dgm:t>
        <a:bodyPr/>
        <a:lstStyle/>
        <a:p>
          <a:endParaRPr lang="en-GB"/>
        </a:p>
      </dgm:t>
    </dgm:pt>
    <dgm:pt modelId="{9DEBD45F-AAD7-4FE9-BE8C-B888991FD8D0}" type="pres">
      <dgm:prSet presAssocID="{A992CE5F-9D03-4427-97B0-57AD36AD3E96}" presName="sibTrans" presStyleCnt="0"/>
      <dgm:spPr/>
    </dgm:pt>
    <dgm:pt modelId="{B4F560E8-7D6E-45E1-A829-842ADB54CC8B}" type="pres">
      <dgm:prSet presAssocID="{9BCA376C-B01B-4368-8172-C8979DC31D85}" presName="compNode" presStyleCnt="0"/>
      <dgm:spPr/>
    </dgm:pt>
    <dgm:pt modelId="{5E561516-2258-4C64-A240-B51044B4E2BB}" type="pres">
      <dgm:prSet presAssocID="{9BCA376C-B01B-4368-8172-C8979DC31D85}" presName="iconRect" presStyleLbl="node1" presStyleIdx="3" presStyleCnt="4"/>
      <dgm:spPr>
        <a:blipFill>
          <a:blip xmlns:r="http://schemas.openxmlformats.org/officeDocument/2006/relationships" r:embed="rId4" cstate="email">
            <a:extLst>
              <a:ext uri="{28A0092B-C50C-407E-A947-70E740481C1C}">
                <a14:useLocalDpi xmlns:a14="http://schemas.microsoft.com/office/drawing/2010/main" val="0"/>
              </a:ext>
            </a:extLst>
          </a:blip>
          <a:stretch>
            <a:fillRect/>
          </a:stretch>
        </a:blipFill>
        <a:ln>
          <a:noFill/>
        </a:ln>
      </dgm:spPr>
      <dgm:t>
        <a:bodyPr/>
        <a:lstStyle/>
        <a:p>
          <a:endParaRPr lang="en-GB"/>
        </a:p>
      </dgm:t>
      <dgm:extLst>
        <a:ext uri="{E40237B7-FDA0-4F09-8148-C483321AD2D9}">
          <dgm14:cNvPr xmlns:dgm14="http://schemas.microsoft.com/office/drawing/2010/diagram" id="0" name="" descr="Mute Speaker"/>
        </a:ext>
      </dgm:extLst>
    </dgm:pt>
    <dgm:pt modelId="{3EEBD7EF-C679-4BC0-8D23-19C2CF417E6A}" type="pres">
      <dgm:prSet presAssocID="{9BCA376C-B01B-4368-8172-C8979DC31D85}" presName="spaceRect" presStyleCnt="0"/>
      <dgm:spPr/>
    </dgm:pt>
    <dgm:pt modelId="{5F10FC27-5E0C-4C39-8078-908BB0EDA984}" type="pres">
      <dgm:prSet presAssocID="{9BCA376C-B01B-4368-8172-C8979DC31D85}" presName="textRect" presStyleLbl="revTx" presStyleIdx="3" presStyleCnt="4">
        <dgm:presLayoutVars>
          <dgm:chMax val="1"/>
          <dgm:chPref val="1"/>
        </dgm:presLayoutVars>
      </dgm:prSet>
      <dgm:spPr/>
      <dgm:t>
        <a:bodyPr/>
        <a:lstStyle/>
        <a:p>
          <a:endParaRPr lang="en-GB"/>
        </a:p>
      </dgm:t>
    </dgm:pt>
  </dgm:ptLst>
  <dgm:cxnLst>
    <dgm:cxn modelId="{436CC7CB-6D7F-405C-887C-E16818D95C6C}" type="presOf" srcId="{9BCA376C-B01B-4368-8172-C8979DC31D85}" destId="{5F10FC27-5E0C-4C39-8078-908BB0EDA984}" srcOrd="0" destOrd="0" presId="urn:microsoft.com/office/officeart/2018/2/layout/IconLabelList"/>
    <dgm:cxn modelId="{E1A81EFA-BC73-42F7-ACFC-D2FDC3F73351}" srcId="{FD9C5D7F-3B9E-4AD0-9754-DC8D4E8CD0AD}" destId="{9BCA376C-B01B-4368-8172-C8979DC31D85}" srcOrd="3" destOrd="0" parTransId="{A4D972A3-2A07-470B-BA9F-EFBA66E5C4FC}" sibTransId="{34903B3A-DFBB-4CB3-B9F0-78A1290FFA87}"/>
    <dgm:cxn modelId="{E883C40C-E9F3-4AA5-9831-A3FDF3E886D2}" srcId="{FD9C5D7F-3B9E-4AD0-9754-DC8D4E8CD0AD}" destId="{EDC0211E-B337-4A4A-955D-32D5225BFA1C}" srcOrd="1" destOrd="0" parTransId="{2C4DCC51-12B6-407F-8492-0366FA3AA4AD}" sibTransId="{EDFE16E2-D04B-471E-AE61-196858E2812B}"/>
    <dgm:cxn modelId="{8B50C54C-F6C9-46E6-A81B-C9975E03085E}" type="presOf" srcId="{C3EB41E0-085C-4A43-A929-49DE6981E12A}" destId="{A74568D4-264E-421A-87FA-BA36B4EEBD44}" srcOrd="0" destOrd="0" presId="urn:microsoft.com/office/officeart/2018/2/layout/IconLabelList"/>
    <dgm:cxn modelId="{AB1282BD-AD04-4AD0-9293-059BC5CE4AD2}" type="presOf" srcId="{C6D25E3C-9919-4DFD-BE0B-9706B671270B}" destId="{995B729D-1A2F-4B60-9A90-1A22C16BBDBC}" srcOrd="0" destOrd="0" presId="urn:microsoft.com/office/officeart/2018/2/layout/IconLabelList"/>
    <dgm:cxn modelId="{4774D36E-86D3-4FA1-80C3-22CB459CFEF8}" type="presOf" srcId="{EDC0211E-B337-4A4A-955D-32D5225BFA1C}" destId="{FB96870C-1F98-41C2-B40E-75AAF8C45E90}" srcOrd="0" destOrd="0" presId="urn:microsoft.com/office/officeart/2018/2/layout/IconLabelList"/>
    <dgm:cxn modelId="{8A12C8AF-F7C3-40B4-B13C-855251277BAB}" type="presOf" srcId="{FD9C5D7F-3B9E-4AD0-9754-DC8D4E8CD0AD}" destId="{514B07E5-5AC1-49FC-812E-6706669A93CE}" srcOrd="0" destOrd="0" presId="urn:microsoft.com/office/officeart/2018/2/layout/IconLabelList"/>
    <dgm:cxn modelId="{D190461B-505D-4B6D-B47F-70956BC21857}" srcId="{FD9C5D7F-3B9E-4AD0-9754-DC8D4E8CD0AD}" destId="{C6D25E3C-9919-4DFD-BE0B-9706B671270B}" srcOrd="0" destOrd="0" parTransId="{B640AC7A-A290-4CDD-88E2-D3F682D71DAD}" sibTransId="{CE7B3668-F14B-4AFF-9C2F-9F77CFFFDAB5}"/>
    <dgm:cxn modelId="{590E7E01-1D39-402F-AD9C-F573C2467463}" srcId="{FD9C5D7F-3B9E-4AD0-9754-DC8D4E8CD0AD}" destId="{C3EB41E0-085C-4A43-A929-49DE6981E12A}" srcOrd="2" destOrd="0" parTransId="{4B257012-00FF-46B3-AE76-E4B05CE05D1B}" sibTransId="{A992CE5F-9D03-4427-97B0-57AD36AD3E96}"/>
    <dgm:cxn modelId="{37BA4CE6-593E-4682-AC8A-BEE3EC0928A7}" type="presParOf" srcId="{514B07E5-5AC1-49FC-812E-6706669A93CE}" destId="{FCA16770-65DB-4F66-874A-A61CD0BA1480}" srcOrd="0" destOrd="0" presId="urn:microsoft.com/office/officeart/2018/2/layout/IconLabelList"/>
    <dgm:cxn modelId="{6949E4D7-D85F-450D-855A-66D761BB5F29}" type="presParOf" srcId="{FCA16770-65DB-4F66-874A-A61CD0BA1480}" destId="{BA2CC93F-480B-458D-8D18-5A4CD0065DD9}" srcOrd="0" destOrd="0" presId="urn:microsoft.com/office/officeart/2018/2/layout/IconLabelList"/>
    <dgm:cxn modelId="{49FE3431-71BA-4921-8EEA-8B5E6760313B}" type="presParOf" srcId="{FCA16770-65DB-4F66-874A-A61CD0BA1480}" destId="{95C2B7A2-BB40-42D0-8EFC-B14895061B70}" srcOrd="1" destOrd="0" presId="urn:microsoft.com/office/officeart/2018/2/layout/IconLabelList"/>
    <dgm:cxn modelId="{5A287663-8C19-4876-95B2-6FE53E41D550}" type="presParOf" srcId="{FCA16770-65DB-4F66-874A-A61CD0BA1480}" destId="{995B729D-1A2F-4B60-9A90-1A22C16BBDBC}" srcOrd="2" destOrd="0" presId="urn:microsoft.com/office/officeart/2018/2/layout/IconLabelList"/>
    <dgm:cxn modelId="{43F2AF60-3EEE-42C1-8EE5-845E8511F971}" type="presParOf" srcId="{514B07E5-5AC1-49FC-812E-6706669A93CE}" destId="{ACD1FFB8-85A7-448C-AEF7-4B58B34D35B7}" srcOrd="1" destOrd="0" presId="urn:microsoft.com/office/officeart/2018/2/layout/IconLabelList"/>
    <dgm:cxn modelId="{482C36B2-1807-49B3-84B7-437D6BA8FAFE}" type="presParOf" srcId="{514B07E5-5AC1-49FC-812E-6706669A93CE}" destId="{A0C5D21F-31AA-4300-9C0D-E1FB1A7C8562}" srcOrd="2" destOrd="0" presId="urn:microsoft.com/office/officeart/2018/2/layout/IconLabelList"/>
    <dgm:cxn modelId="{E43B2160-DEAE-4CEB-A646-DADBE892BE4A}" type="presParOf" srcId="{A0C5D21F-31AA-4300-9C0D-E1FB1A7C8562}" destId="{9E6E1044-72FE-4DE5-A92B-7CEF746052F0}" srcOrd="0" destOrd="0" presId="urn:microsoft.com/office/officeart/2018/2/layout/IconLabelList"/>
    <dgm:cxn modelId="{DC243A71-3EA8-4105-A2F0-4C2648437F22}" type="presParOf" srcId="{A0C5D21F-31AA-4300-9C0D-E1FB1A7C8562}" destId="{DB4FFDF3-67C0-49DE-B06C-68B0C4604587}" srcOrd="1" destOrd="0" presId="urn:microsoft.com/office/officeart/2018/2/layout/IconLabelList"/>
    <dgm:cxn modelId="{F9BAEA16-B16A-42CE-A95C-DF64C97028FE}" type="presParOf" srcId="{A0C5D21F-31AA-4300-9C0D-E1FB1A7C8562}" destId="{FB96870C-1F98-41C2-B40E-75AAF8C45E90}" srcOrd="2" destOrd="0" presId="urn:microsoft.com/office/officeart/2018/2/layout/IconLabelList"/>
    <dgm:cxn modelId="{7BE75787-C84F-46E3-91C6-57B838205FA5}" type="presParOf" srcId="{514B07E5-5AC1-49FC-812E-6706669A93CE}" destId="{9B64BAB4-CF85-43DC-BBF3-9B1ADFF71400}" srcOrd="3" destOrd="0" presId="urn:microsoft.com/office/officeart/2018/2/layout/IconLabelList"/>
    <dgm:cxn modelId="{E0C7B9C1-91BA-4873-8F5C-AEF694D357CC}" type="presParOf" srcId="{514B07E5-5AC1-49FC-812E-6706669A93CE}" destId="{620BD126-22E1-4DBA-80E3-81240E3F6CC6}" srcOrd="4" destOrd="0" presId="urn:microsoft.com/office/officeart/2018/2/layout/IconLabelList"/>
    <dgm:cxn modelId="{351F2209-FF5F-45E2-AD02-96C387FE0FD3}" type="presParOf" srcId="{620BD126-22E1-4DBA-80E3-81240E3F6CC6}" destId="{4A5CA341-10F4-4F4B-9C04-56B8F0C3092C}" srcOrd="0" destOrd="0" presId="urn:microsoft.com/office/officeart/2018/2/layout/IconLabelList"/>
    <dgm:cxn modelId="{92BEF2F8-2DD7-49C5-A43B-DDF1B2A9B3E8}" type="presParOf" srcId="{620BD126-22E1-4DBA-80E3-81240E3F6CC6}" destId="{D613975E-EA7C-4224-B93C-3B087198FB87}" srcOrd="1" destOrd="0" presId="urn:microsoft.com/office/officeart/2018/2/layout/IconLabelList"/>
    <dgm:cxn modelId="{9E752D72-75FB-4FBF-BFE5-81EEA5C1BD5A}" type="presParOf" srcId="{620BD126-22E1-4DBA-80E3-81240E3F6CC6}" destId="{A74568D4-264E-421A-87FA-BA36B4EEBD44}" srcOrd="2" destOrd="0" presId="urn:microsoft.com/office/officeart/2018/2/layout/IconLabelList"/>
    <dgm:cxn modelId="{E892BFD7-232F-4E21-81B2-4DEDEBD58800}" type="presParOf" srcId="{514B07E5-5AC1-49FC-812E-6706669A93CE}" destId="{9DEBD45F-AAD7-4FE9-BE8C-B888991FD8D0}" srcOrd="5" destOrd="0" presId="urn:microsoft.com/office/officeart/2018/2/layout/IconLabelList"/>
    <dgm:cxn modelId="{E48D0786-0540-4D61-962C-E3FE600BAD74}" type="presParOf" srcId="{514B07E5-5AC1-49FC-812E-6706669A93CE}" destId="{B4F560E8-7D6E-45E1-A829-842ADB54CC8B}" srcOrd="6" destOrd="0" presId="urn:microsoft.com/office/officeart/2018/2/layout/IconLabelList"/>
    <dgm:cxn modelId="{22A723A8-58BB-497F-BE4D-DB1D15BE847E}" type="presParOf" srcId="{B4F560E8-7D6E-45E1-A829-842ADB54CC8B}" destId="{5E561516-2258-4C64-A240-B51044B4E2BB}" srcOrd="0" destOrd="0" presId="urn:microsoft.com/office/officeart/2018/2/layout/IconLabelList"/>
    <dgm:cxn modelId="{6747AEAC-1C6B-4ED3-B3D5-D10198BE5C75}" type="presParOf" srcId="{B4F560E8-7D6E-45E1-A829-842ADB54CC8B}" destId="{3EEBD7EF-C679-4BC0-8D23-19C2CF417E6A}" srcOrd="1" destOrd="0" presId="urn:microsoft.com/office/officeart/2018/2/layout/IconLabelList"/>
    <dgm:cxn modelId="{DD9E08F7-FC84-43D9-839A-5ED2EF3900EA}" type="presParOf" srcId="{B4F560E8-7D6E-45E1-A829-842ADB54CC8B}" destId="{5F10FC27-5E0C-4C39-8078-908BB0EDA98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20F9A9-55E6-4C9E-BF6B-EE80A9DDA9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A4F2A156-49F4-4D84-8B7A-258DA8028788}">
      <dgm:prSet phldrT="[Text]"/>
      <dgm:spPr/>
      <dgm:t>
        <a:bodyPr/>
        <a:lstStyle/>
        <a:p>
          <a:r>
            <a:rPr lang="en-GB" dirty="0" smtClean="0"/>
            <a:t>What is the Autonomic Nervous System (ANS)</a:t>
          </a:r>
          <a:endParaRPr lang="en-GB" dirty="0"/>
        </a:p>
      </dgm:t>
    </dgm:pt>
    <dgm:pt modelId="{7A926E18-2BE0-4AA0-83C4-3BBFF768C101}" type="parTrans" cxnId="{21235E84-3170-4894-B76F-2C164D25092F}">
      <dgm:prSet/>
      <dgm:spPr/>
      <dgm:t>
        <a:bodyPr/>
        <a:lstStyle/>
        <a:p>
          <a:endParaRPr lang="en-GB"/>
        </a:p>
      </dgm:t>
    </dgm:pt>
    <dgm:pt modelId="{06BA5C36-87A4-4A6A-9697-BECA1A72FB67}" type="sibTrans" cxnId="{21235E84-3170-4894-B76F-2C164D25092F}">
      <dgm:prSet/>
      <dgm:spPr/>
      <dgm:t>
        <a:bodyPr/>
        <a:lstStyle/>
        <a:p>
          <a:endParaRPr lang="en-GB"/>
        </a:p>
      </dgm:t>
    </dgm:pt>
    <dgm:pt modelId="{7D7B6B69-3CBF-40EF-ACCC-DAB71CF53903}">
      <dgm:prSet/>
      <dgm:spPr/>
      <dgm:t>
        <a:bodyPr/>
        <a:lstStyle/>
        <a:p>
          <a:r>
            <a:rPr lang="en-GB" smtClean="0"/>
            <a:t>Sympathetic Vs Parasympathetic</a:t>
          </a:r>
          <a:endParaRPr lang="en-GB"/>
        </a:p>
      </dgm:t>
    </dgm:pt>
    <dgm:pt modelId="{78EEBA43-E230-4557-B465-0EB3F79AD38C}" type="parTrans" cxnId="{80C323A5-1C17-4988-90D0-D9D53FA5230D}">
      <dgm:prSet/>
      <dgm:spPr/>
      <dgm:t>
        <a:bodyPr/>
        <a:lstStyle/>
        <a:p>
          <a:endParaRPr lang="en-GB"/>
        </a:p>
      </dgm:t>
    </dgm:pt>
    <dgm:pt modelId="{A857AF57-ADEB-49F6-8068-44BCE31B4C50}" type="sibTrans" cxnId="{80C323A5-1C17-4988-90D0-D9D53FA5230D}">
      <dgm:prSet/>
      <dgm:spPr/>
      <dgm:t>
        <a:bodyPr/>
        <a:lstStyle/>
        <a:p>
          <a:endParaRPr lang="en-GB"/>
        </a:p>
      </dgm:t>
    </dgm:pt>
    <dgm:pt modelId="{F2E69D89-9486-4156-996E-D9CF05BEF143}">
      <dgm:prSet/>
      <dgm:spPr/>
      <dgm:t>
        <a:bodyPr/>
        <a:lstStyle/>
        <a:p>
          <a:r>
            <a:rPr lang="en-GB" smtClean="0"/>
            <a:t>Dysautonomia symptoms and Treatment</a:t>
          </a:r>
          <a:endParaRPr lang="en-GB"/>
        </a:p>
      </dgm:t>
    </dgm:pt>
    <dgm:pt modelId="{57DBA19A-DF66-418C-B888-970EC66C9071}" type="parTrans" cxnId="{D4031D4E-F132-47C0-8EA7-CD861EB3A888}">
      <dgm:prSet/>
      <dgm:spPr/>
      <dgm:t>
        <a:bodyPr/>
        <a:lstStyle/>
        <a:p>
          <a:endParaRPr lang="en-GB"/>
        </a:p>
      </dgm:t>
    </dgm:pt>
    <dgm:pt modelId="{4247AFA9-C426-4F69-B954-F9FB62C3E379}" type="sibTrans" cxnId="{D4031D4E-F132-47C0-8EA7-CD861EB3A888}">
      <dgm:prSet/>
      <dgm:spPr/>
      <dgm:t>
        <a:bodyPr/>
        <a:lstStyle/>
        <a:p>
          <a:endParaRPr lang="en-GB"/>
        </a:p>
      </dgm:t>
    </dgm:pt>
    <dgm:pt modelId="{59D5B5CC-8FF7-447B-85F2-8DE4CC81CC70}">
      <dgm:prSet/>
      <dgm:spPr>
        <a:solidFill>
          <a:schemeClr val="bg2">
            <a:lumMod val="50000"/>
          </a:schemeClr>
        </a:solidFill>
      </dgm:spPr>
      <dgm:t>
        <a:bodyPr/>
        <a:lstStyle/>
        <a:p>
          <a:r>
            <a:rPr lang="en-GB" dirty="0" smtClean="0"/>
            <a:t>Discussion and break</a:t>
          </a:r>
          <a:endParaRPr lang="en-GB" dirty="0"/>
        </a:p>
      </dgm:t>
    </dgm:pt>
    <dgm:pt modelId="{6CB8E778-4D52-42FD-BFD6-FB59924ED724}" type="parTrans" cxnId="{C2D9AF20-0D9E-4345-83AF-A08C98CF0579}">
      <dgm:prSet/>
      <dgm:spPr/>
      <dgm:t>
        <a:bodyPr/>
        <a:lstStyle/>
        <a:p>
          <a:endParaRPr lang="en-GB"/>
        </a:p>
      </dgm:t>
    </dgm:pt>
    <dgm:pt modelId="{AF1438C6-7216-4CD1-8BDA-A71A0ED96111}" type="sibTrans" cxnId="{C2D9AF20-0D9E-4345-83AF-A08C98CF0579}">
      <dgm:prSet/>
      <dgm:spPr/>
      <dgm:t>
        <a:bodyPr/>
        <a:lstStyle/>
        <a:p>
          <a:endParaRPr lang="en-GB"/>
        </a:p>
      </dgm:t>
    </dgm:pt>
    <dgm:pt modelId="{FD16FBDA-5B5B-4063-894F-AF7223806E9E}">
      <dgm:prSet/>
      <dgm:spPr/>
      <dgm:t>
        <a:bodyPr/>
        <a:lstStyle/>
        <a:p>
          <a:r>
            <a:rPr lang="en-GB" smtClean="0"/>
            <a:t>Post Exertional Symptom exacerbation</a:t>
          </a:r>
          <a:endParaRPr lang="en-GB"/>
        </a:p>
      </dgm:t>
    </dgm:pt>
    <dgm:pt modelId="{283B3601-6FD7-4C6F-A421-2C0BE5ADE607}" type="parTrans" cxnId="{49B70FC6-EBBC-4B7A-8292-7D20E6B8CB87}">
      <dgm:prSet/>
      <dgm:spPr/>
      <dgm:t>
        <a:bodyPr/>
        <a:lstStyle/>
        <a:p>
          <a:endParaRPr lang="en-GB"/>
        </a:p>
      </dgm:t>
    </dgm:pt>
    <dgm:pt modelId="{64DD421D-1937-4648-BEEC-EFA2BE3CF190}" type="sibTrans" cxnId="{49B70FC6-EBBC-4B7A-8292-7D20E6B8CB87}">
      <dgm:prSet/>
      <dgm:spPr/>
      <dgm:t>
        <a:bodyPr/>
        <a:lstStyle/>
        <a:p>
          <a:endParaRPr lang="en-GB"/>
        </a:p>
      </dgm:t>
    </dgm:pt>
    <dgm:pt modelId="{95E8A0B9-5D0B-40E4-9DE9-4450EFF00795}">
      <dgm:prSet/>
      <dgm:spPr/>
      <dgm:t>
        <a:bodyPr/>
        <a:lstStyle/>
        <a:p>
          <a:r>
            <a:rPr lang="en-GB" smtClean="0"/>
            <a:t>Pain Management</a:t>
          </a:r>
          <a:endParaRPr lang="en-GB"/>
        </a:p>
      </dgm:t>
    </dgm:pt>
    <dgm:pt modelId="{0E5FE509-31BC-416B-922B-F9E642292393}" type="parTrans" cxnId="{D5BD31EA-762A-43ED-8CBE-4C37654105A4}">
      <dgm:prSet/>
      <dgm:spPr/>
      <dgm:t>
        <a:bodyPr/>
        <a:lstStyle/>
        <a:p>
          <a:endParaRPr lang="en-GB"/>
        </a:p>
      </dgm:t>
    </dgm:pt>
    <dgm:pt modelId="{124A1C2E-F9B6-4F68-881A-5802127E28E1}" type="sibTrans" cxnId="{D5BD31EA-762A-43ED-8CBE-4C37654105A4}">
      <dgm:prSet/>
      <dgm:spPr/>
      <dgm:t>
        <a:bodyPr/>
        <a:lstStyle/>
        <a:p>
          <a:endParaRPr lang="en-GB"/>
        </a:p>
      </dgm:t>
    </dgm:pt>
    <dgm:pt modelId="{57AB1207-EEEE-4842-BAA5-94F855273C3D}">
      <dgm:prSet/>
      <dgm:spPr/>
      <dgm:t>
        <a:bodyPr/>
        <a:lstStyle/>
        <a:p>
          <a:r>
            <a:rPr lang="en-GB" smtClean="0"/>
            <a:t>Meditation</a:t>
          </a:r>
          <a:endParaRPr lang="en-GB"/>
        </a:p>
      </dgm:t>
    </dgm:pt>
    <dgm:pt modelId="{30A73FFF-F7AD-4EBD-9E3C-CDB3CF20E21E}" type="parTrans" cxnId="{34F23C53-DB22-46E5-95DE-6F0245E81A5F}">
      <dgm:prSet/>
      <dgm:spPr/>
      <dgm:t>
        <a:bodyPr/>
        <a:lstStyle/>
        <a:p>
          <a:endParaRPr lang="en-GB"/>
        </a:p>
      </dgm:t>
    </dgm:pt>
    <dgm:pt modelId="{7718F59E-3FBB-4145-9D11-8894C36BE38F}" type="sibTrans" cxnId="{34F23C53-DB22-46E5-95DE-6F0245E81A5F}">
      <dgm:prSet/>
      <dgm:spPr/>
      <dgm:t>
        <a:bodyPr/>
        <a:lstStyle/>
        <a:p>
          <a:endParaRPr lang="en-GB"/>
        </a:p>
      </dgm:t>
    </dgm:pt>
    <dgm:pt modelId="{C5A03A7C-BC16-42D9-8BB4-E9158E0049E4}" type="pres">
      <dgm:prSet presAssocID="{0520F9A9-55E6-4C9E-BF6B-EE80A9DDA9C5}" presName="linear" presStyleCnt="0">
        <dgm:presLayoutVars>
          <dgm:animLvl val="lvl"/>
          <dgm:resizeHandles val="exact"/>
        </dgm:presLayoutVars>
      </dgm:prSet>
      <dgm:spPr/>
      <dgm:t>
        <a:bodyPr/>
        <a:lstStyle/>
        <a:p>
          <a:endParaRPr lang="en-GB"/>
        </a:p>
      </dgm:t>
    </dgm:pt>
    <dgm:pt modelId="{C908FAF5-88C8-4B53-A295-D9544DE8471E}" type="pres">
      <dgm:prSet presAssocID="{A4F2A156-49F4-4D84-8B7A-258DA8028788}" presName="parentText" presStyleLbl="node1" presStyleIdx="0" presStyleCnt="7">
        <dgm:presLayoutVars>
          <dgm:chMax val="0"/>
          <dgm:bulletEnabled val="1"/>
        </dgm:presLayoutVars>
      </dgm:prSet>
      <dgm:spPr/>
      <dgm:t>
        <a:bodyPr/>
        <a:lstStyle/>
        <a:p>
          <a:endParaRPr lang="en-GB"/>
        </a:p>
      </dgm:t>
    </dgm:pt>
    <dgm:pt modelId="{1D1BC11F-E8F7-4DD3-9F2A-EE956BC1CE7F}" type="pres">
      <dgm:prSet presAssocID="{06BA5C36-87A4-4A6A-9697-BECA1A72FB67}" presName="spacer" presStyleCnt="0"/>
      <dgm:spPr/>
    </dgm:pt>
    <dgm:pt modelId="{F2F731F8-D11A-4B26-BBD0-7E90C5D3463E}" type="pres">
      <dgm:prSet presAssocID="{7D7B6B69-3CBF-40EF-ACCC-DAB71CF53903}" presName="parentText" presStyleLbl="node1" presStyleIdx="1" presStyleCnt="7">
        <dgm:presLayoutVars>
          <dgm:chMax val="0"/>
          <dgm:bulletEnabled val="1"/>
        </dgm:presLayoutVars>
      </dgm:prSet>
      <dgm:spPr/>
      <dgm:t>
        <a:bodyPr/>
        <a:lstStyle/>
        <a:p>
          <a:endParaRPr lang="en-GB"/>
        </a:p>
      </dgm:t>
    </dgm:pt>
    <dgm:pt modelId="{9E810C67-7BEE-41DE-89DD-AA6246927910}" type="pres">
      <dgm:prSet presAssocID="{A857AF57-ADEB-49F6-8068-44BCE31B4C50}" presName="spacer" presStyleCnt="0"/>
      <dgm:spPr/>
    </dgm:pt>
    <dgm:pt modelId="{D18035C1-95C1-4BF6-85EB-D57A935493F1}" type="pres">
      <dgm:prSet presAssocID="{F2E69D89-9486-4156-996E-D9CF05BEF143}" presName="parentText" presStyleLbl="node1" presStyleIdx="2" presStyleCnt="7">
        <dgm:presLayoutVars>
          <dgm:chMax val="0"/>
          <dgm:bulletEnabled val="1"/>
        </dgm:presLayoutVars>
      </dgm:prSet>
      <dgm:spPr/>
      <dgm:t>
        <a:bodyPr/>
        <a:lstStyle/>
        <a:p>
          <a:endParaRPr lang="en-GB"/>
        </a:p>
      </dgm:t>
    </dgm:pt>
    <dgm:pt modelId="{0DCE0488-D212-4EF7-BE18-00C93FEB680F}" type="pres">
      <dgm:prSet presAssocID="{4247AFA9-C426-4F69-B954-F9FB62C3E379}" presName="spacer" presStyleCnt="0"/>
      <dgm:spPr/>
    </dgm:pt>
    <dgm:pt modelId="{48D95C3E-749E-426C-A9B0-A43845A23FEF}" type="pres">
      <dgm:prSet presAssocID="{59D5B5CC-8FF7-447B-85F2-8DE4CC81CC70}" presName="parentText" presStyleLbl="node1" presStyleIdx="3" presStyleCnt="7">
        <dgm:presLayoutVars>
          <dgm:chMax val="0"/>
          <dgm:bulletEnabled val="1"/>
        </dgm:presLayoutVars>
      </dgm:prSet>
      <dgm:spPr/>
      <dgm:t>
        <a:bodyPr/>
        <a:lstStyle/>
        <a:p>
          <a:endParaRPr lang="en-GB"/>
        </a:p>
      </dgm:t>
    </dgm:pt>
    <dgm:pt modelId="{29DDF70F-05DC-46F5-9454-68530F1410E9}" type="pres">
      <dgm:prSet presAssocID="{AF1438C6-7216-4CD1-8BDA-A71A0ED96111}" presName="spacer" presStyleCnt="0"/>
      <dgm:spPr/>
    </dgm:pt>
    <dgm:pt modelId="{DC920B1D-9FCF-4D70-AF6D-67CC655AC7AE}" type="pres">
      <dgm:prSet presAssocID="{FD16FBDA-5B5B-4063-894F-AF7223806E9E}" presName="parentText" presStyleLbl="node1" presStyleIdx="4" presStyleCnt="7">
        <dgm:presLayoutVars>
          <dgm:chMax val="0"/>
          <dgm:bulletEnabled val="1"/>
        </dgm:presLayoutVars>
      </dgm:prSet>
      <dgm:spPr/>
      <dgm:t>
        <a:bodyPr/>
        <a:lstStyle/>
        <a:p>
          <a:endParaRPr lang="en-GB"/>
        </a:p>
      </dgm:t>
    </dgm:pt>
    <dgm:pt modelId="{3C2F6188-BC30-4FBB-9846-371F2CD4580F}" type="pres">
      <dgm:prSet presAssocID="{64DD421D-1937-4648-BEEC-EFA2BE3CF190}" presName="spacer" presStyleCnt="0"/>
      <dgm:spPr/>
    </dgm:pt>
    <dgm:pt modelId="{24BEC2CD-8FED-4CA0-8C1D-AF488360E2E4}" type="pres">
      <dgm:prSet presAssocID="{95E8A0B9-5D0B-40E4-9DE9-4450EFF00795}" presName="parentText" presStyleLbl="node1" presStyleIdx="5" presStyleCnt="7">
        <dgm:presLayoutVars>
          <dgm:chMax val="0"/>
          <dgm:bulletEnabled val="1"/>
        </dgm:presLayoutVars>
      </dgm:prSet>
      <dgm:spPr/>
      <dgm:t>
        <a:bodyPr/>
        <a:lstStyle/>
        <a:p>
          <a:endParaRPr lang="en-GB"/>
        </a:p>
      </dgm:t>
    </dgm:pt>
    <dgm:pt modelId="{E14B922D-1021-49A4-8959-6E53F9645183}" type="pres">
      <dgm:prSet presAssocID="{124A1C2E-F9B6-4F68-881A-5802127E28E1}" presName="spacer" presStyleCnt="0"/>
      <dgm:spPr/>
    </dgm:pt>
    <dgm:pt modelId="{3DB00436-08A2-472A-A6FF-B9EE38A26885}" type="pres">
      <dgm:prSet presAssocID="{57AB1207-EEEE-4842-BAA5-94F855273C3D}" presName="parentText" presStyleLbl="node1" presStyleIdx="6" presStyleCnt="7">
        <dgm:presLayoutVars>
          <dgm:chMax val="0"/>
          <dgm:bulletEnabled val="1"/>
        </dgm:presLayoutVars>
      </dgm:prSet>
      <dgm:spPr/>
      <dgm:t>
        <a:bodyPr/>
        <a:lstStyle/>
        <a:p>
          <a:endParaRPr lang="en-GB"/>
        </a:p>
      </dgm:t>
    </dgm:pt>
  </dgm:ptLst>
  <dgm:cxnLst>
    <dgm:cxn modelId="{D5BD31EA-762A-43ED-8CBE-4C37654105A4}" srcId="{0520F9A9-55E6-4C9E-BF6B-EE80A9DDA9C5}" destId="{95E8A0B9-5D0B-40E4-9DE9-4450EFF00795}" srcOrd="5" destOrd="0" parTransId="{0E5FE509-31BC-416B-922B-F9E642292393}" sibTransId="{124A1C2E-F9B6-4F68-881A-5802127E28E1}"/>
    <dgm:cxn modelId="{64B4D1F8-7506-4910-A635-C08B3AB7C691}" type="presOf" srcId="{F2E69D89-9486-4156-996E-D9CF05BEF143}" destId="{D18035C1-95C1-4BF6-85EB-D57A935493F1}" srcOrd="0" destOrd="0" presId="urn:microsoft.com/office/officeart/2005/8/layout/vList2"/>
    <dgm:cxn modelId="{D4031D4E-F132-47C0-8EA7-CD861EB3A888}" srcId="{0520F9A9-55E6-4C9E-BF6B-EE80A9DDA9C5}" destId="{F2E69D89-9486-4156-996E-D9CF05BEF143}" srcOrd="2" destOrd="0" parTransId="{57DBA19A-DF66-418C-B888-970EC66C9071}" sibTransId="{4247AFA9-C426-4F69-B954-F9FB62C3E379}"/>
    <dgm:cxn modelId="{AE3CD62E-EC60-47E1-BFEB-F91634425A58}" type="presOf" srcId="{59D5B5CC-8FF7-447B-85F2-8DE4CC81CC70}" destId="{48D95C3E-749E-426C-A9B0-A43845A23FEF}" srcOrd="0" destOrd="0" presId="urn:microsoft.com/office/officeart/2005/8/layout/vList2"/>
    <dgm:cxn modelId="{9E40F4DC-857A-491B-87D9-0073813CE417}" type="presOf" srcId="{95E8A0B9-5D0B-40E4-9DE9-4450EFF00795}" destId="{24BEC2CD-8FED-4CA0-8C1D-AF488360E2E4}" srcOrd="0" destOrd="0" presId="urn:microsoft.com/office/officeart/2005/8/layout/vList2"/>
    <dgm:cxn modelId="{49B70FC6-EBBC-4B7A-8292-7D20E6B8CB87}" srcId="{0520F9A9-55E6-4C9E-BF6B-EE80A9DDA9C5}" destId="{FD16FBDA-5B5B-4063-894F-AF7223806E9E}" srcOrd="4" destOrd="0" parTransId="{283B3601-6FD7-4C6F-A421-2C0BE5ADE607}" sibTransId="{64DD421D-1937-4648-BEEC-EFA2BE3CF190}"/>
    <dgm:cxn modelId="{80C323A5-1C17-4988-90D0-D9D53FA5230D}" srcId="{0520F9A9-55E6-4C9E-BF6B-EE80A9DDA9C5}" destId="{7D7B6B69-3CBF-40EF-ACCC-DAB71CF53903}" srcOrd="1" destOrd="0" parTransId="{78EEBA43-E230-4557-B465-0EB3F79AD38C}" sibTransId="{A857AF57-ADEB-49F6-8068-44BCE31B4C50}"/>
    <dgm:cxn modelId="{737FA728-95C6-4032-B714-4D43DC48A51E}" type="presOf" srcId="{0520F9A9-55E6-4C9E-BF6B-EE80A9DDA9C5}" destId="{C5A03A7C-BC16-42D9-8BB4-E9158E0049E4}" srcOrd="0" destOrd="0" presId="urn:microsoft.com/office/officeart/2005/8/layout/vList2"/>
    <dgm:cxn modelId="{B7385613-9E25-4DCC-A1FF-8DCB6449DA27}" type="presOf" srcId="{7D7B6B69-3CBF-40EF-ACCC-DAB71CF53903}" destId="{F2F731F8-D11A-4B26-BBD0-7E90C5D3463E}" srcOrd="0" destOrd="0" presId="urn:microsoft.com/office/officeart/2005/8/layout/vList2"/>
    <dgm:cxn modelId="{C2D9AF20-0D9E-4345-83AF-A08C98CF0579}" srcId="{0520F9A9-55E6-4C9E-BF6B-EE80A9DDA9C5}" destId="{59D5B5CC-8FF7-447B-85F2-8DE4CC81CC70}" srcOrd="3" destOrd="0" parTransId="{6CB8E778-4D52-42FD-BFD6-FB59924ED724}" sibTransId="{AF1438C6-7216-4CD1-8BDA-A71A0ED96111}"/>
    <dgm:cxn modelId="{F42214D4-CA2C-4E53-8DAD-93C69DBA8369}" type="presOf" srcId="{FD16FBDA-5B5B-4063-894F-AF7223806E9E}" destId="{DC920B1D-9FCF-4D70-AF6D-67CC655AC7AE}" srcOrd="0" destOrd="0" presId="urn:microsoft.com/office/officeart/2005/8/layout/vList2"/>
    <dgm:cxn modelId="{21235E84-3170-4894-B76F-2C164D25092F}" srcId="{0520F9A9-55E6-4C9E-BF6B-EE80A9DDA9C5}" destId="{A4F2A156-49F4-4D84-8B7A-258DA8028788}" srcOrd="0" destOrd="0" parTransId="{7A926E18-2BE0-4AA0-83C4-3BBFF768C101}" sibTransId="{06BA5C36-87A4-4A6A-9697-BECA1A72FB67}"/>
    <dgm:cxn modelId="{BD847185-8544-4B95-81E6-BB95B0FB86F0}" type="presOf" srcId="{A4F2A156-49F4-4D84-8B7A-258DA8028788}" destId="{C908FAF5-88C8-4B53-A295-D9544DE8471E}" srcOrd="0" destOrd="0" presId="urn:microsoft.com/office/officeart/2005/8/layout/vList2"/>
    <dgm:cxn modelId="{34F23C53-DB22-46E5-95DE-6F0245E81A5F}" srcId="{0520F9A9-55E6-4C9E-BF6B-EE80A9DDA9C5}" destId="{57AB1207-EEEE-4842-BAA5-94F855273C3D}" srcOrd="6" destOrd="0" parTransId="{30A73FFF-F7AD-4EBD-9E3C-CDB3CF20E21E}" sibTransId="{7718F59E-3FBB-4145-9D11-8894C36BE38F}"/>
    <dgm:cxn modelId="{96F9C11E-6221-4075-9A51-25978D159564}" type="presOf" srcId="{57AB1207-EEEE-4842-BAA5-94F855273C3D}" destId="{3DB00436-08A2-472A-A6FF-B9EE38A26885}" srcOrd="0" destOrd="0" presId="urn:microsoft.com/office/officeart/2005/8/layout/vList2"/>
    <dgm:cxn modelId="{0F21CA40-90C7-4E7E-A452-E7167FBD3163}" type="presParOf" srcId="{C5A03A7C-BC16-42D9-8BB4-E9158E0049E4}" destId="{C908FAF5-88C8-4B53-A295-D9544DE8471E}" srcOrd="0" destOrd="0" presId="urn:microsoft.com/office/officeart/2005/8/layout/vList2"/>
    <dgm:cxn modelId="{E87CA5FA-3B3B-480A-B11E-3E7348E3D2EE}" type="presParOf" srcId="{C5A03A7C-BC16-42D9-8BB4-E9158E0049E4}" destId="{1D1BC11F-E8F7-4DD3-9F2A-EE956BC1CE7F}" srcOrd="1" destOrd="0" presId="urn:microsoft.com/office/officeart/2005/8/layout/vList2"/>
    <dgm:cxn modelId="{BC5389C0-2974-4447-9F02-9F9ADA26C8D7}" type="presParOf" srcId="{C5A03A7C-BC16-42D9-8BB4-E9158E0049E4}" destId="{F2F731F8-D11A-4B26-BBD0-7E90C5D3463E}" srcOrd="2" destOrd="0" presId="urn:microsoft.com/office/officeart/2005/8/layout/vList2"/>
    <dgm:cxn modelId="{9D1709A8-0453-455B-9FD9-62F4D2589CB7}" type="presParOf" srcId="{C5A03A7C-BC16-42D9-8BB4-E9158E0049E4}" destId="{9E810C67-7BEE-41DE-89DD-AA6246927910}" srcOrd="3" destOrd="0" presId="urn:microsoft.com/office/officeart/2005/8/layout/vList2"/>
    <dgm:cxn modelId="{4A890DA5-528C-468D-B9F2-5A99BC0990A9}" type="presParOf" srcId="{C5A03A7C-BC16-42D9-8BB4-E9158E0049E4}" destId="{D18035C1-95C1-4BF6-85EB-D57A935493F1}" srcOrd="4" destOrd="0" presId="urn:microsoft.com/office/officeart/2005/8/layout/vList2"/>
    <dgm:cxn modelId="{A20B4844-47C3-459E-8B6B-7C5F5701CD9E}" type="presParOf" srcId="{C5A03A7C-BC16-42D9-8BB4-E9158E0049E4}" destId="{0DCE0488-D212-4EF7-BE18-00C93FEB680F}" srcOrd="5" destOrd="0" presId="urn:microsoft.com/office/officeart/2005/8/layout/vList2"/>
    <dgm:cxn modelId="{7AE9AE02-6261-44F2-8C28-12FA2692CF44}" type="presParOf" srcId="{C5A03A7C-BC16-42D9-8BB4-E9158E0049E4}" destId="{48D95C3E-749E-426C-A9B0-A43845A23FEF}" srcOrd="6" destOrd="0" presId="urn:microsoft.com/office/officeart/2005/8/layout/vList2"/>
    <dgm:cxn modelId="{D3ED4CED-A01A-4A76-90F3-842B6F6224F8}" type="presParOf" srcId="{C5A03A7C-BC16-42D9-8BB4-E9158E0049E4}" destId="{29DDF70F-05DC-46F5-9454-68530F1410E9}" srcOrd="7" destOrd="0" presId="urn:microsoft.com/office/officeart/2005/8/layout/vList2"/>
    <dgm:cxn modelId="{BFE7ACCA-F654-42FA-8D75-49AAFB490808}" type="presParOf" srcId="{C5A03A7C-BC16-42D9-8BB4-E9158E0049E4}" destId="{DC920B1D-9FCF-4D70-AF6D-67CC655AC7AE}" srcOrd="8" destOrd="0" presId="urn:microsoft.com/office/officeart/2005/8/layout/vList2"/>
    <dgm:cxn modelId="{010E243D-84EA-4CB7-AE34-5ADE8C6ADE5D}" type="presParOf" srcId="{C5A03A7C-BC16-42D9-8BB4-E9158E0049E4}" destId="{3C2F6188-BC30-4FBB-9846-371F2CD4580F}" srcOrd="9" destOrd="0" presId="urn:microsoft.com/office/officeart/2005/8/layout/vList2"/>
    <dgm:cxn modelId="{2FEAB707-4766-43C9-916B-C6262E4811A3}" type="presParOf" srcId="{C5A03A7C-BC16-42D9-8BB4-E9158E0049E4}" destId="{24BEC2CD-8FED-4CA0-8C1D-AF488360E2E4}" srcOrd="10" destOrd="0" presId="urn:microsoft.com/office/officeart/2005/8/layout/vList2"/>
    <dgm:cxn modelId="{FC392AC7-33A3-4E63-833C-2506A9847D68}" type="presParOf" srcId="{C5A03A7C-BC16-42D9-8BB4-E9158E0049E4}" destId="{E14B922D-1021-49A4-8959-6E53F9645183}" srcOrd="11" destOrd="0" presId="urn:microsoft.com/office/officeart/2005/8/layout/vList2"/>
    <dgm:cxn modelId="{EE28C752-039E-4D75-801E-06DC5B927268}" type="presParOf" srcId="{C5A03A7C-BC16-42D9-8BB4-E9158E0049E4}" destId="{3DB00436-08A2-472A-A6FF-B9EE38A26885}"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EA77BF-49A6-4A65-9943-B517A49A55E5}"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GB"/>
        </a:p>
      </dgm:t>
    </dgm:pt>
    <dgm:pt modelId="{A340D3CA-E100-453D-AD7A-F6A5FA3F0C7F}">
      <dgm:prSet phldrT="[Text]" custT="1"/>
      <dgm:spPr>
        <a:solidFill>
          <a:schemeClr val="bg2">
            <a:lumMod val="50000"/>
          </a:schemeClr>
        </a:solidFill>
      </dgm:spPr>
      <dgm:t>
        <a:bodyPr/>
        <a:lstStyle/>
        <a:p>
          <a:pPr>
            <a:buNone/>
          </a:pPr>
          <a:r>
            <a:rPr lang="en-GB" sz="2200" dirty="0">
              <a:latin typeface="Calibri" panose="020F0502020204030204" pitchFamily="34" charset="0"/>
              <a:cs typeface="Calibri" panose="020F0502020204030204" pitchFamily="34" charset="0"/>
            </a:rPr>
            <a:t>Autonomic nervous system (ANS)</a:t>
          </a:r>
        </a:p>
      </dgm:t>
    </dgm:pt>
    <dgm:pt modelId="{69BF9126-9E7A-4F65-91C1-E455EF33C16C}" type="parTrans" cxnId="{ADC0EFB8-7B0A-469F-9EFB-3A8CB8A2E917}">
      <dgm:prSet/>
      <dgm:spPr/>
      <dgm:t>
        <a:bodyPr/>
        <a:lstStyle/>
        <a:p>
          <a:endParaRPr lang="en-GB" sz="2200">
            <a:latin typeface="Calibri" panose="020F0502020204030204" pitchFamily="34" charset="0"/>
            <a:cs typeface="Calibri" panose="020F0502020204030204" pitchFamily="34" charset="0"/>
          </a:endParaRPr>
        </a:p>
      </dgm:t>
    </dgm:pt>
    <dgm:pt modelId="{641C9250-8CAE-4482-AF55-E065D99859E4}" type="sibTrans" cxnId="{ADC0EFB8-7B0A-469F-9EFB-3A8CB8A2E917}">
      <dgm:prSet/>
      <dgm:spPr/>
      <dgm:t>
        <a:bodyPr/>
        <a:lstStyle/>
        <a:p>
          <a:endParaRPr lang="en-GB" sz="2200">
            <a:latin typeface="Calibri" panose="020F0502020204030204" pitchFamily="34" charset="0"/>
            <a:cs typeface="Calibri" panose="020F0502020204030204" pitchFamily="34" charset="0"/>
          </a:endParaRPr>
        </a:p>
      </dgm:t>
    </dgm:pt>
    <dgm:pt modelId="{30C3027E-219F-480F-A446-C5BCEC69B908}">
      <dgm:prSet phldrT="[Text]" custT="1"/>
      <dgm:spPr/>
      <dgm:t>
        <a:bodyPr/>
        <a:lstStyle/>
        <a:p>
          <a:r>
            <a:rPr lang="en-GB" sz="2200" dirty="0">
              <a:latin typeface="Calibri" panose="020F0502020204030204" pitchFamily="34" charset="0"/>
              <a:cs typeface="Calibri" panose="020F0502020204030204" pitchFamily="34" charset="0"/>
            </a:rPr>
            <a:t>Heart rate and blood pressure regulation</a:t>
          </a:r>
        </a:p>
      </dgm:t>
    </dgm:pt>
    <dgm:pt modelId="{4A9D0CE3-36FB-4ED6-A58F-95078CED2CE6}" type="parTrans" cxnId="{D0FC7219-AFCC-4671-B00B-1EAC47C9ED08}">
      <dgm:prSet/>
      <dgm:spPr/>
      <dgm:t>
        <a:bodyPr/>
        <a:lstStyle/>
        <a:p>
          <a:endParaRPr lang="en-GB" sz="2200">
            <a:latin typeface="Calibri" panose="020F0502020204030204" pitchFamily="34" charset="0"/>
            <a:cs typeface="Calibri" panose="020F0502020204030204" pitchFamily="34" charset="0"/>
          </a:endParaRPr>
        </a:p>
      </dgm:t>
    </dgm:pt>
    <dgm:pt modelId="{75BA107C-00B0-4238-801B-50D26F6F6832}" type="sibTrans" cxnId="{D0FC7219-AFCC-4671-B00B-1EAC47C9ED08}">
      <dgm:prSet/>
      <dgm:spPr/>
      <dgm:t>
        <a:bodyPr/>
        <a:lstStyle/>
        <a:p>
          <a:endParaRPr lang="en-GB" sz="2200">
            <a:latin typeface="Calibri" panose="020F0502020204030204" pitchFamily="34" charset="0"/>
            <a:cs typeface="Calibri" panose="020F0502020204030204" pitchFamily="34" charset="0"/>
          </a:endParaRPr>
        </a:p>
      </dgm:t>
    </dgm:pt>
    <dgm:pt modelId="{66EDEAA6-334C-45B0-83F2-90CC0EAE5E27}">
      <dgm:prSet phldrT="[Text]" phldr="1"/>
      <dgm:spPr/>
      <dgm:t>
        <a:bodyPr/>
        <a:lstStyle/>
        <a:p>
          <a:endParaRPr lang="en-GB" sz="2200">
            <a:latin typeface="Calibri" panose="020F0502020204030204" pitchFamily="34" charset="0"/>
            <a:cs typeface="Calibri" panose="020F0502020204030204" pitchFamily="34" charset="0"/>
          </a:endParaRPr>
        </a:p>
      </dgm:t>
    </dgm:pt>
    <dgm:pt modelId="{93447946-3106-44DC-9ACD-F1BA06C8DDC2}" type="parTrans" cxnId="{C109D9D4-36B1-4F1C-A63F-3C8EB336550C}">
      <dgm:prSet/>
      <dgm:spPr/>
      <dgm:t>
        <a:bodyPr/>
        <a:lstStyle/>
        <a:p>
          <a:endParaRPr lang="en-GB" sz="2200">
            <a:latin typeface="Calibri" panose="020F0502020204030204" pitchFamily="34" charset="0"/>
            <a:cs typeface="Calibri" panose="020F0502020204030204" pitchFamily="34" charset="0"/>
          </a:endParaRPr>
        </a:p>
      </dgm:t>
    </dgm:pt>
    <dgm:pt modelId="{F9B528C7-4E3F-4081-91AE-98EB36116342}" type="sibTrans" cxnId="{C109D9D4-36B1-4F1C-A63F-3C8EB336550C}">
      <dgm:prSet/>
      <dgm:spPr/>
      <dgm:t>
        <a:bodyPr/>
        <a:lstStyle/>
        <a:p>
          <a:endParaRPr lang="en-GB" sz="2200">
            <a:latin typeface="Calibri" panose="020F0502020204030204" pitchFamily="34" charset="0"/>
            <a:cs typeface="Calibri" panose="020F0502020204030204" pitchFamily="34" charset="0"/>
          </a:endParaRPr>
        </a:p>
      </dgm:t>
    </dgm:pt>
    <dgm:pt modelId="{E05A9C47-67E6-4247-B895-497D4559E1B5}">
      <dgm:prSet phldrT="[Text]" phldr="1"/>
      <dgm:spPr/>
      <dgm:t>
        <a:bodyPr/>
        <a:lstStyle/>
        <a:p>
          <a:endParaRPr lang="en-GB" sz="2200">
            <a:latin typeface="Calibri" panose="020F0502020204030204" pitchFamily="34" charset="0"/>
            <a:cs typeface="Calibri" panose="020F0502020204030204" pitchFamily="34" charset="0"/>
          </a:endParaRPr>
        </a:p>
      </dgm:t>
    </dgm:pt>
    <dgm:pt modelId="{56EC0D54-213C-457B-B4D1-ED8C3241B01F}" type="parTrans" cxnId="{DE6F4FC8-613C-4032-9CBF-411D7704C915}">
      <dgm:prSet/>
      <dgm:spPr/>
      <dgm:t>
        <a:bodyPr/>
        <a:lstStyle/>
        <a:p>
          <a:endParaRPr lang="en-GB" sz="2200">
            <a:latin typeface="Calibri" panose="020F0502020204030204" pitchFamily="34" charset="0"/>
            <a:cs typeface="Calibri" panose="020F0502020204030204" pitchFamily="34" charset="0"/>
          </a:endParaRPr>
        </a:p>
      </dgm:t>
    </dgm:pt>
    <dgm:pt modelId="{5F6E79DD-8C8B-419C-81F1-B3B1E47F5EAE}" type="sibTrans" cxnId="{DE6F4FC8-613C-4032-9CBF-411D7704C915}">
      <dgm:prSet/>
      <dgm:spPr/>
      <dgm:t>
        <a:bodyPr/>
        <a:lstStyle/>
        <a:p>
          <a:endParaRPr lang="en-GB" sz="2200">
            <a:latin typeface="Calibri" panose="020F0502020204030204" pitchFamily="34" charset="0"/>
            <a:cs typeface="Calibri" panose="020F0502020204030204" pitchFamily="34" charset="0"/>
          </a:endParaRPr>
        </a:p>
      </dgm:t>
    </dgm:pt>
    <dgm:pt modelId="{3DFEAF00-3531-4FEB-9997-7CE425B59082}">
      <dgm:prSet phldrT="[Text]" phldr="1"/>
      <dgm:spPr/>
      <dgm:t>
        <a:bodyPr/>
        <a:lstStyle/>
        <a:p>
          <a:endParaRPr lang="en-GB" sz="2200">
            <a:latin typeface="Calibri" panose="020F0502020204030204" pitchFamily="34" charset="0"/>
            <a:cs typeface="Calibri" panose="020F0502020204030204" pitchFamily="34" charset="0"/>
          </a:endParaRPr>
        </a:p>
      </dgm:t>
    </dgm:pt>
    <dgm:pt modelId="{6890F37D-EAD8-4F3F-B541-021062BEC7AC}" type="parTrans" cxnId="{66A9F7F1-6D42-4052-A4C9-4E9CF93915A9}">
      <dgm:prSet/>
      <dgm:spPr/>
      <dgm:t>
        <a:bodyPr/>
        <a:lstStyle/>
        <a:p>
          <a:endParaRPr lang="en-GB" sz="2200">
            <a:latin typeface="Calibri" panose="020F0502020204030204" pitchFamily="34" charset="0"/>
            <a:cs typeface="Calibri" panose="020F0502020204030204" pitchFamily="34" charset="0"/>
          </a:endParaRPr>
        </a:p>
      </dgm:t>
    </dgm:pt>
    <dgm:pt modelId="{19EEF5F6-FF2A-45EF-B8A8-9F3C8E576161}" type="sibTrans" cxnId="{66A9F7F1-6D42-4052-A4C9-4E9CF93915A9}">
      <dgm:prSet/>
      <dgm:spPr/>
      <dgm:t>
        <a:bodyPr/>
        <a:lstStyle/>
        <a:p>
          <a:endParaRPr lang="en-GB" sz="2200">
            <a:latin typeface="Calibri" panose="020F0502020204030204" pitchFamily="34" charset="0"/>
            <a:cs typeface="Calibri" panose="020F0502020204030204" pitchFamily="34" charset="0"/>
          </a:endParaRPr>
        </a:p>
      </dgm:t>
    </dgm:pt>
    <dgm:pt modelId="{9AB38FFE-D8B1-4B67-A59C-FCB395EC2CE7}">
      <dgm:prSet phldrT="[Text]" phldr="1"/>
      <dgm:spPr/>
      <dgm:t>
        <a:bodyPr/>
        <a:lstStyle/>
        <a:p>
          <a:endParaRPr lang="en-GB" sz="2200">
            <a:latin typeface="Calibri" panose="020F0502020204030204" pitchFamily="34" charset="0"/>
            <a:cs typeface="Calibri" panose="020F0502020204030204" pitchFamily="34" charset="0"/>
          </a:endParaRPr>
        </a:p>
      </dgm:t>
    </dgm:pt>
    <dgm:pt modelId="{B37C05C3-60F6-4CCF-8815-93807AFA4A49}" type="parTrans" cxnId="{8E0598DF-1955-4489-8BE0-9B70E3AD4CE6}">
      <dgm:prSet/>
      <dgm:spPr/>
      <dgm:t>
        <a:bodyPr/>
        <a:lstStyle/>
        <a:p>
          <a:endParaRPr lang="en-GB" sz="2200">
            <a:latin typeface="Calibri" panose="020F0502020204030204" pitchFamily="34" charset="0"/>
            <a:cs typeface="Calibri" panose="020F0502020204030204" pitchFamily="34" charset="0"/>
          </a:endParaRPr>
        </a:p>
      </dgm:t>
    </dgm:pt>
    <dgm:pt modelId="{3E3D82EF-7FD5-4211-9A09-532BC19366BA}" type="sibTrans" cxnId="{8E0598DF-1955-4489-8BE0-9B70E3AD4CE6}">
      <dgm:prSet/>
      <dgm:spPr/>
      <dgm:t>
        <a:bodyPr/>
        <a:lstStyle/>
        <a:p>
          <a:endParaRPr lang="en-GB" sz="2200">
            <a:latin typeface="Calibri" panose="020F0502020204030204" pitchFamily="34" charset="0"/>
            <a:cs typeface="Calibri" panose="020F0502020204030204" pitchFamily="34" charset="0"/>
          </a:endParaRPr>
        </a:p>
      </dgm:t>
    </dgm:pt>
    <dgm:pt modelId="{AC1CEF9D-DD96-44CA-80E0-D3FB645198D0}">
      <dgm:prSet phldrT="[Text]" phldr="1"/>
      <dgm:spPr/>
      <dgm:t>
        <a:bodyPr/>
        <a:lstStyle/>
        <a:p>
          <a:endParaRPr lang="en-GB" sz="2200">
            <a:latin typeface="Calibri" panose="020F0502020204030204" pitchFamily="34" charset="0"/>
            <a:cs typeface="Calibri" panose="020F0502020204030204" pitchFamily="34" charset="0"/>
          </a:endParaRPr>
        </a:p>
      </dgm:t>
    </dgm:pt>
    <dgm:pt modelId="{55DC7F8F-25B6-4409-BB62-FD9EF268AE36}" type="parTrans" cxnId="{F5AD1C6B-1ED1-4F62-B4A1-FEF4248B9554}">
      <dgm:prSet/>
      <dgm:spPr/>
      <dgm:t>
        <a:bodyPr/>
        <a:lstStyle/>
        <a:p>
          <a:endParaRPr lang="en-GB" sz="2200">
            <a:latin typeface="Calibri" panose="020F0502020204030204" pitchFamily="34" charset="0"/>
            <a:cs typeface="Calibri" panose="020F0502020204030204" pitchFamily="34" charset="0"/>
          </a:endParaRPr>
        </a:p>
      </dgm:t>
    </dgm:pt>
    <dgm:pt modelId="{B5AA3985-80CC-4544-A640-D5EEA72D6523}" type="sibTrans" cxnId="{F5AD1C6B-1ED1-4F62-B4A1-FEF4248B9554}">
      <dgm:prSet/>
      <dgm:spPr/>
      <dgm:t>
        <a:bodyPr/>
        <a:lstStyle/>
        <a:p>
          <a:endParaRPr lang="en-GB" sz="2200">
            <a:latin typeface="Calibri" panose="020F0502020204030204" pitchFamily="34" charset="0"/>
            <a:cs typeface="Calibri" panose="020F0502020204030204" pitchFamily="34" charset="0"/>
          </a:endParaRPr>
        </a:p>
      </dgm:t>
    </dgm:pt>
    <dgm:pt modelId="{0601755D-BDB9-41D5-9B0D-99684963889C}">
      <dgm:prSet custT="1"/>
      <dgm:spPr/>
      <dgm:t>
        <a:bodyPr/>
        <a:lstStyle/>
        <a:p>
          <a:r>
            <a:rPr lang="en-GB" sz="2200" dirty="0">
              <a:latin typeface="Calibri" panose="020F0502020204030204" pitchFamily="34" charset="0"/>
              <a:cs typeface="Calibri" panose="020F0502020204030204" pitchFamily="34" charset="0"/>
            </a:rPr>
            <a:t>Digestion</a:t>
          </a:r>
        </a:p>
      </dgm:t>
    </dgm:pt>
    <dgm:pt modelId="{A1E4CED1-393E-4C4B-80F4-FD272C0D4B65}" type="parTrans" cxnId="{EA4AED40-C28F-42EB-A058-2C93B53494E7}">
      <dgm:prSet/>
      <dgm:spPr/>
      <dgm:t>
        <a:bodyPr/>
        <a:lstStyle/>
        <a:p>
          <a:endParaRPr lang="en-GB" sz="2200">
            <a:latin typeface="Calibri" panose="020F0502020204030204" pitchFamily="34" charset="0"/>
            <a:cs typeface="Calibri" panose="020F0502020204030204" pitchFamily="34" charset="0"/>
          </a:endParaRPr>
        </a:p>
      </dgm:t>
    </dgm:pt>
    <dgm:pt modelId="{5C41CA62-27C6-4FB3-B6EA-81B861D23056}" type="sibTrans" cxnId="{EA4AED40-C28F-42EB-A058-2C93B53494E7}">
      <dgm:prSet/>
      <dgm:spPr/>
      <dgm:t>
        <a:bodyPr/>
        <a:lstStyle/>
        <a:p>
          <a:endParaRPr lang="en-GB" sz="2200">
            <a:latin typeface="Calibri" panose="020F0502020204030204" pitchFamily="34" charset="0"/>
            <a:cs typeface="Calibri" panose="020F0502020204030204" pitchFamily="34" charset="0"/>
          </a:endParaRPr>
        </a:p>
      </dgm:t>
    </dgm:pt>
    <dgm:pt modelId="{923ABE51-0B70-44AA-B1E0-C3095CB934F8}">
      <dgm:prSet custT="1"/>
      <dgm:spPr/>
      <dgm:t>
        <a:bodyPr/>
        <a:lstStyle/>
        <a:p>
          <a:r>
            <a:rPr lang="en-GB" sz="2200" dirty="0">
              <a:latin typeface="Calibri" panose="020F0502020204030204" pitchFamily="34" charset="0"/>
              <a:cs typeface="Calibri" panose="020F0502020204030204" pitchFamily="34" charset="0"/>
            </a:rPr>
            <a:t>Bladder control</a:t>
          </a:r>
        </a:p>
      </dgm:t>
    </dgm:pt>
    <dgm:pt modelId="{202C29E1-F970-4CCE-B1F5-83753F614C8A}" type="parTrans" cxnId="{6753D3CC-BFA2-4005-8755-FA9708E70BC7}">
      <dgm:prSet/>
      <dgm:spPr/>
      <dgm:t>
        <a:bodyPr/>
        <a:lstStyle/>
        <a:p>
          <a:endParaRPr lang="en-GB" sz="2200">
            <a:latin typeface="Calibri" panose="020F0502020204030204" pitchFamily="34" charset="0"/>
            <a:cs typeface="Calibri" panose="020F0502020204030204" pitchFamily="34" charset="0"/>
          </a:endParaRPr>
        </a:p>
      </dgm:t>
    </dgm:pt>
    <dgm:pt modelId="{86AC7B16-36F2-4C4A-BDCC-6051ECAA4672}" type="sibTrans" cxnId="{6753D3CC-BFA2-4005-8755-FA9708E70BC7}">
      <dgm:prSet/>
      <dgm:spPr/>
      <dgm:t>
        <a:bodyPr/>
        <a:lstStyle/>
        <a:p>
          <a:endParaRPr lang="en-GB" sz="2200">
            <a:latin typeface="Calibri" panose="020F0502020204030204" pitchFamily="34" charset="0"/>
            <a:cs typeface="Calibri" panose="020F0502020204030204" pitchFamily="34" charset="0"/>
          </a:endParaRPr>
        </a:p>
      </dgm:t>
    </dgm:pt>
    <dgm:pt modelId="{D2F64139-3C3B-4260-BD16-4BDEA0EC9993}">
      <dgm:prSet custT="1"/>
      <dgm:spPr/>
      <dgm:t>
        <a:bodyPr/>
        <a:lstStyle/>
        <a:p>
          <a:r>
            <a:rPr lang="en-GB" sz="2200" dirty="0">
              <a:latin typeface="Calibri" panose="020F0502020204030204" pitchFamily="34" charset="0"/>
              <a:cs typeface="Calibri" panose="020F0502020204030204" pitchFamily="34" charset="0"/>
            </a:rPr>
            <a:t>Sweating</a:t>
          </a:r>
        </a:p>
      </dgm:t>
    </dgm:pt>
    <dgm:pt modelId="{57B210E3-4544-4FD4-BD75-32B2BCB550B9}" type="parTrans" cxnId="{45DE32DD-B42F-4465-B770-E14B389A5FC7}">
      <dgm:prSet/>
      <dgm:spPr/>
      <dgm:t>
        <a:bodyPr/>
        <a:lstStyle/>
        <a:p>
          <a:endParaRPr lang="en-GB" sz="2200">
            <a:latin typeface="Calibri" panose="020F0502020204030204" pitchFamily="34" charset="0"/>
            <a:cs typeface="Calibri" panose="020F0502020204030204" pitchFamily="34" charset="0"/>
          </a:endParaRPr>
        </a:p>
      </dgm:t>
    </dgm:pt>
    <dgm:pt modelId="{456127D1-7D1C-496C-BF1A-BD4D6250E2D6}" type="sibTrans" cxnId="{45DE32DD-B42F-4465-B770-E14B389A5FC7}">
      <dgm:prSet/>
      <dgm:spPr/>
      <dgm:t>
        <a:bodyPr/>
        <a:lstStyle/>
        <a:p>
          <a:endParaRPr lang="en-GB" sz="2200">
            <a:latin typeface="Calibri" panose="020F0502020204030204" pitchFamily="34" charset="0"/>
            <a:cs typeface="Calibri" panose="020F0502020204030204" pitchFamily="34" charset="0"/>
          </a:endParaRPr>
        </a:p>
      </dgm:t>
    </dgm:pt>
    <dgm:pt modelId="{B2D7FE89-E1AA-4ADA-A0D1-2C5049C8E34C}">
      <dgm:prSet custT="1"/>
      <dgm:spPr/>
      <dgm:t>
        <a:bodyPr/>
        <a:lstStyle/>
        <a:p>
          <a:r>
            <a:rPr lang="en-GB" sz="2200" dirty="0">
              <a:latin typeface="Calibri" panose="020F0502020204030204" pitchFamily="34" charset="0"/>
              <a:cs typeface="Calibri" panose="020F0502020204030204" pitchFamily="34" charset="0"/>
            </a:rPr>
            <a:t>Stress response</a:t>
          </a:r>
        </a:p>
      </dgm:t>
    </dgm:pt>
    <dgm:pt modelId="{C9B44D82-70E6-4802-85D2-347E315137E0}" type="parTrans" cxnId="{9B605172-C855-4147-A48F-C3C3622DB6CF}">
      <dgm:prSet/>
      <dgm:spPr/>
      <dgm:t>
        <a:bodyPr/>
        <a:lstStyle/>
        <a:p>
          <a:endParaRPr lang="en-GB" sz="2200">
            <a:latin typeface="Calibri" panose="020F0502020204030204" pitchFamily="34" charset="0"/>
            <a:cs typeface="Calibri" panose="020F0502020204030204" pitchFamily="34" charset="0"/>
          </a:endParaRPr>
        </a:p>
      </dgm:t>
    </dgm:pt>
    <dgm:pt modelId="{F01C7121-190A-4142-A7F2-1873EFB3C367}" type="sibTrans" cxnId="{9B605172-C855-4147-A48F-C3C3622DB6CF}">
      <dgm:prSet/>
      <dgm:spPr/>
      <dgm:t>
        <a:bodyPr/>
        <a:lstStyle/>
        <a:p>
          <a:endParaRPr lang="en-GB" sz="2200">
            <a:latin typeface="Calibri" panose="020F0502020204030204" pitchFamily="34" charset="0"/>
            <a:cs typeface="Calibri" panose="020F0502020204030204" pitchFamily="34" charset="0"/>
          </a:endParaRPr>
        </a:p>
      </dgm:t>
    </dgm:pt>
    <dgm:pt modelId="{33748CED-0D82-45B7-BB27-F47A2E97F5ED}">
      <dgm:prSet custT="1"/>
      <dgm:spPr/>
      <dgm:t>
        <a:bodyPr/>
        <a:lstStyle/>
        <a:p>
          <a:r>
            <a:rPr lang="en-GB" sz="2200" dirty="0">
              <a:latin typeface="Calibri" panose="020F0502020204030204" pitchFamily="34" charset="0"/>
              <a:cs typeface="Calibri" panose="020F0502020204030204" pitchFamily="34" charset="0"/>
            </a:rPr>
            <a:t>Pupils dilate</a:t>
          </a:r>
        </a:p>
      </dgm:t>
    </dgm:pt>
    <dgm:pt modelId="{34280A3D-1C27-428B-BF1D-394F6119F39A}" type="parTrans" cxnId="{7DE12179-487E-41BC-A57E-ED7D69D552A3}">
      <dgm:prSet/>
      <dgm:spPr/>
      <dgm:t>
        <a:bodyPr/>
        <a:lstStyle/>
        <a:p>
          <a:endParaRPr lang="en-GB" sz="2200">
            <a:latin typeface="Calibri" panose="020F0502020204030204" pitchFamily="34" charset="0"/>
            <a:cs typeface="Calibri" panose="020F0502020204030204" pitchFamily="34" charset="0"/>
          </a:endParaRPr>
        </a:p>
      </dgm:t>
    </dgm:pt>
    <dgm:pt modelId="{CFD45E9E-2C9D-43DF-94AD-65324F45BA7B}" type="sibTrans" cxnId="{7DE12179-487E-41BC-A57E-ED7D69D552A3}">
      <dgm:prSet/>
      <dgm:spPr/>
      <dgm:t>
        <a:bodyPr/>
        <a:lstStyle/>
        <a:p>
          <a:endParaRPr lang="en-GB" sz="2200">
            <a:latin typeface="Calibri" panose="020F0502020204030204" pitchFamily="34" charset="0"/>
            <a:cs typeface="Calibri" panose="020F0502020204030204" pitchFamily="34" charset="0"/>
          </a:endParaRPr>
        </a:p>
      </dgm:t>
    </dgm:pt>
    <dgm:pt modelId="{B1E080BB-9CF6-442A-B173-DBFD74B6A09C}" type="pres">
      <dgm:prSet presAssocID="{39EA77BF-49A6-4A65-9943-B517A49A55E5}" presName="Name0" presStyleCnt="0">
        <dgm:presLayoutVars>
          <dgm:chMax val="1"/>
          <dgm:chPref val="1"/>
          <dgm:dir/>
          <dgm:animOne val="branch"/>
          <dgm:animLvl val="lvl"/>
        </dgm:presLayoutVars>
      </dgm:prSet>
      <dgm:spPr/>
      <dgm:t>
        <a:bodyPr/>
        <a:lstStyle/>
        <a:p>
          <a:endParaRPr lang="en-GB"/>
        </a:p>
      </dgm:t>
    </dgm:pt>
    <dgm:pt modelId="{E0E4ECB4-15D8-4528-B8EE-DE1024611753}" type="pres">
      <dgm:prSet presAssocID="{A340D3CA-E100-453D-AD7A-F6A5FA3F0C7F}" presName="Parent" presStyleLbl="node0" presStyleIdx="0" presStyleCnt="1" custLinFactNeighborX="-4157" custLinFactNeighborY="2424">
        <dgm:presLayoutVars>
          <dgm:chMax val="6"/>
          <dgm:chPref val="6"/>
        </dgm:presLayoutVars>
      </dgm:prSet>
      <dgm:spPr/>
      <dgm:t>
        <a:bodyPr/>
        <a:lstStyle/>
        <a:p>
          <a:endParaRPr lang="en-GB"/>
        </a:p>
      </dgm:t>
    </dgm:pt>
    <dgm:pt modelId="{7AC488AB-EF43-401D-972F-69DBC9987B6A}" type="pres">
      <dgm:prSet presAssocID="{30C3027E-219F-480F-A446-C5BCEC69B908}" presName="Accent1" presStyleCnt="0"/>
      <dgm:spPr/>
      <dgm:t>
        <a:bodyPr/>
        <a:lstStyle/>
        <a:p>
          <a:endParaRPr lang="en-GB"/>
        </a:p>
      </dgm:t>
    </dgm:pt>
    <dgm:pt modelId="{48121957-B09B-4EE7-8410-A96595B75938}" type="pres">
      <dgm:prSet presAssocID="{30C3027E-219F-480F-A446-C5BCEC69B908}" presName="Accent" presStyleLbl="bgShp" presStyleIdx="0" presStyleCnt="6"/>
      <dgm:spPr/>
      <dgm:t>
        <a:bodyPr/>
        <a:lstStyle/>
        <a:p>
          <a:endParaRPr lang="en-GB"/>
        </a:p>
      </dgm:t>
    </dgm:pt>
    <dgm:pt modelId="{0E03B3D9-25E1-46BB-BCA2-98895882DE78}" type="pres">
      <dgm:prSet presAssocID="{30C3027E-219F-480F-A446-C5BCEC69B908}" presName="Child1" presStyleLbl="node1" presStyleIdx="0" presStyleCnt="6">
        <dgm:presLayoutVars>
          <dgm:chMax val="0"/>
          <dgm:chPref val="0"/>
          <dgm:bulletEnabled val="1"/>
        </dgm:presLayoutVars>
      </dgm:prSet>
      <dgm:spPr/>
      <dgm:t>
        <a:bodyPr/>
        <a:lstStyle/>
        <a:p>
          <a:endParaRPr lang="en-GB"/>
        </a:p>
      </dgm:t>
    </dgm:pt>
    <dgm:pt modelId="{6DDF3560-277D-452E-B970-8FA0C730F12B}" type="pres">
      <dgm:prSet presAssocID="{0601755D-BDB9-41D5-9B0D-99684963889C}" presName="Accent2" presStyleCnt="0"/>
      <dgm:spPr/>
      <dgm:t>
        <a:bodyPr/>
        <a:lstStyle/>
        <a:p>
          <a:endParaRPr lang="en-GB"/>
        </a:p>
      </dgm:t>
    </dgm:pt>
    <dgm:pt modelId="{E03CE0FB-DFC9-4953-A031-61BEA8868379}" type="pres">
      <dgm:prSet presAssocID="{0601755D-BDB9-41D5-9B0D-99684963889C}" presName="Accent" presStyleLbl="bgShp" presStyleIdx="1" presStyleCnt="6"/>
      <dgm:spPr/>
      <dgm:t>
        <a:bodyPr/>
        <a:lstStyle/>
        <a:p>
          <a:endParaRPr lang="en-GB"/>
        </a:p>
      </dgm:t>
    </dgm:pt>
    <dgm:pt modelId="{279F3D0E-E1BB-4BDB-9C68-346980AF5840}" type="pres">
      <dgm:prSet presAssocID="{0601755D-BDB9-41D5-9B0D-99684963889C}" presName="Child2" presStyleLbl="node1" presStyleIdx="1" presStyleCnt="6">
        <dgm:presLayoutVars>
          <dgm:chMax val="0"/>
          <dgm:chPref val="0"/>
          <dgm:bulletEnabled val="1"/>
        </dgm:presLayoutVars>
      </dgm:prSet>
      <dgm:spPr/>
      <dgm:t>
        <a:bodyPr/>
        <a:lstStyle/>
        <a:p>
          <a:endParaRPr lang="en-GB"/>
        </a:p>
      </dgm:t>
    </dgm:pt>
    <dgm:pt modelId="{1A8615A3-2723-4739-9F51-6A43E4BACD78}" type="pres">
      <dgm:prSet presAssocID="{923ABE51-0B70-44AA-B1E0-C3095CB934F8}" presName="Accent3" presStyleCnt="0"/>
      <dgm:spPr/>
      <dgm:t>
        <a:bodyPr/>
        <a:lstStyle/>
        <a:p>
          <a:endParaRPr lang="en-GB"/>
        </a:p>
      </dgm:t>
    </dgm:pt>
    <dgm:pt modelId="{1A5E9E5A-2440-4C3B-8265-8F9B22A338B2}" type="pres">
      <dgm:prSet presAssocID="{923ABE51-0B70-44AA-B1E0-C3095CB934F8}" presName="Accent" presStyleLbl="bgShp" presStyleIdx="2" presStyleCnt="6"/>
      <dgm:spPr/>
      <dgm:t>
        <a:bodyPr/>
        <a:lstStyle/>
        <a:p>
          <a:endParaRPr lang="en-GB"/>
        </a:p>
      </dgm:t>
    </dgm:pt>
    <dgm:pt modelId="{3617073F-B23B-430C-9FCF-A81FB2F28840}" type="pres">
      <dgm:prSet presAssocID="{923ABE51-0B70-44AA-B1E0-C3095CB934F8}" presName="Child3" presStyleLbl="node1" presStyleIdx="2" presStyleCnt="6">
        <dgm:presLayoutVars>
          <dgm:chMax val="0"/>
          <dgm:chPref val="0"/>
          <dgm:bulletEnabled val="1"/>
        </dgm:presLayoutVars>
      </dgm:prSet>
      <dgm:spPr/>
      <dgm:t>
        <a:bodyPr/>
        <a:lstStyle/>
        <a:p>
          <a:endParaRPr lang="en-GB"/>
        </a:p>
      </dgm:t>
    </dgm:pt>
    <dgm:pt modelId="{982A6700-FB6D-4678-8204-2F262330DFB3}" type="pres">
      <dgm:prSet presAssocID="{D2F64139-3C3B-4260-BD16-4BDEA0EC9993}" presName="Accent4" presStyleCnt="0"/>
      <dgm:spPr/>
      <dgm:t>
        <a:bodyPr/>
        <a:lstStyle/>
        <a:p>
          <a:endParaRPr lang="en-GB"/>
        </a:p>
      </dgm:t>
    </dgm:pt>
    <dgm:pt modelId="{2A9888B7-6FAD-4E4D-A07A-4DD1B87A071B}" type="pres">
      <dgm:prSet presAssocID="{D2F64139-3C3B-4260-BD16-4BDEA0EC9993}" presName="Accent" presStyleLbl="bgShp" presStyleIdx="3" presStyleCnt="6"/>
      <dgm:spPr/>
      <dgm:t>
        <a:bodyPr/>
        <a:lstStyle/>
        <a:p>
          <a:endParaRPr lang="en-GB"/>
        </a:p>
      </dgm:t>
    </dgm:pt>
    <dgm:pt modelId="{7827E0A6-B6D9-489D-B196-811988D6EB8C}" type="pres">
      <dgm:prSet presAssocID="{D2F64139-3C3B-4260-BD16-4BDEA0EC9993}" presName="Child4" presStyleLbl="node1" presStyleIdx="3" presStyleCnt="6">
        <dgm:presLayoutVars>
          <dgm:chMax val="0"/>
          <dgm:chPref val="0"/>
          <dgm:bulletEnabled val="1"/>
        </dgm:presLayoutVars>
      </dgm:prSet>
      <dgm:spPr/>
      <dgm:t>
        <a:bodyPr/>
        <a:lstStyle/>
        <a:p>
          <a:endParaRPr lang="en-GB"/>
        </a:p>
      </dgm:t>
    </dgm:pt>
    <dgm:pt modelId="{57DE760D-7138-419B-BE0F-8511DC7BCEAF}" type="pres">
      <dgm:prSet presAssocID="{B2D7FE89-E1AA-4ADA-A0D1-2C5049C8E34C}" presName="Accent5" presStyleCnt="0"/>
      <dgm:spPr/>
      <dgm:t>
        <a:bodyPr/>
        <a:lstStyle/>
        <a:p>
          <a:endParaRPr lang="en-GB"/>
        </a:p>
      </dgm:t>
    </dgm:pt>
    <dgm:pt modelId="{33DE4DC6-4935-4F14-BE6F-AEB25BA12480}" type="pres">
      <dgm:prSet presAssocID="{B2D7FE89-E1AA-4ADA-A0D1-2C5049C8E34C}" presName="Accent" presStyleLbl="bgShp" presStyleIdx="4" presStyleCnt="6"/>
      <dgm:spPr/>
      <dgm:t>
        <a:bodyPr/>
        <a:lstStyle/>
        <a:p>
          <a:endParaRPr lang="en-GB"/>
        </a:p>
      </dgm:t>
    </dgm:pt>
    <dgm:pt modelId="{3282D474-6E58-4A70-8EC4-C8BA0231B03D}" type="pres">
      <dgm:prSet presAssocID="{B2D7FE89-E1AA-4ADA-A0D1-2C5049C8E34C}" presName="Child5" presStyleLbl="node1" presStyleIdx="4" presStyleCnt="6">
        <dgm:presLayoutVars>
          <dgm:chMax val="0"/>
          <dgm:chPref val="0"/>
          <dgm:bulletEnabled val="1"/>
        </dgm:presLayoutVars>
      </dgm:prSet>
      <dgm:spPr/>
      <dgm:t>
        <a:bodyPr/>
        <a:lstStyle/>
        <a:p>
          <a:endParaRPr lang="en-GB"/>
        </a:p>
      </dgm:t>
    </dgm:pt>
    <dgm:pt modelId="{9A06BAF2-00CE-414E-BDFF-8BB68311A0FD}" type="pres">
      <dgm:prSet presAssocID="{33748CED-0D82-45B7-BB27-F47A2E97F5ED}" presName="Accent6" presStyleCnt="0"/>
      <dgm:spPr/>
      <dgm:t>
        <a:bodyPr/>
        <a:lstStyle/>
        <a:p>
          <a:endParaRPr lang="en-GB"/>
        </a:p>
      </dgm:t>
    </dgm:pt>
    <dgm:pt modelId="{A301A0E6-27B9-4E1F-AB5E-EDFC333E9276}" type="pres">
      <dgm:prSet presAssocID="{33748CED-0D82-45B7-BB27-F47A2E97F5ED}" presName="Accent" presStyleLbl="bgShp" presStyleIdx="5" presStyleCnt="6"/>
      <dgm:spPr/>
      <dgm:t>
        <a:bodyPr/>
        <a:lstStyle/>
        <a:p>
          <a:endParaRPr lang="en-GB"/>
        </a:p>
      </dgm:t>
    </dgm:pt>
    <dgm:pt modelId="{69B8FA5A-FF5A-4FF9-9784-412709EC2E5D}" type="pres">
      <dgm:prSet presAssocID="{33748CED-0D82-45B7-BB27-F47A2E97F5ED}" presName="Child6" presStyleLbl="node1" presStyleIdx="5" presStyleCnt="6">
        <dgm:presLayoutVars>
          <dgm:chMax val="0"/>
          <dgm:chPref val="0"/>
          <dgm:bulletEnabled val="1"/>
        </dgm:presLayoutVars>
      </dgm:prSet>
      <dgm:spPr/>
      <dgm:t>
        <a:bodyPr/>
        <a:lstStyle/>
        <a:p>
          <a:endParaRPr lang="en-GB"/>
        </a:p>
      </dgm:t>
    </dgm:pt>
  </dgm:ptLst>
  <dgm:cxnLst>
    <dgm:cxn modelId="{DE6F4FC8-613C-4032-9CBF-411D7704C915}" srcId="{A340D3CA-E100-453D-AD7A-F6A5FA3F0C7F}" destId="{E05A9C47-67E6-4247-B895-497D4559E1B5}" srcOrd="7" destOrd="0" parTransId="{56EC0D54-213C-457B-B4D1-ED8C3241B01F}" sibTransId="{5F6E79DD-8C8B-419C-81F1-B3B1E47F5EAE}"/>
    <dgm:cxn modelId="{D0FC7219-AFCC-4671-B00B-1EAC47C9ED08}" srcId="{A340D3CA-E100-453D-AD7A-F6A5FA3F0C7F}" destId="{30C3027E-219F-480F-A446-C5BCEC69B908}" srcOrd="0" destOrd="0" parTransId="{4A9D0CE3-36FB-4ED6-A58F-95078CED2CE6}" sibTransId="{75BA107C-00B0-4238-801B-50D26F6F6832}"/>
    <dgm:cxn modelId="{81C42395-120D-491E-9006-4E10E7938FBD}" type="presOf" srcId="{0601755D-BDB9-41D5-9B0D-99684963889C}" destId="{279F3D0E-E1BB-4BDB-9C68-346980AF5840}" srcOrd="0" destOrd="0" presId="urn:microsoft.com/office/officeart/2011/layout/HexagonRadial"/>
    <dgm:cxn modelId="{8E0598DF-1955-4489-8BE0-9B70E3AD4CE6}" srcId="{A340D3CA-E100-453D-AD7A-F6A5FA3F0C7F}" destId="{9AB38FFE-D8B1-4B67-A59C-FCB395EC2CE7}" srcOrd="9" destOrd="0" parTransId="{B37C05C3-60F6-4CCF-8815-93807AFA4A49}" sibTransId="{3E3D82EF-7FD5-4211-9A09-532BC19366BA}"/>
    <dgm:cxn modelId="{7CECD407-674E-4D34-A095-177409BB5C22}" type="presOf" srcId="{A340D3CA-E100-453D-AD7A-F6A5FA3F0C7F}" destId="{E0E4ECB4-15D8-4528-B8EE-DE1024611753}" srcOrd="0" destOrd="0" presId="urn:microsoft.com/office/officeart/2011/layout/HexagonRadial"/>
    <dgm:cxn modelId="{42F333E6-FBB7-4C8E-9B9B-C7781C53D7AA}" type="presOf" srcId="{D2F64139-3C3B-4260-BD16-4BDEA0EC9993}" destId="{7827E0A6-B6D9-489D-B196-811988D6EB8C}" srcOrd="0" destOrd="0" presId="urn:microsoft.com/office/officeart/2011/layout/HexagonRadial"/>
    <dgm:cxn modelId="{64AFC885-550D-454D-9C24-8BA302E1B8CE}" type="presOf" srcId="{30C3027E-219F-480F-A446-C5BCEC69B908}" destId="{0E03B3D9-25E1-46BB-BCA2-98895882DE78}" srcOrd="0" destOrd="0" presId="urn:microsoft.com/office/officeart/2011/layout/HexagonRadial"/>
    <dgm:cxn modelId="{6753D3CC-BFA2-4005-8755-FA9708E70BC7}" srcId="{A340D3CA-E100-453D-AD7A-F6A5FA3F0C7F}" destId="{923ABE51-0B70-44AA-B1E0-C3095CB934F8}" srcOrd="2" destOrd="0" parTransId="{202C29E1-F970-4CCE-B1F5-83753F614C8A}" sibTransId="{86AC7B16-36F2-4C4A-BDCC-6051ECAA4672}"/>
    <dgm:cxn modelId="{C643FED3-0205-4859-8BC4-74B9D5B63606}" type="presOf" srcId="{39EA77BF-49A6-4A65-9943-B517A49A55E5}" destId="{B1E080BB-9CF6-442A-B173-DBFD74B6A09C}" srcOrd="0" destOrd="0" presId="urn:microsoft.com/office/officeart/2011/layout/HexagonRadial"/>
    <dgm:cxn modelId="{A5852619-3976-443A-B98D-93236E09F1CD}" type="presOf" srcId="{923ABE51-0B70-44AA-B1E0-C3095CB934F8}" destId="{3617073F-B23B-430C-9FCF-A81FB2F28840}" srcOrd="0" destOrd="0" presId="urn:microsoft.com/office/officeart/2011/layout/HexagonRadial"/>
    <dgm:cxn modelId="{45DE32DD-B42F-4465-B770-E14B389A5FC7}" srcId="{A340D3CA-E100-453D-AD7A-F6A5FA3F0C7F}" destId="{D2F64139-3C3B-4260-BD16-4BDEA0EC9993}" srcOrd="3" destOrd="0" parTransId="{57B210E3-4544-4FD4-BD75-32B2BCB550B9}" sibTransId="{456127D1-7D1C-496C-BF1A-BD4D6250E2D6}"/>
    <dgm:cxn modelId="{F5AD1C6B-1ED1-4F62-B4A1-FEF4248B9554}" srcId="{A340D3CA-E100-453D-AD7A-F6A5FA3F0C7F}" destId="{AC1CEF9D-DD96-44CA-80E0-D3FB645198D0}" srcOrd="10" destOrd="0" parTransId="{55DC7F8F-25B6-4409-BB62-FD9EF268AE36}" sibTransId="{B5AA3985-80CC-4544-A640-D5EEA72D6523}"/>
    <dgm:cxn modelId="{160D4044-DC10-4275-A5E9-8A2B21815096}" type="presOf" srcId="{33748CED-0D82-45B7-BB27-F47A2E97F5ED}" destId="{69B8FA5A-FF5A-4FF9-9784-412709EC2E5D}" srcOrd="0" destOrd="0" presId="urn:microsoft.com/office/officeart/2011/layout/HexagonRadial"/>
    <dgm:cxn modelId="{C109D9D4-36B1-4F1C-A63F-3C8EB336550C}" srcId="{A340D3CA-E100-453D-AD7A-F6A5FA3F0C7F}" destId="{66EDEAA6-334C-45B0-83F2-90CC0EAE5E27}" srcOrd="6" destOrd="0" parTransId="{93447946-3106-44DC-9ACD-F1BA06C8DDC2}" sibTransId="{F9B528C7-4E3F-4081-91AE-98EB36116342}"/>
    <dgm:cxn modelId="{EA4AED40-C28F-42EB-A058-2C93B53494E7}" srcId="{A340D3CA-E100-453D-AD7A-F6A5FA3F0C7F}" destId="{0601755D-BDB9-41D5-9B0D-99684963889C}" srcOrd="1" destOrd="0" parTransId="{A1E4CED1-393E-4C4B-80F4-FD272C0D4B65}" sibTransId="{5C41CA62-27C6-4FB3-B6EA-81B861D23056}"/>
    <dgm:cxn modelId="{ADC0EFB8-7B0A-469F-9EFB-3A8CB8A2E917}" srcId="{39EA77BF-49A6-4A65-9943-B517A49A55E5}" destId="{A340D3CA-E100-453D-AD7A-F6A5FA3F0C7F}" srcOrd="0" destOrd="0" parTransId="{69BF9126-9E7A-4F65-91C1-E455EF33C16C}" sibTransId="{641C9250-8CAE-4482-AF55-E065D99859E4}"/>
    <dgm:cxn modelId="{66A9F7F1-6D42-4052-A4C9-4E9CF93915A9}" srcId="{A340D3CA-E100-453D-AD7A-F6A5FA3F0C7F}" destId="{3DFEAF00-3531-4FEB-9997-7CE425B59082}" srcOrd="8" destOrd="0" parTransId="{6890F37D-EAD8-4F3F-B541-021062BEC7AC}" sibTransId="{19EEF5F6-FF2A-45EF-B8A8-9F3C8E576161}"/>
    <dgm:cxn modelId="{CD01E0E5-BB3C-42F2-B440-462660275EBC}" type="presOf" srcId="{B2D7FE89-E1AA-4ADA-A0D1-2C5049C8E34C}" destId="{3282D474-6E58-4A70-8EC4-C8BA0231B03D}" srcOrd="0" destOrd="0" presId="urn:microsoft.com/office/officeart/2011/layout/HexagonRadial"/>
    <dgm:cxn modelId="{7DE12179-487E-41BC-A57E-ED7D69D552A3}" srcId="{A340D3CA-E100-453D-AD7A-F6A5FA3F0C7F}" destId="{33748CED-0D82-45B7-BB27-F47A2E97F5ED}" srcOrd="5" destOrd="0" parTransId="{34280A3D-1C27-428B-BF1D-394F6119F39A}" sibTransId="{CFD45E9E-2C9D-43DF-94AD-65324F45BA7B}"/>
    <dgm:cxn modelId="{9B605172-C855-4147-A48F-C3C3622DB6CF}" srcId="{A340D3CA-E100-453D-AD7A-F6A5FA3F0C7F}" destId="{B2D7FE89-E1AA-4ADA-A0D1-2C5049C8E34C}" srcOrd="4" destOrd="0" parTransId="{C9B44D82-70E6-4802-85D2-347E315137E0}" sibTransId="{F01C7121-190A-4142-A7F2-1873EFB3C367}"/>
    <dgm:cxn modelId="{D210E7AA-0C6A-4772-A302-D3619B781060}" type="presParOf" srcId="{B1E080BB-9CF6-442A-B173-DBFD74B6A09C}" destId="{E0E4ECB4-15D8-4528-B8EE-DE1024611753}" srcOrd="0" destOrd="0" presId="urn:microsoft.com/office/officeart/2011/layout/HexagonRadial"/>
    <dgm:cxn modelId="{7CBD6B11-6FCA-41C4-8445-7975E93083A5}" type="presParOf" srcId="{B1E080BB-9CF6-442A-B173-DBFD74B6A09C}" destId="{7AC488AB-EF43-401D-972F-69DBC9987B6A}" srcOrd="1" destOrd="0" presId="urn:microsoft.com/office/officeart/2011/layout/HexagonRadial"/>
    <dgm:cxn modelId="{00D61F6A-4356-46D7-B3DE-C1AD65440AE3}" type="presParOf" srcId="{7AC488AB-EF43-401D-972F-69DBC9987B6A}" destId="{48121957-B09B-4EE7-8410-A96595B75938}" srcOrd="0" destOrd="0" presId="urn:microsoft.com/office/officeart/2011/layout/HexagonRadial"/>
    <dgm:cxn modelId="{C572F34F-1698-429C-B2AA-43842753FC1F}" type="presParOf" srcId="{B1E080BB-9CF6-442A-B173-DBFD74B6A09C}" destId="{0E03B3D9-25E1-46BB-BCA2-98895882DE78}" srcOrd="2" destOrd="0" presId="urn:microsoft.com/office/officeart/2011/layout/HexagonRadial"/>
    <dgm:cxn modelId="{394809F1-A8A1-4D1D-B639-D2ED3D40382A}" type="presParOf" srcId="{B1E080BB-9CF6-442A-B173-DBFD74B6A09C}" destId="{6DDF3560-277D-452E-B970-8FA0C730F12B}" srcOrd="3" destOrd="0" presId="urn:microsoft.com/office/officeart/2011/layout/HexagonRadial"/>
    <dgm:cxn modelId="{E9AA40A3-EC6E-453B-94E8-066EC5335D73}" type="presParOf" srcId="{6DDF3560-277D-452E-B970-8FA0C730F12B}" destId="{E03CE0FB-DFC9-4953-A031-61BEA8868379}" srcOrd="0" destOrd="0" presId="urn:microsoft.com/office/officeart/2011/layout/HexagonRadial"/>
    <dgm:cxn modelId="{74A4F857-F6BC-40D1-8B44-B3E6F27DE37F}" type="presParOf" srcId="{B1E080BB-9CF6-442A-B173-DBFD74B6A09C}" destId="{279F3D0E-E1BB-4BDB-9C68-346980AF5840}" srcOrd="4" destOrd="0" presId="urn:microsoft.com/office/officeart/2011/layout/HexagonRadial"/>
    <dgm:cxn modelId="{8EBFEF35-D5F9-4F5E-9FEA-AD56549ECA6F}" type="presParOf" srcId="{B1E080BB-9CF6-442A-B173-DBFD74B6A09C}" destId="{1A8615A3-2723-4739-9F51-6A43E4BACD78}" srcOrd="5" destOrd="0" presId="urn:microsoft.com/office/officeart/2011/layout/HexagonRadial"/>
    <dgm:cxn modelId="{96E103BE-7EA0-46E6-9882-D23E677E3C98}" type="presParOf" srcId="{1A8615A3-2723-4739-9F51-6A43E4BACD78}" destId="{1A5E9E5A-2440-4C3B-8265-8F9B22A338B2}" srcOrd="0" destOrd="0" presId="urn:microsoft.com/office/officeart/2011/layout/HexagonRadial"/>
    <dgm:cxn modelId="{FB0AB124-6B7E-4C33-A619-86CFEA952C88}" type="presParOf" srcId="{B1E080BB-9CF6-442A-B173-DBFD74B6A09C}" destId="{3617073F-B23B-430C-9FCF-A81FB2F28840}" srcOrd="6" destOrd="0" presId="urn:microsoft.com/office/officeart/2011/layout/HexagonRadial"/>
    <dgm:cxn modelId="{5A524DDF-CAAB-418B-BE11-0A5775B75A2C}" type="presParOf" srcId="{B1E080BB-9CF6-442A-B173-DBFD74B6A09C}" destId="{982A6700-FB6D-4678-8204-2F262330DFB3}" srcOrd="7" destOrd="0" presId="urn:microsoft.com/office/officeart/2011/layout/HexagonRadial"/>
    <dgm:cxn modelId="{F001CEC4-2633-4007-BC86-E686E9A42020}" type="presParOf" srcId="{982A6700-FB6D-4678-8204-2F262330DFB3}" destId="{2A9888B7-6FAD-4E4D-A07A-4DD1B87A071B}" srcOrd="0" destOrd="0" presId="urn:microsoft.com/office/officeart/2011/layout/HexagonRadial"/>
    <dgm:cxn modelId="{CD724873-0EBF-49D8-A43A-8B3ECEFBBE37}" type="presParOf" srcId="{B1E080BB-9CF6-442A-B173-DBFD74B6A09C}" destId="{7827E0A6-B6D9-489D-B196-811988D6EB8C}" srcOrd="8" destOrd="0" presId="urn:microsoft.com/office/officeart/2011/layout/HexagonRadial"/>
    <dgm:cxn modelId="{29567B5F-DC61-44C9-B914-DD47EECB2569}" type="presParOf" srcId="{B1E080BB-9CF6-442A-B173-DBFD74B6A09C}" destId="{57DE760D-7138-419B-BE0F-8511DC7BCEAF}" srcOrd="9" destOrd="0" presId="urn:microsoft.com/office/officeart/2011/layout/HexagonRadial"/>
    <dgm:cxn modelId="{D3BCF394-43E5-48D7-BCA4-9D7CA6D212A2}" type="presParOf" srcId="{57DE760D-7138-419B-BE0F-8511DC7BCEAF}" destId="{33DE4DC6-4935-4F14-BE6F-AEB25BA12480}" srcOrd="0" destOrd="0" presId="urn:microsoft.com/office/officeart/2011/layout/HexagonRadial"/>
    <dgm:cxn modelId="{D244F885-EFE3-4460-84E2-615BAB1A5791}" type="presParOf" srcId="{B1E080BB-9CF6-442A-B173-DBFD74B6A09C}" destId="{3282D474-6E58-4A70-8EC4-C8BA0231B03D}" srcOrd="10" destOrd="0" presId="urn:microsoft.com/office/officeart/2011/layout/HexagonRadial"/>
    <dgm:cxn modelId="{CB0AE56C-EBC0-4640-93B7-535471DEA835}" type="presParOf" srcId="{B1E080BB-9CF6-442A-B173-DBFD74B6A09C}" destId="{9A06BAF2-00CE-414E-BDFF-8BB68311A0FD}" srcOrd="11" destOrd="0" presId="urn:microsoft.com/office/officeart/2011/layout/HexagonRadial"/>
    <dgm:cxn modelId="{BB85D7FA-C693-425B-A22D-11807573E892}" type="presParOf" srcId="{9A06BAF2-00CE-414E-BDFF-8BB68311A0FD}" destId="{A301A0E6-27B9-4E1F-AB5E-EDFC333E9276}" srcOrd="0" destOrd="0" presId="urn:microsoft.com/office/officeart/2011/layout/HexagonRadial"/>
    <dgm:cxn modelId="{727A5B4C-96BA-4DCE-B8CA-7DAAD6224B81}" type="presParOf" srcId="{B1E080BB-9CF6-442A-B173-DBFD74B6A09C}" destId="{69B8FA5A-FF5A-4FF9-9784-412709EC2E5D}"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03406D-2A1F-4DFB-9520-3D84581FEF3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E46FFC4-42B2-49FE-A375-523833977DA6}">
      <dgm:prSet/>
      <dgm:spPr/>
      <dgm:t>
        <a:bodyPr/>
        <a:lstStyle/>
        <a:p>
          <a:r>
            <a:rPr lang="en-GB" b="1" dirty="0">
              <a:latin typeface="Calibri" panose="020F0502020204030204" pitchFamily="34" charset="0"/>
              <a:cs typeface="Calibri" panose="020F0502020204030204" pitchFamily="34" charset="0"/>
            </a:rPr>
            <a:t>Dizziness</a:t>
          </a:r>
          <a:endParaRPr lang="en-US" b="1" dirty="0">
            <a:latin typeface="Calibri" panose="020F0502020204030204" pitchFamily="34" charset="0"/>
            <a:cs typeface="Calibri" panose="020F0502020204030204" pitchFamily="34" charset="0"/>
          </a:endParaRPr>
        </a:p>
      </dgm:t>
    </dgm:pt>
    <dgm:pt modelId="{8C928ABF-1854-43A7-A625-5D934F129AD7}" type="parTrans" cxnId="{4DB9320C-F277-4834-86DF-8FD6DCA56FA5}">
      <dgm:prSet/>
      <dgm:spPr/>
      <dgm:t>
        <a:bodyPr/>
        <a:lstStyle/>
        <a:p>
          <a:endParaRPr lang="en-US">
            <a:latin typeface="Calibri" panose="020F0502020204030204" pitchFamily="34" charset="0"/>
            <a:cs typeface="Calibri" panose="020F0502020204030204" pitchFamily="34" charset="0"/>
          </a:endParaRPr>
        </a:p>
      </dgm:t>
    </dgm:pt>
    <dgm:pt modelId="{04632608-3CA4-4214-B702-BE434D91B3D1}" type="sibTrans" cxnId="{4DB9320C-F277-4834-86DF-8FD6DCA56FA5}">
      <dgm:prSet/>
      <dgm:spPr/>
      <dgm:t>
        <a:bodyPr/>
        <a:lstStyle/>
        <a:p>
          <a:endParaRPr lang="en-US">
            <a:latin typeface="Calibri" panose="020F0502020204030204" pitchFamily="34" charset="0"/>
            <a:cs typeface="Calibri" panose="020F0502020204030204" pitchFamily="34" charset="0"/>
          </a:endParaRPr>
        </a:p>
      </dgm:t>
    </dgm:pt>
    <dgm:pt modelId="{25B88601-E9A4-474D-9911-EE125118C488}">
      <dgm:prSet/>
      <dgm:spPr/>
      <dgm:t>
        <a:bodyPr/>
        <a:lstStyle/>
        <a:p>
          <a:r>
            <a:rPr lang="en-GB" b="1" dirty="0">
              <a:latin typeface="Calibri" panose="020F0502020204030204" pitchFamily="34" charset="0"/>
              <a:cs typeface="Calibri" panose="020F0502020204030204" pitchFamily="34" charset="0"/>
            </a:rPr>
            <a:t>Fainting</a:t>
          </a:r>
          <a:endParaRPr lang="en-US" b="1" dirty="0">
            <a:latin typeface="Calibri" panose="020F0502020204030204" pitchFamily="34" charset="0"/>
            <a:cs typeface="Calibri" panose="020F0502020204030204" pitchFamily="34" charset="0"/>
          </a:endParaRPr>
        </a:p>
      </dgm:t>
    </dgm:pt>
    <dgm:pt modelId="{233C6582-AE50-46CD-9034-5ACC21874927}" type="parTrans" cxnId="{684177D6-86E5-4624-B690-0B399291B109}">
      <dgm:prSet/>
      <dgm:spPr/>
      <dgm:t>
        <a:bodyPr/>
        <a:lstStyle/>
        <a:p>
          <a:endParaRPr lang="en-US">
            <a:latin typeface="Calibri" panose="020F0502020204030204" pitchFamily="34" charset="0"/>
            <a:cs typeface="Calibri" panose="020F0502020204030204" pitchFamily="34" charset="0"/>
          </a:endParaRPr>
        </a:p>
      </dgm:t>
    </dgm:pt>
    <dgm:pt modelId="{4DE50CBE-E6FC-4E3F-A2FF-7282CD6A53D2}" type="sibTrans" cxnId="{684177D6-86E5-4624-B690-0B399291B109}">
      <dgm:prSet/>
      <dgm:spPr/>
      <dgm:t>
        <a:bodyPr/>
        <a:lstStyle/>
        <a:p>
          <a:endParaRPr lang="en-US">
            <a:latin typeface="Calibri" panose="020F0502020204030204" pitchFamily="34" charset="0"/>
            <a:cs typeface="Calibri" panose="020F0502020204030204" pitchFamily="34" charset="0"/>
          </a:endParaRPr>
        </a:p>
      </dgm:t>
    </dgm:pt>
    <dgm:pt modelId="{1C766A9A-B398-43AA-A795-1D0C4A99C641}">
      <dgm:prSet/>
      <dgm:spPr/>
      <dgm:t>
        <a:bodyPr/>
        <a:lstStyle/>
        <a:p>
          <a:r>
            <a:rPr lang="en-GB" b="1" dirty="0">
              <a:latin typeface="Calibri" panose="020F0502020204030204" pitchFamily="34" charset="0"/>
              <a:cs typeface="Calibri" panose="020F0502020204030204" pitchFamily="34" charset="0"/>
            </a:rPr>
            <a:t>Palpitations</a:t>
          </a:r>
          <a:endParaRPr lang="en-US" b="1" dirty="0">
            <a:latin typeface="Calibri" panose="020F0502020204030204" pitchFamily="34" charset="0"/>
            <a:cs typeface="Calibri" panose="020F0502020204030204" pitchFamily="34" charset="0"/>
          </a:endParaRPr>
        </a:p>
      </dgm:t>
    </dgm:pt>
    <dgm:pt modelId="{37CB3948-DEF5-4A41-B18A-FC35CD732BD0}" type="parTrans" cxnId="{231F1119-20B2-45C5-AB9F-402E1B6A6928}">
      <dgm:prSet/>
      <dgm:spPr/>
      <dgm:t>
        <a:bodyPr/>
        <a:lstStyle/>
        <a:p>
          <a:endParaRPr lang="en-US">
            <a:latin typeface="Calibri" panose="020F0502020204030204" pitchFamily="34" charset="0"/>
            <a:cs typeface="Calibri" panose="020F0502020204030204" pitchFamily="34" charset="0"/>
          </a:endParaRPr>
        </a:p>
      </dgm:t>
    </dgm:pt>
    <dgm:pt modelId="{4939689F-F792-49A3-9771-C4C269EB1C46}" type="sibTrans" cxnId="{231F1119-20B2-45C5-AB9F-402E1B6A6928}">
      <dgm:prSet/>
      <dgm:spPr/>
      <dgm:t>
        <a:bodyPr/>
        <a:lstStyle/>
        <a:p>
          <a:endParaRPr lang="en-US">
            <a:latin typeface="Calibri" panose="020F0502020204030204" pitchFamily="34" charset="0"/>
            <a:cs typeface="Calibri" panose="020F0502020204030204" pitchFamily="34" charset="0"/>
          </a:endParaRPr>
        </a:p>
      </dgm:t>
    </dgm:pt>
    <dgm:pt modelId="{9085B969-8C95-45A6-ADF9-FAA16C223230}">
      <dgm:prSet/>
      <dgm:spPr/>
      <dgm:t>
        <a:bodyPr/>
        <a:lstStyle/>
        <a:p>
          <a:r>
            <a:rPr lang="en-GB" b="1" dirty="0">
              <a:latin typeface="Calibri" panose="020F0502020204030204" pitchFamily="34" charset="0"/>
              <a:cs typeface="Calibri" panose="020F0502020204030204" pitchFamily="34" charset="0"/>
            </a:rPr>
            <a:t>Tachycardia</a:t>
          </a:r>
          <a:endParaRPr lang="en-US" b="1" dirty="0">
            <a:latin typeface="Calibri" panose="020F0502020204030204" pitchFamily="34" charset="0"/>
            <a:cs typeface="Calibri" panose="020F0502020204030204" pitchFamily="34" charset="0"/>
          </a:endParaRPr>
        </a:p>
      </dgm:t>
    </dgm:pt>
    <dgm:pt modelId="{1CA5B50C-4090-42EE-B7DB-3EDE1D45ABAF}" type="parTrans" cxnId="{F0AA63DC-822A-4521-9080-D52B1031DB11}">
      <dgm:prSet/>
      <dgm:spPr/>
      <dgm:t>
        <a:bodyPr/>
        <a:lstStyle/>
        <a:p>
          <a:endParaRPr lang="en-US">
            <a:latin typeface="Calibri" panose="020F0502020204030204" pitchFamily="34" charset="0"/>
            <a:cs typeface="Calibri" panose="020F0502020204030204" pitchFamily="34" charset="0"/>
          </a:endParaRPr>
        </a:p>
      </dgm:t>
    </dgm:pt>
    <dgm:pt modelId="{4C041EAF-DB7E-4862-94AC-53E5AC1B43B4}" type="sibTrans" cxnId="{F0AA63DC-822A-4521-9080-D52B1031DB11}">
      <dgm:prSet/>
      <dgm:spPr/>
      <dgm:t>
        <a:bodyPr/>
        <a:lstStyle/>
        <a:p>
          <a:endParaRPr lang="en-US">
            <a:latin typeface="Calibri" panose="020F0502020204030204" pitchFamily="34" charset="0"/>
            <a:cs typeface="Calibri" panose="020F0502020204030204" pitchFamily="34" charset="0"/>
          </a:endParaRPr>
        </a:p>
      </dgm:t>
    </dgm:pt>
    <dgm:pt modelId="{23ECFD71-8071-47EF-AA76-C863D6BC1E63}">
      <dgm:prSet/>
      <dgm:spPr/>
      <dgm:t>
        <a:bodyPr/>
        <a:lstStyle/>
        <a:p>
          <a:r>
            <a:rPr lang="en-GB" b="1">
              <a:latin typeface="Calibri" panose="020F0502020204030204" pitchFamily="34" charset="0"/>
              <a:cs typeface="Calibri" panose="020F0502020204030204" pitchFamily="34" charset="0"/>
            </a:rPr>
            <a:t>Shaking</a:t>
          </a:r>
          <a:endParaRPr lang="en-US" b="1">
            <a:latin typeface="Calibri" panose="020F0502020204030204" pitchFamily="34" charset="0"/>
            <a:cs typeface="Calibri" panose="020F0502020204030204" pitchFamily="34" charset="0"/>
          </a:endParaRPr>
        </a:p>
      </dgm:t>
    </dgm:pt>
    <dgm:pt modelId="{C3E4363B-F780-4518-AEE4-790FD16B4A26}" type="parTrans" cxnId="{E98573E2-C094-4C0D-A7C1-AAF5AC570064}">
      <dgm:prSet/>
      <dgm:spPr/>
      <dgm:t>
        <a:bodyPr/>
        <a:lstStyle/>
        <a:p>
          <a:endParaRPr lang="en-US">
            <a:latin typeface="Calibri" panose="020F0502020204030204" pitchFamily="34" charset="0"/>
            <a:cs typeface="Calibri" panose="020F0502020204030204" pitchFamily="34" charset="0"/>
          </a:endParaRPr>
        </a:p>
      </dgm:t>
    </dgm:pt>
    <dgm:pt modelId="{1DA5B75B-BE6F-4CC9-8E94-DFC5802B00C5}" type="sibTrans" cxnId="{E98573E2-C094-4C0D-A7C1-AAF5AC570064}">
      <dgm:prSet/>
      <dgm:spPr/>
      <dgm:t>
        <a:bodyPr/>
        <a:lstStyle/>
        <a:p>
          <a:endParaRPr lang="en-US">
            <a:latin typeface="Calibri" panose="020F0502020204030204" pitchFamily="34" charset="0"/>
            <a:cs typeface="Calibri" panose="020F0502020204030204" pitchFamily="34" charset="0"/>
          </a:endParaRPr>
        </a:p>
      </dgm:t>
    </dgm:pt>
    <dgm:pt modelId="{388DCBDB-4F38-42B3-A495-A09A67626520}">
      <dgm:prSet/>
      <dgm:spPr/>
      <dgm:t>
        <a:bodyPr/>
        <a:lstStyle/>
        <a:p>
          <a:r>
            <a:rPr lang="en-GB" b="1" dirty="0">
              <a:latin typeface="Calibri" panose="020F0502020204030204" pitchFamily="34" charset="0"/>
              <a:cs typeface="Calibri" panose="020F0502020204030204" pitchFamily="34" charset="0"/>
            </a:rPr>
            <a:t>Temperature dysregulation</a:t>
          </a:r>
          <a:endParaRPr lang="en-US" b="1" dirty="0">
            <a:latin typeface="Calibri" panose="020F0502020204030204" pitchFamily="34" charset="0"/>
            <a:cs typeface="Calibri" panose="020F0502020204030204" pitchFamily="34" charset="0"/>
          </a:endParaRPr>
        </a:p>
      </dgm:t>
    </dgm:pt>
    <dgm:pt modelId="{5DD3D1DC-0F7C-4E5A-A3A6-D21221499780}" type="parTrans" cxnId="{957C5BD1-767E-4FF0-BC91-2AF500595952}">
      <dgm:prSet/>
      <dgm:spPr/>
      <dgm:t>
        <a:bodyPr/>
        <a:lstStyle/>
        <a:p>
          <a:endParaRPr lang="en-US">
            <a:latin typeface="Calibri" panose="020F0502020204030204" pitchFamily="34" charset="0"/>
            <a:cs typeface="Calibri" panose="020F0502020204030204" pitchFamily="34" charset="0"/>
          </a:endParaRPr>
        </a:p>
      </dgm:t>
    </dgm:pt>
    <dgm:pt modelId="{0294F64F-78D7-40C3-8B40-A8397E1C67B7}" type="sibTrans" cxnId="{957C5BD1-767E-4FF0-BC91-2AF500595952}">
      <dgm:prSet/>
      <dgm:spPr/>
      <dgm:t>
        <a:bodyPr/>
        <a:lstStyle/>
        <a:p>
          <a:endParaRPr lang="en-US">
            <a:latin typeface="Calibri" panose="020F0502020204030204" pitchFamily="34" charset="0"/>
            <a:cs typeface="Calibri" panose="020F0502020204030204" pitchFamily="34" charset="0"/>
          </a:endParaRPr>
        </a:p>
      </dgm:t>
    </dgm:pt>
    <dgm:pt modelId="{051861B1-2C4F-4F6C-AB55-0EDA4E3F0259}">
      <dgm:prSet/>
      <dgm:spPr/>
      <dgm:t>
        <a:bodyPr/>
        <a:lstStyle/>
        <a:p>
          <a:r>
            <a:rPr lang="en-GB" b="1">
              <a:latin typeface="Calibri" panose="020F0502020204030204" pitchFamily="34" charset="0"/>
              <a:cs typeface="Calibri" panose="020F0502020204030204" pitchFamily="34" charset="0"/>
            </a:rPr>
            <a:t>Gastro symptoms</a:t>
          </a:r>
          <a:endParaRPr lang="en-US" b="1">
            <a:latin typeface="Calibri" panose="020F0502020204030204" pitchFamily="34" charset="0"/>
            <a:cs typeface="Calibri" panose="020F0502020204030204" pitchFamily="34" charset="0"/>
          </a:endParaRPr>
        </a:p>
      </dgm:t>
    </dgm:pt>
    <dgm:pt modelId="{945AB3DC-C4D7-44FD-9AE6-19235B1C411A}" type="parTrans" cxnId="{ABC9410A-655A-428C-87CD-2AD908C8482A}">
      <dgm:prSet/>
      <dgm:spPr/>
      <dgm:t>
        <a:bodyPr/>
        <a:lstStyle/>
        <a:p>
          <a:endParaRPr lang="en-US">
            <a:latin typeface="Calibri" panose="020F0502020204030204" pitchFamily="34" charset="0"/>
            <a:cs typeface="Calibri" panose="020F0502020204030204" pitchFamily="34" charset="0"/>
          </a:endParaRPr>
        </a:p>
      </dgm:t>
    </dgm:pt>
    <dgm:pt modelId="{C6A87AF2-9477-4C38-9522-C9FF69A819BD}" type="sibTrans" cxnId="{ABC9410A-655A-428C-87CD-2AD908C8482A}">
      <dgm:prSet/>
      <dgm:spPr/>
      <dgm:t>
        <a:bodyPr/>
        <a:lstStyle/>
        <a:p>
          <a:endParaRPr lang="en-US">
            <a:latin typeface="Calibri" panose="020F0502020204030204" pitchFamily="34" charset="0"/>
            <a:cs typeface="Calibri" panose="020F0502020204030204" pitchFamily="34" charset="0"/>
          </a:endParaRPr>
        </a:p>
      </dgm:t>
    </dgm:pt>
    <dgm:pt modelId="{F7173944-6525-4676-91FE-10DCE59E87D7}">
      <dgm:prSet/>
      <dgm:spPr/>
      <dgm:t>
        <a:bodyPr/>
        <a:lstStyle/>
        <a:p>
          <a:r>
            <a:rPr lang="en-GB" b="1">
              <a:latin typeface="Calibri" panose="020F0502020204030204" pitchFamily="34" charset="0"/>
              <a:cs typeface="Calibri" panose="020F0502020204030204" pitchFamily="34" charset="0"/>
            </a:rPr>
            <a:t>Frequent urination</a:t>
          </a:r>
          <a:endParaRPr lang="en-US" b="1">
            <a:latin typeface="Calibri" panose="020F0502020204030204" pitchFamily="34" charset="0"/>
            <a:cs typeface="Calibri" panose="020F0502020204030204" pitchFamily="34" charset="0"/>
          </a:endParaRPr>
        </a:p>
      </dgm:t>
    </dgm:pt>
    <dgm:pt modelId="{4984E190-318E-4201-B347-D1BA1CED83FA}" type="parTrans" cxnId="{59D88EC4-55CA-44B1-B484-A15D51AD6087}">
      <dgm:prSet/>
      <dgm:spPr/>
      <dgm:t>
        <a:bodyPr/>
        <a:lstStyle/>
        <a:p>
          <a:endParaRPr lang="en-US">
            <a:latin typeface="Calibri" panose="020F0502020204030204" pitchFamily="34" charset="0"/>
            <a:cs typeface="Calibri" panose="020F0502020204030204" pitchFamily="34" charset="0"/>
          </a:endParaRPr>
        </a:p>
      </dgm:t>
    </dgm:pt>
    <dgm:pt modelId="{C5B2BEC1-2166-4CFD-8794-C03AE1018541}" type="sibTrans" cxnId="{59D88EC4-55CA-44B1-B484-A15D51AD6087}">
      <dgm:prSet/>
      <dgm:spPr/>
      <dgm:t>
        <a:bodyPr/>
        <a:lstStyle/>
        <a:p>
          <a:endParaRPr lang="en-US">
            <a:latin typeface="Calibri" panose="020F0502020204030204" pitchFamily="34" charset="0"/>
            <a:cs typeface="Calibri" panose="020F0502020204030204" pitchFamily="34" charset="0"/>
          </a:endParaRPr>
        </a:p>
      </dgm:t>
    </dgm:pt>
    <dgm:pt modelId="{FCEC2204-6514-4D5B-AF21-E61E0766214A}">
      <dgm:prSet/>
      <dgm:spPr/>
      <dgm:t>
        <a:bodyPr/>
        <a:lstStyle/>
        <a:p>
          <a:r>
            <a:rPr lang="en-GB" b="1" dirty="0">
              <a:latin typeface="Calibri" panose="020F0502020204030204" pitchFamily="34" charset="0"/>
              <a:cs typeface="Calibri" panose="020F0502020204030204" pitchFamily="34" charset="0"/>
            </a:rPr>
            <a:t>Weakness</a:t>
          </a:r>
          <a:endParaRPr lang="en-US" b="1" dirty="0">
            <a:latin typeface="Calibri" panose="020F0502020204030204" pitchFamily="34" charset="0"/>
            <a:cs typeface="Calibri" panose="020F0502020204030204" pitchFamily="34" charset="0"/>
          </a:endParaRPr>
        </a:p>
      </dgm:t>
    </dgm:pt>
    <dgm:pt modelId="{5341D185-5D4A-4C69-8CC2-E0A54BFACE01}" type="parTrans" cxnId="{DD99B7ED-0DAD-4439-A0F1-C61402BB747D}">
      <dgm:prSet/>
      <dgm:spPr/>
      <dgm:t>
        <a:bodyPr/>
        <a:lstStyle/>
        <a:p>
          <a:endParaRPr lang="en-US">
            <a:latin typeface="Calibri" panose="020F0502020204030204" pitchFamily="34" charset="0"/>
            <a:cs typeface="Calibri" panose="020F0502020204030204" pitchFamily="34" charset="0"/>
          </a:endParaRPr>
        </a:p>
      </dgm:t>
    </dgm:pt>
    <dgm:pt modelId="{53AF01AE-267D-4F25-BAD4-12DDFDDC3FFF}" type="sibTrans" cxnId="{DD99B7ED-0DAD-4439-A0F1-C61402BB747D}">
      <dgm:prSet/>
      <dgm:spPr/>
      <dgm:t>
        <a:bodyPr/>
        <a:lstStyle/>
        <a:p>
          <a:endParaRPr lang="en-US">
            <a:latin typeface="Calibri" panose="020F0502020204030204" pitchFamily="34" charset="0"/>
            <a:cs typeface="Calibri" panose="020F0502020204030204" pitchFamily="34" charset="0"/>
          </a:endParaRPr>
        </a:p>
      </dgm:t>
    </dgm:pt>
    <dgm:pt modelId="{B6384516-A0BC-465F-BE2A-BC83BB671CB4}">
      <dgm:prSet/>
      <dgm:spPr/>
      <dgm:t>
        <a:bodyPr/>
        <a:lstStyle/>
        <a:p>
          <a:r>
            <a:rPr lang="en-GB" b="1" dirty="0">
              <a:latin typeface="Calibri" panose="020F0502020204030204" pitchFamily="34" charset="0"/>
              <a:cs typeface="Calibri" panose="020F0502020204030204" pitchFamily="34" charset="0"/>
            </a:rPr>
            <a:t>Fatigue</a:t>
          </a:r>
          <a:endParaRPr lang="en-US" b="1" dirty="0">
            <a:latin typeface="Calibri" panose="020F0502020204030204" pitchFamily="34" charset="0"/>
            <a:cs typeface="Calibri" panose="020F0502020204030204" pitchFamily="34" charset="0"/>
          </a:endParaRPr>
        </a:p>
      </dgm:t>
    </dgm:pt>
    <dgm:pt modelId="{F0DEE0F5-372D-4B0D-B240-52BA55025FEC}" type="parTrans" cxnId="{07251030-FCCC-4477-8B2E-4581E98CCA74}">
      <dgm:prSet/>
      <dgm:spPr/>
      <dgm:t>
        <a:bodyPr/>
        <a:lstStyle/>
        <a:p>
          <a:endParaRPr lang="en-US">
            <a:latin typeface="Calibri" panose="020F0502020204030204" pitchFamily="34" charset="0"/>
            <a:cs typeface="Calibri" panose="020F0502020204030204" pitchFamily="34" charset="0"/>
          </a:endParaRPr>
        </a:p>
      </dgm:t>
    </dgm:pt>
    <dgm:pt modelId="{BE69E8E6-63B9-46F8-A81D-359ADAD91B0E}" type="sibTrans" cxnId="{07251030-FCCC-4477-8B2E-4581E98CCA74}">
      <dgm:prSet/>
      <dgm:spPr/>
      <dgm:t>
        <a:bodyPr/>
        <a:lstStyle/>
        <a:p>
          <a:endParaRPr lang="en-US">
            <a:latin typeface="Calibri" panose="020F0502020204030204" pitchFamily="34" charset="0"/>
            <a:cs typeface="Calibri" panose="020F0502020204030204" pitchFamily="34" charset="0"/>
          </a:endParaRPr>
        </a:p>
      </dgm:t>
    </dgm:pt>
    <dgm:pt modelId="{9FA14F53-D2F7-4BD5-8083-5A542E68072A}">
      <dgm:prSet/>
      <dgm:spPr/>
      <dgm:t>
        <a:bodyPr/>
        <a:lstStyle/>
        <a:p>
          <a:r>
            <a:rPr lang="en-GB" b="1" dirty="0">
              <a:latin typeface="Calibri" panose="020F0502020204030204" pitchFamily="34" charset="0"/>
              <a:cs typeface="Calibri" panose="020F0502020204030204" pitchFamily="34" charset="0"/>
            </a:rPr>
            <a:t>Headaches</a:t>
          </a:r>
          <a:endParaRPr lang="en-US" b="1" dirty="0">
            <a:latin typeface="Calibri" panose="020F0502020204030204" pitchFamily="34" charset="0"/>
            <a:cs typeface="Calibri" panose="020F0502020204030204" pitchFamily="34" charset="0"/>
          </a:endParaRPr>
        </a:p>
      </dgm:t>
    </dgm:pt>
    <dgm:pt modelId="{C44D3E70-421A-4A5C-8563-C1738BE123BB}" type="parTrans" cxnId="{56D24DA1-90EC-4443-BBAD-F087732627E1}">
      <dgm:prSet/>
      <dgm:spPr/>
      <dgm:t>
        <a:bodyPr/>
        <a:lstStyle/>
        <a:p>
          <a:endParaRPr lang="en-US">
            <a:latin typeface="Calibri" panose="020F0502020204030204" pitchFamily="34" charset="0"/>
            <a:cs typeface="Calibri" panose="020F0502020204030204" pitchFamily="34" charset="0"/>
          </a:endParaRPr>
        </a:p>
      </dgm:t>
    </dgm:pt>
    <dgm:pt modelId="{37C4D57B-9AF4-4687-8105-C9C9CC1069ED}" type="sibTrans" cxnId="{56D24DA1-90EC-4443-BBAD-F087732627E1}">
      <dgm:prSet/>
      <dgm:spPr/>
      <dgm:t>
        <a:bodyPr/>
        <a:lstStyle/>
        <a:p>
          <a:endParaRPr lang="en-US">
            <a:latin typeface="Calibri" panose="020F0502020204030204" pitchFamily="34" charset="0"/>
            <a:cs typeface="Calibri" panose="020F0502020204030204" pitchFamily="34" charset="0"/>
          </a:endParaRPr>
        </a:p>
      </dgm:t>
    </dgm:pt>
    <dgm:pt modelId="{9E88C4B5-53FC-4331-9AE7-DF8699F2FDDB}">
      <dgm:prSet/>
      <dgm:spPr/>
      <dgm:t>
        <a:bodyPr/>
        <a:lstStyle/>
        <a:p>
          <a:r>
            <a:rPr lang="en-GB" b="1" dirty="0">
              <a:latin typeface="Calibri" panose="020F0502020204030204" pitchFamily="34" charset="0"/>
              <a:cs typeface="Calibri" panose="020F0502020204030204" pitchFamily="34" charset="0"/>
            </a:rPr>
            <a:t>Poor sleep</a:t>
          </a:r>
          <a:endParaRPr lang="en-US" b="1" dirty="0">
            <a:latin typeface="Calibri" panose="020F0502020204030204" pitchFamily="34" charset="0"/>
            <a:cs typeface="Calibri" panose="020F0502020204030204" pitchFamily="34" charset="0"/>
          </a:endParaRPr>
        </a:p>
      </dgm:t>
    </dgm:pt>
    <dgm:pt modelId="{C643CF11-C5E1-49C8-B499-361B4EB46562}" type="parTrans" cxnId="{D9CAF843-833D-457C-81F7-6D181949DB7F}">
      <dgm:prSet/>
      <dgm:spPr/>
      <dgm:t>
        <a:bodyPr/>
        <a:lstStyle/>
        <a:p>
          <a:endParaRPr lang="en-US">
            <a:latin typeface="Calibri" panose="020F0502020204030204" pitchFamily="34" charset="0"/>
            <a:cs typeface="Calibri" panose="020F0502020204030204" pitchFamily="34" charset="0"/>
          </a:endParaRPr>
        </a:p>
      </dgm:t>
    </dgm:pt>
    <dgm:pt modelId="{C8D24D6F-DE29-4E9D-98AB-54C7D7FB9C0B}" type="sibTrans" cxnId="{D9CAF843-833D-457C-81F7-6D181949DB7F}">
      <dgm:prSet/>
      <dgm:spPr/>
      <dgm:t>
        <a:bodyPr/>
        <a:lstStyle/>
        <a:p>
          <a:endParaRPr lang="en-US">
            <a:latin typeface="Calibri" panose="020F0502020204030204" pitchFamily="34" charset="0"/>
            <a:cs typeface="Calibri" panose="020F0502020204030204" pitchFamily="34" charset="0"/>
          </a:endParaRPr>
        </a:p>
      </dgm:t>
    </dgm:pt>
    <dgm:pt modelId="{00B518CF-4F8D-4440-9A10-F806C20E0A01}">
      <dgm:prSet/>
      <dgm:spPr/>
      <dgm:t>
        <a:bodyPr/>
        <a:lstStyle/>
        <a:p>
          <a:r>
            <a:rPr lang="en-GB" b="1" dirty="0">
              <a:latin typeface="Calibri" panose="020F0502020204030204" pitchFamily="34" charset="0"/>
              <a:cs typeface="Calibri" panose="020F0502020204030204" pitchFamily="34" charset="0"/>
            </a:rPr>
            <a:t>Chest pain</a:t>
          </a:r>
          <a:endParaRPr lang="en-US" b="1" dirty="0">
            <a:latin typeface="Calibri" panose="020F0502020204030204" pitchFamily="34" charset="0"/>
            <a:cs typeface="Calibri" panose="020F0502020204030204" pitchFamily="34" charset="0"/>
          </a:endParaRPr>
        </a:p>
      </dgm:t>
    </dgm:pt>
    <dgm:pt modelId="{902CF0D8-7923-41C6-89E6-BAE8121DDD8F}" type="parTrans" cxnId="{910A7283-80F9-4BD5-92D6-5B4DD57D03E1}">
      <dgm:prSet/>
      <dgm:spPr/>
      <dgm:t>
        <a:bodyPr/>
        <a:lstStyle/>
        <a:p>
          <a:endParaRPr lang="en-US">
            <a:latin typeface="Calibri" panose="020F0502020204030204" pitchFamily="34" charset="0"/>
            <a:cs typeface="Calibri" panose="020F0502020204030204" pitchFamily="34" charset="0"/>
          </a:endParaRPr>
        </a:p>
      </dgm:t>
    </dgm:pt>
    <dgm:pt modelId="{7E52064C-7F1E-41AC-9B8F-F5A408A47F68}" type="sibTrans" cxnId="{910A7283-80F9-4BD5-92D6-5B4DD57D03E1}">
      <dgm:prSet/>
      <dgm:spPr/>
      <dgm:t>
        <a:bodyPr/>
        <a:lstStyle/>
        <a:p>
          <a:endParaRPr lang="en-US">
            <a:latin typeface="Calibri" panose="020F0502020204030204" pitchFamily="34" charset="0"/>
            <a:cs typeface="Calibri" panose="020F0502020204030204" pitchFamily="34" charset="0"/>
          </a:endParaRPr>
        </a:p>
      </dgm:t>
    </dgm:pt>
    <dgm:pt modelId="{DC48D4BC-5703-461D-B93C-C4FFE773EBFC}">
      <dgm:prSet/>
      <dgm:spPr/>
      <dgm:t>
        <a:bodyPr/>
        <a:lstStyle/>
        <a:p>
          <a:r>
            <a:rPr lang="en-GB" b="1" dirty="0">
              <a:latin typeface="Calibri" panose="020F0502020204030204" pitchFamily="34" charset="0"/>
              <a:cs typeface="Calibri" panose="020F0502020204030204" pitchFamily="34" charset="0"/>
            </a:rPr>
            <a:t>Feeling sick</a:t>
          </a:r>
          <a:endParaRPr lang="en-US" b="1" dirty="0">
            <a:latin typeface="Calibri" panose="020F0502020204030204" pitchFamily="34" charset="0"/>
            <a:cs typeface="Calibri" panose="020F0502020204030204" pitchFamily="34" charset="0"/>
          </a:endParaRPr>
        </a:p>
      </dgm:t>
    </dgm:pt>
    <dgm:pt modelId="{1A6914B6-43D1-475D-A9FA-2C1BFC037044}" type="parTrans" cxnId="{7B2FA174-A207-4934-B125-164F0CC04416}">
      <dgm:prSet/>
      <dgm:spPr/>
      <dgm:t>
        <a:bodyPr/>
        <a:lstStyle/>
        <a:p>
          <a:endParaRPr lang="en-US">
            <a:latin typeface="Calibri" panose="020F0502020204030204" pitchFamily="34" charset="0"/>
            <a:cs typeface="Calibri" panose="020F0502020204030204" pitchFamily="34" charset="0"/>
          </a:endParaRPr>
        </a:p>
      </dgm:t>
    </dgm:pt>
    <dgm:pt modelId="{44CABAA2-1576-4739-94FF-123097B2F3D5}" type="sibTrans" cxnId="{7B2FA174-A207-4934-B125-164F0CC04416}">
      <dgm:prSet/>
      <dgm:spPr/>
      <dgm:t>
        <a:bodyPr/>
        <a:lstStyle/>
        <a:p>
          <a:endParaRPr lang="en-US">
            <a:latin typeface="Calibri" panose="020F0502020204030204" pitchFamily="34" charset="0"/>
            <a:cs typeface="Calibri" panose="020F0502020204030204" pitchFamily="34" charset="0"/>
          </a:endParaRPr>
        </a:p>
      </dgm:t>
    </dgm:pt>
    <dgm:pt modelId="{59F1228E-DF57-42A5-BA5C-1E60AC9A7E5B}">
      <dgm:prSet/>
      <dgm:spPr/>
      <dgm:t>
        <a:bodyPr/>
        <a:lstStyle/>
        <a:p>
          <a:r>
            <a:rPr lang="en-GB" b="1" dirty="0">
              <a:latin typeface="Calibri" panose="020F0502020204030204" pitchFamily="34" charset="0"/>
              <a:cs typeface="Calibri" panose="020F0502020204030204" pitchFamily="34" charset="0"/>
            </a:rPr>
            <a:t>Shortness of breath</a:t>
          </a:r>
          <a:endParaRPr lang="en-US" b="1" dirty="0">
            <a:latin typeface="Calibri" panose="020F0502020204030204" pitchFamily="34" charset="0"/>
            <a:cs typeface="Calibri" panose="020F0502020204030204" pitchFamily="34" charset="0"/>
          </a:endParaRPr>
        </a:p>
      </dgm:t>
    </dgm:pt>
    <dgm:pt modelId="{442A092E-75CA-423A-8C68-6B3751E1D97F}" type="parTrans" cxnId="{ED37CDA9-5FD9-49C6-94FA-72B6E17AE3EA}">
      <dgm:prSet/>
      <dgm:spPr/>
      <dgm:t>
        <a:bodyPr/>
        <a:lstStyle/>
        <a:p>
          <a:endParaRPr lang="en-US">
            <a:latin typeface="Calibri" panose="020F0502020204030204" pitchFamily="34" charset="0"/>
            <a:cs typeface="Calibri" panose="020F0502020204030204" pitchFamily="34" charset="0"/>
          </a:endParaRPr>
        </a:p>
      </dgm:t>
    </dgm:pt>
    <dgm:pt modelId="{4801BDCF-4750-44B1-9BE9-EEA54DBE1491}" type="sibTrans" cxnId="{ED37CDA9-5FD9-49C6-94FA-72B6E17AE3EA}">
      <dgm:prSet/>
      <dgm:spPr/>
      <dgm:t>
        <a:bodyPr/>
        <a:lstStyle/>
        <a:p>
          <a:endParaRPr lang="en-US">
            <a:latin typeface="Calibri" panose="020F0502020204030204" pitchFamily="34" charset="0"/>
            <a:cs typeface="Calibri" panose="020F0502020204030204" pitchFamily="34" charset="0"/>
          </a:endParaRPr>
        </a:p>
      </dgm:t>
    </dgm:pt>
    <dgm:pt modelId="{3335B18D-1B15-4D2A-B3C9-AE1AA995A292}">
      <dgm:prSet/>
      <dgm:spPr/>
      <dgm:t>
        <a:bodyPr/>
        <a:lstStyle/>
        <a:p>
          <a:r>
            <a:rPr lang="en-GB" b="1">
              <a:latin typeface="Calibri" panose="020F0502020204030204" pitchFamily="34" charset="0"/>
              <a:cs typeface="Calibri" panose="020F0502020204030204" pitchFamily="34" charset="0"/>
            </a:rPr>
            <a:t>Dependent on posture</a:t>
          </a:r>
          <a:endParaRPr lang="en-US" b="1">
            <a:latin typeface="Calibri" panose="020F0502020204030204" pitchFamily="34" charset="0"/>
            <a:cs typeface="Calibri" panose="020F0502020204030204" pitchFamily="34" charset="0"/>
          </a:endParaRPr>
        </a:p>
      </dgm:t>
    </dgm:pt>
    <dgm:pt modelId="{E8ED48D0-FE75-4D1F-8557-4D0DC20A29F9}" type="parTrans" cxnId="{34C9A17B-6E5D-4057-9770-5AE2B10FBB7F}">
      <dgm:prSet/>
      <dgm:spPr/>
      <dgm:t>
        <a:bodyPr/>
        <a:lstStyle/>
        <a:p>
          <a:endParaRPr lang="en-US">
            <a:latin typeface="Calibri" panose="020F0502020204030204" pitchFamily="34" charset="0"/>
            <a:cs typeface="Calibri" panose="020F0502020204030204" pitchFamily="34" charset="0"/>
          </a:endParaRPr>
        </a:p>
      </dgm:t>
    </dgm:pt>
    <dgm:pt modelId="{C3768331-2F40-4D5D-B073-05D0FEFC417B}" type="sibTrans" cxnId="{34C9A17B-6E5D-4057-9770-5AE2B10FBB7F}">
      <dgm:prSet/>
      <dgm:spPr/>
      <dgm:t>
        <a:bodyPr/>
        <a:lstStyle/>
        <a:p>
          <a:endParaRPr lang="en-US">
            <a:latin typeface="Calibri" panose="020F0502020204030204" pitchFamily="34" charset="0"/>
            <a:cs typeface="Calibri" panose="020F0502020204030204" pitchFamily="34" charset="0"/>
          </a:endParaRPr>
        </a:p>
      </dgm:t>
    </dgm:pt>
    <dgm:pt modelId="{163361D6-7841-490B-88C4-F952F5D5BA9F}">
      <dgm:prSet/>
      <dgm:spPr/>
      <dgm:t>
        <a:bodyPr/>
        <a:lstStyle/>
        <a:p>
          <a:r>
            <a:rPr lang="en-GB" b="1" dirty="0">
              <a:latin typeface="Calibri" panose="020F0502020204030204" pitchFamily="34" charset="0"/>
              <a:cs typeface="Calibri" panose="020F0502020204030204" pitchFamily="34" charset="0"/>
            </a:rPr>
            <a:t>Brain fog</a:t>
          </a:r>
          <a:endParaRPr lang="en-US" b="1" dirty="0">
            <a:latin typeface="Calibri" panose="020F0502020204030204" pitchFamily="34" charset="0"/>
            <a:cs typeface="Calibri" panose="020F0502020204030204" pitchFamily="34" charset="0"/>
          </a:endParaRPr>
        </a:p>
      </dgm:t>
    </dgm:pt>
    <dgm:pt modelId="{BE73E160-1E8B-434C-9CB8-44AC53C4F4A2}" type="sibTrans" cxnId="{2EA1B62B-37D2-4ECD-BD6C-C2CCAFCF3449}">
      <dgm:prSet/>
      <dgm:spPr/>
      <dgm:t>
        <a:bodyPr/>
        <a:lstStyle/>
        <a:p>
          <a:endParaRPr lang="en-US">
            <a:latin typeface="Calibri" panose="020F0502020204030204" pitchFamily="34" charset="0"/>
            <a:cs typeface="Calibri" panose="020F0502020204030204" pitchFamily="34" charset="0"/>
          </a:endParaRPr>
        </a:p>
      </dgm:t>
    </dgm:pt>
    <dgm:pt modelId="{124A5FE0-B845-4EF6-8241-1EA7C8AC3307}" type="parTrans" cxnId="{2EA1B62B-37D2-4ECD-BD6C-C2CCAFCF3449}">
      <dgm:prSet/>
      <dgm:spPr/>
      <dgm:t>
        <a:bodyPr/>
        <a:lstStyle/>
        <a:p>
          <a:endParaRPr lang="en-US">
            <a:latin typeface="Calibri" panose="020F0502020204030204" pitchFamily="34" charset="0"/>
            <a:cs typeface="Calibri" panose="020F0502020204030204" pitchFamily="34" charset="0"/>
          </a:endParaRPr>
        </a:p>
      </dgm:t>
    </dgm:pt>
    <dgm:pt modelId="{6D694D07-9F54-40D9-BA46-B6F37B2DA45B}" type="pres">
      <dgm:prSet presAssocID="{7803406D-2A1F-4DFB-9520-3D84581FEF3B}" presName="diagram" presStyleCnt="0">
        <dgm:presLayoutVars>
          <dgm:dir/>
          <dgm:resizeHandles val="exact"/>
        </dgm:presLayoutVars>
      </dgm:prSet>
      <dgm:spPr/>
      <dgm:t>
        <a:bodyPr/>
        <a:lstStyle/>
        <a:p>
          <a:endParaRPr lang="en-GB"/>
        </a:p>
      </dgm:t>
    </dgm:pt>
    <dgm:pt modelId="{D8668191-6D4A-4093-92C5-3BBD9AFD8D7A}" type="pres">
      <dgm:prSet presAssocID="{1C766A9A-B398-43AA-A795-1D0C4A99C641}" presName="node" presStyleLbl="node1" presStyleIdx="0" presStyleCnt="17">
        <dgm:presLayoutVars>
          <dgm:bulletEnabled val="1"/>
        </dgm:presLayoutVars>
      </dgm:prSet>
      <dgm:spPr/>
      <dgm:t>
        <a:bodyPr/>
        <a:lstStyle/>
        <a:p>
          <a:endParaRPr lang="en-GB"/>
        </a:p>
      </dgm:t>
    </dgm:pt>
    <dgm:pt modelId="{1CC803A4-58B4-48BE-9D70-2DD6729706DA}" type="pres">
      <dgm:prSet presAssocID="{4939689F-F792-49A3-9771-C4C269EB1C46}" presName="sibTrans" presStyleCnt="0"/>
      <dgm:spPr/>
      <dgm:t>
        <a:bodyPr/>
        <a:lstStyle/>
        <a:p>
          <a:endParaRPr lang="en-GB"/>
        </a:p>
      </dgm:t>
    </dgm:pt>
    <dgm:pt modelId="{66120966-64F1-4EF7-8F4F-D2921CDB9977}" type="pres">
      <dgm:prSet presAssocID="{9085B969-8C95-45A6-ADF9-FAA16C223230}" presName="node" presStyleLbl="node1" presStyleIdx="1" presStyleCnt="17">
        <dgm:presLayoutVars>
          <dgm:bulletEnabled val="1"/>
        </dgm:presLayoutVars>
      </dgm:prSet>
      <dgm:spPr/>
      <dgm:t>
        <a:bodyPr/>
        <a:lstStyle/>
        <a:p>
          <a:endParaRPr lang="en-GB"/>
        </a:p>
      </dgm:t>
    </dgm:pt>
    <dgm:pt modelId="{6F5354BC-2790-4270-BCA7-EFEC787D2C89}" type="pres">
      <dgm:prSet presAssocID="{4C041EAF-DB7E-4862-94AC-53E5AC1B43B4}" presName="sibTrans" presStyleCnt="0"/>
      <dgm:spPr/>
      <dgm:t>
        <a:bodyPr/>
        <a:lstStyle/>
        <a:p>
          <a:endParaRPr lang="en-GB"/>
        </a:p>
      </dgm:t>
    </dgm:pt>
    <dgm:pt modelId="{736ADC5E-9B5F-4F75-B074-06E123093E2E}" type="pres">
      <dgm:prSet presAssocID="{00B518CF-4F8D-4440-9A10-F806C20E0A01}" presName="node" presStyleLbl="node1" presStyleIdx="2" presStyleCnt="17">
        <dgm:presLayoutVars>
          <dgm:bulletEnabled val="1"/>
        </dgm:presLayoutVars>
      </dgm:prSet>
      <dgm:spPr/>
      <dgm:t>
        <a:bodyPr/>
        <a:lstStyle/>
        <a:p>
          <a:endParaRPr lang="en-GB"/>
        </a:p>
      </dgm:t>
    </dgm:pt>
    <dgm:pt modelId="{888AE0B2-D5FA-437B-92D7-B1F56BF4F5BB}" type="pres">
      <dgm:prSet presAssocID="{7E52064C-7F1E-41AC-9B8F-F5A408A47F68}" presName="sibTrans" presStyleCnt="0"/>
      <dgm:spPr/>
      <dgm:t>
        <a:bodyPr/>
        <a:lstStyle/>
        <a:p>
          <a:endParaRPr lang="en-GB"/>
        </a:p>
      </dgm:t>
    </dgm:pt>
    <dgm:pt modelId="{C37FABAF-FE91-4ED7-B87C-3B226F7F876E}" type="pres">
      <dgm:prSet presAssocID="{EE46FFC4-42B2-49FE-A375-523833977DA6}" presName="node" presStyleLbl="node1" presStyleIdx="3" presStyleCnt="17">
        <dgm:presLayoutVars>
          <dgm:bulletEnabled val="1"/>
        </dgm:presLayoutVars>
      </dgm:prSet>
      <dgm:spPr/>
      <dgm:t>
        <a:bodyPr/>
        <a:lstStyle/>
        <a:p>
          <a:endParaRPr lang="en-GB"/>
        </a:p>
      </dgm:t>
    </dgm:pt>
    <dgm:pt modelId="{9BD4AE19-A08D-4BDB-A57A-CB36E47124EC}" type="pres">
      <dgm:prSet presAssocID="{04632608-3CA4-4214-B702-BE434D91B3D1}" presName="sibTrans" presStyleCnt="0"/>
      <dgm:spPr/>
      <dgm:t>
        <a:bodyPr/>
        <a:lstStyle/>
        <a:p>
          <a:endParaRPr lang="en-GB"/>
        </a:p>
      </dgm:t>
    </dgm:pt>
    <dgm:pt modelId="{6333EDC7-B5C9-4D54-8717-CA598D87D683}" type="pres">
      <dgm:prSet presAssocID="{25B88601-E9A4-474D-9911-EE125118C488}" presName="node" presStyleLbl="node1" presStyleIdx="4" presStyleCnt="17">
        <dgm:presLayoutVars>
          <dgm:bulletEnabled val="1"/>
        </dgm:presLayoutVars>
      </dgm:prSet>
      <dgm:spPr/>
      <dgm:t>
        <a:bodyPr/>
        <a:lstStyle/>
        <a:p>
          <a:endParaRPr lang="en-GB"/>
        </a:p>
      </dgm:t>
    </dgm:pt>
    <dgm:pt modelId="{D5870FC6-E751-4EE1-8042-6D5413E24B19}" type="pres">
      <dgm:prSet presAssocID="{4DE50CBE-E6FC-4E3F-A2FF-7282CD6A53D2}" presName="sibTrans" presStyleCnt="0"/>
      <dgm:spPr/>
      <dgm:t>
        <a:bodyPr/>
        <a:lstStyle/>
        <a:p>
          <a:endParaRPr lang="en-GB"/>
        </a:p>
      </dgm:t>
    </dgm:pt>
    <dgm:pt modelId="{3A005003-7718-4FB6-BBC8-DADC9BF61057}" type="pres">
      <dgm:prSet presAssocID="{59F1228E-DF57-42A5-BA5C-1E60AC9A7E5B}" presName="node" presStyleLbl="node1" presStyleIdx="5" presStyleCnt="17">
        <dgm:presLayoutVars>
          <dgm:bulletEnabled val="1"/>
        </dgm:presLayoutVars>
      </dgm:prSet>
      <dgm:spPr/>
      <dgm:t>
        <a:bodyPr/>
        <a:lstStyle/>
        <a:p>
          <a:endParaRPr lang="en-GB"/>
        </a:p>
      </dgm:t>
    </dgm:pt>
    <dgm:pt modelId="{0D395C9C-CE4C-45D3-B541-127FD3F895CF}" type="pres">
      <dgm:prSet presAssocID="{4801BDCF-4750-44B1-9BE9-EEA54DBE1491}" presName="sibTrans" presStyleCnt="0"/>
      <dgm:spPr/>
      <dgm:t>
        <a:bodyPr/>
        <a:lstStyle/>
        <a:p>
          <a:endParaRPr lang="en-GB"/>
        </a:p>
      </dgm:t>
    </dgm:pt>
    <dgm:pt modelId="{ACC239B0-6222-444E-BEDA-0D71147351AE}" type="pres">
      <dgm:prSet presAssocID="{163361D6-7841-490B-88C4-F952F5D5BA9F}" presName="node" presStyleLbl="node1" presStyleIdx="6" presStyleCnt="17">
        <dgm:presLayoutVars>
          <dgm:bulletEnabled val="1"/>
        </dgm:presLayoutVars>
      </dgm:prSet>
      <dgm:spPr/>
      <dgm:t>
        <a:bodyPr/>
        <a:lstStyle/>
        <a:p>
          <a:endParaRPr lang="en-GB"/>
        </a:p>
      </dgm:t>
    </dgm:pt>
    <dgm:pt modelId="{F924F04A-3F40-4DBA-BB0B-2BECD3618C68}" type="pres">
      <dgm:prSet presAssocID="{BE73E160-1E8B-434C-9CB8-44AC53C4F4A2}" presName="sibTrans" presStyleCnt="0"/>
      <dgm:spPr/>
      <dgm:t>
        <a:bodyPr/>
        <a:lstStyle/>
        <a:p>
          <a:endParaRPr lang="en-GB"/>
        </a:p>
      </dgm:t>
    </dgm:pt>
    <dgm:pt modelId="{54550A57-EFB1-4E38-A62B-5F1EAF7A2391}" type="pres">
      <dgm:prSet presAssocID="{9FA14F53-D2F7-4BD5-8083-5A542E68072A}" presName="node" presStyleLbl="node1" presStyleIdx="7" presStyleCnt="17">
        <dgm:presLayoutVars>
          <dgm:bulletEnabled val="1"/>
        </dgm:presLayoutVars>
      </dgm:prSet>
      <dgm:spPr/>
      <dgm:t>
        <a:bodyPr/>
        <a:lstStyle/>
        <a:p>
          <a:endParaRPr lang="en-GB"/>
        </a:p>
      </dgm:t>
    </dgm:pt>
    <dgm:pt modelId="{56312BDB-DE07-4C2A-B209-CE381F21F85C}" type="pres">
      <dgm:prSet presAssocID="{37C4D57B-9AF4-4687-8105-C9C9CC1069ED}" presName="sibTrans" presStyleCnt="0"/>
      <dgm:spPr/>
      <dgm:t>
        <a:bodyPr/>
        <a:lstStyle/>
        <a:p>
          <a:endParaRPr lang="en-GB"/>
        </a:p>
      </dgm:t>
    </dgm:pt>
    <dgm:pt modelId="{7B330AAF-4A0A-4838-9E3C-B952C6BEDABC}" type="pres">
      <dgm:prSet presAssocID="{23ECFD71-8071-47EF-AA76-C863D6BC1E63}" presName="node" presStyleLbl="node1" presStyleIdx="8" presStyleCnt="17">
        <dgm:presLayoutVars>
          <dgm:bulletEnabled val="1"/>
        </dgm:presLayoutVars>
      </dgm:prSet>
      <dgm:spPr/>
      <dgm:t>
        <a:bodyPr/>
        <a:lstStyle/>
        <a:p>
          <a:endParaRPr lang="en-GB"/>
        </a:p>
      </dgm:t>
    </dgm:pt>
    <dgm:pt modelId="{8D061885-3DA0-4494-AA02-EA2049DBBFEB}" type="pres">
      <dgm:prSet presAssocID="{1DA5B75B-BE6F-4CC9-8E94-DFC5802B00C5}" presName="sibTrans" presStyleCnt="0"/>
      <dgm:spPr/>
      <dgm:t>
        <a:bodyPr/>
        <a:lstStyle/>
        <a:p>
          <a:endParaRPr lang="en-GB"/>
        </a:p>
      </dgm:t>
    </dgm:pt>
    <dgm:pt modelId="{BEEF819E-6485-4C3E-8366-480030D42D83}" type="pres">
      <dgm:prSet presAssocID="{388DCBDB-4F38-42B3-A495-A09A67626520}" presName="node" presStyleLbl="node1" presStyleIdx="9" presStyleCnt="17">
        <dgm:presLayoutVars>
          <dgm:bulletEnabled val="1"/>
        </dgm:presLayoutVars>
      </dgm:prSet>
      <dgm:spPr/>
      <dgm:t>
        <a:bodyPr/>
        <a:lstStyle/>
        <a:p>
          <a:endParaRPr lang="en-GB"/>
        </a:p>
      </dgm:t>
    </dgm:pt>
    <dgm:pt modelId="{30FBB7CA-FB51-47F0-8602-9050DE001B3B}" type="pres">
      <dgm:prSet presAssocID="{0294F64F-78D7-40C3-8B40-A8397E1C67B7}" presName="sibTrans" presStyleCnt="0"/>
      <dgm:spPr/>
      <dgm:t>
        <a:bodyPr/>
        <a:lstStyle/>
        <a:p>
          <a:endParaRPr lang="en-GB"/>
        </a:p>
      </dgm:t>
    </dgm:pt>
    <dgm:pt modelId="{CEB04EC4-BB57-4419-9B27-6C532B315BA6}" type="pres">
      <dgm:prSet presAssocID="{051861B1-2C4F-4F6C-AB55-0EDA4E3F0259}" presName="node" presStyleLbl="node1" presStyleIdx="10" presStyleCnt="17">
        <dgm:presLayoutVars>
          <dgm:bulletEnabled val="1"/>
        </dgm:presLayoutVars>
      </dgm:prSet>
      <dgm:spPr/>
      <dgm:t>
        <a:bodyPr/>
        <a:lstStyle/>
        <a:p>
          <a:endParaRPr lang="en-GB"/>
        </a:p>
      </dgm:t>
    </dgm:pt>
    <dgm:pt modelId="{DA876EA7-D6C4-4242-99B6-6D70044526C9}" type="pres">
      <dgm:prSet presAssocID="{C6A87AF2-9477-4C38-9522-C9FF69A819BD}" presName="sibTrans" presStyleCnt="0"/>
      <dgm:spPr/>
      <dgm:t>
        <a:bodyPr/>
        <a:lstStyle/>
        <a:p>
          <a:endParaRPr lang="en-GB"/>
        </a:p>
      </dgm:t>
    </dgm:pt>
    <dgm:pt modelId="{D88F0083-3FF1-4B0C-BF83-24244AB7E5C7}" type="pres">
      <dgm:prSet presAssocID="{DC48D4BC-5703-461D-B93C-C4FFE773EBFC}" presName="node" presStyleLbl="node1" presStyleIdx="11" presStyleCnt="17">
        <dgm:presLayoutVars>
          <dgm:bulletEnabled val="1"/>
        </dgm:presLayoutVars>
      </dgm:prSet>
      <dgm:spPr/>
      <dgm:t>
        <a:bodyPr/>
        <a:lstStyle/>
        <a:p>
          <a:endParaRPr lang="en-GB"/>
        </a:p>
      </dgm:t>
    </dgm:pt>
    <dgm:pt modelId="{C4BD40EE-406B-4177-ACB2-2C514FBF231E}" type="pres">
      <dgm:prSet presAssocID="{44CABAA2-1576-4739-94FF-123097B2F3D5}" presName="sibTrans" presStyleCnt="0"/>
      <dgm:spPr/>
      <dgm:t>
        <a:bodyPr/>
        <a:lstStyle/>
        <a:p>
          <a:endParaRPr lang="en-GB"/>
        </a:p>
      </dgm:t>
    </dgm:pt>
    <dgm:pt modelId="{ACB4B936-8ACE-44BF-A107-D8AE20358E60}" type="pres">
      <dgm:prSet presAssocID="{F7173944-6525-4676-91FE-10DCE59E87D7}" presName="node" presStyleLbl="node1" presStyleIdx="12" presStyleCnt="17">
        <dgm:presLayoutVars>
          <dgm:bulletEnabled val="1"/>
        </dgm:presLayoutVars>
      </dgm:prSet>
      <dgm:spPr/>
      <dgm:t>
        <a:bodyPr/>
        <a:lstStyle/>
        <a:p>
          <a:endParaRPr lang="en-GB"/>
        </a:p>
      </dgm:t>
    </dgm:pt>
    <dgm:pt modelId="{D2DD353B-C7BE-4128-A58F-95F337D3027B}" type="pres">
      <dgm:prSet presAssocID="{C5B2BEC1-2166-4CFD-8794-C03AE1018541}" presName="sibTrans" presStyleCnt="0"/>
      <dgm:spPr/>
      <dgm:t>
        <a:bodyPr/>
        <a:lstStyle/>
        <a:p>
          <a:endParaRPr lang="en-GB"/>
        </a:p>
      </dgm:t>
    </dgm:pt>
    <dgm:pt modelId="{374B87CB-3351-4F6C-9813-3CC6D138F638}" type="pres">
      <dgm:prSet presAssocID="{FCEC2204-6514-4D5B-AF21-E61E0766214A}" presName="node" presStyleLbl="node1" presStyleIdx="13" presStyleCnt="17">
        <dgm:presLayoutVars>
          <dgm:bulletEnabled val="1"/>
        </dgm:presLayoutVars>
      </dgm:prSet>
      <dgm:spPr/>
      <dgm:t>
        <a:bodyPr/>
        <a:lstStyle/>
        <a:p>
          <a:endParaRPr lang="en-GB"/>
        </a:p>
      </dgm:t>
    </dgm:pt>
    <dgm:pt modelId="{A36C12B7-9086-46F3-8F0D-AE2C21A23803}" type="pres">
      <dgm:prSet presAssocID="{53AF01AE-267D-4F25-BAD4-12DDFDDC3FFF}" presName="sibTrans" presStyleCnt="0"/>
      <dgm:spPr/>
      <dgm:t>
        <a:bodyPr/>
        <a:lstStyle/>
        <a:p>
          <a:endParaRPr lang="en-GB"/>
        </a:p>
      </dgm:t>
    </dgm:pt>
    <dgm:pt modelId="{0B5AFF20-6B5E-4C68-9A86-0FE2FB915FE2}" type="pres">
      <dgm:prSet presAssocID="{B6384516-A0BC-465F-BE2A-BC83BB671CB4}" presName="node" presStyleLbl="node1" presStyleIdx="14" presStyleCnt="17">
        <dgm:presLayoutVars>
          <dgm:bulletEnabled val="1"/>
        </dgm:presLayoutVars>
      </dgm:prSet>
      <dgm:spPr/>
      <dgm:t>
        <a:bodyPr/>
        <a:lstStyle/>
        <a:p>
          <a:endParaRPr lang="en-GB"/>
        </a:p>
      </dgm:t>
    </dgm:pt>
    <dgm:pt modelId="{7E5DA701-1893-4235-8E58-96D4CFDEDD5D}" type="pres">
      <dgm:prSet presAssocID="{BE69E8E6-63B9-46F8-A81D-359ADAD91B0E}" presName="sibTrans" presStyleCnt="0"/>
      <dgm:spPr/>
      <dgm:t>
        <a:bodyPr/>
        <a:lstStyle/>
        <a:p>
          <a:endParaRPr lang="en-GB"/>
        </a:p>
      </dgm:t>
    </dgm:pt>
    <dgm:pt modelId="{EBB30FE0-FD5D-4B98-BBE0-BC71C4703CB2}" type="pres">
      <dgm:prSet presAssocID="{9E88C4B5-53FC-4331-9AE7-DF8699F2FDDB}" presName="node" presStyleLbl="node1" presStyleIdx="15" presStyleCnt="17">
        <dgm:presLayoutVars>
          <dgm:bulletEnabled val="1"/>
        </dgm:presLayoutVars>
      </dgm:prSet>
      <dgm:spPr/>
      <dgm:t>
        <a:bodyPr/>
        <a:lstStyle/>
        <a:p>
          <a:endParaRPr lang="en-GB"/>
        </a:p>
      </dgm:t>
    </dgm:pt>
    <dgm:pt modelId="{5CED2521-5ED0-4CF5-86C0-B110A622CD55}" type="pres">
      <dgm:prSet presAssocID="{C8D24D6F-DE29-4E9D-98AB-54C7D7FB9C0B}" presName="sibTrans" presStyleCnt="0"/>
      <dgm:spPr/>
      <dgm:t>
        <a:bodyPr/>
        <a:lstStyle/>
        <a:p>
          <a:endParaRPr lang="en-GB"/>
        </a:p>
      </dgm:t>
    </dgm:pt>
    <dgm:pt modelId="{23B848BB-20D5-4FDF-8D5A-D7D8F9040519}" type="pres">
      <dgm:prSet presAssocID="{3335B18D-1B15-4D2A-B3C9-AE1AA995A292}" presName="node" presStyleLbl="node1" presStyleIdx="16" presStyleCnt="17">
        <dgm:presLayoutVars>
          <dgm:bulletEnabled val="1"/>
        </dgm:presLayoutVars>
      </dgm:prSet>
      <dgm:spPr/>
      <dgm:t>
        <a:bodyPr/>
        <a:lstStyle/>
        <a:p>
          <a:endParaRPr lang="en-GB"/>
        </a:p>
      </dgm:t>
    </dgm:pt>
  </dgm:ptLst>
  <dgm:cxnLst>
    <dgm:cxn modelId="{957C5BD1-767E-4FF0-BC91-2AF500595952}" srcId="{7803406D-2A1F-4DFB-9520-3D84581FEF3B}" destId="{388DCBDB-4F38-42B3-A495-A09A67626520}" srcOrd="9" destOrd="0" parTransId="{5DD3D1DC-0F7C-4E5A-A3A6-D21221499780}" sibTransId="{0294F64F-78D7-40C3-8B40-A8397E1C67B7}"/>
    <dgm:cxn modelId="{56D24DA1-90EC-4443-BBAD-F087732627E1}" srcId="{7803406D-2A1F-4DFB-9520-3D84581FEF3B}" destId="{9FA14F53-D2F7-4BD5-8083-5A542E68072A}" srcOrd="7" destOrd="0" parTransId="{C44D3E70-421A-4A5C-8563-C1738BE123BB}" sibTransId="{37C4D57B-9AF4-4687-8105-C9C9CC1069ED}"/>
    <dgm:cxn modelId="{DD99B7ED-0DAD-4439-A0F1-C61402BB747D}" srcId="{7803406D-2A1F-4DFB-9520-3D84581FEF3B}" destId="{FCEC2204-6514-4D5B-AF21-E61E0766214A}" srcOrd="13" destOrd="0" parTransId="{5341D185-5D4A-4C69-8CC2-E0A54BFACE01}" sibTransId="{53AF01AE-267D-4F25-BAD4-12DDFDDC3FFF}"/>
    <dgm:cxn modelId="{4DB9320C-F277-4834-86DF-8FD6DCA56FA5}" srcId="{7803406D-2A1F-4DFB-9520-3D84581FEF3B}" destId="{EE46FFC4-42B2-49FE-A375-523833977DA6}" srcOrd="3" destOrd="0" parTransId="{8C928ABF-1854-43A7-A625-5D934F129AD7}" sibTransId="{04632608-3CA4-4214-B702-BE434D91B3D1}"/>
    <dgm:cxn modelId="{AB4A468C-6E4C-47BC-9227-67DCF78C4F56}" type="presOf" srcId="{9085B969-8C95-45A6-ADF9-FAA16C223230}" destId="{66120966-64F1-4EF7-8F4F-D2921CDB9977}" srcOrd="0" destOrd="0" presId="urn:microsoft.com/office/officeart/2005/8/layout/default"/>
    <dgm:cxn modelId="{AAB5C6C4-531E-412B-8727-DF34AE34E842}" type="presOf" srcId="{FCEC2204-6514-4D5B-AF21-E61E0766214A}" destId="{374B87CB-3351-4F6C-9813-3CC6D138F638}" srcOrd="0" destOrd="0" presId="urn:microsoft.com/office/officeart/2005/8/layout/default"/>
    <dgm:cxn modelId="{34C9A17B-6E5D-4057-9770-5AE2B10FBB7F}" srcId="{7803406D-2A1F-4DFB-9520-3D84581FEF3B}" destId="{3335B18D-1B15-4D2A-B3C9-AE1AA995A292}" srcOrd="16" destOrd="0" parTransId="{E8ED48D0-FE75-4D1F-8557-4D0DC20A29F9}" sibTransId="{C3768331-2F40-4D5D-B073-05D0FEFC417B}"/>
    <dgm:cxn modelId="{2EA1B62B-37D2-4ECD-BD6C-C2CCAFCF3449}" srcId="{7803406D-2A1F-4DFB-9520-3D84581FEF3B}" destId="{163361D6-7841-490B-88C4-F952F5D5BA9F}" srcOrd="6" destOrd="0" parTransId="{124A5FE0-B845-4EF6-8241-1EA7C8AC3307}" sibTransId="{BE73E160-1E8B-434C-9CB8-44AC53C4F4A2}"/>
    <dgm:cxn modelId="{74082B51-C0CA-4D3A-8011-AF0B5A58120F}" type="presOf" srcId="{9FA14F53-D2F7-4BD5-8083-5A542E68072A}" destId="{54550A57-EFB1-4E38-A62B-5F1EAF7A2391}" srcOrd="0" destOrd="0" presId="urn:microsoft.com/office/officeart/2005/8/layout/default"/>
    <dgm:cxn modelId="{F0AA63DC-822A-4521-9080-D52B1031DB11}" srcId="{7803406D-2A1F-4DFB-9520-3D84581FEF3B}" destId="{9085B969-8C95-45A6-ADF9-FAA16C223230}" srcOrd="1" destOrd="0" parTransId="{1CA5B50C-4090-42EE-B7DB-3EDE1D45ABAF}" sibTransId="{4C041EAF-DB7E-4862-94AC-53E5AC1B43B4}"/>
    <dgm:cxn modelId="{C04EDDAB-3828-4D82-B956-0212B1ECB990}" type="presOf" srcId="{9E88C4B5-53FC-4331-9AE7-DF8699F2FDDB}" destId="{EBB30FE0-FD5D-4B98-BBE0-BC71C4703CB2}" srcOrd="0" destOrd="0" presId="urn:microsoft.com/office/officeart/2005/8/layout/default"/>
    <dgm:cxn modelId="{2456834C-C060-4081-868A-EC1C19F12884}" type="presOf" srcId="{163361D6-7841-490B-88C4-F952F5D5BA9F}" destId="{ACC239B0-6222-444E-BEDA-0D71147351AE}" srcOrd="0" destOrd="0" presId="urn:microsoft.com/office/officeart/2005/8/layout/default"/>
    <dgm:cxn modelId="{ED37CDA9-5FD9-49C6-94FA-72B6E17AE3EA}" srcId="{7803406D-2A1F-4DFB-9520-3D84581FEF3B}" destId="{59F1228E-DF57-42A5-BA5C-1E60AC9A7E5B}" srcOrd="5" destOrd="0" parTransId="{442A092E-75CA-423A-8C68-6B3751E1D97F}" sibTransId="{4801BDCF-4750-44B1-9BE9-EEA54DBE1491}"/>
    <dgm:cxn modelId="{13055D1E-89E8-49F3-9143-98701A21BF47}" type="presOf" srcId="{25B88601-E9A4-474D-9911-EE125118C488}" destId="{6333EDC7-B5C9-4D54-8717-CA598D87D683}" srcOrd="0" destOrd="0" presId="urn:microsoft.com/office/officeart/2005/8/layout/default"/>
    <dgm:cxn modelId="{6FF383E4-A044-4998-B67F-DEBBF1DAD155}" type="presOf" srcId="{23ECFD71-8071-47EF-AA76-C863D6BC1E63}" destId="{7B330AAF-4A0A-4838-9E3C-B952C6BEDABC}" srcOrd="0" destOrd="0" presId="urn:microsoft.com/office/officeart/2005/8/layout/default"/>
    <dgm:cxn modelId="{231F1119-20B2-45C5-AB9F-402E1B6A6928}" srcId="{7803406D-2A1F-4DFB-9520-3D84581FEF3B}" destId="{1C766A9A-B398-43AA-A795-1D0C4A99C641}" srcOrd="0" destOrd="0" parTransId="{37CB3948-DEF5-4A41-B18A-FC35CD732BD0}" sibTransId="{4939689F-F792-49A3-9771-C4C269EB1C46}"/>
    <dgm:cxn modelId="{59D88EC4-55CA-44B1-B484-A15D51AD6087}" srcId="{7803406D-2A1F-4DFB-9520-3D84581FEF3B}" destId="{F7173944-6525-4676-91FE-10DCE59E87D7}" srcOrd="12" destOrd="0" parTransId="{4984E190-318E-4201-B347-D1BA1CED83FA}" sibTransId="{C5B2BEC1-2166-4CFD-8794-C03AE1018541}"/>
    <dgm:cxn modelId="{7B2FA174-A207-4934-B125-164F0CC04416}" srcId="{7803406D-2A1F-4DFB-9520-3D84581FEF3B}" destId="{DC48D4BC-5703-461D-B93C-C4FFE773EBFC}" srcOrd="11" destOrd="0" parTransId="{1A6914B6-43D1-475D-A9FA-2C1BFC037044}" sibTransId="{44CABAA2-1576-4739-94FF-123097B2F3D5}"/>
    <dgm:cxn modelId="{04D1F0E1-4619-404D-9255-ABD5DB9B9DF5}" type="presOf" srcId="{051861B1-2C4F-4F6C-AB55-0EDA4E3F0259}" destId="{CEB04EC4-BB57-4419-9B27-6C532B315BA6}" srcOrd="0" destOrd="0" presId="urn:microsoft.com/office/officeart/2005/8/layout/default"/>
    <dgm:cxn modelId="{5F1430DE-30D5-4E02-B9E8-98A3C3B74F0D}" type="presOf" srcId="{3335B18D-1B15-4D2A-B3C9-AE1AA995A292}" destId="{23B848BB-20D5-4FDF-8D5A-D7D8F9040519}" srcOrd="0" destOrd="0" presId="urn:microsoft.com/office/officeart/2005/8/layout/default"/>
    <dgm:cxn modelId="{07251030-FCCC-4477-8B2E-4581E98CCA74}" srcId="{7803406D-2A1F-4DFB-9520-3D84581FEF3B}" destId="{B6384516-A0BC-465F-BE2A-BC83BB671CB4}" srcOrd="14" destOrd="0" parTransId="{F0DEE0F5-372D-4B0D-B240-52BA55025FEC}" sibTransId="{BE69E8E6-63B9-46F8-A81D-359ADAD91B0E}"/>
    <dgm:cxn modelId="{B5393AA1-A029-47CA-A326-A8C5A7699110}" type="presOf" srcId="{388DCBDB-4F38-42B3-A495-A09A67626520}" destId="{BEEF819E-6485-4C3E-8366-480030D42D83}" srcOrd="0" destOrd="0" presId="urn:microsoft.com/office/officeart/2005/8/layout/default"/>
    <dgm:cxn modelId="{ABC9410A-655A-428C-87CD-2AD908C8482A}" srcId="{7803406D-2A1F-4DFB-9520-3D84581FEF3B}" destId="{051861B1-2C4F-4F6C-AB55-0EDA4E3F0259}" srcOrd="10" destOrd="0" parTransId="{945AB3DC-C4D7-44FD-9AE6-19235B1C411A}" sibTransId="{C6A87AF2-9477-4C38-9522-C9FF69A819BD}"/>
    <dgm:cxn modelId="{F93761E6-6CAF-43D3-90E8-1F8BE9204428}" type="presOf" srcId="{7803406D-2A1F-4DFB-9520-3D84581FEF3B}" destId="{6D694D07-9F54-40D9-BA46-B6F37B2DA45B}" srcOrd="0" destOrd="0" presId="urn:microsoft.com/office/officeart/2005/8/layout/default"/>
    <dgm:cxn modelId="{358F4F6E-0BF0-420A-976C-6924D9588557}" type="presOf" srcId="{EE46FFC4-42B2-49FE-A375-523833977DA6}" destId="{C37FABAF-FE91-4ED7-B87C-3B226F7F876E}" srcOrd="0" destOrd="0" presId="urn:microsoft.com/office/officeart/2005/8/layout/default"/>
    <dgm:cxn modelId="{76F89FFE-0C46-4824-B6BC-60117C46D570}" type="presOf" srcId="{1C766A9A-B398-43AA-A795-1D0C4A99C641}" destId="{D8668191-6D4A-4093-92C5-3BBD9AFD8D7A}" srcOrd="0" destOrd="0" presId="urn:microsoft.com/office/officeart/2005/8/layout/default"/>
    <dgm:cxn modelId="{CBC65669-932D-4C13-9BC8-496CD61D7D49}" type="presOf" srcId="{F7173944-6525-4676-91FE-10DCE59E87D7}" destId="{ACB4B936-8ACE-44BF-A107-D8AE20358E60}" srcOrd="0" destOrd="0" presId="urn:microsoft.com/office/officeart/2005/8/layout/default"/>
    <dgm:cxn modelId="{910A7283-80F9-4BD5-92D6-5B4DD57D03E1}" srcId="{7803406D-2A1F-4DFB-9520-3D84581FEF3B}" destId="{00B518CF-4F8D-4440-9A10-F806C20E0A01}" srcOrd="2" destOrd="0" parTransId="{902CF0D8-7923-41C6-89E6-BAE8121DDD8F}" sibTransId="{7E52064C-7F1E-41AC-9B8F-F5A408A47F68}"/>
    <dgm:cxn modelId="{3B2F8DE3-A334-4E2B-8AF2-0098529C2BE9}" type="presOf" srcId="{B6384516-A0BC-465F-BE2A-BC83BB671CB4}" destId="{0B5AFF20-6B5E-4C68-9A86-0FE2FB915FE2}" srcOrd="0" destOrd="0" presId="urn:microsoft.com/office/officeart/2005/8/layout/default"/>
    <dgm:cxn modelId="{684177D6-86E5-4624-B690-0B399291B109}" srcId="{7803406D-2A1F-4DFB-9520-3D84581FEF3B}" destId="{25B88601-E9A4-474D-9911-EE125118C488}" srcOrd="4" destOrd="0" parTransId="{233C6582-AE50-46CD-9034-5ACC21874927}" sibTransId="{4DE50CBE-E6FC-4E3F-A2FF-7282CD6A53D2}"/>
    <dgm:cxn modelId="{E98573E2-C094-4C0D-A7C1-AAF5AC570064}" srcId="{7803406D-2A1F-4DFB-9520-3D84581FEF3B}" destId="{23ECFD71-8071-47EF-AA76-C863D6BC1E63}" srcOrd="8" destOrd="0" parTransId="{C3E4363B-F780-4518-AEE4-790FD16B4A26}" sibTransId="{1DA5B75B-BE6F-4CC9-8E94-DFC5802B00C5}"/>
    <dgm:cxn modelId="{2DE5CC43-3CFF-49C8-BAF7-D5798AD1CC50}" type="presOf" srcId="{DC48D4BC-5703-461D-B93C-C4FFE773EBFC}" destId="{D88F0083-3FF1-4B0C-BF83-24244AB7E5C7}" srcOrd="0" destOrd="0" presId="urn:microsoft.com/office/officeart/2005/8/layout/default"/>
    <dgm:cxn modelId="{D9CAF843-833D-457C-81F7-6D181949DB7F}" srcId="{7803406D-2A1F-4DFB-9520-3D84581FEF3B}" destId="{9E88C4B5-53FC-4331-9AE7-DF8699F2FDDB}" srcOrd="15" destOrd="0" parTransId="{C643CF11-C5E1-49C8-B499-361B4EB46562}" sibTransId="{C8D24D6F-DE29-4E9D-98AB-54C7D7FB9C0B}"/>
    <dgm:cxn modelId="{1FAF031E-4254-4B9A-B282-4FDDD3E0F0A5}" type="presOf" srcId="{59F1228E-DF57-42A5-BA5C-1E60AC9A7E5B}" destId="{3A005003-7718-4FB6-BBC8-DADC9BF61057}" srcOrd="0" destOrd="0" presId="urn:microsoft.com/office/officeart/2005/8/layout/default"/>
    <dgm:cxn modelId="{EB02952F-D5F4-4D47-8795-283AAAC91576}" type="presOf" srcId="{00B518CF-4F8D-4440-9A10-F806C20E0A01}" destId="{736ADC5E-9B5F-4F75-B074-06E123093E2E}" srcOrd="0" destOrd="0" presId="urn:microsoft.com/office/officeart/2005/8/layout/default"/>
    <dgm:cxn modelId="{4490F680-90BD-4AB2-8978-982F7CAC6983}" type="presParOf" srcId="{6D694D07-9F54-40D9-BA46-B6F37B2DA45B}" destId="{D8668191-6D4A-4093-92C5-3BBD9AFD8D7A}" srcOrd="0" destOrd="0" presId="urn:microsoft.com/office/officeart/2005/8/layout/default"/>
    <dgm:cxn modelId="{A0F188E7-24FC-4D2D-9B85-F3C4837C7420}" type="presParOf" srcId="{6D694D07-9F54-40D9-BA46-B6F37B2DA45B}" destId="{1CC803A4-58B4-48BE-9D70-2DD6729706DA}" srcOrd="1" destOrd="0" presId="urn:microsoft.com/office/officeart/2005/8/layout/default"/>
    <dgm:cxn modelId="{CCD16FA3-07D9-41FE-9860-11054A7CEAA8}" type="presParOf" srcId="{6D694D07-9F54-40D9-BA46-B6F37B2DA45B}" destId="{66120966-64F1-4EF7-8F4F-D2921CDB9977}" srcOrd="2" destOrd="0" presId="urn:microsoft.com/office/officeart/2005/8/layout/default"/>
    <dgm:cxn modelId="{4B9C46D0-6DC5-495C-B280-CDB9773F3C10}" type="presParOf" srcId="{6D694D07-9F54-40D9-BA46-B6F37B2DA45B}" destId="{6F5354BC-2790-4270-BCA7-EFEC787D2C89}" srcOrd="3" destOrd="0" presId="urn:microsoft.com/office/officeart/2005/8/layout/default"/>
    <dgm:cxn modelId="{20B5726E-D5B2-4350-99C5-A5315614CFE9}" type="presParOf" srcId="{6D694D07-9F54-40D9-BA46-B6F37B2DA45B}" destId="{736ADC5E-9B5F-4F75-B074-06E123093E2E}" srcOrd="4" destOrd="0" presId="urn:microsoft.com/office/officeart/2005/8/layout/default"/>
    <dgm:cxn modelId="{767DB2B4-3D67-4906-A3FE-1F3692272289}" type="presParOf" srcId="{6D694D07-9F54-40D9-BA46-B6F37B2DA45B}" destId="{888AE0B2-D5FA-437B-92D7-B1F56BF4F5BB}" srcOrd="5" destOrd="0" presId="urn:microsoft.com/office/officeart/2005/8/layout/default"/>
    <dgm:cxn modelId="{87A431B9-4A8C-47CE-8A4A-39BAABCDA2CE}" type="presParOf" srcId="{6D694D07-9F54-40D9-BA46-B6F37B2DA45B}" destId="{C37FABAF-FE91-4ED7-B87C-3B226F7F876E}" srcOrd="6" destOrd="0" presId="urn:microsoft.com/office/officeart/2005/8/layout/default"/>
    <dgm:cxn modelId="{E0A3A8D9-44F2-4701-9C7A-91AD4D93769B}" type="presParOf" srcId="{6D694D07-9F54-40D9-BA46-B6F37B2DA45B}" destId="{9BD4AE19-A08D-4BDB-A57A-CB36E47124EC}" srcOrd="7" destOrd="0" presId="urn:microsoft.com/office/officeart/2005/8/layout/default"/>
    <dgm:cxn modelId="{9434E84A-DC5C-4BF0-8967-3E6F5C7835B2}" type="presParOf" srcId="{6D694D07-9F54-40D9-BA46-B6F37B2DA45B}" destId="{6333EDC7-B5C9-4D54-8717-CA598D87D683}" srcOrd="8" destOrd="0" presId="urn:microsoft.com/office/officeart/2005/8/layout/default"/>
    <dgm:cxn modelId="{BB7677D0-0C3E-42AB-BFD8-797ABAC0A8ED}" type="presParOf" srcId="{6D694D07-9F54-40D9-BA46-B6F37B2DA45B}" destId="{D5870FC6-E751-4EE1-8042-6D5413E24B19}" srcOrd="9" destOrd="0" presId="urn:microsoft.com/office/officeart/2005/8/layout/default"/>
    <dgm:cxn modelId="{94BB1122-7801-4D92-B528-424230B618EF}" type="presParOf" srcId="{6D694D07-9F54-40D9-BA46-B6F37B2DA45B}" destId="{3A005003-7718-4FB6-BBC8-DADC9BF61057}" srcOrd="10" destOrd="0" presId="urn:microsoft.com/office/officeart/2005/8/layout/default"/>
    <dgm:cxn modelId="{65D73837-92B3-4959-8EAE-D473CB1C26D1}" type="presParOf" srcId="{6D694D07-9F54-40D9-BA46-B6F37B2DA45B}" destId="{0D395C9C-CE4C-45D3-B541-127FD3F895CF}" srcOrd="11" destOrd="0" presId="urn:microsoft.com/office/officeart/2005/8/layout/default"/>
    <dgm:cxn modelId="{E474C2D4-60D4-4B33-BA3B-BC2131BA9713}" type="presParOf" srcId="{6D694D07-9F54-40D9-BA46-B6F37B2DA45B}" destId="{ACC239B0-6222-444E-BEDA-0D71147351AE}" srcOrd="12" destOrd="0" presId="urn:microsoft.com/office/officeart/2005/8/layout/default"/>
    <dgm:cxn modelId="{7CD8B758-FEEE-41ED-868E-411EB70B3811}" type="presParOf" srcId="{6D694D07-9F54-40D9-BA46-B6F37B2DA45B}" destId="{F924F04A-3F40-4DBA-BB0B-2BECD3618C68}" srcOrd="13" destOrd="0" presId="urn:microsoft.com/office/officeart/2005/8/layout/default"/>
    <dgm:cxn modelId="{A218EE81-5C4A-4951-B569-62B043673278}" type="presParOf" srcId="{6D694D07-9F54-40D9-BA46-B6F37B2DA45B}" destId="{54550A57-EFB1-4E38-A62B-5F1EAF7A2391}" srcOrd="14" destOrd="0" presId="urn:microsoft.com/office/officeart/2005/8/layout/default"/>
    <dgm:cxn modelId="{07724E2F-1941-4D02-ADFA-FE8A4A2718D3}" type="presParOf" srcId="{6D694D07-9F54-40D9-BA46-B6F37B2DA45B}" destId="{56312BDB-DE07-4C2A-B209-CE381F21F85C}" srcOrd="15" destOrd="0" presId="urn:microsoft.com/office/officeart/2005/8/layout/default"/>
    <dgm:cxn modelId="{E7839B90-755F-49C5-8581-ACCF0C597E7E}" type="presParOf" srcId="{6D694D07-9F54-40D9-BA46-B6F37B2DA45B}" destId="{7B330AAF-4A0A-4838-9E3C-B952C6BEDABC}" srcOrd="16" destOrd="0" presId="urn:microsoft.com/office/officeart/2005/8/layout/default"/>
    <dgm:cxn modelId="{42B1974A-BFA0-4EA8-9A54-56FA6108813E}" type="presParOf" srcId="{6D694D07-9F54-40D9-BA46-B6F37B2DA45B}" destId="{8D061885-3DA0-4494-AA02-EA2049DBBFEB}" srcOrd="17" destOrd="0" presId="urn:microsoft.com/office/officeart/2005/8/layout/default"/>
    <dgm:cxn modelId="{DE69CC65-9453-4F65-9EFA-2EB9DB2DE6EE}" type="presParOf" srcId="{6D694D07-9F54-40D9-BA46-B6F37B2DA45B}" destId="{BEEF819E-6485-4C3E-8366-480030D42D83}" srcOrd="18" destOrd="0" presId="urn:microsoft.com/office/officeart/2005/8/layout/default"/>
    <dgm:cxn modelId="{48865D73-F22F-49EF-A426-B67525E7103F}" type="presParOf" srcId="{6D694D07-9F54-40D9-BA46-B6F37B2DA45B}" destId="{30FBB7CA-FB51-47F0-8602-9050DE001B3B}" srcOrd="19" destOrd="0" presId="urn:microsoft.com/office/officeart/2005/8/layout/default"/>
    <dgm:cxn modelId="{D1310AC0-6E19-4B27-ACD9-7BEF5832E058}" type="presParOf" srcId="{6D694D07-9F54-40D9-BA46-B6F37B2DA45B}" destId="{CEB04EC4-BB57-4419-9B27-6C532B315BA6}" srcOrd="20" destOrd="0" presId="urn:microsoft.com/office/officeart/2005/8/layout/default"/>
    <dgm:cxn modelId="{13BAAD8A-0ADE-4264-85CA-B7210079DA34}" type="presParOf" srcId="{6D694D07-9F54-40D9-BA46-B6F37B2DA45B}" destId="{DA876EA7-D6C4-4242-99B6-6D70044526C9}" srcOrd="21" destOrd="0" presId="urn:microsoft.com/office/officeart/2005/8/layout/default"/>
    <dgm:cxn modelId="{FE550C79-CA79-4010-8606-5D638CB6FACF}" type="presParOf" srcId="{6D694D07-9F54-40D9-BA46-B6F37B2DA45B}" destId="{D88F0083-3FF1-4B0C-BF83-24244AB7E5C7}" srcOrd="22" destOrd="0" presId="urn:microsoft.com/office/officeart/2005/8/layout/default"/>
    <dgm:cxn modelId="{DAC4EC4D-3FA6-4D12-8385-82A586F74E68}" type="presParOf" srcId="{6D694D07-9F54-40D9-BA46-B6F37B2DA45B}" destId="{C4BD40EE-406B-4177-ACB2-2C514FBF231E}" srcOrd="23" destOrd="0" presId="urn:microsoft.com/office/officeart/2005/8/layout/default"/>
    <dgm:cxn modelId="{D1FBB1C8-C473-4AAB-9434-FFA59E18E403}" type="presParOf" srcId="{6D694D07-9F54-40D9-BA46-B6F37B2DA45B}" destId="{ACB4B936-8ACE-44BF-A107-D8AE20358E60}" srcOrd="24" destOrd="0" presId="urn:microsoft.com/office/officeart/2005/8/layout/default"/>
    <dgm:cxn modelId="{C6647EC0-0229-4281-8E3E-59F13528FF47}" type="presParOf" srcId="{6D694D07-9F54-40D9-BA46-B6F37B2DA45B}" destId="{D2DD353B-C7BE-4128-A58F-95F337D3027B}" srcOrd="25" destOrd="0" presId="urn:microsoft.com/office/officeart/2005/8/layout/default"/>
    <dgm:cxn modelId="{9A15BDEE-386A-4612-821E-9E4C0FE1DCFC}" type="presParOf" srcId="{6D694D07-9F54-40D9-BA46-B6F37B2DA45B}" destId="{374B87CB-3351-4F6C-9813-3CC6D138F638}" srcOrd="26" destOrd="0" presId="urn:microsoft.com/office/officeart/2005/8/layout/default"/>
    <dgm:cxn modelId="{E1F4AD51-0049-4434-9E94-DDC236E7D8D1}" type="presParOf" srcId="{6D694D07-9F54-40D9-BA46-B6F37B2DA45B}" destId="{A36C12B7-9086-46F3-8F0D-AE2C21A23803}" srcOrd="27" destOrd="0" presId="urn:microsoft.com/office/officeart/2005/8/layout/default"/>
    <dgm:cxn modelId="{27DDBE02-20A7-4785-A0AE-D7D693F64884}" type="presParOf" srcId="{6D694D07-9F54-40D9-BA46-B6F37B2DA45B}" destId="{0B5AFF20-6B5E-4C68-9A86-0FE2FB915FE2}" srcOrd="28" destOrd="0" presId="urn:microsoft.com/office/officeart/2005/8/layout/default"/>
    <dgm:cxn modelId="{5782C30F-B9AA-4437-AE0E-A5B2084EB88C}" type="presParOf" srcId="{6D694D07-9F54-40D9-BA46-B6F37B2DA45B}" destId="{7E5DA701-1893-4235-8E58-96D4CFDEDD5D}" srcOrd="29" destOrd="0" presId="urn:microsoft.com/office/officeart/2005/8/layout/default"/>
    <dgm:cxn modelId="{07BC3E9C-DD84-4184-98F3-49C509615412}" type="presParOf" srcId="{6D694D07-9F54-40D9-BA46-B6F37B2DA45B}" destId="{EBB30FE0-FD5D-4B98-BBE0-BC71C4703CB2}" srcOrd="30" destOrd="0" presId="urn:microsoft.com/office/officeart/2005/8/layout/default"/>
    <dgm:cxn modelId="{7B279DD8-9E27-4724-AC99-ABC4CDE808B2}" type="presParOf" srcId="{6D694D07-9F54-40D9-BA46-B6F37B2DA45B}" destId="{5CED2521-5ED0-4CF5-86C0-B110A622CD55}" srcOrd="31" destOrd="0" presId="urn:microsoft.com/office/officeart/2005/8/layout/default"/>
    <dgm:cxn modelId="{389E0ACA-57E0-4B1C-8820-3F6FF3AAD00B}" type="presParOf" srcId="{6D694D07-9F54-40D9-BA46-B6F37B2DA45B}" destId="{23B848BB-20D5-4FDF-8D5A-D7D8F9040519}" srcOrd="32" destOrd="0" presId="urn:microsoft.com/office/officeart/2005/8/layout/default"/>
  </dgm:cxnLst>
  <dgm:bg>
    <a:solidFill>
      <a:schemeClr val="tx1">
        <a:lumMod val="95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80DDAC-F1C8-4FF5-960C-5E6A7A6A96F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C35CCC7-0084-4498-8136-132CE8C13BB0}">
      <dgm:prSet custT="1"/>
      <dgm:spPr/>
      <dgm:t>
        <a:bodyPr/>
        <a:lstStyle/>
        <a:p>
          <a:pPr>
            <a:lnSpc>
              <a:spcPct val="100000"/>
            </a:lnSpc>
          </a:pPr>
          <a:r>
            <a:rPr lang="en-GB" sz="2800" b="0" cap="none" spc="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Orthostatic intolerance</a:t>
          </a:r>
          <a:endParaRPr lang="en-US" sz="2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gm:t>
    </dgm:pt>
    <dgm:pt modelId="{83AAA1FF-C574-425B-A3BD-AB6D06CEAEF9}" type="parTrans" cxnId="{E191AC3E-3E7B-4F3B-A788-1FC7A499D780}">
      <dgm:prSet/>
      <dgm:spPr/>
      <dgm:t>
        <a:bodyPr/>
        <a:lstStyle/>
        <a:p>
          <a:endParaRPr lang="en-US" sz="1600"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299476F4-B6C8-44D2-8DF2-CFC60FB1C820}" type="sibTrans" cxnId="{E191AC3E-3E7B-4F3B-A788-1FC7A499D780}">
      <dgm:prSet/>
      <dgm:spPr/>
      <dgm:t>
        <a:bodyPr/>
        <a:lstStyle/>
        <a:p>
          <a:endParaRPr lang="en-US" sz="1600"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B3C17457-8533-4159-92FB-BB3A8F30F439}">
      <dgm:prSet custT="1"/>
      <dgm:spPr/>
      <dgm:t>
        <a:bodyPr/>
        <a:lstStyle/>
        <a:p>
          <a:pPr>
            <a:lnSpc>
              <a:spcPct val="100000"/>
            </a:lnSpc>
          </a:pPr>
          <a:r>
            <a:rPr lang="en-GB" sz="2800" b="0" cap="none" spc="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Postural hypotension</a:t>
          </a:r>
          <a:endParaRPr lang="en-US" sz="2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gm:t>
    </dgm:pt>
    <dgm:pt modelId="{FBEE3ED8-B98D-4CBE-B5CF-4A4330DF0304}" type="parTrans" cxnId="{89C111D0-E3AD-4A6E-9A1C-9660A0B364FD}">
      <dgm:prSet/>
      <dgm:spPr/>
      <dgm:t>
        <a:bodyPr/>
        <a:lstStyle/>
        <a:p>
          <a:endParaRPr lang="en-US" sz="1600"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713FFBD9-B820-4EDA-AB28-8D650D486676}" type="sibTrans" cxnId="{89C111D0-E3AD-4A6E-9A1C-9660A0B364FD}">
      <dgm:prSet/>
      <dgm:spPr/>
      <dgm:t>
        <a:bodyPr/>
        <a:lstStyle/>
        <a:p>
          <a:endParaRPr lang="en-US" sz="1600"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73732F02-0942-4AF4-BC3B-1AA4FBFAAA00}">
      <dgm:prSet custT="1"/>
      <dgm:spPr/>
      <dgm:t>
        <a:bodyPr/>
        <a:lstStyle/>
        <a:p>
          <a:pPr>
            <a:lnSpc>
              <a:spcPct val="100000"/>
            </a:lnSpc>
          </a:pPr>
          <a:r>
            <a:rPr lang="en-GB" sz="28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Inappropriate sinus tachycardia</a:t>
          </a:r>
          <a:endParaRPr lang="en-US" sz="2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gm:t>
    </dgm:pt>
    <dgm:pt modelId="{AF139A56-4493-415D-8CE2-4061FB89E658}" type="parTrans" cxnId="{6D773E80-B6C8-4BBB-9C23-2B7FE6954692}">
      <dgm:prSet/>
      <dgm:spPr/>
      <dgm:t>
        <a:bodyPr/>
        <a:lstStyle/>
        <a:p>
          <a:endParaRPr lang="en-US" sz="1600"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52E3ED6A-AEDB-42EC-BD1A-05F08B372262}" type="sibTrans" cxnId="{6D773E80-B6C8-4BBB-9C23-2B7FE6954692}">
      <dgm:prSet/>
      <dgm:spPr/>
      <dgm:t>
        <a:bodyPr/>
        <a:lstStyle/>
        <a:p>
          <a:endParaRPr lang="en-US" sz="1600"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2C4C12DD-0185-46B0-8052-4A7677B31F70}">
      <dgm:prSet custT="1"/>
      <dgm:spPr/>
      <dgm:t>
        <a:bodyPr/>
        <a:lstStyle/>
        <a:p>
          <a:pPr>
            <a:lnSpc>
              <a:spcPct val="100000"/>
            </a:lnSpc>
          </a:pPr>
          <a:r>
            <a:rPr lang="en-GB" sz="2800" b="0" cap="none" spc="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PoTS (Postural Orthostatic Tachycardia syndrome)</a:t>
          </a:r>
          <a:endParaRPr lang="en-US" sz="2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gm:t>
    </dgm:pt>
    <dgm:pt modelId="{CB7F77A6-DD5B-4BF1-AD46-D029651D66DD}" type="parTrans" cxnId="{296CED8E-A95A-485E-8755-5D04C3902142}">
      <dgm:prSet/>
      <dgm:spPr/>
      <dgm:t>
        <a:bodyPr/>
        <a:lstStyle/>
        <a:p>
          <a:endParaRPr lang="en-GB" sz="1600"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4323D058-9EB8-4F05-9804-FACBCCD8B950}" type="sibTrans" cxnId="{296CED8E-A95A-485E-8755-5D04C3902142}">
      <dgm:prSet/>
      <dgm:spPr/>
      <dgm:t>
        <a:bodyPr/>
        <a:lstStyle/>
        <a:p>
          <a:endParaRPr lang="en-GB" sz="1600"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20DCD49B-75F0-4251-A196-5518CC0B13EA}" type="pres">
      <dgm:prSet presAssocID="{B680DDAC-F1C8-4FF5-960C-5E6A7A6A96FE}" presName="root" presStyleCnt="0">
        <dgm:presLayoutVars>
          <dgm:dir/>
          <dgm:resizeHandles val="exact"/>
        </dgm:presLayoutVars>
      </dgm:prSet>
      <dgm:spPr/>
      <dgm:t>
        <a:bodyPr/>
        <a:lstStyle/>
        <a:p>
          <a:endParaRPr lang="en-GB"/>
        </a:p>
      </dgm:t>
    </dgm:pt>
    <dgm:pt modelId="{11343B1E-7CEF-4C66-A0AE-EE4C849F14FD}" type="pres">
      <dgm:prSet presAssocID="{2C4C12DD-0185-46B0-8052-4A7677B31F70}" presName="compNode" presStyleCnt="0"/>
      <dgm:spPr/>
      <dgm:t>
        <a:bodyPr/>
        <a:lstStyle/>
        <a:p>
          <a:endParaRPr lang="en-GB"/>
        </a:p>
      </dgm:t>
    </dgm:pt>
    <dgm:pt modelId="{D1096BFB-1CB0-4828-B561-E97278E29492}" type="pres">
      <dgm:prSet presAssocID="{2C4C12DD-0185-46B0-8052-4A7677B31F70}" presName="bgRect" presStyleLbl="bgShp" presStyleIdx="0" presStyleCnt="4" custLinFactNeighborX="28720" custLinFactNeighborY="-50803"/>
      <dgm:spPr/>
      <dgm:t>
        <a:bodyPr/>
        <a:lstStyle/>
        <a:p>
          <a:endParaRPr lang="en-GB"/>
        </a:p>
      </dgm:t>
    </dgm:pt>
    <dgm:pt modelId="{EBD43CA3-2538-4455-8E1F-B30CD4D58A93}" type="pres">
      <dgm:prSet presAssocID="{2C4C12DD-0185-46B0-8052-4A7677B31F70}" presName="iconRect" presStyleLbl="node1" presStyleIdx="0" presStyleCnt="4"/>
      <dgm:spPr>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96DAC541-7B7A-43D3-8B79-37D633B846F1}"/>
            </a:extLst>
          </a:blip>
          <a:srcRect/>
          <a:stretch>
            <a:fillRect/>
          </a:stretch>
        </a:blipFill>
      </dgm:spPr>
      <dgm:t>
        <a:bodyPr/>
        <a:lstStyle/>
        <a:p>
          <a:endParaRPr lang="en-GB"/>
        </a:p>
      </dgm:t>
      <dgm:extLst>
        <a:ext uri="{E40237B7-FDA0-4F09-8148-C483321AD2D9}">
          <dgm14:cNvPr xmlns:dgm14="http://schemas.microsoft.com/office/drawing/2010/diagram" id="0" name="" descr="Man with solid fill"/>
        </a:ext>
      </dgm:extLst>
    </dgm:pt>
    <dgm:pt modelId="{8279EF7A-0DBB-4FDF-9276-6C6387CC5ED1}" type="pres">
      <dgm:prSet presAssocID="{2C4C12DD-0185-46B0-8052-4A7677B31F70}" presName="spaceRect" presStyleCnt="0"/>
      <dgm:spPr/>
      <dgm:t>
        <a:bodyPr/>
        <a:lstStyle/>
        <a:p>
          <a:endParaRPr lang="en-GB"/>
        </a:p>
      </dgm:t>
    </dgm:pt>
    <dgm:pt modelId="{647726EE-2BD8-46C1-924D-8D0FAFB79E28}" type="pres">
      <dgm:prSet presAssocID="{2C4C12DD-0185-46B0-8052-4A7677B31F70}" presName="parTx" presStyleLbl="revTx" presStyleIdx="0" presStyleCnt="4">
        <dgm:presLayoutVars>
          <dgm:chMax val="0"/>
          <dgm:chPref val="0"/>
        </dgm:presLayoutVars>
      </dgm:prSet>
      <dgm:spPr/>
      <dgm:t>
        <a:bodyPr/>
        <a:lstStyle/>
        <a:p>
          <a:endParaRPr lang="en-GB"/>
        </a:p>
      </dgm:t>
    </dgm:pt>
    <dgm:pt modelId="{FFCD37D3-F78D-4B2E-BB88-81890945C458}" type="pres">
      <dgm:prSet presAssocID="{4323D058-9EB8-4F05-9804-FACBCCD8B950}" presName="sibTrans" presStyleCnt="0"/>
      <dgm:spPr/>
      <dgm:t>
        <a:bodyPr/>
        <a:lstStyle/>
        <a:p>
          <a:endParaRPr lang="en-GB"/>
        </a:p>
      </dgm:t>
    </dgm:pt>
    <dgm:pt modelId="{D0DFFC27-BABE-4FE6-ACCC-35AE2AD464C1}" type="pres">
      <dgm:prSet presAssocID="{B3C17457-8533-4159-92FB-BB3A8F30F439}" presName="compNode" presStyleCnt="0"/>
      <dgm:spPr/>
      <dgm:t>
        <a:bodyPr/>
        <a:lstStyle/>
        <a:p>
          <a:endParaRPr lang="en-GB"/>
        </a:p>
      </dgm:t>
    </dgm:pt>
    <dgm:pt modelId="{B5D31B7B-AC60-4738-9699-7D46A8A98F8C}" type="pres">
      <dgm:prSet presAssocID="{B3C17457-8533-4159-92FB-BB3A8F30F439}" presName="bgRect" presStyleLbl="bgShp" presStyleIdx="1" presStyleCnt="4"/>
      <dgm:spPr/>
      <dgm:t>
        <a:bodyPr/>
        <a:lstStyle/>
        <a:p>
          <a:endParaRPr lang="en-GB"/>
        </a:p>
      </dgm:t>
    </dgm:pt>
    <dgm:pt modelId="{8EF41FA4-928B-4221-B3BE-19CDFBB948A0}" type="pres">
      <dgm:prSet presAssocID="{B3C17457-8533-4159-92FB-BB3A8F30F439}" presName="iconRect" presStyleLbl="node1" presStyleIdx="1" presStyleCnt="4"/>
      <dgm:spPr>
        <a:blipFill>
          <a:blip xmlns:r="http://schemas.openxmlformats.org/officeDocument/2006/relationships" r:embed="rId2" cstate="print">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extLst>
          </a:blip>
          <a:stretch>
            <a:fillRect/>
          </a:stretch>
        </a:blipFill>
      </dgm:spPr>
      <dgm:t>
        <a:bodyPr/>
        <a:lstStyle/>
        <a:p>
          <a:endParaRPr lang="en-GB"/>
        </a:p>
      </dgm:t>
      <dgm:extLst>
        <a:ext uri="{E40237B7-FDA0-4F09-8148-C483321AD2D9}">
          <dgm14:cNvPr xmlns:dgm14="http://schemas.microsoft.com/office/drawing/2010/diagram" id="0" name="" descr="Heartbeat"/>
        </a:ext>
      </dgm:extLst>
    </dgm:pt>
    <dgm:pt modelId="{75AB6BE5-EA56-4460-AE32-977C9B283022}" type="pres">
      <dgm:prSet presAssocID="{B3C17457-8533-4159-92FB-BB3A8F30F439}" presName="spaceRect" presStyleCnt="0"/>
      <dgm:spPr/>
      <dgm:t>
        <a:bodyPr/>
        <a:lstStyle/>
        <a:p>
          <a:endParaRPr lang="en-GB"/>
        </a:p>
      </dgm:t>
    </dgm:pt>
    <dgm:pt modelId="{D53B6221-D787-4BB4-8742-5C4F66CD5A28}" type="pres">
      <dgm:prSet presAssocID="{B3C17457-8533-4159-92FB-BB3A8F30F439}" presName="parTx" presStyleLbl="revTx" presStyleIdx="1" presStyleCnt="4">
        <dgm:presLayoutVars>
          <dgm:chMax val="0"/>
          <dgm:chPref val="0"/>
        </dgm:presLayoutVars>
      </dgm:prSet>
      <dgm:spPr/>
      <dgm:t>
        <a:bodyPr/>
        <a:lstStyle/>
        <a:p>
          <a:endParaRPr lang="en-GB"/>
        </a:p>
      </dgm:t>
    </dgm:pt>
    <dgm:pt modelId="{451C3FBE-F1A5-4213-8E18-1B2CF76DD753}" type="pres">
      <dgm:prSet presAssocID="{713FFBD9-B820-4EDA-AB28-8D650D486676}" presName="sibTrans" presStyleCnt="0"/>
      <dgm:spPr/>
      <dgm:t>
        <a:bodyPr/>
        <a:lstStyle/>
        <a:p>
          <a:endParaRPr lang="en-GB"/>
        </a:p>
      </dgm:t>
    </dgm:pt>
    <dgm:pt modelId="{E72B29D2-CE95-4B3D-9312-09786CD6FB56}" type="pres">
      <dgm:prSet presAssocID="{2C35CCC7-0084-4498-8136-132CE8C13BB0}" presName="compNode" presStyleCnt="0"/>
      <dgm:spPr/>
      <dgm:t>
        <a:bodyPr/>
        <a:lstStyle/>
        <a:p>
          <a:endParaRPr lang="en-GB"/>
        </a:p>
      </dgm:t>
    </dgm:pt>
    <dgm:pt modelId="{32F7AED9-A3CD-4E3F-AE3D-6B3DEF56474B}" type="pres">
      <dgm:prSet presAssocID="{2C35CCC7-0084-4498-8136-132CE8C13BB0}" presName="bgRect" presStyleLbl="bgShp" presStyleIdx="2" presStyleCnt="4"/>
      <dgm:spPr/>
      <dgm:t>
        <a:bodyPr/>
        <a:lstStyle/>
        <a:p>
          <a:endParaRPr lang="en-GB"/>
        </a:p>
      </dgm:t>
    </dgm:pt>
    <dgm:pt modelId="{B92626A8-2CEE-4B9E-A41D-1762636CA5DB}" type="pres">
      <dgm:prSet presAssocID="{2C35CCC7-0084-4498-8136-132CE8C13BB0}" presName="iconRect" presStyleLbl="node1" presStyleIdx="2" presStyleCnt="4"/>
      <dgm:spPr>
        <a:blipFill>
          <a:blip xmlns:r="http://schemas.openxmlformats.org/officeDocument/2006/relationships" r:embed="rId3" cstate="print">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extLst>
          </a:blip>
          <a:stretch>
            <a:fillRect/>
          </a:stretch>
        </a:blipFill>
      </dgm:spPr>
      <dgm:t>
        <a:bodyPr/>
        <a:lstStyle/>
        <a:p>
          <a:endParaRPr lang="en-GB"/>
        </a:p>
      </dgm:t>
      <dgm:extLst>
        <a:ext uri="{E40237B7-FDA0-4F09-8148-C483321AD2D9}">
          <dgm14:cNvPr xmlns:dgm14="http://schemas.microsoft.com/office/drawing/2010/diagram" id="0" name="" descr="Brain in head"/>
        </a:ext>
      </dgm:extLst>
    </dgm:pt>
    <dgm:pt modelId="{09545CCD-4AB3-4613-8798-EEB15A0CAB98}" type="pres">
      <dgm:prSet presAssocID="{2C35CCC7-0084-4498-8136-132CE8C13BB0}" presName="spaceRect" presStyleCnt="0"/>
      <dgm:spPr/>
      <dgm:t>
        <a:bodyPr/>
        <a:lstStyle/>
        <a:p>
          <a:endParaRPr lang="en-GB"/>
        </a:p>
      </dgm:t>
    </dgm:pt>
    <dgm:pt modelId="{CF2A71D9-4A78-45AA-90B4-717D31C7CEF3}" type="pres">
      <dgm:prSet presAssocID="{2C35CCC7-0084-4498-8136-132CE8C13BB0}" presName="parTx" presStyleLbl="revTx" presStyleIdx="2" presStyleCnt="4">
        <dgm:presLayoutVars>
          <dgm:chMax val="0"/>
          <dgm:chPref val="0"/>
        </dgm:presLayoutVars>
      </dgm:prSet>
      <dgm:spPr/>
      <dgm:t>
        <a:bodyPr/>
        <a:lstStyle/>
        <a:p>
          <a:endParaRPr lang="en-GB"/>
        </a:p>
      </dgm:t>
    </dgm:pt>
    <dgm:pt modelId="{0DA865D4-2D41-4C43-AFF9-10BB662678B9}" type="pres">
      <dgm:prSet presAssocID="{299476F4-B6C8-44D2-8DF2-CFC60FB1C820}" presName="sibTrans" presStyleCnt="0"/>
      <dgm:spPr/>
      <dgm:t>
        <a:bodyPr/>
        <a:lstStyle/>
        <a:p>
          <a:endParaRPr lang="en-GB"/>
        </a:p>
      </dgm:t>
    </dgm:pt>
    <dgm:pt modelId="{7CF90EDC-F78D-4137-AADA-B3DAA1D61FCB}" type="pres">
      <dgm:prSet presAssocID="{73732F02-0942-4AF4-BC3B-1AA4FBFAAA00}" presName="compNode" presStyleCnt="0"/>
      <dgm:spPr/>
      <dgm:t>
        <a:bodyPr/>
        <a:lstStyle/>
        <a:p>
          <a:endParaRPr lang="en-GB"/>
        </a:p>
      </dgm:t>
    </dgm:pt>
    <dgm:pt modelId="{47D79DA3-E288-4EA3-9A5E-81D7B0B8D20F}" type="pres">
      <dgm:prSet presAssocID="{73732F02-0942-4AF4-BC3B-1AA4FBFAAA00}" presName="bgRect" presStyleLbl="bgShp" presStyleIdx="3" presStyleCnt="4"/>
      <dgm:spPr/>
      <dgm:t>
        <a:bodyPr/>
        <a:lstStyle/>
        <a:p>
          <a:endParaRPr lang="en-GB"/>
        </a:p>
      </dgm:t>
    </dgm:pt>
    <dgm:pt modelId="{5A5B35B9-BAE6-4FFA-B8DA-F02714510D8D}" type="pres">
      <dgm:prSet presAssocID="{73732F02-0942-4AF4-BC3B-1AA4FBFAAA00}" presName="iconRect" presStyleLbl="node1" presStyleIdx="3" presStyleCnt="4"/>
      <dgm:spPr>
        <a:blipFill>
          <a:blip xmlns:r="http://schemas.openxmlformats.org/officeDocument/2006/relationships" r:embed="rId4" cstate="print">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extLst>
          </a:blip>
          <a:stretch>
            <a:fillRect/>
          </a:stretch>
        </a:blipFill>
      </dgm:spPr>
      <dgm:t>
        <a:bodyPr/>
        <a:lstStyle/>
        <a:p>
          <a:endParaRPr lang="en-GB"/>
        </a:p>
      </dgm:t>
      <dgm:extLst>
        <a:ext uri="{E40237B7-FDA0-4F09-8148-C483321AD2D9}">
          <dgm14:cNvPr xmlns:dgm14="http://schemas.microsoft.com/office/drawing/2010/diagram" id="0" name="" descr="Heart with Pulse"/>
        </a:ext>
      </dgm:extLst>
    </dgm:pt>
    <dgm:pt modelId="{C9395EEB-29F7-47F3-B527-43194887CB25}" type="pres">
      <dgm:prSet presAssocID="{73732F02-0942-4AF4-BC3B-1AA4FBFAAA00}" presName="spaceRect" presStyleCnt="0"/>
      <dgm:spPr/>
      <dgm:t>
        <a:bodyPr/>
        <a:lstStyle/>
        <a:p>
          <a:endParaRPr lang="en-GB"/>
        </a:p>
      </dgm:t>
    </dgm:pt>
    <dgm:pt modelId="{B1CB38F8-5CEC-4E32-B79C-9228AD47C0F7}" type="pres">
      <dgm:prSet presAssocID="{73732F02-0942-4AF4-BC3B-1AA4FBFAAA00}" presName="parTx" presStyleLbl="revTx" presStyleIdx="3" presStyleCnt="4">
        <dgm:presLayoutVars>
          <dgm:chMax val="0"/>
          <dgm:chPref val="0"/>
        </dgm:presLayoutVars>
      </dgm:prSet>
      <dgm:spPr/>
      <dgm:t>
        <a:bodyPr/>
        <a:lstStyle/>
        <a:p>
          <a:endParaRPr lang="en-GB"/>
        </a:p>
      </dgm:t>
    </dgm:pt>
  </dgm:ptLst>
  <dgm:cxnLst>
    <dgm:cxn modelId="{E191AC3E-3E7B-4F3B-A788-1FC7A499D780}" srcId="{B680DDAC-F1C8-4FF5-960C-5E6A7A6A96FE}" destId="{2C35CCC7-0084-4498-8136-132CE8C13BB0}" srcOrd="2" destOrd="0" parTransId="{83AAA1FF-C574-425B-A3BD-AB6D06CEAEF9}" sibTransId="{299476F4-B6C8-44D2-8DF2-CFC60FB1C820}"/>
    <dgm:cxn modelId="{5204402C-6051-4E5C-8A18-B69A489E9E32}" type="presOf" srcId="{B680DDAC-F1C8-4FF5-960C-5E6A7A6A96FE}" destId="{20DCD49B-75F0-4251-A196-5518CC0B13EA}" srcOrd="0" destOrd="0" presId="urn:microsoft.com/office/officeart/2018/2/layout/IconVerticalSolidList"/>
    <dgm:cxn modelId="{08D4E2C4-34F2-4D9C-AC12-01FD399A4F38}" type="presOf" srcId="{73732F02-0942-4AF4-BC3B-1AA4FBFAAA00}" destId="{B1CB38F8-5CEC-4E32-B79C-9228AD47C0F7}" srcOrd="0" destOrd="0" presId="urn:microsoft.com/office/officeart/2018/2/layout/IconVerticalSolidList"/>
    <dgm:cxn modelId="{85C0EC07-1603-45CD-90B5-A06ACE0E3F55}" type="presOf" srcId="{B3C17457-8533-4159-92FB-BB3A8F30F439}" destId="{D53B6221-D787-4BB4-8742-5C4F66CD5A28}" srcOrd="0" destOrd="0" presId="urn:microsoft.com/office/officeart/2018/2/layout/IconVerticalSolidList"/>
    <dgm:cxn modelId="{89C111D0-E3AD-4A6E-9A1C-9660A0B364FD}" srcId="{B680DDAC-F1C8-4FF5-960C-5E6A7A6A96FE}" destId="{B3C17457-8533-4159-92FB-BB3A8F30F439}" srcOrd="1" destOrd="0" parTransId="{FBEE3ED8-B98D-4CBE-B5CF-4A4330DF0304}" sibTransId="{713FFBD9-B820-4EDA-AB28-8D650D486676}"/>
    <dgm:cxn modelId="{296CED8E-A95A-485E-8755-5D04C3902142}" srcId="{B680DDAC-F1C8-4FF5-960C-5E6A7A6A96FE}" destId="{2C4C12DD-0185-46B0-8052-4A7677B31F70}" srcOrd="0" destOrd="0" parTransId="{CB7F77A6-DD5B-4BF1-AD46-D029651D66DD}" sibTransId="{4323D058-9EB8-4F05-9804-FACBCCD8B950}"/>
    <dgm:cxn modelId="{18B75A3A-DE26-4220-9CF3-45C3834096D0}" type="presOf" srcId="{2C4C12DD-0185-46B0-8052-4A7677B31F70}" destId="{647726EE-2BD8-46C1-924D-8D0FAFB79E28}" srcOrd="0" destOrd="0" presId="urn:microsoft.com/office/officeart/2018/2/layout/IconVerticalSolidList"/>
    <dgm:cxn modelId="{4C9AF85B-D991-4576-8EAA-293919B6AC53}" type="presOf" srcId="{2C35CCC7-0084-4498-8136-132CE8C13BB0}" destId="{CF2A71D9-4A78-45AA-90B4-717D31C7CEF3}" srcOrd="0" destOrd="0" presId="urn:microsoft.com/office/officeart/2018/2/layout/IconVerticalSolidList"/>
    <dgm:cxn modelId="{6D773E80-B6C8-4BBB-9C23-2B7FE6954692}" srcId="{B680DDAC-F1C8-4FF5-960C-5E6A7A6A96FE}" destId="{73732F02-0942-4AF4-BC3B-1AA4FBFAAA00}" srcOrd="3" destOrd="0" parTransId="{AF139A56-4493-415D-8CE2-4061FB89E658}" sibTransId="{52E3ED6A-AEDB-42EC-BD1A-05F08B372262}"/>
    <dgm:cxn modelId="{DBB74065-5D7A-4BF1-B2B5-EFB2EC76E92B}" type="presParOf" srcId="{20DCD49B-75F0-4251-A196-5518CC0B13EA}" destId="{11343B1E-7CEF-4C66-A0AE-EE4C849F14FD}" srcOrd="0" destOrd="0" presId="urn:microsoft.com/office/officeart/2018/2/layout/IconVerticalSolidList"/>
    <dgm:cxn modelId="{66241C2F-0B75-437D-A2E8-519411B1EBB2}" type="presParOf" srcId="{11343B1E-7CEF-4C66-A0AE-EE4C849F14FD}" destId="{D1096BFB-1CB0-4828-B561-E97278E29492}" srcOrd="0" destOrd="0" presId="urn:microsoft.com/office/officeart/2018/2/layout/IconVerticalSolidList"/>
    <dgm:cxn modelId="{53288589-19E0-4091-9672-0306B86997D1}" type="presParOf" srcId="{11343B1E-7CEF-4C66-A0AE-EE4C849F14FD}" destId="{EBD43CA3-2538-4455-8E1F-B30CD4D58A93}" srcOrd="1" destOrd="0" presId="urn:microsoft.com/office/officeart/2018/2/layout/IconVerticalSolidList"/>
    <dgm:cxn modelId="{2FE7D692-0C9E-4275-93A0-AE78D8E11FB0}" type="presParOf" srcId="{11343B1E-7CEF-4C66-A0AE-EE4C849F14FD}" destId="{8279EF7A-0DBB-4FDF-9276-6C6387CC5ED1}" srcOrd="2" destOrd="0" presId="urn:microsoft.com/office/officeart/2018/2/layout/IconVerticalSolidList"/>
    <dgm:cxn modelId="{4700377F-5C9B-4733-8BF4-404C3020DB19}" type="presParOf" srcId="{11343B1E-7CEF-4C66-A0AE-EE4C849F14FD}" destId="{647726EE-2BD8-46C1-924D-8D0FAFB79E28}" srcOrd="3" destOrd="0" presId="urn:microsoft.com/office/officeart/2018/2/layout/IconVerticalSolidList"/>
    <dgm:cxn modelId="{A761613C-F6B6-4E76-9C80-345D117BF0D8}" type="presParOf" srcId="{20DCD49B-75F0-4251-A196-5518CC0B13EA}" destId="{FFCD37D3-F78D-4B2E-BB88-81890945C458}" srcOrd="1" destOrd="0" presId="urn:microsoft.com/office/officeart/2018/2/layout/IconVerticalSolidList"/>
    <dgm:cxn modelId="{D7E14FA6-2F4C-438E-98A3-11020673D61C}" type="presParOf" srcId="{20DCD49B-75F0-4251-A196-5518CC0B13EA}" destId="{D0DFFC27-BABE-4FE6-ACCC-35AE2AD464C1}" srcOrd="2" destOrd="0" presId="urn:microsoft.com/office/officeart/2018/2/layout/IconVerticalSolidList"/>
    <dgm:cxn modelId="{CBCBCE78-CAE8-4D47-BEE5-DD7FDB18DDAB}" type="presParOf" srcId="{D0DFFC27-BABE-4FE6-ACCC-35AE2AD464C1}" destId="{B5D31B7B-AC60-4738-9699-7D46A8A98F8C}" srcOrd="0" destOrd="0" presId="urn:microsoft.com/office/officeart/2018/2/layout/IconVerticalSolidList"/>
    <dgm:cxn modelId="{F1140753-9E11-4628-BED5-3DF63826C4B9}" type="presParOf" srcId="{D0DFFC27-BABE-4FE6-ACCC-35AE2AD464C1}" destId="{8EF41FA4-928B-4221-B3BE-19CDFBB948A0}" srcOrd="1" destOrd="0" presId="urn:microsoft.com/office/officeart/2018/2/layout/IconVerticalSolidList"/>
    <dgm:cxn modelId="{F9E6B6E9-48B3-4432-95B6-077637D08D1E}" type="presParOf" srcId="{D0DFFC27-BABE-4FE6-ACCC-35AE2AD464C1}" destId="{75AB6BE5-EA56-4460-AE32-977C9B283022}" srcOrd="2" destOrd="0" presId="urn:microsoft.com/office/officeart/2018/2/layout/IconVerticalSolidList"/>
    <dgm:cxn modelId="{3A79FABF-4118-490D-80A8-A899BFB9C01F}" type="presParOf" srcId="{D0DFFC27-BABE-4FE6-ACCC-35AE2AD464C1}" destId="{D53B6221-D787-4BB4-8742-5C4F66CD5A28}" srcOrd="3" destOrd="0" presId="urn:microsoft.com/office/officeart/2018/2/layout/IconVerticalSolidList"/>
    <dgm:cxn modelId="{D74BD90A-6BFC-4B6A-9518-B893A87DA838}" type="presParOf" srcId="{20DCD49B-75F0-4251-A196-5518CC0B13EA}" destId="{451C3FBE-F1A5-4213-8E18-1B2CF76DD753}" srcOrd="3" destOrd="0" presId="urn:microsoft.com/office/officeart/2018/2/layout/IconVerticalSolidList"/>
    <dgm:cxn modelId="{91E537AB-8CC5-49AE-A4A8-229D1C6FFB0E}" type="presParOf" srcId="{20DCD49B-75F0-4251-A196-5518CC0B13EA}" destId="{E72B29D2-CE95-4B3D-9312-09786CD6FB56}" srcOrd="4" destOrd="0" presId="urn:microsoft.com/office/officeart/2018/2/layout/IconVerticalSolidList"/>
    <dgm:cxn modelId="{D0FBBA82-7D9B-41C9-A152-CA32C194D966}" type="presParOf" srcId="{E72B29D2-CE95-4B3D-9312-09786CD6FB56}" destId="{32F7AED9-A3CD-4E3F-AE3D-6B3DEF56474B}" srcOrd="0" destOrd="0" presId="urn:microsoft.com/office/officeart/2018/2/layout/IconVerticalSolidList"/>
    <dgm:cxn modelId="{F219E0B4-96CB-4EE2-8615-1007ED6B1ACD}" type="presParOf" srcId="{E72B29D2-CE95-4B3D-9312-09786CD6FB56}" destId="{B92626A8-2CEE-4B9E-A41D-1762636CA5DB}" srcOrd="1" destOrd="0" presId="urn:microsoft.com/office/officeart/2018/2/layout/IconVerticalSolidList"/>
    <dgm:cxn modelId="{5A1D0AA4-2D08-4747-8CB6-FA4B3E27DF0D}" type="presParOf" srcId="{E72B29D2-CE95-4B3D-9312-09786CD6FB56}" destId="{09545CCD-4AB3-4613-8798-EEB15A0CAB98}" srcOrd="2" destOrd="0" presId="urn:microsoft.com/office/officeart/2018/2/layout/IconVerticalSolidList"/>
    <dgm:cxn modelId="{F2A6F943-D2B8-44AC-9D14-0BF031D0551E}" type="presParOf" srcId="{E72B29D2-CE95-4B3D-9312-09786CD6FB56}" destId="{CF2A71D9-4A78-45AA-90B4-717D31C7CEF3}" srcOrd="3" destOrd="0" presId="urn:microsoft.com/office/officeart/2018/2/layout/IconVerticalSolidList"/>
    <dgm:cxn modelId="{45C9FDC7-3DBA-4EB2-AAE1-97190A44E7E2}" type="presParOf" srcId="{20DCD49B-75F0-4251-A196-5518CC0B13EA}" destId="{0DA865D4-2D41-4C43-AFF9-10BB662678B9}" srcOrd="5" destOrd="0" presId="urn:microsoft.com/office/officeart/2018/2/layout/IconVerticalSolidList"/>
    <dgm:cxn modelId="{2A1957FD-8EC8-4A65-A7AF-B93297CFEE86}" type="presParOf" srcId="{20DCD49B-75F0-4251-A196-5518CC0B13EA}" destId="{7CF90EDC-F78D-4137-AADA-B3DAA1D61FCB}" srcOrd="6" destOrd="0" presId="urn:microsoft.com/office/officeart/2018/2/layout/IconVerticalSolidList"/>
    <dgm:cxn modelId="{37A8EFDB-5E21-4753-B8E3-9D03355F753B}" type="presParOf" srcId="{7CF90EDC-F78D-4137-AADA-B3DAA1D61FCB}" destId="{47D79DA3-E288-4EA3-9A5E-81D7B0B8D20F}" srcOrd="0" destOrd="0" presId="urn:microsoft.com/office/officeart/2018/2/layout/IconVerticalSolidList"/>
    <dgm:cxn modelId="{B92C061C-4A9E-419D-835B-4859552D80BC}" type="presParOf" srcId="{7CF90EDC-F78D-4137-AADA-B3DAA1D61FCB}" destId="{5A5B35B9-BAE6-4FFA-B8DA-F02714510D8D}" srcOrd="1" destOrd="0" presId="urn:microsoft.com/office/officeart/2018/2/layout/IconVerticalSolidList"/>
    <dgm:cxn modelId="{05E1479F-5B00-44E1-97DD-2305691F6BC2}" type="presParOf" srcId="{7CF90EDC-F78D-4137-AADA-B3DAA1D61FCB}" destId="{C9395EEB-29F7-47F3-B527-43194887CB25}" srcOrd="2" destOrd="0" presId="urn:microsoft.com/office/officeart/2018/2/layout/IconVerticalSolidList"/>
    <dgm:cxn modelId="{1A7265FF-1F32-4252-96F6-9C07455DBD81}" type="presParOf" srcId="{7CF90EDC-F78D-4137-AADA-B3DAA1D61FCB}" destId="{B1CB38F8-5CEC-4E32-B79C-9228AD47C0F7}" srcOrd="3" destOrd="0" presId="urn:microsoft.com/office/officeart/2018/2/layout/IconVerticalSolidList"/>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3062B9A-2773-4469-AD41-B7D9B3EA844F}"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GB"/>
        </a:p>
      </dgm:t>
    </dgm:pt>
    <dgm:pt modelId="{E763C151-ADBD-4CD9-8C04-68ED2B189632}">
      <dgm:prSet phldrT="[Text]" custT="1"/>
      <dgm:spPr>
        <a:xfrm>
          <a:off x="992" y="194138"/>
          <a:ext cx="3869531" cy="2321718"/>
        </a:xfrm>
        <a:solidFill>
          <a:srgbClr val="146194">
            <a:hueOff val="0"/>
            <a:satOff val="0"/>
            <a:lumOff val="0"/>
            <a:alphaOff val="0"/>
          </a:srgbClr>
        </a:solidFill>
        <a:ln w="15875" cap="rnd" cmpd="sng" algn="ctr">
          <a:solidFill>
            <a:srgbClr val="76DBF4">
              <a:hueOff val="0"/>
              <a:satOff val="0"/>
              <a:lumOff val="0"/>
              <a:alphaOff val="0"/>
            </a:srgbClr>
          </a:solidFill>
          <a:prstDash val="solid"/>
        </a:ln>
        <a:effectLst/>
      </dgm:spPr>
      <dgm:t>
        <a:bodyPr/>
        <a:lstStyle/>
        <a:p>
          <a:r>
            <a:rPr lang="en-GB" sz="3200" b="1" dirty="0" smtClean="0">
              <a:solidFill>
                <a:sysClr val="window" lastClr="FFFFFF"/>
              </a:solidFill>
              <a:latin typeface="Calibri" panose="020F0502020204030204" pitchFamily="34" charset="0"/>
              <a:ea typeface="+mn-ea"/>
              <a:cs typeface="Calibri" panose="020F0502020204030204" pitchFamily="34" charset="0"/>
            </a:rPr>
            <a:t>Musculoskeletal Pain</a:t>
          </a:r>
          <a:endParaRPr lang="en-GB" sz="3200" dirty="0">
            <a:solidFill>
              <a:sysClr val="window" lastClr="FFFFFF"/>
            </a:solidFill>
            <a:latin typeface="Calibri" panose="020F0502020204030204" pitchFamily="34" charset="0"/>
            <a:ea typeface="+mn-ea"/>
            <a:cs typeface="Calibri" panose="020F0502020204030204" pitchFamily="34" charset="0"/>
          </a:endParaRPr>
        </a:p>
      </dgm:t>
    </dgm:pt>
    <dgm:pt modelId="{CB707322-6D64-4E95-8A6D-BF0D62E991D4}" type="parTrans" cxnId="{E1CC8106-F773-493C-95ED-6553AFB08AD5}">
      <dgm:prSet/>
      <dgm:spPr/>
      <dgm:t>
        <a:bodyPr/>
        <a:lstStyle/>
        <a:p>
          <a:endParaRPr lang="en-GB"/>
        </a:p>
      </dgm:t>
    </dgm:pt>
    <dgm:pt modelId="{E96010FC-DBF2-41E3-868E-63C428F50B15}" type="sibTrans" cxnId="{E1CC8106-F773-493C-95ED-6553AFB08AD5}">
      <dgm:prSet/>
      <dgm:spPr/>
      <dgm:t>
        <a:bodyPr/>
        <a:lstStyle/>
        <a:p>
          <a:endParaRPr lang="en-GB"/>
        </a:p>
      </dgm:t>
    </dgm:pt>
    <dgm:pt modelId="{FA661788-8E6D-4444-97F5-A1853AD5812F}">
      <dgm:prSet custT="1"/>
      <dgm:spPr>
        <a:xfrm>
          <a:off x="4257476" y="194138"/>
          <a:ext cx="3869531" cy="2321718"/>
        </a:xfrm>
        <a:solidFill>
          <a:srgbClr val="146194">
            <a:hueOff val="0"/>
            <a:satOff val="0"/>
            <a:lumOff val="0"/>
            <a:alphaOff val="0"/>
          </a:srgbClr>
        </a:solidFill>
        <a:ln w="15875" cap="rnd" cmpd="sng" algn="ctr">
          <a:solidFill>
            <a:srgbClr val="76DBF4">
              <a:hueOff val="0"/>
              <a:satOff val="0"/>
              <a:lumOff val="0"/>
              <a:alphaOff val="0"/>
            </a:srgbClr>
          </a:solidFill>
          <a:prstDash val="solid"/>
        </a:ln>
        <a:effectLst/>
      </dgm:spPr>
      <dgm:t>
        <a:bodyPr/>
        <a:lstStyle/>
        <a:p>
          <a:r>
            <a:rPr lang="en-GB" sz="3200" b="1" dirty="0" smtClean="0">
              <a:solidFill>
                <a:sysClr val="window" lastClr="FFFFFF"/>
              </a:solidFill>
              <a:latin typeface="Calibri" panose="020F0502020204030204" pitchFamily="34" charset="0"/>
              <a:ea typeface="+mn-ea"/>
              <a:cs typeface="Calibri" panose="020F0502020204030204" pitchFamily="34" charset="0"/>
            </a:rPr>
            <a:t>Return of previous pains</a:t>
          </a:r>
          <a:endParaRPr lang="en-GB" sz="3200" b="1" dirty="0">
            <a:solidFill>
              <a:sysClr val="window" lastClr="FFFFFF"/>
            </a:solidFill>
            <a:latin typeface="Calibri" panose="020F0502020204030204" pitchFamily="34" charset="0"/>
            <a:ea typeface="+mn-ea"/>
            <a:cs typeface="Calibri" panose="020F0502020204030204" pitchFamily="34" charset="0"/>
          </a:endParaRPr>
        </a:p>
      </dgm:t>
    </dgm:pt>
    <dgm:pt modelId="{C9D1FF4D-21EA-4FCD-B30A-58DD145936A7}" type="parTrans" cxnId="{673A869C-5815-42B3-A0CA-17CECF7CB785}">
      <dgm:prSet/>
      <dgm:spPr/>
      <dgm:t>
        <a:bodyPr/>
        <a:lstStyle/>
        <a:p>
          <a:endParaRPr lang="en-GB"/>
        </a:p>
      </dgm:t>
    </dgm:pt>
    <dgm:pt modelId="{0C3E4D25-44ED-4585-8593-AED2FE41F1DB}" type="sibTrans" cxnId="{673A869C-5815-42B3-A0CA-17CECF7CB785}">
      <dgm:prSet/>
      <dgm:spPr/>
      <dgm:t>
        <a:bodyPr/>
        <a:lstStyle/>
        <a:p>
          <a:endParaRPr lang="en-GB"/>
        </a:p>
      </dgm:t>
    </dgm:pt>
    <dgm:pt modelId="{490864ED-BBDC-45FF-8A60-F625536DCE4B}">
      <dgm:prSet custT="1"/>
      <dgm:spPr>
        <a:xfrm>
          <a:off x="992" y="2902810"/>
          <a:ext cx="3869531" cy="2321718"/>
        </a:xfrm>
        <a:solidFill>
          <a:srgbClr val="146194">
            <a:hueOff val="0"/>
            <a:satOff val="0"/>
            <a:lumOff val="0"/>
            <a:alphaOff val="0"/>
          </a:srgbClr>
        </a:solidFill>
        <a:ln w="15875" cap="rnd" cmpd="sng" algn="ctr">
          <a:solidFill>
            <a:srgbClr val="76DBF4">
              <a:hueOff val="0"/>
              <a:satOff val="0"/>
              <a:lumOff val="0"/>
              <a:alphaOff val="0"/>
            </a:srgbClr>
          </a:solidFill>
          <a:prstDash val="solid"/>
        </a:ln>
        <a:effectLst/>
      </dgm:spPr>
      <dgm:t>
        <a:bodyPr/>
        <a:lstStyle/>
        <a:p>
          <a:r>
            <a:rPr lang="en-GB" sz="3200" b="1" smtClean="0">
              <a:solidFill>
                <a:sysClr val="window" lastClr="FFFFFF"/>
              </a:solidFill>
              <a:latin typeface="Calibri" panose="020F0502020204030204" pitchFamily="34" charset="0"/>
              <a:ea typeface="+mn-ea"/>
              <a:cs typeface="Calibri" panose="020F0502020204030204" pitchFamily="34" charset="0"/>
            </a:rPr>
            <a:t>Persistent pain</a:t>
          </a:r>
          <a:endParaRPr lang="en-GB" sz="3200" b="1" dirty="0">
            <a:solidFill>
              <a:sysClr val="window" lastClr="FFFFFF"/>
            </a:solidFill>
            <a:latin typeface="Calibri" panose="020F0502020204030204" pitchFamily="34" charset="0"/>
            <a:ea typeface="+mn-ea"/>
            <a:cs typeface="Calibri" panose="020F0502020204030204" pitchFamily="34" charset="0"/>
          </a:endParaRPr>
        </a:p>
      </dgm:t>
    </dgm:pt>
    <dgm:pt modelId="{B1A2C6E9-E898-469C-B7E7-57BA67D5A8C1}" type="parTrans" cxnId="{5C9E2BB6-9B41-422E-89B1-9526FCBEFFE5}">
      <dgm:prSet/>
      <dgm:spPr/>
      <dgm:t>
        <a:bodyPr/>
        <a:lstStyle/>
        <a:p>
          <a:endParaRPr lang="en-GB"/>
        </a:p>
      </dgm:t>
    </dgm:pt>
    <dgm:pt modelId="{E4C38C35-4FC9-4A02-969C-E31323C87D22}" type="sibTrans" cxnId="{5C9E2BB6-9B41-422E-89B1-9526FCBEFFE5}">
      <dgm:prSet/>
      <dgm:spPr/>
      <dgm:t>
        <a:bodyPr/>
        <a:lstStyle/>
        <a:p>
          <a:endParaRPr lang="en-GB"/>
        </a:p>
      </dgm:t>
    </dgm:pt>
    <dgm:pt modelId="{F5BBDFFC-E4FC-4156-A893-4FE0B61C12C1}">
      <dgm:prSet custT="1"/>
      <dgm:spPr>
        <a:xfrm>
          <a:off x="4257476" y="2902810"/>
          <a:ext cx="3869531" cy="2321718"/>
        </a:xfrm>
        <a:solidFill>
          <a:srgbClr val="146194">
            <a:hueOff val="0"/>
            <a:satOff val="0"/>
            <a:lumOff val="0"/>
            <a:alphaOff val="0"/>
          </a:srgbClr>
        </a:solidFill>
        <a:ln w="15875" cap="rnd" cmpd="sng" algn="ctr">
          <a:solidFill>
            <a:srgbClr val="76DBF4">
              <a:hueOff val="0"/>
              <a:satOff val="0"/>
              <a:lumOff val="0"/>
              <a:alphaOff val="0"/>
            </a:srgbClr>
          </a:solidFill>
          <a:prstDash val="solid"/>
        </a:ln>
        <a:effectLst/>
      </dgm:spPr>
      <dgm:t>
        <a:bodyPr/>
        <a:lstStyle/>
        <a:p>
          <a:r>
            <a:rPr lang="en-GB" sz="3200" b="1" smtClean="0">
              <a:solidFill>
                <a:sysClr val="window" lastClr="FFFFFF"/>
              </a:solidFill>
              <a:latin typeface="Calibri" panose="020F0502020204030204" pitchFamily="34" charset="0"/>
              <a:ea typeface="+mn-ea"/>
              <a:cs typeface="Calibri" panose="020F0502020204030204" pitchFamily="34" charset="0"/>
            </a:rPr>
            <a:t>Headaches</a:t>
          </a:r>
          <a:endParaRPr lang="en-GB" sz="3200" b="1" dirty="0">
            <a:solidFill>
              <a:sysClr val="window" lastClr="FFFFFF"/>
            </a:solidFill>
            <a:latin typeface="Calibri" panose="020F0502020204030204" pitchFamily="34" charset="0"/>
            <a:ea typeface="+mn-ea"/>
            <a:cs typeface="Calibri" panose="020F0502020204030204" pitchFamily="34" charset="0"/>
          </a:endParaRPr>
        </a:p>
      </dgm:t>
    </dgm:pt>
    <dgm:pt modelId="{BA144F38-5B4C-47ED-B91D-7EB840E13CB5}" type="parTrans" cxnId="{B6233226-19F3-4446-AA8E-8C8D2C46F860}">
      <dgm:prSet/>
      <dgm:spPr/>
      <dgm:t>
        <a:bodyPr/>
        <a:lstStyle/>
        <a:p>
          <a:endParaRPr lang="en-GB"/>
        </a:p>
      </dgm:t>
    </dgm:pt>
    <dgm:pt modelId="{590C35D4-D753-4B87-A5F6-6A56B7B2521C}" type="sibTrans" cxnId="{B6233226-19F3-4446-AA8E-8C8D2C46F860}">
      <dgm:prSet/>
      <dgm:spPr/>
      <dgm:t>
        <a:bodyPr/>
        <a:lstStyle/>
        <a:p>
          <a:endParaRPr lang="en-GB"/>
        </a:p>
      </dgm:t>
    </dgm:pt>
    <dgm:pt modelId="{4F80B1BD-AFD5-4062-8860-E0720756B3F3}" type="pres">
      <dgm:prSet presAssocID="{E3062B9A-2773-4469-AD41-B7D9B3EA844F}" presName="diagram" presStyleCnt="0">
        <dgm:presLayoutVars>
          <dgm:dir/>
          <dgm:resizeHandles val="exact"/>
        </dgm:presLayoutVars>
      </dgm:prSet>
      <dgm:spPr/>
      <dgm:t>
        <a:bodyPr/>
        <a:lstStyle/>
        <a:p>
          <a:endParaRPr lang="en-GB"/>
        </a:p>
      </dgm:t>
    </dgm:pt>
    <dgm:pt modelId="{7FFB80E4-36B6-46BD-8240-7333900A0E5B}" type="pres">
      <dgm:prSet presAssocID="{E763C151-ADBD-4CD9-8C04-68ED2B189632}" presName="node" presStyleLbl="node1" presStyleIdx="0" presStyleCnt="4">
        <dgm:presLayoutVars>
          <dgm:bulletEnabled val="1"/>
        </dgm:presLayoutVars>
      </dgm:prSet>
      <dgm:spPr>
        <a:prstGeom prst="rect">
          <a:avLst/>
        </a:prstGeom>
      </dgm:spPr>
      <dgm:t>
        <a:bodyPr/>
        <a:lstStyle/>
        <a:p>
          <a:endParaRPr lang="en-GB"/>
        </a:p>
      </dgm:t>
    </dgm:pt>
    <dgm:pt modelId="{B8830E6D-F9AE-4940-9B44-14ADA8D1325C}" type="pres">
      <dgm:prSet presAssocID="{E96010FC-DBF2-41E3-868E-63C428F50B15}" presName="sibTrans" presStyleCnt="0"/>
      <dgm:spPr/>
    </dgm:pt>
    <dgm:pt modelId="{99370DAF-2C7A-440D-A5B1-821184EC39AB}" type="pres">
      <dgm:prSet presAssocID="{FA661788-8E6D-4444-97F5-A1853AD5812F}" presName="node" presStyleLbl="node1" presStyleIdx="1" presStyleCnt="4">
        <dgm:presLayoutVars>
          <dgm:bulletEnabled val="1"/>
        </dgm:presLayoutVars>
      </dgm:prSet>
      <dgm:spPr>
        <a:prstGeom prst="rect">
          <a:avLst/>
        </a:prstGeom>
      </dgm:spPr>
      <dgm:t>
        <a:bodyPr/>
        <a:lstStyle/>
        <a:p>
          <a:endParaRPr lang="en-GB"/>
        </a:p>
      </dgm:t>
    </dgm:pt>
    <dgm:pt modelId="{BB5155D6-CC37-4075-943D-8BE748D6F203}" type="pres">
      <dgm:prSet presAssocID="{0C3E4D25-44ED-4585-8593-AED2FE41F1DB}" presName="sibTrans" presStyleCnt="0"/>
      <dgm:spPr/>
    </dgm:pt>
    <dgm:pt modelId="{062368DE-FC38-4CE5-8B33-2DAC8677F16B}" type="pres">
      <dgm:prSet presAssocID="{490864ED-BBDC-45FF-8A60-F625536DCE4B}" presName="node" presStyleLbl="node1" presStyleIdx="2" presStyleCnt="4">
        <dgm:presLayoutVars>
          <dgm:bulletEnabled val="1"/>
        </dgm:presLayoutVars>
      </dgm:prSet>
      <dgm:spPr>
        <a:prstGeom prst="rect">
          <a:avLst/>
        </a:prstGeom>
      </dgm:spPr>
      <dgm:t>
        <a:bodyPr/>
        <a:lstStyle/>
        <a:p>
          <a:endParaRPr lang="en-GB"/>
        </a:p>
      </dgm:t>
    </dgm:pt>
    <dgm:pt modelId="{E7F20BA9-8F17-4623-8B9B-68A5DBAF0C5B}" type="pres">
      <dgm:prSet presAssocID="{E4C38C35-4FC9-4A02-969C-E31323C87D22}" presName="sibTrans" presStyleCnt="0"/>
      <dgm:spPr/>
    </dgm:pt>
    <dgm:pt modelId="{F5B0A6DF-7575-4742-9230-95A7CD4EBD65}" type="pres">
      <dgm:prSet presAssocID="{F5BBDFFC-E4FC-4156-A893-4FE0B61C12C1}" presName="node" presStyleLbl="node1" presStyleIdx="3" presStyleCnt="4">
        <dgm:presLayoutVars>
          <dgm:bulletEnabled val="1"/>
        </dgm:presLayoutVars>
      </dgm:prSet>
      <dgm:spPr>
        <a:prstGeom prst="rect">
          <a:avLst/>
        </a:prstGeom>
      </dgm:spPr>
      <dgm:t>
        <a:bodyPr/>
        <a:lstStyle/>
        <a:p>
          <a:endParaRPr lang="en-GB"/>
        </a:p>
      </dgm:t>
    </dgm:pt>
  </dgm:ptLst>
  <dgm:cxnLst>
    <dgm:cxn modelId="{E1CC8106-F773-493C-95ED-6553AFB08AD5}" srcId="{E3062B9A-2773-4469-AD41-B7D9B3EA844F}" destId="{E763C151-ADBD-4CD9-8C04-68ED2B189632}" srcOrd="0" destOrd="0" parTransId="{CB707322-6D64-4E95-8A6D-BF0D62E991D4}" sibTransId="{E96010FC-DBF2-41E3-868E-63C428F50B15}"/>
    <dgm:cxn modelId="{FDFE7071-088D-466C-B421-E837D93A4629}" type="presOf" srcId="{FA661788-8E6D-4444-97F5-A1853AD5812F}" destId="{99370DAF-2C7A-440D-A5B1-821184EC39AB}" srcOrd="0" destOrd="0" presId="urn:microsoft.com/office/officeart/2005/8/layout/default"/>
    <dgm:cxn modelId="{673A869C-5815-42B3-A0CA-17CECF7CB785}" srcId="{E3062B9A-2773-4469-AD41-B7D9B3EA844F}" destId="{FA661788-8E6D-4444-97F5-A1853AD5812F}" srcOrd="1" destOrd="0" parTransId="{C9D1FF4D-21EA-4FCD-B30A-58DD145936A7}" sibTransId="{0C3E4D25-44ED-4585-8593-AED2FE41F1DB}"/>
    <dgm:cxn modelId="{B6233226-19F3-4446-AA8E-8C8D2C46F860}" srcId="{E3062B9A-2773-4469-AD41-B7D9B3EA844F}" destId="{F5BBDFFC-E4FC-4156-A893-4FE0B61C12C1}" srcOrd="3" destOrd="0" parTransId="{BA144F38-5B4C-47ED-B91D-7EB840E13CB5}" sibTransId="{590C35D4-D753-4B87-A5F6-6A56B7B2521C}"/>
    <dgm:cxn modelId="{FDD567B1-EC71-4A8F-AF74-867284D1D244}" type="presOf" srcId="{E3062B9A-2773-4469-AD41-B7D9B3EA844F}" destId="{4F80B1BD-AFD5-4062-8860-E0720756B3F3}" srcOrd="0" destOrd="0" presId="urn:microsoft.com/office/officeart/2005/8/layout/default"/>
    <dgm:cxn modelId="{5C9E2BB6-9B41-422E-89B1-9526FCBEFFE5}" srcId="{E3062B9A-2773-4469-AD41-B7D9B3EA844F}" destId="{490864ED-BBDC-45FF-8A60-F625536DCE4B}" srcOrd="2" destOrd="0" parTransId="{B1A2C6E9-E898-469C-B7E7-57BA67D5A8C1}" sibTransId="{E4C38C35-4FC9-4A02-969C-E31323C87D22}"/>
    <dgm:cxn modelId="{26C658AC-34F5-4820-BAAC-453AA3678EB5}" type="presOf" srcId="{E763C151-ADBD-4CD9-8C04-68ED2B189632}" destId="{7FFB80E4-36B6-46BD-8240-7333900A0E5B}" srcOrd="0" destOrd="0" presId="urn:microsoft.com/office/officeart/2005/8/layout/default"/>
    <dgm:cxn modelId="{C6D870B5-EC98-48E9-9EDC-9B1C99ACF84E}" type="presOf" srcId="{F5BBDFFC-E4FC-4156-A893-4FE0B61C12C1}" destId="{F5B0A6DF-7575-4742-9230-95A7CD4EBD65}" srcOrd="0" destOrd="0" presId="urn:microsoft.com/office/officeart/2005/8/layout/default"/>
    <dgm:cxn modelId="{DCF294E9-414B-49E7-8811-8A988CC1C591}" type="presOf" srcId="{490864ED-BBDC-45FF-8A60-F625536DCE4B}" destId="{062368DE-FC38-4CE5-8B33-2DAC8677F16B}" srcOrd="0" destOrd="0" presId="urn:microsoft.com/office/officeart/2005/8/layout/default"/>
    <dgm:cxn modelId="{83372F7E-B64C-4638-8731-D6D357516ED7}" type="presParOf" srcId="{4F80B1BD-AFD5-4062-8860-E0720756B3F3}" destId="{7FFB80E4-36B6-46BD-8240-7333900A0E5B}" srcOrd="0" destOrd="0" presId="urn:microsoft.com/office/officeart/2005/8/layout/default"/>
    <dgm:cxn modelId="{7F48644F-DB0E-427B-9E3F-A86AFB304920}" type="presParOf" srcId="{4F80B1BD-AFD5-4062-8860-E0720756B3F3}" destId="{B8830E6D-F9AE-4940-9B44-14ADA8D1325C}" srcOrd="1" destOrd="0" presId="urn:microsoft.com/office/officeart/2005/8/layout/default"/>
    <dgm:cxn modelId="{5CEDF79C-859F-4A8C-AA39-D73ECB5D9FE1}" type="presParOf" srcId="{4F80B1BD-AFD5-4062-8860-E0720756B3F3}" destId="{99370DAF-2C7A-440D-A5B1-821184EC39AB}" srcOrd="2" destOrd="0" presId="urn:microsoft.com/office/officeart/2005/8/layout/default"/>
    <dgm:cxn modelId="{F869193B-53DB-4FB8-AFD5-E9B688676E75}" type="presParOf" srcId="{4F80B1BD-AFD5-4062-8860-E0720756B3F3}" destId="{BB5155D6-CC37-4075-943D-8BE748D6F203}" srcOrd="3" destOrd="0" presId="urn:microsoft.com/office/officeart/2005/8/layout/default"/>
    <dgm:cxn modelId="{0C9CCFD3-2FE5-4BD0-9156-9DB9928B631B}" type="presParOf" srcId="{4F80B1BD-AFD5-4062-8860-E0720756B3F3}" destId="{062368DE-FC38-4CE5-8B33-2DAC8677F16B}" srcOrd="4" destOrd="0" presId="urn:microsoft.com/office/officeart/2005/8/layout/default"/>
    <dgm:cxn modelId="{8F2CF6D9-34E4-421E-8BAE-056986647646}" type="presParOf" srcId="{4F80B1BD-AFD5-4062-8860-E0720756B3F3}" destId="{E7F20BA9-8F17-4623-8B9B-68A5DBAF0C5B}" srcOrd="5" destOrd="0" presId="urn:microsoft.com/office/officeart/2005/8/layout/default"/>
    <dgm:cxn modelId="{7B4ED14E-2B52-4854-87FC-3747EB90CC1C}" type="presParOf" srcId="{4F80B1BD-AFD5-4062-8860-E0720756B3F3}" destId="{F5B0A6DF-7575-4742-9230-95A7CD4EBD6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70E1ED-B8A1-4F92-B42A-77A86C383CC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E513EFF-0A73-4A8C-81ED-6F5B55B47266}">
      <dgm:prSet custT="1"/>
      <dgm:spPr>
        <a:xfrm>
          <a:off x="1078600" y="2114"/>
          <a:ext cx="3877829" cy="2326697"/>
        </a:xfrm>
      </dgm:spPr>
      <dgm:t>
        <a:bodyPr/>
        <a:lstStyle/>
        <a:p>
          <a:pPr>
            <a:buNone/>
          </a:pPr>
          <a:r>
            <a:rPr lang="en-US" sz="3600" smtClean="0">
              <a:latin typeface="Calibri" panose="020F0502020204030204" pitchFamily="34" charset="0"/>
              <a:ea typeface="+mn-ea"/>
              <a:cs typeface="Calibri" panose="020F0502020204030204" pitchFamily="34" charset="0"/>
            </a:rPr>
            <a:t>Delayed</a:t>
          </a:r>
          <a:endParaRPr lang="en-US" sz="3600" dirty="0">
            <a:latin typeface="Calibri" panose="020F0502020204030204" pitchFamily="34" charset="0"/>
            <a:ea typeface="+mn-ea"/>
            <a:cs typeface="Calibri" panose="020F0502020204030204" pitchFamily="34" charset="0"/>
          </a:endParaRPr>
        </a:p>
      </dgm:t>
    </dgm:pt>
    <dgm:pt modelId="{F8585F5F-26E3-463F-8DD6-D797AF6B7AEB}" type="parTrans" cxnId="{CBC01717-7190-465C-80D2-1C15DE2964F3}">
      <dgm:prSet/>
      <dgm:spPr/>
      <dgm:t>
        <a:bodyPr/>
        <a:lstStyle/>
        <a:p>
          <a:endParaRPr lang="en-US" sz="1900"/>
        </a:p>
      </dgm:t>
    </dgm:pt>
    <dgm:pt modelId="{6F1ED9A0-C36C-422A-A8D3-79A9A5457302}" type="sibTrans" cxnId="{CBC01717-7190-465C-80D2-1C15DE2964F3}">
      <dgm:prSet/>
      <dgm:spPr>
        <a:xfrm>
          <a:off x="-5754852" y="-880837"/>
          <a:ext cx="6851426" cy="6851426"/>
        </a:xfrm>
      </dgm:spPr>
      <dgm:t>
        <a:bodyPr/>
        <a:lstStyle/>
        <a:p>
          <a:endParaRPr lang="en-US" sz="1900">
            <a:latin typeface="Calibri" panose="020F0502020204030204" pitchFamily="34" charset="0"/>
            <a:cs typeface="Calibri" panose="020F0502020204030204" pitchFamily="34" charset="0"/>
          </a:endParaRPr>
        </a:p>
      </dgm:t>
    </dgm:pt>
    <dgm:pt modelId="{578A068F-8D28-4F0B-8A0E-0D4A5077DABA}">
      <dgm:prSet custT="1"/>
      <dgm:spPr>
        <a:xfrm>
          <a:off x="5344212" y="2114"/>
          <a:ext cx="3877829" cy="2326697"/>
        </a:xfrm>
      </dgm:spPr>
      <dgm:t>
        <a:bodyPr/>
        <a:lstStyle/>
        <a:p>
          <a:pPr>
            <a:buNone/>
          </a:pPr>
          <a:r>
            <a:rPr lang="en-US" sz="3600" dirty="0" smtClean="0">
              <a:latin typeface="Calibri" panose="020F0502020204030204" pitchFamily="34" charset="0"/>
              <a:ea typeface="+mn-ea"/>
              <a:cs typeface="Calibri" panose="020F0502020204030204" pitchFamily="34" charset="0"/>
            </a:rPr>
            <a:t>Caused by many things</a:t>
          </a:r>
          <a:endParaRPr lang="en-US" sz="3600" dirty="0">
            <a:latin typeface="Calibri" panose="020F0502020204030204" pitchFamily="34" charset="0"/>
            <a:ea typeface="+mn-ea"/>
            <a:cs typeface="Calibri" panose="020F0502020204030204" pitchFamily="34" charset="0"/>
          </a:endParaRPr>
        </a:p>
      </dgm:t>
    </dgm:pt>
    <dgm:pt modelId="{F3D643CE-128D-469A-A80F-E96528E76E51}" type="parTrans" cxnId="{BBAFF020-1752-4E60-945B-05E1FF9976A8}">
      <dgm:prSet/>
      <dgm:spPr/>
      <dgm:t>
        <a:bodyPr/>
        <a:lstStyle/>
        <a:p>
          <a:endParaRPr lang="en-US" sz="1900"/>
        </a:p>
      </dgm:t>
    </dgm:pt>
    <dgm:pt modelId="{0AA7F47A-E282-443B-B9DA-36ACBE5D5308}" type="sibTrans" cxnId="{BBAFF020-1752-4E60-945B-05E1FF9976A8}">
      <dgm:prSet/>
      <dgm:spPr/>
      <dgm:t>
        <a:bodyPr/>
        <a:lstStyle/>
        <a:p>
          <a:endParaRPr lang="en-US" sz="1900"/>
        </a:p>
      </dgm:t>
    </dgm:pt>
    <dgm:pt modelId="{4B4869F3-01ED-4416-A103-93B6ADD418A8}">
      <dgm:prSet custT="1"/>
      <dgm:spPr>
        <a:xfrm>
          <a:off x="1078600" y="2716595"/>
          <a:ext cx="3877829" cy="2326697"/>
        </a:xfrm>
      </dgm:spPr>
      <dgm:t>
        <a:bodyPr/>
        <a:lstStyle/>
        <a:p>
          <a:pPr>
            <a:buNone/>
          </a:pPr>
          <a:r>
            <a:rPr lang="en-GB" sz="3600" smtClean="0">
              <a:latin typeface="Calibri" panose="020F0502020204030204" pitchFamily="34" charset="0"/>
              <a:ea typeface="+mn-ea"/>
              <a:cs typeface="Calibri" panose="020F0502020204030204" pitchFamily="34" charset="0"/>
            </a:rPr>
            <a:t>Relapses</a:t>
          </a:r>
          <a:endParaRPr lang="en-US" sz="1900" dirty="0">
            <a:latin typeface="Calibri" panose="020F0502020204030204" pitchFamily="34" charset="0"/>
            <a:ea typeface="+mn-ea"/>
            <a:cs typeface="Calibri" panose="020F0502020204030204" pitchFamily="34" charset="0"/>
          </a:endParaRPr>
        </a:p>
      </dgm:t>
    </dgm:pt>
    <dgm:pt modelId="{06ED7D57-AF7E-4944-9161-7EB5776B07BA}" type="parTrans" cxnId="{FDD75DA6-BEA1-449F-A946-905DF07C3FC8}">
      <dgm:prSet/>
      <dgm:spPr/>
      <dgm:t>
        <a:bodyPr/>
        <a:lstStyle/>
        <a:p>
          <a:endParaRPr lang="en-US" sz="1900"/>
        </a:p>
      </dgm:t>
    </dgm:pt>
    <dgm:pt modelId="{AA69D71A-D6E9-480D-BFA7-52F839F4C3EF}" type="sibTrans" cxnId="{FDD75DA6-BEA1-449F-A946-905DF07C3FC8}">
      <dgm:prSet/>
      <dgm:spPr/>
      <dgm:t>
        <a:bodyPr/>
        <a:lstStyle/>
        <a:p>
          <a:endParaRPr lang="en-US" sz="1900"/>
        </a:p>
      </dgm:t>
    </dgm:pt>
    <dgm:pt modelId="{44FC1A25-D903-47A2-B23D-38C1F13C822A}">
      <dgm:prSet custT="1"/>
      <dgm:spPr>
        <a:xfrm>
          <a:off x="5344212" y="2716595"/>
          <a:ext cx="3877829" cy="2326697"/>
        </a:xfrm>
      </dgm:spPr>
      <dgm:t>
        <a:bodyPr/>
        <a:lstStyle/>
        <a:p>
          <a:pPr>
            <a:buNone/>
          </a:pPr>
          <a:r>
            <a:rPr lang="en-US" sz="3600" smtClean="0">
              <a:latin typeface="Calibri" panose="020F0502020204030204" pitchFamily="34" charset="0"/>
              <a:ea typeface="+mn-ea"/>
              <a:cs typeface="Calibri" panose="020F0502020204030204" pitchFamily="34" charset="0"/>
            </a:rPr>
            <a:t>Preventable</a:t>
          </a:r>
          <a:endParaRPr lang="en-US" sz="3200" dirty="0">
            <a:latin typeface="Calibri" panose="020F0502020204030204" pitchFamily="34" charset="0"/>
            <a:ea typeface="+mn-ea"/>
            <a:cs typeface="Calibri" panose="020F0502020204030204" pitchFamily="34" charset="0"/>
          </a:endParaRPr>
        </a:p>
      </dgm:t>
    </dgm:pt>
    <dgm:pt modelId="{2F998E67-EB9A-4CBC-959B-956BCEC81B5B}" type="parTrans" cxnId="{56B90835-83CD-4966-A9F6-C0F069379D15}">
      <dgm:prSet/>
      <dgm:spPr/>
      <dgm:t>
        <a:bodyPr/>
        <a:lstStyle/>
        <a:p>
          <a:endParaRPr lang="en-GB" sz="1900"/>
        </a:p>
      </dgm:t>
    </dgm:pt>
    <dgm:pt modelId="{668DA82E-F828-49FB-9B4A-9DA66854DC2E}" type="sibTrans" cxnId="{56B90835-83CD-4966-A9F6-C0F069379D15}">
      <dgm:prSet/>
      <dgm:spPr/>
      <dgm:t>
        <a:bodyPr/>
        <a:lstStyle/>
        <a:p>
          <a:endParaRPr lang="en-GB" sz="1900"/>
        </a:p>
      </dgm:t>
    </dgm:pt>
    <dgm:pt modelId="{A8264B44-EFF8-4B0D-BB83-34B15219624B}" type="pres">
      <dgm:prSet presAssocID="{A470E1ED-B8A1-4F92-B42A-77A86C383CC6}" presName="diagram" presStyleCnt="0">
        <dgm:presLayoutVars>
          <dgm:dir/>
          <dgm:resizeHandles val="exact"/>
        </dgm:presLayoutVars>
      </dgm:prSet>
      <dgm:spPr/>
      <dgm:t>
        <a:bodyPr/>
        <a:lstStyle/>
        <a:p>
          <a:endParaRPr lang="en-GB"/>
        </a:p>
      </dgm:t>
    </dgm:pt>
    <dgm:pt modelId="{79F5384A-3717-4B2E-A258-52EB9C5962D4}" type="pres">
      <dgm:prSet presAssocID="{AE513EFF-0A73-4A8C-81ED-6F5B55B47266}" presName="node" presStyleLbl="node1" presStyleIdx="0" presStyleCnt="4" custScaleX="100001">
        <dgm:presLayoutVars>
          <dgm:bulletEnabled val="1"/>
        </dgm:presLayoutVars>
      </dgm:prSet>
      <dgm:spPr>
        <a:prstGeom prst="rect">
          <a:avLst/>
        </a:prstGeom>
      </dgm:spPr>
      <dgm:t>
        <a:bodyPr/>
        <a:lstStyle/>
        <a:p>
          <a:endParaRPr lang="en-GB"/>
        </a:p>
      </dgm:t>
    </dgm:pt>
    <dgm:pt modelId="{E9428032-83CC-4BA4-B138-E2807DC133B6}" type="pres">
      <dgm:prSet presAssocID="{6F1ED9A0-C36C-422A-A8D3-79A9A5457302}" presName="sibTrans" presStyleCnt="0"/>
      <dgm:spPr/>
      <dgm:t>
        <a:bodyPr/>
        <a:lstStyle/>
        <a:p>
          <a:endParaRPr lang="en-GB"/>
        </a:p>
      </dgm:t>
    </dgm:pt>
    <dgm:pt modelId="{07806E6F-F2E3-4044-B974-E8368B8902A5}" type="pres">
      <dgm:prSet presAssocID="{578A068F-8D28-4F0B-8A0E-0D4A5077DABA}" presName="node" presStyleLbl="node1" presStyleIdx="1" presStyleCnt="4">
        <dgm:presLayoutVars>
          <dgm:bulletEnabled val="1"/>
        </dgm:presLayoutVars>
      </dgm:prSet>
      <dgm:spPr>
        <a:prstGeom prst="rect">
          <a:avLst/>
        </a:prstGeom>
      </dgm:spPr>
      <dgm:t>
        <a:bodyPr/>
        <a:lstStyle/>
        <a:p>
          <a:endParaRPr lang="en-GB"/>
        </a:p>
      </dgm:t>
    </dgm:pt>
    <dgm:pt modelId="{8466E35A-76FA-4DC6-9E96-1B1FD159BE1C}" type="pres">
      <dgm:prSet presAssocID="{0AA7F47A-E282-443B-B9DA-36ACBE5D5308}" presName="sibTrans" presStyleCnt="0"/>
      <dgm:spPr/>
      <dgm:t>
        <a:bodyPr/>
        <a:lstStyle/>
        <a:p>
          <a:endParaRPr lang="en-GB"/>
        </a:p>
      </dgm:t>
    </dgm:pt>
    <dgm:pt modelId="{0EC61412-0460-42AA-ADC4-2D4F2077A38C}" type="pres">
      <dgm:prSet presAssocID="{4B4869F3-01ED-4416-A103-93B6ADD418A8}" presName="node" presStyleLbl="node1" presStyleIdx="2" presStyleCnt="4">
        <dgm:presLayoutVars>
          <dgm:bulletEnabled val="1"/>
        </dgm:presLayoutVars>
      </dgm:prSet>
      <dgm:spPr>
        <a:prstGeom prst="rect">
          <a:avLst/>
        </a:prstGeom>
      </dgm:spPr>
      <dgm:t>
        <a:bodyPr/>
        <a:lstStyle/>
        <a:p>
          <a:endParaRPr lang="en-GB"/>
        </a:p>
      </dgm:t>
    </dgm:pt>
    <dgm:pt modelId="{3F1847F2-F5C4-4534-8C40-1FE08ED09CCC}" type="pres">
      <dgm:prSet presAssocID="{AA69D71A-D6E9-480D-BFA7-52F839F4C3EF}" presName="sibTrans" presStyleCnt="0"/>
      <dgm:spPr/>
      <dgm:t>
        <a:bodyPr/>
        <a:lstStyle/>
        <a:p>
          <a:endParaRPr lang="en-GB"/>
        </a:p>
      </dgm:t>
    </dgm:pt>
    <dgm:pt modelId="{CE38C484-E047-4D60-9FB6-3D8BEDF64C25}" type="pres">
      <dgm:prSet presAssocID="{44FC1A25-D903-47A2-B23D-38C1F13C822A}" presName="node" presStyleLbl="node1" presStyleIdx="3" presStyleCnt="4">
        <dgm:presLayoutVars>
          <dgm:bulletEnabled val="1"/>
        </dgm:presLayoutVars>
      </dgm:prSet>
      <dgm:spPr>
        <a:prstGeom prst="rect">
          <a:avLst/>
        </a:prstGeom>
      </dgm:spPr>
      <dgm:t>
        <a:bodyPr/>
        <a:lstStyle/>
        <a:p>
          <a:endParaRPr lang="en-GB"/>
        </a:p>
      </dgm:t>
    </dgm:pt>
  </dgm:ptLst>
  <dgm:cxnLst>
    <dgm:cxn modelId="{6C870C98-CDA5-4110-AC16-96DB9A5189A8}" type="presOf" srcId="{A470E1ED-B8A1-4F92-B42A-77A86C383CC6}" destId="{A8264B44-EFF8-4B0D-BB83-34B15219624B}" srcOrd="0" destOrd="0" presId="urn:microsoft.com/office/officeart/2005/8/layout/default"/>
    <dgm:cxn modelId="{56B90835-83CD-4966-A9F6-C0F069379D15}" srcId="{A470E1ED-B8A1-4F92-B42A-77A86C383CC6}" destId="{44FC1A25-D903-47A2-B23D-38C1F13C822A}" srcOrd="3" destOrd="0" parTransId="{2F998E67-EB9A-4CBC-959B-956BCEC81B5B}" sibTransId="{668DA82E-F828-49FB-9B4A-9DA66854DC2E}"/>
    <dgm:cxn modelId="{CBC01717-7190-465C-80D2-1C15DE2964F3}" srcId="{A470E1ED-B8A1-4F92-B42A-77A86C383CC6}" destId="{AE513EFF-0A73-4A8C-81ED-6F5B55B47266}" srcOrd="0" destOrd="0" parTransId="{F8585F5F-26E3-463F-8DD6-D797AF6B7AEB}" sibTransId="{6F1ED9A0-C36C-422A-A8D3-79A9A5457302}"/>
    <dgm:cxn modelId="{557D14F5-4DC2-4C65-9AF5-A368C3AFBF33}" type="presOf" srcId="{AE513EFF-0A73-4A8C-81ED-6F5B55B47266}" destId="{79F5384A-3717-4B2E-A258-52EB9C5962D4}" srcOrd="0" destOrd="0" presId="urn:microsoft.com/office/officeart/2005/8/layout/default"/>
    <dgm:cxn modelId="{BDDDD354-B532-4D59-B2BD-BF863A2A1878}" type="presOf" srcId="{578A068F-8D28-4F0B-8A0E-0D4A5077DABA}" destId="{07806E6F-F2E3-4044-B974-E8368B8902A5}" srcOrd="0" destOrd="0" presId="urn:microsoft.com/office/officeart/2005/8/layout/default"/>
    <dgm:cxn modelId="{FDD75DA6-BEA1-449F-A946-905DF07C3FC8}" srcId="{A470E1ED-B8A1-4F92-B42A-77A86C383CC6}" destId="{4B4869F3-01ED-4416-A103-93B6ADD418A8}" srcOrd="2" destOrd="0" parTransId="{06ED7D57-AF7E-4944-9161-7EB5776B07BA}" sibTransId="{AA69D71A-D6E9-480D-BFA7-52F839F4C3EF}"/>
    <dgm:cxn modelId="{BBAFF020-1752-4E60-945B-05E1FF9976A8}" srcId="{A470E1ED-B8A1-4F92-B42A-77A86C383CC6}" destId="{578A068F-8D28-4F0B-8A0E-0D4A5077DABA}" srcOrd="1" destOrd="0" parTransId="{F3D643CE-128D-469A-A80F-E96528E76E51}" sibTransId="{0AA7F47A-E282-443B-B9DA-36ACBE5D5308}"/>
    <dgm:cxn modelId="{19CB0D68-C42B-4C13-92E5-EA47E9E0CD4F}" type="presOf" srcId="{44FC1A25-D903-47A2-B23D-38C1F13C822A}" destId="{CE38C484-E047-4D60-9FB6-3D8BEDF64C25}" srcOrd="0" destOrd="0" presId="urn:microsoft.com/office/officeart/2005/8/layout/default"/>
    <dgm:cxn modelId="{6827E2BF-9450-4329-A6FE-7F1F223F0342}" type="presOf" srcId="{4B4869F3-01ED-4416-A103-93B6ADD418A8}" destId="{0EC61412-0460-42AA-ADC4-2D4F2077A38C}" srcOrd="0" destOrd="0" presId="urn:microsoft.com/office/officeart/2005/8/layout/default"/>
    <dgm:cxn modelId="{2FB208CD-2906-4676-A228-8D067F06EAA5}" type="presParOf" srcId="{A8264B44-EFF8-4B0D-BB83-34B15219624B}" destId="{79F5384A-3717-4B2E-A258-52EB9C5962D4}" srcOrd="0" destOrd="0" presId="urn:microsoft.com/office/officeart/2005/8/layout/default"/>
    <dgm:cxn modelId="{F2305FDC-4D6D-4CDB-9CA9-8B024994FA46}" type="presParOf" srcId="{A8264B44-EFF8-4B0D-BB83-34B15219624B}" destId="{E9428032-83CC-4BA4-B138-E2807DC133B6}" srcOrd="1" destOrd="0" presId="urn:microsoft.com/office/officeart/2005/8/layout/default"/>
    <dgm:cxn modelId="{7E87DFFD-7F07-4357-B5CB-BF2F7E2B5F8E}" type="presParOf" srcId="{A8264B44-EFF8-4B0D-BB83-34B15219624B}" destId="{07806E6F-F2E3-4044-B974-E8368B8902A5}" srcOrd="2" destOrd="0" presId="urn:microsoft.com/office/officeart/2005/8/layout/default"/>
    <dgm:cxn modelId="{8760F9D5-48B8-4556-B439-5A5CF6E1C7A7}" type="presParOf" srcId="{A8264B44-EFF8-4B0D-BB83-34B15219624B}" destId="{8466E35A-76FA-4DC6-9E96-1B1FD159BE1C}" srcOrd="3" destOrd="0" presId="urn:microsoft.com/office/officeart/2005/8/layout/default"/>
    <dgm:cxn modelId="{22998021-71E8-410C-A6BF-6F924C071DDB}" type="presParOf" srcId="{A8264B44-EFF8-4B0D-BB83-34B15219624B}" destId="{0EC61412-0460-42AA-ADC4-2D4F2077A38C}" srcOrd="4" destOrd="0" presId="urn:microsoft.com/office/officeart/2005/8/layout/default"/>
    <dgm:cxn modelId="{862F37E8-E6CA-4DD4-BB7D-3BB97E6B8E76}" type="presParOf" srcId="{A8264B44-EFF8-4B0D-BB83-34B15219624B}" destId="{3F1847F2-F5C4-4534-8C40-1FE08ED09CCC}" srcOrd="5" destOrd="0" presId="urn:microsoft.com/office/officeart/2005/8/layout/default"/>
    <dgm:cxn modelId="{0177AB3E-19EF-4F17-8490-AC671C4B1A2E}" type="presParOf" srcId="{A8264B44-EFF8-4B0D-BB83-34B15219624B}" destId="{CE38C484-E047-4D60-9FB6-3D8BEDF64C2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D0EE7B-3411-4FF5-8FEF-6103B4039A95}"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en-GB"/>
        </a:p>
      </dgm:t>
    </dgm:pt>
    <dgm:pt modelId="{7CE5F3B4-EBB3-4E21-BB3E-E0595DC73155}">
      <dgm:prSet phldrT="[Text]"/>
      <dgm:spPr/>
      <dgm:t>
        <a:bodyPr/>
        <a:lstStyle/>
        <a:p>
          <a:r>
            <a:rPr lang="en-GB" dirty="0" smtClean="0">
              <a:latin typeface="Calibri" panose="020F0502020204030204" pitchFamily="34" charset="0"/>
              <a:cs typeface="Calibri" panose="020F0502020204030204" pitchFamily="34" charset="0"/>
            </a:rPr>
            <a:t>Modify</a:t>
          </a:r>
          <a:endParaRPr lang="en-GB" dirty="0">
            <a:latin typeface="Calibri" panose="020F0502020204030204" pitchFamily="34" charset="0"/>
            <a:cs typeface="Calibri" panose="020F0502020204030204" pitchFamily="34" charset="0"/>
          </a:endParaRPr>
        </a:p>
      </dgm:t>
    </dgm:pt>
    <dgm:pt modelId="{F18FA331-A2DA-4CF0-AE60-18FB1AF2FC76}" type="parTrans" cxnId="{943951D5-DEEF-47E7-AA79-B09539EDDAEF}">
      <dgm:prSet/>
      <dgm:spPr/>
      <dgm:t>
        <a:bodyPr/>
        <a:lstStyle/>
        <a:p>
          <a:endParaRPr lang="en-GB">
            <a:latin typeface="Calibri" panose="020F0502020204030204" pitchFamily="34" charset="0"/>
            <a:cs typeface="Calibri" panose="020F0502020204030204" pitchFamily="34" charset="0"/>
          </a:endParaRPr>
        </a:p>
      </dgm:t>
    </dgm:pt>
    <dgm:pt modelId="{31A56AA9-AE76-41B1-90F6-D971FA75B7AE}" type="sibTrans" cxnId="{943951D5-DEEF-47E7-AA79-B09539EDDAEF}">
      <dgm:prSet/>
      <dgm:spPr/>
      <dgm:t>
        <a:bodyPr/>
        <a:lstStyle/>
        <a:p>
          <a:endParaRPr lang="en-GB">
            <a:latin typeface="Calibri" panose="020F0502020204030204" pitchFamily="34" charset="0"/>
            <a:cs typeface="Calibri" panose="020F0502020204030204" pitchFamily="34" charset="0"/>
          </a:endParaRPr>
        </a:p>
      </dgm:t>
    </dgm:pt>
    <dgm:pt modelId="{EF20BE7E-88CC-43B9-952D-00666A9A28AA}">
      <dgm:prSet phldrT="[Text]"/>
      <dgm:spPr/>
      <dgm:t>
        <a:bodyPr/>
        <a:lstStyle/>
        <a:p>
          <a:r>
            <a:rPr lang="en-GB" dirty="0" smtClean="0">
              <a:latin typeface="Calibri" panose="020F0502020204030204" pitchFamily="34" charset="0"/>
              <a:cs typeface="Calibri" panose="020F0502020204030204" pitchFamily="34" charset="0"/>
            </a:rPr>
            <a:t>Triggers</a:t>
          </a:r>
          <a:endParaRPr lang="en-GB" dirty="0">
            <a:latin typeface="Calibri" panose="020F0502020204030204" pitchFamily="34" charset="0"/>
            <a:cs typeface="Calibri" panose="020F0502020204030204" pitchFamily="34" charset="0"/>
          </a:endParaRPr>
        </a:p>
      </dgm:t>
    </dgm:pt>
    <dgm:pt modelId="{30677F39-F354-4D43-8412-F7C722657F7A}" type="parTrans" cxnId="{9AFF69B4-E9BA-4239-9F36-66CD8CD5BF68}">
      <dgm:prSet/>
      <dgm:spPr/>
      <dgm:t>
        <a:bodyPr/>
        <a:lstStyle/>
        <a:p>
          <a:endParaRPr lang="en-GB">
            <a:latin typeface="Calibri" panose="020F0502020204030204" pitchFamily="34" charset="0"/>
            <a:cs typeface="Calibri" panose="020F0502020204030204" pitchFamily="34" charset="0"/>
          </a:endParaRPr>
        </a:p>
      </dgm:t>
    </dgm:pt>
    <dgm:pt modelId="{115B6E23-12F5-4376-A4B3-F9A855DAD938}" type="sibTrans" cxnId="{9AFF69B4-E9BA-4239-9F36-66CD8CD5BF68}">
      <dgm:prSet/>
      <dgm:spPr/>
      <dgm:t>
        <a:bodyPr/>
        <a:lstStyle/>
        <a:p>
          <a:endParaRPr lang="en-GB">
            <a:latin typeface="Calibri" panose="020F0502020204030204" pitchFamily="34" charset="0"/>
            <a:cs typeface="Calibri" panose="020F0502020204030204" pitchFamily="34" charset="0"/>
          </a:endParaRPr>
        </a:p>
      </dgm:t>
    </dgm:pt>
    <dgm:pt modelId="{E6B9D2B1-D62E-4A4D-A6BF-B71C5DDE5659}">
      <dgm:prSet phldrT="[Text]"/>
      <dgm:spPr/>
      <dgm:t>
        <a:bodyPr/>
        <a:lstStyle/>
        <a:p>
          <a:r>
            <a:rPr lang="en-GB" dirty="0" smtClean="0">
              <a:latin typeface="Calibri" panose="020F0502020204030204" pitchFamily="34" charset="0"/>
              <a:cs typeface="Calibri" panose="020F0502020204030204" pitchFamily="34" charset="0"/>
            </a:rPr>
            <a:t>Position</a:t>
          </a:r>
          <a:endParaRPr lang="en-GB" dirty="0">
            <a:latin typeface="Calibri" panose="020F0502020204030204" pitchFamily="34" charset="0"/>
            <a:cs typeface="Calibri" panose="020F0502020204030204" pitchFamily="34" charset="0"/>
          </a:endParaRPr>
        </a:p>
      </dgm:t>
    </dgm:pt>
    <dgm:pt modelId="{46C8E52F-526F-4DE1-A359-09CEAB2BC248}" type="parTrans" cxnId="{64D66490-C1C0-4073-A5D0-062FCFC3B9BA}">
      <dgm:prSet/>
      <dgm:spPr/>
      <dgm:t>
        <a:bodyPr/>
        <a:lstStyle/>
        <a:p>
          <a:endParaRPr lang="en-GB">
            <a:latin typeface="Calibri" panose="020F0502020204030204" pitchFamily="34" charset="0"/>
            <a:cs typeface="Calibri" panose="020F0502020204030204" pitchFamily="34" charset="0"/>
          </a:endParaRPr>
        </a:p>
      </dgm:t>
    </dgm:pt>
    <dgm:pt modelId="{1BB9D25B-2E2A-4D8C-9767-E876FA3BA855}" type="sibTrans" cxnId="{64D66490-C1C0-4073-A5D0-062FCFC3B9BA}">
      <dgm:prSet/>
      <dgm:spPr/>
      <dgm:t>
        <a:bodyPr/>
        <a:lstStyle/>
        <a:p>
          <a:endParaRPr lang="en-GB">
            <a:latin typeface="Calibri" panose="020F0502020204030204" pitchFamily="34" charset="0"/>
            <a:cs typeface="Calibri" panose="020F0502020204030204" pitchFamily="34" charset="0"/>
          </a:endParaRPr>
        </a:p>
      </dgm:t>
    </dgm:pt>
    <dgm:pt modelId="{F9901931-C385-4025-982F-23B62B15D6B1}">
      <dgm:prSet phldrT="[Text]"/>
      <dgm:spPr/>
      <dgm:t>
        <a:bodyPr/>
        <a:lstStyle/>
        <a:p>
          <a:r>
            <a:rPr lang="en-GB" dirty="0" smtClean="0">
              <a:latin typeface="Calibri" panose="020F0502020204030204" pitchFamily="34" charset="0"/>
              <a:cs typeface="Calibri" panose="020F0502020204030204" pitchFamily="34" charset="0"/>
            </a:rPr>
            <a:t>Hot / Cold </a:t>
          </a:r>
          <a:endParaRPr lang="en-GB" dirty="0">
            <a:latin typeface="Calibri" panose="020F0502020204030204" pitchFamily="34" charset="0"/>
            <a:cs typeface="Calibri" panose="020F0502020204030204" pitchFamily="34" charset="0"/>
          </a:endParaRPr>
        </a:p>
      </dgm:t>
    </dgm:pt>
    <dgm:pt modelId="{E4314B6F-66EE-4CBE-A04A-7E6EC705E854}" type="parTrans" cxnId="{A4613D9D-1080-4ADB-BB7E-7DC367726CF4}">
      <dgm:prSet/>
      <dgm:spPr/>
      <dgm:t>
        <a:bodyPr/>
        <a:lstStyle/>
        <a:p>
          <a:endParaRPr lang="en-GB">
            <a:latin typeface="Calibri" panose="020F0502020204030204" pitchFamily="34" charset="0"/>
            <a:cs typeface="Calibri" panose="020F0502020204030204" pitchFamily="34" charset="0"/>
          </a:endParaRPr>
        </a:p>
      </dgm:t>
    </dgm:pt>
    <dgm:pt modelId="{6F650CFD-13FC-4F04-9783-3B3410807CBF}" type="sibTrans" cxnId="{A4613D9D-1080-4ADB-BB7E-7DC367726CF4}">
      <dgm:prSet/>
      <dgm:spPr/>
      <dgm:t>
        <a:bodyPr/>
        <a:lstStyle/>
        <a:p>
          <a:endParaRPr lang="en-GB">
            <a:latin typeface="Calibri" panose="020F0502020204030204" pitchFamily="34" charset="0"/>
            <a:cs typeface="Calibri" panose="020F0502020204030204" pitchFamily="34" charset="0"/>
          </a:endParaRPr>
        </a:p>
      </dgm:t>
    </dgm:pt>
    <dgm:pt modelId="{F3435458-114E-42B8-B8CA-7D242F395442}">
      <dgm:prSet phldrT="[Text]"/>
      <dgm:spPr/>
      <dgm:t>
        <a:bodyPr/>
        <a:lstStyle/>
        <a:p>
          <a:r>
            <a:rPr lang="en-GB" dirty="0" smtClean="0">
              <a:latin typeface="Calibri" panose="020F0502020204030204" pitchFamily="34" charset="0"/>
              <a:cs typeface="Calibri" panose="020F0502020204030204" pitchFamily="34" charset="0"/>
            </a:rPr>
            <a:t>Learn</a:t>
          </a:r>
          <a:endParaRPr lang="en-GB" dirty="0">
            <a:latin typeface="Calibri" panose="020F0502020204030204" pitchFamily="34" charset="0"/>
            <a:cs typeface="Calibri" panose="020F0502020204030204" pitchFamily="34" charset="0"/>
          </a:endParaRPr>
        </a:p>
      </dgm:t>
    </dgm:pt>
    <dgm:pt modelId="{3C31A03E-FA43-471B-BF4E-A337641EDA11}" type="parTrans" cxnId="{EF841BB2-303B-4246-800A-2531BF6A3474}">
      <dgm:prSet/>
      <dgm:spPr/>
      <dgm:t>
        <a:bodyPr/>
        <a:lstStyle/>
        <a:p>
          <a:endParaRPr lang="en-GB">
            <a:latin typeface="Calibri" panose="020F0502020204030204" pitchFamily="34" charset="0"/>
            <a:cs typeface="Calibri" panose="020F0502020204030204" pitchFamily="34" charset="0"/>
          </a:endParaRPr>
        </a:p>
      </dgm:t>
    </dgm:pt>
    <dgm:pt modelId="{23D092F6-6C37-4E9A-9263-48385F788E6E}" type="sibTrans" cxnId="{EF841BB2-303B-4246-800A-2531BF6A3474}">
      <dgm:prSet/>
      <dgm:spPr/>
      <dgm:t>
        <a:bodyPr/>
        <a:lstStyle/>
        <a:p>
          <a:endParaRPr lang="en-GB">
            <a:latin typeface="Calibri" panose="020F0502020204030204" pitchFamily="34" charset="0"/>
            <a:cs typeface="Calibri" panose="020F0502020204030204" pitchFamily="34" charset="0"/>
          </a:endParaRPr>
        </a:p>
      </dgm:t>
    </dgm:pt>
    <dgm:pt modelId="{8AA24626-0377-4BA6-80FC-7BD0308B0A3B}" type="pres">
      <dgm:prSet presAssocID="{6FD0EE7B-3411-4FF5-8FEF-6103B4039A95}" presName="cycle" presStyleCnt="0">
        <dgm:presLayoutVars>
          <dgm:dir/>
          <dgm:resizeHandles val="exact"/>
        </dgm:presLayoutVars>
      </dgm:prSet>
      <dgm:spPr/>
      <dgm:t>
        <a:bodyPr/>
        <a:lstStyle/>
        <a:p>
          <a:endParaRPr lang="en-GB"/>
        </a:p>
      </dgm:t>
    </dgm:pt>
    <dgm:pt modelId="{11685D48-77FE-4A25-88FE-D6DB6AF164A6}" type="pres">
      <dgm:prSet presAssocID="{7CE5F3B4-EBB3-4E21-BB3E-E0595DC73155}" presName="node" presStyleLbl="node1" presStyleIdx="0" presStyleCnt="5">
        <dgm:presLayoutVars>
          <dgm:bulletEnabled val="1"/>
        </dgm:presLayoutVars>
      </dgm:prSet>
      <dgm:spPr/>
      <dgm:t>
        <a:bodyPr/>
        <a:lstStyle/>
        <a:p>
          <a:endParaRPr lang="en-GB"/>
        </a:p>
      </dgm:t>
    </dgm:pt>
    <dgm:pt modelId="{59630E8E-7A13-4F73-84D3-80C6C76CDC8A}" type="pres">
      <dgm:prSet presAssocID="{7CE5F3B4-EBB3-4E21-BB3E-E0595DC73155}" presName="spNode" presStyleCnt="0"/>
      <dgm:spPr/>
      <dgm:t>
        <a:bodyPr/>
        <a:lstStyle/>
        <a:p>
          <a:endParaRPr lang="en-GB"/>
        </a:p>
      </dgm:t>
    </dgm:pt>
    <dgm:pt modelId="{E2B78D52-9712-41C6-8B51-52FC9774FB08}" type="pres">
      <dgm:prSet presAssocID="{31A56AA9-AE76-41B1-90F6-D971FA75B7AE}" presName="sibTrans" presStyleLbl="sibTrans1D1" presStyleIdx="0" presStyleCnt="5"/>
      <dgm:spPr/>
      <dgm:t>
        <a:bodyPr/>
        <a:lstStyle/>
        <a:p>
          <a:endParaRPr lang="en-GB"/>
        </a:p>
      </dgm:t>
    </dgm:pt>
    <dgm:pt modelId="{347E8313-CB1F-4B9F-9093-219FA939D67B}" type="pres">
      <dgm:prSet presAssocID="{EF20BE7E-88CC-43B9-952D-00666A9A28AA}" presName="node" presStyleLbl="node1" presStyleIdx="1" presStyleCnt="5">
        <dgm:presLayoutVars>
          <dgm:bulletEnabled val="1"/>
        </dgm:presLayoutVars>
      </dgm:prSet>
      <dgm:spPr/>
      <dgm:t>
        <a:bodyPr/>
        <a:lstStyle/>
        <a:p>
          <a:endParaRPr lang="en-GB"/>
        </a:p>
      </dgm:t>
    </dgm:pt>
    <dgm:pt modelId="{3AE8A65B-02B2-47A3-A0BD-63949FB958C1}" type="pres">
      <dgm:prSet presAssocID="{EF20BE7E-88CC-43B9-952D-00666A9A28AA}" presName="spNode" presStyleCnt="0"/>
      <dgm:spPr/>
      <dgm:t>
        <a:bodyPr/>
        <a:lstStyle/>
        <a:p>
          <a:endParaRPr lang="en-GB"/>
        </a:p>
      </dgm:t>
    </dgm:pt>
    <dgm:pt modelId="{9502E5C3-D94C-41E3-B158-0DE520A5B3B8}" type="pres">
      <dgm:prSet presAssocID="{115B6E23-12F5-4376-A4B3-F9A855DAD938}" presName="sibTrans" presStyleLbl="sibTrans1D1" presStyleIdx="1" presStyleCnt="5"/>
      <dgm:spPr/>
      <dgm:t>
        <a:bodyPr/>
        <a:lstStyle/>
        <a:p>
          <a:endParaRPr lang="en-GB"/>
        </a:p>
      </dgm:t>
    </dgm:pt>
    <dgm:pt modelId="{CF22CB59-4219-44CD-98EA-FE106413FCB9}" type="pres">
      <dgm:prSet presAssocID="{E6B9D2B1-D62E-4A4D-A6BF-B71C5DDE5659}" presName="node" presStyleLbl="node1" presStyleIdx="2" presStyleCnt="5">
        <dgm:presLayoutVars>
          <dgm:bulletEnabled val="1"/>
        </dgm:presLayoutVars>
      </dgm:prSet>
      <dgm:spPr/>
      <dgm:t>
        <a:bodyPr/>
        <a:lstStyle/>
        <a:p>
          <a:endParaRPr lang="en-GB"/>
        </a:p>
      </dgm:t>
    </dgm:pt>
    <dgm:pt modelId="{7CA0A339-FC14-4E6D-83B7-C705894EB922}" type="pres">
      <dgm:prSet presAssocID="{E6B9D2B1-D62E-4A4D-A6BF-B71C5DDE5659}" presName="spNode" presStyleCnt="0"/>
      <dgm:spPr/>
      <dgm:t>
        <a:bodyPr/>
        <a:lstStyle/>
        <a:p>
          <a:endParaRPr lang="en-GB"/>
        </a:p>
      </dgm:t>
    </dgm:pt>
    <dgm:pt modelId="{82060D25-0699-408E-94C2-2B73D18BB43F}" type="pres">
      <dgm:prSet presAssocID="{1BB9D25B-2E2A-4D8C-9767-E876FA3BA855}" presName="sibTrans" presStyleLbl="sibTrans1D1" presStyleIdx="2" presStyleCnt="5"/>
      <dgm:spPr/>
      <dgm:t>
        <a:bodyPr/>
        <a:lstStyle/>
        <a:p>
          <a:endParaRPr lang="en-GB"/>
        </a:p>
      </dgm:t>
    </dgm:pt>
    <dgm:pt modelId="{ADF848EF-E3D7-4167-A441-3CD92C3601AD}" type="pres">
      <dgm:prSet presAssocID="{F9901931-C385-4025-982F-23B62B15D6B1}" presName="node" presStyleLbl="node1" presStyleIdx="3" presStyleCnt="5">
        <dgm:presLayoutVars>
          <dgm:bulletEnabled val="1"/>
        </dgm:presLayoutVars>
      </dgm:prSet>
      <dgm:spPr/>
      <dgm:t>
        <a:bodyPr/>
        <a:lstStyle/>
        <a:p>
          <a:endParaRPr lang="en-GB"/>
        </a:p>
      </dgm:t>
    </dgm:pt>
    <dgm:pt modelId="{8E7AC02C-3F92-459E-BC22-8A5B310CF974}" type="pres">
      <dgm:prSet presAssocID="{F9901931-C385-4025-982F-23B62B15D6B1}" presName="spNode" presStyleCnt="0"/>
      <dgm:spPr/>
      <dgm:t>
        <a:bodyPr/>
        <a:lstStyle/>
        <a:p>
          <a:endParaRPr lang="en-GB"/>
        </a:p>
      </dgm:t>
    </dgm:pt>
    <dgm:pt modelId="{1B11C2F0-7718-4DC3-B2D0-A874D9B9D1F8}" type="pres">
      <dgm:prSet presAssocID="{6F650CFD-13FC-4F04-9783-3B3410807CBF}" presName="sibTrans" presStyleLbl="sibTrans1D1" presStyleIdx="3" presStyleCnt="5"/>
      <dgm:spPr/>
      <dgm:t>
        <a:bodyPr/>
        <a:lstStyle/>
        <a:p>
          <a:endParaRPr lang="en-GB"/>
        </a:p>
      </dgm:t>
    </dgm:pt>
    <dgm:pt modelId="{05F5BEE7-53A8-4206-97AD-12C8DC874601}" type="pres">
      <dgm:prSet presAssocID="{F3435458-114E-42B8-B8CA-7D242F395442}" presName="node" presStyleLbl="node1" presStyleIdx="4" presStyleCnt="5">
        <dgm:presLayoutVars>
          <dgm:bulletEnabled val="1"/>
        </dgm:presLayoutVars>
      </dgm:prSet>
      <dgm:spPr/>
      <dgm:t>
        <a:bodyPr/>
        <a:lstStyle/>
        <a:p>
          <a:endParaRPr lang="en-GB"/>
        </a:p>
      </dgm:t>
    </dgm:pt>
    <dgm:pt modelId="{32A82BDC-5C79-4337-ACC4-1691E8D6D39C}" type="pres">
      <dgm:prSet presAssocID="{F3435458-114E-42B8-B8CA-7D242F395442}" presName="spNode" presStyleCnt="0"/>
      <dgm:spPr/>
      <dgm:t>
        <a:bodyPr/>
        <a:lstStyle/>
        <a:p>
          <a:endParaRPr lang="en-GB"/>
        </a:p>
      </dgm:t>
    </dgm:pt>
    <dgm:pt modelId="{D09CAFF5-FB95-40F7-BC3D-EF0BE82CC2E2}" type="pres">
      <dgm:prSet presAssocID="{23D092F6-6C37-4E9A-9263-48385F788E6E}" presName="sibTrans" presStyleLbl="sibTrans1D1" presStyleIdx="4" presStyleCnt="5"/>
      <dgm:spPr/>
      <dgm:t>
        <a:bodyPr/>
        <a:lstStyle/>
        <a:p>
          <a:endParaRPr lang="en-GB"/>
        </a:p>
      </dgm:t>
    </dgm:pt>
  </dgm:ptLst>
  <dgm:cxnLst>
    <dgm:cxn modelId="{64D66490-C1C0-4073-A5D0-062FCFC3B9BA}" srcId="{6FD0EE7B-3411-4FF5-8FEF-6103B4039A95}" destId="{E6B9D2B1-D62E-4A4D-A6BF-B71C5DDE5659}" srcOrd="2" destOrd="0" parTransId="{46C8E52F-526F-4DE1-A359-09CEAB2BC248}" sibTransId="{1BB9D25B-2E2A-4D8C-9767-E876FA3BA855}"/>
    <dgm:cxn modelId="{BB2894D8-5495-45BC-B54E-0E2856655E70}" type="presOf" srcId="{31A56AA9-AE76-41B1-90F6-D971FA75B7AE}" destId="{E2B78D52-9712-41C6-8B51-52FC9774FB08}" srcOrd="0" destOrd="0" presId="urn:microsoft.com/office/officeart/2005/8/layout/cycle6"/>
    <dgm:cxn modelId="{C6AD909B-79F3-4799-B358-A13CBBEBDF37}" type="presOf" srcId="{6FD0EE7B-3411-4FF5-8FEF-6103B4039A95}" destId="{8AA24626-0377-4BA6-80FC-7BD0308B0A3B}" srcOrd="0" destOrd="0" presId="urn:microsoft.com/office/officeart/2005/8/layout/cycle6"/>
    <dgm:cxn modelId="{A4613D9D-1080-4ADB-BB7E-7DC367726CF4}" srcId="{6FD0EE7B-3411-4FF5-8FEF-6103B4039A95}" destId="{F9901931-C385-4025-982F-23B62B15D6B1}" srcOrd="3" destOrd="0" parTransId="{E4314B6F-66EE-4CBE-A04A-7E6EC705E854}" sibTransId="{6F650CFD-13FC-4F04-9783-3B3410807CBF}"/>
    <dgm:cxn modelId="{9AFF69B4-E9BA-4239-9F36-66CD8CD5BF68}" srcId="{6FD0EE7B-3411-4FF5-8FEF-6103B4039A95}" destId="{EF20BE7E-88CC-43B9-952D-00666A9A28AA}" srcOrd="1" destOrd="0" parTransId="{30677F39-F354-4D43-8412-F7C722657F7A}" sibTransId="{115B6E23-12F5-4376-A4B3-F9A855DAD938}"/>
    <dgm:cxn modelId="{B2B72E45-F3D4-448A-B836-601E028BB174}" type="presOf" srcId="{115B6E23-12F5-4376-A4B3-F9A855DAD938}" destId="{9502E5C3-D94C-41E3-B158-0DE520A5B3B8}" srcOrd="0" destOrd="0" presId="urn:microsoft.com/office/officeart/2005/8/layout/cycle6"/>
    <dgm:cxn modelId="{18CAD5D5-B47A-430A-8257-992473675CE1}" type="presOf" srcId="{E6B9D2B1-D62E-4A4D-A6BF-B71C5DDE5659}" destId="{CF22CB59-4219-44CD-98EA-FE106413FCB9}" srcOrd="0" destOrd="0" presId="urn:microsoft.com/office/officeart/2005/8/layout/cycle6"/>
    <dgm:cxn modelId="{99C32D24-930D-4506-86D9-C1B2A9E0E1B4}" type="presOf" srcId="{1BB9D25B-2E2A-4D8C-9767-E876FA3BA855}" destId="{82060D25-0699-408E-94C2-2B73D18BB43F}" srcOrd="0" destOrd="0" presId="urn:microsoft.com/office/officeart/2005/8/layout/cycle6"/>
    <dgm:cxn modelId="{F793847B-E4E0-4787-882A-1B43F2EE30DE}" type="presOf" srcId="{6F650CFD-13FC-4F04-9783-3B3410807CBF}" destId="{1B11C2F0-7718-4DC3-B2D0-A874D9B9D1F8}" srcOrd="0" destOrd="0" presId="urn:microsoft.com/office/officeart/2005/8/layout/cycle6"/>
    <dgm:cxn modelId="{E5342DE6-A232-4990-AF37-CA065EF6F4CB}" type="presOf" srcId="{F3435458-114E-42B8-B8CA-7D242F395442}" destId="{05F5BEE7-53A8-4206-97AD-12C8DC874601}" srcOrd="0" destOrd="0" presId="urn:microsoft.com/office/officeart/2005/8/layout/cycle6"/>
    <dgm:cxn modelId="{B628CD35-219D-496E-A327-2E9D0C0D234A}" type="presOf" srcId="{7CE5F3B4-EBB3-4E21-BB3E-E0595DC73155}" destId="{11685D48-77FE-4A25-88FE-D6DB6AF164A6}" srcOrd="0" destOrd="0" presId="urn:microsoft.com/office/officeart/2005/8/layout/cycle6"/>
    <dgm:cxn modelId="{05BC81AE-D119-4DBB-97E0-A0C68FD1578C}" type="presOf" srcId="{EF20BE7E-88CC-43B9-952D-00666A9A28AA}" destId="{347E8313-CB1F-4B9F-9093-219FA939D67B}" srcOrd="0" destOrd="0" presId="urn:microsoft.com/office/officeart/2005/8/layout/cycle6"/>
    <dgm:cxn modelId="{C2264134-E6BA-42CF-9259-2D42C09B6E49}" type="presOf" srcId="{23D092F6-6C37-4E9A-9263-48385F788E6E}" destId="{D09CAFF5-FB95-40F7-BC3D-EF0BE82CC2E2}" srcOrd="0" destOrd="0" presId="urn:microsoft.com/office/officeart/2005/8/layout/cycle6"/>
    <dgm:cxn modelId="{EF841BB2-303B-4246-800A-2531BF6A3474}" srcId="{6FD0EE7B-3411-4FF5-8FEF-6103B4039A95}" destId="{F3435458-114E-42B8-B8CA-7D242F395442}" srcOrd="4" destOrd="0" parTransId="{3C31A03E-FA43-471B-BF4E-A337641EDA11}" sibTransId="{23D092F6-6C37-4E9A-9263-48385F788E6E}"/>
    <dgm:cxn modelId="{6E9DE912-1D24-43DA-A375-A7A7CE4C278E}" type="presOf" srcId="{F9901931-C385-4025-982F-23B62B15D6B1}" destId="{ADF848EF-E3D7-4167-A441-3CD92C3601AD}" srcOrd="0" destOrd="0" presId="urn:microsoft.com/office/officeart/2005/8/layout/cycle6"/>
    <dgm:cxn modelId="{943951D5-DEEF-47E7-AA79-B09539EDDAEF}" srcId="{6FD0EE7B-3411-4FF5-8FEF-6103B4039A95}" destId="{7CE5F3B4-EBB3-4E21-BB3E-E0595DC73155}" srcOrd="0" destOrd="0" parTransId="{F18FA331-A2DA-4CF0-AE60-18FB1AF2FC76}" sibTransId="{31A56AA9-AE76-41B1-90F6-D971FA75B7AE}"/>
    <dgm:cxn modelId="{C2A37065-FADA-44EE-B04A-B1C1B7302D43}" type="presParOf" srcId="{8AA24626-0377-4BA6-80FC-7BD0308B0A3B}" destId="{11685D48-77FE-4A25-88FE-D6DB6AF164A6}" srcOrd="0" destOrd="0" presId="urn:microsoft.com/office/officeart/2005/8/layout/cycle6"/>
    <dgm:cxn modelId="{BF74D1AB-0FCE-425D-856A-E78DE46CCDC0}" type="presParOf" srcId="{8AA24626-0377-4BA6-80FC-7BD0308B0A3B}" destId="{59630E8E-7A13-4F73-84D3-80C6C76CDC8A}" srcOrd="1" destOrd="0" presId="urn:microsoft.com/office/officeart/2005/8/layout/cycle6"/>
    <dgm:cxn modelId="{207C273F-109A-4583-B4A4-73CD822AB528}" type="presParOf" srcId="{8AA24626-0377-4BA6-80FC-7BD0308B0A3B}" destId="{E2B78D52-9712-41C6-8B51-52FC9774FB08}" srcOrd="2" destOrd="0" presId="urn:microsoft.com/office/officeart/2005/8/layout/cycle6"/>
    <dgm:cxn modelId="{B81E43BD-D695-4739-84C2-6A627E9C855E}" type="presParOf" srcId="{8AA24626-0377-4BA6-80FC-7BD0308B0A3B}" destId="{347E8313-CB1F-4B9F-9093-219FA939D67B}" srcOrd="3" destOrd="0" presId="urn:microsoft.com/office/officeart/2005/8/layout/cycle6"/>
    <dgm:cxn modelId="{3BC0D526-AB50-49F2-8C06-50101DB1295E}" type="presParOf" srcId="{8AA24626-0377-4BA6-80FC-7BD0308B0A3B}" destId="{3AE8A65B-02B2-47A3-A0BD-63949FB958C1}" srcOrd="4" destOrd="0" presId="urn:microsoft.com/office/officeart/2005/8/layout/cycle6"/>
    <dgm:cxn modelId="{343B4BD8-46D7-4141-B375-6F563C61AA0B}" type="presParOf" srcId="{8AA24626-0377-4BA6-80FC-7BD0308B0A3B}" destId="{9502E5C3-D94C-41E3-B158-0DE520A5B3B8}" srcOrd="5" destOrd="0" presId="urn:microsoft.com/office/officeart/2005/8/layout/cycle6"/>
    <dgm:cxn modelId="{A4F69EEA-0A36-4F74-861B-8E9EC40A701F}" type="presParOf" srcId="{8AA24626-0377-4BA6-80FC-7BD0308B0A3B}" destId="{CF22CB59-4219-44CD-98EA-FE106413FCB9}" srcOrd="6" destOrd="0" presId="urn:microsoft.com/office/officeart/2005/8/layout/cycle6"/>
    <dgm:cxn modelId="{B43A1113-6636-4324-AABF-89CCB5CF4929}" type="presParOf" srcId="{8AA24626-0377-4BA6-80FC-7BD0308B0A3B}" destId="{7CA0A339-FC14-4E6D-83B7-C705894EB922}" srcOrd="7" destOrd="0" presId="urn:microsoft.com/office/officeart/2005/8/layout/cycle6"/>
    <dgm:cxn modelId="{CF3463EB-B091-4429-BAAE-AA1CF9ED9F19}" type="presParOf" srcId="{8AA24626-0377-4BA6-80FC-7BD0308B0A3B}" destId="{82060D25-0699-408E-94C2-2B73D18BB43F}" srcOrd="8" destOrd="0" presId="urn:microsoft.com/office/officeart/2005/8/layout/cycle6"/>
    <dgm:cxn modelId="{7E0EE80F-7C22-43DE-84D7-42ED829E5C9B}" type="presParOf" srcId="{8AA24626-0377-4BA6-80FC-7BD0308B0A3B}" destId="{ADF848EF-E3D7-4167-A441-3CD92C3601AD}" srcOrd="9" destOrd="0" presId="urn:microsoft.com/office/officeart/2005/8/layout/cycle6"/>
    <dgm:cxn modelId="{FB146036-DF7A-48B8-A2AB-3AB4A3EB50A1}" type="presParOf" srcId="{8AA24626-0377-4BA6-80FC-7BD0308B0A3B}" destId="{8E7AC02C-3F92-459E-BC22-8A5B310CF974}" srcOrd="10" destOrd="0" presId="urn:microsoft.com/office/officeart/2005/8/layout/cycle6"/>
    <dgm:cxn modelId="{89E42846-3CC3-4B4F-8AD9-3AA6A173DD24}" type="presParOf" srcId="{8AA24626-0377-4BA6-80FC-7BD0308B0A3B}" destId="{1B11C2F0-7718-4DC3-B2D0-A874D9B9D1F8}" srcOrd="11" destOrd="0" presId="urn:microsoft.com/office/officeart/2005/8/layout/cycle6"/>
    <dgm:cxn modelId="{005A14FF-260D-461A-B8FF-E5DAD6C9C48D}" type="presParOf" srcId="{8AA24626-0377-4BA6-80FC-7BD0308B0A3B}" destId="{05F5BEE7-53A8-4206-97AD-12C8DC874601}" srcOrd="12" destOrd="0" presId="urn:microsoft.com/office/officeart/2005/8/layout/cycle6"/>
    <dgm:cxn modelId="{8B1E4BB7-2E31-4283-B238-FF48503AD7F2}" type="presParOf" srcId="{8AA24626-0377-4BA6-80FC-7BD0308B0A3B}" destId="{32A82BDC-5C79-4337-ACC4-1691E8D6D39C}" srcOrd="13" destOrd="0" presId="urn:microsoft.com/office/officeart/2005/8/layout/cycle6"/>
    <dgm:cxn modelId="{EF8F3BA7-386F-46EF-A8D1-25323409231E}" type="presParOf" srcId="{8AA24626-0377-4BA6-80FC-7BD0308B0A3B}" destId="{D09CAFF5-FB95-40F7-BC3D-EF0BE82CC2E2}" srcOrd="14" destOrd="0" presId="urn:microsoft.com/office/officeart/2005/8/layout/cycle6"/>
  </dgm:cxnLst>
  <dgm:bg>
    <a:solidFill>
      <a:schemeClr val="bg1">
        <a:lumMod val="9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16437D-1D91-4ABA-89E3-A20931F9941D}"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92FE44D9-05A9-451B-ABDF-F3FB3C929E52}">
      <dgm:prSet/>
      <dgm:spPr>
        <a:xfrm>
          <a:off x="4206930" y="2797"/>
          <a:ext cx="4732796" cy="1345716"/>
        </a:xfrm>
      </dgm:spPr>
      <dgm:t>
        <a:bodyPr/>
        <a:lstStyle/>
        <a:p>
          <a:pPr algn="ctr"/>
          <a:r>
            <a:rPr lang="en-GB" dirty="0" smtClean="0">
              <a:latin typeface="Calibri"/>
              <a:ea typeface="+mn-ea"/>
              <a:cs typeface="Calibri"/>
            </a:rPr>
            <a:t>Dysautonomia is common in Long COVID but need to rule out other potential causes first</a:t>
          </a:r>
          <a:endParaRPr lang="en-US" dirty="0">
            <a:latin typeface="Calibri"/>
            <a:ea typeface="+mn-ea"/>
            <a:cs typeface="Calibri"/>
          </a:endParaRPr>
        </a:p>
      </dgm:t>
    </dgm:pt>
    <dgm:pt modelId="{FB5F9455-0E3C-4777-94B5-EE8A2318C237}" type="parTrans" cxnId="{3CB75D2F-4884-492C-A31D-AFF96E10A4FE}">
      <dgm:prSet/>
      <dgm:spPr/>
      <dgm:t>
        <a:bodyPr/>
        <a:lstStyle/>
        <a:p>
          <a:endParaRPr lang="en-US"/>
        </a:p>
      </dgm:t>
    </dgm:pt>
    <dgm:pt modelId="{04DB74B6-85D1-4E68-835B-9DF23D492E17}" type="sibTrans" cxnId="{3CB75D2F-4884-492C-A31D-AFF96E10A4FE}">
      <dgm:prSet/>
      <dgm:spPr/>
      <dgm:t>
        <a:bodyPr/>
        <a:lstStyle/>
        <a:p>
          <a:endParaRPr lang="en-US"/>
        </a:p>
      </dgm:t>
    </dgm:pt>
    <dgm:pt modelId="{991385B1-7922-4E33-93EA-F812D501B7FE}">
      <dgm:prSet/>
      <dgm:spPr>
        <a:xfrm>
          <a:off x="4206930" y="1415800"/>
          <a:ext cx="4732796" cy="1345716"/>
        </a:xfrm>
      </dgm:spPr>
      <dgm:t>
        <a:bodyPr/>
        <a:lstStyle/>
        <a:p>
          <a:pPr algn="ctr"/>
          <a:r>
            <a:rPr lang="en-US" dirty="0" smtClean="0">
              <a:latin typeface="Calibri"/>
              <a:ea typeface="+mn-ea"/>
              <a:cs typeface="Calibri"/>
            </a:rPr>
            <a:t>Most symptoms of dysautonomia can be self-managed</a:t>
          </a:r>
          <a:endParaRPr lang="en-US" dirty="0">
            <a:latin typeface="Calibri"/>
            <a:ea typeface="+mn-ea"/>
            <a:cs typeface="Calibri"/>
          </a:endParaRPr>
        </a:p>
      </dgm:t>
    </dgm:pt>
    <dgm:pt modelId="{BC27307C-0430-427E-959E-6A7B82F5F1FC}" type="parTrans" cxnId="{9DC3D67F-9343-4BD8-8A73-AC69F7FFADD7}">
      <dgm:prSet/>
      <dgm:spPr/>
      <dgm:t>
        <a:bodyPr/>
        <a:lstStyle/>
        <a:p>
          <a:endParaRPr lang="en-US"/>
        </a:p>
      </dgm:t>
    </dgm:pt>
    <dgm:pt modelId="{E8E1BFE1-7B06-471A-863F-2402EF3F0725}" type="sibTrans" cxnId="{9DC3D67F-9343-4BD8-8A73-AC69F7FFADD7}">
      <dgm:prSet/>
      <dgm:spPr/>
      <dgm:t>
        <a:bodyPr/>
        <a:lstStyle/>
        <a:p>
          <a:endParaRPr lang="en-US"/>
        </a:p>
      </dgm:t>
    </dgm:pt>
    <dgm:pt modelId="{14F6722D-0B29-4F8F-9D29-57A911E00860}">
      <dgm:prSet/>
      <dgm:spPr>
        <a:xfrm>
          <a:off x="4206930" y="4241804"/>
          <a:ext cx="4732796" cy="1345716"/>
        </a:xfrm>
      </dgm:spPr>
      <dgm:t>
        <a:bodyPr/>
        <a:lstStyle/>
        <a:p>
          <a:pPr algn="ctr" rtl="0"/>
          <a:r>
            <a:rPr lang="en-US" dirty="0" smtClean="0">
              <a:latin typeface="Calibri"/>
              <a:ea typeface="+mn-ea"/>
              <a:cs typeface="Calibri"/>
            </a:rPr>
            <a:t>Focus on 1 or 2</a:t>
          </a:r>
          <a:r>
            <a:rPr lang="en-US" b="1" dirty="0" smtClean="0">
              <a:latin typeface="Calibri"/>
              <a:ea typeface="+mn-ea"/>
              <a:cs typeface="Calibri"/>
            </a:rPr>
            <a:t> small </a:t>
          </a:r>
          <a:r>
            <a:rPr lang="en-US" dirty="0" smtClean="0">
              <a:latin typeface="Calibri"/>
              <a:ea typeface="+mn-ea"/>
              <a:cs typeface="Calibri"/>
            </a:rPr>
            <a:t>changes / tasks at a time</a:t>
          </a:r>
          <a:endParaRPr lang="en-US" dirty="0">
            <a:latin typeface="Calibri"/>
            <a:ea typeface="+mn-ea"/>
            <a:cs typeface="Calibri"/>
          </a:endParaRPr>
        </a:p>
      </dgm:t>
    </dgm:pt>
    <dgm:pt modelId="{CAF538D1-9C13-4661-863E-D2B7A6F4192B}" type="parTrans" cxnId="{0CDE9BB5-0B66-4456-866E-993C4802671D}">
      <dgm:prSet/>
      <dgm:spPr/>
      <dgm:t>
        <a:bodyPr/>
        <a:lstStyle/>
        <a:p>
          <a:endParaRPr lang="en-GB"/>
        </a:p>
      </dgm:t>
    </dgm:pt>
    <dgm:pt modelId="{9876D94E-1607-4114-8AC4-B28DBDBCDAE6}" type="sibTrans" cxnId="{0CDE9BB5-0B66-4456-866E-993C4802671D}">
      <dgm:prSet/>
      <dgm:spPr/>
      <dgm:t>
        <a:bodyPr/>
        <a:lstStyle/>
        <a:p>
          <a:endParaRPr lang="en-GB"/>
        </a:p>
      </dgm:t>
    </dgm:pt>
    <dgm:pt modelId="{8AEAF233-5318-4F2A-A22E-63A2099D34FA}">
      <dgm:prSet/>
      <dgm:spPr>
        <a:xfrm>
          <a:off x="4206930" y="1415800"/>
          <a:ext cx="4732796" cy="1345716"/>
        </a:xfrm>
      </dgm:spPr>
      <dgm:t>
        <a:bodyPr/>
        <a:lstStyle/>
        <a:p>
          <a:pPr algn="ctr"/>
          <a:r>
            <a:rPr lang="en-US" dirty="0" smtClean="0">
              <a:latin typeface="Calibri"/>
              <a:ea typeface="+mn-ea"/>
              <a:cs typeface="Calibri"/>
            </a:rPr>
            <a:t>“Pushing” yourself can make your symptoms worse and cause set backs</a:t>
          </a:r>
          <a:endParaRPr lang="en-US" dirty="0">
            <a:latin typeface="Calibri"/>
            <a:ea typeface="+mn-ea"/>
            <a:cs typeface="Calibri"/>
          </a:endParaRPr>
        </a:p>
      </dgm:t>
    </dgm:pt>
    <dgm:pt modelId="{450EE203-0808-447F-A438-D5B0ED91E34E}" type="parTrans" cxnId="{826E9C9A-339C-4DC7-9B02-3AB2D3BD14A5}">
      <dgm:prSet/>
      <dgm:spPr/>
      <dgm:t>
        <a:bodyPr/>
        <a:lstStyle/>
        <a:p>
          <a:endParaRPr lang="en-GB"/>
        </a:p>
      </dgm:t>
    </dgm:pt>
    <dgm:pt modelId="{FBAF225D-EBB0-432C-A40A-3E31F175180C}" type="sibTrans" cxnId="{826E9C9A-339C-4DC7-9B02-3AB2D3BD14A5}">
      <dgm:prSet/>
      <dgm:spPr/>
      <dgm:t>
        <a:bodyPr/>
        <a:lstStyle/>
        <a:p>
          <a:endParaRPr lang="en-GB"/>
        </a:p>
      </dgm:t>
    </dgm:pt>
    <dgm:pt modelId="{6CA428C0-D927-4159-B491-56EBB31E2AC0}" type="pres">
      <dgm:prSet presAssocID="{DC16437D-1D91-4ABA-89E3-A20931F9941D}" presName="Name0" presStyleCnt="0">
        <dgm:presLayoutVars>
          <dgm:dir/>
          <dgm:animLvl val="lvl"/>
          <dgm:resizeHandles val="exact"/>
        </dgm:presLayoutVars>
      </dgm:prSet>
      <dgm:spPr/>
      <dgm:t>
        <a:bodyPr/>
        <a:lstStyle/>
        <a:p>
          <a:endParaRPr lang="en-GB"/>
        </a:p>
      </dgm:t>
    </dgm:pt>
    <dgm:pt modelId="{497FA54D-A556-4056-B408-C8E28FB62201}" type="pres">
      <dgm:prSet presAssocID="{92FE44D9-05A9-451B-ABDF-F3FB3C929E52}" presName="linNode" presStyleCnt="0"/>
      <dgm:spPr/>
      <dgm:t>
        <a:bodyPr/>
        <a:lstStyle/>
        <a:p>
          <a:endParaRPr lang="en-GB"/>
        </a:p>
      </dgm:t>
    </dgm:pt>
    <dgm:pt modelId="{4AC94736-ADC1-4FBF-8A4B-67D2D4E6F59B}" type="pres">
      <dgm:prSet presAssocID="{92FE44D9-05A9-451B-ABDF-F3FB3C929E52}" presName="parentText" presStyleLbl="node1" presStyleIdx="0" presStyleCnt="4" custScaleX="134913">
        <dgm:presLayoutVars>
          <dgm:chMax val="1"/>
          <dgm:bulletEnabled val="1"/>
        </dgm:presLayoutVars>
      </dgm:prSet>
      <dgm:spPr>
        <a:prstGeom prst="roundRect">
          <a:avLst/>
        </a:prstGeom>
      </dgm:spPr>
      <dgm:t>
        <a:bodyPr/>
        <a:lstStyle/>
        <a:p>
          <a:endParaRPr lang="en-GB"/>
        </a:p>
      </dgm:t>
    </dgm:pt>
    <dgm:pt modelId="{1FAB84E9-C23A-40A3-86C6-2DECC43F89CF}" type="pres">
      <dgm:prSet presAssocID="{04DB74B6-85D1-4E68-835B-9DF23D492E17}" presName="sp" presStyleCnt="0"/>
      <dgm:spPr/>
      <dgm:t>
        <a:bodyPr/>
        <a:lstStyle/>
        <a:p>
          <a:endParaRPr lang="en-GB"/>
        </a:p>
      </dgm:t>
    </dgm:pt>
    <dgm:pt modelId="{DFF19453-9F21-4CD2-A476-CBBE78D1709A}" type="pres">
      <dgm:prSet presAssocID="{991385B1-7922-4E33-93EA-F812D501B7FE}" presName="linNode" presStyleCnt="0"/>
      <dgm:spPr/>
      <dgm:t>
        <a:bodyPr/>
        <a:lstStyle/>
        <a:p>
          <a:endParaRPr lang="en-GB"/>
        </a:p>
      </dgm:t>
    </dgm:pt>
    <dgm:pt modelId="{AF41E159-CF0E-4D46-842A-FDB2B05E1D46}" type="pres">
      <dgm:prSet presAssocID="{991385B1-7922-4E33-93EA-F812D501B7FE}" presName="parentText" presStyleLbl="node1" presStyleIdx="1" presStyleCnt="4" custScaleX="134913">
        <dgm:presLayoutVars>
          <dgm:chMax val="1"/>
          <dgm:bulletEnabled val="1"/>
        </dgm:presLayoutVars>
      </dgm:prSet>
      <dgm:spPr>
        <a:prstGeom prst="roundRect">
          <a:avLst/>
        </a:prstGeom>
      </dgm:spPr>
      <dgm:t>
        <a:bodyPr/>
        <a:lstStyle/>
        <a:p>
          <a:endParaRPr lang="en-GB"/>
        </a:p>
      </dgm:t>
    </dgm:pt>
    <dgm:pt modelId="{99C0BC67-19EC-43C3-B6A7-8CC1F0DCE5CF}" type="pres">
      <dgm:prSet presAssocID="{E8E1BFE1-7B06-471A-863F-2402EF3F0725}" presName="sp" presStyleCnt="0"/>
      <dgm:spPr/>
      <dgm:t>
        <a:bodyPr/>
        <a:lstStyle/>
        <a:p>
          <a:endParaRPr lang="en-GB"/>
        </a:p>
      </dgm:t>
    </dgm:pt>
    <dgm:pt modelId="{D813BA2B-01EA-40C0-92BC-378779B2A471}" type="pres">
      <dgm:prSet presAssocID="{8AEAF233-5318-4F2A-A22E-63A2099D34FA}" presName="linNode" presStyleCnt="0"/>
      <dgm:spPr/>
    </dgm:pt>
    <dgm:pt modelId="{3CB44A9F-9F45-4F6F-81D5-BE21762266E1}" type="pres">
      <dgm:prSet presAssocID="{8AEAF233-5318-4F2A-A22E-63A2099D34FA}" presName="parentText" presStyleLbl="node1" presStyleIdx="2" presStyleCnt="4" custScaleX="134913">
        <dgm:presLayoutVars>
          <dgm:chMax val="1"/>
          <dgm:bulletEnabled val="1"/>
        </dgm:presLayoutVars>
      </dgm:prSet>
      <dgm:spPr>
        <a:prstGeom prst="roundRect">
          <a:avLst/>
        </a:prstGeom>
      </dgm:spPr>
      <dgm:t>
        <a:bodyPr/>
        <a:lstStyle/>
        <a:p>
          <a:endParaRPr lang="en-GB"/>
        </a:p>
      </dgm:t>
    </dgm:pt>
    <dgm:pt modelId="{78B99891-B36E-4AB2-91B5-2982213D3500}" type="pres">
      <dgm:prSet presAssocID="{FBAF225D-EBB0-432C-A40A-3E31F175180C}" presName="sp" presStyleCnt="0"/>
      <dgm:spPr/>
    </dgm:pt>
    <dgm:pt modelId="{A2068A04-B0FB-48C6-BC60-791AFEB83CFA}" type="pres">
      <dgm:prSet presAssocID="{14F6722D-0B29-4F8F-9D29-57A911E00860}" presName="linNode" presStyleCnt="0"/>
      <dgm:spPr/>
      <dgm:t>
        <a:bodyPr/>
        <a:lstStyle/>
        <a:p>
          <a:endParaRPr lang="en-GB"/>
        </a:p>
      </dgm:t>
    </dgm:pt>
    <dgm:pt modelId="{A12D9C01-297A-4BBC-8974-779D7A6FD47E}" type="pres">
      <dgm:prSet presAssocID="{14F6722D-0B29-4F8F-9D29-57A911E00860}" presName="parentText" presStyleLbl="node1" presStyleIdx="3" presStyleCnt="4" custScaleX="134913">
        <dgm:presLayoutVars>
          <dgm:chMax val="1"/>
          <dgm:bulletEnabled val="1"/>
        </dgm:presLayoutVars>
      </dgm:prSet>
      <dgm:spPr>
        <a:prstGeom prst="roundRect">
          <a:avLst/>
        </a:prstGeom>
      </dgm:spPr>
      <dgm:t>
        <a:bodyPr/>
        <a:lstStyle/>
        <a:p>
          <a:endParaRPr lang="en-GB"/>
        </a:p>
      </dgm:t>
    </dgm:pt>
  </dgm:ptLst>
  <dgm:cxnLst>
    <dgm:cxn modelId="{4CE90D31-27A1-47FB-8C66-AE07D6635EF2}" type="presOf" srcId="{14F6722D-0B29-4F8F-9D29-57A911E00860}" destId="{A12D9C01-297A-4BBC-8974-779D7A6FD47E}" srcOrd="0" destOrd="0" presId="urn:microsoft.com/office/officeart/2005/8/layout/vList5"/>
    <dgm:cxn modelId="{826E9C9A-339C-4DC7-9B02-3AB2D3BD14A5}" srcId="{DC16437D-1D91-4ABA-89E3-A20931F9941D}" destId="{8AEAF233-5318-4F2A-A22E-63A2099D34FA}" srcOrd="2" destOrd="0" parTransId="{450EE203-0808-447F-A438-D5B0ED91E34E}" sibTransId="{FBAF225D-EBB0-432C-A40A-3E31F175180C}"/>
    <dgm:cxn modelId="{0CDE9BB5-0B66-4456-866E-993C4802671D}" srcId="{DC16437D-1D91-4ABA-89E3-A20931F9941D}" destId="{14F6722D-0B29-4F8F-9D29-57A911E00860}" srcOrd="3" destOrd="0" parTransId="{CAF538D1-9C13-4661-863E-D2B7A6F4192B}" sibTransId="{9876D94E-1607-4114-8AC4-B28DBDBCDAE6}"/>
    <dgm:cxn modelId="{05C73491-2475-4419-85AD-3F68E0A277D0}" type="presOf" srcId="{92FE44D9-05A9-451B-ABDF-F3FB3C929E52}" destId="{4AC94736-ADC1-4FBF-8A4B-67D2D4E6F59B}" srcOrd="0" destOrd="0" presId="urn:microsoft.com/office/officeart/2005/8/layout/vList5"/>
    <dgm:cxn modelId="{3CB75D2F-4884-492C-A31D-AFF96E10A4FE}" srcId="{DC16437D-1D91-4ABA-89E3-A20931F9941D}" destId="{92FE44D9-05A9-451B-ABDF-F3FB3C929E52}" srcOrd="0" destOrd="0" parTransId="{FB5F9455-0E3C-4777-94B5-EE8A2318C237}" sibTransId="{04DB74B6-85D1-4E68-835B-9DF23D492E17}"/>
    <dgm:cxn modelId="{5895C43B-80FA-4209-B4E8-FE1AC6A74FC0}" type="presOf" srcId="{991385B1-7922-4E33-93EA-F812D501B7FE}" destId="{AF41E159-CF0E-4D46-842A-FDB2B05E1D46}" srcOrd="0" destOrd="0" presId="urn:microsoft.com/office/officeart/2005/8/layout/vList5"/>
    <dgm:cxn modelId="{494E84B9-08F0-4C27-91C7-CFE13277650C}" type="presOf" srcId="{DC16437D-1D91-4ABA-89E3-A20931F9941D}" destId="{6CA428C0-D927-4159-B491-56EBB31E2AC0}" srcOrd="0" destOrd="0" presId="urn:microsoft.com/office/officeart/2005/8/layout/vList5"/>
    <dgm:cxn modelId="{9DC3D67F-9343-4BD8-8A73-AC69F7FFADD7}" srcId="{DC16437D-1D91-4ABA-89E3-A20931F9941D}" destId="{991385B1-7922-4E33-93EA-F812D501B7FE}" srcOrd="1" destOrd="0" parTransId="{BC27307C-0430-427E-959E-6A7B82F5F1FC}" sibTransId="{E8E1BFE1-7B06-471A-863F-2402EF3F0725}"/>
    <dgm:cxn modelId="{8A10ED32-250D-4CF9-B9F6-EA74415D30E0}" type="presOf" srcId="{8AEAF233-5318-4F2A-A22E-63A2099D34FA}" destId="{3CB44A9F-9F45-4F6F-81D5-BE21762266E1}" srcOrd="0" destOrd="0" presId="urn:microsoft.com/office/officeart/2005/8/layout/vList5"/>
    <dgm:cxn modelId="{674625AA-8032-4E8D-B364-6D0E4C8A2760}" type="presParOf" srcId="{6CA428C0-D927-4159-B491-56EBB31E2AC0}" destId="{497FA54D-A556-4056-B408-C8E28FB62201}" srcOrd="0" destOrd="0" presId="urn:microsoft.com/office/officeart/2005/8/layout/vList5"/>
    <dgm:cxn modelId="{11CA6E01-338A-4BD7-83C1-2EBA0B9901A2}" type="presParOf" srcId="{497FA54D-A556-4056-B408-C8E28FB62201}" destId="{4AC94736-ADC1-4FBF-8A4B-67D2D4E6F59B}" srcOrd="0" destOrd="0" presId="urn:microsoft.com/office/officeart/2005/8/layout/vList5"/>
    <dgm:cxn modelId="{C7698ACD-843A-4FEA-A80B-D8D04BCC41A0}" type="presParOf" srcId="{6CA428C0-D927-4159-B491-56EBB31E2AC0}" destId="{1FAB84E9-C23A-40A3-86C6-2DECC43F89CF}" srcOrd="1" destOrd="0" presId="urn:microsoft.com/office/officeart/2005/8/layout/vList5"/>
    <dgm:cxn modelId="{1A89C082-9EA4-4726-BCA3-AB97011EEFE0}" type="presParOf" srcId="{6CA428C0-D927-4159-B491-56EBB31E2AC0}" destId="{DFF19453-9F21-4CD2-A476-CBBE78D1709A}" srcOrd="2" destOrd="0" presId="urn:microsoft.com/office/officeart/2005/8/layout/vList5"/>
    <dgm:cxn modelId="{C3EC83D8-7B30-4712-8A27-0C5620D53DB2}" type="presParOf" srcId="{DFF19453-9F21-4CD2-A476-CBBE78D1709A}" destId="{AF41E159-CF0E-4D46-842A-FDB2B05E1D46}" srcOrd="0" destOrd="0" presId="urn:microsoft.com/office/officeart/2005/8/layout/vList5"/>
    <dgm:cxn modelId="{0109518A-904A-4662-B804-75CB66BEAC32}" type="presParOf" srcId="{6CA428C0-D927-4159-B491-56EBB31E2AC0}" destId="{99C0BC67-19EC-43C3-B6A7-8CC1F0DCE5CF}" srcOrd="3" destOrd="0" presId="urn:microsoft.com/office/officeart/2005/8/layout/vList5"/>
    <dgm:cxn modelId="{C6C4E9AD-FC37-4577-ACFA-0A591BA18ABA}" type="presParOf" srcId="{6CA428C0-D927-4159-B491-56EBB31E2AC0}" destId="{D813BA2B-01EA-40C0-92BC-378779B2A471}" srcOrd="4" destOrd="0" presId="urn:microsoft.com/office/officeart/2005/8/layout/vList5"/>
    <dgm:cxn modelId="{2A7F8E77-A45D-4592-9465-DC1969D662AE}" type="presParOf" srcId="{D813BA2B-01EA-40C0-92BC-378779B2A471}" destId="{3CB44A9F-9F45-4F6F-81D5-BE21762266E1}" srcOrd="0" destOrd="0" presId="urn:microsoft.com/office/officeart/2005/8/layout/vList5"/>
    <dgm:cxn modelId="{55F775A8-A6B3-4973-B07D-085708C410EE}" type="presParOf" srcId="{6CA428C0-D927-4159-B491-56EBB31E2AC0}" destId="{78B99891-B36E-4AB2-91B5-2982213D3500}" srcOrd="5" destOrd="0" presId="urn:microsoft.com/office/officeart/2005/8/layout/vList5"/>
    <dgm:cxn modelId="{90E88586-041D-4719-8C51-2751D87AC1F0}" type="presParOf" srcId="{6CA428C0-D927-4159-B491-56EBB31E2AC0}" destId="{A2068A04-B0FB-48C6-BC60-791AFEB83CFA}" srcOrd="6" destOrd="0" presId="urn:microsoft.com/office/officeart/2005/8/layout/vList5"/>
    <dgm:cxn modelId="{B0A1B36D-174F-4FA7-A381-429222292F1A}" type="presParOf" srcId="{A2068A04-B0FB-48C6-BC60-791AFEB83CFA}" destId="{A12D9C01-297A-4BBC-8974-779D7A6FD47E}"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8FAF5-88C8-4B53-A295-D9544DE8471E}">
      <dsp:nvSpPr>
        <dsp:cNvPr id="0" name=""/>
        <dsp:cNvSpPr/>
      </dsp:nvSpPr>
      <dsp:spPr>
        <a:xfrm>
          <a:off x="0" y="116883"/>
          <a:ext cx="8128000" cy="6715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smtClean="0"/>
            <a:t>What is the Autonomic Nervous System (ANS)</a:t>
          </a:r>
          <a:endParaRPr lang="en-GB" sz="2800" kern="1200" dirty="0"/>
        </a:p>
      </dsp:txBody>
      <dsp:txXfrm>
        <a:off x="32784" y="149667"/>
        <a:ext cx="8062432" cy="606012"/>
      </dsp:txXfrm>
    </dsp:sp>
    <dsp:sp modelId="{F2F731F8-D11A-4B26-BBD0-7E90C5D3463E}">
      <dsp:nvSpPr>
        <dsp:cNvPr id="0" name=""/>
        <dsp:cNvSpPr/>
      </dsp:nvSpPr>
      <dsp:spPr>
        <a:xfrm>
          <a:off x="0" y="869103"/>
          <a:ext cx="8128000" cy="6715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smtClean="0"/>
            <a:t>Sympathetic Vs Parasympathetic</a:t>
          </a:r>
          <a:endParaRPr lang="en-GB" sz="2800" kern="1200"/>
        </a:p>
      </dsp:txBody>
      <dsp:txXfrm>
        <a:off x="32784" y="901887"/>
        <a:ext cx="8062432" cy="606012"/>
      </dsp:txXfrm>
    </dsp:sp>
    <dsp:sp modelId="{D18035C1-95C1-4BF6-85EB-D57A935493F1}">
      <dsp:nvSpPr>
        <dsp:cNvPr id="0" name=""/>
        <dsp:cNvSpPr/>
      </dsp:nvSpPr>
      <dsp:spPr>
        <a:xfrm>
          <a:off x="0" y="1621323"/>
          <a:ext cx="8128000" cy="6715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smtClean="0"/>
            <a:t>Dysautonomia symptoms and Treatment</a:t>
          </a:r>
          <a:endParaRPr lang="en-GB" sz="2800" kern="1200"/>
        </a:p>
      </dsp:txBody>
      <dsp:txXfrm>
        <a:off x="32784" y="1654107"/>
        <a:ext cx="8062432" cy="606012"/>
      </dsp:txXfrm>
    </dsp:sp>
    <dsp:sp modelId="{48D95C3E-749E-426C-A9B0-A43845A23FEF}">
      <dsp:nvSpPr>
        <dsp:cNvPr id="0" name=""/>
        <dsp:cNvSpPr/>
      </dsp:nvSpPr>
      <dsp:spPr>
        <a:xfrm>
          <a:off x="0" y="2373543"/>
          <a:ext cx="8128000" cy="671580"/>
        </a:xfrm>
        <a:prstGeom prst="roundRect">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smtClean="0"/>
            <a:t>Discussion and break</a:t>
          </a:r>
          <a:endParaRPr lang="en-GB" sz="2800" kern="1200" dirty="0"/>
        </a:p>
      </dsp:txBody>
      <dsp:txXfrm>
        <a:off x="32784" y="2406327"/>
        <a:ext cx="8062432" cy="606012"/>
      </dsp:txXfrm>
    </dsp:sp>
    <dsp:sp modelId="{DC920B1D-9FCF-4D70-AF6D-67CC655AC7AE}">
      <dsp:nvSpPr>
        <dsp:cNvPr id="0" name=""/>
        <dsp:cNvSpPr/>
      </dsp:nvSpPr>
      <dsp:spPr>
        <a:xfrm>
          <a:off x="0" y="3125763"/>
          <a:ext cx="8128000" cy="6715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smtClean="0"/>
            <a:t>Post Exertional Symptom exacerbation</a:t>
          </a:r>
          <a:endParaRPr lang="en-GB" sz="2800" kern="1200"/>
        </a:p>
      </dsp:txBody>
      <dsp:txXfrm>
        <a:off x="32784" y="3158547"/>
        <a:ext cx="8062432" cy="606012"/>
      </dsp:txXfrm>
    </dsp:sp>
    <dsp:sp modelId="{24BEC2CD-8FED-4CA0-8C1D-AF488360E2E4}">
      <dsp:nvSpPr>
        <dsp:cNvPr id="0" name=""/>
        <dsp:cNvSpPr/>
      </dsp:nvSpPr>
      <dsp:spPr>
        <a:xfrm>
          <a:off x="0" y="3877983"/>
          <a:ext cx="8128000" cy="6715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smtClean="0"/>
            <a:t>Pain Management</a:t>
          </a:r>
          <a:endParaRPr lang="en-GB" sz="2800" kern="1200"/>
        </a:p>
      </dsp:txBody>
      <dsp:txXfrm>
        <a:off x="32784" y="3910767"/>
        <a:ext cx="8062432" cy="606012"/>
      </dsp:txXfrm>
    </dsp:sp>
    <dsp:sp modelId="{3DB00436-08A2-472A-A6FF-B9EE38A26885}">
      <dsp:nvSpPr>
        <dsp:cNvPr id="0" name=""/>
        <dsp:cNvSpPr/>
      </dsp:nvSpPr>
      <dsp:spPr>
        <a:xfrm>
          <a:off x="0" y="4630203"/>
          <a:ext cx="8128000" cy="6715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smtClean="0"/>
            <a:t>Meditation</a:t>
          </a:r>
          <a:endParaRPr lang="en-GB" sz="2800" kern="1200"/>
        </a:p>
      </dsp:txBody>
      <dsp:txXfrm>
        <a:off x="32784" y="4662987"/>
        <a:ext cx="8062432" cy="606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4ECB4-15D8-4528-B8EE-DE1024611753}">
      <dsp:nvSpPr>
        <dsp:cNvPr id="0" name=""/>
        <dsp:cNvSpPr/>
      </dsp:nvSpPr>
      <dsp:spPr>
        <a:xfrm>
          <a:off x="1920697" y="1946074"/>
          <a:ext cx="2409332" cy="2084170"/>
        </a:xfrm>
        <a:prstGeom prst="hexagon">
          <a:avLst>
            <a:gd name="adj" fmla="val 28570"/>
            <a:gd name="vf" fmla="val 115470"/>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buNone/>
          </a:pPr>
          <a:r>
            <a:rPr lang="en-GB" sz="2200" kern="1200" dirty="0">
              <a:latin typeface="Calibri" panose="020F0502020204030204" pitchFamily="34" charset="0"/>
              <a:cs typeface="Calibri" panose="020F0502020204030204" pitchFamily="34" charset="0"/>
            </a:rPr>
            <a:t>Autonomic nervous system (ANS)</a:t>
          </a:r>
        </a:p>
      </dsp:txBody>
      <dsp:txXfrm>
        <a:off x="2319957" y="2291450"/>
        <a:ext cx="1610812" cy="1393418"/>
      </dsp:txXfrm>
    </dsp:sp>
    <dsp:sp modelId="{E03CE0FB-DFC9-4953-A031-61BEA8868379}">
      <dsp:nvSpPr>
        <dsp:cNvPr id="0" name=""/>
        <dsp:cNvSpPr/>
      </dsp:nvSpPr>
      <dsp:spPr>
        <a:xfrm>
          <a:off x="3529558" y="898420"/>
          <a:ext cx="909033" cy="78325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03B3D9-25E1-46BB-BCA2-98895882DE78}">
      <dsp:nvSpPr>
        <dsp:cNvPr id="0" name=""/>
        <dsp:cNvSpPr/>
      </dsp:nvSpPr>
      <dsp:spPr>
        <a:xfrm>
          <a:off x="2242787" y="0"/>
          <a:ext cx="1974430" cy="1708114"/>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a:latin typeface="Calibri" panose="020F0502020204030204" pitchFamily="34" charset="0"/>
              <a:cs typeface="Calibri" panose="020F0502020204030204" pitchFamily="34" charset="0"/>
            </a:rPr>
            <a:t>Heart rate and blood pressure regulation</a:t>
          </a:r>
        </a:p>
      </dsp:txBody>
      <dsp:txXfrm>
        <a:off x="2569992" y="283071"/>
        <a:ext cx="1320020" cy="1141972"/>
      </dsp:txXfrm>
    </dsp:sp>
    <dsp:sp modelId="{1A5E9E5A-2440-4C3B-8265-8F9B22A338B2}">
      <dsp:nvSpPr>
        <dsp:cNvPr id="0" name=""/>
        <dsp:cNvSpPr/>
      </dsp:nvSpPr>
      <dsp:spPr>
        <a:xfrm>
          <a:off x="4590471" y="2362686"/>
          <a:ext cx="909033" cy="78325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9F3D0E-E1BB-4BDB-9C68-346980AF5840}">
      <dsp:nvSpPr>
        <dsp:cNvPr id="0" name=""/>
        <dsp:cNvSpPr/>
      </dsp:nvSpPr>
      <dsp:spPr>
        <a:xfrm>
          <a:off x="4053570" y="1050605"/>
          <a:ext cx="1974430" cy="1708114"/>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a:latin typeface="Calibri" panose="020F0502020204030204" pitchFamily="34" charset="0"/>
              <a:cs typeface="Calibri" panose="020F0502020204030204" pitchFamily="34" charset="0"/>
            </a:rPr>
            <a:t>Digestion</a:t>
          </a:r>
        </a:p>
      </dsp:txBody>
      <dsp:txXfrm>
        <a:off x="4380775" y="1333676"/>
        <a:ext cx="1320020" cy="1141972"/>
      </dsp:txXfrm>
    </dsp:sp>
    <dsp:sp modelId="{2A9888B7-6FAD-4E4D-A07A-4DD1B87A071B}">
      <dsp:nvSpPr>
        <dsp:cNvPr id="0" name=""/>
        <dsp:cNvSpPr/>
      </dsp:nvSpPr>
      <dsp:spPr>
        <a:xfrm>
          <a:off x="3853493" y="4015567"/>
          <a:ext cx="909033" cy="78325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7073F-B23B-430C-9FCF-A81FB2F28840}">
      <dsp:nvSpPr>
        <dsp:cNvPr id="0" name=""/>
        <dsp:cNvSpPr/>
      </dsp:nvSpPr>
      <dsp:spPr>
        <a:xfrm>
          <a:off x="4053570" y="3115972"/>
          <a:ext cx="1974430" cy="1708114"/>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a:latin typeface="Calibri" panose="020F0502020204030204" pitchFamily="34" charset="0"/>
              <a:cs typeface="Calibri" panose="020F0502020204030204" pitchFamily="34" charset="0"/>
            </a:rPr>
            <a:t>Bladder control</a:t>
          </a:r>
        </a:p>
      </dsp:txBody>
      <dsp:txXfrm>
        <a:off x="4380775" y="3399043"/>
        <a:ext cx="1320020" cy="1141972"/>
      </dsp:txXfrm>
    </dsp:sp>
    <dsp:sp modelId="{33DE4DC6-4935-4F14-BE6F-AEB25BA12480}">
      <dsp:nvSpPr>
        <dsp:cNvPr id="0" name=""/>
        <dsp:cNvSpPr/>
      </dsp:nvSpPr>
      <dsp:spPr>
        <a:xfrm>
          <a:off x="2025337" y="4187142"/>
          <a:ext cx="909033" cy="78325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27E0A6-B6D9-489D-B196-811988D6EB8C}">
      <dsp:nvSpPr>
        <dsp:cNvPr id="0" name=""/>
        <dsp:cNvSpPr/>
      </dsp:nvSpPr>
      <dsp:spPr>
        <a:xfrm>
          <a:off x="2242787" y="4167752"/>
          <a:ext cx="1974430" cy="1708114"/>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a:latin typeface="Calibri" panose="020F0502020204030204" pitchFamily="34" charset="0"/>
              <a:cs typeface="Calibri" panose="020F0502020204030204" pitchFamily="34" charset="0"/>
            </a:rPr>
            <a:t>Sweating</a:t>
          </a:r>
        </a:p>
      </dsp:txBody>
      <dsp:txXfrm>
        <a:off x="2569992" y="4450823"/>
        <a:ext cx="1320020" cy="1141972"/>
      </dsp:txXfrm>
    </dsp:sp>
    <dsp:sp modelId="{A301A0E6-27B9-4E1F-AB5E-EDFC333E9276}">
      <dsp:nvSpPr>
        <dsp:cNvPr id="0" name=""/>
        <dsp:cNvSpPr/>
      </dsp:nvSpPr>
      <dsp:spPr>
        <a:xfrm>
          <a:off x="947050" y="2723464"/>
          <a:ext cx="909033" cy="78325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82D474-6E58-4A70-8EC4-C8BA0231B03D}">
      <dsp:nvSpPr>
        <dsp:cNvPr id="0" name=""/>
        <dsp:cNvSpPr/>
      </dsp:nvSpPr>
      <dsp:spPr>
        <a:xfrm>
          <a:off x="423599" y="3117147"/>
          <a:ext cx="1974430" cy="1708114"/>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a:latin typeface="Calibri" panose="020F0502020204030204" pitchFamily="34" charset="0"/>
              <a:cs typeface="Calibri" panose="020F0502020204030204" pitchFamily="34" charset="0"/>
            </a:rPr>
            <a:t>Stress response</a:t>
          </a:r>
        </a:p>
      </dsp:txBody>
      <dsp:txXfrm>
        <a:off x="750804" y="3400218"/>
        <a:ext cx="1320020" cy="1141972"/>
      </dsp:txXfrm>
    </dsp:sp>
    <dsp:sp modelId="{69B8FA5A-FF5A-4FF9-9784-412709EC2E5D}">
      <dsp:nvSpPr>
        <dsp:cNvPr id="0" name=""/>
        <dsp:cNvSpPr/>
      </dsp:nvSpPr>
      <dsp:spPr>
        <a:xfrm>
          <a:off x="423599" y="1048254"/>
          <a:ext cx="1974430" cy="1708114"/>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a:latin typeface="Calibri" panose="020F0502020204030204" pitchFamily="34" charset="0"/>
              <a:cs typeface="Calibri" panose="020F0502020204030204" pitchFamily="34" charset="0"/>
            </a:rPr>
            <a:t>Pupils dilate</a:t>
          </a:r>
        </a:p>
      </dsp:txBody>
      <dsp:txXfrm>
        <a:off x="750804" y="1331325"/>
        <a:ext cx="1320020" cy="11419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68191-6D4A-4093-92C5-3BBD9AFD8D7A}">
      <dsp:nvSpPr>
        <dsp:cNvPr id="0" name=""/>
        <dsp:cNvSpPr/>
      </dsp:nvSpPr>
      <dsp:spPr>
        <a:xfrm>
          <a:off x="3634" y="112492"/>
          <a:ext cx="1967938" cy="1180762"/>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Palpitations</a:t>
          </a:r>
          <a:endParaRPr lang="en-US" sz="2400" b="1" kern="1200" dirty="0">
            <a:latin typeface="Calibri" panose="020F0502020204030204" pitchFamily="34" charset="0"/>
            <a:cs typeface="Calibri" panose="020F0502020204030204" pitchFamily="34" charset="0"/>
          </a:endParaRPr>
        </a:p>
      </dsp:txBody>
      <dsp:txXfrm>
        <a:off x="3634" y="112492"/>
        <a:ext cx="1967938" cy="1180762"/>
      </dsp:txXfrm>
    </dsp:sp>
    <dsp:sp modelId="{66120966-64F1-4EF7-8F4F-D2921CDB9977}">
      <dsp:nvSpPr>
        <dsp:cNvPr id="0" name=""/>
        <dsp:cNvSpPr/>
      </dsp:nvSpPr>
      <dsp:spPr>
        <a:xfrm>
          <a:off x="2168366" y="112492"/>
          <a:ext cx="1967938" cy="1180762"/>
        </a:xfrm>
        <a:prstGeom prst="rect">
          <a:avLst/>
        </a:prstGeom>
        <a:solidFill>
          <a:schemeClr val="accent2">
            <a:hueOff val="-547152"/>
            <a:satOff val="-494"/>
            <a:lumOff val="-11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Tachycardia</a:t>
          </a:r>
          <a:endParaRPr lang="en-US" sz="2400" b="1" kern="1200" dirty="0">
            <a:latin typeface="Calibri" panose="020F0502020204030204" pitchFamily="34" charset="0"/>
            <a:cs typeface="Calibri" panose="020F0502020204030204" pitchFamily="34" charset="0"/>
          </a:endParaRPr>
        </a:p>
      </dsp:txBody>
      <dsp:txXfrm>
        <a:off x="2168366" y="112492"/>
        <a:ext cx="1967938" cy="1180762"/>
      </dsp:txXfrm>
    </dsp:sp>
    <dsp:sp modelId="{736ADC5E-9B5F-4F75-B074-06E123093E2E}">
      <dsp:nvSpPr>
        <dsp:cNvPr id="0" name=""/>
        <dsp:cNvSpPr/>
      </dsp:nvSpPr>
      <dsp:spPr>
        <a:xfrm>
          <a:off x="4333098" y="112492"/>
          <a:ext cx="1967938" cy="1180762"/>
        </a:xfrm>
        <a:prstGeom prst="rect">
          <a:avLst/>
        </a:prstGeom>
        <a:solidFill>
          <a:schemeClr val="accent2">
            <a:hueOff val="-1094304"/>
            <a:satOff val="-987"/>
            <a:lumOff val="-22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Chest pain</a:t>
          </a:r>
          <a:endParaRPr lang="en-US" sz="2400" b="1" kern="1200" dirty="0">
            <a:latin typeface="Calibri" panose="020F0502020204030204" pitchFamily="34" charset="0"/>
            <a:cs typeface="Calibri" panose="020F0502020204030204" pitchFamily="34" charset="0"/>
          </a:endParaRPr>
        </a:p>
      </dsp:txBody>
      <dsp:txXfrm>
        <a:off x="4333098" y="112492"/>
        <a:ext cx="1967938" cy="1180762"/>
      </dsp:txXfrm>
    </dsp:sp>
    <dsp:sp modelId="{C37FABAF-FE91-4ED7-B87C-3B226F7F876E}">
      <dsp:nvSpPr>
        <dsp:cNvPr id="0" name=""/>
        <dsp:cNvSpPr/>
      </dsp:nvSpPr>
      <dsp:spPr>
        <a:xfrm>
          <a:off x="6497830" y="112492"/>
          <a:ext cx="1967938" cy="1180762"/>
        </a:xfrm>
        <a:prstGeom prst="rect">
          <a:avLst/>
        </a:prstGeom>
        <a:solidFill>
          <a:schemeClr val="accent2">
            <a:hueOff val="-1641456"/>
            <a:satOff val="-1481"/>
            <a:lumOff val="-33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Dizziness</a:t>
          </a:r>
          <a:endParaRPr lang="en-US" sz="2400" b="1" kern="1200" dirty="0">
            <a:latin typeface="Calibri" panose="020F0502020204030204" pitchFamily="34" charset="0"/>
            <a:cs typeface="Calibri" panose="020F0502020204030204" pitchFamily="34" charset="0"/>
          </a:endParaRPr>
        </a:p>
      </dsp:txBody>
      <dsp:txXfrm>
        <a:off x="6497830" y="112492"/>
        <a:ext cx="1967938" cy="1180762"/>
      </dsp:txXfrm>
    </dsp:sp>
    <dsp:sp modelId="{6333EDC7-B5C9-4D54-8717-CA598D87D683}">
      <dsp:nvSpPr>
        <dsp:cNvPr id="0" name=""/>
        <dsp:cNvSpPr/>
      </dsp:nvSpPr>
      <dsp:spPr>
        <a:xfrm>
          <a:off x="8662562" y="112492"/>
          <a:ext cx="1967938" cy="1180762"/>
        </a:xfrm>
        <a:prstGeom prst="rect">
          <a:avLst/>
        </a:prstGeom>
        <a:solidFill>
          <a:schemeClr val="accent2">
            <a:hueOff val="-2188608"/>
            <a:satOff val="-1975"/>
            <a:lumOff val="-44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Fainting</a:t>
          </a:r>
          <a:endParaRPr lang="en-US" sz="2400" b="1" kern="1200" dirty="0">
            <a:latin typeface="Calibri" panose="020F0502020204030204" pitchFamily="34" charset="0"/>
            <a:cs typeface="Calibri" panose="020F0502020204030204" pitchFamily="34" charset="0"/>
          </a:endParaRPr>
        </a:p>
      </dsp:txBody>
      <dsp:txXfrm>
        <a:off x="8662562" y="112492"/>
        <a:ext cx="1967938" cy="1180762"/>
      </dsp:txXfrm>
    </dsp:sp>
    <dsp:sp modelId="{3A005003-7718-4FB6-BBC8-DADC9BF61057}">
      <dsp:nvSpPr>
        <dsp:cNvPr id="0" name=""/>
        <dsp:cNvSpPr/>
      </dsp:nvSpPr>
      <dsp:spPr>
        <a:xfrm>
          <a:off x="3634" y="1490049"/>
          <a:ext cx="1967938" cy="1180762"/>
        </a:xfrm>
        <a:prstGeom prst="rect">
          <a:avLst/>
        </a:prstGeom>
        <a:solidFill>
          <a:schemeClr val="accent2">
            <a:hueOff val="-2735760"/>
            <a:satOff val="-2469"/>
            <a:lumOff val="-55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Shortness of breath</a:t>
          </a:r>
          <a:endParaRPr lang="en-US" sz="2400" b="1" kern="1200" dirty="0">
            <a:latin typeface="Calibri" panose="020F0502020204030204" pitchFamily="34" charset="0"/>
            <a:cs typeface="Calibri" panose="020F0502020204030204" pitchFamily="34" charset="0"/>
          </a:endParaRPr>
        </a:p>
      </dsp:txBody>
      <dsp:txXfrm>
        <a:off x="3634" y="1490049"/>
        <a:ext cx="1967938" cy="1180762"/>
      </dsp:txXfrm>
    </dsp:sp>
    <dsp:sp modelId="{ACC239B0-6222-444E-BEDA-0D71147351AE}">
      <dsp:nvSpPr>
        <dsp:cNvPr id="0" name=""/>
        <dsp:cNvSpPr/>
      </dsp:nvSpPr>
      <dsp:spPr>
        <a:xfrm>
          <a:off x="2168366" y="1490049"/>
          <a:ext cx="1967938" cy="1180762"/>
        </a:xfrm>
        <a:prstGeom prst="rect">
          <a:avLst/>
        </a:prstGeom>
        <a:solidFill>
          <a:schemeClr val="accent2">
            <a:hueOff val="-3282912"/>
            <a:satOff val="-2962"/>
            <a:lumOff val="-66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Brain fog</a:t>
          </a:r>
          <a:endParaRPr lang="en-US" sz="2400" b="1" kern="1200" dirty="0">
            <a:latin typeface="Calibri" panose="020F0502020204030204" pitchFamily="34" charset="0"/>
            <a:cs typeface="Calibri" panose="020F0502020204030204" pitchFamily="34" charset="0"/>
          </a:endParaRPr>
        </a:p>
      </dsp:txBody>
      <dsp:txXfrm>
        <a:off x="2168366" y="1490049"/>
        <a:ext cx="1967938" cy="1180762"/>
      </dsp:txXfrm>
    </dsp:sp>
    <dsp:sp modelId="{54550A57-EFB1-4E38-A62B-5F1EAF7A2391}">
      <dsp:nvSpPr>
        <dsp:cNvPr id="0" name=""/>
        <dsp:cNvSpPr/>
      </dsp:nvSpPr>
      <dsp:spPr>
        <a:xfrm>
          <a:off x="4333098" y="1490049"/>
          <a:ext cx="1967938" cy="1180762"/>
        </a:xfrm>
        <a:prstGeom prst="rect">
          <a:avLst/>
        </a:prstGeom>
        <a:solidFill>
          <a:schemeClr val="accent2">
            <a:hueOff val="-3830064"/>
            <a:satOff val="-3456"/>
            <a:lumOff val="-77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Headaches</a:t>
          </a:r>
          <a:endParaRPr lang="en-US" sz="2400" b="1" kern="1200" dirty="0">
            <a:latin typeface="Calibri" panose="020F0502020204030204" pitchFamily="34" charset="0"/>
            <a:cs typeface="Calibri" panose="020F0502020204030204" pitchFamily="34" charset="0"/>
          </a:endParaRPr>
        </a:p>
      </dsp:txBody>
      <dsp:txXfrm>
        <a:off x="4333098" y="1490049"/>
        <a:ext cx="1967938" cy="1180762"/>
      </dsp:txXfrm>
    </dsp:sp>
    <dsp:sp modelId="{7B330AAF-4A0A-4838-9E3C-B952C6BEDABC}">
      <dsp:nvSpPr>
        <dsp:cNvPr id="0" name=""/>
        <dsp:cNvSpPr/>
      </dsp:nvSpPr>
      <dsp:spPr>
        <a:xfrm>
          <a:off x="6497830" y="1490049"/>
          <a:ext cx="1967938" cy="1180762"/>
        </a:xfrm>
        <a:prstGeom prst="rect">
          <a:avLst/>
        </a:prstGeom>
        <a:solidFill>
          <a:schemeClr val="accent2">
            <a:hueOff val="-4377215"/>
            <a:satOff val="-3950"/>
            <a:lumOff val="-88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a:latin typeface="Calibri" panose="020F0502020204030204" pitchFamily="34" charset="0"/>
              <a:cs typeface="Calibri" panose="020F0502020204030204" pitchFamily="34" charset="0"/>
            </a:rPr>
            <a:t>Shaking</a:t>
          </a:r>
          <a:endParaRPr lang="en-US" sz="2400" b="1" kern="1200">
            <a:latin typeface="Calibri" panose="020F0502020204030204" pitchFamily="34" charset="0"/>
            <a:cs typeface="Calibri" panose="020F0502020204030204" pitchFamily="34" charset="0"/>
          </a:endParaRPr>
        </a:p>
      </dsp:txBody>
      <dsp:txXfrm>
        <a:off x="6497830" y="1490049"/>
        <a:ext cx="1967938" cy="1180762"/>
      </dsp:txXfrm>
    </dsp:sp>
    <dsp:sp modelId="{BEEF819E-6485-4C3E-8366-480030D42D83}">
      <dsp:nvSpPr>
        <dsp:cNvPr id="0" name=""/>
        <dsp:cNvSpPr/>
      </dsp:nvSpPr>
      <dsp:spPr>
        <a:xfrm>
          <a:off x="8662562" y="1490049"/>
          <a:ext cx="1967938" cy="1180762"/>
        </a:xfrm>
        <a:prstGeom prst="rect">
          <a:avLst/>
        </a:prstGeom>
        <a:solidFill>
          <a:schemeClr val="accent2">
            <a:hueOff val="-4924368"/>
            <a:satOff val="-4444"/>
            <a:lumOff val="-99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Temperature dysregulation</a:t>
          </a:r>
          <a:endParaRPr lang="en-US" sz="2400" b="1" kern="1200" dirty="0">
            <a:latin typeface="Calibri" panose="020F0502020204030204" pitchFamily="34" charset="0"/>
            <a:cs typeface="Calibri" panose="020F0502020204030204" pitchFamily="34" charset="0"/>
          </a:endParaRPr>
        </a:p>
      </dsp:txBody>
      <dsp:txXfrm>
        <a:off x="8662562" y="1490049"/>
        <a:ext cx="1967938" cy="1180762"/>
      </dsp:txXfrm>
    </dsp:sp>
    <dsp:sp modelId="{CEB04EC4-BB57-4419-9B27-6C532B315BA6}">
      <dsp:nvSpPr>
        <dsp:cNvPr id="0" name=""/>
        <dsp:cNvSpPr/>
      </dsp:nvSpPr>
      <dsp:spPr>
        <a:xfrm>
          <a:off x="3634" y="2867605"/>
          <a:ext cx="1967938" cy="1180762"/>
        </a:xfrm>
        <a:prstGeom prst="rect">
          <a:avLst/>
        </a:prstGeom>
        <a:solidFill>
          <a:schemeClr val="accent2">
            <a:hueOff val="-5471519"/>
            <a:satOff val="-4937"/>
            <a:lumOff val="-110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a:latin typeface="Calibri" panose="020F0502020204030204" pitchFamily="34" charset="0"/>
              <a:cs typeface="Calibri" panose="020F0502020204030204" pitchFamily="34" charset="0"/>
            </a:rPr>
            <a:t>Gastro symptoms</a:t>
          </a:r>
          <a:endParaRPr lang="en-US" sz="2400" b="1" kern="1200">
            <a:latin typeface="Calibri" panose="020F0502020204030204" pitchFamily="34" charset="0"/>
            <a:cs typeface="Calibri" panose="020F0502020204030204" pitchFamily="34" charset="0"/>
          </a:endParaRPr>
        </a:p>
      </dsp:txBody>
      <dsp:txXfrm>
        <a:off x="3634" y="2867605"/>
        <a:ext cx="1967938" cy="1180762"/>
      </dsp:txXfrm>
    </dsp:sp>
    <dsp:sp modelId="{D88F0083-3FF1-4B0C-BF83-24244AB7E5C7}">
      <dsp:nvSpPr>
        <dsp:cNvPr id="0" name=""/>
        <dsp:cNvSpPr/>
      </dsp:nvSpPr>
      <dsp:spPr>
        <a:xfrm>
          <a:off x="2168366" y="2867605"/>
          <a:ext cx="1967938" cy="1180762"/>
        </a:xfrm>
        <a:prstGeom prst="rect">
          <a:avLst/>
        </a:prstGeom>
        <a:solidFill>
          <a:schemeClr val="accent2">
            <a:hueOff val="-6018671"/>
            <a:satOff val="-5431"/>
            <a:lumOff val="-121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Feeling sick</a:t>
          </a:r>
          <a:endParaRPr lang="en-US" sz="2400" b="1" kern="1200" dirty="0">
            <a:latin typeface="Calibri" panose="020F0502020204030204" pitchFamily="34" charset="0"/>
            <a:cs typeface="Calibri" panose="020F0502020204030204" pitchFamily="34" charset="0"/>
          </a:endParaRPr>
        </a:p>
      </dsp:txBody>
      <dsp:txXfrm>
        <a:off x="2168366" y="2867605"/>
        <a:ext cx="1967938" cy="1180762"/>
      </dsp:txXfrm>
    </dsp:sp>
    <dsp:sp modelId="{ACB4B936-8ACE-44BF-A107-D8AE20358E60}">
      <dsp:nvSpPr>
        <dsp:cNvPr id="0" name=""/>
        <dsp:cNvSpPr/>
      </dsp:nvSpPr>
      <dsp:spPr>
        <a:xfrm>
          <a:off x="4333098" y="2867605"/>
          <a:ext cx="1967938" cy="1180762"/>
        </a:xfrm>
        <a:prstGeom prst="rect">
          <a:avLst/>
        </a:prstGeom>
        <a:solidFill>
          <a:schemeClr val="accent2">
            <a:hueOff val="-6565823"/>
            <a:satOff val="-5925"/>
            <a:lumOff val="-132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a:latin typeface="Calibri" panose="020F0502020204030204" pitchFamily="34" charset="0"/>
              <a:cs typeface="Calibri" panose="020F0502020204030204" pitchFamily="34" charset="0"/>
            </a:rPr>
            <a:t>Frequent urination</a:t>
          </a:r>
          <a:endParaRPr lang="en-US" sz="2400" b="1" kern="1200">
            <a:latin typeface="Calibri" panose="020F0502020204030204" pitchFamily="34" charset="0"/>
            <a:cs typeface="Calibri" panose="020F0502020204030204" pitchFamily="34" charset="0"/>
          </a:endParaRPr>
        </a:p>
      </dsp:txBody>
      <dsp:txXfrm>
        <a:off x="4333098" y="2867605"/>
        <a:ext cx="1967938" cy="1180762"/>
      </dsp:txXfrm>
    </dsp:sp>
    <dsp:sp modelId="{374B87CB-3351-4F6C-9813-3CC6D138F638}">
      <dsp:nvSpPr>
        <dsp:cNvPr id="0" name=""/>
        <dsp:cNvSpPr/>
      </dsp:nvSpPr>
      <dsp:spPr>
        <a:xfrm>
          <a:off x="6497830" y="2867605"/>
          <a:ext cx="1967938" cy="1180762"/>
        </a:xfrm>
        <a:prstGeom prst="rect">
          <a:avLst/>
        </a:prstGeom>
        <a:solidFill>
          <a:schemeClr val="accent2">
            <a:hueOff val="-7112975"/>
            <a:satOff val="-6419"/>
            <a:lumOff val="-143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Weakness</a:t>
          </a:r>
          <a:endParaRPr lang="en-US" sz="2400" b="1" kern="1200" dirty="0">
            <a:latin typeface="Calibri" panose="020F0502020204030204" pitchFamily="34" charset="0"/>
            <a:cs typeface="Calibri" panose="020F0502020204030204" pitchFamily="34" charset="0"/>
          </a:endParaRPr>
        </a:p>
      </dsp:txBody>
      <dsp:txXfrm>
        <a:off x="6497830" y="2867605"/>
        <a:ext cx="1967938" cy="1180762"/>
      </dsp:txXfrm>
    </dsp:sp>
    <dsp:sp modelId="{0B5AFF20-6B5E-4C68-9A86-0FE2FB915FE2}">
      <dsp:nvSpPr>
        <dsp:cNvPr id="0" name=""/>
        <dsp:cNvSpPr/>
      </dsp:nvSpPr>
      <dsp:spPr>
        <a:xfrm>
          <a:off x="8662562" y="2867605"/>
          <a:ext cx="1967938" cy="1180762"/>
        </a:xfrm>
        <a:prstGeom prst="rect">
          <a:avLst/>
        </a:prstGeom>
        <a:solidFill>
          <a:schemeClr val="accent2">
            <a:hueOff val="-7660127"/>
            <a:satOff val="-6912"/>
            <a:lumOff val="-154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Fatigue</a:t>
          </a:r>
          <a:endParaRPr lang="en-US" sz="2400" b="1" kern="1200" dirty="0">
            <a:latin typeface="Calibri" panose="020F0502020204030204" pitchFamily="34" charset="0"/>
            <a:cs typeface="Calibri" panose="020F0502020204030204" pitchFamily="34" charset="0"/>
          </a:endParaRPr>
        </a:p>
      </dsp:txBody>
      <dsp:txXfrm>
        <a:off x="8662562" y="2867605"/>
        <a:ext cx="1967938" cy="1180762"/>
      </dsp:txXfrm>
    </dsp:sp>
    <dsp:sp modelId="{EBB30FE0-FD5D-4B98-BBE0-BC71C4703CB2}">
      <dsp:nvSpPr>
        <dsp:cNvPr id="0" name=""/>
        <dsp:cNvSpPr/>
      </dsp:nvSpPr>
      <dsp:spPr>
        <a:xfrm>
          <a:off x="3250732" y="4245162"/>
          <a:ext cx="1967938" cy="1180762"/>
        </a:xfrm>
        <a:prstGeom prst="rect">
          <a:avLst/>
        </a:prstGeom>
        <a:solidFill>
          <a:schemeClr val="accent2">
            <a:hueOff val="-8207279"/>
            <a:satOff val="-7406"/>
            <a:lumOff val="-165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latin typeface="Calibri" panose="020F0502020204030204" pitchFamily="34" charset="0"/>
              <a:cs typeface="Calibri" panose="020F0502020204030204" pitchFamily="34" charset="0"/>
            </a:rPr>
            <a:t>Poor sleep</a:t>
          </a:r>
          <a:endParaRPr lang="en-US" sz="2400" b="1" kern="1200" dirty="0">
            <a:latin typeface="Calibri" panose="020F0502020204030204" pitchFamily="34" charset="0"/>
            <a:cs typeface="Calibri" panose="020F0502020204030204" pitchFamily="34" charset="0"/>
          </a:endParaRPr>
        </a:p>
      </dsp:txBody>
      <dsp:txXfrm>
        <a:off x="3250732" y="4245162"/>
        <a:ext cx="1967938" cy="1180762"/>
      </dsp:txXfrm>
    </dsp:sp>
    <dsp:sp modelId="{23B848BB-20D5-4FDF-8D5A-D7D8F9040519}">
      <dsp:nvSpPr>
        <dsp:cNvPr id="0" name=""/>
        <dsp:cNvSpPr/>
      </dsp:nvSpPr>
      <dsp:spPr>
        <a:xfrm>
          <a:off x="5415464" y="4245162"/>
          <a:ext cx="1967938" cy="1180762"/>
        </a:xfrm>
        <a:prstGeom prst="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a:latin typeface="Calibri" panose="020F0502020204030204" pitchFamily="34" charset="0"/>
              <a:cs typeface="Calibri" panose="020F0502020204030204" pitchFamily="34" charset="0"/>
            </a:rPr>
            <a:t>Dependent on posture</a:t>
          </a:r>
          <a:endParaRPr lang="en-US" sz="2400" b="1" kern="1200">
            <a:latin typeface="Calibri" panose="020F0502020204030204" pitchFamily="34" charset="0"/>
            <a:cs typeface="Calibri" panose="020F0502020204030204" pitchFamily="34" charset="0"/>
          </a:endParaRPr>
        </a:p>
      </dsp:txBody>
      <dsp:txXfrm>
        <a:off x="5415464" y="4245162"/>
        <a:ext cx="1967938" cy="11807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96BFB-1CB0-4828-B561-E97278E29492}">
      <dsp:nvSpPr>
        <dsp:cNvPr id="0" name=""/>
        <dsp:cNvSpPr/>
      </dsp:nvSpPr>
      <dsp:spPr>
        <a:xfrm>
          <a:off x="0" y="0"/>
          <a:ext cx="8844952" cy="10640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43CA3-2538-4455-8E1F-B30CD4D58A93}">
      <dsp:nvSpPr>
        <dsp:cNvPr id="0" name=""/>
        <dsp:cNvSpPr/>
      </dsp:nvSpPr>
      <dsp:spPr>
        <a:xfrm>
          <a:off x="321879" y="241514"/>
          <a:ext cx="585236" cy="585236"/>
        </a:xfrm>
        <a:prstGeom prst="rect">
          <a:avLst/>
        </a:prstGeom>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96DAC541-7B7A-43D3-8B79-37D633B846F1}"/>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7726EE-2BD8-46C1-924D-8D0FAFB79E28}">
      <dsp:nvSpPr>
        <dsp:cNvPr id="0" name=""/>
        <dsp:cNvSpPr/>
      </dsp:nvSpPr>
      <dsp:spPr>
        <a:xfrm>
          <a:off x="1228996" y="2099"/>
          <a:ext cx="7615955" cy="106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14" tIns="112614" rIns="112614" bIns="112614" numCol="1" spcCol="1270" anchor="ctr" anchorCtr="0">
          <a:noAutofit/>
        </a:bodyPr>
        <a:lstStyle/>
        <a:p>
          <a:pPr lvl="0" algn="l" defTabSz="1244600">
            <a:lnSpc>
              <a:spcPct val="100000"/>
            </a:lnSpc>
            <a:spcBef>
              <a:spcPct val="0"/>
            </a:spcBef>
            <a:spcAft>
              <a:spcPct val="35000"/>
            </a:spcAft>
          </a:pPr>
          <a:r>
            <a:rPr lang="en-GB" sz="2800" b="0" kern="1200" cap="none" spc="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PoTS (Postural Orthostatic Tachycardia syndrome)</a:t>
          </a:r>
          <a:endParaRPr lang="en-US" sz="2800" b="0" kern="120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sp:txBody>
      <dsp:txXfrm>
        <a:off x="1228996" y="2099"/>
        <a:ext cx="7615955" cy="1064065"/>
      </dsp:txXfrm>
    </dsp:sp>
    <dsp:sp modelId="{B5D31B7B-AC60-4738-9699-7D46A8A98F8C}">
      <dsp:nvSpPr>
        <dsp:cNvPr id="0" name=""/>
        <dsp:cNvSpPr/>
      </dsp:nvSpPr>
      <dsp:spPr>
        <a:xfrm>
          <a:off x="0" y="1332181"/>
          <a:ext cx="8844952" cy="10640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F41FA4-928B-4221-B3BE-19CDFBB948A0}">
      <dsp:nvSpPr>
        <dsp:cNvPr id="0" name=""/>
        <dsp:cNvSpPr/>
      </dsp:nvSpPr>
      <dsp:spPr>
        <a:xfrm>
          <a:off x="321879" y="1571596"/>
          <a:ext cx="585236" cy="585236"/>
        </a:xfrm>
        <a:prstGeom prst="rect">
          <a:avLst/>
        </a:prstGeom>
        <a:blipFill>
          <a:blip xmlns:r="http://schemas.openxmlformats.org/officeDocument/2006/relationships" r:embed="rId2" cstate="print">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3B6221-D787-4BB4-8742-5C4F66CD5A28}">
      <dsp:nvSpPr>
        <dsp:cNvPr id="0" name=""/>
        <dsp:cNvSpPr/>
      </dsp:nvSpPr>
      <dsp:spPr>
        <a:xfrm>
          <a:off x="1228996" y="1332181"/>
          <a:ext cx="7615955" cy="106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14" tIns="112614" rIns="112614" bIns="112614" numCol="1" spcCol="1270" anchor="ctr" anchorCtr="0">
          <a:noAutofit/>
        </a:bodyPr>
        <a:lstStyle/>
        <a:p>
          <a:pPr lvl="0" algn="l" defTabSz="1244600">
            <a:lnSpc>
              <a:spcPct val="100000"/>
            </a:lnSpc>
            <a:spcBef>
              <a:spcPct val="0"/>
            </a:spcBef>
            <a:spcAft>
              <a:spcPct val="35000"/>
            </a:spcAft>
          </a:pPr>
          <a:r>
            <a:rPr lang="en-GB" sz="2800" b="0" kern="1200" cap="none" spc="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Postural hypotension</a:t>
          </a:r>
          <a:endParaRPr lang="en-US" sz="2800" b="0" kern="120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sp:txBody>
      <dsp:txXfrm>
        <a:off x="1228996" y="1332181"/>
        <a:ext cx="7615955" cy="1064065"/>
      </dsp:txXfrm>
    </dsp:sp>
    <dsp:sp modelId="{32F7AED9-A3CD-4E3F-AE3D-6B3DEF56474B}">
      <dsp:nvSpPr>
        <dsp:cNvPr id="0" name=""/>
        <dsp:cNvSpPr/>
      </dsp:nvSpPr>
      <dsp:spPr>
        <a:xfrm>
          <a:off x="0" y="2662264"/>
          <a:ext cx="8844952" cy="10640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2626A8-2CEE-4B9E-A41D-1762636CA5DB}">
      <dsp:nvSpPr>
        <dsp:cNvPr id="0" name=""/>
        <dsp:cNvSpPr/>
      </dsp:nvSpPr>
      <dsp:spPr>
        <a:xfrm>
          <a:off x="321879" y="2901679"/>
          <a:ext cx="585236" cy="585236"/>
        </a:xfrm>
        <a:prstGeom prst="rect">
          <a:avLst/>
        </a:prstGeom>
        <a:blipFill>
          <a:blip xmlns:r="http://schemas.openxmlformats.org/officeDocument/2006/relationships" r:embed="rId3" cstate="print">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A71D9-4A78-45AA-90B4-717D31C7CEF3}">
      <dsp:nvSpPr>
        <dsp:cNvPr id="0" name=""/>
        <dsp:cNvSpPr/>
      </dsp:nvSpPr>
      <dsp:spPr>
        <a:xfrm>
          <a:off x="1228996" y="2662264"/>
          <a:ext cx="7615955" cy="106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14" tIns="112614" rIns="112614" bIns="112614" numCol="1" spcCol="1270" anchor="ctr" anchorCtr="0">
          <a:noAutofit/>
        </a:bodyPr>
        <a:lstStyle/>
        <a:p>
          <a:pPr lvl="0" algn="l" defTabSz="1244600">
            <a:lnSpc>
              <a:spcPct val="100000"/>
            </a:lnSpc>
            <a:spcBef>
              <a:spcPct val="0"/>
            </a:spcBef>
            <a:spcAft>
              <a:spcPct val="35000"/>
            </a:spcAft>
          </a:pPr>
          <a:r>
            <a:rPr lang="en-GB" sz="2800" b="0" kern="1200" cap="none" spc="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Orthostatic intolerance</a:t>
          </a:r>
          <a:endParaRPr lang="en-US" sz="2800" b="0" kern="120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sp:txBody>
      <dsp:txXfrm>
        <a:off x="1228996" y="2662264"/>
        <a:ext cx="7615955" cy="1064065"/>
      </dsp:txXfrm>
    </dsp:sp>
    <dsp:sp modelId="{47D79DA3-E288-4EA3-9A5E-81D7B0B8D20F}">
      <dsp:nvSpPr>
        <dsp:cNvPr id="0" name=""/>
        <dsp:cNvSpPr/>
      </dsp:nvSpPr>
      <dsp:spPr>
        <a:xfrm>
          <a:off x="0" y="3992346"/>
          <a:ext cx="8844952" cy="10640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5B35B9-BAE6-4FFA-B8DA-F02714510D8D}">
      <dsp:nvSpPr>
        <dsp:cNvPr id="0" name=""/>
        <dsp:cNvSpPr/>
      </dsp:nvSpPr>
      <dsp:spPr>
        <a:xfrm>
          <a:off x="321879" y="4231761"/>
          <a:ext cx="585236" cy="585236"/>
        </a:xfrm>
        <a:prstGeom prst="rect">
          <a:avLst/>
        </a:prstGeom>
        <a:blipFill>
          <a:blip xmlns:r="http://schemas.openxmlformats.org/officeDocument/2006/relationships" r:embed="rId4" cstate="print">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CB38F8-5CEC-4E32-B79C-9228AD47C0F7}">
      <dsp:nvSpPr>
        <dsp:cNvPr id="0" name=""/>
        <dsp:cNvSpPr/>
      </dsp:nvSpPr>
      <dsp:spPr>
        <a:xfrm>
          <a:off x="1228996" y="3992346"/>
          <a:ext cx="7615955" cy="106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14" tIns="112614" rIns="112614" bIns="112614" numCol="1" spcCol="1270" anchor="ctr" anchorCtr="0">
          <a:noAutofit/>
        </a:bodyPr>
        <a:lstStyle/>
        <a:p>
          <a:pPr lvl="0" algn="l" defTabSz="1244600">
            <a:lnSpc>
              <a:spcPct val="100000"/>
            </a:lnSpc>
            <a:spcBef>
              <a:spcPct val="0"/>
            </a:spcBef>
            <a:spcAft>
              <a:spcPct val="35000"/>
            </a:spcAft>
          </a:pPr>
          <a:r>
            <a:rPr lang="en-GB" sz="2800" b="0" kern="120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Inappropriate sinus tachycardia</a:t>
          </a:r>
          <a:endParaRPr lang="en-US" sz="2800" b="0" kern="120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sp:txBody>
      <dsp:txXfrm>
        <a:off x="1228996" y="3992346"/>
        <a:ext cx="7615955" cy="10640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E3387C1-8EFB-44F7-8485-D662F1CF7333}" type="datetime1">
              <a:rPr lang="en-GB" smtClean="0"/>
              <a:t>21/02/2024</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n-GB" smtClean="0"/>
              <a:t>‹#›</a:t>
            </a:fld>
            <a:endParaRPr lang="en-GB"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8D6434E-09F1-48C0-A525-B5A7008B7802}" type="datetime1">
              <a:rPr lang="en-GB" noProof="0" smtClean="0"/>
              <a:t>21/02/2024</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n-GB" noProof="0" smtClean="0"/>
              <a:t>‹#›</a:t>
            </a:fld>
            <a:endParaRPr lang="en-GB"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insighttimer.com/katejames/guided-meditations/mindful-awareness-meditati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spcBef>
                <a:spcPct val="0"/>
              </a:spcBef>
            </a:pPr>
            <a:endParaRPr lang="en-US" dirty="0"/>
          </a:p>
          <a:p>
            <a:pPr>
              <a:spcBef>
                <a:spcPct val="0"/>
              </a:spcBef>
            </a:pPr>
            <a:endParaRPr lang="en-GB" dirty="0"/>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973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defRPr/>
            </a:pPr>
            <a:r>
              <a:rPr lang="en-US" dirty="0" smtClean="0"/>
              <a:t>I’ve mentioned a lot of the symptoms of </a:t>
            </a:r>
            <a:r>
              <a:rPr lang="en-US" dirty="0" err="1" smtClean="0"/>
              <a:t>dysautonomia</a:t>
            </a:r>
            <a:r>
              <a:rPr lang="en-US" dirty="0" smtClean="0"/>
              <a:t> but its important for</a:t>
            </a:r>
            <a:r>
              <a:rPr lang="en-US" baseline="0" dirty="0" smtClean="0"/>
              <a:t> to also mention that </a:t>
            </a:r>
            <a:r>
              <a:rPr lang="en-GB" baseline="0" dirty="0" smtClean="0"/>
              <a:t>t</a:t>
            </a:r>
            <a:r>
              <a:rPr lang="en-GB" dirty="0" smtClean="0"/>
              <a:t>here are many different types of </a:t>
            </a:r>
            <a:r>
              <a:rPr lang="en-GB" dirty="0" err="1" smtClean="0"/>
              <a:t>dysautonomia</a:t>
            </a:r>
            <a:r>
              <a:rPr lang="en-GB" dirty="0" smtClean="0"/>
              <a:t> – here are the most common – </a:t>
            </a:r>
          </a:p>
          <a:p>
            <a:pPr eaLnBrk="1" fontAlgn="auto" hangingPunct="1">
              <a:spcBef>
                <a:spcPts val="0"/>
              </a:spcBef>
              <a:spcAft>
                <a:spcPts val="0"/>
              </a:spcAft>
              <a:defRPr/>
            </a:pPr>
            <a:r>
              <a:rPr lang="en-GB" dirty="0" smtClean="0"/>
              <a:t>The first 3 relate to a change in posture and how your body responds to it. When someone moves from lying to sitting or standing, your blood is redirected by gravity. What should happen is that your blood vessels constrict to make sure that your BP doesn’t drop.</a:t>
            </a:r>
          </a:p>
          <a:p>
            <a:pPr>
              <a:defRPr/>
            </a:pPr>
            <a:endParaRPr lang="en-GB" dirty="0" smtClean="0"/>
          </a:p>
          <a:p>
            <a:pPr>
              <a:defRPr/>
            </a:pPr>
            <a:r>
              <a:rPr lang="en-GB" b="1" dirty="0" err="1" smtClean="0"/>
              <a:t>PoTS</a:t>
            </a:r>
            <a:r>
              <a:rPr lang="en-GB" dirty="0" smtClean="0"/>
              <a:t> – this is the most well known –the blood vessels do not constrict on time, the BP doesn’t drop but the body instead tries to counteract this by raising the HR. People may feel dizzy and have</a:t>
            </a:r>
            <a:r>
              <a:rPr lang="en-GB" baseline="0" dirty="0" smtClean="0"/>
              <a:t> a</a:t>
            </a:r>
            <a:r>
              <a:rPr lang="en-GB" dirty="0" smtClean="0"/>
              <a:t> fast HR. Some may faint. </a:t>
            </a:r>
          </a:p>
          <a:p>
            <a:pPr>
              <a:defRPr/>
            </a:pPr>
            <a:r>
              <a:rPr lang="en-GB" dirty="0" smtClean="0"/>
              <a:t>In </a:t>
            </a:r>
            <a:r>
              <a:rPr lang="en-GB" b="1" dirty="0" smtClean="0"/>
              <a:t>postural hypotension </a:t>
            </a:r>
            <a:r>
              <a:rPr lang="en-GB" dirty="0" smtClean="0"/>
              <a:t>– the BP drops as the blood vessels fail to constrict on time with lying</a:t>
            </a:r>
            <a:r>
              <a:rPr lang="en-GB" baseline="0" dirty="0" smtClean="0"/>
              <a:t> to standing</a:t>
            </a:r>
            <a:r>
              <a:rPr lang="en-GB" dirty="0" smtClean="0"/>
              <a:t> but the HR stays normal</a:t>
            </a:r>
          </a:p>
          <a:p>
            <a:pPr>
              <a:defRPr/>
            </a:pPr>
            <a:r>
              <a:rPr lang="en-GB" dirty="0" smtClean="0"/>
              <a:t>In </a:t>
            </a:r>
            <a:r>
              <a:rPr lang="en-GB" b="1" dirty="0" smtClean="0"/>
              <a:t>orthostatic intolerance </a:t>
            </a:r>
            <a:r>
              <a:rPr lang="en-GB" dirty="0" smtClean="0"/>
              <a:t>– the person feels dizzy with changes in posture but the tests show no change In HR or BP</a:t>
            </a:r>
          </a:p>
          <a:p>
            <a:pPr>
              <a:defRPr/>
            </a:pPr>
            <a:endParaRPr lang="en-GB" dirty="0" smtClean="0"/>
          </a:p>
          <a:p>
            <a:pPr>
              <a:defRPr/>
            </a:pPr>
            <a:r>
              <a:rPr lang="en-GB" dirty="0" smtClean="0"/>
              <a:t>With </a:t>
            </a:r>
            <a:r>
              <a:rPr lang="en-GB" b="1" dirty="0" smtClean="0"/>
              <a:t>Inappropriate Sinus Tachycardia </a:t>
            </a:r>
            <a:r>
              <a:rPr lang="en-GB" dirty="0" smtClean="0"/>
              <a:t>– it is unrelated to posture – can happen at any time, most have a slightly raised resting HR that increases way beyond what is needed with exertion or sometimes for no reason.</a:t>
            </a:r>
          </a:p>
          <a:p>
            <a:pPr>
              <a:defRPr/>
            </a:pPr>
            <a:endParaRPr lang="en-GB" dirty="0" smtClean="0"/>
          </a:p>
          <a:p>
            <a:pPr>
              <a:defRPr/>
            </a:pPr>
            <a:r>
              <a:rPr lang="en-GB" dirty="0" smtClean="0"/>
              <a:t>The question</a:t>
            </a:r>
            <a:r>
              <a:rPr lang="en-GB" baseline="0" dirty="0" smtClean="0"/>
              <a:t> is how to manage this and t</a:t>
            </a:r>
            <a:r>
              <a:rPr lang="en-GB" dirty="0" smtClean="0"/>
              <a:t>o be honest the conservative treatment is often similar whether the tests shows a significant change in HR or BP with postural changes.</a:t>
            </a:r>
          </a:p>
          <a:p>
            <a:pPr>
              <a:defRPr/>
            </a:pPr>
            <a:endParaRPr lang="en-GB" dirty="0" smtClean="0"/>
          </a:p>
          <a:p>
            <a:pPr>
              <a:defRPr/>
            </a:pPr>
            <a:r>
              <a:rPr lang="en-GB" dirty="0" smtClean="0"/>
              <a:t>If you have got symptoms of racing heart rate or dizziness on standing then you may benefit from having this tested – please let your key worker know if this is the case and we can look into it.</a:t>
            </a:r>
          </a:p>
          <a:p>
            <a:pPr>
              <a:spcBef>
                <a:spcPct val="0"/>
              </a:spcBef>
            </a:pPr>
            <a:endParaRPr lang="en-GB"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10</a:t>
            </a:fld>
            <a:endParaRPr lang="en-GB" dirty="0">
              <a:solidFill>
                <a:prstClr val="black"/>
              </a:solidFill>
            </a:endParaRPr>
          </a:p>
        </p:txBody>
      </p:sp>
    </p:spTree>
    <p:extLst>
      <p:ext uri="{BB962C8B-B14F-4D97-AF65-F5344CB8AC3E}">
        <p14:creationId xmlns:p14="http://schemas.microsoft.com/office/powerpoint/2010/main" val="4178593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altLang="en-US" dirty="0" smtClean="0"/>
              <a:t>Based on what you already know about this or what you have learned so far</a:t>
            </a:r>
            <a:r>
              <a:rPr lang="en-GB" altLang="en-US" baseline="0" dirty="0" smtClean="0"/>
              <a:t> or in addition to the strategies above</a:t>
            </a:r>
            <a:endParaRPr lang="en-GB" altLang="en-US" dirty="0" smtClean="0"/>
          </a:p>
          <a:p>
            <a:endParaRPr lang="en-GB" altLang="en-US" dirty="0" smtClean="0"/>
          </a:p>
          <a:p>
            <a:r>
              <a:rPr lang="en-GB" altLang="en-US" dirty="0" smtClean="0"/>
              <a:t>Tips I have heard from the previous groups:</a:t>
            </a:r>
          </a:p>
          <a:p>
            <a:r>
              <a:rPr lang="en-GB" altLang="en-US" dirty="0" smtClean="0"/>
              <a:t>Wearing baseball cap / sunglasses</a:t>
            </a:r>
          </a:p>
          <a:p>
            <a:r>
              <a:rPr lang="en-GB" altLang="en-US" dirty="0" smtClean="0"/>
              <a:t>Noise reducing earplugs</a:t>
            </a:r>
          </a:p>
          <a:p>
            <a:r>
              <a:rPr lang="en-GB" altLang="en-US" dirty="0" smtClean="0"/>
              <a:t>Turning down lights</a:t>
            </a:r>
          </a:p>
          <a:p>
            <a:r>
              <a:rPr lang="en-GB" altLang="en-US" dirty="0" smtClean="0"/>
              <a:t>Avoiding busy environments</a:t>
            </a:r>
          </a:p>
          <a:p>
            <a:r>
              <a:rPr lang="en-GB" altLang="en-US" dirty="0" smtClean="0"/>
              <a:t>Blackout blinds</a:t>
            </a:r>
          </a:p>
          <a:p>
            <a:r>
              <a:rPr lang="en-GB" altLang="en-US" dirty="0" smtClean="0"/>
              <a:t>Cooling down – cold water therapy</a:t>
            </a:r>
          </a:p>
          <a:p>
            <a:pPr eaLnBrk="1" hangingPunct="1">
              <a:spcBef>
                <a:spcPct val="0"/>
              </a:spcBef>
            </a:pPr>
            <a:r>
              <a:rPr lang="en-GB" altLang="en-US" dirty="0" smtClean="0"/>
              <a:t>Stress management</a:t>
            </a:r>
          </a:p>
          <a:p>
            <a:pPr eaLnBrk="1" hangingPunct="1">
              <a:spcBef>
                <a:spcPct val="0"/>
              </a:spcBef>
            </a:pPr>
            <a:r>
              <a:rPr lang="en-GB" altLang="en-US" dirty="0" smtClean="0"/>
              <a:t>And the next few slides will give some further strategies to try</a:t>
            </a:r>
          </a:p>
          <a:p>
            <a:endParaRPr lang="en-GB" altLang="en-US" dirty="0" smtClean="0"/>
          </a:p>
          <a:p>
            <a:r>
              <a:rPr lang="en-GB" altLang="en-US" dirty="0" smtClean="0"/>
              <a:t>Hopefully these are temporary measures to calm down an overstimulated system. To then gradually re-introduce these gradually if needed.</a:t>
            </a:r>
          </a:p>
          <a:p>
            <a:r>
              <a:rPr lang="en-GB" altLang="en-US" dirty="0" smtClean="0"/>
              <a:t>(Hard to live life in the dark / low volume forever)</a:t>
            </a:r>
          </a:p>
          <a:p>
            <a:pPr>
              <a:spcBef>
                <a:spcPct val="0"/>
              </a:spcBef>
            </a:pPr>
            <a:endParaRPr lang="en-GB" baseline="0"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11</a:t>
            </a:fld>
            <a:endParaRPr lang="en-GB" dirty="0">
              <a:solidFill>
                <a:prstClr val="black"/>
              </a:solidFill>
            </a:endParaRPr>
          </a:p>
        </p:txBody>
      </p:sp>
    </p:spTree>
    <p:extLst>
      <p:ext uri="{BB962C8B-B14F-4D97-AF65-F5344CB8AC3E}">
        <p14:creationId xmlns:p14="http://schemas.microsoft.com/office/powerpoint/2010/main" val="4293092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endParaRPr lang="en-GB"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12</a:t>
            </a:fld>
            <a:endParaRPr lang="en-GB" dirty="0">
              <a:solidFill>
                <a:prstClr val="black"/>
              </a:solidFill>
            </a:endParaRPr>
          </a:p>
        </p:txBody>
      </p:sp>
    </p:spTree>
    <p:extLst>
      <p:ext uri="{BB962C8B-B14F-4D97-AF65-F5344CB8AC3E}">
        <p14:creationId xmlns:p14="http://schemas.microsoft.com/office/powerpoint/2010/main" val="1880520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altLang="en-US" dirty="0" smtClean="0"/>
              <a:t>Other than reducing</a:t>
            </a:r>
            <a:r>
              <a:rPr lang="en-GB" altLang="en-US" baseline="0" dirty="0" smtClean="0"/>
              <a:t> triggers, t</a:t>
            </a:r>
            <a:r>
              <a:rPr lang="en-GB" altLang="en-US" dirty="0" smtClean="0"/>
              <a:t>here are lots of ways to manage dysautonomia conservatively and without medication,</a:t>
            </a:r>
          </a:p>
          <a:p>
            <a:r>
              <a:rPr lang="en-GB" altLang="en-US" b="1" dirty="0" smtClean="0"/>
              <a:t>Bottom up </a:t>
            </a:r>
            <a:r>
              <a:rPr lang="en-GB" altLang="en-US" dirty="0" smtClean="0"/>
              <a:t>– using </a:t>
            </a:r>
            <a:r>
              <a:rPr lang="en-GB" altLang="en-US" b="1" dirty="0" smtClean="0"/>
              <a:t>behaviours and the body </a:t>
            </a:r>
            <a:r>
              <a:rPr lang="en-GB" altLang="en-US" dirty="0" smtClean="0"/>
              <a:t>to change your autonomic nervous system. </a:t>
            </a:r>
          </a:p>
          <a:p>
            <a:r>
              <a:rPr lang="en-GB" altLang="en-US" b="1" dirty="0" smtClean="0"/>
              <a:t>Coherence breathing / heart</a:t>
            </a:r>
            <a:r>
              <a:rPr lang="en-GB" altLang="en-US" b="1" baseline="0" dirty="0" smtClean="0"/>
              <a:t> breathing </a:t>
            </a:r>
            <a:r>
              <a:rPr lang="en-GB" altLang="en-US" dirty="0" smtClean="0"/>
              <a:t>– stimulates rest and digest to “clunk” you out of fight and flight</a:t>
            </a:r>
          </a:p>
          <a:p>
            <a:r>
              <a:rPr lang="en-GB" altLang="en-US" b="1" dirty="0" smtClean="0"/>
              <a:t>Hydration</a:t>
            </a:r>
            <a:r>
              <a:rPr lang="en-GB" altLang="en-US" dirty="0" smtClean="0"/>
              <a:t> – A lot of people with Long COVID who I have treated have been quite dehydrated. Particularly those</a:t>
            </a:r>
            <a:r>
              <a:rPr lang="en-GB" altLang="en-US" baseline="0" dirty="0" smtClean="0"/>
              <a:t> with low blood pressure.</a:t>
            </a:r>
          </a:p>
          <a:p>
            <a:r>
              <a:rPr lang="en-GB" altLang="en-US" dirty="0" smtClean="0"/>
              <a:t>The advice on the </a:t>
            </a:r>
            <a:r>
              <a:rPr lang="en-GB" altLang="en-US" dirty="0" err="1" smtClean="0"/>
              <a:t>PoTS</a:t>
            </a:r>
            <a:r>
              <a:rPr lang="en-GB" altLang="en-US" dirty="0" smtClean="0"/>
              <a:t> UK website advises 2-3 litres of fluid and if safe (and you don’t have high blood</a:t>
            </a:r>
            <a:r>
              <a:rPr lang="en-GB" altLang="en-US" baseline="0" dirty="0" smtClean="0"/>
              <a:t> pressure</a:t>
            </a:r>
            <a:r>
              <a:rPr lang="en-GB" altLang="en-US" dirty="0" smtClean="0"/>
              <a:t> or kidney issues) increasing your salt intake slightly (how you season your food</a:t>
            </a:r>
            <a:r>
              <a:rPr lang="en-GB" altLang="en-US" baseline="0" dirty="0" smtClean="0"/>
              <a:t> - </a:t>
            </a:r>
            <a:r>
              <a:rPr lang="en-GB" altLang="en-US" dirty="0" smtClean="0"/>
              <a:t>best ask GP if recommended). I also recommend pre-loading fluids – drink a glass of water before getting up out of bed.</a:t>
            </a:r>
          </a:p>
          <a:p>
            <a:r>
              <a:rPr lang="en-GB" altLang="en-US" b="1" dirty="0" smtClean="0"/>
              <a:t>Diet</a:t>
            </a:r>
            <a:r>
              <a:rPr lang="en-GB" altLang="en-US" dirty="0" smtClean="0"/>
              <a:t> – eating healthy ( think food is fuel)</a:t>
            </a:r>
            <a:r>
              <a:rPr lang="en-GB" altLang="en-US" baseline="0" dirty="0" smtClean="0"/>
              <a:t> but also</a:t>
            </a:r>
            <a:r>
              <a:rPr lang="en-GB" altLang="en-US" dirty="0" smtClean="0"/>
              <a:t> preventing low blood sugar. Some people manage this by </a:t>
            </a:r>
            <a:r>
              <a:rPr lang="en-GB" altLang="en-US" b="1" dirty="0" smtClean="0"/>
              <a:t>grazing</a:t>
            </a:r>
            <a:r>
              <a:rPr lang="en-GB" altLang="en-US" dirty="0" smtClean="0"/>
              <a:t> – eating little and</a:t>
            </a:r>
            <a:r>
              <a:rPr lang="en-GB" altLang="en-US" baseline="0" dirty="0" smtClean="0"/>
              <a:t> often. </a:t>
            </a:r>
            <a:r>
              <a:rPr lang="en-GB" altLang="en-US" dirty="0" smtClean="0"/>
              <a:t>A tip for sleeping that works for</a:t>
            </a:r>
            <a:r>
              <a:rPr lang="en-GB" altLang="en-US" baseline="0" dirty="0" smtClean="0"/>
              <a:t> some</a:t>
            </a:r>
            <a:r>
              <a:rPr lang="en-GB" altLang="en-US" dirty="0" smtClean="0"/>
              <a:t> is to have a high carbohydrate snack before bed to prevent</a:t>
            </a:r>
            <a:r>
              <a:rPr lang="en-GB" altLang="en-US" baseline="0" dirty="0" smtClean="0"/>
              <a:t> </a:t>
            </a:r>
            <a:r>
              <a:rPr lang="en-GB" altLang="en-US" dirty="0" smtClean="0"/>
              <a:t>low blood sugar during the night. The theory being that blood sugar is monitored by your autonomic nervous system – low sugar may cause the body to trigger “fight and flight”. Something like a banana / oatcakes works well (seek advice from your GP if you have diabetes).</a:t>
            </a:r>
          </a:p>
          <a:p>
            <a:r>
              <a:rPr lang="en-GB" altLang="en-US" b="1" dirty="0" smtClean="0"/>
              <a:t>Balance activity </a:t>
            </a:r>
            <a:r>
              <a:rPr lang="en-GB" altLang="en-US" dirty="0" smtClean="0"/>
              <a:t>– the next session will describe activity diaries focusing on balancing your day and knowing your limitations.</a:t>
            </a:r>
            <a:r>
              <a:rPr lang="en-GB" altLang="en-US" baseline="0" dirty="0" smtClean="0"/>
              <a:t> I</a:t>
            </a:r>
            <a:r>
              <a:rPr lang="en-GB" altLang="en-US" dirty="0" smtClean="0"/>
              <a:t>f you are triggering</a:t>
            </a:r>
            <a:r>
              <a:rPr lang="en-GB" altLang="en-US" baseline="0" dirty="0" smtClean="0"/>
              <a:t> the fight and flight</a:t>
            </a:r>
            <a:r>
              <a:rPr lang="en-GB" altLang="en-US" dirty="0" smtClean="0"/>
              <a:t> response less then your body will slowly become less sensitive</a:t>
            </a:r>
            <a:r>
              <a:rPr lang="en-GB" altLang="en-US" baseline="0" dirty="0" smtClean="0"/>
              <a:t> </a:t>
            </a:r>
            <a:r>
              <a:rPr lang="en-GB" altLang="en-US" dirty="0" smtClean="0"/>
              <a:t>and break the cycle. </a:t>
            </a:r>
          </a:p>
          <a:p>
            <a:r>
              <a:rPr lang="en-GB" altLang="en-US" b="1" dirty="0" smtClean="0"/>
              <a:t>Compression</a:t>
            </a:r>
            <a:r>
              <a:rPr lang="en-GB" altLang="en-US" dirty="0" smtClean="0"/>
              <a:t> – leg and abdominal compression – the research is a bit sketchy on this, but anecdotally these give good results – this may be starting with using a tight pair of leggings to see </a:t>
            </a:r>
            <a:r>
              <a:rPr lang="en-GB" altLang="en-US" baseline="0" dirty="0" smtClean="0"/>
              <a:t>if they help. </a:t>
            </a:r>
            <a:endParaRPr lang="en-GB"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dirty="0" smtClean="0"/>
              <a:t>Physical counter measures </a:t>
            </a:r>
            <a:r>
              <a:rPr lang="en-GB" altLang="en-US" dirty="0" smtClean="0"/>
              <a:t>– if your symptoms are postural – try squeezing big muscle groups in your legs to “wake up the circulation” before lying to standing (</a:t>
            </a:r>
            <a:r>
              <a:rPr lang="en-GB" altLang="en-US" dirty="0" err="1" smtClean="0"/>
              <a:t>PoTS</a:t>
            </a:r>
            <a:r>
              <a:rPr lang="en-GB" altLang="en-US" dirty="0" smtClean="0"/>
              <a:t>). If standing too long makes you dizzy, try crossing</a:t>
            </a:r>
            <a:r>
              <a:rPr lang="en-GB" altLang="en-US" baseline="0" dirty="0" smtClean="0"/>
              <a:t> your legs or squeeze them together</a:t>
            </a:r>
            <a:r>
              <a:rPr lang="en-GB" altLang="en-US" dirty="0" smtClean="0"/>
              <a:t>. There is an exercise protocol which is designed for </a:t>
            </a:r>
            <a:r>
              <a:rPr lang="en-GB" altLang="en-US" dirty="0" err="1" smtClean="0"/>
              <a:t>PoTS</a:t>
            </a:r>
            <a:r>
              <a:rPr lang="en-GB" altLang="en-US" dirty="0" smtClean="0"/>
              <a:t> which may be helpful (CHOP).</a:t>
            </a:r>
          </a:p>
          <a:p>
            <a:endParaRPr lang="en-GB" altLang="en-US" dirty="0" smtClean="0"/>
          </a:p>
          <a:p>
            <a:r>
              <a:rPr lang="en-GB" altLang="en-US" b="1" dirty="0" smtClean="0"/>
              <a:t>Sleep hygiene </a:t>
            </a:r>
            <a:r>
              <a:rPr lang="en-GB" altLang="en-US" dirty="0" smtClean="0"/>
              <a:t>–Sometimes</a:t>
            </a:r>
            <a:r>
              <a:rPr lang="en-GB" altLang="en-US" baseline="0" dirty="0" smtClean="0"/>
              <a:t> balancing your daytime activity will help get a better balance of “rest and digest” at night. Likewise, improving your rest and digest at night (your body should be in “Rest &amp; Digest” throughout the night) should help that balance through the day. If you are “wired but tired” through the night then your body </a:t>
            </a:r>
            <a:r>
              <a:rPr lang="en-GB" altLang="en-US" i="1" baseline="0" dirty="0" smtClean="0"/>
              <a:t>may</a:t>
            </a:r>
            <a:r>
              <a:rPr lang="en-GB" altLang="en-US" baseline="0" dirty="0" smtClean="0"/>
              <a:t> be inappropriately going into fight and flight There is a session on sleep which could help with this.</a:t>
            </a:r>
            <a:endParaRPr lang="en-GB"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13</a:t>
            </a:fld>
            <a:endParaRPr lang="en-GB" dirty="0">
              <a:solidFill>
                <a:prstClr val="black"/>
              </a:solidFill>
            </a:endParaRPr>
          </a:p>
        </p:txBody>
      </p:sp>
    </p:spTree>
    <p:extLst>
      <p:ext uri="{BB962C8B-B14F-4D97-AF65-F5344CB8AC3E}">
        <p14:creationId xmlns:p14="http://schemas.microsoft.com/office/powerpoint/2010/main" val="269259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altLang="en-US" b="0" dirty="0" smtClean="0"/>
              <a:t>The other way</a:t>
            </a:r>
            <a:r>
              <a:rPr lang="en-GB" altLang="en-US" b="0" baseline="0" dirty="0" smtClean="0"/>
              <a:t> to manage these symptoms is:</a:t>
            </a:r>
          </a:p>
          <a:p>
            <a:r>
              <a:rPr lang="en-GB" altLang="en-US" b="0" dirty="0" smtClean="0"/>
              <a:t>The</a:t>
            </a:r>
            <a:r>
              <a:rPr lang="en-GB" altLang="en-US" b="1" dirty="0" smtClean="0"/>
              <a:t> Top down </a:t>
            </a:r>
            <a:r>
              <a:rPr lang="en-GB" altLang="en-US" b="0" dirty="0" smtClean="0"/>
              <a:t>approach</a:t>
            </a:r>
            <a:r>
              <a:rPr lang="en-GB" altLang="en-US" b="1" dirty="0" smtClean="0"/>
              <a:t> </a:t>
            </a:r>
            <a:r>
              <a:rPr lang="en-GB" altLang="en-US" dirty="0" smtClean="0"/>
              <a:t>– using your emotions and feelings to influence the autonomic nervous system. Trigger the “rest and digest”.</a:t>
            </a:r>
          </a:p>
          <a:p>
            <a:r>
              <a:rPr lang="en-GB" altLang="en-US" dirty="0" smtClean="0"/>
              <a:t>Think about how you can change between</a:t>
            </a:r>
            <a:r>
              <a:rPr lang="en-GB" altLang="en-US" baseline="0" dirty="0" smtClean="0"/>
              <a:t> “fight and flight” and “rest and digest” </a:t>
            </a:r>
            <a:r>
              <a:rPr lang="en-GB" altLang="en-US" dirty="0" smtClean="0"/>
              <a:t>based on what you think or feel. (having a nervous tummy pre-interview, blushing</a:t>
            </a:r>
            <a:r>
              <a:rPr lang="en-GB" altLang="en-US" baseline="0" dirty="0" smtClean="0"/>
              <a:t> /</a:t>
            </a:r>
            <a:r>
              <a:rPr lang="en-GB" altLang="en-US" dirty="0" smtClean="0"/>
              <a:t> pupils dilating when you see your crush, </a:t>
            </a:r>
            <a:r>
              <a:rPr lang="en-GB" altLang="en-US" dirty="0" err="1" smtClean="0"/>
              <a:t>goosebumps</a:t>
            </a:r>
            <a:r>
              <a:rPr lang="en-GB" altLang="en-US" dirty="0" smtClean="0"/>
              <a:t> with a song or memory or smell – your body becomes switched</a:t>
            </a:r>
            <a:r>
              <a:rPr lang="en-GB" altLang="en-US" baseline="0" dirty="0" smtClean="0"/>
              <a:t> on to be more alert – “Fight and flight”</a:t>
            </a:r>
            <a:r>
              <a:rPr lang="en-GB" altLang="en-US" dirty="0" smtClean="0"/>
              <a:t>)</a:t>
            </a:r>
          </a:p>
          <a:p>
            <a:r>
              <a:rPr lang="en-GB" altLang="en-US" dirty="0" smtClean="0"/>
              <a:t>We can use it in the opposite way to help you switch</a:t>
            </a:r>
            <a:r>
              <a:rPr lang="en-GB" altLang="en-US" baseline="0" dirty="0" smtClean="0"/>
              <a:t> (or clunk)</a:t>
            </a:r>
            <a:r>
              <a:rPr lang="en-GB" altLang="en-US" dirty="0" smtClean="0"/>
              <a:t> back to rest and digest if needed.</a:t>
            </a:r>
          </a:p>
          <a:p>
            <a:endParaRPr lang="en-GB" altLang="en-US" dirty="0" smtClean="0"/>
          </a:p>
          <a:p>
            <a:r>
              <a:rPr lang="en-GB" altLang="en-US" b="1" dirty="0" smtClean="0"/>
              <a:t>Meditation</a:t>
            </a:r>
            <a:r>
              <a:rPr lang="en-GB" altLang="en-US" dirty="0" smtClean="0"/>
              <a:t> – guided audio, guided videos, live classes. Helps to reassure your body and return to rest and digest (stimulating feelings of compassion and gratitude helps with coherence breathing too)</a:t>
            </a:r>
          </a:p>
          <a:p>
            <a:r>
              <a:rPr lang="en-GB" altLang="en-US" b="1" dirty="0" smtClean="0"/>
              <a:t>Education</a:t>
            </a:r>
            <a:r>
              <a:rPr lang="en-GB" altLang="en-US" dirty="0" smtClean="0"/>
              <a:t> – being reassured that this can happen without</a:t>
            </a:r>
            <a:r>
              <a:rPr lang="en-GB" altLang="en-US" baseline="0" dirty="0" smtClean="0"/>
              <a:t> any</a:t>
            </a:r>
            <a:r>
              <a:rPr lang="en-GB" altLang="en-US" dirty="0" smtClean="0"/>
              <a:t> organ</a:t>
            </a:r>
            <a:r>
              <a:rPr lang="en-GB" altLang="en-US" baseline="0" dirty="0" smtClean="0"/>
              <a:t> </a:t>
            </a:r>
            <a:r>
              <a:rPr lang="en-GB" altLang="en-US" dirty="0" smtClean="0"/>
              <a:t>damage, that you are not alone, that it can be managed </a:t>
            </a:r>
            <a:r>
              <a:rPr lang="en-GB" altLang="en-US" baseline="0" dirty="0" smtClean="0"/>
              <a:t>and </a:t>
            </a:r>
            <a:r>
              <a:rPr lang="en-GB" altLang="en-US" dirty="0" smtClean="0"/>
              <a:t>you are not imagining it!</a:t>
            </a:r>
            <a:r>
              <a:rPr lang="en-GB" altLang="en-US" baseline="0" dirty="0" smtClean="0"/>
              <a:t> Hopefully today will help you to feel reassured.</a:t>
            </a:r>
            <a:endParaRPr lang="en-GB" altLang="en-US" dirty="0" smtClean="0"/>
          </a:p>
          <a:p>
            <a:r>
              <a:rPr lang="en-GB" altLang="en-US" b="1" dirty="0" smtClean="0"/>
              <a:t>Anxiety</a:t>
            </a:r>
            <a:r>
              <a:rPr lang="en-GB" altLang="en-US" dirty="0" smtClean="0"/>
              <a:t> – reducing the vicious cycle of panic and perceived threat which reinforces the pattern. </a:t>
            </a:r>
          </a:p>
          <a:p>
            <a:endParaRPr lang="en-GB" altLang="en-US" dirty="0" smtClean="0"/>
          </a:p>
          <a:p>
            <a:r>
              <a:rPr lang="en-GB" altLang="en-US" dirty="0" smtClean="0"/>
              <a:t>There are some psychology techniques which work on focusing on a curiosity of the symptom without fear, then gradually associating the “surges” with a positive but relaxing thought or smell or sensation. Somatic tracking.</a:t>
            </a:r>
          </a:p>
          <a:p>
            <a:endParaRPr lang="en-GB" altLang="en-US" dirty="0" smtClean="0"/>
          </a:p>
          <a:p>
            <a:pPr>
              <a:spcBef>
                <a:spcPct val="0"/>
              </a:spcBef>
            </a:pPr>
            <a:endParaRPr lang="en-GB" baseline="0"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14</a:t>
            </a:fld>
            <a:endParaRPr lang="en-GB" dirty="0">
              <a:solidFill>
                <a:prstClr val="black"/>
              </a:solidFill>
            </a:endParaRPr>
          </a:p>
        </p:txBody>
      </p:sp>
    </p:spTree>
    <p:extLst>
      <p:ext uri="{BB962C8B-B14F-4D97-AF65-F5344CB8AC3E}">
        <p14:creationId xmlns:p14="http://schemas.microsoft.com/office/powerpoint/2010/main" val="1246967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eaLnBrk="1" hangingPunct="1">
              <a:spcBef>
                <a:spcPct val="0"/>
              </a:spcBef>
            </a:pPr>
            <a:r>
              <a:rPr lang="en-GB" altLang="en-US" sz="1200" dirty="0" smtClean="0"/>
              <a:t>These</a:t>
            </a:r>
            <a:r>
              <a:rPr lang="en-GB" altLang="en-US" sz="1200" baseline="0" dirty="0" smtClean="0"/>
              <a:t> are some of the types of pains I have been seeing in people with long COVID.</a:t>
            </a:r>
          </a:p>
          <a:p>
            <a:pPr eaLnBrk="1" hangingPunct="1">
              <a:spcBef>
                <a:spcPct val="0"/>
              </a:spcBef>
            </a:pPr>
            <a:r>
              <a:rPr lang="en-GB" altLang="en-US" sz="1200" b="1" dirty="0" smtClean="0"/>
              <a:t>MSK pain </a:t>
            </a:r>
            <a:r>
              <a:rPr lang="en-GB" altLang="en-US" sz="1200" dirty="0" smtClean="0"/>
              <a:t>– new pain symptoms in </a:t>
            </a:r>
            <a:r>
              <a:rPr lang="en-GB" altLang="en-US" sz="1200" b="1" dirty="0" smtClean="0"/>
              <a:t>1</a:t>
            </a:r>
            <a:r>
              <a:rPr lang="en-GB" altLang="en-US" sz="1200" dirty="0" smtClean="0"/>
              <a:t> particular</a:t>
            </a:r>
            <a:r>
              <a:rPr lang="en-GB" altLang="en-US" sz="1200" baseline="0" dirty="0" smtClean="0"/>
              <a:t> area of your </a:t>
            </a:r>
            <a:r>
              <a:rPr lang="en-GB" altLang="en-US" sz="1200" dirty="0" smtClean="0"/>
              <a:t>body – can happen as a result of the COVID infection – sensitising nerves, inflammation of tissue (both a response of “fight and flight”), some caused by reduced fitness levels while managing another symptom. </a:t>
            </a:r>
          </a:p>
          <a:p>
            <a:pPr eaLnBrk="1" hangingPunct="1">
              <a:spcBef>
                <a:spcPct val="0"/>
              </a:spcBef>
            </a:pPr>
            <a:endParaRPr lang="en-GB" altLang="en-US" sz="1200" dirty="0" smtClean="0"/>
          </a:p>
          <a:p>
            <a:pPr eaLnBrk="1" hangingPunct="1">
              <a:spcBef>
                <a:spcPct val="0"/>
              </a:spcBef>
            </a:pPr>
            <a:r>
              <a:rPr lang="en-GB" altLang="en-US" sz="1200" b="1" dirty="0" smtClean="0"/>
              <a:t>Worsening</a:t>
            </a:r>
            <a:r>
              <a:rPr lang="en-GB" altLang="en-US" sz="1200" dirty="0" smtClean="0"/>
              <a:t> of painful condition previously under control (pre-COVID) – may be due to fatigue limiting how much exercise you can do – which previously kept the condition at bay – or may again be the inflammatory response or hypersensitivity (I have heard of old fracture sites being painful again for no reason)</a:t>
            </a:r>
          </a:p>
          <a:p>
            <a:pPr eaLnBrk="1" hangingPunct="1">
              <a:spcBef>
                <a:spcPct val="0"/>
              </a:spcBef>
            </a:pPr>
            <a:endParaRPr lang="en-GB" altLang="en-US" sz="1200" dirty="0" smtClean="0"/>
          </a:p>
          <a:p>
            <a:pPr eaLnBrk="1" hangingPunct="1">
              <a:spcBef>
                <a:spcPct val="0"/>
              </a:spcBef>
            </a:pPr>
            <a:r>
              <a:rPr lang="en-GB" altLang="en-US" sz="1200" b="1" dirty="0" smtClean="0"/>
              <a:t>Persistent pain / sensitisation </a:t>
            </a:r>
            <a:r>
              <a:rPr lang="en-GB" altLang="en-US" sz="1200" dirty="0" smtClean="0"/>
              <a:t>– thinking back to the</a:t>
            </a:r>
            <a:r>
              <a:rPr lang="en-GB" altLang="en-US" sz="1200" baseline="0" dirty="0" smtClean="0"/>
              <a:t> first part of the presentation. Pain is how your body signals danger. If the system is too sensitive (“fight and flight” mode looking for danger) it can send a pain signal when it shouldn’t or far stronger than what it should be.</a:t>
            </a:r>
            <a:endParaRPr lang="en-GB" altLang="en-US" sz="1200" dirty="0" smtClean="0"/>
          </a:p>
          <a:p>
            <a:pPr eaLnBrk="1" hangingPunct="1">
              <a:spcBef>
                <a:spcPct val="0"/>
              </a:spcBef>
            </a:pPr>
            <a:endParaRPr lang="en-GB" altLang="en-US" sz="1200" dirty="0" smtClean="0"/>
          </a:p>
          <a:p>
            <a:pPr eaLnBrk="1" hangingPunct="1">
              <a:spcBef>
                <a:spcPct val="0"/>
              </a:spcBef>
            </a:pPr>
            <a:r>
              <a:rPr lang="en-GB" altLang="en-US" sz="1200" b="1" dirty="0" smtClean="0"/>
              <a:t>Headaches</a:t>
            </a:r>
            <a:r>
              <a:rPr lang="en-GB" altLang="en-US" sz="1200" dirty="0" smtClean="0"/>
              <a:t> </a:t>
            </a:r>
            <a:r>
              <a:rPr lang="en-GB" altLang="en-US" sz="1200" baseline="0" dirty="0" smtClean="0"/>
              <a:t>–</a:t>
            </a:r>
            <a:r>
              <a:rPr lang="en-GB" altLang="en-US" sz="1200" dirty="0" smtClean="0"/>
              <a:t> sometimes this is the body’s way of sending a warning that you have reached your threshold / done to much, used up too much energy. Can also be caused by other (pre-COVID) risk factors – high blood pressure / dehydration / eye strain / medication so I always recommend checking these things or eliminating the cause.</a:t>
            </a:r>
          </a:p>
          <a:p>
            <a:pPr eaLnBrk="1" hangingPunct="1">
              <a:spcBef>
                <a:spcPct val="0"/>
              </a:spcBef>
            </a:pPr>
            <a:endParaRPr lang="en-GB" altLang="en-US" sz="1200" dirty="0" smtClean="0"/>
          </a:p>
          <a:p>
            <a:pPr eaLnBrk="1" hangingPunct="1">
              <a:spcBef>
                <a:spcPct val="0"/>
              </a:spcBef>
            </a:pPr>
            <a:endParaRPr lang="en-GB" altLang="en-US" sz="1200" dirty="0" smtClean="0"/>
          </a:p>
          <a:p>
            <a:pPr marL="171450" indent="-171450" rtl="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15</a:t>
            </a:fld>
            <a:endParaRPr lang="en-GB" dirty="0">
              <a:solidFill>
                <a:prstClr val="black"/>
              </a:solidFill>
            </a:endParaRPr>
          </a:p>
        </p:txBody>
      </p:sp>
    </p:spTree>
    <p:extLst>
      <p:ext uri="{BB962C8B-B14F-4D97-AF65-F5344CB8AC3E}">
        <p14:creationId xmlns:p14="http://schemas.microsoft.com/office/powerpoint/2010/main" val="118384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spcBef>
                <a:spcPct val="0"/>
              </a:spcBef>
            </a:pPr>
            <a:r>
              <a:rPr lang="en-GB" baseline="0" dirty="0" smtClean="0"/>
              <a:t>https://youtu.be/6QD0HPOGKic?feature=shared</a:t>
            </a:r>
          </a:p>
          <a:p>
            <a:pPr>
              <a:spcBef>
                <a:spcPct val="0"/>
              </a:spcBef>
            </a:pPr>
            <a:endParaRPr lang="en-GB" baseline="0" dirty="0" smtClean="0"/>
          </a:p>
          <a:p>
            <a:pPr>
              <a:spcBef>
                <a:spcPct val="0"/>
              </a:spcBef>
            </a:pPr>
            <a:r>
              <a:rPr lang="en-GB" baseline="0" dirty="0" smtClean="0"/>
              <a:t>This video explains about another phenomena which some people experience with Long COVID.</a:t>
            </a:r>
          </a:p>
          <a:p>
            <a:pPr>
              <a:spcBef>
                <a:spcPct val="0"/>
              </a:spcBef>
            </a:pPr>
            <a:endParaRPr lang="en-GB" baseline="0"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16</a:t>
            </a:fld>
            <a:endParaRPr lang="en-GB" dirty="0">
              <a:solidFill>
                <a:prstClr val="black"/>
              </a:solidFill>
            </a:endParaRPr>
          </a:p>
        </p:txBody>
      </p:sp>
    </p:spTree>
    <p:extLst>
      <p:ext uri="{BB962C8B-B14F-4D97-AF65-F5344CB8AC3E}">
        <p14:creationId xmlns:p14="http://schemas.microsoft.com/office/powerpoint/2010/main" val="1851306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eaLnBrk="1" fontAlgn="auto" hangingPunct="1">
              <a:spcBef>
                <a:spcPts val="0"/>
              </a:spcBef>
              <a:spcAft>
                <a:spcPts val="0"/>
              </a:spcAft>
              <a:buFont typeface="Arial" panose="020B0604020202020204" pitchFamily="34" charset="0"/>
              <a:buNone/>
              <a:defRPr/>
            </a:pPr>
            <a:r>
              <a:rPr lang="en-GB" sz="1200" dirty="0" smtClean="0"/>
              <a:t>So with PESE</a:t>
            </a:r>
            <a:r>
              <a:rPr lang="en-GB" sz="1200" baseline="0" dirty="0" smtClean="0"/>
              <a:t> there will be a:</a:t>
            </a:r>
            <a:endParaRPr lang="en-GB" sz="1200" dirty="0" smtClean="0"/>
          </a:p>
          <a:p>
            <a:pPr marL="171450" indent="-171450" eaLnBrk="1" fontAlgn="auto" hangingPunct="1">
              <a:spcBef>
                <a:spcPts val="0"/>
              </a:spcBef>
              <a:spcAft>
                <a:spcPts val="0"/>
              </a:spcAft>
              <a:buFont typeface="Arial" panose="020B0604020202020204" pitchFamily="34" charset="0"/>
              <a:buChar char="•"/>
              <a:defRPr/>
            </a:pPr>
            <a:r>
              <a:rPr lang="en-GB" sz="1200" b="1" dirty="0" smtClean="0"/>
              <a:t>Delay</a:t>
            </a:r>
            <a:r>
              <a:rPr lang="en-GB" sz="1200" dirty="0" smtClean="0"/>
              <a:t>: You won’t always know at the time or on that day that you have done more than your body will allow, so this makes it difficult to be spontaneous.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t>Is</a:t>
            </a:r>
            <a:r>
              <a:rPr lang="en-GB" sz="1200" b="1" dirty="0" smtClean="0"/>
              <a:t> Caused by many things</a:t>
            </a:r>
            <a:r>
              <a:rPr lang="en-GB" sz="1200" dirty="0" smtClean="0"/>
              <a:t>: Caused by physical, mental and emotional </a:t>
            </a:r>
          </a:p>
          <a:p>
            <a:pPr marL="0" indent="0" eaLnBrk="1" fontAlgn="auto" hangingPunct="1">
              <a:spcBef>
                <a:spcPts val="0"/>
              </a:spcBef>
              <a:spcAft>
                <a:spcPts val="0"/>
              </a:spcAft>
              <a:buFont typeface="Arial" panose="020B0604020202020204" pitchFamily="34" charset="0"/>
              <a:buNone/>
              <a:defRPr/>
            </a:pPr>
            <a:r>
              <a:rPr lang="en-GB" sz="1200" dirty="0" smtClean="0"/>
              <a:t>And</a:t>
            </a:r>
            <a:r>
              <a:rPr lang="en-GB" sz="1200" baseline="0" dirty="0" smtClean="0"/>
              <a:t> causes different symptoms - u</a:t>
            </a:r>
            <a:r>
              <a:rPr lang="en-GB" sz="1200" dirty="0" smtClean="0"/>
              <a:t>sed to be called PEM – malaise. It was renamed to include any other symptoms which could start – pain, brain fog, jelly legs, palpitations etc. </a:t>
            </a:r>
          </a:p>
          <a:p>
            <a:pPr marL="171450" indent="-171450" eaLnBrk="1" fontAlgn="auto" hangingPunct="1">
              <a:spcBef>
                <a:spcPts val="0"/>
              </a:spcBef>
              <a:spcAft>
                <a:spcPts val="0"/>
              </a:spcAft>
              <a:buFont typeface="Arial" panose="020B0604020202020204" pitchFamily="34" charset="0"/>
              <a:buChar char="•"/>
              <a:defRPr/>
            </a:pPr>
            <a:r>
              <a:rPr lang="en-GB" sz="1200" b="0" dirty="0" smtClean="0"/>
              <a:t>You can have </a:t>
            </a:r>
            <a:r>
              <a:rPr lang="en-GB" sz="1200" b="1" dirty="0" smtClean="0"/>
              <a:t>Relapses</a:t>
            </a:r>
            <a:r>
              <a:rPr lang="en-GB" sz="1200" dirty="0" smtClean="0"/>
              <a:t>:</a:t>
            </a:r>
            <a:r>
              <a:rPr lang="en-GB" sz="1200" baseline="0" dirty="0" smtClean="0"/>
              <a:t> </a:t>
            </a:r>
            <a:r>
              <a:rPr lang="en-GB" sz="1200" dirty="0" smtClean="0"/>
              <a:t>It is easy to get stuck in a loop of crashes and periods of recovery</a:t>
            </a:r>
          </a:p>
          <a:p>
            <a:pPr marL="171450" indent="-171450" eaLnBrk="1" fontAlgn="auto" hangingPunct="1">
              <a:spcBef>
                <a:spcPts val="0"/>
              </a:spcBef>
              <a:spcAft>
                <a:spcPts val="0"/>
              </a:spcAft>
              <a:buFont typeface="Arial" panose="020B0604020202020204" pitchFamily="34" charset="0"/>
              <a:buChar char="•"/>
              <a:defRPr/>
            </a:pPr>
            <a:r>
              <a:rPr lang="en-GB" sz="1200" b="0" dirty="0" smtClean="0"/>
              <a:t>But</a:t>
            </a:r>
            <a:r>
              <a:rPr lang="en-GB" sz="1200" b="0" baseline="0" dirty="0" smtClean="0"/>
              <a:t> it i</a:t>
            </a:r>
            <a:r>
              <a:rPr lang="en-GB" sz="1200" b="0" dirty="0" smtClean="0"/>
              <a:t>s</a:t>
            </a:r>
            <a:r>
              <a:rPr lang="en-GB" sz="1200" b="1" dirty="0" smtClean="0"/>
              <a:t> Preventable:</a:t>
            </a:r>
            <a:r>
              <a:rPr lang="en-GB" sz="1200" dirty="0" smtClean="0"/>
              <a:t> by getting to know your</a:t>
            </a:r>
            <a:r>
              <a:rPr lang="en-GB" sz="1200" baseline="0" dirty="0" smtClean="0"/>
              <a:t> symptoms and knowing your triggers - </a:t>
            </a:r>
            <a:r>
              <a:rPr lang="en-GB" sz="1200" dirty="0" smtClean="0"/>
              <a:t>Activity diaries !!</a:t>
            </a:r>
          </a:p>
          <a:p>
            <a:pPr marL="0" indent="0" rtl="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17</a:t>
            </a:fld>
            <a:endParaRPr lang="en-GB" dirty="0">
              <a:solidFill>
                <a:prstClr val="black"/>
              </a:solidFill>
            </a:endParaRPr>
          </a:p>
        </p:txBody>
      </p:sp>
    </p:spTree>
    <p:extLst>
      <p:ext uri="{BB962C8B-B14F-4D97-AF65-F5344CB8AC3E}">
        <p14:creationId xmlns:p14="http://schemas.microsoft.com/office/powerpoint/2010/main" val="3978015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eaLnBrk="1" hangingPunct="1">
              <a:spcBef>
                <a:spcPct val="0"/>
              </a:spcBef>
            </a:pPr>
            <a:r>
              <a:rPr lang="en-GB" altLang="en-US" sz="1200" b="0" dirty="0" smtClean="0">
                <a:latin typeface="Georgia" panose="02040502050405020303" pitchFamily="18" charset="0"/>
              </a:rPr>
              <a:t>In the next few slides,</a:t>
            </a:r>
            <a:r>
              <a:rPr lang="en-GB" altLang="en-US" sz="1200" b="0" baseline="0" dirty="0" smtClean="0">
                <a:latin typeface="Georgia" panose="02040502050405020303" pitchFamily="18" charset="0"/>
              </a:rPr>
              <a:t> w</a:t>
            </a:r>
            <a:r>
              <a:rPr lang="en-GB" altLang="en-US" sz="1200" b="0" dirty="0" smtClean="0">
                <a:latin typeface="Georgia" panose="02040502050405020303" pitchFamily="18" charset="0"/>
              </a:rPr>
              <a:t>e are discussing self management in relation to Long COVID pain. This is likely to be new pain since your COVID infection, such as muscle / joint pain. This is not to address any longstanding pain that you had prior to your COVID infection although some of the strategies may help.</a:t>
            </a:r>
          </a:p>
          <a:p>
            <a:pPr eaLnBrk="1" hangingPunct="1">
              <a:spcBef>
                <a:spcPct val="0"/>
              </a:spcBef>
            </a:pPr>
            <a:endParaRPr lang="en-GB" altLang="en-US" sz="1200" b="0" dirty="0" smtClean="0">
              <a:latin typeface="Georgia" panose="02040502050405020303" pitchFamily="18" charset="0"/>
            </a:endParaRPr>
          </a:p>
          <a:p>
            <a:pPr eaLnBrk="1" hangingPunct="1">
              <a:spcBef>
                <a:spcPct val="0"/>
              </a:spcBef>
            </a:pPr>
            <a:r>
              <a:rPr lang="en-GB" altLang="en-US" sz="1200" b="0" dirty="0" smtClean="0">
                <a:latin typeface="Georgia" panose="02040502050405020303" pitchFamily="18" charset="0"/>
              </a:rPr>
              <a:t>I have pasted</a:t>
            </a:r>
            <a:r>
              <a:rPr lang="en-GB" altLang="en-US" sz="1200" b="0" baseline="0" dirty="0" smtClean="0">
                <a:latin typeface="Georgia" panose="02040502050405020303" pitchFamily="18" charset="0"/>
              </a:rPr>
              <a:t> b</a:t>
            </a:r>
            <a:r>
              <a:rPr lang="en-GB" altLang="en-US" sz="1200" b="0" dirty="0" smtClean="0">
                <a:latin typeface="Georgia" panose="02040502050405020303" pitchFamily="18" charset="0"/>
              </a:rPr>
              <a:t>elow (in the notes section if you download this presentation)</a:t>
            </a:r>
            <a:r>
              <a:rPr lang="en-GB" altLang="en-US" sz="1200" b="0" baseline="0" dirty="0" smtClean="0">
                <a:latin typeface="Georgia" panose="02040502050405020303" pitchFamily="18" charset="0"/>
              </a:rPr>
              <a:t> a link to a recent study which describes what was found in biopsies of the muscles of people with Long COVID after exercise – they compared 25 people with Long COVID and 25 without and it was found that the muscle cells and composition were different: producing less energy, producing more waste and fatiguing earlier. Lots more research is needed. But the take-away was to advise pacing, awareness and not pushing through. There is no miracle cure yet but knowing what’s happening hopefully brings things that possibility bit closer.</a:t>
            </a:r>
            <a:endParaRPr lang="en-GB" altLang="en-US" sz="1200" b="0" dirty="0" smtClean="0">
              <a:latin typeface="Georgia" panose="02040502050405020303" pitchFamily="18" charset="0"/>
            </a:endParaRPr>
          </a:p>
          <a:p>
            <a:pPr eaLnBrk="1" hangingPunct="1">
              <a:spcBef>
                <a:spcPct val="0"/>
              </a:spcBef>
            </a:pPr>
            <a:endParaRPr lang="en-GB" altLang="en-US" sz="1200" b="1" dirty="0" smtClean="0">
              <a:latin typeface="Georgia" panose="02040502050405020303" pitchFamily="18" charset="0"/>
            </a:endParaRPr>
          </a:p>
          <a:p>
            <a:r>
              <a:rPr lang="en-GB" dirty="0" smtClean="0"/>
              <a:t>Study: https://www.nature.com/articles/s41467-023-44432-3</a:t>
            </a:r>
          </a:p>
          <a:p>
            <a:r>
              <a:rPr lang="en-GB" dirty="0" err="1" smtClean="0"/>
              <a:t>Youtube</a:t>
            </a:r>
            <a:r>
              <a:rPr lang="en-GB" baseline="0" dirty="0" smtClean="0"/>
              <a:t> video explaining this: https://www.youtube.com/watch?v=c1h8bIXb0_E</a:t>
            </a:r>
            <a:endParaRPr lang="en-GB" dirty="0" smtClean="0"/>
          </a:p>
          <a:p>
            <a:endParaRPr lang="en-GB"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18</a:t>
            </a:fld>
            <a:endParaRPr lang="en-GB" dirty="0">
              <a:solidFill>
                <a:prstClr val="black"/>
              </a:solidFill>
            </a:endParaRPr>
          </a:p>
        </p:txBody>
      </p:sp>
    </p:spTree>
    <p:extLst>
      <p:ext uri="{BB962C8B-B14F-4D97-AF65-F5344CB8AC3E}">
        <p14:creationId xmlns:p14="http://schemas.microsoft.com/office/powerpoint/2010/main" val="3998066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eaLnBrk="1" hangingPunct="1">
              <a:spcBef>
                <a:spcPct val="0"/>
              </a:spcBef>
            </a:pPr>
            <a:r>
              <a:rPr lang="en-GB" altLang="en-US" sz="1200" b="1" dirty="0" smtClean="0"/>
              <a:t>What can you do yourself</a:t>
            </a:r>
            <a:r>
              <a:rPr lang="en-GB" altLang="en-US" sz="1200" b="1" baseline="0" dirty="0" smtClean="0"/>
              <a:t> to manage this new pain?</a:t>
            </a:r>
          </a:p>
          <a:p>
            <a:pPr eaLnBrk="1" hangingPunct="1">
              <a:spcBef>
                <a:spcPct val="0"/>
              </a:spcBef>
            </a:pPr>
            <a:r>
              <a:rPr lang="en-GB" altLang="en-US" sz="1200" b="1" dirty="0" smtClean="0"/>
              <a:t>Learn</a:t>
            </a:r>
            <a:r>
              <a:rPr lang="en-GB" altLang="en-US" sz="1200" dirty="0" smtClean="0"/>
              <a:t>, knowing your symptoms and learning how to predict flares.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dirty="0" smtClean="0"/>
              <a:t>It’s important that you understand the activities that you are attempting to do and grade them accordingly. If any activity you are doing worsens your symptoms you need to re-evaluate what is actually achievable and take a step back.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dirty="0" smtClean="0"/>
              <a:t>Use Activity diaries to schedule things in – we will learn more about activity diaries in the following sessions</a:t>
            </a:r>
            <a:r>
              <a:rPr lang="en-GB" altLang="en-US" sz="1200" baseline="0" dirty="0" smtClean="0"/>
              <a:t> – but you can</a:t>
            </a:r>
            <a:r>
              <a:rPr lang="en-GB" altLang="en-US" sz="1200" dirty="0" smtClean="0"/>
              <a:t> use your diary as a planner once you have established your baseline of activity.</a:t>
            </a:r>
          </a:p>
          <a:p>
            <a:pPr eaLnBrk="1" hangingPunct="1">
              <a:spcBef>
                <a:spcPct val="0"/>
              </a:spcBef>
            </a:pPr>
            <a:r>
              <a:rPr lang="en-GB" altLang="en-US" sz="1200" dirty="0" smtClean="0"/>
              <a:t>If your symptoms are getting worse – stop!!</a:t>
            </a:r>
          </a:p>
          <a:p>
            <a:pPr eaLnBrk="1" hangingPunct="1">
              <a:spcBef>
                <a:spcPct val="0"/>
              </a:spcBef>
            </a:pPr>
            <a:r>
              <a:rPr lang="en-GB" altLang="en-US" sz="1200" dirty="0" smtClean="0"/>
              <a:t>It is led by your symptoms.</a:t>
            </a:r>
          </a:p>
          <a:p>
            <a:endParaRPr lang="en-GB"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b="1" dirty="0" smtClean="0"/>
              <a:t>Modification</a:t>
            </a:r>
            <a:r>
              <a:rPr lang="en-GB" altLang="en-US" sz="1200" dirty="0" smtClean="0"/>
              <a:t> – maximising your energy to do physically demanding tasks when you are at your best, pace a</a:t>
            </a:r>
            <a:r>
              <a:rPr lang="en-GB" altLang="en-US" sz="1200" baseline="0" dirty="0" smtClean="0"/>
              <a:t> task or</a:t>
            </a:r>
            <a:r>
              <a:rPr lang="en-GB" altLang="en-US" sz="1200" dirty="0" smtClean="0"/>
              <a:t> do smaller more manageable tasks.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dirty="0" smtClean="0">
                <a:cs typeface="Calibri" panose="020F0502020204030204" pitchFamily="34" charset="0"/>
              </a:rPr>
              <a:t>Pacing will be described throughout</a:t>
            </a:r>
            <a:r>
              <a:rPr lang="en-GB" altLang="en-US" sz="1200" baseline="0" dirty="0" smtClean="0">
                <a:cs typeface="Calibri" panose="020F0502020204030204" pitchFamily="34" charset="0"/>
              </a:rPr>
              <a:t> these sessions</a:t>
            </a:r>
            <a:r>
              <a:rPr lang="en-GB" altLang="en-US" sz="1200" dirty="0" smtClean="0">
                <a:cs typeface="Calibri" panose="020F0502020204030204" pitchFamily="34" charset="0"/>
              </a:rPr>
              <a:t> – one aspect is spreading out activities</a:t>
            </a:r>
            <a:r>
              <a:rPr lang="en-GB" altLang="en-US" sz="1200" baseline="0" dirty="0" smtClean="0">
                <a:cs typeface="Calibri" panose="020F0502020204030204" pitchFamily="34" charset="0"/>
              </a:rPr>
              <a:t> </a:t>
            </a:r>
            <a:r>
              <a:rPr lang="en-GB" altLang="en-US" sz="1200" dirty="0" smtClean="0">
                <a:cs typeface="Calibri" panose="020F0502020204030204" pitchFamily="34" charset="0"/>
              </a:rPr>
              <a:t>through day, if you are doing “exercise” start with low repetitions</a:t>
            </a:r>
            <a:r>
              <a:rPr lang="en-GB" altLang="en-US" sz="1200" baseline="0" dirty="0" smtClean="0">
                <a:cs typeface="Calibri" panose="020F0502020204030204" pitchFamily="34" charset="0"/>
              </a:rPr>
              <a:t> and</a:t>
            </a:r>
            <a:r>
              <a:rPr lang="en-GB" altLang="en-US" sz="1200" dirty="0" smtClean="0">
                <a:cs typeface="Calibri" panose="020F0502020204030204" pitchFamily="34" charset="0"/>
              </a:rPr>
              <a:t> scheduled in restorative rest. Whenever I give someone with Long COVID  a physiotherapy exercise to do, I always start very low so there’s scope to build up. Go</a:t>
            </a:r>
            <a:r>
              <a:rPr lang="en-GB" altLang="en-US" sz="1200" baseline="0" dirty="0" smtClean="0">
                <a:cs typeface="Calibri" panose="020F0502020204030204" pitchFamily="34" charset="0"/>
              </a:rPr>
              <a:t> in too hard and it may cause a set back.</a:t>
            </a:r>
            <a:endParaRPr lang="en-US" altLang="en-US" sz="1200" dirty="0" smtClean="0">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dirty="0" smtClean="0"/>
              <a:t>Leave at least 3 days between increases in activity as it can take up to 72 hours for the delay if you </a:t>
            </a:r>
            <a:r>
              <a:rPr lang="en-GB" altLang="en-US" sz="1200" baseline="0" dirty="0" smtClean="0"/>
              <a:t>have PESE.</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dirty="0" smtClean="0"/>
              <a:t>It</a:t>
            </a:r>
            <a:r>
              <a:rPr lang="en-GB" altLang="en-US" sz="1200" baseline="0" dirty="0" smtClean="0"/>
              <a:t> m</a:t>
            </a:r>
            <a:r>
              <a:rPr lang="en-GB" altLang="en-US" sz="1200" dirty="0" smtClean="0"/>
              <a:t>ay be that you only choose functional activities (getting dressed,</a:t>
            </a:r>
            <a:r>
              <a:rPr lang="en-GB" altLang="en-US" sz="1200" baseline="0" dirty="0" smtClean="0"/>
              <a:t> washed, eating) </a:t>
            </a:r>
            <a:r>
              <a:rPr lang="en-GB" altLang="en-US" sz="1200" dirty="0" smtClean="0"/>
              <a:t>– leave only enough energy for what you need to do</a:t>
            </a:r>
            <a:r>
              <a:rPr lang="en-GB" altLang="en-US" sz="1200" baseline="0" dirty="0" smtClean="0"/>
              <a:t> </a:t>
            </a:r>
            <a:r>
              <a:rPr lang="en-GB" altLang="en-US" sz="1200" b="1" baseline="0" dirty="0" smtClean="0"/>
              <a:t>OR</a:t>
            </a:r>
            <a:r>
              <a:rPr lang="en-GB" altLang="en-US" sz="1200" baseline="0" dirty="0" smtClean="0"/>
              <a:t> </a:t>
            </a:r>
            <a:r>
              <a:rPr lang="en-GB" altLang="en-US" sz="1200" dirty="0" smtClean="0"/>
              <a:t>choose things you like or will bring you pleasure. (Ditch the housework or have a bird bath if needed to allow you to meet a friend!). Rationing.</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200" dirty="0" smtClean="0"/>
          </a:p>
          <a:p>
            <a:pPr eaLnBrk="1" hangingPunct="1">
              <a:spcBef>
                <a:spcPct val="0"/>
              </a:spcBef>
            </a:pPr>
            <a:r>
              <a:rPr lang="en-GB" altLang="en-US" sz="1200" b="1" dirty="0" smtClean="0"/>
              <a:t>Triggers</a:t>
            </a:r>
            <a:r>
              <a:rPr lang="en-GB" altLang="en-US" sz="1200" dirty="0" smtClean="0"/>
              <a:t> – as was mentioned earlier, some triggers will be</a:t>
            </a:r>
            <a:r>
              <a:rPr lang="en-GB" altLang="en-US" sz="1200" baseline="0" dirty="0" smtClean="0"/>
              <a:t> </a:t>
            </a:r>
            <a:r>
              <a:rPr lang="en-GB" altLang="en-US" sz="1200" dirty="0" smtClean="0"/>
              <a:t>appropriate to avoid / some will be unavoidable or eventually need to be reintroduced or increased (</a:t>
            </a:r>
            <a:r>
              <a:rPr lang="en-GB" altLang="en-US" sz="1200" dirty="0" err="1" smtClean="0"/>
              <a:t>eg</a:t>
            </a:r>
            <a:r>
              <a:rPr lang="en-GB" altLang="en-US" sz="1200" dirty="0" smtClean="0"/>
              <a:t> walking)</a:t>
            </a:r>
          </a:p>
          <a:p>
            <a:pPr eaLnBrk="1" hangingPunct="1">
              <a:spcBef>
                <a:spcPct val="0"/>
              </a:spcBef>
            </a:pPr>
            <a:r>
              <a:rPr lang="en-GB" altLang="en-US" sz="1200" dirty="0" smtClean="0"/>
              <a:t>Find what you can do without aggravating your symptoms and build up tolerance as symptoms allow</a:t>
            </a:r>
          </a:p>
          <a:p>
            <a:pPr eaLnBrk="1" hangingPunct="1">
              <a:spcBef>
                <a:spcPct val="0"/>
              </a:spcBef>
            </a:pPr>
            <a:endParaRPr lang="en-GB" altLang="en-US" sz="1200" dirty="0" smtClean="0"/>
          </a:p>
          <a:p>
            <a:pPr eaLnBrk="1" hangingPunct="1">
              <a:spcBef>
                <a:spcPct val="0"/>
              </a:spcBef>
            </a:pPr>
            <a:r>
              <a:rPr lang="en-GB" altLang="en-US" sz="1200" b="1" dirty="0" smtClean="0"/>
              <a:t>Positioning</a:t>
            </a:r>
            <a:r>
              <a:rPr lang="en-GB" altLang="en-US" sz="1200" baseline="0" dirty="0" smtClean="0"/>
              <a:t> - </a:t>
            </a:r>
            <a:r>
              <a:rPr lang="en-GB" altLang="en-US" sz="1200" dirty="0" smtClean="0"/>
              <a:t>Very often I have found that a new pain has been related to sustaining a less than ideal posture for too long – sitting slumped due to lack of energy more often than pre-COVID due to fatigue OR standing posture has become slumped or off to the side. </a:t>
            </a:r>
          </a:p>
          <a:p>
            <a:pPr eaLnBrk="1" hangingPunct="1">
              <a:spcBef>
                <a:spcPct val="0"/>
              </a:spcBef>
            </a:pPr>
            <a:r>
              <a:rPr lang="en-GB" altLang="en-US" sz="1200" dirty="0" smtClean="0"/>
              <a:t>Postural muscles are weaker after a long period of bedrest. </a:t>
            </a:r>
          </a:p>
          <a:p>
            <a:pPr eaLnBrk="1" hangingPunct="1">
              <a:spcBef>
                <a:spcPct val="0"/>
              </a:spcBef>
            </a:pPr>
            <a:r>
              <a:rPr lang="en-GB" altLang="en-US" sz="1200" dirty="0" smtClean="0"/>
              <a:t>So spend little and often checking your posture. There is no “bad posture” but any position you are in too long can be harmful or painful. </a:t>
            </a:r>
          </a:p>
          <a:p>
            <a:pPr eaLnBrk="1" hangingPunct="1">
              <a:spcBef>
                <a:spcPct val="0"/>
              </a:spcBef>
            </a:pPr>
            <a:r>
              <a:rPr lang="en-GB" altLang="en-US" sz="1200" dirty="0" smtClean="0"/>
              <a:t>Work on changing your posture when you realise or use reminders – coloured dot</a:t>
            </a:r>
            <a:r>
              <a:rPr lang="en-GB" altLang="en-US" sz="1200" baseline="0" dirty="0" smtClean="0"/>
              <a:t> stickers</a:t>
            </a:r>
            <a:r>
              <a:rPr lang="en-GB" altLang="en-US" sz="1200" dirty="0" smtClean="0"/>
              <a:t> / an app / your smart watch. </a:t>
            </a:r>
          </a:p>
          <a:p>
            <a:pPr eaLnBrk="1" hangingPunct="1">
              <a:spcBef>
                <a:spcPct val="0"/>
              </a:spcBef>
            </a:pPr>
            <a:r>
              <a:rPr lang="en-GB" altLang="en-US" sz="1200" dirty="0" smtClean="0"/>
              <a:t>“Your best posture is your next posture”</a:t>
            </a:r>
          </a:p>
          <a:p>
            <a:pPr eaLnBrk="1" hangingPunct="1">
              <a:spcBef>
                <a:spcPct val="0"/>
              </a:spcBef>
            </a:pPr>
            <a:r>
              <a:rPr lang="en-GB" altLang="en-US" sz="1200" dirty="0" smtClean="0"/>
              <a:t>Also consider doing certain tasks or exercises lying on your back if you have </a:t>
            </a:r>
            <a:r>
              <a:rPr lang="en-GB" altLang="en-US" sz="1200" dirty="0" err="1" smtClean="0"/>
              <a:t>PoTS</a:t>
            </a:r>
            <a:r>
              <a:rPr lang="en-GB" altLang="en-US" sz="1200" dirty="0" smtClean="0"/>
              <a:t> / fatigue and building up as able to sitting, standing. When exercising</a:t>
            </a:r>
            <a:r>
              <a:rPr lang="en-GB" altLang="en-US" sz="1200" baseline="0" dirty="0" smtClean="0"/>
              <a:t> I generally advise progressing to strength or resistance before aerobic based on where the research is suggesting at the moment.</a:t>
            </a:r>
          </a:p>
          <a:p>
            <a:pPr eaLnBrk="1" hangingPunct="1">
              <a:spcBef>
                <a:spcPct val="0"/>
              </a:spcBef>
            </a:pPr>
            <a:endParaRPr lang="en-GB" altLang="en-US" sz="1200" dirty="0" smtClean="0"/>
          </a:p>
          <a:p>
            <a:pPr eaLnBrk="1" hangingPunct="1">
              <a:spcBef>
                <a:spcPct val="0"/>
              </a:spcBef>
            </a:pPr>
            <a:r>
              <a:rPr lang="en-GB" altLang="en-US" sz="1200" b="1" dirty="0" smtClean="0"/>
              <a:t>Heat or cold </a:t>
            </a:r>
            <a:r>
              <a:rPr lang="en-GB" altLang="en-US" sz="1200" dirty="0" smtClean="0"/>
              <a:t>may help with some people – this may be an ice or heat pack (you</a:t>
            </a:r>
            <a:r>
              <a:rPr lang="en-GB" altLang="en-US" sz="1200" baseline="0" dirty="0" smtClean="0"/>
              <a:t> </a:t>
            </a:r>
            <a:r>
              <a:rPr lang="en-GB" altLang="en-US" sz="1200" dirty="0" smtClean="0"/>
              <a:t>can get sticky ones that stay on your clothes – good for </a:t>
            </a:r>
            <a:r>
              <a:rPr lang="en-GB" altLang="en-US" sz="1200" dirty="0" err="1" smtClean="0"/>
              <a:t>achey</a:t>
            </a:r>
            <a:r>
              <a:rPr lang="en-GB" altLang="en-US" sz="1200" dirty="0" smtClean="0"/>
              <a:t> backs),</a:t>
            </a:r>
            <a:r>
              <a:rPr lang="en-GB" altLang="en-US" sz="1200" baseline="0" dirty="0" smtClean="0"/>
              <a:t> </a:t>
            </a:r>
            <a:r>
              <a:rPr lang="en-GB" altLang="en-US" sz="1200" dirty="0" smtClean="0"/>
              <a:t> warm baths / cold water therapy (shock</a:t>
            </a:r>
            <a:r>
              <a:rPr lang="en-GB" altLang="en-US" sz="1200" baseline="0" dirty="0" smtClean="0"/>
              <a:t> to clunk you into rest and digest if medically fit to do so – starting with last few seconds of your shower being cold – building up to the picture – wild swimming!)</a:t>
            </a:r>
            <a:r>
              <a:rPr lang="en-GB" altLang="en-US" sz="1200" dirty="0" smtClean="0"/>
              <a:t> – does not work for everyone – trial and error. </a:t>
            </a:r>
          </a:p>
          <a:p>
            <a:pPr eaLnBrk="1" hangingPunct="1">
              <a:spcBef>
                <a:spcPct val="0"/>
              </a:spcBef>
            </a:pPr>
            <a:r>
              <a:rPr lang="en-GB" altLang="en-US" sz="1200" dirty="0" err="1" smtClean="0"/>
              <a:t>Dermacool</a:t>
            </a:r>
            <a:r>
              <a:rPr lang="en-GB" altLang="en-US" sz="1200" dirty="0" smtClean="0"/>
              <a:t> has been found to be useful for nerve pain in</a:t>
            </a:r>
            <a:r>
              <a:rPr lang="en-GB" altLang="en-US" sz="1200" baseline="0" dirty="0" smtClean="0"/>
              <a:t> hands and feet – although is not physically cold – gives the sensation, like </a:t>
            </a:r>
            <a:r>
              <a:rPr lang="en-GB" altLang="en-US" sz="1200" baseline="0" dirty="0" err="1" smtClean="0"/>
              <a:t>deepheat</a:t>
            </a:r>
            <a:r>
              <a:rPr lang="en-GB" altLang="en-US" sz="1200" dirty="0" smtClean="0"/>
              <a:t>.</a:t>
            </a:r>
          </a:p>
          <a:p>
            <a:pPr eaLnBrk="1" hangingPunct="1">
              <a:spcBef>
                <a:spcPct val="0"/>
              </a:spcBef>
            </a:pPr>
            <a:r>
              <a:rPr lang="en-GB" altLang="en-US" sz="1200" dirty="0" smtClean="0"/>
              <a:t>Some people have found TENS can help to reduce some kinds of pain.</a:t>
            </a:r>
          </a:p>
          <a:p>
            <a:pPr eaLnBrk="1" hangingPunct="1">
              <a:spcBef>
                <a:spcPct val="0"/>
              </a:spcBef>
            </a:pPr>
            <a:endParaRPr lang="en-GB" altLang="en-US" sz="1200" dirty="0" smtClean="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19</a:t>
            </a:fld>
            <a:endParaRPr lang="en-GB" dirty="0">
              <a:solidFill>
                <a:prstClr val="black"/>
              </a:solidFill>
            </a:endParaRPr>
          </a:p>
        </p:txBody>
      </p:sp>
    </p:spTree>
    <p:extLst>
      <p:ext uri="{BB962C8B-B14F-4D97-AF65-F5344CB8AC3E}">
        <p14:creationId xmlns:p14="http://schemas.microsoft.com/office/powerpoint/2010/main" val="2085015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Just some </a:t>
            </a:r>
            <a:r>
              <a:rPr lang="en-US" dirty="0" smtClean="0">
                <a:cs typeface="Calibri"/>
              </a:rPr>
              <a:t>reminders </a:t>
            </a:r>
            <a:r>
              <a:rPr lang="en-US" dirty="0">
                <a:cs typeface="Calibri"/>
              </a:rPr>
              <a:t>for the </a:t>
            </a:r>
            <a:r>
              <a:rPr lang="en-US" dirty="0" smtClean="0">
                <a:cs typeface="Calibri"/>
              </a:rPr>
              <a:t>session </a:t>
            </a:r>
            <a:r>
              <a:rPr lang="en-US" dirty="0">
                <a:cs typeface="Calibri"/>
              </a:rPr>
              <a:t>...</a:t>
            </a:r>
          </a:p>
        </p:txBody>
      </p:sp>
      <p:sp>
        <p:nvSpPr>
          <p:cNvPr id="4" name="Slide Number Placeholder 3"/>
          <p:cNvSpPr>
            <a:spLocks noGrp="1"/>
          </p:cNvSpPr>
          <p:nvPr>
            <p:ph type="sldNum" sz="quarter" idx="5"/>
          </p:nvPr>
        </p:nvSpPr>
        <p:spPr/>
        <p:txBody>
          <a:bodyPr/>
          <a:lstStyle/>
          <a:p>
            <a:fld id="{F46474D0-528B-4CD2-971C-2241B8CB22D3}" type="slidenum">
              <a:rPr lang="en-GB" altLang="en-US">
                <a:solidFill>
                  <a:prstClr val="black"/>
                </a:solidFill>
              </a:rPr>
              <a:pPr/>
              <a:t>2</a:t>
            </a:fld>
            <a:endParaRPr lang="en-GB" altLang="en-US">
              <a:solidFill>
                <a:prstClr val="black"/>
              </a:solidFill>
            </a:endParaRPr>
          </a:p>
        </p:txBody>
      </p:sp>
    </p:spTree>
    <p:extLst>
      <p:ext uri="{BB962C8B-B14F-4D97-AF65-F5344CB8AC3E}">
        <p14:creationId xmlns:p14="http://schemas.microsoft.com/office/powerpoint/2010/main" val="2220133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spcBef>
                <a:spcPct val="0"/>
              </a:spcBef>
            </a:pPr>
            <a:endParaRPr lang="en-US" dirty="0"/>
          </a:p>
          <a:p>
            <a:pPr>
              <a:spcBef>
                <a:spcPct val="0"/>
              </a:spcBef>
            </a:pPr>
            <a:r>
              <a:rPr lang="en-GB" dirty="0" smtClean="0"/>
              <a:t>It may be that you need an assessment for your Long COVID</a:t>
            </a:r>
            <a:r>
              <a:rPr lang="en-GB" baseline="0" dirty="0" smtClean="0"/>
              <a:t> pain – this is a guide for who may be the most appropriate person to see you:</a:t>
            </a:r>
          </a:p>
          <a:p>
            <a:pPr>
              <a:spcBef>
                <a:spcPct val="0"/>
              </a:spcBef>
            </a:pPr>
            <a:r>
              <a:rPr lang="en-GB" baseline="0" dirty="0" smtClean="0"/>
              <a:t>The first point of contact would be your GP. They often have physiotherapists within the practice who can advise on medication, self management and decide to refer on. We are unable to prescribe.</a:t>
            </a:r>
          </a:p>
          <a:p>
            <a:pPr>
              <a:spcBef>
                <a:spcPct val="0"/>
              </a:spcBef>
            </a:pPr>
            <a:r>
              <a:rPr lang="en-GB" baseline="0" dirty="0" smtClean="0"/>
              <a:t>If I described your problem earlier – a new problem since COVID which is only attributed to your Long COVID then we can see you. Ask your key worker to refer you.</a:t>
            </a:r>
          </a:p>
          <a:p>
            <a:pPr>
              <a:spcBef>
                <a:spcPct val="0"/>
              </a:spcBef>
            </a:pPr>
            <a:r>
              <a:rPr lang="en-GB" baseline="0" dirty="0" smtClean="0"/>
              <a:t>For other non-Long COVID issues (had before COVID or an obvious non-COVID cause like twisted ankle), you can self refer to the regular physiotherapy service.</a:t>
            </a:r>
          </a:p>
          <a:p>
            <a:pPr>
              <a:spcBef>
                <a:spcPct val="0"/>
              </a:spcBef>
            </a:pPr>
            <a:r>
              <a:rPr lang="en-GB" baseline="0" dirty="0" smtClean="0"/>
              <a:t>But if the problem is of chronic or persistent pain, fibromyalgia or you had it before COVID then the Pain Clinic is a great service to help with managing these symptoms.</a:t>
            </a:r>
            <a:endParaRPr lang="en-GB"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20</a:t>
            </a:fld>
            <a:endParaRPr lang="en-GB" dirty="0">
              <a:solidFill>
                <a:prstClr val="black"/>
              </a:solidFill>
            </a:endParaRPr>
          </a:p>
        </p:txBody>
      </p:sp>
    </p:spTree>
    <p:extLst>
      <p:ext uri="{BB962C8B-B14F-4D97-AF65-F5344CB8AC3E}">
        <p14:creationId xmlns:p14="http://schemas.microsoft.com/office/powerpoint/2010/main" val="1166125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altLang="en-US" sz="900" dirty="0" smtClean="0">
                <a:cs typeface="Calibri" panose="020F0502020204030204" pitchFamily="34" charset="0"/>
              </a:rPr>
              <a:t>So the key points from today are:</a:t>
            </a:r>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21</a:t>
            </a:fld>
            <a:endParaRPr lang="en-GB" dirty="0">
              <a:solidFill>
                <a:prstClr val="black"/>
              </a:solidFill>
            </a:endParaRPr>
          </a:p>
        </p:txBody>
      </p:sp>
    </p:spTree>
    <p:extLst>
      <p:ext uri="{BB962C8B-B14F-4D97-AF65-F5344CB8AC3E}">
        <p14:creationId xmlns:p14="http://schemas.microsoft.com/office/powerpoint/2010/main" val="2830755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spcBef>
                <a:spcPct val="0"/>
              </a:spcBef>
            </a:pPr>
            <a:r>
              <a:rPr lang="en-GB" baseline="0" dirty="0" smtClean="0"/>
              <a:t>Some of the strategies you can try or plan to try are:</a:t>
            </a:r>
          </a:p>
          <a:p>
            <a:pPr marL="228600" indent="-228600">
              <a:spcBef>
                <a:spcPct val="0"/>
              </a:spcBef>
              <a:buAutoNum type="arabicPeriod"/>
            </a:pPr>
            <a:r>
              <a:rPr lang="en-GB" baseline="0" dirty="0" smtClean="0"/>
              <a:t>Breathing – focusing on breathing can help “clunk” you into rest and digest if your system is stuck in “fight and flight”. This is different from controlling your breathing which will be discussed The Breath session in a couple of weeks. </a:t>
            </a:r>
          </a:p>
          <a:p>
            <a:pPr marL="228600" indent="-228600">
              <a:spcBef>
                <a:spcPct val="0"/>
              </a:spcBef>
              <a:buAutoNum type="arabicPeriod"/>
            </a:pPr>
            <a:r>
              <a:rPr lang="en-GB" baseline="0" dirty="0" smtClean="0"/>
              <a:t>Help manage any dysautonomia issues with you diet, small meals / grazing</a:t>
            </a:r>
          </a:p>
          <a:p>
            <a:pPr marL="228600" indent="-228600">
              <a:spcBef>
                <a:spcPct val="0"/>
              </a:spcBef>
              <a:buAutoNum type="arabicPeriod"/>
            </a:pPr>
            <a:r>
              <a:rPr lang="en-GB" baseline="0" dirty="0" smtClean="0"/>
              <a:t>Hydration – healthy amount of fluids, avoiding caffeinated drinks which have a diuretic effect and make you pass more urine.</a:t>
            </a:r>
          </a:p>
          <a:p>
            <a:pPr marL="228600" indent="-228600">
              <a:spcBef>
                <a:spcPct val="0"/>
              </a:spcBef>
              <a:buAutoNum type="arabicPeriod"/>
            </a:pPr>
            <a:r>
              <a:rPr lang="en-GB" baseline="0" dirty="0" smtClean="0"/>
              <a:t>Recognise and reduce / eliminate triggers. </a:t>
            </a:r>
          </a:p>
          <a:p>
            <a:pPr marL="228600" indent="-228600">
              <a:spcBef>
                <a:spcPct val="0"/>
              </a:spcBef>
              <a:buAutoNum type="arabicPeriod"/>
            </a:pPr>
            <a:r>
              <a:rPr lang="en-GB" baseline="0" dirty="0" smtClean="0"/>
              <a:t>Activity balance – pace yourself, small and manageable, don’t over do it, allow time for quality rest. </a:t>
            </a:r>
            <a:endParaRPr lang="en-GB" baseline="0"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22</a:t>
            </a:fld>
            <a:endParaRPr lang="en-GB" dirty="0">
              <a:solidFill>
                <a:prstClr val="black"/>
              </a:solidFill>
            </a:endParaRPr>
          </a:p>
        </p:txBody>
      </p:sp>
    </p:spTree>
    <p:extLst>
      <p:ext uri="{BB962C8B-B14F-4D97-AF65-F5344CB8AC3E}">
        <p14:creationId xmlns:p14="http://schemas.microsoft.com/office/powerpoint/2010/main" val="3792242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endParaRPr lang="en-GB"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23</a:t>
            </a:fld>
            <a:endParaRPr lang="en-GB" dirty="0">
              <a:solidFill>
                <a:prstClr val="black"/>
              </a:solidFill>
            </a:endParaRPr>
          </a:p>
        </p:txBody>
      </p:sp>
    </p:spTree>
    <p:extLst>
      <p:ext uri="{BB962C8B-B14F-4D97-AF65-F5344CB8AC3E}">
        <p14:creationId xmlns:p14="http://schemas.microsoft.com/office/powerpoint/2010/main" val="2667429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endParaRPr lang="en-GB"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24</a:t>
            </a:fld>
            <a:endParaRPr lang="en-GB" dirty="0">
              <a:solidFill>
                <a:prstClr val="black"/>
              </a:solidFill>
            </a:endParaRPr>
          </a:p>
        </p:txBody>
      </p:sp>
    </p:spTree>
    <p:extLst>
      <p:ext uri="{BB962C8B-B14F-4D97-AF65-F5344CB8AC3E}">
        <p14:creationId xmlns:p14="http://schemas.microsoft.com/office/powerpoint/2010/main" val="2233352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endParaRPr lang="en-GB"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25</a:t>
            </a:fld>
            <a:endParaRPr lang="en-GB" dirty="0">
              <a:solidFill>
                <a:prstClr val="black"/>
              </a:solidFill>
            </a:endParaRPr>
          </a:p>
        </p:txBody>
      </p:sp>
    </p:spTree>
    <p:extLst>
      <p:ext uri="{BB962C8B-B14F-4D97-AF65-F5344CB8AC3E}">
        <p14:creationId xmlns:p14="http://schemas.microsoft.com/office/powerpoint/2010/main" val="3162972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altLang="en-US" dirty="0" smtClean="0"/>
              <a:t>In one of the previous sessions we played a meditation halfway through the session, but a few people felt that this sent them to sleep. It may be helpful for you to do this though to break up a task which is draining.</a:t>
            </a:r>
          </a:p>
          <a:p>
            <a:r>
              <a:rPr lang="en-GB" altLang="en-US" dirty="0" smtClean="0"/>
              <a:t>I quite often turn to Insight timer – when the kids are loud and I just feel a but wound up. It can be downloaded as an app and there are lots of different types and lengths of meditations.</a:t>
            </a:r>
          </a:p>
          <a:p>
            <a:r>
              <a:rPr lang="en-GB" altLang="en-US" dirty="0" smtClean="0"/>
              <a:t>I like this man’s voice. I hope you do too.</a:t>
            </a:r>
          </a:p>
          <a:p>
            <a:endParaRPr lang="en-GB" altLang="en-US" dirty="0" smtClean="0"/>
          </a:p>
          <a:p>
            <a:r>
              <a:rPr lang="en-GB" altLang="en-US" dirty="0" smtClean="0"/>
              <a:t>9 mins </a:t>
            </a:r>
            <a:r>
              <a:rPr lang="en-GB" altLang="en-US" dirty="0" smtClean="0">
                <a:hlinkClick r:id="rId3"/>
              </a:rPr>
              <a:t>Mindful Awareness Meditation | Kate James, Insight Timer</a:t>
            </a:r>
            <a:endParaRPr lang="en-GB" altLang="en-US" dirty="0" smtClean="0"/>
          </a:p>
          <a:p>
            <a:endParaRPr lang="en-GB" altLang="en-US" dirty="0" smtClean="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26</a:t>
            </a:fld>
            <a:endParaRPr lang="en-GB" dirty="0">
              <a:solidFill>
                <a:prstClr val="black"/>
              </a:solidFill>
            </a:endParaRPr>
          </a:p>
        </p:txBody>
      </p:sp>
    </p:spTree>
    <p:extLst>
      <p:ext uri="{BB962C8B-B14F-4D97-AF65-F5344CB8AC3E}">
        <p14:creationId xmlns:p14="http://schemas.microsoft.com/office/powerpoint/2010/main" val="383019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endParaRPr lang="en-GB"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3</a:t>
            </a:fld>
            <a:endParaRPr lang="en-GB" dirty="0">
              <a:solidFill>
                <a:prstClr val="black"/>
              </a:solidFill>
            </a:endParaRPr>
          </a:p>
        </p:txBody>
      </p:sp>
    </p:spTree>
    <p:extLst>
      <p:ext uri="{BB962C8B-B14F-4D97-AF65-F5344CB8AC3E}">
        <p14:creationId xmlns:p14="http://schemas.microsoft.com/office/powerpoint/2010/main" val="80430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eaLnBrk="1" hangingPunct="1">
              <a:spcBef>
                <a:spcPct val="0"/>
              </a:spcBef>
            </a:pPr>
            <a:r>
              <a:rPr lang="en-GB" altLang="en-US" sz="1200" dirty="0" smtClean="0">
                <a:ea typeface="Calibri" panose="020F0502020204030204" pitchFamily="34" charset="0"/>
                <a:cs typeface="Times New Roman" panose="02020603050405020304" pitchFamily="18" charset="0"/>
              </a:rPr>
              <a:t>When we</a:t>
            </a:r>
            <a:r>
              <a:rPr lang="en-GB" altLang="en-US" sz="1200" baseline="0" dirty="0" smtClean="0">
                <a:ea typeface="Calibri" panose="020F0502020204030204" pitchFamily="34" charset="0"/>
                <a:cs typeface="Times New Roman" panose="02020603050405020304" pitchFamily="18" charset="0"/>
              </a:rPr>
              <a:t> talk about the nervous system we tend to think of it as one complete thing, however there are several different parts to it. I’m going to explain a bit more but I’ll keep it simple … we have the central nervous system which consists of the brain and the spinal cord. The peripheral nervous system is huge network of nerves that act as the messaging system for the body, then we have the autonomic nervous system which is part of the PNS. This is what I want to talk to you about now because some people with Long </a:t>
            </a:r>
            <a:r>
              <a:rPr lang="en-GB" altLang="en-US" sz="1200" baseline="0" dirty="0" err="1" smtClean="0">
                <a:ea typeface="Calibri" panose="020F0502020204030204" pitchFamily="34" charset="0"/>
                <a:cs typeface="Times New Roman" panose="02020603050405020304" pitchFamily="18" charset="0"/>
              </a:rPr>
              <a:t>Covid</a:t>
            </a:r>
            <a:r>
              <a:rPr lang="en-GB" altLang="en-US" sz="1200" baseline="0" dirty="0" smtClean="0">
                <a:ea typeface="Calibri" panose="020F0502020204030204" pitchFamily="34" charset="0"/>
                <a:cs typeface="Times New Roman" panose="02020603050405020304" pitchFamily="18" charset="0"/>
              </a:rPr>
              <a:t> have found that some things have gone a bit wonky here. </a:t>
            </a:r>
            <a:endParaRPr lang="en-GB" altLang="en-US" sz="1200" dirty="0" smtClean="0">
              <a:ea typeface="Calibri" panose="020F0502020204030204" pitchFamily="34" charset="0"/>
              <a:cs typeface="Times New Roman" panose="02020603050405020304" pitchFamily="18" charset="0"/>
            </a:endParaRPr>
          </a:p>
          <a:p>
            <a:pPr eaLnBrk="1" hangingPunct="1">
              <a:spcBef>
                <a:spcPct val="0"/>
              </a:spcBef>
            </a:pPr>
            <a:endParaRPr lang="en-GB" altLang="en-US" sz="1200" dirty="0" smtClean="0">
              <a:ea typeface="Calibri" panose="020F0502020204030204" pitchFamily="34" charset="0"/>
              <a:cs typeface="Times New Roman" panose="02020603050405020304" pitchFamily="18" charset="0"/>
            </a:endParaRPr>
          </a:p>
          <a:p>
            <a:pPr eaLnBrk="1" hangingPunct="1">
              <a:spcBef>
                <a:spcPct val="0"/>
              </a:spcBef>
            </a:pPr>
            <a:r>
              <a:rPr lang="en-GB" altLang="en-US" sz="1200" dirty="0" smtClean="0">
                <a:ea typeface="Calibri" panose="020F0502020204030204" pitchFamily="34" charset="0"/>
                <a:cs typeface="Times New Roman" panose="02020603050405020304" pitchFamily="18" charset="0"/>
              </a:rPr>
              <a:t>Your Autonomic nervous system is responsible for</a:t>
            </a:r>
            <a:r>
              <a:rPr lang="en-GB" altLang="en-US" sz="1200" baseline="0" dirty="0" smtClean="0">
                <a:ea typeface="Calibri" panose="020F0502020204030204" pitchFamily="34" charset="0"/>
                <a:cs typeface="Times New Roman" panose="02020603050405020304" pitchFamily="18" charset="0"/>
              </a:rPr>
              <a:t> many different functions in the body </a:t>
            </a:r>
            <a:endParaRPr lang="en-GB" altLang="en-US" sz="1200" dirty="0" smtClean="0">
              <a:ea typeface="Calibri" panose="020F0502020204030204" pitchFamily="34" charset="0"/>
              <a:cs typeface="Times New Roman" panose="02020603050405020304" pitchFamily="18" charset="0"/>
            </a:endParaRPr>
          </a:p>
          <a:p>
            <a:pPr eaLnBrk="1" hangingPunct="1">
              <a:spcBef>
                <a:spcPct val="0"/>
              </a:spcBef>
            </a:pPr>
            <a:r>
              <a:rPr lang="en-GB" altLang="en-US" sz="1200" dirty="0" smtClean="0">
                <a:ea typeface="Calibri" panose="020F0502020204030204" pitchFamily="34" charset="0"/>
                <a:cs typeface="Times New Roman" panose="02020603050405020304" pitchFamily="18" charset="0"/>
              </a:rPr>
              <a:t>heart rate, blood pressure, digestion, bladder control, sweating, stress response, pupil response and a lot more. So basically this is all of the behind the scenes work that your body does without you having to think about it. For</a:t>
            </a:r>
            <a:r>
              <a:rPr lang="en-GB" altLang="en-US" sz="1200" baseline="0" dirty="0" smtClean="0">
                <a:ea typeface="Calibri" panose="020F0502020204030204" pitchFamily="34" charset="0"/>
                <a:cs typeface="Times New Roman" panose="02020603050405020304" pitchFamily="18" charset="0"/>
              </a:rPr>
              <a:t> example your body knows that if you are in the dark your pupils need to be dilated but if you are in bright light your pupils will be very small, this is not something you have any control over, it just happens automatically. </a:t>
            </a:r>
          </a:p>
          <a:p>
            <a:pPr eaLnBrk="1" hangingPunct="1">
              <a:spcBef>
                <a:spcPct val="0"/>
              </a:spcBef>
            </a:pPr>
            <a:endParaRPr lang="en-GB" altLang="en-US" sz="1200" dirty="0" smtClean="0">
              <a:ea typeface="Calibri" panose="020F0502020204030204" pitchFamily="34" charset="0"/>
              <a:cs typeface="Times New Roman" panose="02020603050405020304" pitchFamily="18" charset="0"/>
            </a:endParaRPr>
          </a:p>
          <a:p>
            <a:pPr eaLnBrk="1" hangingPunct="1">
              <a:spcBef>
                <a:spcPct val="0"/>
              </a:spcBef>
            </a:pPr>
            <a:r>
              <a:rPr lang="en-GB" altLang="en-US" sz="1200" dirty="0" smtClean="0">
                <a:ea typeface="Calibri" panose="020F0502020204030204" pitchFamily="34" charset="0"/>
                <a:cs typeface="Times New Roman" panose="02020603050405020304" pitchFamily="18" charset="0"/>
              </a:rPr>
              <a:t>If the control centre of the brain is not working as it should then you may have strange or inappropriate symptoms,</a:t>
            </a:r>
            <a:r>
              <a:rPr lang="en-GB" altLang="en-US" sz="1200" baseline="0" dirty="0" smtClean="0">
                <a:ea typeface="Calibri" panose="020F0502020204030204" pitchFamily="34" charset="0"/>
                <a:cs typeface="Times New Roman" panose="02020603050405020304" pitchFamily="18" charset="0"/>
              </a:rPr>
              <a:t> this is what we refer to as </a:t>
            </a:r>
            <a:r>
              <a:rPr lang="en-GB" altLang="en-US" sz="1200" baseline="0" dirty="0" err="1" smtClean="0">
                <a:ea typeface="Calibri" panose="020F0502020204030204" pitchFamily="34" charset="0"/>
                <a:cs typeface="Times New Roman" panose="02020603050405020304" pitchFamily="18" charset="0"/>
              </a:rPr>
              <a:t>dysautonomia</a:t>
            </a:r>
            <a:r>
              <a:rPr lang="en-GB" altLang="en-US" sz="1200" baseline="0" dirty="0" smtClean="0">
                <a:ea typeface="Calibri" panose="020F0502020204030204" pitchFamily="34" charset="0"/>
                <a:cs typeface="Times New Roman" panose="02020603050405020304" pitchFamily="18" charset="0"/>
              </a:rPr>
              <a:t>. </a:t>
            </a:r>
            <a:endParaRPr lang="en-GB" altLang="en-US" dirty="0" smtClean="0">
              <a:ea typeface="Calibri" panose="020F0502020204030204" pitchFamily="34" charset="0"/>
              <a:cs typeface="Times New Roman" panose="02020603050405020304" pitchFamily="18" charset="0"/>
            </a:endParaRPr>
          </a:p>
          <a:p>
            <a:pPr>
              <a:spcBef>
                <a:spcPct val="0"/>
              </a:spcBef>
            </a:pPr>
            <a:endParaRPr lang="en-GB" baseline="0" dirty="0"/>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01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07000"/>
              </a:lnSpc>
              <a:spcAft>
                <a:spcPts val="800"/>
              </a:spcAft>
              <a:defRPr/>
            </a:pPr>
            <a:r>
              <a:rPr lang="en-GB" sz="1200" dirty="0" smtClean="0">
                <a:ea typeface="Calibri" panose="020F0502020204030204" pitchFamily="34" charset="0"/>
                <a:cs typeface="Times New Roman" panose="02020603050405020304" pitchFamily="18" charset="0"/>
              </a:rPr>
              <a:t>The autonomic nervous system has further distinct</a:t>
            </a:r>
            <a:r>
              <a:rPr lang="en-GB" sz="1200" baseline="0" dirty="0" smtClean="0">
                <a:ea typeface="Calibri" panose="020F0502020204030204" pitchFamily="34" charset="0"/>
                <a:cs typeface="Times New Roman" panose="02020603050405020304" pitchFamily="18" charset="0"/>
              </a:rPr>
              <a:t> parts, that being the sympathetic and the parasympathetic nervous system. The parasympathetic nervous system controls functions of our body for a rest and digest state, this is where we have no immediate danger. The sympathetic nervous system controls the polar opposite functions needed for when there is potential danger and our body to be in a fight and flight state. </a:t>
            </a:r>
            <a:endParaRPr lang="en-GB" sz="1200" dirty="0" smtClean="0">
              <a:ea typeface="Calibri" panose="020F0502020204030204" pitchFamily="34" charset="0"/>
              <a:cs typeface="Times New Roman" panose="02020603050405020304" pitchFamily="18" charset="0"/>
            </a:endParaRPr>
          </a:p>
          <a:p>
            <a:pPr>
              <a:lnSpc>
                <a:spcPct val="107000"/>
              </a:lnSpc>
              <a:spcAft>
                <a:spcPts val="800"/>
              </a:spcAft>
              <a:defRPr/>
            </a:pPr>
            <a:endParaRPr lang="en-GB" sz="1200" dirty="0" smtClean="0">
              <a:ea typeface="Calibri" panose="020F0502020204030204" pitchFamily="34" charset="0"/>
              <a:cs typeface="Times New Roman" panose="02020603050405020304" pitchFamily="18" charset="0"/>
            </a:endParaRPr>
          </a:p>
          <a:p>
            <a:pPr>
              <a:lnSpc>
                <a:spcPct val="107000"/>
              </a:lnSpc>
              <a:spcAft>
                <a:spcPts val="800"/>
              </a:spcAft>
              <a:defRPr/>
            </a:pPr>
            <a:r>
              <a:rPr lang="en-GB" sz="1200" dirty="0" smtClean="0">
                <a:ea typeface="Calibri" panose="020F0502020204030204" pitchFamily="34" charset="0"/>
                <a:cs typeface="Times New Roman" panose="02020603050405020304" pitchFamily="18" charset="0"/>
              </a:rPr>
              <a:t>There should be a good balance of both states. You will constantly move from a restful, restorative state into a state of preparation to deal with danger, without you having to think</a:t>
            </a:r>
            <a:r>
              <a:rPr lang="en-GB" sz="1200" baseline="0" dirty="0" smtClean="0">
                <a:ea typeface="Calibri" panose="020F0502020204030204" pitchFamily="34" charset="0"/>
                <a:cs typeface="Times New Roman" panose="02020603050405020304" pitchFamily="18" charset="0"/>
              </a:rPr>
              <a:t> about it</a:t>
            </a:r>
            <a:r>
              <a:rPr lang="en-GB" sz="1200" dirty="0" smtClean="0">
                <a:ea typeface="Calibri" panose="020F0502020204030204" pitchFamily="34" charset="0"/>
                <a:cs typeface="Times New Roman" panose="02020603050405020304" pitchFamily="18" charset="0"/>
              </a:rPr>
              <a:t>. The reason for this goes back to the time of the cave-person.</a:t>
            </a:r>
            <a:r>
              <a:rPr lang="en-GB" sz="1200" baseline="0" dirty="0" smtClean="0">
                <a:ea typeface="Calibri" panose="020F0502020204030204" pitchFamily="34" charset="0"/>
                <a:cs typeface="Times New Roman" panose="02020603050405020304" pitchFamily="18" charset="0"/>
              </a:rPr>
              <a:t> </a:t>
            </a:r>
            <a:r>
              <a:rPr lang="en-GB" sz="1200" dirty="0" smtClean="0">
                <a:ea typeface="Calibri" panose="020F0502020204030204" pitchFamily="34" charset="0"/>
                <a:cs typeface="Times New Roman" panose="02020603050405020304" pitchFamily="18" charset="0"/>
              </a:rPr>
              <a:t>They would need to be able to respond quickly</a:t>
            </a:r>
            <a:r>
              <a:rPr lang="en-GB" sz="1200" baseline="0" dirty="0" smtClean="0">
                <a:ea typeface="Calibri" panose="020F0502020204030204" pitchFamily="34" charset="0"/>
                <a:cs typeface="Times New Roman" panose="02020603050405020304" pitchFamily="18" charset="0"/>
              </a:rPr>
              <a:t> </a:t>
            </a:r>
            <a:r>
              <a:rPr lang="en-GB" sz="1200" dirty="0" smtClean="0">
                <a:ea typeface="Calibri" panose="020F0502020204030204" pitchFamily="34" charset="0"/>
                <a:cs typeface="Times New Roman" panose="02020603050405020304" pitchFamily="18" charset="0"/>
              </a:rPr>
              <a:t>to threat – like a sabre-tooth tiger attack - by running away from danger or fighting it. Their body would</a:t>
            </a:r>
            <a:r>
              <a:rPr lang="en-GB" sz="1200" baseline="0" dirty="0" smtClean="0">
                <a:ea typeface="Calibri" panose="020F0502020204030204" pitchFamily="34" charset="0"/>
                <a:cs typeface="Times New Roman" panose="02020603050405020304" pitchFamily="18" charset="0"/>
              </a:rPr>
              <a:t> need </a:t>
            </a:r>
            <a:r>
              <a:rPr lang="en-GB" sz="1200" dirty="0" smtClean="0">
                <a:ea typeface="Calibri" panose="020F0502020204030204" pitchFamily="34" charset="0"/>
                <a:cs typeface="Times New Roman" panose="02020603050405020304" pitchFamily="18" charset="0"/>
              </a:rPr>
              <a:t>to prepare them for this by increasing their alertness, and allowing them to see more of what was going on. </a:t>
            </a:r>
          </a:p>
          <a:p>
            <a:pPr>
              <a:lnSpc>
                <a:spcPct val="107000"/>
              </a:lnSpc>
              <a:spcAft>
                <a:spcPts val="800"/>
              </a:spcAft>
              <a:defRPr/>
            </a:pPr>
            <a:r>
              <a:rPr lang="en-GB" sz="1200" dirty="0" smtClean="0">
                <a:ea typeface="Calibri" panose="020F0502020204030204" pitchFamily="34" charset="0"/>
                <a:cs typeface="Times New Roman" panose="02020603050405020304" pitchFamily="18" charset="0"/>
              </a:rPr>
              <a:t>Their breathing and heart rate would increase in preparation for to</a:t>
            </a:r>
            <a:r>
              <a:rPr lang="en-GB" sz="1200" baseline="0" dirty="0" smtClean="0">
                <a:ea typeface="Calibri" panose="020F0502020204030204" pitchFamily="34" charset="0"/>
                <a:cs typeface="Times New Roman" panose="02020603050405020304" pitchFamily="18" charset="0"/>
              </a:rPr>
              <a:t> exert themselves and run</a:t>
            </a:r>
            <a:r>
              <a:rPr lang="en-GB" sz="1200" dirty="0" smtClean="0">
                <a:ea typeface="Calibri" panose="020F0502020204030204" pitchFamily="34" charset="0"/>
                <a:cs typeface="Times New Roman" panose="02020603050405020304" pitchFamily="18" charset="0"/>
              </a:rPr>
              <a:t>, blood would</a:t>
            </a:r>
            <a:r>
              <a:rPr lang="en-GB" sz="1200" baseline="0" dirty="0" smtClean="0">
                <a:ea typeface="Calibri" panose="020F0502020204030204" pitchFamily="34" charset="0"/>
                <a:cs typeface="Times New Roman" panose="02020603050405020304" pitchFamily="18" charset="0"/>
              </a:rPr>
              <a:t> be</a:t>
            </a:r>
            <a:r>
              <a:rPr lang="en-GB" sz="1200" dirty="0" smtClean="0">
                <a:ea typeface="Calibri" panose="020F0502020204030204" pitchFamily="34" charset="0"/>
                <a:cs typeface="Times New Roman" panose="02020603050405020304" pitchFamily="18" charset="0"/>
              </a:rPr>
              <a:t> redirected from their stomach to their brain, muscles,</a:t>
            </a:r>
            <a:r>
              <a:rPr lang="en-GB" sz="1200" baseline="0" dirty="0" smtClean="0">
                <a:ea typeface="Calibri" panose="020F0502020204030204" pitchFamily="34" charset="0"/>
                <a:cs typeface="Times New Roman" panose="02020603050405020304" pitchFamily="18" charset="0"/>
              </a:rPr>
              <a:t> heart and lungs. </a:t>
            </a:r>
            <a:r>
              <a:rPr lang="en-GB" sz="1200" dirty="0" smtClean="0">
                <a:ea typeface="Calibri" panose="020F0502020204030204" pitchFamily="34" charset="0"/>
                <a:cs typeface="Times New Roman" panose="02020603050405020304" pitchFamily="18" charset="0"/>
              </a:rPr>
              <a:t>When the threat was gone, their body would return to the restorative state,</a:t>
            </a:r>
            <a:r>
              <a:rPr lang="en-GB" sz="1200" baseline="0" dirty="0" smtClean="0">
                <a:ea typeface="Calibri" panose="020F0502020204030204" pitchFamily="34" charset="0"/>
                <a:cs typeface="Times New Roman" panose="02020603050405020304" pitchFamily="18" charset="0"/>
              </a:rPr>
              <a:t> t</a:t>
            </a:r>
            <a:r>
              <a:rPr lang="en-GB" sz="1200" dirty="0" smtClean="0">
                <a:ea typeface="Calibri" panose="020F0502020204030204" pitchFamily="34" charset="0"/>
                <a:cs typeface="Times New Roman" panose="02020603050405020304" pitchFamily="18" charset="0"/>
              </a:rPr>
              <a:t>hey could conserve and produce energy, ready for the next task or threat.</a:t>
            </a:r>
            <a:r>
              <a:rPr lang="en-GB" sz="1200" baseline="0" dirty="0" smtClean="0">
                <a:ea typeface="Calibri" panose="020F0502020204030204" pitchFamily="34" charset="0"/>
                <a:cs typeface="Times New Roman" panose="02020603050405020304" pitchFamily="18" charset="0"/>
              </a:rPr>
              <a:t> Back in the parasympathetic state their heart rate and </a:t>
            </a:r>
            <a:r>
              <a:rPr lang="en-GB" sz="1200" dirty="0" smtClean="0">
                <a:ea typeface="Calibri" panose="020F0502020204030204" pitchFamily="34" charset="0"/>
                <a:cs typeface="Times New Roman" panose="02020603050405020304" pitchFamily="18" charset="0"/>
              </a:rPr>
              <a:t>breathing would slow</a:t>
            </a:r>
            <a:r>
              <a:rPr lang="en-GB" sz="1200" baseline="0" dirty="0" smtClean="0">
                <a:ea typeface="Calibri" panose="020F0502020204030204" pitchFamily="34" charset="0"/>
                <a:cs typeface="Times New Roman" panose="02020603050405020304" pitchFamily="18" charset="0"/>
              </a:rPr>
              <a:t> down</a:t>
            </a:r>
            <a:r>
              <a:rPr lang="en-GB" sz="1200" dirty="0" smtClean="0">
                <a:ea typeface="Calibri" panose="020F0502020204030204" pitchFamily="34" charset="0"/>
                <a:cs typeface="Times New Roman" panose="02020603050405020304" pitchFamily="18" charset="0"/>
              </a:rPr>
              <a:t>, attention and vision would reduce and, blood would returned to the stomach to digest and regenerate.</a:t>
            </a:r>
          </a:p>
          <a:p>
            <a:pPr>
              <a:lnSpc>
                <a:spcPct val="107000"/>
              </a:lnSpc>
              <a:spcAft>
                <a:spcPts val="800"/>
              </a:spcAft>
              <a:defRPr/>
            </a:pPr>
            <a:endParaRPr lang="en-GB" sz="1200" dirty="0" smtClean="0">
              <a:ea typeface="Calibri" panose="020F0502020204030204" pitchFamily="34" charset="0"/>
              <a:cs typeface="Times New Roman" panose="02020603050405020304" pitchFamily="18" charset="0"/>
            </a:endParaRPr>
          </a:p>
          <a:p>
            <a:pPr>
              <a:lnSpc>
                <a:spcPct val="107000"/>
              </a:lnSpc>
              <a:spcAft>
                <a:spcPts val="800"/>
              </a:spcAft>
              <a:defRPr/>
            </a:pPr>
            <a:r>
              <a:rPr lang="en-GB" sz="1200" dirty="0" smtClean="0">
                <a:ea typeface="Calibri" panose="020F0502020204030204" pitchFamily="34" charset="0"/>
                <a:cs typeface="Times New Roman" panose="02020603050405020304" pitchFamily="18" charset="0"/>
              </a:rPr>
              <a:t>These days danger or threats come in a different form.</a:t>
            </a:r>
            <a:r>
              <a:rPr lang="en-GB" sz="1200" baseline="0" dirty="0" smtClean="0">
                <a:ea typeface="Calibri" panose="020F0502020204030204" pitchFamily="34" charset="0"/>
                <a:cs typeface="Times New Roman" panose="02020603050405020304" pitchFamily="18" charset="0"/>
              </a:rPr>
              <a:t> It is a theory that COVID (and other triggers) can cause some people’s systems to get stuck in fight and flight or setting it off inappropriately </a:t>
            </a:r>
            <a:r>
              <a:rPr lang="en-GB" sz="1200" baseline="0" smtClean="0">
                <a:ea typeface="Calibri" panose="020F0502020204030204" pitchFamily="34" charset="0"/>
                <a:cs typeface="Times New Roman" panose="02020603050405020304" pitchFamily="18" charset="0"/>
              </a:rPr>
              <a:t>/ become too </a:t>
            </a:r>
            <a:r>
              <a:rPr lang="en-GB" sz="1200" baseline="0" dirty="0" smtClean="0">
                <a:ea typeface="Calibri" panose="020F0502020204030204" pitchFamily="34" charset="0"/>
                <a:cs typeface="Times New Roman" panose="02020603050405020304" pitchFamily="18" charset="0"/>
              </a:rPr>
              <a:t>sensitive. </a:t>
            </a:r>
          </a:p>
          <a:p>
            <a:pPr>
              <a:lnSpc>
                <a:spcPct val="107000"/>
              </a:lnSpc>
              <a:spcAft>
                <a:spcPts val="800"/>
              </a:spcAft>
              <a:defRPr/>
            </a:pPr>
            <a:r>
              <a:rPr lang="en-GB" sz="1200" baseline="0" dirty="0" smtClean="0">
                <a:ea typeface="Calibri" panose="020F0502020204030204" pitchFamily="34" charset="0"/>
                <a:cs typeface="Times New Roman" panose="02020603050405020304" pitchFamily="18" charset="0"/>
              </a:rPr>
              <a:t>Leading to symptoms of </a:t>
            </a:r>
            <a:r>
              <a:rPr lang="en-GB" sz="1200" baseline="0" dirty="0" err="1" smtClean="0">
                <a:ea typeface="Calibri" panose="020F0502020204030204" pitchFamily="34" charset="0"/>
                <a:cs typeface="Times New Roman" panose="02020603050405020304" pitchFamily="18" charset="0"/>
              </a:rPr>
              <a:t>dysautonomia</a:t>
            </a:r>
            <a:r>
              <a:rPr lang="en-GB" sz="1200" baseline="0" dirty="0" smtClean="0">
                <a:ea typeface="Calibri" panose="020F0502020204030204" pitchFamily="34" charset="0"/>
                <a:cs typeface="Times New Roman" panose="02020603050405020304" pitchFamily="18" charset="0"/>
              </a:rPr>
              <a:t>.</a:t>
            </a:r>
            <a:endParaRPr lang="en-GB" sz="1200" dirty="0" smtClean="0">
              <a:ea typeface="Calibri" panose="020F0502020204030204" pitchFamily="34" charset="0"/>
              <a:cs typeface="Times New Roman" panose="02020603050405020304" pitchFamily="18" charset="0"/>
            </a:endParaRPr>
          </a:p>
          <a:p>
            <a:pPr>
              <a:lnSpc>
                <a:spcPct val="107000"/>
              </a:lnSpc>
              <a:spcAft>
                <a:spcPts val="800"/>
              </a:spcAft>
              <a:defRPr/>
            </a:pPr>
            <a:endParaRPr lang="en-GB" sz="1200" dirty="0" smtClean="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783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07000"/>
              </a:lnSpc>
              <a:spcAft>
                <a:spcPts val="800"/>
              </a:spcAft>
              <a:defRPr/>
            </a:pPr>
            <a:r>
              <a:rPr lang="en-GB" sz="900" dirty="0" smtClean="0">
                <a:ea typeface="Calibri" panose="020F0502020204030204" pitchFamily="34" charset="0"/>
                <a:cs typeface="Times New Roman" panose="02020603050405020304" pitchFamily="18" charset="0"/>
              </a:rPr>
              <a:t>Following on from the last slide the symptoms show in the coloured squares can all be a result of</a:t>
            </a:r>
            <a:r>
              <a:rPr lang="en-GB" sz="900" baseline="0" dirty="0" smtClean="0">
                <a:ea typeface="Calibri" panose="020F0502020204030204" pitchFamily="34" charset="0"/>
                <a:cs typeface="Times New Roman" panose="02020603050405020304" pitchFamily="18" charset="0"/>
              </a:rPr>
              <a:t> the sympathetic and parasympathetic systems not working correctly</a:t>
            </a:r>
            <a:r>
              <a:rPr lang="en-GB" sz="900" dirty="0" smtClean="0">
                <a:ea typeface="Calibri" panose="020F0502020204030204" pitchFamily="34" charset="0"/>
                <a:cs typeface="Times New Roman" panose="02020603050405020304" pitchFamily="18" charset="0"/>
              </a:rPr>
              <a:t>.</a:t>
            </a:r>
            <a:r>
              <a:rPr lang="en-GB" sz="900" baseline="0" dirty="0" smtClean="0">
                <a:ea typeface="Calibri" panose="020F0502020204030204" pitchFamily="34" charset="0"/>
                <a:cs typeface="Times New Roman" panose="02020603050405020304" pitchFamily="18" charset="0"/>
              </a:rPr>
              <a:t> </a:t>
            </a:r>
            <a:r>
              <a:rPr lang="en-GB" sz="900" dirty="0" smtClean="0">
                <a:ea typeface="Calibri" panose="020F0502020204030204" pitchFamily="34" charset="0"/>
                <a:cs typeface="Times New Roman" panose="02020603050405020304" pitchFamily="18" charset="0"/>
              </a:rPr>
              <a:t>For example, palpitations or fast heart rate</a:t>
            </a:r>
            <a:r>
              <a:rPr lang="en-GB" sz="900" baseline="0" dirty="0" smtClean="0">
                <a:ea typeface="Calibri" panose="020F0502020204030204" pitchFamily="34" charset="0"/>
                <a:cs typeface="Times New Roman" panose="02020603050405020304" pitchFamily="18" charset="0"/>
              </a:rPr>
              <a:t> could </a:t>
            </a:r>
            <a:r>
              <a:rPr lang="en-GB" sz="900" dirty="0" smtClean="0">
                <a:ea typeface="Calibri" panose="020F0502020204030204" pitchFamily="34" charset="0"/>
                <a:cs typeface="Times New Roman" panose="02020603050405020304" pitchFamily="18" charset="0"/>
              </a:rPr>
              <a:t>be a result of too of a much fight and flight response.</a:t>
            </a:r>
            <a:r>
              <a:rPr lang="en-GB" sz="900" baseline="0" dirty="0" smtClean="0">
                <a:ea typeface="Calibri" panose="020F0502020204030204" pitchFamily="34" charset="0"/>
                <a:cs typeface="Times New Roman" panose="02020603050405020304" pitchFamily="18" charset="0"/>
              </a:rPr>
              <a:t> </a:t>
            </a:r>
            <a:r>
              <a:rPr lang="en-GB" sz="900" dirty="0" smtClean="0">
                <a:ea typeface="Calibri" panose="020F0502020204030204" pitchFamily="34" charset="0"/>
                <a:cs typeface="Times New Roman" panose="02020603050405020304" pitchFamily="18" charset="0"/>
              </a:rPr>
              <a:t>Sweating and temperature regulation is also controlled by your autonomic nervous system</a:t>
            </a:r>
            <a:r>
              <a:rPr lang="en-GB" sz="900" baseline="0" dirty="0" smtClean="0">
                <a:ea typeface="Calibri" panose="020F0502020204030204" pitchFamily="34" charset="0"/>
                <a:cs typeface="Times New Roman" panose="02020603050405020304" pitchFamily="18" charset="0"/>
              </a:rPr>
              <a:t> and</a:t>
            </a:r>
            <a:r>
              <a:rPr lang="en-GB" sz="900" dirty="0" smtClean="0">
                <a:ea typeface="Calibri" panose="020F0502020204030204" pitchFamily="34" charset="0"/>
                <a:cs typeface="Times New Roman" panose="02020603050405020304" pitchFamily="18" charset="0"/>
              </a:rPr>
              <a:t> some people have noticed since </a:t>
            </a:r>
            <a:r>
              <a:rPr lang="en-GB" sz="900" dirty="0" err="1" smtClean="0">
                <a:ea typeface="Calibri" panose="020F0502020204030204" pitchFamily="34" charset="0"/>
                <a:cs typeface="Times New Roman" panose="02020603050405020304" pitchFamily="18" charset="0"/>
              </a:rPr>
              <a:t>covid</a:t>
            </a:r>
            <a:r>
              <a:rPr lang="en-GB" sz="900" dirty="0" smtClean="0">
                <a:ea typeface="Calibri" panose="020F0502020204030204" pitchFamily="34" charset="0"/>
                <a:cs typeface="Times New Roman" panose="02020603050405020304" pitchFamily="18" charset="0"/>
              </a:rPr>
              <a:t> that they are much more sensitive to changes in temperature.</a:t>
            </a:r>
            <a:r>
              <a:rPr lang="en-GB" sz="900" baseline="0" dirty="0" smtClean="0">
                <a:ea typeface="Calibri" panose="020F0502020204030204" pitchFamily="34" charset="0"/>
                <a:cs typeface="Times New Roman" panose="02020603050405020304" pitchFamily="18" charset="0"/>
              </a:rPr>
              <a:t> You may experience g</a:t>
            </a:r>
            <a:r>
              <a:rPr lang="en-GB" sz="900" dirty="0" smtClean="0">
                <a:ea typeface="Calibri" panose="020F0502020204030204" pitchFamily="34" charset="0"/>
                <a:cs typeface="Times New Roman" panose="02020603050405020304" pitchFamily="18" charset="0"/>
              </a:rPr>
              <a:t>astro symptoms or nausea, this is</a:t>
            </a:r>
            <a:r>
              <a:rPr lang="en-GB" sz="900" baseline="0" dirty="0" smtClean="0">
                <a:ea typeface="Calibri" panose="020F0502020204030204" pitchFamily="34" charset="0"/>
                <a:cs typeface="Times New Roman" panose="02020603050405020304" pitchFamily="18" charset="0"/>
              </a:rPr>
              <a:t> could be because your body is </a:t>
            </a:r>
            <a:r>
              <a:rPr lang="en-GB" sz="900" dirty="0" smtClean="0">
                <a:ea typeface="Calibri" panose="020F0502020204030204" pitchFamily="34" charset="0"/>
                <a:cs typeface="Times New Roman" panose="02020603050405020304" pitchFamily="18" charset="0"/>
              </a:rPr>
              <a:t>not getting enough time in rest and digest</a:t>
            </a:r>
            <a:r>
              <a:rPr lang="en-GB" sz="900" baseline="0" dirty="0" smtClean="0">
                <a:ea typeface="Calibri" panose="020F0502020204030204" pitchFamily="34" charset="0"/>
                <a:cs typeface="Times New Roman" panose="02020603050405020304" pitchFamily="18" charset="0"/>
              </a:rPr>
              <a:t> so </a:t>
            </a:r>
            <a:r>
              <a:rPr lang="en-GB" sz="900" dirty="0" smtClean="0">
                <a:ea typeface="Calibri" panose="020F0502020204030204" pitchFamily="34" charset="0"/>
                <a:cs typeface="Times New Roman" panose="02020603050405020304" pitchFamily="18" charset="0"/>
              </a:rPr>
              <a:t>food cannot be processed properly or excess production of acid from flight and fight.</a:t>
            </a:r>
          </a:p>
          <a:p>
            <a:pPr>
              <a:lnSpc>
                <a:spcPct val="107000"/>
              </a:lnSpc>
              <a:spcAft>
                <a:spcPts val="800"/>
              </a:spcAft>
              <a:defRPr/>
            </a:pPr>
            <a:r>
              <a:rPr lang="en-GB" sz="900" dirty="0" smtClean="0">
                <a:ea typeface="Calibri" panose="020F0502020204030204" pitchFamily="34" charset="0"/>
                <a:cs typeface="Times New Roman" panose="02020603050405020304" pitchFamily="18" charset="0"/>
              </a:rPr>
              <a:t>Fatigue can result from so much energy being used up by the body, just being in fight and flight</a:t>
            </a:r>
            <a:r>
              <a:rPr lang="en-GB" sz="900" baseline="0" dirty="0" smtClean="0">
                <a:ea typeface="Calibri" panose="020F0502020204030204" pitchFamily="34" charset="0"/>
                <a:cs typeface="Times New Roman" panose="02020603050405020304" pitchFamily="18" charset="0"/>
              </a:rPr>
              <a:t> and many of the symptoms can be</a:t>
            </a:r>
            <a:r>
              <a:rPr lang="en-GB" sz="900" dirty="0" smtClean="0">
                <a:ea typeface="Calibri" panose="020F0502020204030204" pitchFamily="34" charset="0"/>
                <a:cs typeface="Times New Roman" panose="02020603050405020304" pitchFamily="18" charset="0"/>
              </a:rPr>
              <a:t> dependent on posture but we will discuss this later.</a:t>
            </a:r>
          </a:p>
          <a:p>
            <a:pPr>
              <a:lnSpc>
                <a:spcPct val="107000"/>
              </a:lnSpc>
              <a:spcAft>
                <a:spcPts val="800"/>
              </a:spcAft>
              <a:defRPr/>
            </a:pPr>
            <a:endParaRPr lang="en-GB" sz="900" dirty="0" smtClean="0">
              <a:ea typeface="Calibri" panose="020F0502020204030204" pitchFamily="34" charset="0"/>
              <a:cs typeface="Times New Roman" panose="02020603050405020304" pitchFamily="18" charset="0"/>
            </a:endParaRPr>
          </a:p>
          <a:p>
            <a:pPr>
              <a:lnSpc>
                <a:spcPct val="107000"/>
              </a:lnSpc>
              <a:spcAft>
                <a:spcPts val="800"/>
              </a:spcAft>
              <a:defRPr/>
            </a:pPr>
            <a:r>
              <a:rPr lang="en-GB" sz="900" dirty="0" smtClean="0">
                <a:ea typeface="Calibri" panose="020F0502020204030204" pitchFamily="34" charset="0"/>
                <a:cs typeface="Times New Roman" panose="02020603050405020304" pitchFamily="18" charset="0"/>
              </a:rPr>
              <a:t>These symptoms may come on at odd times – when you are sitting relaxed with no reason to feel anxious</a:t>
            </a:r>
            <a:r>
              <a:rPr lang="en-GB" sz="900" baseline="0" dirty="0" smtClean="0">
                <a:ea typeface="Calibri" panose="020F0502020204030204" pitchFamily="34" charset="0"/>
                <a:cs typeface="Times New Roman" panose="02020603050405020304" pitchFamily="18" charset="0"/>
              </a:rPr>
              <a:t> or </a:t>
            </a:r>
            <a:r>
              <a:rPr lang="en-GB" sz="900" dirty="0" smtClean="0">
                <a:ea typeface="Calibri" panose="020F0502020204030204" pitchFamily="34" charset="0"/>
                <a:cs typeface="Times New Roman" panose="02020603050405020304" pitchFamily="18" charset="0"/>
              </a:rPr>
              <a:t> in the middle of the night.</a:t>
            </a:r>
            <a:r>
              <a:rPr lang="en-GB" sz="900" baseline="0" dirty="0" smtClean="0">
                <a:ea typeface="Calibri" panose="020F0502020204030204" pitchFamily="34" charset="0"/>
                <a:cs typeface="Times New Roman" panose="02020603050405020304" pitchFamily="18" charset="0"/>
              </a:rPr>
              <a:t> Sometimes they can </a:t>
            </a:r>
            <a:r>
              <a:rPr lang="en-GB" sz="900" dirty="0" smtClean="0">
                <a:ea typeface="Calibri" panose="020F0502020204030204" pitchFamily="34" charset="0"/>
                <a:cs typeface="Times New Roman" panose="02020603050405020304" pitchFamily="18" charset="0"/>
              </a:rPr>
              <a:t>come on when it should but just over shoots</a:t>
            </a:r>
            <a:r>
              <a:rPr lang="en-GB" sz="900" baseline="0" dirty="0" smtClean="0">
                <a:ea typeface="Calibri" panose="020F0502020204030204" pitchFamily="34" charset="0"/>
                <a:cs typeface="Times New Roman" panose="02020603050405020304" pitchFamily="18" charset="0"/>
              </a:rPr>
              <a:t> o</a:t>
            </a:r>
            <a:r>
              <a:rPr lang="en-GB" sz="900" dirty="0" smtClean="0">
                <a:ea typeface="Calibri" panose="020F0502020204030204" pitchFamily="34" charset="0"/>
                <a:cs typeface="Times New Roman" panose="02020603050405020304" pitchFamily="18" charset="0"/>
              </a:rPr>
              <a:t>r it could be delayed.</a:t>
            </a:r>
            <a:r>
              <a:rPr lang="en-GB" sz="900" baseline="0" dirty="0" smtClean="0">
                <a:ea typeface="Calibri" panose="020F0502020204030204" pitchFamily="34" charset="0"/>
                <a:cs typeface="Times New Roman" panose="02020603050405020304" pitchFamily="18" charset="0"/>
              </a:rPr>
              <a:t> It can be thought of as a bit of a signalling error.</a:t>
            </a:r>
            <a:endParaRPr lang="en-GB" sz="900" dirty="0" smtClean="0">
              <a:ea typeface="Calibri" panose="020F0502020204030204" pitchFamily="34" charset="0"/>
              <a:cs typeface="Times New Roman" panose="02020603050405020304" pitchFamily="18" charset="0"/>
            </a:endParaRPr>
          </a:p>
          <a:p>
            <a:pPr>
              <a:lnSpc>
                <a:spcPct val="107000"/>
              </a:lnSpc>
              <a:spcAft>
                <a:spcPts val="800"/>
              </a:spcAft>
              <a:defRPr/>
            </a:pPr>
            <a:endParaRPr lang="en-GB" sz="900" dirty="0" smtClean="0">
              <a:ea typeface="Calibri" panose="020F0502020204030204" pitchFamily="34" charset="0"/>
              <a:cs typeface="Times New Roman" panose="02020603050405020304" pitchFamily="18" charset="0"/>
            </a:endParaRPr>
          </a:p>
          <a:p>
            <a:pPr>
              <a:defRPr/>
            </a:pPr>
            <a:endParaRPr lang="en-GB" sz="900" dirty="0" smtClean="0"/>
          </a:p>
          <a:p>
            <a:endParaRPr lang="en-GB" sz="9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52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might have found the last couple of slides a bit heavy or some people from previous groups have found them to be a bit of a “light bulb moment” as they can relate to what had been mentioned. </a:t>
            </a:r>
          </a:p>
          <a:p>
            <a:endParaRPr lang="en-GB" baseline="0" dirty="0" smtClean="0"/>
          </a:p>
          <a:p>
            <a:r>
              <a:rPr lang="en-GB" dirty="0" smtClean="0"/>
              <a:t>Now</a:t>
            </a:r>
            <a:r>
              <a:rPr lang="en-GB" baseline="0" dirty="0" smtClean="0"/>
              <a:t> I would like us to take a minute to think about our breathing, don’t worry I’ve not skipped to the wrong week, this isn’t about breathlessness and we’re not going to talk about that today, that is still to come in week 4. </a:t>
            </a:r>
          </a:p>
          <a:p>
            <a:endParaRPr lang="en-GB" baseline="0" dirty="0" smtClean="0"/>
          </a:p>
          <a:p>
            <a:r>
              <a:rPr lang="en-GB" baseline="0" dirty="0" smtClean="0"/>
              <a:t>Using our breath can be a really useful tool to help manage some of the symptoms of </a:t>
            </a:r>
            <a:r>
              <a:rPr lang="en-GB" baseline="0" dirty="0" err="1" smtClean="0"/>
              <a:t>dysautonomia</a:t>
            </a:r>
            <a:r>
              <a:rPr lang="en-GB" baseline="0" dirty="0" smtClean="0"/>
              <a:t>, using a breathing technique can help us shift from being in the sympathetic state of fight and flight to the parasympathetic state of rest and digest. This is useful to help regulate our heart rate and respiratory rate, helping us to regain some sense of calm. </a:t>
            </a:r>
          </a:p>
          <a:p>
            <a:endParaRPr lang="en-GB" baseline="0" dirty="0" smtClean="0"/>
          </a:p>
          <a:p>
            <a:r>
              <a:rPr lang="en-GB" baseline="0" dirty="0" smtClean="0"/>
              <a:t>I am going to share a video with a rhythm for you to follow just shortly. This technique is not a technique for managing breathlessness and you might find it a bit tricky to start. This technique uses equal lengths of breaths in and out for 5.5 seconds each. This isn’t about trying to fill up your lungs, going too quickly you wont manage the full time. The key to managing this technique is breathing through your nose and taking it as slow as you can. I will put the video on for 1 and a half minutes, its not long but its long enough for you to have a practise at the technique. </a:t>
            </a:r>
          </a:p>
          <a:p>
            <a:r>
              <a:rPr lang="en-GB" baseline="0" dirty="0" smtClean="0"/>
              <a:t> </a:t>
            </a:r>
            <a:endParaRPr lang="en-GB" dirty="0" smtClean="0"/>
          </a:p>
        </p:txBody>
      </p:sp>
      <p:sp>
        <p:nvSpPr>
          <p:cNvPr id="4" name="Slide Number Placeholder 3"/>
          <p:cNvSpPr>
            <a:spLocks noGrp="1"/>
          </p:cNvSpPr>
          <p:nvPr>
            <p:ph type="sldNum" sz="quarter" idx="10"/>
          </p:nvPr>
        </p:nvSpPr>
        <p:spPr/>
        <p:txBody>
          <a:bodyPr/>
          <a:lstStyle/>
          <a:p>
            <a:pPr rtl="0"/>
            <a:fld id="{32674CE4-FBD8-4481-AEFB-CA53E599A745}" type="slidenum">
              <a:rPr lang="en-GB" noProof="0" smtClean="0"/>
              <a:t>7</a:t>
            </a:fld>
            <a:endParaRPr lang="en-GB" noProof="0" dirty="0"/>
          </a:p>
        </p:txBody>
      </p:sp>
    </p:spTree>
    <p:extLst>
      <p:ext uri="{BB962C8B-B14F-4D97-AF65-F5344CB8AC3E}">
        <p14:creationId xmlns:p14="http://schemas.microsoft.com/office/powerpoint/2010/main" val="4015969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07000"/>
              </a:lnSpc>
              <a:spcAft>
                <a:spcPts val="800"/>
              </a:spcAft>
              <a:defRPr/>
            </a:pPr>
            <a:r>
              <a:rPr lang="en-GB" sz="900" dirty="0" smtClean="0"/>
              <a:t>The big question that you may have</a:t>
            </a:r>
            <a:r>
              <a:rPr lang="en-GB" sz="900" baseline="0" dirty="0" smtClean="0"/>
              <a:t> now is, are my symptoms </a:t>
            </a:r>
            <a:r>
              <a:rPr lang="en-GB" sz="900" baseline="0" dirty="0" err="1" smtClean="0"/>
              <a:t>dysautonomia</a:t>
            </a:r>
            <a:r>
              <a:rPr lang="en-GB" sz="900" baseline="0" dirty="0" smtClean="0"/>
              <a:t>? You may be able to recognise 1 or 2 or more of the symptoms, however it is important for me to say just now, please do not self-diagnose. </a:t>
            </a:r>
            <a:r>
              <a:rPr lang="en-GB" sz="900" baseline="0" dirty="0" err="1" smtClean="0"/>
              <a:t>Dysautonomia</a:t>
            </a:r>
            <a:r>
              <a:rPr lang="en-GB" sz="900" baseline="0" dirty="0" smtClean="0"/>
              <a:t> is a diagnosis by exclusion so it is essential that any other causes of your symptoms are ruled out first. Speak to your </a:t>
            </a:r>
            <a:r>
              <a:rPr lang="en-GB" sz="900" dirty="0" smtClean="0"/>
              <a:t>GP, they may run some tests or refer</a:t>
            </a:r>
            <a:r>
              <a:rPr lang="en-GB" sz="900" baseline="0" dirty="0" smtClean="0"/>
              <a:t> you onto other services to rule out </a:t>
            </a:r>
            <a:r>
              <a:rPr lang="en-GB" sz="900" dirty="0" smtClean="0"/>
              <a:t>some of the other reasons</a:t>
            </a:r>
          </a:p>
          <a:p>
            <a:pPr>
              <a:lnSpc>
                <a:spcPct val="107000"/>
              </a:lnSpc>
              <a:spcAft>
                <a:spcPts val="800"/>
              </a:spcAft>
              <a:defRPr/>
            </a:pPr>
            <a:endParaRPr lang="en-GB" sz="900" dirty="0" smtClean="0"/>
          </a:p>
          <a:p>
            <a:pPr marL="0" marR="0" lvl="0" indent="0" algn="l" defTabSz="914400" rtl="0" eaLnBrk="1" fontAlgn="auto" latinLnBrk="0" hangingPunct="1">
              <a:lnSpc>
                <a:spcPct val="107000"/>
              </a:lnSpc>
              <a:spcBef>
                <a:spcPts val="0"/>
              </a:spcBef>
              <a:spcAft>
                <a:spcPts val="800"/>
              </a:spcAft>
              <a:buClrTx/>
              <a:buSzTx/>
              <a:buFontTx/>
              <a:buNone/>
              <a:tabLst/>
              <a:defRPr/>
            </a:pPr>
            <a:r>
              <a:rPr lang="en-GB" sz="900" dirty="0" smtClean="0"/>
              <a:t>Reassuringly, we know from the cardiology that most</a:t>
            </a:r>
            <a:r>
              <a:rPr lang="en-GB" sz="900" baseline="0" dirty="0" smtClean="0"/>
              <a:t> </a:t>
            </a:r>
            <a:r>
              <a:rPr lang="en-GB" sz="900" dirty="0" smtClean="0"/>
              <a:t>of the patients who they have seen with Long </a:t>
            </a:r>
            <a:r>
              <a:rPr lang="en-GB" sz="900" dirty="0" err="1" smtClean="0"/>
              <a:t>Covid</a:t>
            </a:r>
            <a:r>
              <a:rPr lang="en-GB" sz="900" baseline="0" dirty="0" smtClean="0"/>
              <a:t> </a:t>
            </a:r>
            <a:r>
              <a:rPr lang="en-GB" sz="900" dirty="0" err="1" smtClean="0"/>
              <a:t>dysautonomia</a:t>
            </a:r>
            <a:r>
              <a:rPr lang="en-GB" sz="900" dirty="0" smtClean="0"/>
              <a:t>, such as chest pain and high heart</a:t>
            </a:r>
            <a:r>
              <a:rPr lang="en-GB" sz="900" baseline="0" dirty="0" smtClean="0"/>
              <a:t> rate</a:t>
            </a:r>
            <a:r>
              <a:rPr lang="en-GB" sz="900" dirty="0" smtClean="0"/>
              <a:t>, there have not been many who have had any cardiac damage or anything concerning other than the symptoms.</a:t>
            </a:r>
            <a:r>
              <a:rPr lang="en-GB" sz="900" baseline="0" dirty="0" smtClean="0"/>
              <a:t> </a:t>
            </a:r>
            <a:r>
              <a:rPr lang="en-GB" sz="900" dirty="0" smtClean="0"/>
              <a:t>To ensure that it is really </a:t>
            </a:r>
            <a:r>
              <a:rPr lang="en-GB" sz="900" dirty="0" err="1" smtClean="0"/>
              <a:t>PoTS</a:t>
            </a:r>
            <a:r>
              <a:rPr lang="en-GB" sz="900" dirty="0" smtClean="0"/>
              <a:t> or </a:t>
            </a:r>
            <a:r>
              <a:rPr lang="en-GB" sz="900" dirty="0" err="1" smtClean="0"/>
              <a:t>dysautonomia</a:t>
            </a:r>
            <a:r>
              <a:rPr lang="en-GB" sz="900" dirty="0" smtClean="0"/>
              <a:t> your GP should consider other causes for the symptoms.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900" dirty="0" smtClean="0"/>
          </a:p>
          <a:p>
            <a:pPr marL="0" marR="0" lvl="0" indent="0" algn="l" defTabSz="914400" rtl="0" eaLnBrk="1" fontAlgn="auto" latinLnBrk="0" hangingPunct="1">
              <a:lnSpc>
                <a:spcPct val="107000"/>
              </a:lnSpc>
              <a:spcBef>
                <a:spcPts val="0"/>
              </a:spcBef>
              <a:spcAft>
                <a:spcPts val="800"/>
              </a:spcAft>
              <a:buClrTx/>
              <a:buSzTx/>
              <a:buFontTx/>
              <a:buNone/>
              <a:tabLst/>
              <a:defRPr/>
            </a:pPr>
            <a:r>
              <a:rPr lang="en-GB" sz="900" dirty="0" smtClean="0"/>
              <a:t>Breathlessness</a:t>
            </a:r>
            <a:r>
              <a:rPr lang="en-GB" sz="900" baseline="0" dirty="0" smtClean="0"/>
              <a:t> is common in people with Long </a:t>
            </a:r>
            <a:r>
              <a:rPr lang="en-GB" sz="900" baseline="0" dirty="0" err="1" smtClean="0"/>
              <a:t>Covid</a:t>
            </a:r>
            <a:r>
              <a:rPr lang="en-GB" sz="900" baseline="0" dirty="0" smtClean="0"/>
              <a:t>, however there are many reasons we can feel breathless and that will also be discussed in more detail in another session. </a:t>
            </a:r>
            <a:r>
              <a:rPr lang="en-GB" sz="900" dirty="0" smtClean="0"/>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900" dirty="0" smtClean="0"/>
          </a:p>
          <a:p>
            <a:pPr>
              <a:lnSpc>
                <a:spcPct val="107000"/>
              </a:lnSpc>
              <a:spcAft>
                <a:spcPts val="800"/>
              </a:spcAft>
              <a:defRPr/>
            </a:pPr>
            <a:r>
              <a:rPr lang="en-GB" sz="900" dirty="0" smtClean="0"/>
              <a:t>Anxiety</a:t>
            </a:r>
            <a:r>
              <a:rPr lang="en-GB" sz="900" baseline="0" dirty="0" smtClean="0"/>
              <a:t> is very common and it</a:t>
            </a:r>
            <a:r>
              <a:rPr lang="en-GB" sz="900" dirty="0" smtClean="0"/>
              <a:t> can be a cause or the secondary effect, to </a:t>
            </a:r>
            <a:r>
              <a:rPr lang="en-GB" sz="900" dirty="0" err="1" smtClean="0"/>
              <a:t>dysautonomia</a:t>
            </a:r>
            <a:r>
              <a:rPr lang="en-GB" sz="900" dirty="0" smtClean="0"/>
              <a:t> symptoms</a:t>
            </a:r>
            <a:r>
              <a:rPr lang="en-GB" sz="900" baseline="0" dirty="0" smtClean="0"/>
              <a:t>. </a:t>
            </a:r>
            <a:endParaRPr lang="en-GB" sz="900" dirty="0" smtClean="0"/>
          </a:p>
          <a:p>
            <a:pPr>
              <a:lnSpc>
                <a:spcPct val="107000"/>
              </a:lnSpc>
              <a:spcAft>
                <a:spcPts val="800"/>
              </a:spcAft>
              <a:defRPr/>
            </a:pPr>
            <a:endParaRPr lang="en-GB" sz="900" dirty="0" smtClean="0"/>
          </a:p>
          <a:p>
            <a:pPr marL="0" marR="0" lvl="0" indent="0" algn="l" defTabSz="914400" rtl="0" eaLnBrk="1" fontAlgn="auto" latinLnBrk="0" hangingPunct="1">
              <a:lnSpc>
                <a:spcPct val="107000"/>
              </a:lnSpc>
              <a:spcBef>
                <a:spcPts val="0"/>
              </a:spcBef>
              <a:spcAft>
                <a:spcPts val="800"/>
              </a:spcAft>
              <a:buClrTx/>
              <a:buSzTx/>
              <a:buFontTx/>
              <a:buNone/>
              <a:tabLst/>
              <a:defRPr/>
            </a:pPr>
            <a:r>
              <a:rPr lang="en-GB" sz="900" dirty="0" smtClean="0"/>
              <a:t>You may notice that you are going to the toilet more,</a:t>
            </a:r>
            <a:r>
              <a:rPr lang="en-GB" sz="900" baseline="0" dirty="0" smtClean="0"/>
              <a:t> this can be because of </a:t>
            </a:r>
            <a:r>
              <a:rPr lang="en-GB" sz="900" baseline="0" dirty="0" err="1" smtClean="0"/>
              <a:t>dysautonomia</a:t>
            </a:r>
            <a:r>
              <a:rPr lang="en-GB" sz="900" baseline="0" dirty="0" smtClean="0"/>
              <a:t>, however issues such as a UTI or other bladder issues must be excluded first. </a:t>
            </a:r>
            <a:r>
              <a:rPr lang="en-GB" sz="900" dirty="0" smtClean="0"/>
              <a:t>Underlying gastro issues could explain the changes to acid reflux or bowel issues</a:t>
            </a:r>
          </a:p>
          <a:p>
            <a:pPr>
              <a:lnSpc>
                <a:spcPct val="107000"/>
              </a:lnSpc>
              <a:spcAft>
                <a:spcPts val="800"/>
              </a:spcAft>
              <a:defRPr/>
            </a:pPr>
            <a:endParaRPr lang="en-GB" sz="900" dirty="0" smtClean="0"/>
          </a:p>
          <a:p>
            <a:pPr>
              <a:lnSpc>
                <a:spcPct val="107000"/>
              </a:lnSpc>
              <a:spcAft>
                <a:spcPts val="800"/>
              </a:spcAft>
              <a:defRPr/>
            </a:pPr>
            <a:r>
              <a:rPr lang="en-GB" sz="900" dirty="0" smtClean="0"/>
              <a:t>Vestibular issues, this is a disturbance</a:t>
            </a:r>
            <a:r>
              <a:rPr lang="en-GB" sz="900" baseline="0" dirty="0" smtClean="0"/>
              <a:t> to the inner ear,</a:t>
            </a:r>
            <a:r>
              <a:rPr lang="en-GB" sz="900" dirty="0" smtClean="0"/>
              <a:t> could be the cause of dizziness and nausea.</a:t>
            </a:r>
          </a:p>
          <a:p>
            <a:pPr>
              <a:lnSpc>
                <a:spcPct val="107000"/>
              </a:lnSpc>
              <a:spcAft>
                <a:spcPts val="800"/>
              </a:spcAft>
              <a:defRPr/>
            </a:pPr>
            <a:endParaRPr lang="en-GB" sz="900" dirty="0" smtClean="0"/>
          </a:p>
          <a:p>
            <a:pPr>
              <a:lnSpc>
                <a:spcPct val="107000"/>
              </a:lnSpc>
              <a:spcAft>
                <a:spcPts val="800"/>
              </a:spcAft>
              <a:defRPr/>
            </a:pPr>
            <a:r>
              <a:rPr lang="en-GB" sz="900" dirty="0" smtClean="0"/>
              <a:t>Menopause – could explain the flushing or temperature regulation</a:t>
            </a:r>
          </a:p>
          <a:p>
            <a:pPr>
              <a:lnSpc>
                <a:spcPct val="107000"/>
              </a:lnSpc>
              <a:spcAft>
                <a:spcPts val="800"/>
              </a:spcAft>
              <a:defRPr/>
            </a:pPr>
            <a:endParaRPr lang="en-GB" sz="900" dirty="0" smtClean="0">
              <a:ea typeface="Calibri" panose="020F0502020204030204" pitchFamily="34" charset="0"/>
              <a:cs typeface="Times New Roman" panose="02020603050405020304" pitchFamily="18" charset="0"/>
            </a:endParaRPr>
          </a:p>
          <a:p>
            <a:pPr>
              <a:lnSpc>
                <a:spcPct val="107000"/>
              </a:lnSpc>
              <a:spcAft>
                <a:spcPts val="800"/>
              </a:spcAft>
              <a:defRPr/>
            </a:pPr>
            <a:r>
              <a:rPr lang="en-GB" sz="900" dirty="0" smtClean="0">
                <a:ea typeface="Calibri" panose="020F0502020204030204" pitchFamily="34" charset="0"/>
                <a:cs typeface="Times New Roman" panose="02020603050405020304" pitchFamily="18" charset="0"/>
              </a:rPr>
              <a:t>With any of the symptoms you are experiencing</a:t>
            </a:r>
            <a:r>
              <a:rPr lang="en-GB" sz="900" baseline="0" dirty="0" smtClean="0">
                <a:ea typeface="Calibri" panose="020F0502020204030204" pitchFamily="34" charset="0"/>
                <a:cs typeface="Times New Roman" panose="02020603050405020304" pitchFamily="18" charset="0"/>
              </a:rPr>
              <a:t> its it helpful if you can identify any specific triggers or thing that make your symptoms worse, most of them do not require medication and can be controlled with self management approaches.</a:t>
            </a:r>
            <a:endParaRPr lang="en-GB" sz="900" dirty="0" smtClean="0"/>
          </a:p>
          <a:p>
            <a:endParaRPr lang="en-GB" sz="9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8</a:t>
            </a:fld>
            <a:endParaRPr lang="en-GB" dirty="0">
              <a:solidFill>
                <a:prstClr val="black"/>
              </a:solidFill>
            </a:endParaRPr>
          </a:p>
        </p:txBody>
      </p:sp>
    </p:spTree>
    <p:extLst>
      <p:ext uri="{BB962C8B-B14F-4D97-AF65-F5344CB8AC3E}">
        <p14:creationId xmlns:p14="http://schemas.microsoft.com/office/powerpoint/2010/main" val="909374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altLang="en-US" dirty="0" smtClean="0"/>
              <a:t>So all of the different symptoms being investigated or referred on for may not make sense much</a:t>
            </a:r>
            <a:r>
              <a:rPr lang="en-GB" altLang="en-US" baseline="0" dirty="0" smtClean="0"/>
              <a:t> sense on their on, therefore its important to </a:t>
            </a:r>
            <a:r>
              <a:rPr lang="en-GB" altLang="en-US" dirty="0" smtClean="0"/>
              <a:t>looked at as “the whole picture”</a:t>
            </a:r>
          </a:p>
          <a:p>
            <a:endParaRPr lang="en-GB" altLang="en-US" dirty="0" smtClean="0"/>
          </a:p>
          <a:p>
            <a:r>
              <a:rPr lang="en-GB" altLang="en-US" dirty="0" smtClean="0"/>
              <a:t>You may have been referred to neurology / gastroenterology / respiratory / for bloods / cardiology / physiotherapy or  orthopaedics. Focusing on one limb / trunk or ear may not lead to a holistic diagnosis.</a:t>
            </a:r>
          </a:p>
          <a:p>
            <a:endParaRPr lang="en-GB" dirty="0"/>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996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rtl="0"/>
            <a:fld id="{B4AAD351-6347-4318-B935-1E0F1B6A61D6}" type="datetime1">
              <a:rPr lang="en-GB" noProof="0" smtClean="0"/>
              <a:t>21/02/2024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35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rtl="0"/>
            <a:fld id="{8B045440-74F0-4B44-BEF6-1040C3E911E1}" type="datetime1">
              <a:rPr lang="en-GB" noProof="0" smtClean="0"/>
              <a:t>21/02/2024</a:t>
            </a:fld>
            <a:endParaRPr lang="en-GB" noProof="0" dirty="0"/>
          </a:p>
        </p:txBody>
      </p:sp>
      <p:sp>
        <p:nvSpPr>
          <p:cNvPr id="4" name="Footer Placeholder 3"/>
          <p:cNvSpPr>
            <a:spLocks noGrp="1"/>
          </p:cNvSpPr>
          <p:nvPr>
            <p:ph type="ftr" sz="quarter" idx="11"/>
          </p:nvPr>
        </p:nvSpPr>
        <p:spPr/>
        <p:txBody>
          <a:bodyPr/>
          <a:lstStyle/>
          <a:p>
            <a:pPr rtl="0"/>
            <a:r>
              <a:rPr lang="en-GB" noProof="0"/>
              <a:t>Add a footer</a:t>
            </a:r>
            <a:endParaRPr lang="en-GB" noProof="0" dirty="0"/>
          </a:p>
        </p:txBody>
      </p:sp>
      <p:sp>
        <p:nvSpPr>
          <p:cNvPr id="5" name="Slide Number Placeholder 4"/>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1817539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21/02/2024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535305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21/02/2024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6543315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21/02/2024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41845681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21/02/2024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1609462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21/02/2024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409005591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D2EB87B0-5071-4BC9-A19F-C3269318028C}" type="datetime1">
              <a:rPr lang="en-GB" noProof="0" smtClean="0"/>
              <a:t>21/02/2024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60026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54B4CBB3-9133-42BF-BC20-6F6E1888C21F}" type="datetime1">
              <a:rPr lang="en-GB" noProof="0" smtClean="0"/>
              <a:t>21/02/2024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481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199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23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71F23539-3F81-4F1E-A9B7-5CE0C1986E23}" type="datetime1">
              <a:rPr lang="en-GB" noProof="0" smtClean="0"/>
              <a:t>21/02/2024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06125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756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954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863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193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637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896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522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972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281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56854DA5-E4EE-42EA-9BC9-3160B1480769}" type="datetime1">
              <a:rPr lang="en-GB" noProof="0" smtClean="0"/>
              <a:t>21/02/2024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416914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rtl="0"/>
            <a:fld id="{E9A1BF5D-7537-4BA8-9976-6302714DE26C}" type="datetime1">
              <a:rPr lang="en-GB" noProof="0" smtClean="0"/>
              <a:t>21/02/2024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23099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fld id="{8F8E4797-21F6-4D41-B035-97FEABB63BCE}" type="datetime1">
              <a:rPr lang="en-GB" noProof="0" smtClean="0"/>
              <a:t>21/02/2024</a:t>
            </a:fld>
            <a:endParaRPr lang="en-GB" noProof="0" dirty="0"/>
          </a:p>
        </p:txBody>
      </p:sp>
      <p:sp>
        <p:nvSpPr>
          <p:cNvPr id="8" name="Footer Placeholder 7"/>
          <p:cNvSpPr>
            <a:spLocks noGrp="1"/>
          </p:cNvSpPr>
          <p:nvPr>
            <p:ph type="ftr" sz="quarter" idx="11"/>
          </p:nvPr>
        </p:nvSpPr>
        <p:spPr/>
        <p:txBody>
          <a:bodyPr/>
          <a:lstStyle/>
          <a:p>
            <a:pPr rtl="0"/>
            <a:r>
              <a:rPr lang="en-GB" noProof="0"/>
              <a:t>Add a footer</a:t>
            </a:r>
            <a:endParaRPr lang="en-GB" noProof="0" dirty="0"/>
          </a:p>
        </p:txBody>
      </p:sp>
      <p:sp>
        <p:nvSpPr>
          <p:cNvPr id="9" name="Slide Number Placeholder 8"/>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10371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rtl="0"/>
            <a:fld id="{4EC45D07-A3FD-40EE-BB45-F5E3D0F2E1C8}" type="datetime1">
              <a:rPr lang="en-GB" noProof="0" smtClean="0"/>
              <a:t>21/02/2024</a:t>
            </a:fld>
            <a:endParaRPr lang="en-GB" noProof="0" dirty="0"/>
          </a:p>
        </p:txBody>
      </p:sp>
      <p:sp>
        <p:nvSpPr>
          <p:cNvPr id="4" name="Footer Placeholder 3"/>
          <p:cNvSpPr>
            <a:spLocks noGrp="1"/>
          </p:cNvSpPr>
          <p:nvPr>
            <p:ph type="ftr" sz="quarter" idx="11"/>
          </p:nvPr>
        </p:nvSpPr>
        <p:spPr/>
        <p:txBody>
          <a:bodyPr/>
          <a:lstStyle/>
          <a:p>
            <a:pPr rtl="0"/>
            <a:r>
              <a:rPr lang="en-GB" noProof="0"/>
              <a:t>Add a footer</a:t>
            </a:r>
            <a:endParaRPr lang="en-GB" noProof="0" dirty="0"/>
          </a:p>
        </p:txBody>
      </p:sp>
      <p:sp>
        <p:nvSpPr>
          <p:cNvPr id="5" name="Slide Number Placeholder 4"/>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35008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30FFDAF9-DFA9-4947-9568-03347A66D233}" type="datetime1">
              <a:rPr lang="en-GB" noProof="0" smtClean="0"/>
              <a:t>21/02/2024</a:t>
            </a:fld>
            <a:endParaRPr lang="en-GB" noProof="0" dirty="0"/>
          </a:p>
        </p:txBody>
      </p:sp>
      <p:sp>
        <p:nvSpPr>
          <p:cNvPr id="3" name="Footer Placeholder 2"/>
          <p:cNvSpPr>
            <a:spLocks noGrp="1"/>
          </p:cNvSpPr>
          <p:nvPr>
            <p:ph type="ftr" sz="quarter" idx="11"/>
          </p:nvPr>
        </p:nvSpPr>
        <p:spPr/>
        <p:txBody>
          <a:bodyPr/>
          <a:lstStyle/>
          <a:p>
            <a:pPr rtl="0"/>
            <a:r>
              <a:rPr lang="en-GB" noProof="0"/>
              <a:t>Add a footer</a:t>
            </a:r>
            <a:endParaRPr lang="en-GB" noProof="0" dirty="0"/>
          </a:p>
        </p:txBody>
      </p:sp>
      <p:sp>
        <p:nvSpPr>
          <p:cNvPr id="4" name="Slide Number Placeholder 3"/>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671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D89D711C-098E-40E1-BE23-CFCA1FAB8359}" type="datetime1">
              <a:rPr lang="en-GB" noProof="0" smtClean="0"/>
              <a:t>21/02/2024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96327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9A9A7A2F-7C81-4F05-8B4D-4983D3740BAF}" type="datetime1">
              <a:rPr lang="en-GB" noProof="0" smtClean="0"/>
              <a:t>21/02/2024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88475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rtl="0"/>
            <a:fld id="{8B045440-74F0-4B44-BEF6-1040C3E911E1}" type="datetime1">
              <a:rPr lang="en-GB" noProof="0" smtClean="0"/>
              <a:t>21/02/2024</a:t>
            </a:fld>
            <a:endParaRPr lang="en-GB" noProof="0"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rtl="0"/>
            <a:r>
              <a:rPr lang="en-GB" noProof="0"/>
              <a:t>Add a footer</a:t>
            </a:r>
            <a:endParaRPr lang="en-GB" noProof="0"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13930659"/>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15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fld id="{C764DE79-268F-4C1A-8933-263129D2AF90}" type="datetimeFigureOut">
              <a:rPr lang="en-US" dirty="0">
                <a:solidFill>
                  <a:prstClr val="black">
                    <a:tint val="75000"/>
                  </a:prstClr>
                </a:solidFill>
              </a:rPr>
              <a:pPr defTabSz="914400" eaLnBrk="0" fontAlgn="base" hangingPunct="0">
                <a:spcBef>
                  <a:spcPct val="0"/>
                </a:spcBef>
                <a:spcAft>
                  <a:spcPct val="0"/>
                </a:spcAft>
              </a:pPr>
              <a:t>2/21/2024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0" fontAlgn="base" hangingPunct="0">
              <a:spcBef>
                <a:spcPct val="0"/>
              </a:spcBef>
              <a:spcAft>
                <a:spcPct val="0"/>
              </a:spcAft>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0" fontAlgn="base" hangingPunct="0">
              <a:spcBef>
                <a:spcPct val="0"/>
              </a:spcBef>
              <a:spcAft>
                <a:spcPct val="0"/>
              </a:spcAft>
            </a:pPr>
            <a:fld id="{48F63A3B-78C7-47BE-AE5E-E10140E04643}" type="slidenum">
              <a:rPr lang="en-US" dirty="0">
                <a:solidFill>
                  <a:prstClr val="black">
                    <a:tint val="75000"/>
                  </a:prstClr>
                </a:solidFill>
              </a:rPr>
              <a:pPr defTabSz="914400" eaLnBrk="0" fontAlgn="base" hangingPunct="0">
                <a:spcBef>
                  <a:spcPct val="0"/>
                </a:spcBef>
                <a:spcAft>
                  <a:spcPct val="0"/>
                </a:spcAft>
              </a:pPr>
              <a:t>‹#›</a:t>
            </a:fld>
            <a:endParaRPr lang="en-US">
              <a:solidFill>
                <a:prstClr val="black">
                  <a:tint val="75000"/>
                </a:prstClr>
              </a:solidFill>
            </a:endParaRPr>
          </a:p>
        </p:txBody>
      </p:sp>
    </p:spTree>
    <p:extLst>
      <p:ext uri="{BB962C8B-B14F-4D97-AF65-F5344CB8AC3E}">
        <p14:creationId xmlns:p14="http://schemas.microsoft.com/office/powerpoint/2010/main" val="327769035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30.png"/><Relationship Id="rId4" Type="http://schemas.openxmlformats.org/officeDocument/2006/relationships/diagramData" Target="../diagrams/data6.xml"/><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6QD0HPOGKic" TargetMode="Externa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38.png"/><Relationship Id="rId5" Type="http://schemas.openxmlformats.org/officeDocument/2006/relationships/diagramQuickStyle" Target="../diagrams/quickStyle8.xml"/><Relationship Id="rId10" Type="http://schemas.openxmlformats.org/officeDocument/2006/relationships/image" Target="../media/image37.png"/><Relationship Id="rId4" Type="http://schemas.openxmlformats.org/officeDocument/2006/relationships/diagramLayout" Target="../diagrams/layout8.xml"/><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hyperlink" Target="https://stopfainting.com/" TargetMode="External"/><Relationship Id="rId3" Type="http://schemas.openxmlformats.org/officeDocument/2006/relationships/image" Target="../media/image2.png"/><Relationship Id="rId7" Type="http://schemas.openxmlformats.org/officeDocument/2006/relationships/hyperlink" Target="https://www.nhs.uk/conditions/postural-tachycardia-syndrom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dysautonomiasupport.org/" TargetMode="External"/><Relationship Id="rId5" Type="http://schemas.openxmlformats.org/officeDocument/2006/relationships/hyperlink" Target="https://www.potsuk.org/" TargetMode="External"/><Relationship Id="rId4" Type="http://schemas.openxmlformats.org/officeDocument/2006/relationships/hyperlink" Target="https://www.standinguptopots.org/longCOVI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youtube.com/playlist?list=PLjSeITOesEjvlI3oYKdlGQvKxjhzkZ1Uf" TargetMode="External"/><Relationship Id="rId5" Type="http://schemas.openxmlformats.org/officeDocument/2006/relationships/hyperlink" Target="https://www.youtube.com/watch?v=n--zjZdJuVI" TargetMode="External"/><Relationship Id="rId4" Type="http://schemas.openxmlformats.org/officeDocument/2006/relationships/hyperlink" Target="https://www.youtube.com/watch?v=BrMb656yJd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insighttimer.com/hughbyrne/guided-meditations/5-minute-meditation-2"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i5apnLrzaT4"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Snip Diagonal Corner Rectangle 6">
            <a:extLst>
              <a:ext uri="{FF2B5EF4-FFF2-40B4-BE49-F238E27FC236}">
                <a16:creationId xmlns:a16="http://schemas.microsoft.com/office/drawing/2014/main" xmlns="" id="{AD2D45C7-2E37-44FD-AC77-116CD14B9E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6" name="Picture 5"/>
          <p:cNvPicPr>
            <a:picLocks noChangeAspect="1"/>
          </p:cNvPicPr>
          <p:nvPr/>
        </p:nvPicPr>
        <p:blipFill>
          <a:blip r:embed="rId5"/>
          <a:stretch>
            <a:fillRect/>
          </a:stretch>
        </p:blipFill>
        <p:spPr>
          <a:xfrm>
            <a:off x="-25166" y="-1"/>
            <a:ext cx="10347798" cy="6858000"/>
          </a:xfrm>
          <a:prstGeom prst="rect">
            <a:avLst/>
          </a:prstGeom>
        </p:spPr>
      </p:pic>
      <p:sp>
        <p:nvSpPr>
          <p:cNvPr id="2" name="Title 1"/>
          <p:cNvSpPr>
            <a:spLocks noGrp="1"/>
          </p:cNvSpPr>
          <p:nvPr>
            <p:ph type="title"/>
          </p:nvPr>
        </p:nvSpPr>
        <p:spPr>
          <a:xfrm>
            <a:off x="736463" y="2675466"/>
            <a:ext cx="8534400" cy="1507067"/>
          </a:xfrm>
        </p:spPr>
        <p:txBody>
          <a:bodyPr rtlCol="0">
            <a:normAutofit/>
          </a:bodyPr>
          <a:lstStyle/>
          <a:p>
            <a:pPr rtl="0"/>
            <a:r>
              <a:rPr lang="en-GB" sz="7200" b="1" dirty="0" smtClean="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en-GB" sz="72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picture containing text, font, graphics, logo&#10;&#10;Description automatically generated">
            <a:extLst>
              <a:ext uri="{FF2B5EF4-FFF2-40B4-BE49-F238E27FC236}">
                <a16:creationId xmlns:a16="http://schemas.microsoft.com/office/drawing/2014/main" xmlns="" id="{3AF65001-26F3-7768-E1BE-7146F45274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6336" y="482904"/>
            <a:ext cx="1601960" cy="1163327"/>
          </a:xfrm>
          <a:prstGeom prst="rect">
            <a:avLst/>
          </a:prstGeom>
        </p:spPr>
      </p:pic>
      <p:sp>
        <p:nvSpPr>
          <p:cNvPr id="3" name="TextBox 2"/>
          <p:cNvSpPr txBox="1"/>
          <p:nvPr/>
        </p:nvSpPr>
        <p:spPr>
          <a:xfrm>
            <a:off x="254999" y="956269"/>
            <a:ext cx="9787467" cy="1569660"/>
          </a:xfrm>
          <a:prstGeom prst="rect">
            <a:avLst/>
          </a:prstGeom>
          <a:noFill/>
        </p:spPr>
        <p:txBody>
          <a:bodyPr wrap="square" rtlCol="0">
            <a:spAutoFit/>
          </a:bodyPr>
          <a:lstStyle/>
          <a:p>
            <a:pPr algn="ctr"/>
            <a:r>
              <a:rPr lang="en-GB" sz="4800" b="1" dirty="0">
                <a:latin typeface="Calibri" panose="020F0502020204030204" pitchFamily="34" charset="0"/>
                <a:cs typeface="Calibri" panose="020F0502020204030204" pitchFamily="34" charset="0"/>
              </a:rPr>
              <a:t>Post Viral </a:t>
            </a:r>
            <a:r>
              <a:rPr lang="en-GB" sz="4800" b="1" dirty="0" err="1" smtClean="0">
                <a:latin typeface="Calibri" panose="020F0502020204030204" pitchFamily="34" charset="0"/>
                <a:cs typeface="Calibri" panose="020F0502020204030204" pitchFamily="34" charset="0"/>
              </a:rPr>
              <a:t>Dysautonomia</a:t>
            </a:r>
            <a:r>
              <a:rPr lang="en-GB" sz="4800" b="1" dirty="0" smtClean="0">
                <a:latin typeface="Calibri" panose="020F0502020204030204" pitchFamily="34" charset="0"/>
                <a:cs typeface="Calibri" panose="020F0502020204030204" pitchFamily="34" charset="0"/>
              </a:rPr>
              <a:t>,</a:t>
            </a:r>
            <a:r>
              <a:rPr lang="en-GB" sz="4800" b="1" dirty="0">
                <a:latin typeface="Calibri" panose="020F0502020204030204" pitchFamily="34" charset="0"/>
                <a:cs typeface="Calibri" panose="020F0502020204030204" pitchFamily="34" charset="0"/>
              </a:rPr>
              <a:t> </a:t>
            </a:r>
            <a:r>
              <a:rPr lang="en-GB" sz="4800" b="1" dirty="0" err="1" smtClean="0">
                <a:latin typeface="Calibri" panose="020F0502020204030204" pitchFamily="34" charset="0"/>
                <a:cs typeface="Calibri" panose="020F0502020204030204" pitchFamily="34" charset="0"/>
              </a:rPr>
              <a:t>P</a:t>
            </a:r>
            <a:r>
              <a:rPr lang="en-GB" sz="4800" b="1" dirty="0" err="1" smtClean="0">
                <a:latin typeface="Calibri" panose="020F0502020204030204" pitchFamily="34" charset="0"/>
                <a:cs typeface="Calibri" panose="020F0502020204030204" pitchFamily="34" charset="0"/>
              </a:rPr>
              <a:t>oTS</a:t>
            </a:r>
            <a:r>
              <a:rPr lang="en-GB" sz="4800" b="1" dirty="0">
                <a:latin typeface="Calibri" panose="020F0502020204030204" pitchFamily="34" charset="0"/>
                <a:cs typeface="Calibri" panose="020F0502020204030204" pitchFamily="34" charset="0"/>
              </a:rPr>
              <a:t> </a:t>
            </a:r>
            <a:r>
              <a:rPr lang="en-GB" sz="4800" b="1" dirty="0" smtClean="0">
                <a:latin typeface="Calibri" panose="020F0502020204030204" pitchFamily="34" charset="0"/>
                <a:cs typeface="Calibri" panose="020F0502020204030204" pitchFamily="34" charset="0"/>
              </a:rPr>
              <a:t>and Pain</a:t>
            </a:r>
            <a:endParaRPr lang="en-GB" sz="4800" b="1" dirty="0">
              <a:latin typeface="Calibri" panose="020F0502020204030204" pitchFamily="34" charset="0"/>
              <a:cs typeface="Calibri" panose="020F0502020204030204" pitchFamily="34" charset="0"/>
            </a:endParaRPr>
          </a:p>
        </p:txBody>
      </p:sp>
      <p:sp>
        <p:nvSpPr>
          <p:cNvPr id="4" name="TextBox 3"/>
          <p:cNvSpPr txBox="1"/>
          <p:nvPr/>
        </p:nvSpPr>
        <p:spPr>
          <a:xfrm>
            <a:off x="1790906" y="3386665"/>
            <a:ext cx="7052596" cy="646331"/>
          </a:xfrm>
          <a:prstGeom prst="rect">
            <a:avLst/>
          </a:prstGeom>
          <a:noFill/>
        </p:spPr>
        <p:txBody>
          <a:bodyPr wrap="square" rtlCol="0">
            <a:spAutoFit/>
          </a:bodyPr>
          <a:lstStyle/>
          <a:p>
            <a:pPr algn="ctr"/>
            <a:r>
              <a:rPr lang="en-GB" altLang="en-US" sz="3600" b="1" dirty="0">
                <a:latin typeface="Calibri" panose="020F0502020204030204" pitchFamily="34" charset="0"/>
                <a:cs typeface="Calibri" panose="020F0502020204030204" pitchFamily="34" charset="0"/>
              </a:rPr>
              <a:t>Long </a:t>
            </a:r>
            <a:r>
              <a:rPr lang="en-GB" altLang="en-US" sz="3600" b="1" dirty="0" smtClean="0">
                <a:latin typeface="Calibri" panose="020F0502020204030204" pitchFamily="34" charset="0"/>
                <a:cs typeface="Calibri" panose="020F0502020204030204" pitchFamily="34" charset="0"/>
              </a:rPr>
              <a:t>COVID Group </a:t>
            </a:r>
            <a:r>
              <a:rPr lang="en-GB" altLang="en-US" sz="3600" b="1" dirty="0">
                <a:latin typeface="Calibri" panose="020F0502020204030204" pitchFamily="34" charset="0"/>
                <a:cs typeface="Calibri" panose="020F0502020204030204" pitchFamily="34" charset="0"/>
              </a:rPr>
              <a:t>- Week 2</a:t>
            </a:r>
          </a:p>
        </p:txBody>
      </p:sp>
      <p:sp>
        <p:nvSpPr>
          <p:cNvPr id="8" name="TextBox 7"/>
          <p:cNvSpPr txBox="1"/>
          <p:nvPr/>
        </p:nvSpPr>
        <p:spPr>
          <a:xfrm>
            <a:off x="128227" y="4327744"/>
            <a:ext cx="9862440" cy="2677656"/>
          </a:xfrm>
          <a:prstGeom prst="rect">
            <a:avLst/>
          </a:prstGeom>
          <a:noFill/>
        </p:spPr>
        <p:txBody>
          <a:bodyPr wrap="square" rtlCol="0">
            <a:spAutoFit/>
          </a:bodyPr>
          <a:lstStyle/>
          <a:p>
            <a:r>
              <a:rPr lang="en-GB" altLang="en-US" sz="2800" i="1" dirty="0" smtClean="0"/>
              <a:t> Welcome </a:t>
            </a:r>
            <a:r>
              <a:rPr lang="en-GB" altLang="en-US" sz="2800" i="1" dirty="0"/>
              <a:t>!</a:t>
            </a:r>
          </a:p>
          <a:p>
            <a:pPr algn="ctr"/>
            <a:endParaRPr lang="en-GB" altLang="en-US" sz="2800" i="1" dirty="0">
              <a:solidFill>
                <a:schemeClr val="bg1"/>
              </a:solidFill>
            </a:endParaRPr>
          </a:p>
          <a:p>
            <a:pPr algn="ctr"/>
            <a:r>
              <a:rPr lang="en-GB" altLang="en-US" sz="2800" i="1" dirty="0"/>
              <a:t>While we are waiting to start, please add comments in the chat box about what you know about </a:t>
            </a:r>
            <a:r>
              <a:rPr lang="en-GB" altLang="en-US" sz="2800" i="1" dirty="0" err="1"/>
              <a:t>Dysautonomia</a:t>
            </a:r>
            <a:r>
              <a:rPr lang="en-GB" altLang="en-US" sz="2800" i="1" dirty="0"/>
              <a:t> or </a:t>
            </a:r>
            <a:r>
              <a:rPr lang="en-GB" altLang="en-US" sz="2800" i="1" dirty="0" err="1"/>
              <a:t>PoTS</a:t>
            </a:r>
            <a:endParaRPr lang="en-GB" altLang="en-US" sz="2800" i="1" dirty="0"/>
          </a:p>
          <a:p>
            <a:endParaRPr lang="en-GB" sz="2800" dirty="0">
              <a:solidFill>
                <a:schemeClr val="bg1"/>
              </a:solidFill>
            </a:endParaRP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9366438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Tm="2187"/>
    </mc:Choice>
    <mc:Fallback xmlns="">
      <p:transition advTm="2187"/>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6463" y="2675466"/>
            <a:ext cx="8534400" cy="1507067"/>
          </a:xfrm>
        </p:spPr>
        <p:txBody>
          <a:bodyPr rtlCol="0">
            <a:normAutofit/>
          </a:bodyPr>
          <a:lstStyle/>
          <a:p>
            <a:pPr rtl="0"/>
            <a:r>
              <a:rPr lang="en-GB" sz="7200" b="1" dirty="0" smtClean="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en-GB" sz="72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picture containing text, font, graphics, logo&#10;&#10;Description automatically generated">
            <a:extLst>
              <a:ext uri="{FF2B5EF4-FFF2-40B4-BE49-F238E27FC236}">
                <a16:creationId xmlns:a16="http://schemas.microsoft.com/office/drawing/2014/main" xmlns="" id="{3AF65001-26F3-7768-E1BE-7146F4527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graphicFrame>
        <p:nvGraphicFramePr>
          <p:cNvPr id="9" name="Content Placeholder 2">
            <a:extLst>
              <a:ext uri="{FF2B5EF4-FFF2-40B4-BE49-F238E27FC236}"/>
            </a:extLst>
          </p:cNvPr>
          <p:cNvGraphicFramePr>
            <a:graphicFrameLocks noGrp="1"/>
          </p:cNvGraphicFramePr>
          <p:nvPr>
            <p:ph idx="1"/>
            <p:extLst>
              <p:ext uri="{D42A27DB-BD31-4B8C-83A1-F6EECF244321}">
                <p14:modId xmlns:p14="http://schemas.microsoft.com/office/powerpoint/2010/main" val="3310453077"/>
              </p:ext>
            </p:extLst>
          </p:nvPr>
        </p:nvGraphicFramePr>
        <p:xfrm>
          <a:off x="1162374" y="1443043"/>
          <a:ext cx="8844952" cy="505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1710267" y="356445"/>
            <a:ext cx="11616267" cy="646331"/>
          </a:xfrm>
          <a:prstGeom prst="rect">
            <a:avLst/>
          </a:prstGeom>
          <a:noFill/>
        </p:spPr>
        <p:txBody>
          <a:bodyPr wrap="square" rtlCol="0">
            <a:spAutoFit/>
          </a:bodyPr>
          <a:lstStyle/>
          <a:p>
            <a:pPr algn="ctr"/>
            <a:r>
              <a:rPr lang="en-GB" sz="3600" b="1" dirty="0" smtClean="0">
                <a:latin typeface="Calibri" panose="020F0502020204030204" pitchFamily="34" charset="0"/>
                <a:cs typeface="Calibri" panose="020F0502020204030204" pitchFamily="34" charset="0"/>
              </a:rPr>
              <a:t>Other Types of </a:t>
            </a:r>
            <a:r>
              <a:rPr lang="en-GB" sz="3600" b="1" dirty="0" err="1" smtClean="0">
                <a:latin typeface="Calibri" panose="020F0502020204030204" pitchFamily="34" charset="0"/>
                <a:cs typeface="Calibri" panose="020F0502020204030204" pitchFamily="34" charset="0"/>
              </a:rPr>
              <a:t>Dysautonomia</a:t>
            </a:r>
            <a:endParaRPr lang="en-GB"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10091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7" name="Rectangle 6">
            <a:extLst>
              <a:ext uri="{FF2B5EF4-FFF2-40B4-BE49-F238E27FC236}">
                <a16:creationId xmlns:a16="http://schemas.microsoft.com/office/drawing/2014/main" xmlns="" id="{2D42D55D-D6B2-8FD1-CE33-1233C900E1C0}"/>
              </a:ext>
            </a:extLst>
          </p:cNvPr>
          <p:cNvSpPr/>
          <p:nvPr/>
        </p:nvSpPr>
        <p:spPr>
          <a:xfrm>
            <a:off x="0" y="0"/>
            <a:ext cx="10102587"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9538" lvl="0" algn="ctr" eaLnBrk="0" fontAlgn="base" hangingPunct="0">
              <a:spcBef>
                <a:spcPct val="20000"/>
              </a:spcBef>
              <a:spcAft>
                <a:spcPts val="600"/>
              </a:spcAft>
              <a:buClr>
                <a:prstClr val="white"/>
              </a:buClr>
              <a:buSzPct val="80000"/>
            </a:pPr>
            <a:endParaRPr lang="en-GB" altLang="en-US" sz="3200" dirty="0">
              <a:solidFill>
                <a:srgbClr val="0F496F"/>
              </a:solidFill>
            </a:endParaRPr>
          </a:p>
          <a:p>
            <a:pPr marL="109538" lvl="0" algn="ctr" eaLnBrk="0" fontAlgn="base" hangingPunct="0">
              <a:spcBef>
                <a:spcPct val="20000"/>
              </a:spcBef>
              <a:spcAft>
                <a:spcPts val="600"/>
              </a:spcAft>
              <a:buClr>
                <a:prstClr val="white"/>
              </a:buClr>
              <a:buSzPct val="80000"/>
            </a:pPr>
            <a:endParaRPr lang="en-GB" altLang="en-US" sz="3200" dirty="0">
              <a:solidFill>
                <a:srgbClr val="0F496F"/>
              </a:solidFill>
            </a:endParaRPr>
          </a:p>
          <a:p>
            <a:pPr marL="109538" lvl="0" eaLnBrk="0" fontAlgn="base" hangingPunct="0">
              <a:spcBef>
                <a:spcPct val="20000"/>
              </a:spcBef>
              <a:spcAft>
                <a:spcPts val="600"/>
              </a:spcAft>
              <a:buClr>
                <a:prstClr val="white"/>
              </a:buClr>
              <a:buSzPct val="80000"/>
            </a:pPr>
            <a:endParaRPr lang="en-GB" altLang="en-US" sz="2000" dirty="0">
              <a:solidFill>
                <a:srgbClr val="0F496F"/>
              </a:solidFill>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4FB62A62-06C8-7931-D845-4872AB1F2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
        <p:nvSpPr>
          <p:cNvPr id="3" name="TextBox 2"/>
          <p:cNvSpPr txBox="1"/>
          <p:nvPr/>
        </p:nvSpPr>
        <p:spPr>
          <a:xfrm>
            <a:off x="-115008" y="771701"/>
            <a:ext cx="10102588" cy="5355312"/>
          </a:xfrm>
          <a:prstGeom prst="rect">
            <a:avLst/>
          </a:prstGeom>
          <a:noFill/>
        </p:spPr>
        <p:txBody>
          <a:bodyPr wrap="square" rtlCol="0">
            <a:spAutoFit/>
          </a:bodyPr>
          <a:lstStyle/>
          <a:p>
            <a:pPr marL="109538" lvl="0" algn="ctr" eaLnBrk="0" fontAlgn="base" hangingPunct="0">
              <a:spcBef>
                <a:spcPct val="20000"/>
              </a:spcBef>
              <a:spcAft>
                <a:spcPts val="600"/>
              </a:spcAft>
              <a:buClr>
                <a:prstClr val="white"/>
              </a:buClr>
              <a:buSzPct val="80000"/>
            </a:pPr>
            <a:r>
              <a:rPr lang="en-GB" altLang="en-US" sz="4400" b="1" dirty="0" smtClean="0">
                <a:solidFill>
                  <a:srgbClr val="0F496F"/>
                </a:solidFill>
                <a:latin typeface="Calibri" panose="020F0502020204030204" pitchFamily="34" charset="0"/>
                <a:cs typeface="Calibri" panose="020F0502020204030204" pitchFamily="34" charset="0"/>
              </a:rPr>
              <a:t>Discussion </a:t>
            </a:r>
          </a:p>
          <a:p>
            <a:pPr marL="109538" lvl="0" algn="ctr" eaLnBrk="0" fontAlgn="base" hangingPunct="0">
              <a:spcBef>
                <a:spcPct val="20000"/>
              </a:spcBef>
              <a:spcAft>
                <a:spcPts val="600"/>
              </a:spcAft>
              <a:buClr>
                <a:prstClr val="white"/>
              </a:buClr>
              <a:buSzPct val="80000"/>
            </a:pPr>
            <a:endParaRPr lang="en-GB" altLang="en-US" sz="2800" b="1" dirty="0">
              <a:solidFill>
                <a:srgbClr val="0F496F"/>
              </a:solidFill>
              <a:latin typeface="Calibri" panose="020F0502020204030204" pitchFamily="34" charset="0"/>
              <a:cs typeface="Calibri" panose="020F0502020204030204" pitchFamily="34" charset="0"/>
            </a:endParaRPr>
          </a:p>
          <a:p>
            <a:pPr marL="109538" lvl="0" algn="ctr" eaLnBrk="0" fontAlgn="base" hangingPunct="0">
              <a:spcBef>
                <a:spcPct val="20000"/>
              </a:spcBef>
              <a:spcAft>
                <a:spcPts val="600"/>
              </a:spcAft>
              <a:buClr>
                <a:prstClr val="white"/>
              </a:buClr>
              <a:buSzPct val="80000"/>
            </a:pPr>
            <a:r>
              <a:rPr lang="en-GB" altLang="en-US" sz="2800" dirty="0">
                <a:solidFill>
                  <a:srgbClr val="0F496F"/>
                </a:solidFill>
                <a:latin typeface="Calibri" panose="020F0502020204030204" pitchFamily="34" charset="0"/>
                <a:cs typeface="Calibri" panose="020F0502020204030204" pitchFamily="34" charset="0"/>
              </a:rPr>
              <a:t>Do you think you may have any of the symptoms of </a:t>
            </a:r>
            <a:r>
              <a:rPr lang="en-GB" altLang="en-US" sz="2800" dirty="0" err="1">
                <a:solidFill>
                  <a:srgbClr val="0F496F"/>
                </a:solidFill>
                <a:latin typeface="Calibri" panose="020F0502020204030204" pitchFamily="34" charset="0"/>
                <a:cs typeface="Calibri" panose="020F0502020204030204" pitchFamily="34" charset="0"/>
              </a:rPr>
              <a:t>Dysautonomia</a:t>
            </a:r>
            <a:r>
              <a:rPr lang="en-GB" altLang="en-US" sz="2800" dirty="0" smtClean="0">
                <a:solidFill>
                  <a:srgbClr val="0F496F"/>
                </a:solidFill>
                <a:latin typeface="Calibri" panose="020F0502020204030204" pitchFamily="34" charset="0"/>
                <a:cs typeface="Calibri" panose="020F0502020204030204" pitchFamily="34" charset="0"/>
              </a:rPr>
              <a:t>?</a:t>
            </a:r>
            <a:endParaRPr lang="en-GB" altLang="en-US" sz="2800" dirty="0">
              <a:solidFill>
                <a:srgbClr val="0F496F"/>
              </a:solidFill>
              <a:latin typeface="Calibri" panose="020F0502020204030204" pitchFamily="34" charset="0"/>
              <a:cs typeface="Calibri" panose="020F0502020204030204" pitchFamily="34" charset="0"/>
            </a:endParaRPr>
          </a:p>
          <a:p>
            <a:pPr marL="109538" lvl="0" algn="ctr" eaLnBrk="0" fontAlgn="base" hangingPunct="0">
              <a:spcBef>
                <a:spcPct val="20000"/>
              </a:spcBef>
              <a:spcAft>
                <a:spcPts val="600"/>
              </a:spcAft>
              <a:buClr>
                <a:prstClr val="white"/>
              </a:buClr>
              <a:buSzPct val="80000"/>
            </a:pPr>
            <a:endParaRPr lang="en-GB" altLang="en-US" sz="2800" dirty="0" smtClean="0">
              <a:solidFill>
                <a:srgbClr val="0F496F"/>
              </a:solidFill>
              <a:latin typeface="Calibri" panose="020F0502020204030204" pitchFamily="34" charset="0"/>
              <a:cs typeface="Calibri" panose="020F0502020204030204" pitchFamily="34" charset="0"/>
            </a:endParaRPr>
          </a:p>
          <a:p>
            <a:pPr marL="109538" lvl="0" algn="ctr" eaLnBrk="0" fontAlgn="base" hangingPunct="0">
              <a:spcBef>
                <a:spcPct val="20000"/>
              </a:spcBef>
              <a:spcAft>
                <a:spcPts val="600"/>
              </a:spcAft>
              <a:buClr>
                <a:prstClr val="white"/>
              </a:buClr>
              <a:buSzPct val="80000"/>
            </a:pPr>
            <a:r>
              <a:rPr lang="en-GB" altLang="en-US" sz="2800" dirty="0" smtClean="0">
                <a:solidFill>
                  <a:srgbClr val="0F496F"/>
                </a:solidFill>
                <a:latin typeface="Calibri" panose="020F0502020204030204" pitchFamily="34" charset="0"/>
                <a:cs typeface="Calibri" panose="020F0502020204030204" pitchFamily="34" charset="0"/>
              </a:rPr>
              <a:t>How </a:t>
            </a:r>
            <a:r>
              <a:rPr lang="en-GB" altLang="en-US" sz="2800" dirty="0">
                <a:solidFill>
                  <a:srgbClr val="0F496F"/>
                </a:solidFill>
                <a:latin typeface="Calibri" panose="020F0502020204030204" pitchFamily="34" charset="0"/>
                <a:cs typeface="Calibri" panose="020F0502020204030204" pitchFamily="34" charset="0"/>
              </a:rPr>
              <a:t>are they presenting</a:t>
            </a:r>
            <a:r>
              <a:rPr lang="en-GB" altLang="en-US" sz="2800" dirty="0" smtClean="0">
                <a:solidFill>
                  <a:srgbClr val="0F496F"/>
                </a:solidFill>
                <a:latin typeface="Calibri" panose="020F0502020204030204" pitchFamily="34" charset="0"/>
                <a:cs typeface="Calibri" panose="020F0502020204030204" pitchFamily="34" charset="0"/>
              </a:rPr>
              <a:t>?</a:t>
            </a:r>
            <a:endParaRPr lang="en-GB" altLang="en-US" sz="2800" dirty="0">
              <a:solidFill>
                <a:srgbClr val="0F496F"/>
              </a:solidFill>
              <a:latin typeface="Calibri" panose="020F0502020204030204" pitchFamily="34" charset="0"/>
              <a:cs typeface="Calibri" panose="020F0502020204030204" pitchFamily="34" charset="0"/>
            </a:endParaRPr>
          </a:p>
          <a:p>
            <a:pPr marL="109538" lvl="0" algn="ctr" eaLnBrk="0" fontAlgn="base" hangingPunct="0">
              <a:spcBef>
                <a:spcPct val="20000"/>
              </a:spcBef>
              <a:spcAft>
                <a:spcPts val="600"/>
              </a:spcAft>
              <a:buClr>
                <a:prstClr val="white"/>
              </a:buClr>
              <a:buSzPct val="80000"/>
            </a:pPr>
            <a:endParaRPr lang="en-GB" altLang="en-US" sz="2800" dirty="0" smtClean="0">
              <a:solidFill>
                <a:srgbClr val="0F496F"/>
              </a:solidFill>
              <a:latin typeface="Calibri" panose="020F0502020204030204" pitchFamily="34" charset="0"/>
              <a:cs typeface="Calibri" panose="020F0502020204030204" pitchFamily="34" charset="0"/>
            </a:endParaRPr>
          </a:p>
          <a:p>
            <a:pPr marL="109538" lvl="0" algn="ctr" eaLnBrk="0" fontAlgn="base" hangingPunct="0">
              <a:spcBef>
                <a:spcPct val="20000"/>
              </a:spcBef>
              <a:spcAft>
                <a:spcPts val="600"/>
              </a:spcAft>
              <a:buClr>
                <a:prstClr val="white"/>
              </a:buClr>
              <a:buSzPct val="80000"/>
            </a:pPr>
            <a:r>
              <a:rPr lang="en-GB" altLang="en-US" sz="2800" dirty="0" smtClean="0">
                <a:solidFill>
                  <a:srgbClr val="0F496F"/>
                </a:solidFill>
                <a:latin typeface="Calibri" panose="020F0502020204030204" pitchFamily="34" charset="0"/>
                <a:cs typeface="Calibri" panose="020F0502020204030204" pitchFamily="34" charset="0"/>
              </a:rPr>
              <a:t>Have you notice anything that triggers your symptoms?</a:t>
            </a:r>
          </a:p>
          <a:p>
            <a:pPr marL="109538" lvl="0" algn="ctr" eaLnBrk="0" fontAlgn="base" hangingPunct="0">
              <a:spcBef>
                <a:spcPct val="20000"/>
              </a:spcBef>
              <a:spcAft>
                <a:spcPts val="600"/>
              </a:spcAft>
              <a:buClr>
                <a:prstClr val="white"/>
              </a:buClr>
              <a:buSzPct val="80000"/>
            </a:pPr>
            <a:endParaRPr lang="en-GB" altLang="en-US" sz="3200" dirty="0">
              <a:solidFill>
                <a:srgbClr val="0F496F"/>
              </a:solidFill>
            </a:endParaRPr>
          </a:p>
          <a:p>
            <a:endParaRPr lang="en-GB" dirty="0"/>
          </a:p>
        </p:txBody>
      </p:sp>
    </p:spTree>
    <p:extLst>
      <p:ext uri="{BB962C8B-B14F-4D97-AF65-F5344CB8AC3E}">
        <p14:creationId xmlns:p14="http://schemas.microsoft.com/office/powerpoint/2010/main" val="12590800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4487333" y="0"/>
            <a:ext cx="7701493"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E0D4EEFE-2892-FFC9-0666-0B68F4931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3906" y="156823"/>
            <a:ext cx="1253086" cy="909978"/>
          </a:xfrm>
          <a:prstGeom prst="rect">
            <a:avLst/>
          </a:prstGeom>
        </p:spPr>
      </p:pic>
      <p:sp>
        <p:nvSpPr>
          <p:cNvPr id="5" name="TextBox 4"/>
          <p:cNvSpPr txBox="1"/>
          <p:nvPr/>
        </p:nvSpPr>
        <p:spPr>
          <a:xfrm>
            <a:off x="4792133" y="252703"/>
            <a:ext cx="7028047" cy="7209666"/>
          </a:xfrm>
          <a:prstGeom prst="rect">
            <a:avLst/>
          </a:prstGeom>
          <a:noFill/>
        </p:spPr>
        <p:txBody>
          <a:bodyPr wrap="square" lIns="68580" tIns="34290" rIns="68580" bIns="34290" anchor="ctr">
            <a:spAutoFit/>
          </a:bodyPr>
          <a:lstStyle/>
          <a:p>
            <a:pPr algn="ctr">
              <a:defRPr/>
            </a:pPr>
            <a:r>
              <a:rPr lang="en-GB" sz="2800" b="1" dirty="0">
                <a:solidFill>
                  <a:prstClr val="black"/>
                </a:solidFill>
                <a:latin typeface="Calibri" panose="020F0502020204030204" pitchFamily="34" charset="0"/>
                <a:cs typeface="Calibri" panose="020F0502020204030204" pitchFamily="34" charset="0"/>
              </a:rPr>
              <a:t>During the break please try to …</a:t>
            </a:r>
          </a:p>
          <a:p>
            <a:pPr algn="ctr">
              <a:defRPr/>
            </a:pPr>
            <a:endParaRPr lang="en-GB" sz="2800" dirty="0">
              <a:solidFill>
                <a:prstClr val="black"/>
              </a:solidFill>
              <a:latin typeface="Calibri" panose="020F0502020204030204" pitchFamily="34" charset="0"/>
              <a:cs typeface="Calibri" panose="020F0502020204030204" pitchFamily="34" charset="0"/>
            </a:endParaRPr>
          </a:p>
          <a:p>
            <a:pPr algn="ctr">
              <a:defRPr/>
            </a:pPr>
            <a:r>
              <a:rPr lang="en-GB" sz="2800" dirty="0">
                <a:solidFill>
                  <a:prstClr val="black"/>
                </a:solidFill>
                <a:latin typeface="Calibri" panose="020F0502020204030204" pitchFamily="34" charset="0"/>
                <a:cs typeface="Calibri" panose="020F0502020204030204" pitchFamily="34" charset="0"/>
              </a:rPr>
              <a:t>(10 minutes)</a:t>
            </a:r>
          </a:p>
          <a:p>
            <a:pPr algn="ctr">
              <a:defRPr/>
            </a:pPr>
            <a:endParaRPr lang="en-GB" sz="2800" dirty="0">
              <a:solidFill>
                <a:prstClr val="black"/>
              </a:solidFill>
              <a:latin typeface="Calibri" panose="020F0502020204030204" pitchFamily="34" charset="0"/>
              <a:cs typeface="Calibri" panose="020F0502020204030204" pitchFamily="34" charset="0"/>
            </a:endParaRPr>
          </a:p>
          <a:p>
            <a:pPr algn="ctr">
              <a:defRPr/>
            </a:pPr>
            <a:r>
              <a:rPr lang="en-GB" sz="2800" dirty="0">
                <a:solidFill>
                  <a:prstClr val="black"/>
                </a:solidFill>
                <a:latin typeface="Calibri" panose="020F0502020204030204" pitchFamily="34" charset="0"/>
                <a:cs typeface="Calibri" panose="020F0502020204030204" pitchFamily="34" charset="0"/>
              </a:rPr>
              <a:t>Change position </a:t>
            </a:r>
          </a:p>
          <a:p>
            <a:pPr algn="ctr">
              <a:defRPr/>
            </a:pPr>
            <a:r>
              <a:rPr lang="en-GB" sz="2800" dirty="0">
                <a:solidFill>
                  <a:prstClr val="black"/>
                </a:solidFill>
                <a:latin typeface="Calibri" panose="020F0502020204030204" pitchFamily="34" charset="0"/>
                <a:cs typeface="Calibri" panose="020F0502020204030204" pitchFamily="34" charset="0"/>
              </a:rPr>
              <a:t>Stand up and move around a little </a:t>
            </a:r>
          </a:p>
          <a:p>
            <a:pPr algn="ctr">
              <a:defRPr/>
            </a:pPr>
            <a:r>
              <a:rPr lang="en-GB" sz="2800" dirty="0">
                <a:solidFill>
                  <a:prstClr val="black"/>
                </a:solidFill>
                <a:latin typeface="Calibri" panose="020F0502020204030204" pitchFamily="34" charset="0"/>
                <a:cs typeface="Calibri" panose="020F0502020204030204" pitchFamily="34" charset="0"/>
              </a:rPr>
              <a:t>Have a gentle stretch </a:t>
            </a:r>
          </a:p>
          <a:p>
            <a:pPr algn="ctr">
              <a:defRPr/>
            </a:pPr>
            <a:endParaRPr lang="en-GB" sz="2800" dirty="0">
              <a:solidFill>
                <a:prstClr val="black"/>
              </a:solidFill>
              <a:latin typeface="Calibri" panose="020F0502020204030204" pitchFamily="34" charset="0"/>
              <a:cs typeface="Calibri" panose="020F0502020204030204" pitchFamily="34" charset="0"/>
            </a:endParaRPr>
          </a:p>
          <a:p>
            <a:pPr algn="ctr">
              <a:defRPr/>
            </a:pPr>
            <a:endParaRPr lang="en-GB" sz="2800" dirty="0">
              <a:solidFill>
                <a:prstClr val="black"/>
              </a:solidFill>
              <a:latin typeface="Calibri" panose="020F0502020204030204" pitchFamily="34" charset="0"/>
              <a:cs typeface="Calibri" panose="020F0502020204030204" pitchFamily="34" charset="0"/>
            </a:endParaRPr>
          </a:p>
          <a:p>
            <a:pPr algn="ctr">
              <a:defRPr/>
            </a:pPr>
            <a:r>
              <a:rPr lang="en-GB" sz="2800" dirty="0">
                <a:solidFill>
                  <a:prstClr val="black"/>
                </a:solidFill>
                <a:latin typeface="Calibri" panose="020F0502020204030204" pitchFamily="34" charset="0"/>
                <a:cs typeface="Calibri" panose="020F0502020204030204" pitchFamily="34" charset="0"/>
              </a:rPr>
              <a:t>At least roll your shoulders and paddle your feet to move a part of your body.</a:t>
            </a:r>
          </a:p>
          <a:p>
            <a:pPr algn="ctr">
              <a:defRPr/>
            </a:pPr>
            <a:endParaRPr lang="en-GB" sz="2800" dirty="0">
              <a:solidFill>
                <a:prstClr val="black"/>
              </a:solidFill>
              <a:latin typeface="Calibri" panose="020F0502020204030204" pitchFamily="34" charset="0"/>
              <a:cs typeface="Calibri" panose="020F0502020204030204" pitchFamily="34" charset="0"/>
            </a:endParaRPr>
          </a:p>
          <a:p>
            <a:pPr algn="ctr">
              <a:defRPr/>
            </a:pPr>
            <a:endParaRPr lang="en-GB" sz="2800" dirty="0">
              <a:solidFill>
                <a:prstClr val="black"/>
              </a:solidFill>
              <a:latin typeface="Calibri" panose="020F0502020204030204" pitchFamily="34" charset="0"/>
              <a:cs typeface="Calibri" panose="020F0502020204030204" pitchFamily="34" charset="0"/>
            </a:endParaRPr>
          </a:p>
          <a:p>
            <a:pPr algn="ctr">
              <a:defRPr/>
            </a:pPr>
            <a:r>
              <a:rPr lang="en-GB" sz="2800" dirty="0">
                <a:solidFill>
                  <a:prstClr val="black"/>
                </a:solidFill>
                <a:latin typeface="Calibri" panose="020F0502020204030204" pitchFamily="34" charset="0"/>
                <a:cs typeface="Calibri" panose="020F0502020204030204" pitchFamily="34" charset="0"/>
              </a:rPr>
              <a:t>Have a drink</a:t>
            </a:r>
          </a:p>
          <a:p>
            <a:pPr>
              <a:defRPr/>
            </a:pPr>
            <a:endParaRPr lang="en-GB" sz="2400" dirty="0">
              <a:solidFill>
                <a:prstClr val="black"/>
              </a:solidFill>
              <a:latin typeface="Calibri" panose="020F0502020204030204" pitchFamily="34" charset="0"/>
              <a:cs typeface="Calibri" panose="020F0502020204030204" pitchFamily="34" charset="0"/>
            </a:endParaRPr>
          </a:p>
          <a:p>
            <a:pPr>
              <a:defRPr/>
            </a:pPr>
            <a:endParaRPr lang="en-GB" sz="2400" dirty="0">
              <a:solidFill>
                <a:prstClr val="black"/>
              </a:solidFill>
              <a:latin typeface="Calibri" panose="020F0502020204030204" pitchFamily="34" charset="0"/>
              <a:cs typeface="Calibri" panose="020F0502020204030204" pitchFamily="34" charset="0"/>
            </a:endParaRPr>
          </a:p>
          <a:p>
            <a:pPr>
              <a:defRPr/>
            </a:pPr>
            <a:endParaRPr lang="en-GB" sz="2400" dirty="0">
              <a:solidFill>
                <a:prstClr val="black"/>
              </a:solidFill>
              <a:latin typeface="Calibri" panose="020F0502020204030204" pitchFamily="34" charset="0"/>
              <a:cs typeface="Calibri" panose="020F0502020204030204" pitchFamily="34" charset="0"/>
            </a:endParaRPr>
          </a:p>
        </p:txBody>
      </p:sp>
      <p:sp>
        <p:nvSpPr>
          <p:cNvPr id="6" name="Oval 5"/>
          <p:cNvSpPr/>
          <p:nvPr/>
        </p:nvSpPr>
        <p:spPr>
          <a:xfrm>
            <a:off x="374919" y="1558779"/>
            <a:ext cx="3737495" cy="3740441"/>
          </a:xfrm>
          <a:prstGeom prst="ellipse">
            <a:avLst/>
          </a:prstGeom>
          <a:blipFill>
            <a:blip r:embed="rId4"/>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Tree>
    <p:extLst>
      <p:ext uri="{BB962C8B-B14F-4D97-AF65-F5344CB8AC3E}">
        <p14:creationId xmlns:p14="http://schemas.microsoft.com/office/powerpoint/2010/main" val="38877397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A0ADD19B-1D78-E980-6FAB-10F13ED33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9599" y="147663"/>
            <a:ext cx="1189654" cy="863915"/>
          </a:xfrm>
          <a:prstGeom prst="rect">
            <a:avLst/>
          </a:prstGeom>
        </p:spPr>
      </p:pic>
      <p:grpSp>
        <p:nvGrpSpPr>
          <p:cNvPr id="44" name="Group 43"/>
          <p:cNvGrpSpPr/>
          <p:nvPr/>
        </p:nvGrpSpPr>
        <p:grpSpPr>
          <a:xfrm>
            <a:off x="1320026" y="3303201"/>
            <a:ext cx="6956954" cy="881385"/>
            <a:chOff x="2437625" y="2642811"/>
            <a:chExt cx="6956954" cy="881385"/>
          </a:xfrm>
        </p:grpSpPr>
        <p:sp>
          <p:nvSpPr>
            <p:cNvPr id="24" name="Freeform 23"/>
            <p:cNvSpPr/>
            <p:nvPr/>
          </p:nvSpPr>
          <p:spPr>
            <a:xfrm>
              <a:off x="2437625" y="2642811"/>
              <a:ext cx="2042778" cy="720000"/>
            </a:xfrm>
            <a:custGeom>
              <a:avLst/>
              <a:gdLst>
                <a:gd name="connsiteX0" fmla="*/ 0 w 2042778"/>
                <a:gd name="connsiteY0" fmla="*/ 0 h 720000"/>
                <a:gd name="connsiteX1" fmla="*/ 2042778 w 2042778"/>
                <a:gd name="connsiteY1" fmla="*/ 0 h 720000"/>
                <a:gd name="connsiteX2" fmla="*/ 2042778 w 2042778"/>
                <a:gd name="connsiteY2" fmla="*/ 720000 h 720000"/>
                <a:gd name="connsiteX3" fmla="*/ 0 w 2042778"/>
                <a:gd name="connsiteY3" fmla="*/ 720000 h 720000"/>
                <a:gd name="connsiteX4" fmla="*/ 0 w 204277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778" h="720000">
                  <a:moveTo>
                    <a:pt x="0" y="0"/>
                  </a:moveTo>
                  <a:lnTo>
                    <a:pt x="2042778" y="0"/>
                  </a:lnTo>
                  <a:lnTo>
                    <a:pt x="2042778"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pPr>
              <a:r>
                <a:rPr lang="en-GB" sz="2000" b="1" dirty="0">
                  <a:solidFill>
                    <a:prstClr val="black">
                      <a:hueOff val="0"/>
                      <a:satOff val="0"/>
                      <a:lumOff val="0"/>
                      <a:alphaOff val="0"/>
                    </a:prstClr>
                  </a:solidFill>
                </a:rPr>
                <a:t>Breathing control</a:t>
              </a:r>
            </a:p>
          </p:txBody>
        </p:sp>
        <p:sp>
          <p:nvSpPr>
            <p:cNvPr id="26" name="Freeform 25"/>
            <p:cNvSpPr/>
            <p:nvPr/>
          </p:nvSpPr>
          <p:spPr>
            <a:xfrm>
              <a:off x="4914176" y="2804196"/>
              <a:ext cx="2042778" cy="720000"/>
            </a:xfrm>
            <a:custGeom>
              <a:avLst/>
              <a:gdLst>
                <a:gd name="connsiteX0" fmla="*/ 0 w 2042778"/>
                <a:gd name="connsiteY0" fmla="*/ 0 h 720000"/>
                <a:gd name="connsiteX1" fmla="*/ 2042778 w 2042778"/>
                <a:gd name="connsiteY1" fmla="*/ 0 h 720000"/>
                <a:gd name="connsiteX2" fmla="*/ 2042778 w 2042778"/>
                <a:gd name="connsiteY2" fmla="*/ 720000 h 720000"/>
                <a:gd name="connsiteX3" fmla="*/ 0 w 2042778"/>
                <a:gd name="connsiteY3" fmla="*/ 720000 h 720000"/>
                <a:gd name="connsiteX4" fmla="*/ 0 w 204277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778" h="720000">
                  <a:moveTo>
                    <a:pt x="0" y="0"/>
                  </a:moveTo>
                  <a:lnTo>
                    <a:pt x="2042778" y="0"/>
                  </a:lnTo>
                  <a:lnTo>
                    <a:pt x="2042778"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pPr>
              <a:r>
                <a:rPr lang="en-GB" sz="2000" b="1" dirty="0">
                  <a:solidFill>
                    <a:prstClr val="black">
                      <a:hueOff val="0"/>
                      <a:satOff val="0"/>
                      <a:lumOff val="0"/>
                      <a:alphaOff val="0"/>
                    </a:prstClr>
                  </a:solidFill>
                </a:rPr>
                <a:t>Hydration</a:t>
              </a:r>
            </a:p>
          </p:txBody>
        </p:sp>
        <p:sp>
          <p:nvSpPr>
            <p:cNvPr id="28" name="Freeform 27"/>
            <p:cNvSpPr/>
            <p:nvPr/>
          </p:nvSpPr>
          <p:spPr>
            <a:xfrm>
              <a:off x="7351801" y="2763481"/>
              <a:ext cx="2042778" cy="720000"/>
            </a:xfrm>
            <a:custGeom>
              <a:avLst/>
              <a:gdLst>
                <a:gd name="connsiteX0" fmla="*/ 0 w 2042778"/>
                <a:gd name="connsiteY0" fmla="*/ 0 h 720000"/>
                <a:gd name="connsiteX1" fmla="*/ 2042778 w 2042778"/>
                <a:gd name="connsiteY1" fmla="*/ 0 h 720000"/>
                <a:gd name="connsiteX2" fmla="*/ 2042778 w 2042778"/>
                <a:gd name="connsiteY2" fmla="*/ 720000 h 720000"/>
                <a:gd name="connsiteX3" fmla="*/ 0 w 2042778"/>
                <a:gd name="connsiteY3" fmla="*/ 720000 h 720000"/>
                <a:gd name="connsiteX4" fmla="*/ 0 w 204277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778" h="720000">
                  <a:moveTo>
                    <a:pt x="0" y="0"/>
                  </a:moveTo>
                  <a:lnTo>
                    <a:pt x="2042778" y="0"/>
                  </a:lnTo>
                  <a:lnTo>
                    <a:pt x="2042778"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pPr>
              <a:r>
                <a:rPr lang="en-GB" sz="2000" b="1" dirty="0">
                  <a:solidFill>
                    <a:prstClr val="black">
                      <a:hueOff val="0"/>
                      <a:satOff val="0"/>
                      <a:lumOff val="0"/>
                      <a:alphaOff val="0"/>
                    </a:prstClr>
                  </a:solidFill>
                </a:rPr>
                <a:t>Diet</a:t>
              </a:r>
            </a:p>
          </p:txBody>
        </p:sp>
      </p:grpSp>
      <p:grpSp>
        <p:nvGrpSpPr>
          <p:cNvPr id="43" name="Group 42"/>
          <p:cNvGrpSpPr/>
          <p:nvPr/>
        </p:nvGrpSpPr>
        <p:grpSpPr>
          <a:xfrm>
            <a:off x="1621415" y="1819631"/>
            <a:ext cx="9076255" cy="4920825"/>
            <a:chOff x="2739014" y="1159241"/>
            <a:chExt cx="9076255" cy="4920825"/>
          </a:xfrm>
        </p:grpSpPr>
        <p:sp>
          <p:nvSpPr>
            <p:cNvPr id="22" name="Rectangle 21" descr="Water"/>
            <p:cNvSpPr/>
            <p:nvPr/>
          </p:nvSpPr>
          <p:spPr>
            <a:xfrm>
              <a:off x="5196102" y="1159241"/>
              <a:ext cx="1440000" cy="1440000"/>
            </a:xfrm>
            <a:prstGeom prst="rect">
              <a:avLst/>
            </a:prstGeom>
            <a:blipFill>
              <a:blip r:embed="rId4" cstate="print">
                <a:extLst>
                  <a:ext uri="{28A0092B-C50C-407E-A947-70E740481C1C}">
                    <a14:useLocalDpi xmlns:a14="http://schemas.microsoft.com/office/drawing/2010/main" val="0"/>
                  </a:ext>
                  <a:ext uri="{96DAC541-7B7A-43D3-8B79-37D633B846F1}"/>
                </a:extLst>
              </a:blip>
              <a:stretch>
                <a:fillRect/>
              </a:stretch>
            </a:blipFill>
            <a:ln w="19050">
              <a:no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7" name="Rectangle 26" descr="Apple with solid fill"/>
            <p:cNvSpPr/>
            <p:nvPr/>
          </p:nvSpPr>
          <p:spPr>
            <a:xfrm>
              <a:off x="7653190" y="1159241"/>
              <a:ext cx="1440000" cy="1440000"/>
            </a:xfrm>
            <a:prstGeom prst="rect">
              <a:avLst/>
            </a:prstGeom>
            <a:blipFill>
              <a:blip r:embed="rId5">
                <a:extLst>
                  <a:ext uri="{96DAC541-7B7A-43D3-8B79-37D633B846F1}"/>
                </a:extLst>
              </a:blip>
              <a:srcRect/>
              <a:stretch>
                <a:fillRect/>
              </a:stretch>
            </a:blipFill>
            <a:ln w="19050">
              <a:noFill/>
            </a:ln>
          </p:spPr>
          <p:style>
            <a:lnRef idx="2">
              <a:schemeClr val="lt1">
                <a:hueOff val="0"/>
                <a:satOff val="0"/>
                <a:lumOff val="0"/>
                <a:alphaOff val="0"/>
              </a:schemeClr>
            </a:lnRef>
            <a:fillRef idx="1">
              <a:scrgbClr r="0" g="0" b="0"/>
            </a:fillRef>
            <a:effectRef idx="0">
              <a:schemeClr val="accent3">
                <a:hueOff val="-1668671"/>
                <a:satOff val="-3088"/>
                <a:lumOff val="1241"/>
                <a:alphaOff val="0"/>
              </a:schemeClr>
            </a:effectRef>
            <a:fontRef idx="minor">
              <a:schemeClr val="lt1"/>
            </a:fontRef>
          </p:style>
        </p:sp>
        <p:grpSp>
          <p:nvGrpSpPr>
            <p:cNvPr id="39" name="Group 38"/>
            <p:cNvGrpSpPr/>
            <p:nvPr/>
          </p:nvGrpSpPr>
          <p:grpSpPr>
            <a:xfrm>
              <a:off x="9772491" y="1159241"/>
              <a:ext cx="2042778" cy="2269749"/>
              <a:chOff x="9772491" y="1159241"/>
              <a:chExt cx="2042778" cy="2269749"/>
            </a:xfrm>
          </p:grpSpPr>
          <p:sp>
            <p:nvSpPr>
              <p:cNvPr id="29" name="Rectangle 28" descr="Scales of Justice"/>
              <p:cNvSpPr/>
              <p:nvPr/>
            </p:nvSpPr>
            <p:spPr>
              <a:xfrm>
                <a:off x="10073880" y="1159241"/>
                <a:ext cx="1440000" cy="1440000"/>
              </a:xfrm>
              <a:prstGeom prst="rect">
                <a:avLst/>
              </a:prstGeom>
              <a:blipFill>
                <a:blip r:embed="rId6" cstate="print">
                  <a:extLst>
                    <a:ext uri="{28A0092B-C50C-407E-A947-70E740481C1C}">
                      <a14:useLocalDpi xmlns:a14="http://schemas.microsoft.com/office/drawing/2010/main" val="0"/>
                    </a:ext>
                    <a:ext uri="{96DAC541-7B7A-43D3-8B79-37D633B846F1}"/>
                  </a:extLst>
                </a:blip>
                <a:stretch>
                  <a:fillRect/>
                </a:stretch>
              </a:blipFill>
              <a:ln w="19050">
                <a:noFill/>
              </a:ln>
            </p:spPr>
            <p:style>
              <a:lnRef idx="2">
                <a:schemeClr val="lt1">
                  <a:hueOff val="0"/>
                  <a:satOff val="0"/>
                  <a:lumOff val="0"/>
                  <a:alphaOff val="0"/>
                </a:schemeClr>
              </a:lnRef>
              <a:fillRef idx="1">
                <a:scrgbClr r="0" g="0" b="0"/>
              </a:fillRef>
              <a:effectRef idx="0">
                <a:schemeClr val="accent3">
                  <a:hueOff val="-2503006"/>
                  <a:satOff val="-4631"/>
                  <a:lumOff val="1861"/>
                  <a:alphaOff val="0"/>
                </a:schemeClr>
              </a:effectRef>
              <a:fontRef idx="minor">
                <a:schemeClr val="lt1"/>
              </a:fontRef>
            </p:style>
          </p:sp>
          <p:sp>
            <p:nvSpPr>
              <p:cNvPr id="30" name="Freeform 29"/>
              <p:cNvSpPr/>
              <p:nvPr/>
            </p:nvSpPr>
            <p:spPr>
              <a:xfrm>
                <a:off x="9772491" y="2708990"/>
                <a:ext cx="2042778" cy="720000"/>
              </a:xfrm>
              <a:custGeom>
                <a:avLst/>
                <a:gdLst>
                  <a:gd name="connsiteX0" fmla="*/ 0 w 2042778"/>
                  <a:gd name="connsiteY0" fmla="*/ 0 h 720000"/>
                  <a:gd name="connsiteX1" fmla="*/ 2042778 w 2042778"/>
                  <a:gd name="connsiteY1" fmla="*/ 0 h 720000"/>
                  <a:gd name="connsiteX2" fmla="*/ 2042778 w 2042778"/>
                  <a:gd name="connsiteY2" fmla="*/ 720000 h 720000"/>
                  <a:gd name="connsiteX3" fmla="*/ 0 w 2042778"/>
                  <a:gd name="connsiteY3" fmla="*/ 720000 h 720000"/>
                  <a:gd name="connsiteX4" fmla="*/ 0 w 204277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778" h="720000">
                    <a:moveTo>
                      <a:pt x="0" y="0"/>
                    </a:moveTo>
                    <a:lnTo>
                      <a:pt x="2042778" y="0"/>
                    </a:lnTo>
                    <a:lnTo>
                      <a:pt x="2042778" y="720000"/>
                    </a:lnTo>
                    <a:lnTo>
                      <a:pt x="0" y="72000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pPr>
                <a:r>
                  <a:rPr lang="en-GB" sz="2000" b="1" dirty="0">
                    <a:solidFill>
                      <a:prstClr val="black">
                        <a:hueOff val="0"/>
                        <a:satOff val="0"/>
                        <a:lumOff val="0"/>
                        <a:alphaOff val="0"/>
                      </a:prstClr>
                    </a:solidFill>
                  </a:rPr>
                  <a:t>Activity balance</a:t>
                </a:r>
              </a:p>
            </p:txBody>
          </p:sp>
        </p:grpSp>
        <p:grpSp>
          <p:nvGrpSpPr>
            <p:cNvPr id="40" name="Group 39"/>
            <p:cNvGrpSpPr/>
            <p:nvPr/>
          </p:nvGrpSpPr>
          <p:grpSpPr>
            <a:xfrm>
              <a:off x="3796727" y="3751208"/>
              <a:ext cx="2042778" cy="2267148"/>
              <a:chOff x="3796727" y="3811214"/>
              <a:chExt cx="2042778" cy="2267148"/>
            </a:xfrm>
          </p:grpSpPr>
          <p:sp>
            <p:nvSpPr>
              <p:cNvPr id="25" name="Rectangle 24" descr="Circles with arrows with solid fill"/>
              <p:cNvSpPr/>
              <p:nvPr/>
            </p:nvSpPr>
            <p:spPr>
              <a:xfrm>
                <a:off x="4098116" y="3811214"/>
                <a:ext cx="1440000" cy="1440000"/>
              </a:xfrm>
              <a:prstGeom prst="rect">
                <a:avLst/>
              </a:prstGeom>
              <a:blipFill>
                <a:blip r:embed="rId7">
                  <a:extLst>
                    <a:ext uri="{96DAC541-7B7A-43D3-8B79-37D633B846F1}"/>
                  </a:extLst>
                </a:blip>
                <a:srcRect/>
                <a:stretch>
                  <a:fillRect/>
                </a:stretch>
              </a:blipFill>
              <a:ln w="19050">
                <a:noFill/>
              </a:ln>
            </p:spPr>
            <p:style>
              <a:lnRef idx="2">
                <a:schemeClr val="lt1">
                  <a:hueOff val="0"/>
                  <a:satOff val="0"/>
                  <a:lumOff val="0"/>
                  <a:alphaOff val="0"/>
                </a:schemeClr>
              </a:lnRef>
              <a:fillRef idx="1">
                <a:scrgbClr r="0" g="0" b="0"/>
              </a:fillRef>
              <a:effectRef idx="0">
                <a:schemeClr val="accent3">
                  <a:hueOff val="-834335"/>
                  <a:satOff val="-1544"/>
                  <a:lumOff val="620"/>
                  <a:alphaOff val="0"/>
                </a:schemeClr>
              </a:effectRef>
              <a:fontRef idx="minor">
                <a:schemeClr val="lt1"/>
              </a:fontRef>
            </p:style>
          </p:sp>
          <p:sp>
            <p:nvSpPr>
              <p:cNvPr id="32" name="Freeform 31"/>
              <p:cNvSpPr/>
              <p:nvPr/>
            </p:nvSpPr>
            <p:spPr>
              <a:xfrm>
                <a:off x="3796727" y="5358362"/>
                <a:ext cx="2042778" cy="720000"/>
              </a:xfrm>
              <a:custGeom>
                <a:avLst/>
                <a:gdLst>
                  <a:gd name="connsiteX0" fmla="*/ 0 w 2042778"/>
                  <a:gd name="connsiteY0" fmla="*/ 0 h 720000"/>
                  <a:gd name="connsiteX1" fmla="*/ 2042778 w 2042778"/>
                  <a:gd name="connsiteY1" fmla="*/ 0 h 720000"/>
                  <a:gd name="connsiteX2" fmla="*/ 2042778 w 2042778"/>
                  <a:gd name="connsiteY2" fmla="*/ 720000 h 720000"/>
                  <a:gd name="connsiteX3" fmla="*/ 0 w 2042778"/>
                  <a:gd name="connsiteY3" fmla="*/ 720000 h 720000"/>
                  <a:gd name="connsiteX4" fmla="*/ 0 w 204277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778" h="720000">
                    <a:moveTo>
                      <a:pt x="0" y="0"/>
                    </a:moveTo>
                    <a:lnTo>
                      <a:pt x="2042778" y="0"/>
                    </a:lnTo>
                    <a:lnTo>
                      <a:pt x="2042778" y="720000"/>
                    </a:lnTo>
                    <a:lnTo>
                      <a:pt x="0" y="72000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pPr>
                <a:r>
                  <a:rPr lang="en-GB" sz="2000" b="1" dirty="0">
                    <a:solidFill>
                      <a:prstClr val="black">
                        <a:hueOff val="0"/>
                        <a:satOff val="0"/>
                        <a:lumOff val="0"/>
                        <a:alphaOff val="0"/>
                      </a:prstClr>
                    </a:solidFill>
                  </a:rPr>
                  <a:t>Compression</a:t>
                </a:r>
              </a:p>
            </p:txBody>
          </p:sp>
        </p:grpSp>
        <p:grpSp>
          <p:nvGrpSpPr>
            <p:cNvPr id="42" name="Group 41"/>
            <p:cNvGrpSpPr/>
            <p:nvPr/>
          </p:nvGrpSpPr>
          <p:grpSpPr>
            <a:xfrm>
              <a:off x="6025479" y="3751208"/>
              <a:ext cx="2042778" cy="2328858"/>
              <a:chOff x="6019647" y="3751208"/>
              <a:chExt cx="2042778" cy="2328858"/>
            </a:xfrm>
          </p:grpSpPr>
          <p:sp>
            <p:nvSpPr>
              <p:cNvPr id="31" name="Rectangle 30" descr="Yoga with solid fill"/>
              <p:cNvSpPr/>
              <p:nvPr/>
            </p:nvSpPr>
            <p:spPr>
              <a:xfrm>
                <a:off x="6321036" y="3751208"/>
                <a:ext cx="1440000" cy="1440000"/>
              </a:xfrm>
              <a:prstGeom prst="rect">
                <a:avLst/>
              </a:prstGeom>
              <a:blipFill>
                <a:blip r:embed="rId8">
                  <a:extLst>
                    <a:ext uri="{96DAC541-7B7A-43D3-8B79-37D633B846F1}"/>
                  </a:extLst>
                </a:blip>
                <a:srcRect/>
                <a:stretch>
                  <a:fillRect/>
                </a:stretch>
              </a:blipFill>
              <a:ln w="19050">
                <a:noFill/>
              </a:ln>
            </p:spPr>
            <p:style>
              <a:lnRef idx="2">
                <a:schemeClr val="lt1">
                  <a:hueOff val="0"/>
                  <a:satOff val="0"/>
                  <a:lumOff val="0"/>
                  <a:alphaOff val="0"/>
                </a:schemeClr>
              </a:lnRef>
              <a:fillRef idx="1">
                <a:scrgbClr r="0" g="0" b="0"/>
              </a:fillRef>
              <a:effectRef idx="0">
                <a:schemeClr val="accent3">
                  <a:hueOff val="-3337342"/>
                  <a:satOff val="-6175"/>
                  <a:lumOff val="2482"/>
                  <a:alphaOff val="0"/>
                </a:schemeClr>
              </a:effectRef>
              <a:fontRef idx="minor">
                <a:schemeClr val="lt1"/>
              </a:fontRef>
            </p:style>
          </p:sp>
          <p:sp>
            <p:nvSpPr>
              <p:cNvPr id="34" name="Freeform 33"/>
              <p:cNvSpPr/>
              <p:nvPr/>
            </p:nvSpPr>
            <p:spPr>
              <a:xfrm>
                <a:off x="6019647" y="5360066"/>
                <a:ext cx="2042778" cy="720000"/>
              </a:xfrm>
              <a:custGeom>
                <a:avLst/>
                <a:gdLst>
                  <a:gd name="connsiteX0" fmla="*/ 0 w 2042778"/>
                  <a:gd name="connsiteY0" fmla="*/ 0 h 720000"/>
                  <a:gd name="connsiteX1" fmla="*/ 2042778 w 2042778"/>
                  <a:gd name="connsiteY1" fmla="*/ 0 h 720000"/>
                  <a:gd name="connsiteX2" fmla="*/ 2042778 w 2042778"/>
                  <a:gd name="connsiteY2" fmla="*/ 720000 h 720000"/>
                  <a:gd name="connsiteX3" fmla="*/ 0 w 2042778"/>
                  <a:gd name="connsiteY3" fmla="*/ 720000 h 720000"/>
                  <a:gd name="connsiteX4" fmla="*/ 0 w 204277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778" h="720000">
                    <a:moveTo>
                      <a:pt x="0" y="0"/>
                    </a:moveTo>
                    <a:lnTo>
                      <a:pt x="2042778" y="0"/>
                    </a:lnTo>
                    <a:lnTo>
                      <a:pt x="2042778" y="720000"/>
                    </a:lnTo>
                    <a:lnTo>
                      <a:pt x="0" y="72000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pPr>
                <a:r>
                  <a:rPr lang="en-GB" sz="2000" b="1" dirty="0">
                    <a:solidFill>
                      <a:prstClr val="black">
                        <a:hueOff val="0"/>
                        <a:satOff val="0"/>
                        <a:lumOff val="0"/>
                        <a:alphaOff val="0"/>
                      </a:prstClr>
                    </a:solidFill>
                  </a:rPr>
                  <a:t>Physical counter measures</a:t>
                </a:r>
              </a:p>
            </p:txBody>
          </p:sp>
        </p:grpSp>
        <p:sp>
          <p:nvSpPr>
            <p:cNvPr id="35" name="Rectangle 34" descr="Lungs"/>
            <p:cNvSpPr/>
            <p:nvPr/>
          </p:nvSpPr>
          <p:spPr>
            <a:xfrm>
              <a:off x="2739014" y="1159241"/>
              <a:ext cx="1440000" cy="1440000"/>
            </a:xfrm>
            <a:prstGeom prst="rect">
              <a:avLst/>
            </a:prstGeom>
            <a:blipFill>
              <a:blip r:embed="rId9" cstate="print">
                <a:extLst>
                  <a:ext uri="{28A0092B-C50C-407E-A947-70E740481C1C}">
                    <a14:useLocalDpi xmlns:a14="http://schemas.microsoft.com/office/drawing/2010/main" val="0"/>
                  </a:ext>
                  <a:ext uri="{96DAC541-7B7A-43D3-8B79-37D633B846F1}"/>
                </a:extLst>
              </a:blip>
              <a:stretch>
                <a:fillRect/>
              </a:stretch>
            </a:blipFill>
            <a:ln w="19050">
              <a:noFill/>
            </a:ln>
          </p:spPr>
          <p:style>
            <a:lnRef idx="2">
              <a:schemeClr val="lt1">
                <a:hueOff val="0"/>
                <a:satOff val="0"/>
                <a:lumOff val="0"/>
                <a:alphaOff val="0"/>
              </a:schemeClr>
            </a:lnRef>
            <a:fillRef idx="1">
              <a:scrgbClr r="0" g="0" b="0"/>
            </a:fillRef>
            <a:effectRef idx="0">
              <a:schemeClr val="accent3">
                <a:hueOff val="-5006012"/>
                <a:satOff val="-9263"/>
                <a:lumOff val="3723"/>
                <a:alphaOff val="0"/>
              </a:schemeClr>
            </a:effectRef>
            <a:fontRef idx="minor">
              <a:schemeClr val="lt1"/>
            </a:fontRef>
          </p:style>
        </p:sp>
        <p:grpSp>
          <p:nvGrpSpPr>
            <p:cNvPr id="41" name="Group 40"/>
            <p:cNvGrpSpPr/>
            <p:nvPr/>
          </p:nvGrpSpPr>
          <p:grpSpPr>
            <a:xfrm>
              <a:off x="8254231" y="3751208"/>
              <a:ext cx="2042778" cy="2280615"/>
              <a:chOff x="8254231" y="3817685"/>
              <a:chExt cx="2042778" cy="2280615"/>
            </a:xfrm>
          </p:grpSpPr>
          <p:sp>
            <p:nvSpPr>
              <p:cNvPr id="33" name="Rectangle 32" descr="Sleep"/>
              <p:cNvSpPr/>
              <p:nvPr/>
            </p:nvSpPr>
            <p:spPr>
              <a:xfrm>
                <a:off x="8555620" y="3817685"/>
                <a:ext cx="1440000" cy="1440000"/>
              </a:xfrm>
              <a:prstGeom prst="rect">
                <a:avLst/>
              </a:prstGeom>
              <a:blipFill>
                <a:blip r:embed="rId10" cstate="print">
                  <a:extLst>
                    <a:ext uri="{28A0092B-C50C-407E-A947-70E740481C1C}">
                      <a14:useLocalDpi xmlns:a14="http://schemas.microsoft.com/office/drawing/2010/main" val="0"/>
                    </a:ext>
                    <a:ext uri="{96DAC541-7B7A-43D3-8B79-37D633B846F1}"/>
                  </a:extLst>
                </a:blip>
                <a:stretch>
                  <a:fillRect/>
                </a:stretch>
              </a:blipFill>
              <a:ln w="19050">
                <a:noFill/>
              </a:ln>
            </p:spPr>
            <p:style>
              <a:lnRef idx="2">
                <a:schemeClr val="lt1">
                  <a:hueOff val="0"/>
                  <a:satOff val="0"/>
                  <a:lumOff val="0"/>
                  <a:alphaOff val="0"/>
                </a:schemeClr>
              </a:lnRef>
              <a:fillRef idx="1">
                <a:scrgbClr r="0" g="0" b="0"/>
              </a:fillRef>
              <a:effectRef idx="0">
                <a:schemeClr val="accent3">
                  <a:hueOff val="-4171677"/>
                  <a:satOff val="-7719"/>
                  <a:lumOff val="3102"/>
                  <a:alphaOff val="0"/>
                </a:schemeClr>
              </a:effectRef>
              <a:fontRef idx="minor">
                <a:schemeClr val="lt1"/>
              </a:fontRef>
            </p:style>
          </p:sp>
          <p:sp>
            <p:nvSpPr>
              <p:cNvPr id="36" name="Freeform 35"/>
              <p:cNvSpPr/>
              <p:nvPr/>
            </p:nvSpPr>
            <p:spPr>
              <a:xfrm>
                <a:off x="8254231" y="5378300"/>
                <a:ext cx="2042778" cy="720000"/>
              </a:xfrm>
              <a:custGeom>
                <a:avLst/>
                <a:gdLst>
                  <a:gd name="connsiteX0" fmla="*/ 0 w 2042778"/>
                  <a:gd name="connsiteY0" fmla="*/ 0 h 720000"/>
                  <a:gd name="connsiteX1" fmla="*/ 2042778 w 2042778"/>
                  <a:gd name="connsiteY1" fmla="*/ 0 h 720000"/>
                  <a:gd name="connsiteX2" fmla="*/ 2042778 w 2042778"/>
                  <a:gd name="connsiteY2" fmla="*/ 720000 h 720000"/>
                  <a:gd name="connsiteX3" fmla="*/ 0 w 2042778"/>
                  <a:gd name="connsiteY3" fmla="*/ 720000 h 720000"/>
                  <a:gd name="connsiteX4" fmla="*/ 0 w 204277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778" h="720000">
                    <a:moveTo>
                      <a:pt x="0" y="0"/>
                    </a:moveTo>
                    <a:lnTo>
                      <a:pt x="2042778" y="0"/>
                    </a:lnTo>
                    <a:lnTo>
                      <a:pt x="2042778" y="720000"/>
                    </a:lnTo>
                    <a:lnTo>
                      <a:pt x="0" y="720000"/>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pPr>
                <a:r>
                  <a:rPr lang="en-GB" sz="2000" b="1" dirty="0">
                    <a:solidFill>
                      <a:prstClr val="black">
                        <a:hueOff val="0"/>
                        <a:satOff val="0"/>
                        <a:lumOff val="0"/>
                        <a:alphaOff val="0"/>
                      </a:prstClr>
                    </a:solidFill>
                  </a:rPr>
                  <a:t>Sleep hygiene</a:t>
                </a:r>
              </a:p>
            </p:txBody>
          </p:sp>
        </p:grpSp>
      </p:grpSp>
      <p:sp>
        <p:nvSpPr>
          <p:cNvPr id="45" name="TextBox 44"/>
          <p:cNvSpPr txBox="1"/>
          <p:nvPr/>
        </p:nvSpPr>
        <p:spPr>
          <a:xfrm>
            <a:off x="473708" y="365736"/>
            <a:ext cx="7684313" cy="769441"/>
          </a:xfrm>
          <a:prstGeom prst="rect">
            <a:avLst/>
          </a:prstGeom>
          <a:noFill/>
        </p:spPr>
        <p:txBody>
          <a:bodyPr wrap="square" rtlCol="0">
            <a:spAutoFit/>
          </a:bodyPr>
          <a:lstStyle/>
          <a:p>
            <a:r>
              <a:rPr lang="en-GB" sz="4400" b="1" dirty="0" smtClean="0">
                <a:solidFill>
                  <a:srgbClr val="052F61"/>
                </a:solidFill>
                <a:latin typeface="Calibri" panose="020F0502020204030204" pitchFamily="34" charset="0"/>
                <a:cs typeface="Calibri" panose="020F0502020204030204" pitchFamily="34" charset="0"/>
              </a:rPr>
              <a:t>Self-Management – Bottom Up</a:t>
            </a:r>
            <a:endParaRPr lang="en-GB" sz="4400" b="1" dirty="0">
              <a:solidFill>
                <a:srgbClr val="052F6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98125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descr="A picture containing text, font, graphics, logo&#10;&#10;Description automatically generated">
            <a:extLst>
              <a:ext uri="{FF2B5EF4-FFF2-40B4-BE49-F238E27FC236}">
                <a16:creationId xmlns:a16="http://schemas.microsoft.com/office/drawing/2014/main" xmlns="" id="{BDABE4B4-6859-9A8B-7D1D-A4E89970D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159" y="376955"/>
            <a:ext cx="1601960" cy="1163327"/>
          </a:xfrm>
          <a:prstGeom prst="rect">
            <a:avLst/>
          </a:prstGeom>
        </p:spPr>
      </p:pic>
      <p:sp>
        <p:nvSpPr>
          <p:cNvPr id="3" name="TextBox 2"/>
          <p:cNvSpPr txBox="1"/>
          <p:nvPr/>
        </p:nvSpPr>
        <p:spPr>
          <a:xfrm>
            <a:off x="0" y="334184"/>
            <a:ext cx="8178800" cy="769441"/>
          </a:xfrm>
          <a:prstGeom prst="rect">
            <a:avLst/>
          </a:prstGeom>
          <a:noFill/>
        </p:spPr>
        <p:txBody>
          <a:bodyPr wrap="square" rtlCol="0">
            <a:spAutoFit/>
          </a:bodyPr>
          <a:lstStyle/>
          <a:p>
            <a:pPr algn="ctr"/>
            <a:r>
              <a:rPr lang="en-GB" sz="4400" b="1" dirty="0" smtClean="0">
                <a:solidFill>
                  <a:srgbClr val="052F61"/>
                </a:solidFill>
                <a:latin typeface="Calibri" panose="020F0502020204030204" pitchFamily="34" charset="0"/>
                <a:cs typeface="Calibri" panose="020F0502020204030204" pitchFamily="34" charset="0"/>
              </a:rPr>
              <a:t>Self Management - Top Down </a:t>
            </a:r>
            <a:endParaRPr lang="en-GB" sz="4400" b="1" dirty="0">
              <a:solidFill>
                <a:srgbClr val="052F61"/>
              </a:solidFill>
              <a:latin typeface="Calibri" panose="020F0502020204030204" pitchFamily="34" charset="0"/>
              <a:cs typeface="Calibri" panose="020F0502020204030204" pitchFamily="34" charset="0"/>
            </a:endParaRPr>
          </a:p>
        </p:txBody>
      </p:sp>
      <p:sp>
        <p:nvSpPr>
          <p:cNvPr id="5" name="Rectangle 4" descr="Classroom"/>
          <p:cNvSpPr/>
          <p:nvPr/>
        </p:nvSpPr>
        <p:spPr>
          <a:xfrm>
            <a:off x="5063782" y="2709000"/>
            <a:ext cx="1440000" cy="1440000"/>
          </a:xfrm>
          <a:prstGeom prst="rect">
            <a:avLst/>
          </a:prstGeom>
          <a:blipFill>
            <a:blip r:embed="rId4">
              <a:extLst>
                <a:ext uri="{28A0092B-C50C-407E-A947-70E740481C1C}">
                  <a14:useLocalDpi xmlns:a14="http://schemas.microsoft.com/office/drawing/2010/main" val="0"/>
                </a:ext>
                <a:ext uri="{96DAC541-7B7A-43D3-8B79-37D633B846F1}"/>
              </a:extLst>
            </a:blip>
            <a:stretch>
              <a:fillRect/>
            </a:stretch>
          </a:blip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grpSp>
        <p:nvGrpSpPr>
          <p:cNvPr id="13" name="Group 12"/>
          <p:cNvGrpSpPr/>
          <p:nvPr/>
        </p:nvGrpSpPr>
        <p:grpSpPr>
          <a:xfrm>
            <a:off x="1686625" y="2709000"/>
            <a:ext cx="2402775" cy="2434500"/>
            <a:chOff x="1686625" y="2709000"/>
            <a:chExt cx="2402775" cy="2434500"/>
          </a:xfrm>
        </p:grpSpPr>
        <p:sp>
          <p:nvSpPr>
            <p:cNvPr id="8" name="Freeform 7"/>
            <p:cNvSpPr/>
            <p:nvPr/>
          </p:nvSpPr>
          <p:spPr>
            <a:xfrm>
              <a:off x="1686625" y="4423500"/>
              <a:ext cx="2402775" cy="720000"/>
            </a:xfrm>
            <a:custGeom>
              <a:avLst/>
              <a:gdLst>
                <a:gd name="connsiteX0" fmla="*/ 0 w 2402775"/>
                <a:gd name="connsiteY0" fmla="*/ 0 h 720000"/>
                <a:gd name="connsiteX1" fmla="*/ 2402775 w 2402775"/>
                <a:gd name="connsiteY1" fmla="*/ 0 h 720000"/>
                <a:gd name="connsiteX2" fmla="*/ 2402775 w 2402775"/>
                <a:gd name="connsiteY2" fmla="*/ 720000 h 720000"/>
                <a:gd name="connsiteX3" fmla="*/ 0 w 2402775"/>
                <a:gd name="connsiteY3" fmla="*/ 720000 h 720000"/>
                <a:gd name="connsiteX4" fmla="*/ 0 w 2402775"/>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775" h="720000">
                  <a:moveTo>
                    <a:pt x="0" y="0"/>
                  </a:moveTo>
                  <a:lnTo>
                    <a:pt x="2402775" y="0"/>
                  </a:lnTo>
                  <a:lnTo>
                    <a:pt x="2402775" y="720000"/>
                  </a:lnTo>
                  <a:lnTo>
                    <a:pt x="0" y="7200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977900">
                <a:spcBef>
                  <a:spcPct val="0"/>
                </a:spcBef>
                <a:spcAft>
                  <a:spcPct val="35000"/>
                </a:spcAft>
              </a:pPr>
              <a:r>
                <a:rPr lang="en-GB" sz="2200" b="1" dirty="0" smtClean="0">
                  <a:solidFill>
                    <a:prstClr val="black">
                      <a:hueOff val="0"/>
                      <a:satOff val="0"/>
                      <a:lumOff val="0"/>
                      <a:alphaOff val="0"/>
                    </a:prstClr>
                  </a:solidFill>
                  <a:latin typeface="Calibri" panose="020F0502020204030204" pitchFamily="34" charset="0"/>
                  <a:cs typeface="Calibri" panose="020F0502020204030204" pitchFamily="34" charset="0"/>
                </a:rPr>
                <a:t>Meditation / mindfulness / Yoga</a:t>
              </a:r>
              <a:endParaRPr lang="en-GB" sz="2200" b="1" dirty="0">
                <a:solidFill>
                  <a:prstClr val="black">
                    <a:hueOff val="0"/>
                    <a:satOff val="0"/>
                    <a:lumOff val="0"/>
                    <a:alphaOff val="0"/>
                  </a:prstClr>
                </a:solidFill>
                <a:latin typeface="Calibri" panose="020F0502020204030204" pitchFamily="34" charset="0"/>
                <a:cs typeface="Calibri" panose="020F0502020204030204" pitchFamily="34" charset="0"/>
              </a:endParaRPr>
            </a:p>
          </p:txBody>
        </p:sp>
        <p:sp>
          <p:nvSpPr>
            <p:cNvPr id="9" name="Rectangle 8" descr="Buddha Silhouette with solid fill"/>
            <p:cNvSpPr/>
            <p:nvPr/>
          </p:nvSpPr>
          <p:spPr>
            <a:xfrm>
              <a:off x="2168012" y="2709000"/>
              <a:ext cx="1440000" cy="1440000"/>
            </a:xfrm>
            <a:prstGeom prst="rect">
              <a:avLst/>
            </a:prstGeom>
            <a:blipFill>
              <a:blip r:embed="rId5">
                <a:extLst>
                  <a:ext uri="{96DAC541-7B7A-43D3-8B79-37D633B846F1}"/>
                </a:extLst>
              </a:blip>
              <a:srcRect/>
              <a:stretch>
                <a:fillRect/>
              </a:stretch>
            </a:blip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grpSp>
      <p:sp>
        <p:nvSpPr>
          <p:cNvPr id="10" name="Freeform 9"/>
          <p:cNvSpPr/>
          <p:nvPr/>
        </p:nvSpPr>
        <p:spPr>
          <a:xfrm>
            <a:off x="4708314" y="4423500"/>
            <a:ext cx="2402775" cy="720000"/>
          </a:xfrm>
          <a:custGeom>
            <a:avLst/>
            <a:gdLst>
              <a:gd name="connsiteX0" fmla="*/ 0 w 2402775"/>
              <a:gd name="connsiteY0" fmla="*/ 0 h 720000"/>
              <a:gd name="connsiteX1" fmla="*/ 2402775 w 2402775"/>
              <a:gd name="connsiteY1" fmla="*/ 0 h 720000"/>
              <a:gd name="connsiteX2" fmla="*/ 2402775 w 2402775"/>
              <a:gd name="connsiteY2" fmla="*/ 720000 h 720000"/>
              <a:gd name="connsiteX3" fmla="*/ 0 w 2402775"/>
              <a:gd name="connsiteY3" fmla="*/ 720000 h 720000"/>
              <a:gd name="connsiteX4" fmla="*/ 0 w 2402775"/>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775" h="720000">
                <a:moveTo>
                  <a:pt x="0" y="0"/>
                </a:moveTo>
                <a:lnTo>
                  <a:pt x="2402775" y="0"/>
                </a:lnTo>
                <a:lnTo>
                  <a:pt x="2402775" y="720000"/>
                </a:lnTo>
                <a:lnTo>
                  <a:pt x="0" y="7200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977900">
              <a:spcBef>
                <a:spcPct val="0"/>
              </a:spcBef>
              <a:spcAft>
                <a:spcPct val="35000"/>
              </a:spcAft>
            </a:pPr>
            <a:r>
              <a:rPr lang="en-GB" sz="2200" b="1" dirty="0" smtClean="0">
                <a:solidFill>
                  <a:prstClr val="black">
                    <a:hueOff val="0"/>
                    <a:satOff val="0"/>
                    <a:lumOff val="0"/>
                    <a:alphaOff val="0"/>
                  </a:prstClr>
                </a:solidFill>
              </a:rPr>
              <a:t>Education</a:t>
            </a:r>
            <a:endParaRPr lang="en-GB" sz="2200" b="1" dirty="0">
              <a:solidFill>
                <a:prstClr val="black">
                  <a:hueOff val="0"/>
                  <a:satOff val="0"/>
                  <a:lumOff val="0"/>
                  <a:alphaOff val="0"/>
                </a:prstClr>
              </a:solidFill>
            </a:endParaRPr>
          </a:p>
        </p:txBody>
      </p:sp>
      <p:grpSp>
        <p:nvGrpSpPr>
          <p:cNvPr id="14" name="Group 13"/>
          <p:cNvGrpSpPr/>
          <p:nvPr/>
        </p:nvGrpSpPr>
        <p:grpSpPr>
          <a:xfrm>
            <a:off x="7478165" y="2709000"/>
            <a:ext cx="2402775" cy="2434500"/>
            <a:chOff x="7478165" y="2709000"/>
            <a:chExt cx="2402775" cy="2434500"/>
          </a:xfrm>
        </p:grpSpPr>
        <p:sp>
          <p:nvSpPr>
            <p:cNvPr id="11" name="Rectangle 10" descr="Head with Gears"/>
            <p:cNvSpPr/>
            <p:nvPr/>
          </p:nvSpPr>
          <p:spPr>
            <a:xfrm>
              <a:off x="7959552" y="2709000"/>
              <a:ext cx="1440000" cy="1440000"/>
            </a:xfrm>
            <a:prstGeom prst="rect">
              <a:avLst/>
            </a:prstGeom>
            <a:blipFill>
              <a:blip r:embed="rId6">
                <a:extLst>
                  <a:ext uri="{28A0092B-C50C-407E-A947-70E740481C1C}">
                    <a14:useLocalDpi xmlns:a14="http://schemas.microsoft.com/office/drawing/2010/main" val="0"/>
                  </a:ext>
                  <a:ext uri="{96DAC541-7B7A-43D3-8B79-37D633B846F1}"/>
                </a:extLst>
              </a:blip>
              <a:stretch>
                <a:fillRect/>
              </a:stretch>
            </a:blip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2" name="Freeform 11"/>
            <p:cNvSpPr/>
            <p:nvPr/>
          </p:nvSpPr>
          <p:spPr>
            <a:xfrm>
              <a:off x="7478165" y="4423500"/>
              <a:ext cx="2402775" cy="720000"/>
            </a:xfrm>
            <a:custGeom>
              <a:avLst/>
              <a:gdLst>
                <a:gd name="connsiteX0" fmla="*/ 0 w 2402775"/>
                <a:gd name="connsiteY0" fmla="*/ 0 h 720000"/>
                <a:gd name="connsiteX1" fmla="*/ 2402775 w 2402775"/>
                <a:gd name="connsiteY1" fmla="*/ 0 h 720000"/>
                <a:gd name="connsiteX2" fmla="*/ 2402775 w 2402775"/>
                <a:gd name="connsiteY2" fmla="*/ 720000 h 720000"/>
                <a:gd name="connsiteX3" fmla="*/ 0 w 2402775"/>
                <a:gd name="connsiteY3" fmla="*/ 720000 h 720000"/>
                <a:gd name="connsiteX4" fmla="*/ 0 w 2402775"/>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775" h="720000">
                  <a:moveTo>
                    <a:pt x="0" y="0"/>
                  </a:moveTo>
                  <a:lnTo>
                    <a:pt x="2402775" y="0"/>
                  </a:lnTo>
                  <a:lnTo>
                    <a:pt x="2402775" y="720000"/>
                  </a:lnTo>
                  <a:lnTo>
                    <a:pt x="0" y="7200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977900">
                <a:spcBef>
                  <a:spcPct val="0"/>
                </a:spcBef>
                <a:spcAft>
                  <a:spcPct val="35000"/>
                </a:spcAft>
              </a:pPr>
              <a:r>
                <a:rPr lang="en-GB" sz="2200" b="1" dirty="0" smtClean="0">
                  <a:solidFill>
                    <a:prstClr val="black">
                      <a:hueOff val="0"/>
                      <a:satOff val="0"/>
                      <a:lumOff val="0"/>
                      <a:alphaOff val="0"/>
                    </a:prstClr>
                  </a:solidFill>
                </a:rPr>
                <a:t>Reducing anxiety of condition</a:t>
              </a:r>
              <a:endParaRPr lang="en-GB" sz="2200" b="1" dirty="0">
                <a:solidFill>
                  <a:prstClr val="black">
                    <a:hueOff val="0"/>
                    <a:satOff val="0"/>
                    <a:lumOff val="0"/>
                    <a:alphaOff val="0"/>
                  </a:prstClr>
                </a:solidFill>
              </a:endParaRPr>
            </a:p>
          </p:txBody>
        </p:sp>
      </p:grpSp>
    </p:spTree>
    <p:extLst>
      <p:ext uri="{BB962C8B-B14F-4D97-AF65-F5344CB8AC3E}">
        <p14:creationId xmlns:p14="http://schemas.microsoft.com/office/powerpoint/2010/main" val="33112525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pic>
        <p:nvPicPr>
          <p:cNvPr id="6" name="Picture 5" descr="A picture containing text, font, graphics, logo&#10;&#10;Description automatically generated">
            <a:extLst>
              <a:ext uri="{FF2B5EF4-FFF2-40B4-BE49-F238E27FC236}">
                <a16:creationId xmlns:a16="http://schemas.microsoft.com/office/drawing/2014/main" xmlns="" id="{C1EB0A7B-071E-2A5C-3BC6-026485000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8323" y="220511"/>
            <a:ext cx="1601960" cy="1163327"/>
          </a:xfrm>
          <a:prstGeom prst="rect">
            <a:avLst/>
          </a:prstGeom>
        </p:spPr>
      </p:pic>
      <p:sp>
        <p:nvSpPr>
          <p:cNvPr id="7" name="Title 1"/>
          <p:cNvSpPr txBox="1">
            <a:spLocks/>
          </p:cNvSpPr>
          <p:nvPr/>
        </p:nvSpPr>
        <p:spPr bwMode="auto">
          <a:xfrm>
            <a:off x="605083" y="317038"/>
            <a:ext cx="8128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defTabSz="914400" fontAlgn="base">
              <a:spcBef>
                <a:spcPct val="0"/>
              </a:spcBef>
              <a:spcAft>
                <a:spcPct val="0"/>
              </a:spcAft>
            </a:pPr>
            <a:r>
              <a:rPr lang="en-GB" altLang="en-US" sz="6600" b="1" dirty="0" smtClean="0">
                <a:solidFill>
                  <a:srgbClr val="052F61"/>
                </a:solidFill>
                <a:latin typeface="Calibri" panose="020F0502020204030204" pitchFamily="34" charset="0"/>
                <a:ea typeface="Cambria" panose="02040503050406030204" pitchFamily="18" charset="0"/>
                <a:cs typeface="Calibri" panose="020F0502020204030204" pitchFamily="34" charset="0"/>
              </a:rPr>
              <a:t>Pain in Long COVID</a:t>
            </a:r>
            <a:endParaRPr lang="en-GB" altLang="en-US" sz="4400" b="1" dirty="0" smtClean="0">
              <a:solidFill>
                <a:srgbClr val="052F61"/>
              </a:solidFill>
              <a:latin typeface="Calibri" panose="020F0502020204030204" pitchFamily="34" charset="0"/>
              <a:ea typeface="Cambria" panose="02040503050406030204" pitchFamily="18" charset="0"/>
              <a:cs typeface="Calibri" panose="020F0502020204030204" pitchFamily="34" charset="0"/>
            </a:endParaRPr>
          </a:p>
        </p:txBody>
      </p:sp>
      <p:graphicFrame>
        <p:nvGraphicFramePr>
          <p:cNvPr id="8" name="Diagram 7"/>
          <p:cNvGraphicFramePr/>
          <p:nvPr>
            <p:extLst/>
          </p:nvPr>
        </p:nvGraphicFramePr>
        <p:xfrm>
          <a:off x="249062" y="1874093"/>
          <a:ext cx="8128000" cy="4478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p:cNvPicPr>
            <a:picLocks noChangeAspect="1"/>
          </p:cNvPicPr>
          <p:nvPr/>
        </p:nvPicPr>
        <p:blipFill>
          <a:blip r:embed="rId9"/>
          <a:stretch>
            <a:fillRect/>
          </a:stretch>
        </p:blipFill>
        <p:spPr>
          <a:xfrm>
            <a:off x="8377062" y="2181245"/>
            <a:ext cx="3392440" cy="3863932"/>
          </a:xfrm>
          <a:prstGeom prst="rect">
            <a:avLst/>
          </a:prstGeom>
          <a:blipFill>
            <a:blip r:embed="rId10">
              <a:extLst>
                <a:ext uri="{96DAC541-7B7A-43D3-8B79-37D633B846F1}"/>
              </a:extLst>
            </a:blip>
            <a:stretch>
              <a:fillRect/>
            </a:stretch>
          </a:blipFill>
          <a:effectLst>
            <a:softEdge rad="127000"/>
          </a:effectLst>
        </p:spPr>
      </p:pic>
    </p:spTree>
    <p:extLst>
      <p:ext uri="{BB962C8B-B14F-4D97-AF65-F5344CB8AC3E}">
        <p14:creationId xmlns:p14="http://schemas.microsoft.com/office/powerpoint/2010/main" val="1891698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6QD0HPOGKic"/>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5829594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321515B3-D7DF-4C4F-A467-0453818807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6" name="Picture 5" descr="A picture containing text, font, graphics, logo&#10;&#10;Description automatically generated">
            <a:extLst>
              <a:ext uri="{FF2B5EF4-FFF2-40B4-BE49-F238E27FC236}">
                <a16:creationId xmlns:a16="http://schemas.microsoft.com/office/drawing/2014/main" xmlns="" id="{C1EB0A7B-071E-2A5C-3BC6-026485000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3998" y="156823"/>
            <a:ext cx="1392994" cy="1011578"/>
          </a:xfrm>
          <a:prstGeom prst="rect">
            <a:avLst/>
          </a:prstGeom>
        </p:spPr>
      </p:pic>
      <p:sp>
        <p:nvSpPr>
          <p:cNvPr id="4" name="Title 1"/>
          <p:cNvSpPr txBox="1">
            <a:spLocks/>
          </p:cNvSpPr>
          <p:nvPr/>
        </p:nvSpPr>
        <p:spPr bwMode="auto">
          <a:xfrm>
            <a:off x="157163" y="376427"/>
            <a:ext cx="98440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GB" altLang="en-US" sz="4000" b="1" dirty="0">
                <a:solidFill>
                  <a:srgbClr val="424456"/>
                </a:solidFill>
                <a:latin typeface="Calibri" panose="020F0502020204030204" pitchFamily="34" charset="0"/>
                <a:cs typeface="Calibri" panose="020F0502020204030204" pitchFamily="34" charset="0"/>
              </a:rPr>
              <a:t>Post-Exertional Symptom Exacerbation (PESE)</a:t>
            </a:r>
          </a:p>
        </p:txBody>
      </p:sp>
      <p:graphicFrame>
        <p:nvGraphicFramePr>
          <p:cNvPr id="5" name="Content Placeholder 2">
            <a:extLst>
              <a:ext uri="{FF2B5EF4-FFF2-40B4-BE49-F238E27FC236}"/>
            </a:extLst>
          </p:cNvPr>
          <p:cNvGraphicFramePr>
            <a:graphicFrameLocks/>
          </p:cNvGraphicFramePr>
          <p:nvPr>
            <p:extLst/>
          </p:nvPr>
        </p:nvGraphicFramePr>
        <p:xfrm>
          <a:off x="976958" y="1946275"/>
          <a:ext cx="9724910" cy="4573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2741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A0ADD19B-1D78-E980-6FAB-10F13ED33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6133" y="205085"/>
            <a:ext cx="1601960" cy="1163327"/>
          </a:xfrm>
          <a:prstGeom prst="rect">
            <a:avLst/>
          </a:prstGeom>
        </p:spPr>
      </p:pic>
      <p:sp>
        <p:nvSpPr>
          <p:cNvPr id="6" name="Title 1"/>
          <p:cNvSpPr txBox="1">
            <a:spLocks/>
          </p:cNvSpPr>
          <p:nvPr/>
        </p:nvSpPr>
        <p:spPr bwMode="auto">
          <a:xfrm>
            <a:off x="487764" y="301612"/>
            <a:ext cx="731850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GB" altLang="en-US" sz="5400" b="1" dirty="0">
                <a:solidFill>
                  <a:prstClr val="black"/>
                </a:solidFill>
                <a:latin typeface="Calibri" panose="020F0502020204030204" pitchFamily="34" charset="0"/>
                <a:ea typeface="Cambria" panose="02040503050406030204" pitchFamily="18" charset="0"/>
                <a:cs typeface="Calibri" panose="020F0502020204030204" pitchFamily="34" charset="0"/>
              </a:rPr>
              <a:t>Post Exertional Pain</a:t>
            </a:r>
          </a:p>
        </p:txBody>
      </p:sp>
      <p:pic>
        <p:nvPicPr>
          <p:cNvPr id="4" name="Picture 3"/>
          <p:cNvPicPr>
            <a:picLocks noChangeAspect="1"/>
          </p:cNvPicPr>
          <p:nvPr/>
        </p:nvPicPr>
        <p:blipFill>
          <a:blip r:embed="rId4"/>
          <a:stretch>
            <a:fillRect/>
          </a:stretch>
        </p:blipFill>
        <p:spPr>
          <a:xfrm>
            <a:off x="872374" y="2065391"/>
            <a:ext cx="10218415" cy="3759675"/>
          </a:xfrm>
          <a:prstGeom prst="rect">
            <a:avLst/>
          </a:prstGeom>
        </p:spPr>
      </p:pic>
    </p:spTree>
    <p:extLst>
      <p:ext uri="{BB962C8B-B14F-4D97-AF65-F5344CB8AC3E}">
        <p14:creationId xmlns:p14="http://schemas.microsoft.com/office/powerpoint/2010/main" val="36077673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sz="5400">
              <a:solidFill>
                <a:prstClr val="white"/>
              </a:solidFill>
              <a:latin typeface="Calibri" panose="020F0502020204030204" pitchFamily="34" charset="0"/>
              <a:cs typeface="Calibri" panose="020F0502020204030204" pitchFamily="34" charset="0"/>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sz="5400">
              <a:solidFill>
                <a:prstClr val="black"/>
              </a:solidFill>
              <a:latin typeface="Calibri" panose="020F0502020204030204" pitchFamily="34" charset="0"/>
              <a:cs typeface="Calibri" panose="020F0502020204030204" pitchFamily="34" charset="0"/>
            </a:endParaRPr>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sz="5400">
              <a:solidFill>
                <a:prstClr val="black"/>
              </a:solidFill>
              <a:latin typeface="Calibri" panose="020F0502020204030204" pitchFamily="34" charset="0"/>
              <a:cs typeface="Calibri" panose="020F0502020204030204" pitchFamily="34" charset="0"/>
            </a:endParaRPr>
          </a:p>
        </p:txBody>
      </p:sp>
      <p:sp>
        <p:nvSpPr>
          <p:cNvPr id="7" name="AutoShape 6"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sz="5400">
              <a:solidFill>
                <a:prstClr val="black"/>
              </a:solidFill>
              <a:latin typeface="Calibri" panose="020F0502020204030204" pitchFamily="34" charset="0"/>
              <a:cs typeface="Calibri" panose="020F0502020204030204" pitchFamily="34" charset="0"/>
            </a:endParaRPr>
          </a:p>
        </p:txBody>
      </p:sp>
      <p:graphicFrame>
        <p:nvGraphicFramePr>
          <p:cNvPr id="9" name="Diagram 8"/>
          <p:cNvGraphicFramePr/>
          <p:nvPr>
            <p:extLst/>
          </p:nvPr>
        </p:nvGraphicFramePr>
        <p:xfrm>
          <a:off x="795" y="122593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txBox="1">
            <a:spLocks/>
          </p:cNvSpPr>
          <p:nvPr/>
        </p:nvSpPr>
        <p:spPr bwMode="auto">
          <a:xfrm>
            <a:off x="336256" y="53639"/>
            <a:ext cx="6534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GB" altLang="en-US" sz="5400" b="1" dirty="0">
                <a:solidFill>
                  <a:srgbClr val="424456"/>
                </a:solidFill>
                <a:latin typeface="Calibri" panose="020F0502020204030204" pitchFamily="34" charset="0"/>
                <a:ea typeface="Cambria" panose="02040503050406030204" pitchFamily="18" charset="0"/>
                <a:cs typeface="Calibri" panose="020F0502020204030204" pitchFamily="34" charset="0"/>
              </a:rPr>
              <a:t>Self Management</a:t>
            </a:r>
          </a:p>
        </p:txBody>
      </p:sp>
      <p:pic>
        <p:nvPicPr>
          <p:cNvPr id="3" name="Picture 2"/>
          <p:cNvPicPr>
            <a:picLocks noChangeAspect="1"/>
          </p:cNvPicPr>
          <p:nvPr/>
        </p:nvPicPr>
        <p:blipFill>
          <a:blip r:embed="rId8"/>
          <a:stretch>
            <a:fillRect/>
          </a:stretch>
        </p:blipFill>
        <p:spPr>
          <a:xfrm>
            <a:off x="8457907" y="98686"/>
            <a:ext cx="1902117" cy="2103302"/>
          </a:xfrm>
          <a:prstGeom prst="rect">
            <a:avLst/>
          </a:prstGeom>
        </p:spPr>
      </p:pic>
      <p:pic>
        <p:nvPicPr>
          <p:cNvPr id="4" name="Picture 3"/>
          <p:cNvPicPr>
            <a:picLocks noChangeAspect="1"/>
          </p:cNvPicPr>
          <p:nvPr/>
        </p:nvPicPr>
        <p:blipFill>
          <a:blip r:embed="rId9"/>
          <a:stretch>
            <a:fillRect/>
          </a:stretch>
        </p:blipFill>
        <p:spPr>
          <a:xfrm>
            <a:off x="10278516" y="1476971"/>
            <a:ext cx="1798476" cy="2103302"/>
          </a:xfrm>
          <a:prstGeom prst="rect">
            <a:avLst/>
          </a:prstGeom>
        </p:spPr>
      </p:pic>
      <p:pic>
        <p:nvPicPr>
          <p:cNvPr id="5" name="Picture 4"/>
          <p:cNvPicPr>
            <a:picLocks noChangeAspect="1"/>
          </p:cNvPicPr>
          <p:nvPr/>
        </p:nvPicPr>
        <p:blipFill>
          <a:blip r:embed="rId10"/>
          <a:stretch>
            <a:fillRect/>
          </a:stretch>
        </p:blipFill>
        <p:spPr>
          <a:xfrm>
            <a:off x="8224092" y="2300674"/>
            <a:ext cx="2389839" cy="1591194"/>
          </a:xfrm>
          <a:prstGeom prst="rect">
            <a:avLst/>
          </a:prstGeom>
        </p:spPr>
      </p:pic>
      <p:pic>
        <p:nvPicPr>
          <p:cNvPr id="11" name="Picture 10"/>
          <p:cNvPicPr>
            <a:picLocks noChangeAspect="1"/>
          </p:cNvPicPr>
          <p:nvPr/>
        </p:nvPicPr>
        <p:blipFill>
          <a:blip r:embed="rId11"/>
          <a:stretch>
            <a:fillRect/>
          </a:stretch>
        </p:blipFill>
        <p:spPr>
          <a:xfrm>
            <a:off x="10066877" y="3785041"/>
            <a:ext cx="2042337" cy="2042337"/>
          </a:xfrm>
          <a:prstGeom prst="rect">
            <a:avLst/>
          </a:prstGeom>
        </p:spPr>
      </p:pic>
      <p:pic>
        <p:nvPicPr>
          <p:cNvPr id="12" name="Picture 11"/>
          <p:cNvPicPr>
            <a:picLocks noChangeAspect="1"/>
          </p:cNvPicPr>
          <p:nvPr/>
        </p:nvPicPr>
        <p:blipFill>
          <a:blip r:embed="rId12"/>
          <a:stretch>
            <a:fillRect/>
          </a:stretch>
        </p:blipFill>
        <p:spPr>
          <a:xfrm>
            <a:off x="8240150" y="4806209"/>
            <a:ext cx="1810669" cy="1926503"/>
          </a:xfrm>
          <a:prstGeom prst="rect">
            <a:avLst/>
          </a:prstGeom>
        </p:spPr>
      </p:pic>
    </p:spTree>
    <p:extLst>
      <p:ext uri="{BB962C8B-B14F-4D97-AF65-F5344CB8AC3E}">
        <p14:creationId xmlns:p14="http://schemas.microsoft.com/office/powerpoint/2010/main" val="3222606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 xmlns:a16="http://schemas.microsoft.com/office/drawing/2014/main" id="{6927D548-4F14-ACE7-E5CF-1BF6FFCB068F}"/>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5123" name="Title 1">
            <a:extLst>
              <a:ext uri="{FF2B5EF4-FFF2-40B4-BE49-F238E27FC236}">
                <a16:creationId xmlns="" xmlns:a16="http://schemas.microsoft.com/office/drawing/2014/main" id="{EF833B9E-BDDF-EA85-CAE6-96573650A65B}"/>
              </a:ext>
            </a:extLst>
          </p:cNvPr>
          <p:cNvSpPr>
            <a:spLocks noGrp="1"/>
          </p:cNvSpPr>
          <p:nvPr>
            <p:ph type="title"/>
          </p:nvPr>
        </p:nvSpPr>
        <p:spPr>
          <a:xfrm>
            <a:off x="904875" y="1158875"/>
            <a:ext cx="10515600" cy="1133475"/>
          </a:xfrm>
        </p:spPr>
        <p:txBody>
          <a:bodyPr/>
          <a:lstStyle/>
          <a:p>
            <a:pPr algn="ctr" eaLnBrk="1" hangingPunct="1"/>
            <a:r>
              <a:rPr lang="en-GB" altLang="en-US" sz="5200" b="1" dirty="0">
                <a:solidFill>
                  <a:srgbClr val="00B0F0"/>
                </a:solidFill>
                <a:cs typeface="Calibri Light" panose="020F0302020204030204" pitchFamily="34" charset="0"/>
              </a:rPr>
              <a:t>"It's nice to be nice"</a:t>
            </a:r>
            <a:endParaRPr lang="en-US" altLang="en-US" sz="5200" b="1" dirty="0">
              <a:solidFill>
                <a:srgbClr val="00B0F0"/>
              </a:solidFill>
            </a:endParaRPr>
          </a:p>
        </p:txBody>
      </p:sp>
      <p:graphicFrame>
        <p:nvGraphicFramePr>
          <p:cNvPr id="5" name="Content Placeholder 2">
            <a:extLst>
              <a:ext uri="{FF2B5EF4-FFF2-40B4-BE49-F238E27FC236}">
                <a16:creationId xmlns="" xmlns:a16="http://schemas.microsoft.com/office/drawing/2014/main" id="{BAC827C9-911F-52ED-C830-D917926566AC}"/>
              </a:ext>
            </a:extLst>
          </p:cNvPr>
          <p:cNvGraphicFramePr>
            <a:graphicFrameLocks noGrp="1"/>
          </p:cNvGraphicFramePr>
          <p:nvPr>
            <p:ph idx="1"/>
          </p:nvPr>
        </p:nvGraphicFramePr>
        <p:xfrm>
          <a:off x="530100" y="951081"/>
          <a:ext cx="10944224" cy="6436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text, font, graphics, logo&#10;&#10;Description automatically generated">
            <a:extLst>
              <a:ext uri="{FF2B5EF4-FFF2-40B4-BE49-F238E27FC236}">
                <a16:creationId xmlns="" xmlns:a16="http://schemas.microsoft.com/office/drawing/2014/main" id="{3AF65001-26F3-7768-E1BE-7146F45274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57888" y="217017"/>
            <a:ext cx="1601960" cy="1163327"/>
          </a:xfrm>
          <a:prstGeom prst="rect">
            <a:avLst/>
          </a:prstGeom>
        </p:spPr>
      </p:pic>
    </p:spTree>
    <p:extLst>
      <p:ext uri="{BB962C8B-B14F-4D97-AF65-F5344CB8AC3E}">
        <p14:creationId xmlns:p14="http://schemas.microsoft.com/office/powerpoint/2010/main" val="3068030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Snip Diagonal Corner Rectangle 6">
            <a:extLst>
              <a:ext uri="{FF2B5EF4-FFF2-40B4-BE49-F238E27FC236}">
                <a16:creationId xmlns:a16="http://schemas.microsoft.com/office/drawing/2014/main" xmlns="" id="{AD2D45C7-2E37-44FD-AC77-116CD14B9E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defRPr/>
            </a:pPr>
            <a:endParaRPr lang="en-US">
              <a:solidFill>
                <a:prstClr val="black"/>
              </a:solidFill>
            </a:endParaRPr>
          </a:p>
        </p:txBody>
      </p:sp>
      <p:sp useBgFill="1">
        <p:nvSpPr>
          <p:cNvPr id="6" name="Snip Single Corner Rectangle 17">
            <a:extLst>
              <a:ext uri="{FF2B5EF4-FFF2-40B4-BE49-F238E27FC236}">
                <a16:creationId xmlns:a16="http://schemas.microsoft.com/office/drawing/2014/main" xmlns="" id="{1FF88480-2CF1-4C54-8CE3-2CA9CD9FF8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defRPr/>
            </a:pPr>
            <a:endParaRPr lang="en-US">
              <a:solidFill>
                <a:prstClr val="white"/>
              </a:solidFill>
            </a:endParaRPr>
          </a:p>
        </p:txBody>
      </p:sp>
      <p:sp>
        <p:nvSpPr>
          <p:cNvPr id="2" name="Title 1"/>
          <p:cNvSpPr>
            <a:spLocks noGrp="1"/>
          </p:cNvSpPr>
          <p:nvPr>
            <p:ph type="title"/>
          </p:nvPr>
        </p:nvSpPr>
        <p:spPr>
          <a:xfrm>
            <a:off x="736463" y="2675466"/>
            <a:ext cx="8534400" cy="1507067"/>
          </a:xfrm>
        </p:spPr>
        <p:txBody>
          <a:bodyPr rtlCol="0">
            <a:normAutofit/>
          </a:bodyPr>
          <a:lstStyle/>
          <a:p>
            <a:pPr rtl="0"/>
            <a:r>
              <a:rPr lang="en-GB" sz="7200" b="1" dirty="0" smtClean="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en-GB" sz="72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picture containing text, font, graphics, logo&#10;&#10;Description automatically generated">
            <a:extLst>
              <a:ext uri="{FF2B5EF4-FFF2-40B4-BE49-F238E27FC236}">
                <a16:creationId xmlns:a16="http://schemas.microsoft.com/office/drawing/2014/main" xmlns="" id="{3AF65001-26F3-7768-E1BE-7146F4527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367" y="239683"/>
            <a:ext cx="1601960" cy="1163327"/>
          </a:xfrm>
          <a:prstGeom prst="rect">
            <a:avLst/>
          </a:prstGeom>
        </p:spPr>
      </p:pic>
      <p:sp>
        <p:nvSpPr>
          <p:cNvPr id="8" name="Title 1"/>
          <p:cNvSpPr txBox="1">
            <a:spLocks/>
          </p:cNvSpPr>
          <p:nvPr/>
        </p:nvSpPr>
        <p:spPr bwMode="auto">
          <a:xfrm>
            <a:off x="455613" y="156822"/>
            <a:ext cx="85502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GB" altLang="en-US" sz="6600" b="1" dirty="0">
                <a:solidFill>
                  <a:srgbClr val="424456"/>
                </a:solidFill>
                <a:latin typeface="Calibri" panose="020F0502020204030204" pitchFamily="34" charset="0"/>
                <a:ea typeface="Cambria" panose="02040503050406030204" pitchFamily="18" charset="0"/>
                <a:cs typeface="Calibri" panose="020F0502020204030204" pitchFamily="34" charset="0"/>
              </a:rPr>
              <a:t>1:1 Assessment</a:t>
            </a:r>
            <a:endParaRPr lang="en-GB" altLang="en-US" sz="4400" b="1" dirty="0">
              <a:solidFill>
                <a:srgbClr val="424456"/>
              </a:solidFill>
              <a:latin typeface="Calibri" panose="020F0502020204030204" pitchFamily="34" charset="0"/>
              <a:ea typeface="Cambria" panose="02040503050406030204" pitchFamily="18" charset="0"/>
              <a:cs typeface="Calibri" panose="020F0502020204030204" pitchFamily="34" charset="0"/>
            </a:endParaRPr>
          </a:p>
        </p:txBody>
      </p:sp>
      <p:sp>
        <p:nvSpPr>
          <p:cNvPr id="9" name="Content Placeholder 2"/>
          <p:cNvSpPr txBox="1">
            <a:spLocks/>
          </p:cNvSpPr>
          <p:nvPr/>
        </p:nvSpPr>
        <p:spPr bwMode="auto">
          <a:xfrm>
            <a:off x="271463" y="1423988"/>
            <a:ext cx="8856662"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409575">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922338" indent="-219075">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179513" indent="-200025">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1389063" indent="-182563">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1846263" indent="-182563"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303463" indent="-182563"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2760663" indent="-182563"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217863" indent="-182563"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spcBef>
                <a:spcPts val="300"/>
              </a:spcBef>
              <a:spcAft>
                <a:spcPct val="0"/>
              </a:spcAft>
              <a:buClr>
                <a:srgbClr val="A04DA3"/>
              </a:buClr>
              <a:buSzTx/>
              <a:buFont typeface="Wingdings 3" panose="05040102010807070707" pitchFamily="18" charset="2"/>
              <a:buNone/>
            </a:pPr>
            <a:r>
              <a:rPr lang="en-GB" altLang="en-US" sz="3200" dirty="0">
                <a:solidFill>
                  <a:srgbClr val="000000"/>
                </a:solidFill>
                <a:latin typeface="Calibri" panose="020F0502020204030204" pitchFamily="34" charset="0"/>
                <a:cs typeface="Calibri" panose="020F0502020204030204" pitchFamily="34" charset="0"/>
              </a:rPr>
              <a:t>GP</a:t>
            </a:r>
          </a:p>
          <a:p>
            <a:pPr>
              <a:spcBef>
                <a:spcPts val="300"/>
              </a:spcBef>
              <a:spcAft>
                <a:spcPct val="0"/>
              </a:spcAft>
              <a:buClr>
                <a:srgbClr val="A04DA3"/>
              </a:buClr>
              <a:buSzTx/>
              <a:buFont typeface="Wingdings 3" panose="05040102010807070707" pitchFamily="18" charset="2"/>
              <a:buNone/>
            </a:pPr>
            <a:r>
              <a:rPr lang="en-GB" altLang="en-US" sz="3200" dirty="0">
                <a:solidFill>
                  <a:srgbClr val="000000"/>
                </a:solidFill>
                <a:latin typeface="Calibri" panose="020F0502020204030204" pitchFamily="34" charset="0"/>
                <a:cs typeface="Calibri" panose="020F0502020204030204" pitchFamily="34" charset="0"/>
              </a:rPr>
              <a:t>Long COVID Team Physiotherapy</a:t>
            </a:r>
          </a:p>
          <a:p>
            <a:pPr lvl="1">
              <a:spcBef>
                <a:spcPts val="300"/>
              </a:spcBef>
              <a:spcAft>
                <a:spcPct val="0"/>
              </a:spcAft>
              <a:buClr>
                <a:srgbClr val="A04DA3"/>
              </a:buClr>
              <a:buSzTx/>
              <a:buFont typeface="Wingdings 3" panose="05040102010807070707" pitchFamily="18" charset="2"/>
              <a:buNone/>
            </a:pPr>
            <a:r>
              <a:rPr lang="en-GB" altLang="en-US" sz="2600" dirty="0">
                <a:solidFill>
                  <a:srgbClr val="000000"/>
                </a:solidFill>
                <a:latin typeface="Calibri" panose="020F0502020204030204" pitchFamily="34" charset="0"/>
                <a:cs typeface="Calibri" panose="020F0502020204030204" pitchFamily="34" charset="0"/>
              </a:rPr>
              <a:t>For new pain since Long COVID</a:t>
            </a:r>
          </a:p>
          <a:p>
            <a:pPr lvl="1">
              <a:spcBef>
                <a:spcPts val="300"/>
              </a:spcBef>
              <a:spcAft>
                <a:spcPct val="0"/>
              </a:spcAft>
              <a:buClr>
                <a:srgbClr val="A04DA3"/>
              </a:buClr>
              <a:buSzTx/>
              <a:buFont typeface="Wingdings 3" panose="05040102010807070707" pitchFamily="18" charset="2"/>
              <a:buNone/>
            </a:pPr>
            <a:r>
              <a:rPr lang="en-GB" altLang="en-US" sz="2600" dirty="0">
                <a:solidFill>
                  <a:srgbClr val="000000"/>
                </a:solidFill>
                <a:latin typeface="Calibri" panose="020F0502020204030204" pitchFamily="34" charset="0"/>
                <a:cs typeface="Calibri" panose="020F0502020204030204" pitchFamily="34" charset="0"/>
              </a:rPr>
              <a:t>Significant worsening of pre-existing issue</a:t>
            </a:r>
          </a:p>
          <a:p>
            <a:pPr>
              <a:spcBef>
                <a:spcPts val="300"/>
              </a:spcBef>
              <a:spcAft>
                <a:spcPct val="0"/>
              </a:spcAft>
              <a:buClr>
                <a:srgbClr val="A04DA3"/>
              </a:buClr>
              <a:buSzTx/>
              <a:buFont typeface="Wingdings 3" panose="05040102010807070707" pitchFamily="18" charset="2"/>
              <a:buNone/>
            </a:pPr>
            <a:r>
              <a:rPr lang="en-GB" altLang="en-US" sz="3200" dirty="0">
                <a:solidFill>
                  <a:srgbClr val="000000"/>
                </a:solidFill>
                <a:latin typeface="Calibri" panose="020F0502020204030204" pitchFamily="34" charset="0"/>
                <a:cs typeface="Calibri" panose="020F0502020204030204" pitchFamily="34" charset="0"/>
              </a:rPr>
              <a:t>MSK Physiotherapy</a:t>
            </a:r>
          </a:p>
          <a:p>
            <a:pPr lvl="1">
              <a:spcBef>
                <a:spcPts val="300"/>
              </a:spcBef>
              <a:spcAft>
                <a:spcPct val="0"/>
              </a:spcAft>
              <a:buClr>
                <a:srgbClr val="A04DA3"/>
              </a:buClr>
              <a:buSzTx/>
              <a:buFont typeface="Wingdings 3" panose="05040102010807070707" pitchFamily="18" charset="2"/>
              <a:buNone/>
            </a:pPr>
            <a:r>
              <a:rPr lang="en-GB" altLang="en-US" sz="2600" dirty="0">
                <a:solidFill>
                  <a:srgbClr val="000000"/>
                </a:solidFill>
                <a:latin typeface="Calibri" panose="020F0502020204030204" pitchFamily="34" charset="0"/>
                <a:cs typeface="Calibri" panose="020F0502020204030204" pitchFamily="34" charset="0"/>
              </a:rPr>
              <a:t>New problem unrelated to COVID</a:t>
            </a:r>
          </a:p>
          <a:p>
            <a:pPr lvl="1">
              <a:spcBef>
                <a:spcPts val="300"/>
              </a:spcBef>
              <a:spcAft>
                <a:spcPct val="0"/>
              </a:spcAft>
              <a:buClr>
                <a:srgbClr val="A04DA3"/>
              </a:buClr>
              <a:buSzTx/>
              <a:buFont typeface="Wingdings 3" panose="05040102010807070707" pitchFamily="18" charset="2"/>
              <a:buNone/>
            </a:pPr>
            <a:r>
              <a:rPr lang="en-GB" altLang="en-US" sz="2600" dirty="0">
                <a:solidFill>
                  <a:srgbClr val="000000"/>
                </a:solidFill>
                <a:latin typeface="Calibri" panose="020F0502020204030204" pitchFamily="34" charset="0"/>
                <a:cs typeface="Calibri" panose="020F0502020204030204" pitchFamily="34" charset="0"/>
              </a:rPr>
              <a:t>Previous problem which is unchanged</a:t>
            </a:r>
          </a:p>
          <a:p>
            <a:pPr>
              <a:spcBef>
                <a:spcPts val="300"/>
              </a:spcBef>
              <a:spcAft>
                <a:spcPct val="0"/>
              </a:spcAft>
              <a:buClr>
                <a:srgbClr val="A04DA3"/>
              </a:buClr>
              <a:buSzTx/>
              <a:buFont typeface="Wingdings 3" panose="05040102010807070707" pitchFamily="18" charset="2"/>
              <a:buNone/>
            </a:pPr>
            <a:r>
              <a:rPr lang="en-GB" altLang="en-US" sz="3200" dirty="0">
                <a:solidFill>
                  <a:srgbClr val="000000"/>
                </a:solidFill>
                <a:latin typeface="Calibri" panose="020F0502020204030204" pitchFamily="34" charset="0"/>
                <a:cs typeface="Calibri" panose="020F0502020204030204" pitchFamily="34" charset="0"/>
              </a:rPr>
              <a:t>Pain Service</a:t>
            </a:r>
          </a:p>
          <a:p>
            <a:pPr lvl="1">
              <a:spcBef>
                <a:spcPts val="300"/>
              </a:spcBef>
              <a:spcAft>
                <a:spcPct val="0"/>
              </a:spcAft>
              <a:buClr>
                <a:srgbClr val="A04DA3"/>
              </a:buClr>
              <a:buSzTx/>
              <a:buFont typeface="Wingdings 3" panose="05040102010807070707" pitchFamily="18" charset="2"/>
              <a:buNone/>
            </a:pPr>
            <a:r>
              <a:rPr lang="en-GB" altLang="en-US" sz="2600" dirty="0">
                <a:solidFill>
                  <a:srgbClr val="000000"/>
                </a:solidFill>
                <a:latin typeface="Calibri" panose="020F0502020204030204" pitchFamily="34" charset="0"/>
                <a:cs typeface="Calibri" panose="020F0502020204030204" pitchFamily="34" charset="0"/>
              </a:rPr>
              <a:t>Main symptom is persistent or chronic pain / fibromyalgia or longstanding before COVID.</a:t>
            </a:r>
          </a:p>
        </p:txBody>
      </p:sp>
      <p:pic>
        <p:nvPicPr>
          <p:cNvPr id="3" name="Picture 2"/>
          <p:cNvPicPr>
            <a:picLocks noChangeAspect="1"/>
          </p:cNvPicPr>
          <p:nvPr/>
        </p:nvPicPr>
        <p:blipFill>
          <a:blip r:embed="rId4"/>
          <a:stretch>
            <a:fillRect/>
          </a:stretch>
        </p:blipFill>
        <p:spPr>
          <a:xfrm>
            <a:off x="9128125" y="1812038"/>
            <a:ext cx="2554445" cy="3877392"/>
          </a:xfrm>
          <a:prstGeom prst="rect">
            <a:avLst/>
          </a:prstGeom>
        </p:spPr>
      </p:pic>
    </p:spTree>
    <p:extLst>
      <p:ext uri="{BB962C8B-B14F-4D97-AF65-F5344CB8AC3E}">
        <p14:creationId xmlns:p14="http://schemas.microsoft.com/office/powerpoint/2010/main" val="39638972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21F454A8-C28E-8700-E478-EE616582B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8832" y="194922"/>
            <a:ext cx="1601960" cy="1163327"/>
          </a:xfrm>
          <a:prstGeom prst="rect">
            <a:avLst/>
          </a:prstGeom>
        </p:spPr>
      </p:pic>
      <p:graphicFrame>
        <p:nvGraphicFramePr>
          <p:cNvPr id="11" name="Content Placeholder 2">
            <a:extLst>
              <a:ext uri="{FF2B5EF4-FFF2-40B4-BE49-F238E27FC236}"/>
            </a:extLst>
          </p:cNvPr>
          <p:cNvGraphicFramePr>
            <a:graphicFrameLocks/>
          </p:cNvGraphicFramePr>
          <p:nvPr>
            <p:extLst/>
          </p:nvPr>
        </p:nvGraphicFramePr>
        <p:xfrm>
          <a:off x="-3623733" y="1001830"/>
          <a:ext cx="16306799" cy="5590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8718106" y="2644170"/>
            <a:ext cx="3282686" cy="1569660"/>
          </a:xfrm>
          <a:prstGeom prst="rect">
            <a:avLst/>
          </a:prstGeom>
          <a:noFill/>
        </p:spPr>
        <p:txBody>
          <a:bodyPr wrap="square" rtlCol="0">
            <a:spAutoFit/>
          </a:bodyPr>
          <a:lstStyle/>
          <a:p>
            <a:pPr algn="ctr"/>
            <a:r>
              <a:rPr lang="en-GB" sz="4800" dirty="0" smtClean="0">
                <a:solidFill>
                  <a:prstClr val="black"/>
                </a:solidFill>
                <a:latin typeface="Calibri" panose="020F0502020204030204" pitchFamily="34" charset="0"/>
                <a:cs typeface="Calibri" panose="020F0502020204030204" pitchFamily="34" charset="0"/>
              </a:rPr>
              <a:t>Key Points From Today </a:t>
            </a:r>
            <a:endParaRPr lang="en-GB" sz="48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09692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descr="A picture containing text, font, graphics, logo&#10;&#10;Description automatically generated">
            <a:extLst>
              <a:ext uri="{FF2B5EF4-FFF2-40B4-BE49-F238E27FC236}">
                <a16:creationId xmlns:a16="http://schemas.microsoft.com/office/drawing/2014/main" xmlns="" id="{BDABE4B4-6859-9A8B-7D1D-A4E89970D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3419" y="244021"/>
            <a:ext cx="1601960" cy="1163327"/>
          </a:xfrm>
          <a:prstGeom prst="rect">
            <a:avLst/>
          </a:prstGeom>
        </p:spPr>
      </p:pic>
      <p:pic>
        <p:nvPicPr>
          <p:cNvPr id="3" name="Picture 2"/>
          <p:cNvPicPr>
            <a:picLocks noChangeAspect="1"/>
          </p:cNvPicPr>
          <p:nvPr/>
        </p:nvPicPr>
        <p:blipFill rotWithShape="1">
          <a:blip r:embed="rId4"/>
          <a:srcRect l="6397" r="6397"/>
          <a:stretch/>
        </p:blipFill>
        <p:spPr>
          <a:xfrm>
            <a:off x="7511943" y="4013897"/>
            <a:ext cx="2520000" cy="2520000"/>
          </a:xfrm>
          <a:prstGeom prst="rect">
            <a:avLst/>
          </a:prstGeom>
          <a:ln w="28575">
            <a:solidFill>
              <a:schemeClr val="accent1"/>
            </a:solidFill>
          </a:ln>
        </p:spPr>
      </p:pic>
      <p:sp>
        <p:nvSpPr>
          <p:cNvPr id="4" name="TextBox 3"/>
          <p:cNvSpPr txBox="1"/>
          <p:nvPr/>
        </p:nvSpPr>
        <p:spPr>
          <a:xfrm>
            <a:off x="304798" y="175101"/>
            <a:ext cx="6468533" cy="769441"/>
          </a:xfrm>
          <a:prstGeom prst="rect">
            <a:avLst/>
          </a:prstGeom>
          <a:noFill/>
        </p:spPr>
        <p:txBody>
          <a:bodyPr wrap="square" rtlCol="0">
            <a:spAutoFit/>
          </a:bodyPr>
          <a:lstStyle/>
          <a:p>
            <a:pPr algn="ctr"/>
            <a:r>
              <a:rPr lang="en-GB" sz="4400" b="1" dirty="0" smtClean="0">
                <a:solidFill>
                  <a:prstClr val="black"/>
                </a:solidFill>
                <a:latin typeface="Calibri" panose="020F0502020204030204" pitchFamily="34" charset="0"/>
                <a:cs typeface="Calibri" panose="020F0502020204030204" pitchFamily="34" charset="0"/>
              </a:rPr>
              <a:t>Self-Management Toolbox </a:t>
            </a:r>
            <a:endParaRPr lang="en-GB" sz="4400" b="1" dirty="0">
              <a:solidFill>
                <a:prstClr val="black"/>
              </a:solidFill>
              <a:latin typeface="Calibri" panose="020F0502020204030204" pitchFamily="34" charset="0"/>
              <a:cs typeface="Calibri" panose="020F0502020204030204" pitchFamily="34" charset="0"/>
            </a:endParaRPr>
          </a:p>
        </p:txBody>
      </p:sp>
      <p:sp>
        <p:nvSpPr>
          <p:cNvPr id="14" name="Rectangle 13"/>
          <p:cNvSpPr/>
          <p:nvPr/>
        </p:nvSpPr>
        <p:spPr>
          <a:xfrm>
            <a:off x="1561073" y="1210404"/>
            <a:ext cx="2520000" cy="2520000"/>
          </a:xfrm>
          <a:prstGeom prst="rect">
            <a:avLst/>
          </a:prstGeom>
          <a:solidFill>
            <a:srgbClr val="B1D3FB">
              <a:alpha val="30000"/>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black"/>
                </a:solidFill>
              </a:rPr>
              <a:t>Heart Breathing</a:t>
            </a:r>
            <a:endParaRPr lang="en-GB" sz="2800" b="1" dirty="0">
              <a:solidFill>
                <a:prstClr val="black"/>
              </a:solidFill>
            </a:endParaRPr>
          </a:p>
        </p:txBody>
      </p:sp>
      <p:sp>
        <p:nvSpPr>
          <p:cNvPr id="21" name="Rectangle 20"/>
          <p:cNvSpPr/>
          <p:nvPr/>
        </p:nvSpPr>
        <p:spPr>
          <a:xfrm>
            <a:off x="4536508" y="1195352"/>
            <a:ext cx="2520000" cy="2520000"/>
          </a:xfrm>
          <a:prstGeom prst="rect">
            <a:avLst/>
          </a:prstGeom>
          <a:solidFill>
            <a:srgbClr val="B1D3FB">
              <a:alpha val="30000"/>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black"/>
                </a:solidFill>
              </a:rPr>
              <a:t>Small meals &amp; snack</a:t>
            </a:r>
            <a:endParaRPr lang="en-GB" sz="2800" b="1" dirty="0">
              <a:solidFill>
                <a:prstClr val="black"/>
              </a:solidFill>
            </a:endParaRPr>
          </a:p>
        </p:txBody>
      </p:sp>
      <p:sp>
        <p:nvSpPr>
          <p:cNvPr id="23" name="Rectangle 22"/>
          <p:cNvSpPr/>
          <p:nvPr/>
        </p:nvSpPr>
        <p:spPr>
          <a:xfrm>
            <a:off x="4521195" y="3996266"/>
            <a:ext cx="2520000" cy="2520000"/>
          </a:xfrm>
          <a:prstGeom prst="rect">
            <a:avLst/>
          </a:prstGeom>
          <a:solidFill>
            <a:srgbClr val="B1D3FB">
              <a:alpha val="30000"/>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black"/>
                </a:solidFill>
              </a:rPr>
              <a:t>Recognise, reduce / eliminate triggers</a:t>
            </a:r>
            <a:endParaRPr lang="en-GB" sz="2800" b="1" dirty="0">
              <a:solidFill>
                <a:prstClr val="black"/>
              </a:solidFill>
            </a:endParaRPr>
          </a:p>
        </p:txBody>
      </p:sp>
      <p:sp>
        <p:nvSpPr>
          <p:cNvPr id="25" name="Rectangle 24"/>
          <p:cNvSpPr/>
          <p:nvPr/>
        </p:nvSpPr>
        <p:spPr>
          <a:xfrm>
            <a:off x="7511943" y="1210404"/>
            <a:ext cx="2520000" cy="2520000"/>
          </a:xfrm>
          <a:prstGeom prst="rect">
            <a:avLst/>
          </a:prstGeom>
          <a:solidFill>
            <a:srgbClr val="B1D3FB">
              <a:alpha val="30000"/>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black"/>
                </a:solidFill>
              </a:rPr>
              <a:t>Hydration </a:t>
            </a:r>
            <a:endParaRPr lang="en-GB" sz="2800" b="1" dirty="0">
              <a:solidFill>
                <a:prstClr val="black"/>
              </a:solidFill>
            </a:endParaRPr>
          </a:p>
        </p:txBody>
      </p:sp>
      <p:sp>
        <p:nvSpPr>
          <p:cNvPr id="26" name="Rectangle 25"/>
          <p:cNvSpPr/>
          <p:nvPr/>
        </p:nvSpPr>
        <p:spPr>
          <a:xfrm>
            <a:off x="1561073" y="3996266"/>
            <a:ext cx="2520000" cy="2520000"/>
          </a:xfrm>
          <a:prstGeom prst="rect">
            <a:avLst/>
          </a:prstGeom>
          <a:solidFill>
            <a:srgbClr val="B1D3FB">
              <a:alpha val="30000"/>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black"/>
                </a:solidFill>
              </a:rPr>
              <a:t>Activity balance &amp; Rest</a:t>
            </a:r>
            <a:endParaRPr lang="en-GB" sz="2800" b="1" dirty="0">
              <a:solidFill>
                <a:prstClr val="black"/>
              </a:solidFill>
            </a:endParaRPr>
          </a:p>
        </p:txBody>
      </p:sp>
    </p:spTree>
    <p:extLst>
      <p:ext uri="{BB962C8B-B14F-4D97-AF65-F5344CB8AC3E}">
        <p14:creationId xmlns:p14="http://schemas.microsoft.com/office/powerpoint/2010/main" val="1826164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3"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118533" y="0"/>
            <a:ext cx="12377032"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 name="AutoShape 6"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pic>
        <p:nvPicPr>
          <p:cNvPr id="8" name="Picture 7" descr="A picture containing text, font, graphics, logo&#10;&#10;Description automatically generated">
            <a:extLst>
              <a:ext uri="{FF2B5EF4-FFF2-40B4-BE49-F238E27FC236}">
                <a16:creationId xmlns:a16="http://schemas.microsoft.com/office/drawing/2014/main" xmlns="" id="{370A0076-7BD3-A3DB-03E5-416F5F213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
        <p:nvSpPr>
          <p:cNvPr id="3" name="TextBox 2"/>
          <p:cNvSpPr txBox="1"/>
          <p:nvPr/>
        </p:nvSpPr>
        <p:spPr>
          <a:xfrm>
            <a:off x="517524" y="1439333"/>
            <a:ext cx="11559467" cy="5016758"/>
          </a:xfrm>
          <a:prstGeom prst="rect">
            <a:avLst/>
          </a:prstGeom>
          <a:noFill/>
        </p:spPr>
        <p:txBody>
          <a:bodyPr wrap="square" rtlCol="0">
            <a:spAutoFit/>
          </a:bodyPr>
          <a:lstStyle/>
          <a:p>
            <a:r>
              <a:rPr lang="en-GB" sz="3200" b="1" dirty="0">
                <a:solidFill>
                  <a:prstClr val="black"/>
                </a:solidFill>
                <a:latin typeface="Calibri" panose="020F0502020204030204" pitchFamily="34" charset="0"/>
                <a:cs typeface="Calibri" panose="020F0502020204030204" pitchFamily="34" charset="0"/>
                <a:hlinkClick r:id="rId4"/>
              </a:rPr>
              <a:t>https://</a:t>
            </a:r>
            <a:r>
              <a:rPr lang="en-GB" sz="3200" b="1" dirty="0" smtClean="0">
                <a:solidFill>
                  <a:prstClr val="black"/>
                </a:solidFill>
                <a:latin typeface="Calibri" panose="020F0502020204030204" pitchFamily="34" charset="0"/>
                <a:cs typeface="Calibri" panose="020F0502020204030204" pitchFamily="34" charset="0"/>
                <a:hlinkClick r:id="rId4"/>
              </a:rPr>
              <a:t>www.standinguptopots.org/longCOVID</a:t>
            </a:r>
            <a:endParaRPr lang="en-GB" sz="3200" b="1" dirty="0" smtClean="0">
              <a:solidFill>
                <a:prstClr val="black"/>
              </a:solidFill>
              <a:latin typeface="Calibri" panose="020F0502020204030204" pitchFamily="34" charset="0"/>
              <a:cs typeface="Calibri" panose="020F0502020204030204" pitchFamily="34" charset="0"/>
            </a:endParaRPr>
          </a:p>
          <a:p>
            <a:endParaRPr lang="en-GB" sz="3200" b="1" dirty="0" smtClean="0">
              <a:solidFill>
                <a:prstClr val="black"/>
              </a:solidFill>
              <a:latin typeface="Calibri" panose="020F0502020204030204" pitchFamily="34" charset="0"/>
              <a:cs typeface="Calibri" panose="020F0502020204030204" pitchFamily="34" charset="0"/>
            </a:endParaRPr>
          </a:p>
          <a:p>
            <a:r>
              <a:rPr lang="en-GB" sz="3200" b="1" dirty="0">
                <a:solidFill>
                  <a:prstClr val="black"/>
                </a:solidFill>
                <a:latin typeface="Calibri" panose="020F0502020204030204" pitchFamily="34" charset="0"/>
                <a:cs typeface="Calibri" panose="020F0502020204030204" pitchFamily="34" charset="0"/>
                <a:hlinkClick r:id="rId5"/>
              </a:rPr>
              <a:t>https://www.potsuk.org</a:t>
            </a:r>
            <a:r>
              <a:rPr lang="en-GB" sz="3200" b="1" dirty="0" smtClean="0">
                <a:solidFill>
                  <a:prstClr val="black"/>
                </a:solidFill>
                <a:latin typeface="Calibri" panose="020F0502020204030204" pitchFamily="34" charset="0"/>
                <a:cs typeface="Calibri" panose="020F0502020204030204" pitchFamily="34" charset="0"/>
                <a:hlinkClick r:id="rId5"/>
              </a:rPr>
              <a:t>/</a:t>
            </a:r>
            <a:endParaRPr lang="en-GB" sz="3200" b="1" dirty="0" smtClean="0">
              <a:solidFill>
                <a:prstClr val="black"/>
              </a:solidFill>
              <a:latin typeface="Calibri" panose="020F0502020204030204" pitchFamily="34" charset="0"/>
              <a:cs typeface="Calibri" panose="020F0502020204030204" pitchFamily="34" charset="0"/>
            </a:endParaRPr>
          </a:p>
          <a:p>
            <a:endParaRPr lang="en-GB" sz="3200" b="1" dirty="0" smtClean="0">
              <a:solidFill>
                <a:prstClr val="black"/>
              </a:solidFill>
              <a:latin typeface="Calibri" panose="020F0502020204030204" pitchFamily="34" charset="0"/>
              <a:cs typeface="Calibri" panose="020F0502020204030204" pitchFamily="34" charset="0"/>
            </a:endParaRPr>
          </a:p>
          <a:p>
            <a:r>
              <a:rPr lang="en-GB" sz="3200" b="1" dirty="0">
                <a:solidFill>
                  <a:prstClr val="black"/>
                </a:solidFill>
                <a:latin typeface="Calibri" panose="020F0502020204030204" pitchFamily="34" charset="0"/>
                <a:cs typeface="Calibri" panose="020F0502020204030204" pitchFamily="34" charset="0"/>
                <a:hlinkClick r:id="rId6"/>
              </a:rPr>
              <a:t>https://www.dysautonomiasupport.org</a:t>
            </a:r>
            <a:r>
              <a:rPr lang="en-GB" sz="3200" b="1" dirty="0" smtClean="0">
                <a:solidFill>
                  <a:prstClr val="black"/>
                </a:solidFill>
                <a:latin typeface="Calibri" panose="020F0502020204030204" pitchFamily="34" charset="0"/>
                <a:cs typeface="Calibri" panose="020F0502020204030204" pitchFamily="34" charset="0"/>
                <a:hlinkClick r:id="rId6"/>
              </a:rPr>
              <a:t>/</a:t>
            </a:r>
            <a:endParaRPr lang="en-GB" sz="3200" b="1" dirty="0" smtClean="0">
              <a:solidFill>
                <a:prstClr val="black"/>
              </a:solidFill>
              <a:latin typeface="Calibri" panose="020F0502020204030204" pitchFamily="34" charset="0"/>
              <a:cs typeface="Calibri" panose="020F0502020204030204" pitchFamily="34" charset="0"/>
            </a:endParaRPr>
          </a:p>
          <a:p>
            <a:endParaRPr lang="en-GB" sz="3200" b="1" dirty="0" smtClean="0">
              <a:solidFill>
                <a:prstClr val="black"/>
              </a:solidFill>
              <a:latin typeface="Calibri" panose="020F0502020204030204" pitchFamily="34" charset="0"/>
              <a:cs typeface="Calibri" panose="020F0502020204030204" pitchFamily="34" charset="0"/>
            </a:endParaRPr>
          </a:p>
          <a:p>
            <a:r>
              <a:rPr lang="en-GB" sz="3200" b="1" dirty="0">
                <a:solidFill>
                  <a:prstClr val="black"/>
                </a:solidFill>
                <a:latin typeface="Calibri" panose="020F0502020204030204" pitchFamily="34" charset="0"/>
                <a:cs typeface="Calibri" panose="020F0502020204030204" pitchFamily="34" charset="0"/>
                <a:hlinkClick r:id="rId7"/>
              </a:rPr>
              <a:t>https://www.nhs.uk/conditions/postural-tachycardia-syndrome</a:t>
            </a:r>
            <a:r>
              <a:rPr lang="en-GB" sz="3200" b="1" dirty="0" smtClean="0">
                <a:solidFill>
                  <a:prstClr val="black"/>
                </a:solidFill>
                <a:latin typeface="Calibri" panose="020F0502020204030204" pitchFamily="34" charset="0"/>
                <a:cs typeface="Calibri" panose="020F0502020204030204" pitchFamily="34" charset="0"/>
                <a:hlinkClick r:id="rId7"/>
              </a:rPr>
              <a:t>/</a:t>
            </a:r>
            <a:endParaRPr lang="en-GB" sz="3200" b="1" dirty="0" smtClean="0">
              <a:solidFill>
                <a:prstClr val="black"/>
              </a:solidFill>
              <a:latin typeface="Calibri" panose="020F0502020204030204" pitchFamily="34" charset="0"/>
              <a:cs typeface="Calibri" panose="020F0502020204030204" pitchFamily="34" charset="0"/>
            </a:endParaRPr>
          </a:p>
          <a:p>
            <a:endParaRPr lang="en-GB" sz="3200" b="1" dirty="0" smtClean="0">
              <a:solidFill>
                <a:prstClr val="black"/>
              </a:solidFill>
              <a:latin typeface="Calibri" panose="020F0502020204030204" pitchFamily="34" charset="0"/>
              <a:cs typeface="Calibri" panose="020F0502020204030204" pitchFamily="34" charset="0"/>
            </a:endParaRPr>
          </a:p>
          <a:p>
            <a:r>
              <a:rPr lang="en-GB" sz="3200" b="1" dirty="0">
                <a:solidFill>
                  <a:prstClr val="black"/>
                </a:solidFill>
                <a:latin typeface="Calibri" panose="020F0502020204030204" pitchFamily="34" charset="0"/>
                <a:cs typeface="Calibri" panose="020F0502020204030204" pitchFamily="34" charset="0"/>
                <a:hlinkClick r:id="rId8"/>
              </a:rPr>
              <a:t>https://stopfainting.com</a:t>
            </a:r>
            <a:r>
              <a:rPr lang="en-GB" sz="3200" b="1" dirty="0" smtClean="0">
                <a:solidFill>
                  <a:prstClr val="black"/>
                </a:solidFill>
                <a:latin typeface="Calibri" panose="020F0502020204030204" pitchFamily="34" charset="0"/>
                <a:cs typeface="Calibri" panose="020F0502020204030204" pitchFamily="34" charset="0"/>
                <a:hlinkClick r:id="rId8"/>
              </a:rPr>
              <a:t>/</a:t>
            </a:r>
            <a:endParaRPr lang="en-GB" sz="3200" b="1" dirty="0" smtClean="0">
              <a:solidFill>
                <a:prstClr val="black"/>
              </a:solidFill>
              <a:latin typeface="Calibri" panose="020F0502020204030204" pitchFamily="34" charset="0"/>
              <a:cs typeface="Calibri" panose="020F0502020204030204" pitchFamily="34" charset="0"/>
            </a:endParaRPr>
          </a:p>
          <a:p>
            <a:endParaRPr lang="en-GB" sz="3200" b="1" dirty="0" smtClean="0">
              <a:solidFill>
                <a:prstClr val="black"/>
              </a:solidFill>
              <a:latin typeface="Calibri" panose="020F0502020204030204" pitchFamily="34" charset="0"/>
              <a:cs typeface="Calibri" panose="020F0502020204030204" pitchFamily="34" charset="0"/>
            </a:endParaRPr>
          </a:p>
        </p:txBody>
      </p:sp>
      <p:sp>
        <p:nvSpPr>
          <p:cNvPr id="4" name="TextBox 3"/>
          <p:cNvSpPr txBox="1"/>
          <p:nvPr/>
        </p:nvSpPr>
        <p:spPr>
          <a:xfrm>
            <a:off x="1591733" y="625475"/>
            <a:ext cx="6587067" cy="646331"/>
          </a:xfrm>
          <a:prstGeom prst="rect">
            <a:avLst/>
          </a:prstGeom>
          <a:noFill/>
        </p:spPr>
        <p:txBody>
          <a:bodyPr wrap="square" rtlCol="0">
            <a:spAutoFit/>
          </a:bodyPr>
          <a:lstStyle/>
          <a:p>
            <a:r>
              <a:rPr lang="en-GB" sz="3600" b="1" dirty="0" smtClean="0">
                <a:solidFill>
                  <a:prstClr val="black"/>
                </a:solidFill>
                <a:latin typeface="Calibri" panose="020F0502020204030204" pitchFamily="34" charset="0"/>
                <a:cs typeface="Calibri" panose="020F0502020204030204" pitchFamily="34" charset="0"/>
              </a:rPr>
              <a:t>Links for webpages</a:t>
            </a:r>
            <a:endParaRPr lang="en-GB" sz="36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736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118533" y="0"/>
            <a:ext cx="12377032"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 name="AutoShape 6"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pic>
        <p:nvPicPr>
          <p:cNvPr id="8" name="Picture 7" descr="A picture containing text, font, graphics, logo&#10;&#10;Description automatically generated">
            <a:extLst>
              <a:ext uri="{FF2B5EF4-FFF2-40B4-BE49-F238E27FC236}">
                <a16:creationId xmlns:a16="http://schemas.microsoft.com/office/drawing/2014/main" xmlns="" id="{370A0076-7BD3-A3DB-03E5-416F5F213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
        <p:nvSpPr>
          <p:cNvPr id="3" name="TextBox 2"/>
          <p:cNvSpPr txBox="1"/>
          <p:nvPr/>
        </p:nvSpPr>
        <p:spPr>
          <a:xfrm>
            <a:off x="517524" y="1439333"/>
            <a:ext cx="11559467" cy="5016758"/>
          </a:xfrm>
          <a:prstGeom prst="rect">
            <a:avLst/>
          </a:prstGeom>
          <a:noFill/>
        </p:spPr>
        <p:txBody>
          <a:bodyPr wrap="square" rtlCol="0">
            <a:spAutoFit/>
          </a:bodyPr>
          <a:lstStyle/>
          <a:p>
            <a:r>
              <a:rPr lang="en-GB" sz="3200" b="1" dirty="0" smtClean="0">
                <a:solidFill>
                  <a:prstClr val="black"/>
                </a:solidFill>
                <a:latin typeface="Calibri" panose="020F0502020204030204" pitchFamily="34" charset="0"/>
                <a:cs typeface="Calibri" panose="020F0502020204030204" pitchFamily="34" charset="0"/>
                <a:hlinkClick r:id="rId4"/>
              </a:rPr>
              <a:t>https</a:t>
            </a:r>
            <a:r>
              <a:rPr lang="en-GB" sz="3200" b="1" dirty="0">
                <a:solidFill>
                  <a:prstClr val="black"/>
                </a:solidFill>
                <a:latin typeface="Calibri" panose="020F0502020204030204" pitchFamily="34" charset="0"/>
                <a:cs typeface="Calibri" panose="020F0502020204030204" pitchFamily="34" charset="0"/>
                <a:hlinkClick r:id="rId4"/>
              </a:rPr>
              <a:t>://</a:t>
            </a:r>
            <a:r>
              <a:rPr lang="en-GB" sz="3200" b="1" dirty="0" smtClean="0">
                <a:solidFill>
                  <a:prstClr val="black"/>
                </a:solidFill>
                <a:latin typeface="Calibri" panose="020F0502020204030204" pitchFamily="34" charset="0"/>
                <a:cs typeface="Calibri" panose="020F0502020204030204" pitchFamily="34" charset="0"/>
                <a:hlinkClick r:id="rId4"/>
              </a:rPr>
              <a:t>www.youtube.com/watch?v=BrMb656yJd4</a:t>
            </a:r>
            <a:r>
              <a:rPr lang="en-GB" sz="3200" b="1" dirty="0" smtClean="0">
                <a:solidFill>
                  <a:prstClr val="black"/>
                </a:solidFill>
                <a:latin typeface="Calibri" panose="020F0502020204030204" pitchFamily="34" charset="0"/>
                <a:cs typeface="Calibri" panose="020F0502020204030204" pitchFamily="34" charset="0"/>
              </a:rPr>
              <a:t> – Central sensitivity syndromes</a:t>
            </a:r>
          </a:p>
          <a:p>
            <a:endParaRPr lang="en-GB" sz="3200" b="1" dirty="0">
              <a:solidFill>
                <a:prstClr val="black"/>
              </a:solidFill>
              <a:latin typeface="Calibri" panose="020F0502020204030204" pitchFamily="34" charset="0"/>
              <a:cs typeface="Calibri" panose="020F0502020204030204" pitchFamily="34" charset="0"/>
            </a:endParaRPr>
          </a:p>
          <a:p>
            <a:r>
              <a:rPr lang="en-GB" sz="3200" b="1" dirty="0">
                <a:solidFill>
                  <a:prstClr val="black"/>
                </a:solidFill>
                <a:latin typeface="Calibri" panose="020F0502020204030204" pitchFamily="34" charset="0"/>
                <a:cs typeface="Calibri" panose="020F0502020204030204" pitchFamily="34" charset="0"/>
                <a:hlinkClick r:id="rId5"/>
              </a:rPr>
              <a:t>https://www.youtube.com/watch?v=n--</a:t>
            </a:r>
            <a:r>
              <a:rPr lang="en-GB" sz="3200" b="1" dirty="0" smtClean="0">
                <a:solidFill>
                  <a:prstClr val="black"/>
                </a:solidFill>
                <a:latin typeface="Calibri" panose="020F0502020204030204" pitchFamily="34" charset="0"/>
                <a:cs typeface="Calibri" panose="020F0502020204030204" pitchFamily="34" charset="0"/>
                <a:hlinkClick r:id="rId5"/>
              </a:rPr>
              <a:t>zjZdJuVI</a:t>
            </a:r>
            <a:r>
              <a:rPr lang="en-GB" sz="3200" b="1" dirty="0" smtClean="0">
                <a:solidFill>
                  <a:prstClr val="black"/>
                </a:solidFill>
                <a:latin typeface="Calibri" panose="020F0502020204030204" pitchFamily="34" charset="0"/>
                <a:cs typeface="Calibri" panose="020F0502020204030204" pitchFamily="34" charset="0"/>
              </a:rPr>
              <a:t> – Dr Boon Lim Part 1 of 3 sessions explaining Heart Rate Variability and coherence breathing</a:t>
            </a:r>
          </a:p>
          <a:p>
            <a:endParaRPr lang="en-GB" sz="3200" b="1" dirty="0">
              <a:solidFill>
                <a:prstClr val="black"/>
              </a:solidFill>
              <a:latin typeface="Calibri" panose="020F0502020204030204" pitchFamily="34" charset="0"/>
              <a:cs typeface="Calibri" panose="020F0502020204030204" pitchFamily="34" charset="0"/>
            </a:endParaRPr>
          </a:p>
          <a:p>
            <a:r>
              <a:rPr lang="en-GB" sz="3200" b="1" dirty="0">
                <a:solidFill>
                  <a:prstClr val="black"/>
                </a:solidFill>
                <a:latin typeface="Calibri" panose="020F0502020204030204" pitchFamily="34" charset="0"/>
                <a:cs typeface="Calibri" panose="020F0502020204030204" pitchFamily="34" charset="0"/>
                <a:hlinkClick r:id="rId6"/>
              </a:rPr>
              <a:t>https://</a:t>
            </a:r>
            <a:r>
              <a:rPr lang="en-GB" sz="3200" b="1" dirty="0" smtClean="0">
                <a:solidFill>
                  <a:prstClr val="black"/>
                </a:solidFill>
                <a:latin typeface="Calibri" panose="020F0502020204030204" pitchFamily="34" charset="0"/>
                <a:cs typeface="Calibri" panose="020F0502020204030204" pitchFamily="34" charset="0"/>
                <a:hlinkClick r:id="rId6"/>
              </a:rPr>
              <a:t>www.youtube.com/playlist?list=PLjSeITOesEjvlI3oYKdlGQvKxjhzkZ1Uf</a:t>
            </a:r>
            <a:r>
              <a:rPr lang="en-GB" sz="3200" b="1" dirty="0" smtClean="0">
                <a:solidFill>
                  <a:prstClr val="black"/>
                </a:solidFill>
                <a:latin typeface="Calibri" panose="020F0502020204030204" pitchFamily="34" charset="0"/>
                <a:cs typeface="Calibri" panose="020F0502020204030204" pitchFamily="34" charset="0"/>
              </a:rPr>
              <a:t> – Dr Gupta (Cardiologist) videos about </a:t>
            </a:r>
            <a:r>
              <a:rPr lang="en-GB" sz="3200" b="1" dirty="0" err="1" smtClean="0">
                <a:solidFill>
                  <a:prstClr val="black"/>
                </a:solidFill>
                <a:latin typeface="Calibri" panose="020F0502020204030204" pitchFamily="34" charset="0"/>
                <a:cs typeface="Calibri" panose="020F0502020204030204" pitchFamily="34" charset="0"/>
              </a:rPr>
              <a:t>PoTS</a:t>
            </a:r>
            <a:r>
              <a:rPr lang="en-GB" sz="3200" b="1" dirty="0" smtClean="0">
                <a:solidFill>
                  <a:prstClr val="black"/>
                </a:solidFill>
                <a:latin typeface="Calibri" panose="020F0502020204030204" pitchFamily="34" charset="0"/>
                <a:cs typeface="Calibri" panose="020F0502020204030204" pitchFamily="34" charset="0"/>
              </a:rPr>
              <a:t> and dysautonomia</a:t>
            </a:r>
            <a:endParaRPr lang="en-GB" sz="3200" b="1" dirty="0">
              <a:solidFill>
                <a:prstClr val="black"/>
              </a:solidFill>
              <a:latin typeface="Calibri" panose="020F0502020204030204" pitchFamily="34" charset="0"/>
              <a:cs typeface="Calibri" panose="020F0502020204030204" pitchFamily="34" charset="0"/>
            </a:endParaRPr>
          </a:p>
        </p:txBody>
      </p:sp>
      <p:sp>
        <p:nvSpPr>
          <p:cNvPr id="4" name="TextBox 3"/>
          <p:cNvSpPr txBox="1"/>
          <p:nvPr/>
        </p:nvSpPr>
        <p:spPr>
          <a:xfrm>
            <a:off x="1591733" y="625475"/>
            <a:ext cx="7840134" cy="646331"/>
          </a:xfrm>
          <a:prstGeom prst="rect">
            <a:avLst/>
          </a:prstGeom>
          <a:noFill/>
        </p:spPr>
        <p:txBody>
          <a:bodyPr wrap="square" rtlCol="0">
            <a:spAutoFit/>
          </a:bodyPr>
          <a:lstStyle/>
          <a:p>
            <a:r>
              <a:rPr lang="en-GB" sz="3600" b="1" dirty="0" smtClean="0">
                <a:solidFill>
                  <a:prstClr val="black"/>
                </a:solidFill>
                <a:latin typeface="Calibri" panose="020F0502020204030204" pitchFamily="34" charset="0"/>
                <a:cs typeface="Calibri" panose="020F0502020204030204" pitchFamily="34" charset="0"/>
              </a:rPr>
              <a:t>Links for videos for further information</a:t>
            </a:r>
            <a:endParaRPr lang="en-GB" sz="36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91905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0" y="0"/>
            <a:ext cx="10360024"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E0D4EEFE-2892-FFC9-0666-0B68F4931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
        <p:nvSpPr>
          <p:cNvPr id="3" name="TextBox 2"/>
          <p:cNvSpPr txBox="1"/>
          <p:nvPr/>
        </p:nvSpPr>
        <p:spPr>
          <a:xfrm>
            <a:off x="1649413" y="2692400"/>
            <a:ext cx="6417733" cy="1015663"/>
          </a:xfrm>
          <a:prstGeom prst="rect">
            <a:avLst/>
          </a:prstGeom>
          <a:noFill/>
        </p:spPr>
        <p:txBody>
          <a:bodyPr wrap="square" rtlCol="0">
            <a:spAutoFit/>
          </a:bodyPr>
          <a:lstStyle/>
          <a:p>
            <a:pPr algn="ctr"/>
            <a:r>
              <a:rPr lang="en-GB" sz="6000" b="1" dirty="0" smtClean="0">
                <a:solidFill>
                  <a:prstClr val="black"/>
                </a:solidFill>
                <a:latin typeface="Calibri" panose="020F0502020204030204" pitchFamily="34" charset="0"/>
                <a:cs typeface="Calibri" panose="020F0502020204030204" pitchFamily="34" charset="0"/>
              </a:rPr>
              <a:t>Any Questions?</a:t>
            </a:r>
            <a:endParaRPr lang="en-GB" sz="60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40406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321515B3-D7DF-4C4F-A467-0453818807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6" name="Picture 5" descr="A picture containing text, font, graphics, logo&#10;&#10;Description automatically generated">
            <a:extLst>
              <a:ext uri="{FF2B5EF4-FFF2-40B4-BE49-F238E27FC236}">
                <a16:creationId xmlns:a16="http://schemas.microsoft.com/office/drawing/2014/main" xmlns="" id="{C1EB0A7B-071E-2A5C-3BC6-026485000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
        <p:nvSpPr>
          <p:cNvPr id="3" name="TextBox 2"/>
          <p:cNvSpPr txBox="1"/>
          <p:nvPr/>
        </p:nvSpPr>
        <p:spPr>
          <a:xfrm>
            <a:off x="448733" y="3429000"/>
            <a:ext cx="11294534" cy="2554545"/>
          </a:xfrm>
          <a:prstGeom prst="rect">
            <a:avLst/>
          </a:prstGeom>
          <a:noFill/>
        </p:spPr>
        <p:txBody>
          <a:bodyPr wrap="square" rtlCol="0">
            <a:spAutoFit/>
          </a:bodyPr>
          <a:lstStyle/>
          <a:p>
            <a:r>
              <a:rPr lang="en-GB" sz="4000" b="1" dirty="0" smtClean="0">
                <a:solidFill>
                  <a:prstClr val="white"/>
                </a:solidFill>
              </a:rPr>
              <a:t>Meditation</a:t>
            </a:r>
          </a:p>
          <a:p>
            <a:r>
              <a:rPr lang="en-GB" sz="4000" b="1" dirty="0">
                <a:solidFill>
                  <a:prstClr val="white"/>
                </a:solidFill>
              </a:rPr>
              <a:t/>
            </a:r>
            <a:br>
              <a:rPr lang="en-GB" sz="4000" b="1" dirty="0">
                <a:solidFill>
                  <a:prstClr val="white"/>
                </a:solidFill>
              </a:rPr>
            </a:br>
            <a:r>
              <a:rPr lang="en-GB" sz="4000" b="1" dirty="0">
                <a:solidFill>
                  <a:prstClr val="white"/>
                </a:solidFill>
                <a:hlinkClick r:id="rId4"/>
              </a:rPr>
              <a:t>https://insighttimer.com/hughbyrne/guided-meditations/5-minute-meditation-2</a:t>
            </a:r>
            <a:endParaRPr lang="en-GB" sz="4000" b="1" dirty="0">
              <a:solidFill>
                <a:prstClr val="white"/>
              </a:solidFill>
            </a:endParaRPr>
          </a:p>
        </p:txBody>
      </p:sp>
    </p:spTree>
    <p:extLst>
      <p:ext uri="{BB962C8B-B14F-4D97-AF65-F5344CB8AC3E}">
        <p14:creationId xmlns:p14="http://schemas.microsoft.com/office/powerpoint/2010/main" val="1187093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0" y="0"/>
            <a:ext cx="9736667"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A0ADD19B-1D78-E980-6FAB-10F13ED33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3353" y="192157"/>
            <a:ext cx="1601960" cy="1163327"/>
          </a:xfrm>
          <a:prstGeom prst="rect">
            <a:avLst/>
          </a:prstGeom>
        </p:spPr>
      </p:pic>
      <p:graphicFrame>
        <p:nvGraphicFramePr>
          <p:cNvPr id="3" name="Diagram 2"/>
          <p:cNvGraphicFramePr/>
          <p:nvPr>
            <p:extLst>
              <p:ext uri="{D42A27DB-BD31-4B8C-83A1-F6EECF244321}">
                <p14:modId xmlns:p14="http://schemas.microsoft.com/office/powerpoint/2010/main" val="1339064752"/>
              </p:ext>
            </p:extLst>
          </p:nvPr>
        </p:nvGraphicFramePr>
        <p:xfrm>
          <a:off x="728134" y="109220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728134" y="192157"/>
            <a:ext cx="5350933" cy="707886"/>
          </a:xfrm>
          <a:prstGeom prst="rect">
            <a:avLst/>
          </a:prstGeom>
          <a:noFill/>
        </p:spPr>
        <p:txBody>
          <a:bodyPr wrap="square" rtlCol="0">
            <a:spAutoFit/>
          </a:bodyPr>
          <a:lstStyle/>
          <a:p>
            <a:r>
              <a:rPr lang="en-GB" sz="4000" b="1" dirty="0" smtClean="0">
                <a:latin typeface="Calibri" panose="020F0502020204030204" pitchFamily="34" charset="0"/>
                <a:cs typeface="Calibri" panose="020F0502020204030204" pitchFamily="34" charset="0"/>
              </a:rPr>
              <a:t>Schedule</a:t>
            </a:r>
            <a:endParaRPr lang="en-GB"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92654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xmlns="" id="{2D42D55D-D6B2-8FD1-CE33-1233C900E1C0}"/>
              </a:ext>
            </a:extLst>
          </p:cNvPr>
          <p:cNvSpPr/>
          <p:nvPr/>
        </p:nvSpPr>
        <p:spPr>
          <a:xfrm>
            <a:off x="0" y="-2"/>
            <a:ext cx="10102587"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4FB62A62-06C8-7931-D845-4872AB1F2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graphicFrame>
        <p:nvGraphicFramePr>
          <p:cNvPr id="5" name="Diagram 4">
            <a:extLst>
              <a:ext uri="{FF2B5EF4-FFF2-40B4-BE49-F238E27FC236}"/>
            </a:extLst>
          </p:cNvPr>
          <p:cNvGraphicFramePr/>
          <p:nvPr>
            <p:extLst>
              <p:ext uri="{D42A27DB-BD31-4B8C-83A1-F6EECF244321}">
                <p14:modId xmlns:p14="http://schemas.microsoft.com/office/powerpoint/2010/main" val="3300959479"/>
              </p:ext>
            </p:extLst>
          </p:nvPr>
        </p:nvGraphicFramePr>
        <p:xfrm>
          <a:off x="3908424" y="491065"/>
          <a:ext cx="6451600" cy="58758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335227" y="2350449"/>
            <a:ext cx="4050855" cy="2677656"/>
          </a:xfrm>
          <a:prstGeom prst="rect">
            <a:avLst/>
          </a:prstGeom>
          <a:noFill/>
        </p:spPr>
        <p:txBody>
          <a:bodyPr wrap="square" rtlCol="0">
            <a:spAutoFit/>
          </a:bodyPr>
          <a:lstStyle/>
          <a:p>
            <a:pPr algn="ctr"/>
            <a:r>
              <a:rPr lang="en-GB" sz="2800" b="1" dirty="0" err="1">
                <a:latin typeface="Calibri" panose="020F0502020204030204" pitchFamily="34" charset="0"/>
                <a:cs typeface="Calibri" panose="020F0502020204030204" pitchFamily="34" charset="0"/>
              </a:rPr>
              <a:t>Dysautonomia</a:t>
            </a:r>
            <a:r>
              <a:rPr lang="en-GB" sz="2800" b="1" dirty="0">
                <a:latin typeface="Calibri" panose="020F0502020204030204" pitchFamily="34" charset="0"/>
                <a:cs typeface="Calibri" panose="020F0502020204030204" pitchFamily="34" charset="0"/>
              </a:rPr>
              <a:t> is when this response is abnormal, inappropriate or not proportionate to what is required</a:t>
            </a:r>
          </a:p>
          <a:p>
            <a:pPr algn="ct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25347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 name="AutoShape 6"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8" name="Picture 7" descr="A picture containing text, font, graphics, logo&#10;&#10;Description automatically generated">
            <a:extLst>
              <a:ext uri="{FF2B5EF4-FFF2-40B4-BE49-F238E27FC236}">
                <a16:creationId xmlns:a16="http://schemas.microsoft.com/office/drawing/2014/main" xmlns="" id="{370A0076-7BD3-A3DB-03E5-416F5F213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25" y="320675"/>
            <a:ext cx="1439631" cy="1045445"/>
          </a:xfrm>
          <a:prstGeom prst="rect">
            <a:avLst/>
          </a:prstGeom>
        </p:spPr>
      </p:pic>
      <p:pic>
        <p:nvPicPr>
          <p:cNvPr id="14" name="Content Placeholder 3" descr="Fight or flight.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3016249" y="0"/>
            <a:ext cx="9175751" cy="6857999"/>
          </a:xfrm>
        </p:spPr>
      </p:pic>
      <p:sp>
        <p:nvSpPr>
          <p:cNvPr id="3" name="TextBox 2"/>
          <p:cNvSpPr txBox="1"/>
          <p:nvPr/>
        </p:nvSpPr>
        <p:spPr>
          <a:xfrm>
            <a:off x="102509" y="2644169"/>
            <a:ext cx="2913740" cy="1569660"/>
          </a:xfrm>
          <a:prstGeom prst="rect">
            <a:avLst/>
          </a:prstGeom>
          <a:noFill/>
        </p:spPr>
        <p:txBody>
          <a:bodyPr wrap="square" rtlCol="0">
            <a:spAutoFit/>
          </a:bodyPr>
          <a:lstStyle/>
          <a:p>
            <a:pPr algn="ctr"/>
            <a:r>
              <a:rPr lang="en-GB" sz="3200" b="1" dirty="0" smtClean="0">
                <a:latin typeface="Calibri" panose="020F0502020204030204" pitchFamily="34" charset="0"/>
                <a:cs typeface="Calibri" panose="020F0502020204030204" pitchFamily="34" charset="0"/>
              </a:rPr>
              <a:t>Rest and Digest </a:t>
            </a:r>
          </a:p>
          <a:p>
            <a:pPr algn="ctr"/>
            <a:r>
              <a:rPr lang="en-GB" sz="3200" b="1" dirty="0" smtClean="0">
                <a:latin typeface="Calibri" panose="020F0502020204030204" pitchFamily="34" charset="0"/>
                <a:cs typeface="Calibri" panose="020F0502020204030204" pitchFamily="34" charset="0"/>
              </a:rPr>
              <a:t>&amp;</a:t>
            </a:r>
          </a:p>
          <a:p>
            <a:pPr algn="ctr"/>
            <a:r>
              <a:rPr lang="en-GB" sz="3200" b="1" dirty="0" smtClean="0">
                <a:latin typeface="Calibri" panose="020F0502020204030204" pitchFamily="34" charset="0"/>
                <a:cs typeface="Calibri" panose="020F0502020204030204" pitchFamily="34" charset="0"/>
              </a:rPr>
              <a:t> Fight or Flight </a:t>
            </a:r>
            <a:endParaRPr lang="en-GB"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07918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21F454A8-C28E-8700-E478-EE616582B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867" y="229627"/>
            <a:ext cx="1303868" cy="946856"/>
          </a:xfrm>
          <a:prstGeom prst="rect">
            <a:avLst/>
          </a:prstGeom>
        </p:spPr>
      </p:pic>
      <p:graphicFrame>
        <p:nvGraphicFramePr>
          <p:cNvPr id="11" name="Content Placeholder 4">
            <a:extLst>
              <a:ext uri="{FF2B5EF4-FFF2-40B4-BE49-F238E27FC236}"/>
            </a:extLst>
          </p:cNvPr>
          <p:cNvGraphicFramePr>
            <a:graphicFrameLocks noGrp="1"/>
          </p:cNvGraphicFramePr>
          <p:nvPr>
            <p:ph sz="half" idx="1"/>
            <p:extLst>
              <p:ext uri="{D42A27DB-BD31-4B8C-83A1-F6EECF244321}">
                <p14:modId xmlns:p14="http://schemas.microsoft.com/office/powerpoint/2010/main" val="1608738467"/>
              </p:ext>
            </p:extLst>
          </p:nvPr>
        </p:nvGraphicFramePr>
        <p:xfrm>
          <a:off x="678017" y="1278276"/>
          <a:ext cx="10634135" cy="5538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203199" y="407042"/>
            <a:ext cx="7620000" cy="769441"/>
          </a:xfrm>
          <a:prstGeom prst="rect">
            <a:avLst/>
          </a:prstGeom>
          <a:noFill/>
        </p:spPr>
        <p:txBody>
          <a:bodyPr wrap="square" rtlCol="0">
            <a:spAutoFit/>
          </a:bodyPr>
          <a:lstStyle/>
          <a:p>
            <a:pPr algn="ctr"/>
            <a:r>
              <a:rPr lang="en-GB" sz="4400" b="1" dirty="0" smtClean="0">
                <a:solidFill>
                  <a:schemeClr val="accent1">
                    <a:lumMod val="75000"/>
                  </a:schemeClr>
                </a:solidFill>
                <a:latin typeface="Calibri" panose="020F0502020204030204" pitchFamily="34" charset="0"/>
                <a:cs typeface="Calibri" panose="020F0502020204030204" pitchFamily="34" charset="0"/>
              </a:rPr>
              <a:t>Symptoms of </a:t>
            </a:r>
            <a:r>
              <a:rPr lang="en-GB" sz="4400" b="1" dirty="0" err="1" smtClean="0">
                <a:solidFill>
                  <a:schemeClr val="accent1">
                    <a:lumMod val="75000"/>
                  </a:schemeClr>
                </a:solidFill>
                <a:latin typeface="Calibri" panose="020F0502020204030204" pitchFamily="34" charset="0"/>
                <a:cs typeface="Calibri" panose="020F0502020204030204" pitchFamily="34" charset="0"/>
              </a:rPr>
              <a:t>Dysautonomia</a:t>
            </a:r>
            <a:endParaRPr lang="en-GB" sz="4400" b="1"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8216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20000"/>
                <a:lumOff val="80000"/>
                <a:alpha val="4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i5apnLrzaT4"/>
          <p:cNvPicPr>
            <a:picLocks noGrp="1" noRot="1" noChangeAspect="1"/>
          </p:cNvPicPr>
          <p:nvPr>
            <p:ph idx="1"/>
            <a:videoFile r:link="rId1"/>
          </p:nvPr>
        </p:nvPicPr>
        <p:blipFill>
          <a:blip r:embed="rId4"/>
          <a:stretch>
            <a:fillRect/>
          </a:stretch>
        </p:blipFill>
        <p:spPr>
          <a:xfrm>
            <a:off x="1236134" y="966465"/>
            <a:ext cx="9855200" cy="5773001"/>
          </a:xfrm>
          <a:prstGeom prst="rect">
            <a:avLst/>
          </a:prstGeom>
        </p:spPr>
      </p:pic>
      <p:sp>
        <p:nvSpPr>
          <p:cNvPr id="7" name="TextBox 6"/>
          <p:cNvSpPr txBox="1"/>
          <p:nvPr/>
        </p:nvSpPr>
        <p:spPr>
          <a:xfrm>
            <a:off x="254001" y="135468"/>
            <a:ext cx="8991599" cy="830997"/>
          </a:xfrm>
          <a:prstGeom prst="rect">
            <a:avLst/>
          </a:prstGeom>
          <a:noFill/>
        </p:spPr>
        <p:txBody>
          <a:bodyPr wrap="square" rtlCol="0">
            <a:spAutoFit/>
          </a:bodyPr>
          <a:lstStyle/>
          <a:p>
            <a:r>
              <a:rPr lang="en-GB" sz="4800" b="1" dirty="0" smtClean="0">
                <a:solidFill>
                  <a:schemeClr val="accent1"/>
                </a:solidFill>
                <a:latin typeface="Calibri" panose="020F0502020204030204" pitchFamily="34" charset="0"/>
                <a:cs typeface="Calibri" panose="020F0502020204030204" pitchFamily="34" charset="0"/>
              </a:rPr>
              <a:t>Lets take a minute to breathe ….</a:t>
            </a:r>
            <a:endParaRPr lang="en-GB" sz="480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0287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63000">
              <a:schemeClr val="bg2">
                <a:lumMod val="70000"/>
                <a:lumOff val="30000"/>
                <a:alpha val="60000"/>
              </a:schemeClr>
            </a:gs>
            <a:gs pos="100000">
              <a:schemeClr val="dk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flipH="1">
            <a:off x="12192000" y="0"/>
            <a:ext cx="168280"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21F454A8-C28E-8700-E478-EE616582B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2786" y="194922"/>
            <a:ext cx="1498006" cy="1087837"/>
          </a:xfrm>
          <a:prstGeom prst="rect">
            <a:avLst/>
          </a:prstGeom>
        </p:spPr>
      </p:pic>
      <p:sp>
        <p:nvSpPr>
          <p:cNvPr id="6" name="Content Placeholder 5"/>
          <p:cNvSpPr txBox="1">
            <a:spLocks/>
          </p:cNvSpPr>
          <p:nvPr/>
        </p:nvSpPr>
        <p:spPr bwMode="auto">
          <a:xfrm>
            <a:off x="0" y="434680"/>
            <a:ext cx="10398833" cy="84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marR="0" lvl="0" indent="0" algn="ctr" defTabSz="457200" rtl="0" eaLnBrk="0" fontAlgn="base" latinLnBrk="0" hangingPunct="0">
              <a:lnSpc>
                <a:spcPct val="100000"/>
              </a:lnSpc>
              <a:spcBef>
                <a:spcPct val="20000"/>
              </a:spcBef>
              <a:spcAft>
                <a:spcPts val="600"/>
              </a:spcAft>
              <a:buClr>
                <a:sysClr val="window" lastClr="FFFFFF"/>
              </a:buClr>
              <a:buSzPct val="80000"/>
              <a:buFont typeface="Wingdings 3" panose="05040102010807070707" pitchFamily="18" charset="2"/>
              <a:buNone/>
              <a:tabLst/>
              <a:defRPr/>
            </a:pPr>
            <a:r>
              <a:rPr kumimoji="0" lang="en-GB" sz="4400" b="1" i="0" u="none" strike="noStrike" kern="1200" cap="none" spc="0" normalizeH="0" baseline="0" noProof="0" dirty="0" smtClean="0">
                <a:ln>
                  <a:noFill/>
                </a:ln>
                <a:solidFill>
                  <a:srgbClr val="0F496F"/>
                </a:solidFill>
                <a:effectLst/>
                <a:uLnTx/>
                <a:uFillTx/>
                <a:latin typeface="Century Gothic" panose="020B0502020202020204"/>
                <a:ea typeface="+mn-ea"/>
                <a:cs typeface="+mn-cs"/>
              </a:rPr>
              <a:t>Are my symptoms </a:t>
            </a:r>
            <a:r>
              <a:rPr kumimoji="0" lang="en-GB" sz="4400" b="1" i="0" u="none" strike="noStrike" kern="1200" cap="none" spc="0" normalizeH="0" baseline="0" noProof="0" dirty="0" err="1" smtClean="0">
                <a:ln>
                  <a:noFill/>
                </a:ln>
                <a:solidFill>
                  <a:srgbClr val="0F496F"/>
                </a:solidFill>
                <a:effectLst/>
                <a:uLnTx/>
                <a:uFillTx/>
                <a:latin typeface="Century Gothic" panose="020B0502020202020204"/>
                <a:ea typeface="+mn-ea"/>
                <a:cs typeface="+mn-cs"/>
              </a:rPr>
              <a:t>Dysautonomia</a:t>
            </a:r>
            <a:r>
              <a:rPr kumimoji="0" lang="en-GB" sz="4400" b="1" i="0" u="none" strike="noStrike" kern="1200" cap="none" spc="0" normalizeH="0" baseline="0" noProof="0" dirty="0" smtClean="0">
                <a:ln>
                  <a:noFill/>
                </a:ln>
                <a:solidFill>
                  <a:srgbClr val="0F496F"/>
                </a:solidFill>
                <a:effectLst/>
                <a:uLnTx/>
                <a:uFillTx/>
                <a:latin typeface="Century Gothic" panose="020B0502020202020204"/>
                <a:ea typeface="+mn-ea"/>
                <a:cs typeface="+mn-cs"/>
              </a:rPr>
              <a:t>?</a:t>
            </a:r>
            <a:endParaRPr kumimoji="0" lang="en-GB" sz="1800" b="0" i="0" u="none" strike="noStrike" kern="1200" cap="none" spc="0" normalizeH="0" baseline="0" noProof="0" dirty="0" smtClean="0">
              <a:ln>
                <a:noFill/>
              </a:ln>
              <a:solidFill>
                <a:srgbClr val="0F496F"/>
              </a:solidFill>
              <a:effectLst/>
              <a:uLnTx/>
              <a:uFillTx/>
              <a:latin typeface="Century Gothic" panose="020B0502020202020204"/>
              <a:ea typeface="+mn-ea"/>
              <a:cs typeface="+mn-cs"/>
            </a:endParaRPr>
          </a:p>
          <a:p>
            <a:pPr marL="742950" marR="0" lvl="1" indent="-285750" algn="l" defTabSz="457200" rtl="0" eaLnBrk="0" fontAlgn="base" latinLnBrk="0" hangingPunct="0">
              <a:lnSpc>
                <a:spcPct val="100000"/>
              </a:lnSpc>
              <a:spcBef>
                <a:spcPct val="20000"/>
              </a:spcBef>
              <a:spcAft>
                <a:spcPts val="600"/>
              </a:spcAft>
              <a:buClr>
                <a:sysClr val="window" lastClr="FFFFFF"/>
              </a:buClr>
              <a:buSzPct val="80000"/>
              <a:buFont typeface="Wingdings 3" panose="05040102010807070707" pitchFamily="18" charset="2"/>
              <a:buChar char=""/>
              <a:tabLst/>
              <a:defRPr/>
            </a:pPr>
            <a:endParaRPr kumimoji="0" lang="en-GB" sz="1800" b="0" i="0" u="none" strike="noStrike" kern="1200" cap="none" spc="0" normalizeH="0" baseline="0" noProof="0" dirty="0">
              <a:ln>
                <a:noFill/>
              </a:ln>
              <a:solidFill>
                <a:srgbClr val="0F496F"/>
              </a:solidFill>
              <a:effectLst/>
              <a:uLnTx/>
              <a:uFillTx/>
              <a:latin typeface="Century Gothic" panose="020B0502020202020204"/>
              <a:ea typeface="+mn-ea"/>
              <a:cs typeface="+mn-cs"/>
            </a:endParaRPr>
          </a:p>
        </p:txBody>
      </p:sp>
      <p:grpSp>
        <p:nvGrpSpPr>
          <p:cNvPr id="14" name="Group 13"/>
          <p:cNvGrpSpPr/>
          <p:nvPr/>
        </p:nvGrpSpPr>
        <p:grpSpPr>
          <a:xfrm>
            <a:off x="1313496" y="1282759"/>
            <a:ext cx="9276545" cy="4986247"/>
            <a:chOff x="1459482" y="1110603"/>
            <a:chExt cx="8433223" cy="5484872"/>
          </a:xfrm>
        </p:grpSpPr>
        <p:pic>
          <p:nvPicPr>
            <p:cNvPr id="5" name="Picture 4"/>
            <p:cNvPicPr>
              <a:picLocks noChangeAspect="1"/>
            </p:cNvPicPr>
            <p:nvPr/>
          </p:nvPicPr>
          <p:blipFill rotWithShape="1">
            <a:blip r:embed="rId4"/>
            <a:srcRect l="3233" r="3233"/>
            <a:stretch/>
          </p:blipFill>
          <p:spPr>
            <a:xfrm>
              <a:off x="7192705" y="3895475"/>
              <a:ext cx="2700000" cy="2700000"/>
            </a:xfrm>
            <a:prstGeom prst="rect">
              <a:avLst/>
            </a:prstGeom>
          </p:spPr>
        </p:pic>
        <p:pic>
          <p:nvPicPr>
            <p:cNvPr id="7" name="Picture 6"/>
            <p:cNvPicPr>
              <a:picLocks noChangeAspect="1"/>
            </p:cNvPicPr>
            <p:nvPr/>
          </p:nvPicPr>
          <p:blipFill>
            <a:blip r:embed="rId5"/>
            <a:stretch>
              <a:fillRect/>
            </a:stretch>
          </p:blipFill>
          <p:spPr>
            <a:xfrm>
              <a:off x="7192705" y="1110603"/>
              <a:ext cx="2700000" cy="2700000"/>
            </a:xfrm>
            <a:prstGeom prst="rect">
              <a:avLst/>
            </a:prstGeom>
          </p:spPr>
        </p:pic>
        <p:pic>
          <p:nvPicPr>
            <p:cNvPr id="8" name="Picture 7"/>
            <p:cNvPicPr>
              <a:picLocks noChangeAspect="1"/>
            </p:cNvPicPr>
            <p:nvPr/>
          </p:nvPicPr>
          <p:blipFill rotWithShape="1">
            <a:blip r:embed="rId6"/>
            <a:srcRect t="4583" b="4583"/>
            <a:stretch/>
          </p:blipFill>
          <p:spPr>
            <a:xfrm>
              <a:off x="4342224" y="1110603"/>
              <a:ext cx="2700000" cy="2700000"/>
            </a:xfrm>
            <a:prstGeom prst="rect">
              <a:avLst/>
            </a:prstGeom>
          </p:spPr>
        </p:pic>
        <p:pic>
          <p:nvPicPr>
            <p:cNvPr id="9" name="Picture 8"/>
            <p:cNvPicPr>
              <a:picLocks noChangeAspect="1"/>
            </p:cNvPicPr>
            <p:nvPr/>
          </p:nvPicPr>
          <p:blipFill rotWithShape="1">
            <a:blip r:embed="rId7"/>
            <a:srcRect l="21429" r="21429"/>
            <a:stretch/>
          </p:blipFill>
          <p:spPr>
            <a:xfrm>
              <a:off x="4342224" y="3895475"/>
              <a:ext cx="2700000" cy="2700000"/>
            </a:xfrm>
            <a:prstGeom prst="rect">
              <a:avLst/>
            </a:prstGeom>
          </p:spPr>
        </p:pic>
        <p:grpSp>
          <p:nvGrpSpPr>
            <p:cNvPr id="11" name="Group 10"/>
            <p:cNvGrpSpPr/>
            <p:nvPr/>
          </p:nvGrpSpPr>
          <p:grpSpPr>
            <a:xfrm>
              <a:off x="1459482" y="1110603"/>
              <a:ext cx="2700000" cy="5484872"/>
              <a:chOff x="1459482" y="1110603"/>
              <a:chExt cx="2700000" cy="5484872"/>
            </a:xfrm>
          </p:grpSpPr>
          <p:pic>
            <p:nvPicPr>
              <p:cNvPr id="10" name="Picture 9"/>
              <p:cNvPicPr>
                <a:picLocks noChangeAspect="1"/>
              </p:cNvPicPr>
              <p:nvPr/>
            </p:nvPicPr>
            <p:blipFill rotWithShape="1">
              <a:blip r:embed="rId8"/>
              <a:srcRect l="6536" r="6536"/>
              <a:stretch/>
            </p:blipFill>
            <p:spPr>
              <a:xfrm>
                <a:off x="1459482" y="3895475"/>
                <a:ext cx="2700000" cy="2700000"/>
              </a:xfrm>
              <a:prstGeom prst="rect">
                <a:avLst/>
              </a:prstGeom>
            </p:spPr>
          </p:pic>
          <p:pic>
            <p:nvPicPr>
              <p:cNvPr id="12" name="Picture 11"/>
              <p:cNvPicPr>
                <a:picLocks noChangeAspect="1"/>
              </p:cNvPicPr>
              <p:nvPr/>
            </p:nvPicPr>
            <p:blipFill rotWithShape="1">
              <a:blip r:embed="rId9"/>
              <a:srcRect l="14189" t="16959" r="17109" b="14339"/>
              <a:stretch/>
            </p:blipFill>
            <p:spPr>
              <a:xfrm>
                <a:off x="1459482" y="1110603"/>
                <a:ext cx="2700000" cy="2700000"/>
              </a:xfrm>
              <a:prstGeom prst="rect">
                <a:avLst/>
              </a:prstGeom>
            </p:spPr>
          </p:pic>
        </p:grpSp>
      </p:grpSp>
    </p:spTree>
    <p:extLst>
      <p:ext uri="{BB962C8B-B14F-4D97-AF65-F5344CB8AC3E}">
        <p14:creationId xmlns:p14="http://schemas.microsoft.com/office/powerpoint/2010/main" val="5757314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E0D4EEFE-2892-FFC9-0666-0B68F4931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7270" y="156822"/>
            <a:ext cx="1299722" cy="943845"/>
          </a:xfrm>
          <a:prstGeom prst="rect">
            <a:avLst/>
          </a:prstGeom>
        </p:spPr>
      </p:pic>
      <p:pic>
        <p:nvPicPr>
          <p:cNvPr id="1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6655" y="481013"/>
            <a:ext cx="82296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1840" y="2263144"/>
            <a:ext cx="2387600" cy="830997"/>
          </a:xfrm>
          <a:prstGeom prst="rect">
            <a:avLst/>
          </a:prstGeom>
          <a:noFill/>
        </p:spPr>
        <p:txBody>
          <a:bodyPr wrap="square" rtlCol="0">
            <a:spAutoFit/>
          </a:bodyPr>
          <a:lstStyle/>
          <a:p>
            <a:pPr algn="ctr"/>
            <a:r>
              <a:rPr lang="en-GB" sz="2400" b="1" dirty="0" smtClean="0">
                <a:latin typeface="Calibri" panose="020F0502020204030204" pitchFamily="34" charset="0"/>
                <a:cs typeface="Calibri" panose="020F0502020204030204" pitchFamily="34" charset="0"/>
              </a:rPr>
              <a:t>Dizziness and palpitations</a:t>
            </a:r>
            <a:endParaRPr lang="en-GB" sz="2400" b="1" dirty="0">
              <a:latin typeface="Calibri" panose="020F0502020204030204" pitchFamily="34" charset="0"/>
              <a:cs typeface="Calibri" panose="020F0502020204030204" pitchFamily="34" charset="0"/>
            </a:endParaRPr>
          </a:p>
        </p:txBody>
      </p:sp>
      <p:sp>
        <p:nvSpPr>
          <p:cNvPr id="14" name="TextBox 13"/>
          <p:cNvSpPr txBox="1"/>
          <p:nvPr/>
        </p:nvSpPr>
        <p:spPr>
          <a:xfrm>
            <a:off x="2225937" y="167079"/>
            <a:ext cx="2387600" cy="461665"/>
          </a:xfrm>
          <a:prstGeom prst="rect">
            <a:avLst/>
          </a:prstGeom>
          <a:noFill/>
        </p:spPr>
        <p:txBody>
          <a:bodyPr wrap="square" rtlCol="0">
            <a:spAutoFit/>
          </a:bodyPr>
          <a:lstStyle/>
          <a:p>
            <a:pPr algn="ctr"/>
            <a:r>
              <a:rPr lang="en-GB" sz="2400" b="1" dirty="0" smtClean="0">
                <a:latin typeface="Calibri" panose="020F0502020204030204" pitchFamily="34" charset="0"/>
                <a:cs typeface="Calibri" panose="020F0502020204030204" pitchFamily="34" charset="0"/>
              </a:rPr>
              <a:t>Brain fog</a:t>
            </a:r>
            <a:endParaRPr lang="en-GB" sz="2400" b="1" dirty="0">
              <a:latin typeface="Calibri" panose="020F0502020204030204" pitchFamily="34" charset="0"/>
              <a:cs typeface="Calibri" panose="020F0502020204030204" pitchFamily="34" charset="0"/>
            </a:endParaRPr>
          </a:p>
        </p:txBody>
      </p:sp>
      <p:sp>
        <p:nvSpPr>
          <p:cNvPr id="21" name="TextBox 20"/>
          <p:cNvSpPr txBox="1"/>
          <p:nvPr/>
        </p:nvSpPr>
        <p:spPr>
          <a:xfrm>
            <a:off x="7916159" y="869834"/>
            <a:ext cx="2387600" cy="461665"/>
          </a:xfrm>
          <a:prstGeom prst="rect">
            <a:avLst/>
          </a:prstGeom>
          <a:noFill/>
        </p:spPr>
        <p:txBody>
          <a:bodyPr wrap="square" rtlCol="0">
            <a:spAutoFit/>
          </a:bodyPr>
          <a:lstStyle/>
          <a:p>
            <a:pPr algn="ctr"/>
            <a:r>
              <a:rPr lang="en-GB" sz="2400" b="1" dirty="0" smtClean="0">
                <a:latin typeface="Calibri" panose="020F0502020204030204" pitchFamily="34" charset="0"/>
                <a:cs typeface="Calibri" panose="020F0502020204030204" pitchFamily="34" charset="0"/>
              </a:rPr>
              <a:t>Fatigue</a:t>
            </a:r>
            <a:endParaRPr lang="en-GB" sz="2400" b="1" dirty="0">
              <a:latin typeface="Calibri" panose="020F0502020204030204" pitchFamily="34" charset="0"/>
              <a:cs typeface="Calibri" panose="020F0502020204030204" pitchFamily="34" charset="0"/>
            </a:endParaRPr>
          </a:p>
        </p:txBody>
      </p:sp>
      <p:sp>
        <p:nvSpPr>
          <p:cNvPr id="22" name="TextBox 21"/>
          <p:cNvSpPr txBox="1"/>
          <p:nvPr/>
        </p:nvSpPr>
        <p:spPr>
          <a:xfrm>
            <a:off x="9109959" y="3886878"/>
            <a:ext cx="2387600" cy="461665"/>
          </a:xfrm>
          <a:prstGeom prst="rect">
            <a:avLst/>
          </a:prstGeom>
          <a:noFill/>
        </p:spPr>
        <p:txBody>
          <a:bodyPr wrap="square" rtlCol="0">
            <a:spAutoFit/>
          </a:bodyPr>
          <a:lstStyle/>
          <a:p>
            <a:pPr algn="ctr"/>
            <a:r>
              <a:rPr lang="en-GB" sz="2400" b="1" dirty="0" smtClean="0">
                <a:latin typeface="Calibri" panose="020F0502020204030204" pitchFamily="34" charset="0"/>
                <a:cs typeface="Calibri" panose="020F0502020204030204" pitchFamily="34" charset="0"/>
              </a:rPr>
              <a:t>Pain </a:t>
            </a:r>
            <a:endParaRPr lang="en-GB" sz="2400" b="1" dirty="0">
              <a:latin typeface="Calibri" panose="020F0502020204030204" pitchFamily="34" charset="0"/>
              <a:cs typeface="Calibri" panose="020F0502020204030204" pitchFamily="34" charset="0"/>
            </a:endParaRPr>
          </a:p>
        </p:txBody>
      </p:sp>
      <p:sp>
        <p:nvSpPr>
          <p:cNvPr id="24" name="TextBox 23"/>
          <p:cNvSpPr txBox="1"/>
          <p:nvPr/>
        </p:nvSpPr>
        <p:spPr>
          <a:xfrm>
            <a:off x="8389670" y="5941839"/>
            <a:ext cx="2387600" cy="461665"/>
          </a:xfrm>
          <a:prstGeom prst="rect">
            <a:avLst/>
          </a:prstGeom>
          <a:noFill/>
        </p:spPr>
        <p:txBody>
          <a:bodyPr wrap="square" rtlCol="0">
            <a:spAutoFit/>
          </a:bodyPr>
          <a:lstStyle/>
          <a:p>
            <a:pPr algn="ctr"/>
            <a:r>
              <a:rPr lang="en-GB" sz="2400" b="1" dirty="0" smtClean="0">
                <a:latin typeface="Calibri" panose="020F0502020204030204" pitchFamily="34" charset="0"/>
                <a:cs typeface="Calibri" panose="020F0502020204030204" pitchFamily="34" charset="0"/>
              </a:rPr>
              <a:t>Gastro issues </a:t>
            </a:r>
            <a:endParaRPr lang="en-GB" sz="2400" b="1" dirty="0">
              <a:latin typeface="Calibri" panose="020F0502020204030204" pitchFamily="34" charset="0"/>
              <a:cs typeface="Calibri" panose="020F0502020204030204" pitchFamily="34" charset="0"/>
            </a:endParaRPr>
          </a:p>
        </p:txBody>
      </p:sp>
      <p:sp>
        <p:nvSpPr>
          <p:cNvPr id="25" name="TextBox 24"/>
          <p:cNvSpPr txBox="1"/>
          <p:nvPr/>
        </p:nvSpPr>
        <p:spPr>
          <a:xfrm>
            <a:off x="198566" y="6057255"/>
            <a:ext cx="2387600" cy="461665"/>
          </a:xfrm>
          <a:prstGeom prst="rect">
            <a:avLst/>
          </a:prstGeom>
          <a:noFill/>
        </p:spPr>
        <p:txBody>
          <a:bodyPr wrap="square" rtlCol="0">
            <a:spAutoFit/>
          </a:bodyPr>
          <a:lstStyle/>
          <a:p>
            <a:pPr algn="ctr"/>
            <a:r>
              <a:rPr lang="en-GB" sz="2400" b="1" dirty="0" smtClean="0">
                <a:latin typeface="Calibri" panose="020F0502020204030204" pitchFamily="34" charset="0"/>
                <a:cs typeface="Calibri" panose="020F0502020204030204" pitchFamily="34" charset="0"/>
              </a:rPr>
              <a:t>Breathlessness </a:t>
            </a:r>
            <a:endParaRPr lang="en-GB"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4035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599</TotalTime>
  <Words>4766</Words>
  <Application>Microsoft Office PowerPoint</Application>
  <PresentationFormat>Widescreen</PresentationFormat>
  <Paragraphs>339</Paragraphs>
  <Slides>26</Slides>
  <Notes>26</Notes>
  <HiddenSlides>0</HiddenSlides>
  <MMClips>3</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Calibri Light</vt:lpstr>
      <vt:lpstr>Cambria</vt:lpstr>
      <vt:lpstr>Century Gothic</vt:lpstr>
      <vt:lpstr>Georgia</vt:lpstr>
      <vt:lpstr>Times New Roman</vt:lpstr>
      <vt:lpstr>Wingdings 3</vt:lpstr>
      <vt:lpstr>Slice</vt:lpstr>
      <vt:lpstr>Office Theme</vt:lpstr>
      <vt:lpstr> </vt:lpstr>
      <vt:lpstr>"It's nice to be nice"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 Practice Occupational Therapy within the Long Covid Service</dc:title>
  <dc:creator>Diane Hill</dc:creator>
  <cp:lastModifiedBy>Bruce, Lillian</cp:lastModifiedBy>
  <cp:revision>120</cp:revision>
  <dcterms:created xsi:type="dcterms:W3CDTF">2023-03-22T15:03:35Z</dcterms:created>
  <dcterms:modified xsi:type="dcterms:W3CDTF">2024-02-21T14:41:22Z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