
<file path=[Content_Types].xml><?xml version="1.0" encoding="utf-8"?>
<Types xmlns="http://schemas.openxmlformats.org/package/2006/content-types">
  <Default Extension="png" ContentType="image/png"/>
  <Default Extension="jpeg" ContentType="image/jpeg"/>
  <Default Extension="m4a" ContentType="audio/mp4"/>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5"/>
  </p:sldMasterIdLst>
  <p:notesMasterIdLst>
    <p:notesMasterId r:id="rId22"/>
  </p:notesMasterIdLst>
  <p:sldIdLst>
    <p:sldId id="256" r:id="rId6"/>
    <p:sldId id="259" r:id="rId7"/>
    <p:sldId id="260" r:id="rId8"/>
    <p:sldId id="262" r:id="rId9"/>
    <p:sldId id="267" r:id="rId10"/>
    <p:sldId id="266" r:id="rId11"/>
    <p:sldId id="296" r:id="rId12"/>
    <p:sldId id="293" r:id="rId13"/>
    <p:sldId id="290" r:id="rId14"/>
    <p:sldId id="291" r:id="rId15"/>
    <p:sldId id="300" r:id="rId16"/>
    <p:sldId id="273" r:id="rId17"/>
    <p:sldId id="275" r:id="rId18"/>
    <p:sldId id="272" r:id="rId19"/>
    <p:sldId id="271" r:id="rId20"/>
    <p:sldId id="274" r:id="rId21"/>
  </p:sldIdLst>
  <p:sldSz cx="9144000" cy="6858000" type="screen4x3"/>
  <p:notesSz cx="6858000" cy="91440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eilly, Val" initials="RV" lastIdx="6" clrIdx="0">
    <p:extLst>
      <p:ext uri="{19B8F6BF-5375-455C-9EA6-DF929625EA0E}">
        <p15:presenceInfo xmlns:p15="http://schemas.microsoft.com/office/powerpoint/2012/main" userId="S-1-5-21-155252513-1967951128-3498227145-2326283" providerId="AD"/>
      </p:ext>
    </p:extLst>
  </p:cmAuthor>
  <p:cmAuthor id="2" name="Karen Pawelczyk" initials="KP" lastIdx="1" clrIdx="1">
    <p:extLst>
      <p:ext uri="{19B8F6BF-5375-455C-9EA6-DF929625EA0E}">
        <p15:presenceInfo xmlns:p15="http://schemas.microsoft.com/office/powerpoint/2012/main" userId="Karen Pawelczyk"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loop="1"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1" autoAdjust="0"/>
    <p:restoredTop sz="94599" autoAdjust="0"/>
  </p:normalViewPr>
  <p:slideViewPr>
    <p:cSldViewPr>
      <p:cViewPr varScale="1">
        <p:scale>
          <a:sx n="66" d="100"/>
          <a:sy n="66" d="100"/>
        </p:scale>
        <p:origin x="1280" y="40"/>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6.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presProps" Target="presProps.xml"/><Relationship Id="rId5" Type="http://schemas.openxmlformats.org/officeDocument/2006/relationships/slideMaster" Target="slideMasters/slideMaster1.xml"/><Relationship Id="rId15" Type="http://schemas.openxmlformats.org/officeDocument/2006/relationships/slide" Target="slides/slide10.xml"/><Relationship Id="rId23"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4" Type="http://schemas.openxmlformats.org/officeDocument/2006/relationships/customXml" Target="../customXml/item4.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tableStyles" Target="tableStyles.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6-17T10:41:01.397" idx="6">
    <p:pos x="10" y="10"/>
    <p:text>Have a slide at the end saying thank you so everyone sure it's finished and give PPH contact details if any questions?</p:text>
    <p:extLst>
      <p:ext uri="{C676402C-5697-4E1C-873F-D02D1690AC5C}">
        <p15:threadingInfo xmlns:p15="http://schemas.microsoft.com/office/powerpoint/2012/main" timeZoneBias="-6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xmlns="" id="{98550556-D5FE-4196-8C4E-2A52BB4FDCDB}"/>
              </a:ext>
            </a:extLst>
          </p:cNvPr>
          <p:cNvSpPr>
            <a:spLocks noGrp="1" noChangeArrowheads="1"/>
          </p:cNvSpPr>
          <p:nvPr>
            <p:ph type="hdr" sz="quarter"/>
          </p:nvPr>
        </p:nvSpPr>
        <p:spPr bwMode="auto">
          <a:xfrm>
            <a:off x="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200">
                <a:latin typeface="Arial" charset="0"/>
                <a:ea typeface="ＭＳ Ｐゴシック" pitchFamily="-108" charset="-128"/>
              </a:defRPr>
            </a:lvl1pPr>
          </a:lstStyle>
          <a:p>
            <a:pPr>
              <a:defRPr/>
            </a:pPr>
            <a:endParaRPr lang="en-US"/>
          </a:p>
        </p:txBody>
      </p:sp>
      <p:sp>
        <p:nvSpPr>
          <p:cNvPr id="3075" name="Rectangle 3">
            <a:extLst>
              <a:ext uri="{FF2B5EF4-FFF2-40B4-BE49-F238E27FC236}">
                <a16:creationId xmlns:a16="http://schemas.microsoft.com/office/drawing/2014/main" xmlns="" id="{AA2B0F15-E623-4014-BAE1-5E82B54425CE}"/>
              </a:ext>
            </a:extLst>
          </p:cNvPr>
          <p:cNvSpPr>
            <a:spLocks noGrp="1" noChangeArrowheads="1"/>
          </p:cNvSpPr>
          <p:nvPr>
            <p:ph type="dt" idx="1"/>
          </p:nvPr>
        </p:nvSpPr>
        <p:spPr bwMode="auto">
          <a:xfrm>
            <a:off x="3886200" y="0"/>
            <a:ext cx="29718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200">
                <a:latin typeface="Arial" charset="0"/>
                <a:ea typeface="ＭＳ Ｐゴシック" pitchFamily="-108" charset="-128"/>
              </a:defRPr>
            </a:lvl1pPr>
          </a:lstStyle>
          <a:p>
            <a:pPr>
              <a:defRPr/>
            </a:pPr>
            <a:endParaRPr lang="en-US"/>
          </a:p>
        </p:txBody>
      </p:sp>
      <p:sp>
        <p:nvSpPr>
          <p:cNvPr id="2052" name="Rectangle 4">
            <a:extLst>
              <a:ext uri="{FF2B5EF4-FFF2-40B4-BE49-F238E27FC236}">
                <a16:creationId xmlns:a16="http://schemas.microsoft.com/office/drawing/2014/main" xmlns="" id="{E6658CA0-C5B7-454B-A968-079E384FB156}"/>
              </a:ext>
            </a:extLst>
          </p:cNvPr>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a:extLst>
              <a:ext uri="{FF2B5EF4-FFF2-40B4-BE49-F238E27FC236}">
                <a16:creationId xmlns:a16="http://schemas.microsoft.com/office/drawing/2014/main" xmlns="" id="{4DE1F5E0-6595-447B-AB15-5289E6DA7D2D}"/>
              </a:ext>
            </a:extLst>
          </p:cNvPr>
          <p:cNvSpPr>
            <a:spLocks noGrp="1" noChangeArrowheads="1"/>
          </p:cNvSpPr>
          <p:nvPr>
            <p:ph type="body" sz="quarter" idx="3"/>
          </p:nvPr>
        </p:nvSpPr>
        <p:spPr bwMode="auto">
          <a:xfrm>
            <a:off x="914400" y="4343400"/>
            <a:ext cx="50292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8" name="Rectangle 6">
            <a:extLst>
              <a:ext uri="{FF2B5EF4-FFF2-40B4-BE49-F238E27FC236}">
                <a16:creationId xmlns:a16="http://schemas.microsoft.com/office/drawing/2014/main" xmlns="" id="{3EF589AB-6F88-4046-856F-4798D60A48E0}"/>
              </a:ext>
            </a:extLst>
          </p:cNvPr>
          <p:cNvSpPr>
            <a:spLocks noGrp="1" noChangeArrowheads="1"/>
          </p:cNvSpPr>
          <p:nvPr>
            <p:ph type="ftr" sz="quarter" idx="4"/>
          </p:nvPr>
        </p:nvSpPr>
        <p:spPr bwMode="auto">
          <a:xfrm>
            <a:off x="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defRPr sz="1200">
                <a:latin typeface="Arial" charset="0"/>
                <a:ea typeface="ＭＳ Ｐゴシック" pitchFamily="-108" charset="-128"/>
              </a:defRPr>
            </a:lvl1pPr>
          </a:lstStyle>
          <a:p>
            <a:pPr>
              <a:defRPr/>
            </a:pPr>
            <a:endParaRPr lang="en-US"/>
          </a:p>
        </p:txBody>
      </p:sp>
      <p:sp>
        <p:nvSpPr>
          <p:cNvPr id="3079" name="Rectangle 7">
            <a:extLst>
              <a:ext uri="{FF2B5EF4-FFF2-40B4-BE49-F238E27FC236}">
                <a16:creationId xmlns:a16="http://schemas.microsoft.com/office/drawing/2014/main" xmlns="" id="{B425E23E-B89E-4709-9B2B-E71C468BBAB1}"/>
              </a:ext>
            </a:extLst>
          </p:cNvPr>
          <p:cNvSpPr>
            <a:spLocks noGrp="1" noChangeArrowheads="1"/>
          </p:cNvSpPr>
          <p:nvPr>
            <p:ph type="sldNum" sz="quarter" idx="5"/>
          </p:nvPr>
        </p:nvSpPr>
        <p:spPr bwMode="auto">
          <a:xfrm>
            <a:off x="3886200" y="8686800"/>
            <a:ext cx="2971800" cy="4572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lvl1pPr algn="r">
              <a:defRPr sz="1200"/>
            </a:lvl1pPr>
          </a:lstStyle>
          <a:p>
            <a:pPr>
              <a:defRPr/>
            </a:pPr>
            <a:fld id="{7BAE781C-2706-4DFB-81B4-AB45C57CA76A}" type="slidenum">
              <a:rPr lang="en-US" altLang="en-US"/>
              <a:pPr>
                <a:defRPr/>
              </a:pPr>
              <a:t>‹#›</a:t>
            </a:fld>
            <a:endParaRPr lang="en-US" altLang="en-US"/>
          </a:p>
        </p:txBody>
      </p:sp>
    </p:spTree>
    <p:extLst>
      <p:ext uri="{BB962C8B-B14F-4D97-AF65-F5344CB8AC3E}">
        <p14:creationId xmlns:p14="http://schemas.microsoft.com/office/powerpoint/2010/main" val="259122021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108" charset="-128"/>
        <a:cs typeface="+mn-cs"/>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108"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108"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108"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108" charset="-128"/>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7">
            <a:extLst>
              <a:ext uri="{FF2B5EF4-FFF2-40B4-BE49-F238E27FC236}">
                <a16:creationId xmlns:a16="http://schemas.microsoft.com/office/drawing/2014/main" xmlns="" id="{42A90CF1-2624-40F7-9DA9-584CBE37FA32}"/>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49C2D7F8-39C6-4449-8D45-C5CDFDDFFCE2}" type="slidenum">
              <a:rPr lang="en-US" altLang="en-US" sz="1200" smtClean="0"/>
              <a:pPr/>
              <a:t>1</a:t>
            </a:fld>
            <a:endParaRPr lang="en-US" altLang="en-US" sz="1200"/>
          </a:p>
        </p:txBody>
      </p:sp>
      <p:sp>
        <p:nvSpPr>
          <p:cNvPr id="4099" name="Rectangle 2">
            <a:extLst>
              <a:ext uri="{FF2B5EF4-FFF2-40B4-BE49-F238E27FC236}">
                <a16:creationId xmlns:a16="http://schemas.microsoft.com/office/drawing/2014/main" xmlns="" id="{26E8C2A7-0A4E-4953-9820-4C21815735A5}"/>
              </a:ext>
            </a:extLst>
          </p:cNvPr>
          <p:cNvSpPr>
            <a:spLocks noGrp="1" noRot="1" noChangeAspect="1" noChangeArrowheads="1" noTextEdit="1"/>
          </p:cNvSpPr>
          <p:nvPr>
            <p:ph type="sldImg"/>
          </p:nvPr>
        </p:nvSpPr>
        <p:spPr>
          <a:ln/>
        </p:spPr>
      </p:sp>
      <p:sp>
        <p:nvSpPr>
          <p:cNvPr id="4100" name="Rectangle 3">
            <a:extLst>
              <a:ext uri="{FF2B5EF4-FFF2-40B4-BE49-F238E27FC236}">
                <a16:creationId xmlns:a16="http://schemas.microsoft.com/office/drawing/2014/main" xmlns="" id="{0F2EBA82-98B0-41BE-AF67-25B577BEBADD}"/>
              </a:ext>
            </a:extLst>
          </p:cNvPr>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latin typeface="Arial" panose="020B0604020202020204" pitchFamily="34" charset="0"/>
              <a:ea typeface="ＭＳ Ｐゴシック" panose="020B0600070205080204" pitchFamily="34" charset="-128"/>
            </a:endParaRPr>
          </a:p>
        </p:txBody>
      </p:sp>
    </p:spTree>
    <p:extLst>
      <p:ext uri="{BB962C8B-B14F-4D97-AF65-F5344CB8AC3E}">
        <p14:creationId xmlns:p14="http://schemas.microsoft.com/office/powerpoint/2010/main" val="23204638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GB" dirty="0"/>
          </a:p>
        </p:txBody>
      </p:sp>
      <p:sp>
        <p:nvSpPr>
          <p:cNvPr id="4" name="Slide Number Placeholder 3"/>
          <p:cNvSpPr>
            <a:spLocks noGrp="1"/>
          </p:cNvSpPr>
          <p:nvPr>
            <p:ph type="sldNum" sz="quarter" idx="10"/>
          </p:nvPr>
        </p:nvSpPr>
        <p:spPr/>
        <p:txBody>
          <a:bodyPr/>
          <a:lstStyle/>
          <a:p>
            <a:pPr>
              <a:defRPr/>
            </a:pPr>
            <a:fld id="{7BAE781C-2706-4DFB-81B4-AB45C57CA76A}" type="slidenum">
              <a:rPr lang="en-US" altLang="en-US" smtClean="0"/>
              <a:pPr>
                <a:defRPr/>
              </a:pPr>
              <a:t>5</a:t>
            </a:fld>
            <a:endParaRPr lang="en-US" altLang="en-US"/>
          </a:p>
        </p:txBody>
      </p:sp>
    </p:spTree>
    <p:extLst>
      <p:ext uri="{BB962C8B-B14F-4D97-AF65-F5344CB8AC3E}">
        <p14:creationId xmlns:p14="http://schemas.microsoft.com/office/powerpoint/2010/main" val="29005198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endParaRPr lang="en-GB"/>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endParaRPr lang="en-GB"/>
          </a:p>
        </p:txBody>
      </p:sp>
      <p:sp>
        <p:nvSpPr>
          <p:cNvPr id="4" name="Rectangle 4">
            <a:extLst>
              <a:ext uri="{FF2B5EF4-FFF2-40B4-BE49-F238E27FC236}">
                <a16:creationId xmlns:a16="http://schemas.microsoft.com/office/drawing/2014/main" xmlns="" id="{EFA1C385-0DD6-4253-8540-86BAB5121F97}"/>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xmlns="" id="{4E0AEFCA-F459-4EA5-9B5A-5571A0923DB4}"/>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xmlns="" id="{466B7163-2EF4-448B-879D-9AB3BEAA557D}"/>
              </a:ext>
            </a:extLst>
          </p:cNvPr>
          <p:cNvSpPr>
            <a:spLocks noGrp="1" noChangeArrowheads="1"/>
          </p:cNvSpPr>
          <p:nvPr>
            <p:ph type="sldNum" sz="quarter" idx="12"/>
          </p:nvPr>
        </p:nvSpPr>
        <p:spPr>
          <a:ln/>
        </p:spPr>
        <p:txBody>
          <a:bodyPr/>
          <a:lstStyle>
            <a:lvl1pPr>
              <a:defRPr/>
            </a:lvl1pPr>
          </a:lstStyle>
          <a:p>
            <a:pPr>
              <a:defRPr/>
            </a:pPr>
            <a:fld id="{B27AB972-5B35-48F7-A2D1-F3C88AE4EF45}" type="slidenum">
              <a:rPr lang="en-US" altLang="en-US"/>
              <a:pPr>
                <a:defRPr/>
              </a:pPr>
              <a:t>‹#›</a:t>
            </a:fld>
            <a:endParaRPr lang="en-US" altLang="en-US"/>
          </a:p>
        </p:txBody>
      </p:sp>
    </p:spTree>
    <p:extLst>
      <p:ext uri="{BB962C8B-B14F-4D97-AF65-F5344CB8AC3E}">
        <p14:creationId xmlns:p14="http://schemas.microsoft.com/office/powerpoint/2010/main" val="37197118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xmlns="" id="{ED2678DC-86CE-4745-A40E-EA8DFBF07609}"/>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xmlns="" id="{E7EB5E3D-ADBA-4788-8554-797AE246C30E}"/>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xmlns="" id="{A1051FDC-F49E-431B-97CB-40EF2525842E}"/>
              </a:ext>
            </a:extLst>
          </p:cNvPr>
          <p:cNvSpPr>
            <a:spLocks noGrp="1" noChangeArrowheads="1"/>
          </p:cNvSpPr>
          <p:nvPr>
            <p:ph type="sldNum" sz="quarter" idx="12"/>
          </p:nvPr>
        </p:nvSpPr>
        <p:spPr>
          <a:ln/>
        </p:spPr>
        <p:txBody>
          <a:bodyPr/>
          <a:lstStyle>
            <a:lvl1pPr>
              <a:defRPr/>
            </a:lvl1pPr>
          </a:lstStyle>
          <a:p>
            <a:pPr>
              <a:defRPr/>
            </a:pPr>
            <a:fld id="{861F8924-ACF1-4035-8DDD-BD18D8AB87B8}" type="slidenum">
              <a:rPr lang="en-US" altLang="en-US"/>
              <a:pPr>
                <a:defRPr/>
              </a:pPr>
              <a:t>‹#›</a:t>
            </a:fld>
            <a:endParaRPr lang="en-US" altLang="en-US"/>
          </a:p>
        </p:txBody>
      </p:sp>
    </p:spTree>
    <p:extLst>
      <p:ext uri="{BB962C8B-B14F-4D97-AF65-F5344CB8AC3E}">
        <p14:creationId xmlns:p14="http://schemas.microsoft.com/office/powerpoint/2010/main" val="36403997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15100" y="609600"/>
            <a:ext cx="1943100" cy="54864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685800" y="609600"/>
            <a:ext cx="5676900" cy="54864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xmlns="" id="{22FFF4DD-C947-4BC6-AC26-962AD01600F1}"/>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xmlns="" id="{3A578204-579D-45E4-B617-3041BD75781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xmlns="" id="{2AEAD348-4C39-4F12-8322-0CFA9C80C124}"/>
              </a:ext>
            </a:extLst>
          </p:cNvPr>
          <p:cNvSpPr>
            <a:spLocks noGrp="1" noChangeArrowheads="1"/>
          </p:cNvSpPr>
          <p:nvPr>
            <p:ph type="sldNum" sz="quarter" idx="12"/>
          </p:nvPr>
        </p:nvSpPr>
        <p:spPr>
          <a:ln/>
        </p:spPr>
        <p:txBody>
          <a:bodyPr/>
          <a:lstStyle>
            <a:lvl1pPr>
              <a:defRPr/>
            </a:lvl1pPr>
          </a:lstStyle>
          <a:p>
            <a:pPr>
              <a:defRPr/>
            </a:pPr>
            <a:fld id="{292E6CEA-97C3-4166-858D-DCF03306F28A}" type="slidenum">
              <a:rPr lang="en-US" altLang="en-US"/>
              <a:pPr>
                <a:defRPr/>
              </a:pPr>
              <a:t>‹#›</a:t>
            </a:fld>
            <a:endParaRPr lang="en-US" altLang="en-US"/>
          </a:p>
        </p:txBody>
      </p:sp>
    </p:spTree>
    <p:extLst>
      <p:ext uri="{BB962C8B-B14F-4D97-AF65-F5344CB8AC3E}">
        <p14:creationId xmlns:p14="http://schemas.microsoft.com/office/powerpoint/2010/main" val="6913334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Rectangle 4">
            <a:extLst>
              <a:ext uri="{FF2B5EF4-FFF2-40B4-BE49-F238E27FC236}">
                <a16:creationId xmlns:a16="http://schemas.microsoft.com/office/drawing/2014/main" xmlns="" id="{FC752D0F-085C-4E84-AD16-76F995AB8F40}"/>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xmlns="" id="{67702CE6-5E2B-4D88-8F40-124C82A493E6}"/>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xmlns="" id="{A3B693F3-ECC9-493D-9FCE-2BFDF7429088}"/>
              </a:ext>
            </a:extLst>
          </p:cNvPr>
          <p:cNvSpPr>
            <a:spLocks noGrp="1" noChangeArrowheads="1"/>
          </p:cNvSpPr>
          <p:nvPr>
            <p:ph type="sldNum" sz="quarter" idx="12"/>
          </p:nvPr>
        </p:nvSpPr>
        <p:spPr>
          <a:ln/>
        </p:spPr>
        <p:txBody>
          <a:bodyPr/>
          <a:lstStyle>
            <a:lvl1pPr>
              <a:defRPr/>
            </a:lvl1pPr>
          </a:lstStyle>
          <a:p>
            <a:pPr>
              <a:defRPr/>
            </a:pPr>
            <a:fld id="{0211C6DC-8B57-4850-8FA0-F61CEB30ECC3}" type="slidenum">
              <a:rPr lang="en-US" altLang="en-US"/>
              <a:pPr>
                <a:defRPr/>
              </a:pPr>
              <a:t>‹#›</a:t>
            </a:fld>
            <a:endParaRPr lang="en-US" altLang="en-US"/>
          </a:p>
        </p:txBody>
      </p:sp>
    </p:spTree>
    <p:extLst>
      <p:ext uri="{BB962C8B-B14F-4D97-AF65-F5344CB8AC3E}">
        <p14:creationId xmlns:p14="http://schemas.microsoft.com/office/powerpoint/2010/main" val="23093474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a16="http://schemas.microsoft.com/office/drawing/2014/main" xmlns="" id="{1AAE36C6-9B6F-45C7-938E-87C9F2CB60CF}"/>
              </a:ext>
            </a:extLst>
          </p:cNvPr>
          <p:cNvSpPr>
            <a:spLocks noGrp="1" noChangeArrowheads="1"/>
          </p:cNvSpPr>
          <p:nvPr>
            <p:ph type="dt" sz="half" idx="10"/>
          </p:nvPr>
        </p:nvSpPr>
        <p:spPr>
          <a:ln/>
        </p:spPr>
        <p:txBody>
          <a:bodyPr/>
          <a:lstStyle>
            <a:lvl1pPr>
              <a:defRPr/>
            </a:lvl1pPr>
          </a:lstStyle>
          <a:p>
            <a:pPr>
              <a:defRPr/>
            </a:pPr>
            <a:endParaRPr lang="en-US"/>
          </a:p>
        </p:txBody>
      </p:sp>
      <p:sp>
        <p:nvSpPr>
          <p:cNvPr id="5" name="Rectangle 5">
            <a:extLst>
              <a:ext uri="{FF2B5EF4-FFF2-40B4-BE49-F238E27FC236}">
                <a16:creationId xmlns:a16="http://schemas.microsoft.com/office/drawing/2014/main" xmlns="" id="{10A54AE7-A823-4E01-BDCE-DE24CEDC827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6" name="Rectangle 6">
            <a:extLst>
              <a:ext uri="{FF2B5EF4-FFF2-40B4-BE49-F238E27FC236}">
                <a16:creationId xmlns:a16="http://schemas.microsoft.com/office/drawing/2014/main" xmlns="" id="{E7A2D29D-1E2E-4E75-9A04-A0C6737F660D}"/>
              </a:ext>
            </a:extLst>
          </p:cNvPr>
          <p:cNvSpPr>
            <a:spLocks noGrp="1" noChangeArrowheads="1"/>
          </p:cNvSpPr>
          <p:nvPr>
            <p:ph type="sldNum" sz="quarter" idx="12"/>
          </p:nvPr>
        </p:nvSpPr>
        <p:spPr>
          <a:ln/>
        </p:spPr>
        <p:txBody>
          <a:bodyPr/>
          <a:lstStyle>
            <a:lvl1pPr>
              <a:defRPr/>
            </a:lvl1pPr>
          </a:lstStyle>
          <a:p>
            <a:pPr>
              <a:defRPr/>
            </a:pPr>
            <a:fld id="{1616B178-EFC1-46F5-B8CF-15D0BA2783D5}" type="slidenum">
              <a:rPr lang="en-US" altLang="en-US"/>
              <a:pPr>
                <a:defRPr/>
              </a:pPr>
              <a:t>‹#›</a:t>
            </a:fld>
            <a:endParaRPr lang="en-US" altLang="en-US"/>
          </a:p>
        </p:txBody>
      </p:sp>
    </p:spTree>
    <p:extLst>
      <p:ext uri="{BB962C8B-B14F-4D97-AF65-F5344CB8AC3E}">
        <p14:creationId xmlns:p14="http://schemas.microsoft.com/office/powerpoint/2010/main" val="1559281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685800" y="1844675"/>
            <a:ext cx="3810000" cy="4251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844675"/>
            <a:ext cx="3810000" cy="425132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Rectangle 4">
            <a:extLst>
              <a:ext uri="{FF2B5EF4-FFF2-40B4-BE49-F238E27FC236}">
                <a16:creationId xmlns:a16="http://schemas.microsoft.com/office/drawing/2014/main" xmlns="" id="{888E3758-551B-4C75-89F7-FC901536B9D3}"/>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xmlns="" id="{D3A84F5B-CD86-46FB-A90A-1F92FA793D5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xmlns="" id="{8A021A8D-26A9-455F-9558-4B6E15F873F4}"/>
              </a:ext>
            </a:extLst>
          </p:cNvPr>
          <p:cNvSpPr>
            <a:spLocks noGrp="1" noChangeArrowheads="1"/>
          </p:cNvSpPr>
          <p:nvPr>
            <p:ph type="sldNum" sz="quarter" idx="12"/>
          </p:nvPr>
        </p:nvSpPr>
        <p:spPr>
          <a:ln/>
        </p:spPr>
        <p:txBody>
          <a:bodyPr/>
          <a:lstStyle>
            <a:lvl1pPr>
              <a:defRPr/>
            </a:lvl1pPr>
          </a:lstStyle>
          <a:p>
            <a:pPr>
              <a:defRPr/>
            </a:pPr>
            <a:fld id="{49FE63F7-2337-446C-9E81-4BAFEE58AFDA}" type="slidenum">
              <a:rPr lang="en-US" altLang="en-US"/>
              <a:pPr>
                <a:defRPr/>
              </a:pPr>
              <a:t>‹#›</a:t>
            </a:fld>
            <a:endParaRPr lang="en-US" altLang="en-US"/>
          </a:p>
        </p:txBody>
      </p:sp>
    </p:spTree>
    <p:extLst>
      <p:ext uri="{BB962C8B-B14F-4D97-AF65-F5344CB8AC3E}">
        <p14:creationId xmlns:p14="http://schemas.microsoft.com/office/powerpoint/2010/main" val="18718196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Rectangle 4">
            <a:extLst>
              <a:ext uri="{FF2B5EF4-FFF2-40B4-BE49-F238E27FC236}">
                <a16:creationId xmlns:a16="http://schemas.microsoft.com/office/drawing/2014/main" xmlns="" id="{F6615467-B95F-4466-9555-AECCB06BD382}"/>
              </a:ext>
            </a:extLst>
          </p:cNvPr>
          <p:cNvSpPr>
            <a:spLocks noGrp="1" noChangeArrowheads="1"/>
          </p:cNvSpPr>
          <p:nvPr>
            <p:ph type="dt" sz="half" idx="10"/>
          </p:nvPr>
        </p:nvSpPr>
        <p:spPr>
          <a:ln/>
        </p:spPr>
        <p:txBody>
          <a:bodyPr/>
          <a:lstStyle>
            <a:lvl1pPr>
              <a:defRPr/>
            </a:lvl1pPr>
          </a:lstStyle>
          <a:p>
            <a:pPr>
              <a:defRPr/>
            </a:pPr>
            <a:endParaRPr lang="en-US"/>
          </a:p>
        </p:txBody>
      </p:sp>
      <p:sp>
        <p:nvSpPr>
          <p:cNvPr id="8" name="Rectangle 5">
            <a:extLst>
              <a:ext uri="{FF2B5EF4-FFF2-40B4-BE49-F238E27FC236}">
                <a16:creationId xmlns:a16="http://schemas.microsoft.com/office/drawing/2014/main" xmlns="" id="{64AF652A-8521-4FAC-9F78-5267AB388A95}"/>
              </a:ext>
            </a:extLst>
          </p:cNvPr>
          <p:cNvSpPr>
            <a:spLocks noGrp="1" noChangeArrowheads="1"/>
          </p:cNvSpPr>
          <p:nvPr>
            <p:ph type="ftr" sz="quarter" idx="11"/>
          </p:nvPr>
        </p:nvSpPr>
        <p:spPr>
          <a:ln/>
        </p:spPr>
        <p:txBody>
          <a:bodyPr/>
          <a:lstStyle>
            <a:lvl1pPr>
              <a:defRPr/>
            </a:lvl1pPr>
          </a:lstStyle>
          <a:p>
            <a:pPr>
              <a:defRPr/>
            </a:pPr>
            <a:endParaRPr lang="en-US"/>
          </a:p>
        </p:txBody>
      </p:sp>
      <p:sp>
        <p:nvSpPr>
          <p:cNvPr id="9" name="Rectangle 6">
            <a:extLst>
              <a:ext uri="{FF2B5EF4-FFF2-40B4-BE49-F238E27FC236}">
                <a16:creationId xmlns:a16="http://schemas.microsoft.com/office/drawing/2014/main" xmlns="" id="{A578D859-DAC7-495B-88BA-517F71A86501}"/>
              </a:ext>
            </a:extLst>
          </p:cNvPr>
          <p:cNvSpPr>
            <a:spLocks noGrp="1" noChangeArrowheads="1"/>
          </p:cNvSpPr>
          <p:nvPr>
            <p:ph type="sldNum" sz="quarter" idx="12"/>
          </p:nvPr>
        </p:nvSpPr>
        <p:spPr>
          <a:ln/>
        </p:spPr>
        <p:txBody>
          <a:bodyPr/>
          <a:lstStyle>
            <a:lvl1pPr>
              <a:defRPr/>
            </a:lvl1pPr>
          </a:lstStyle>
          <a:p>
            <a:pPr>
              <a:defRPr/>
            </a:pPr>
            <a:fld id="{DA0B4738-0588-48DB-B355-12A4D5DA649D}" type="slidenum">
              <a:rPr lang="en-US" altLang="en-US"/>
              <a:pPr>
                <a:defRPr/>
              </a:pPr>
              <a:t>‹#›</a:t>
            </a:fld>
            <a:endParaRPr lang="en-US" altLang="en-US"/>
          </a:p>
        </p:txBody>
      </p:sp>
    </p:spTree>
    <p:extLst>
      <p:ext uri="{BB962C8B-B14F-4D97-AF65-F5344CB8AC3E}">
        <p14:creationId xmlns:p14="http://schemas.microsoft.com/office/powerpoint/2010/main" val="232944587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Rectangle 4">
            <a:extLst>
              <a:ext uri="{FF2B5EF4-FFF2-40B4-BE49-F238E27FC236}">
                <a16:creationId xmlns:a16="http://schemas.microsoft.com/office/drawing/2014/main" xmlns="" id="{F71D8A4D-B3B2-4394-B246-BB618BE7F680}"/>
              </a:ext>
            </a:extLst>
          </p:cNvPr>
          <p:cNvSpPr>
            <a:spLocks noGrp="1" noChangeArrowheads="1"/>
          </p:cNvSpPr>
          <p:nvPr>
            <p:ph type="dt" sz="half" idx="10"/>
          </p:nvPr>
        </p:nvSpPr>
        <p:spPr>
          <a:ln/>
        </p:spPr>
        <p:txBody>
          <a:bodyPr/>
          <a:lstStyle>
            <a:lvl1pPr>
              <a:defRPr/>
            </a:lvl1pPr>
          </a:lstStyle>
          <a:p>
            <a:pPr>
              <a:defRPr/>
            </a:pPr>
            <a:endParaRPr lang="en-US"/>
          </a:p>
        </p:txBody>
      </p:sp>
      <p:sp>
        <p:nvSpPr>
          <p:cNvPr id="4" name="Rectangle 5">
            <a:extLst>
              <a:ext uri="{FF2B5EF4-FFF2-40B4-BE49-F238E27FC236}">
                <a16:creationId xmlns:a16="http://schemas.microsoft.com/office/drawing/2014/main" xmlns="" id="{BE21DB3D-8435-4101-8E17-5745DEED9008}"/>
              </a:ext>
            </a:extLst>
          </p:cNvPr>
          <p:cNvSpPr>
            <a:spLocks noGrp="1" noChangeArrowheads="1"/>
          </p:cNvSpPr>
          <p:nvPr>
            <p:ph type="ftr" sz="quarter" idx="11"/>
          </p:nvPr>
        </p:nvSpPr>
        <p:spPr>
          <a:ln/>
        </p:spPr>
        <p:txBody>
          <a:bodyPr/>
          <a:lstStyle>
            <a:lvl1pPr>
              <a:defRPr/>
            </a:lvl1pPr>
          </a:lstStyle>
          <a:p>
            <a:pPr>
              <a:defRPr/>
            </a:pPr>
            <a:endParaRPr lang="en-US"/>
          </a:p>
        </p:txBody>
      </p:sp>
      <p:sp>
        <p:nvSpPr>
          <p:cNvPr id="5" name="Rectangle 6">
            <a:extLst>
              <a:ext uri="{FF2B5EF4-FFF2-40B4-BE49-F238E27FC236}">
                <a16:creationId xmlns:a16="http://schemas.microsoft.com/office/drawing/2014/main" xmlns="" id="{344C7680-3D98-4880-8C92-547181101F8B}"/>
              </a:ext>
            </a:extLst>
          </p:cNvPr>
          <p:cNvSpPr>
            <a:spLocks noGrp="1" noChangeArrowheads="1"/>
          </p:cNvSpPr>
          <p:nvPr>
            <p:ph type="sldNum" sz="quarter" idx="12"/>
          </p:nvPr>
        </p:nvSpPr>
        <p:spPr>
          <a:ln/>
        </p:spPr>
        <p:txBody>
          <a:bodyPr/>
          <a:lstStyle>
            <a:lvl1pPr>
              <a:defRPr/>
            </a:lvl1pPr>
          </a:lstStyle>
          <a:p>
            <a:pPr>
              <a:defRPr/>
            </a:pPr>
            <a:fld id="{657A25B6-ACCE-4377-812E-5284C9F8D049}" type="slidenum">
              <a:rPr lang="en-US" altLang="en-US"/>
              <a:pPr>
                <a:defRPr/>
              </a:pPr>
              <a:t>‹#›</a:t>
            </a:fld>
            <a:endParaRPr lang="en-US" altLang="en-US"/>
          </a:p>
        </p:txBody>
      </p:sp>
    </p:spTree>
    <p:extLst>
      <p:ext uri="{BB962C8B-B14F-4D97-AF65-F5344CB8AC3E}">
        <p14:creationId xmlns:p14="http://schemas.microsoft.com/office/powerpoint/2010/main" val="2977934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a16="http://schemas.microsoft.com/office/drawing/2014/main" xmlns="" id="{DCF024C8-BA8F-43DA-9D4F-46E3A56833AC}"/>
              </a:ext>
            </a:extLst>
          </p:cNvPr>
          <p:cNvSpPr>
            <a:spLocks noGrp="1" noChangeArrowheads="1"/>
          </p:cNvSpPr>
          <p:nvPr>
            <p:ph type="dt" sz="half" idx="10"/>
          </p:nvPr>
        </p:nvSpPr>
        <p:spPr>
          <a:ln/>
        </p:spPr>
        <p:txBody>
          <a:bodyPr/>
          <a:lstStyle>
            <a:lvl1pPr>
              <a:defRPr/>
            </a:lvl1pPr>
          </a:lstStyle>
          <a:p>
            <a:pPr>
              <a:defRPr/>
            </a:pPr>
            <a:endParaRPr lang="en-US"/>
          </a:p>
        </p:txBody>
      </p:sp>
      <p:sp>
        <p:nvSpPr>
          <p:cNvPr id="3" name="Rectangle 5">
            <a:extLst>
              <a:ext uri="{FF2B5EF4-FFF2-40B4-BE49-F238E27FC236}">
                <a16:creationId xmlns:a16="http://schemas.microsoft.com/office/drawing/2014/main" xmlns="" id="{19B447A2-1169-47CD-BF95-DDBC6A4F64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4" name="Rectangle 6">
            <a:extLst>
              <a:ext uri="{FF2B5EF4-FFF2-40B4-BE49-F238E27FC236}">
                <a16:creationId xmlns:a16="http://schemas.microsoft.com/office/drawing/2014/main" xmlns="" id="{CBF9AD70-D60B-4D6A-8A37-CD8E9B5DE6BD}"/>
              </a:ext>
            </a:extLst>
          </p:cNvPr>
          <p:cNvSpPr>
            <a:spLocks noGrp="1" noChangeArrowheads="1"/>
          </p:cNvSpPr>
          <p:nvPr>
            <p:ph type="sldNum" sz="quarter" idx="12"/>
          </p:nvPr>
        </p:nvSpPr>
        <p:spPr>
          <a:ln/>
        </p:spPr>
        <p:txBody>
          <a:bodyPr/>
          <a:lstStyle>
            <a:lvl1pPr>
              <a:defRPr/>
            </a:lvl1pPr>
          </a:lstStyle>
          <a:p>
            <a:pPr>
              <a:defRPr/>
            </a:pPr>
            <a:fld id="{41CB3A63-2D54-4883-B610-2FA24261C7DD}" type="slidenum">
              <a:rPr lang="en-US" altLang="en-US"/>
              <a:pPr>
                <a:defRPr/>
              </a:pPr>
              <a:t>‹#›</a:t>
            </a:fld>
            <a:endParaRPr lang="en-US" altLang="en-US"/>
          </a:p>
        </p:txBody>
      </p:sp>
    </p:spTree>
    <p:extLst>
      <p:ext uri="{BB962C8B-B14F-4D97-AF65-F5344CB8AC3E}">
        <p14:creationId xmlns:p14="http://schemas.microsoft.com/office/powerpoint/2010/main" val="2885671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xmlns="" id="{68EAF297-373A-4BB5-BB8F-1910C69DA5C9}"/>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xmlns="" id="{502D77B8-A5B0-41BA-984A-71077E3846D7}"/>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xmlns="" id="{3C2FDB9D-0A20-46B3-BFC5-D50B1C247E96}"/>
              </a:ext>
            </a:extLst>
          </p:cNvPr>
          <p:cNvSpPr>
            <a:spLocks noGrp="1" noChangeArrowheads="1"/>
          </p:cNvSpPr>
          <p:nvPr>
            <p:ph type="sldNum" sz="quarter" idx="12"/>
          </p:nvPr>
        </p:nvSpPr>
        <p:spPr>
          <a:ln/>
        </p:spPr>
        <p:txBody>
          <a:bodyPr/>
          <a:lstStyle>
            <a:lvl1pPr>
              <a:defRPr/>
            </a:lvl1pPr>
          </a:lstStyle>
          <a:p>
            <a:pPr>
              <a:defRPr/>
            </a:pPr>
            <a:fld id="{6EE01B4F-D2D9-4716-912D-7B4E88E2CE43}" type="slidenum">
              <a:rPr lang="en-US" altLang="en-US"/>
              <a:pPr>
                <a:defRPr/>
              </a:pPr>
              <a:t>‹#›</a:t>
            </a:fld>
            <a:endParaRPr lang="en-US" altLang="en-US"/>
          </a:p>
        </p:txBody>
      </p:sp>
    </p:spTree>
    <p:extLst>
      <p:ext uri="{BB962C8B-B14F-4D97-AF65-F5344CB8AC3E}">
        <p14:creationId xmlns:p14="http://schemas.microsoft.com/office/powerpoint/2010/main" val="190667022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a16="http://schemas.microsoft.com/office/drawing/2014/main" xmlns="" id="{C02461EF-C65A-4329-9E39-5D366C5C898C}"/>
              </a:ext>
            </a:extLst>
          </p:cNvPr>
          <p:cNvSpPr>
            <a:spLocks noGrp="1" noChangeArrowheads="1"/>
          </p:cNvSpPr>
          <p:nvPr>
            <p:ph type="dt" sz="half" idx="10"/>
          </p:nvPr>
        </p:nvSpPr>
        <p:spPr>
          <a:ln/>
        </p:spPr>
        <p:txBody>
          <a:bodyPr/>
          <a:lstStyle>
            <a:lvl1pPr>
              <a:defRPr/>
            </a:lvl1pPr>
          </a:lstStyle>
          <a:p>
            <a:pPr>
              <a:defRPr/>
            </a:pPr>
            <a:endParaRPr lang="en-US"/>
          </a:p>
        </p:txBody>
      </p:sp>
      <p:sp>
        <p:nvSpPr>
          <p:cNvPr id="6" name="Rectangle 5">
            <a:extLst>
              <a:ext uri="{FF2B5EF4-FFF2-40B4-BE49-F238E27FC236}">
                <a16:creationId xmlns:a16="http://schemas.microsoft.com/office/drawing/2014/main" xmlns="" id="{0D0579E3-B0FE-4A10-8839-5A15AF7AC5C1}"/>
              </a:ext>
            </a:extLst>
          </p:cNvPr>
          <p:cNvSpPr>
            <a:spLocks noGrp="1" noChangeArrowheads="1"/>
          </p:cNvSpPr>
          <p:nvPr>
            <p:ph type="ftr" sz="quarter" idx="11"/>
          </p:nvPr>
        </p:nvSpPr>
        <p:spPr>
          <a:ln/>
        </p:spPr>
        <p:txBody>
          <a:bodyPr/>
          <a:lstStyle>
            <a:lvl1pPr>
              <a:defRPr/>
            </a:lvl1pPr>
          </a:lstStyle>
          <a:p>
            <a:pPr>
              <a:defRPr/>
            </a:pPr>
            <a:endParaRPr lang="en-US"/>
          </a:p>
        </p:txBody>
      </p:sp>
      <p:sp>
        <p:nvSpPr>
          <p:cNvPr id="7" name="Rectangle 6">
            <a:extLst>
              <a:ext uri="{FF2B5EF4-FFF2-40B4-BE49-F238E27FC236}">
                <a16:creationId xmlns:a16="http://schemas.microsoft.com/office/drawing/2014/main" xmlns="" id="{04371114-CA08-4258-9B8F-E0C2C7CFFF22}"/>
              </a:ext>
            </a:extLst>
          </p:cNvPr>
          <p:cNvSpPr>
            <a:spLocks noGrp="1" noChangeArrowheads="1"/>
          </p:cNvSpPr>
          <p:nvPr>
            <p:ph type="sldNum" sz="quarter" idx="12"/>
          </p:nvPr>
        </p:nvSpPr>
        <p:spPr>
          <a:ln/>
        </p:spPr>
        <p:txBody>
          <a:bodyPr/>
          <a:lstStyle>
            <a:lvl1pPr>
              <a:defRPr/>
            </a:lvl1pPr>
          </a:lstStyle>
          <a:p>
            <a:pPr>
              <a:defRPr/>
            </a:pPr>
            <a:fld id="{D72B0492-455E-43D2-8171-6DE4354806C7}" type="slidenum">
              <a:rPr lang="en-US" altLang="en-US"/>
              <a:pPr>
                <a:defRPr/>
              </a:pPr>
              <a:t>‹#›</a:t>
            </a:fld>
            <a:endParaRPr lang="en-US" altLang="en-US"/>
          </a:p>
        </p:txBody>
      </p:sp>
    </p:spTree>
    <p:extLst>
      <p:ext uri="{BB962C8B-B14F-4D97-AF65-F5344CB8AC3E}">
        <p14:creationId xmlns:p14="http://schemas.microsoft.com/office/powerpoint/2010/main" val="271515705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Whoosh">
            <a:extLst>
              <a:ext uri="{FF2B5EF4-FFF2-40B4-BE49-F238E27FC236}">
                <a16:creationId xmlns:a16="http://schemas.microsoft.com/office/drawing/2014/main" xmlns="" id="{65CA0A30-DC62-4C2D-AD5B-689F1895E392}"/>
              </a:ext>
            </a:extLst>
          </p:cNvPr>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0" y="3733800"/>
            <a:ext cx="9144000" cy="296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2">
            <a:extLst>
              <a:ext uri="{FF2B5EF4-FFF2-40B4-BE49-F238E27FC236}">
                <a16:creationId xmlns:a16="http://schemas.microsoft.com/office/drawing/2014/main" xmlns="" id="{478CD314-1E22-4BC6-875B-8A4217CA32C1}"/>
              </a:ext>
            </a:extLst>
          </p:cNvPr>
          <p:cNvSpPr>
            <a:spLocks noGrp="1" noChangeArrowheads="1"/>
          </p:cNvSpPr>
          <p:nvPr>
            <p:ph type="title"/>
          </p:nvPr>
        </p:nvSpPr>
        <p:spPr bwMode="auto">
          <a:xfrm>
            <a:off x="685800" y="609600"/>
            <a:ext cx="7772400" cy="8747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Rectangle 3">
            <a:extLst>
              <a:ext uri="{FF2B5EF4-FFF2-40B4-BE49-F238E27FC236}">
                <a16:creationId xmlns:a16="http://schemas.microsoft.com/office/drawing/2014/main" xmlns="" id="{CF1FDDE8-C733-4418-80F2-954AA1DF25FE}"/>
              </a:ext>
            </a:extLst>
          </p:cNvPr>
          <p:cNvSpPr>
            <a:spLocks noGrp="1" noChangeArrowheads="1"/>
          </p:cNvSpPr>
          <p:nvPr>
            <p:ph type="body" idx="1"/>
          </p:nvPr>
        </p:nvSpPr>
        <p:spPr bwMode="auto">
          <a:xfrm>
            <a:off x="685800" y="1844675"/>
            <a:ext cx="7772400" cy="425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2" name="Rectangle 4">
            <a:extLst>
              <a:ext uri="{FF2B5EF4-FFF2-40B4-BE49-F238E27FC236}">
                <a16:creationId xmlns:a16="http://schemas.microsoft.com/office/drawing/2014/main" xmlns="" id="{C2C69F23-9124-40BA-9234-53A9605630C2}"/>
              </a:ext>
            </a:extLst>
          </p:cNvPr>
          <p:cNvSpPr>
            <a:spLocks noGrp="1" noChangeArrowheads="1"/>
          </p:cNvSpPr>
          <p:nvPr>
            <p:ph type="dt" sz="half" idx="2"/>
          </p:nvPr>
        </p:nvSpPr>
        <p:spPr bwMode="auto">
          <a:xfrm>
            <a:off x="6858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sz="1400">
                <a:latin typeface="Arial" charset="0"/>
                <a:ea typeface="ＭＳ Ｐゴシック" pitchFamily="-108" charset="-128"/>
              </a:defRPr>
            </a:lvl1pPr>
          </a:lstStyle>
          <a:p>
            <a:pPr>
              <a:defRPr/>
            </a:pPr>
            <a:endParaRPr lang="en-US"/>
          </a:p>
        </p:txBody>
      </p:sp>
      <p:sp>
        <p:nvSpPr>
          <p:cNvPr id="1029" name="Rectangle 5">
            <a:extLst>
              <a:ext uri="{FF2B5EF4-FFF2-40B4-BE49-F238E27FC236}">
                <a16:creationId xmlns:a16="http://schemas.microsoft.com/office/drawing/2014/main" xmlns="" id="{D65560F7-75A1-4AFE-A069-B8B42376EABF}"/>
              </a:ext>
            </a:extLst>
          </p:cNvPr>
          <p:cNvSpPr>
            <a:spLocks noGrp="1" noChangeArrowheads="1"/>
          </p:cNvSpPr>
          <p:nvPr>
            <p:ph type="ftr" sz="quarter" idx="3"/>
          </p:nvPr>
        </p:nvSpPr>
        <p:spPr bwMode="auto">
          <a:xfrm>
            <a:off x="3124200" y="6248400"/>
            <a:ext cx="28956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1400">
                <a:latin typeface="Arial" charset="0"/>
                <a:ea typeface="ＭＳ Ｐゴシック" pitchFamily="-108" charset="-128"/>
              </a:defRPr>
            </a:lvl1pPr>
          </a:lstStyle>
          <a:p>
            <a:pPr>
              <a:defRPr/>
            </a:pPr>
            <a:endParaRPr lang="en-US"/>
          </a:p>
        </p:txBody>
      </p:sp>
      <p:sp>
        <p:nvSpPr>
          <p:cNvPr id="1030" name="Rectangle 6">
            <a:extLst>
              <a:ext uri="{FF2B5EF4-FFF2-40B4-BE49-F238E27FC236}">
                <a16:creationId xmlns:a16="http://schemas.microsoft.com/office/drawing/2014/main" xmlns="" id="{B41DE970-689D-46B1-BCE2-6ED8DF0C2567}"/>
              </a:ext>
            </a:extLst>
          </p:cNvPr>
          <p:cNvSpPr>
            <a:spLocks noGrp="1" noChangeArrowheads="1"/>
          </p:cNvSpPr>
          <p:nvPr>
            <p:ph type="sldNum" sz="quarter" idx="4"/>
          </p:nvPr>
        </p:nvSpPr>
        <p:spPr bwMode="auto">
          <a:xfrm>
            <a:off x="6553200" y="6248400"/>
            <a:ext cx="1905000" cy="457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32F2EB3A-BE51-443A-A31C-4128841BBE2A}"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200">
          <a:solidFill>
            <a:schemeClr val="tx2"/>
          </a:solidFill>
          <a:latin typeface="+mj-lt"/>
          <a:ea typeface="+mj-ea"/>
          <a:cs typeface="+mj-cs"/>
        </a:defRPr>
      </a:lvl1pPr>
      <a:lvl2pPr algn="ctr" rtl="0" eaLnBrk="0" fontAlgn="base" hangingPunct="0">
        <a:spcBef>
          <a:spcPct val="0"/>
        </a:spcBef>
        <a:spcAft>
          <a:spcPct val="0"/>
        </a:spcAft>
        <a:defRPr sz="4200">
          <a:solidFill>
            <a:schemeClr val="tx2"/>
          </a:solidFill>
          <a:latin typeface="Arial" charset="0"/>
          <a:ea typeface="ＭＳ Ｐゴシック" pitchFamily="-108" charset="-128"/>
        </a:defRPr>
      </a:lvl2pPr>
      <a:lvl3pPr algn="ctr" rtl="0" eaLnBrk="0" fontAlgn="base" hangingPunct="0">
        <a:spcBef>
          <a:spcPct val="0"/>
        </a:spcBef>
        <a:spcAft>
          <a:spcPct val="0"/>
        </a:spcAft>
        <a:defRPr sz="4200">
          <a:solidFill>
            <a:schemeClr val="tx2"/>
          </a:solidFill>
          <a:latin typeface="Arial" charset="0"/>
          <a:ea typeface="ＭＳ Ｐゴシック" pitchFamily="-108" charset="-128"/>
        </a:defRPr>
      </a:lvl3pPr>
      <a:lvl4pPr algn="ctr" rtl="0" eaLnBrk="0" fontAlgn="base" hangingPunct="0">
        <a:spcBef>
          <a:spcPct val="0"/>
        </a:spcBef>
        <a:spcAft>
          <a:spcPct val="0"/>
        </a:spcAft>
        <a:defRPr sz="4200">
          <a:solidFill>
            <a:schemeClr val="tx2"/>
          </a:solidFill>
          <a:latin typeface="Arial" charset="0"/>
          <a:ea typeface="ＭＳ Ｐゴシック" pitchFamily="-108" charset="-128"/>
        </a:defRPr>
      </a:lvl4pPr>
      <a:lvl5pPr algn="ctr" rtl="0" eaLnBrk="0" fontAlgn="base" hangingPunct="0">
        <a:spcBef>
          <a:spcPct val="0"/>
        </a:spcBef>
        <a:spcAft>
          <a:spcPct val="0"/>
        </a:spcAft>
        <a:defRPr sz="4200">
          <a:solidFill>
            <a:schemeClr val="tx2"/>
          </a:solidFill>
          <a:latin typeface="Arial" charset="0"/>
          <a:ea typeface="ＭＳ Ｐゴシック" pitchFamily="-108" charset="-128"/>
        </a:defRPr>
      </a:lvl5pPr>
      <a:lvl6pPr marL="457200" algn="ctr" rtl="0" fontAlgn="base">
        <a:spcBef>
          <a:spcPct val="0"/>
        </a:spcBef>
        <a:spcAft>
          <a:spcPct val="0"/>
        </a:spcAft>
        <a:defRPr sz="4200">
          <a:solidFill>
            <a:schemeClr val="tx2"/>
          </a:solidFill>
          <a:latin typeface="Arial" charset="0"/>
          <a:ea typeface="ＭＳ Ｐゴシック" pitchFamily="-108" charset="-128"/>
        </a:defRPr>
      </a:lvl6pPr>
      <a:lvl7pPr marL="914400" algn="ctr" rtl="0" fontAlgn="base">
        <a:spcBef>
          <a:spcPct val="0"/>
        </a:spcBef>
        <a:spcAft>
          <a:spcPct val="0"/>
        </a:spcAft>
        <a:defRPr sz="4200">
          <a:solidFill>
            <a:schemeClr val="tx2"/>
          </a:solidFill>
          <a:latin typeface="Arial" charset="0"/>
          <a:ea typeface="ＭＳ Ｐゴシック" pitchFamily="-108" charset="-128"/>
        </a:defRPr>
      </a:lvl7pPr>
      <a:lvl8pPr marL="1371600" algn="ctr" rtl="0" fontAlgn="base">
        <a:spcBef>
          <a:spcPct val="0"/>
        </a:spcBef>
        <a:spcAft>
          <a:spcPct val="0"/>
        </a:spcAft>
        <a:defRPr sz="4200">
          <a:solidFill>
            <a:schemeClr val="tx2"/>
          </a:solidFill>
          <a:latin typeface="Arial" charset="0"/>
          <a:ea typeface="ＭＳ Ｐゴシック" pitchFamily="-108" charset="-128"/>
        </a:defRPr>
      </a:lvl8pPr>
      <a:lvl9pPr marL="1828800" algn="ctr" rtl="0" fontAlgn="base">
        <a:spcBef>
          <a:spcPct val="0"/>
        </a:spcBef>
        <a:spcAft>
          <a:spcPct val="0"/>
        </a:spcAft>
        <a:defRPr sz="4200">
          <a:solidFill>
            <a:schemeClr val="tx2"/>
          </a:solidFill>
          <a:latin typeface="Arial" charset="0"/>
          <a:ea typeface="ＭＳ Ｐゴシック" pitchFamily="-108" charset="-128"/>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Layout" Target="../slideLayouts/slideLayout1.xml"/><Relationship Id="rId7" Type="http://schemas.openxmlformats.org/officeDocument/2006/relationships/image" Target="../media/image3.jpeg"/><Relationship Id="rId2" Type="http://schemas.openxmlformats.org/officeDocument/2006/relationships/audio" Target="../media/media1.m4a"/><Relationship Id="rId1" Type="http://schemas.microsoft.com/office/2007/relationships/media" Target="../media/media1.m4a"/><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0.m4a"/><Relationship Id="rId1" Type="http://schemas.microsoft.com/office/2007/relationships/media" Target="../media/media10.m4a"/><Relationship Id="rId6" Type="http://schemas.openxmlformats.org/officeDocument/2006/relationships/image" Target="../media/image7.png"/><Relationship Id="rId5" Type="http://schemas.openxmlformats.org/officeDocument/2006/relationships/image" Target="../media/image4.png"/><Relationship Id="rId4" Type="http://schemas.openxmlformats.org/officeDocument/2006/relationships/image" Target="../media/image11.jpeg"/></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1.m4a"/><Relationship Id="rId1" Type="http://schemas.microsoft.com/office/2007/relationships/media" Target="../media/media11.m4a"/><Relationship Id="rId5" Type="http://schemas.openxmlformats.org/officeDocument/2006/relationships/image" Target="../media/image7.pn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2.m4a"/><Relationship Id="rId1" Type="http://schemas.microsoft.com/office/2007/relationships/media" Target="../media/media12.m4a"/><Relationship Id="rId5" Type="http://schemas.openxmlformats.org/officeDocument/2006/relationships/image" Target="../media/image7.pn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3.m4a"/><Relationship Id="rId1" Type="http://schemas.microsoft.com/office/2007/relationships/media" Target="../media/media13.m4a"/><Relationship Id="rId5" Type="http://schemas.openxmlformats.org/officeDocument/2006/relationships/image" Target="../media/image5.pn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14.m4a"/><Relationship Id="rId1" Type="http://schemas.microsoft.com/office/2007/relationships/media" Target="../media/media14.m4a"/><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12.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15.m4a"/><Relationship Id="rId1" Type="http://schemas.microsoft.com/office/2007/relationships/media" Target="../media/media15.m4a"/><Relationship Id="rId5" Type="http://schemas.openxmlformats.org/officeDocument/2006/relationships/image" Target="../media/image5.pn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16.m4a"/><Relationship Id="rId1" Type="http://schemas.microsoft.com/office/2007/relationships/media" Target="../media/media16.m4a"/><Relationship Id="rId6" Type="http://schemas.openxmlformats.org/officeDocument/2006/relationships/comments" Target="../comments/comment1.xml"/><Relationship Id="rId5" Type="http://schemas.openxmlformats.org/officeDocument/2006/relationships/image" Target="../media/image7.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2.m4a"/><Relationship Id="rId1" Type="http://schemas.microsoft.com/office/2007/relationships/media" Target="../media/media2.m4a"/><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3.m4a"/><Relationship Id="rId1" Type="http://schemas.microsoft.com/office/2007/relationships/media" Target="../media/media3.m4a"/><Relationship Id="rId5" Type="http://schemas.openxmlformats.org/officeDocument/2006/relationships/image" Target="../media/image5.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audio" Target="../media/media4.m4a"/><Relationship Id="rId1" Type="http://schemas.microsoft.com/office/2007/relationships/media" Target="../media/media4.m4a"/><Relationship Id="rId5" Type="http://schemas.openxmlformats.org/officeDocument/2006/relationships/image" Target="../media/image5.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5.png"/><Relationship Id="rId2" Type="http://schemas.openxmlformats.org/officeDocument/2006/relationships/audio" Target="../media/media5.m4a"/><Relationship Id="rId1" Type="http://schemas.microsoft.com/office/2007/relationships/media" Target="../media/media5.m4a"/><Relationship Id="rId6" Type="http://schemas.openxmlformats.org/officeDocument/2006/relationships/image" Target="../media/image4.png"/><Relationship Id="rId5" Type="http://schemas.openxmlformats.org/officeDocument/2006/relationships/image" Target="../media/image6.png"/><Relationship Id="rId4" Type="http://schemas.openxmlformats.org/officeDocument/2006/relationships/notesSlide" Target="../notesSlides/notesSlide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audio" Target="../media/media6.m4a"/><Relationship Id="rId1" Type="http://schemas.microsoft.com/office/2007/relationships/media" Target="../media/media6.m4a"/><Relationship Id="rId5" Type="http://schemas.openxmlformats.org/officeDocument/2006/relationships/image" Target="../media/image7.pn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slideLayout" Target="../slideLayouts/slideLayout2.xml"/><Relationship Id="rId7" Type="http://schemas.openxmlformats.org/officeDocument/2006/relationships/image" Target="../media/image4.png"/><Relationship Id="rId2" Type="http://schemas.openxmlformats.org/officeDocument/2006/relationships/audio" Target="../media/media7.m4a"/><Relationship Id="rId1" Type="http://schemas.microsoft.com/office/2007/relationships/media" Target="../media/media7.m4a"/><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8.m4a"/><Relationship Id="rId1" Type="http://schemas.microsoft.com/office/2007/relationships/media" Target="../media/media8.m4a"/><Relationship Id="rId5" Type="http://schemas.openxmlformats.org/officeDocument/2006/relationships/image" Target="../media/image7.png"/><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9.m4a"/><Relationship Id="rId1" Type="http://schemas.microsoft.com/office/2007/relationships/media" Target="../media/media9.m4a"/><Relationship Id="rId5" Type="http://schemas.openxmlformats.org/officeDocument/2006/relationships/image" Target="../media/image7.png"/><Relationship Id="rId4"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6" descr="Whoosh">
            <a:extLst>
              <a:ext uri="{FF2B5EF4-FFF2-40B4-BE49-F238E27FC236}">
                <a16:creationId xmlns:a16="http://schemas.microsoft.com/office/drawing/2014/main" xmlns="" id="{E6B9F0B2-F84D-439B-9B45-6BAE248C80C9}"/>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0" y="3733800"/>
            <a:ext cx="9144000" cy="2965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75" name="Rectangle 2">
            <a:extLst>
              <a:ext uri="{FF2B5EF4-FFF2-40B4-BE49-F238E27FC236}">
                <a16:creationId xmlns:a16="http://schemas.microsoft.com/office/drawing/2014/main" xmlns="" id="{35053DC3-847C-415C-962C-01F3D0C8C3F6}"/>
              </a:ext>
            </a:extLst>
          </p:cNvPr>
          <p:cNvSpPr>
            <a:spLocks noGrp="1" noChangeArrowheads="1"/>
          </p:cNvSpPr>
          <p:nvPr>
            <p:ph type="ctrTitle"/>
          </p:nvPr>
        </p:nvSpPr>
        <p:spPr>
          <a:xfrm>
            <a:off x="685800" y="1676400"/>
            <a:ext cx="7772400" cy="1143000"/>
          </a:xfrm>
        </p:spPr>
        <p:txBody>
          <a:bodyPr/>
          <a:lstStyle/>
          <a:p>
            <a:pPr eaLnBrk="1" hangingPunct="1"/>
            <a:r>
              <a:rPr lang="en-US" altLang="en-US"/>
              <a:t>Vaccine Management in Schools</a:t>
            </a:r>
          </a:p>
        </p:txBody>
      </p:sp>
      <p:sp>
        <p:nvSpPr>
          <p:cNvPr id="3076" name="Rectangle 3">
            <a:extLst>
              <a:ext uri="{FF2B5EF4-FFF2-40B4-BE49-F238E27FC236}">
                <a16:creationId xmlns:a16="http://schemas.microsoft.com/office/drawing/2014/main" xmlns="" id="{FE121339-E542-40DD-BD19-52C9FEF04A65}"/>
              </a:ext>
            </a:extLst>
          </p:cNvPr>
          <p:cNvSpPr>
            <a:spLocks noGrp="1" noChangeArrowheads="1"/>
          </p:cNvSpPr>
          <p:nvPr>
            <p:ph type="subTitle" idx="1"/>
          </p:nvPr>
        </p:nvSpPr>
        <p:spPr>
          <a:xfrm>
            <a:off x="1371600" y="3276600"/>
            <a:ext cx="6400800" cy="1752600"/>
          </a:xfrm>
        </p:spPr>
        <p:txBody>
          <a:bodyPr/>
          <a:lstStyle/>
          <a:p>
            <a:pPr eaLnBrk="1" hangingPunct="1"/>
            <a:endParaRPr lang="en-US" altLang="en-US" dirty="0"/>
          </a:p>
          <a:p>
            <a:pPr eaLnBrk="1" hangingPunct="1"/>
            <a:r>
              <a:rPr lang="en-US" altLang="en-US" dirty="0" smtClean="0"/>
              <a:t>Karen </a:t>
            </a:r>
            <a:r>
              <a:rPr lang="en-US" altLang="en-US" dirty="0"/>
              <a:t>Pawelczyk </a:t>
            </a:r>
          </a:p>
          <a:p>
            <a:pPr eaLnBrk="1" hangingPunct="1"/>
            <a:endParaRPr lang="en-US" altLang="en-US" dirty="0"/>
          </a:p>
        </p:txBody>
      </p:sp>
      <p:pic>
        <p:nvPicPr>
          <p:cNvPr id="3077" name="Picture 4" descr="NHSGG&amp;C*SPOT">
            <a:extLst>
              <a:ext uri="{FF2B5EF4-FFF2-40B4-BE49-F238E27FC236}">
                <a16:creationId xmlns:a16="http://schemas.microsoft.com/office/drawing/2014/main" xmlns="" id="{614F083F-D12B-42EE-9FF8-DF038C5C981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696200" y="211138"/>
            <a:ext cx="1219200" cy="876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8" name="Picture 10" descr="delivering">
            <a:extLst>
              <a:ext uri="{FF2B5EF4-FFF2-40B4-BE49-F238E27FC236}">
                <a16:creationId xmlns:a16="http://schemas.microsoft.com/office/drawing/2014/main" xmlns="" id="{667C8106-45EC-44B4-85E3-304F7DAF9F4A}"/>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52400" y="6172200"/>
            <a:ext cx="2160588" cy="550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9" name="Audio 2">
            <a:hlinkClick r:id="" action="ppaction://media"/>
            <a:extLst>
              <a:ext uri="{FF2B5EF4-FFF2-40B4-BE49-F238E27FC236}">
                <a16:creationId xmlns:a16="http://schemas.microsoft.com/office/drawing/2014/main" xmlns="" id="{DA445282-88F3-4ADF-8726-ADB24A34CA30}"/>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udio 1">
            <a:hlinkClick r:id="" action="ppaction://media"/>
            <a:extLst>
              <a:ext uri="{FF2B5EF4-FFF2-40B4-BE49-F238E27FC236}">
                <a16:creationId xmlns:a16="http://schemas.microsoft.com/office/drawing/2014/main" xmlns="" id="{52C1401E-0A25-4C6B-B1EC-02C7729E6997}"/>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udio 4">
            <a:hlinkClick r:id="" action="ppaction://media"/>
            <a:extLst>
              <a:ext uri="{FF2B5EF4-FFF2-40B4-BE49-F238E27FC236}">
                <a16:creationId xmlns:a16="http://schemas.microsoft.com/office/drawing/2014/main" xmlns="" id="{6027EF3A-2D4A-49BB-A329-BC7E0091BDA8}"/>
              </a:ext>
            </a:extLst>
          </p:cNvPr>
          <p:cNvPicPr>
            <a:picLocks noChangeAspect="1"/>
          </p:cNvPicPr>
          <p:nvPr>
            <a:audioFile r:link="rId2"/>
            <p:extLst>
              <p:ext uri="{DAA4B4D4-6D71-4841-9C94-3DE7FCFB9230}">
                <p14:media xmlns:p14="http://schemas.microsoft.com/office/powerpoint/2010/main" r:embed="rId1"/>
              </p:ext>
            </p:extLst>
          </p:nvPr>
        </p:nvPicPr>
        <p:blipFill>
          <a:blip r:embed="rId9" cstate="print"/>
          <a:stretch>
            <a:fillRect/>
          </a:stretch>
        </p:blipFill>
        <p:spPr>
          <a:xfrm>
            <a:off x="8521700" y="6235700"/>
            <a:ext cx="406400" cy="406400"/>
          </a:xfrm>
          <a:prstGeom prst="rect">
            <a:avLst/>
          </a:prstGeom>
        </p:spPr>
      </p:pic>
    </p:spTree>
  </p:cSld>
  <p:clrMapOvr>
    <a:masterClrMapping/>
  </p:clrMapOvr>
  <p:transition spd="slow" advTm="1303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xmlns="" id="{6B61676E-D6A7-46B1-8CC4-70970E5AA646}"/>
              </a:ext>
            </a:extLst>
          </p:cNvPr>
          <p:cNvSpPr>
            <a:spLocks noGrp="1" noChangeArrowheads="1"/>
          </p:cNvSpPr>
          <p:nvPr>
            <p:ph type="title"/>
          </p:nvPr>
        </p:nvSpPr>
        <p:spPr>
          <a:xfrm>
            <a:off x="468313" y="620713"/>
            <a:ext cx="7772400" cy="874712"/>
          </a:xfrm>
        </p:spPr>
        <p:txBody>
          <a:bodyPr/>
          <a:lstStyle/>
          <a:p>
            <a:r>
              <a:rPr lang="en-GB" altLang="en-US"/>
              <a:t>Validation</a:t>
            </a:r>
          </a:p>
        </p:txBody>
      </p:sp>
      <p:pic>
        <p:nvPicPr>
          <p:cNvPr id="13315" name="Picture 2" descr="C:\Users\PAWELKA507\AppData\Local\Microsoft\Windows\Temporary Internet Files\Content.Outlook\EACMKSGB\IMG_2828 (3).jpg">
            <a:extLst>
              <a:ext uri="{FF2B5EF4-FFF2-40B4-BE49-F238E27FC236}">
                <a16:creationId xmlns:a16="http://schemas.microsoft.com/office/drawing/2014/main" xmlns="" id="{33D4B0AE-E00F-47E0-B477-2827410B8D9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2051050" y="1557338"/>
            <a:ext cx="5732463" cy="4895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Audio 15">
            <a:hlinkClick r:id="" action="ppaction://media"/>
            <a:extLst>
              <a:ext uri="{FF2B5EF4-FFF2-40B4-BE49-F238E27FC236}">
                <a16:creationId xmlns:a16="http://schemas.microsoft.com/office/drawing/2014/main" xmlns="" id="{5A14FDE7-7CF5-4D17-8866-745A68B2EBA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udio 2">
            <a:hlinkClick r:id="" action="ppaction://media"/>
            <a:extLst>
              <a:ext uri="{FF2B5EF4-FFF2-40B4-BE49-F238E27FC236}">
                <a16:creationId xmlns:a16="http://schemas.microsoft.com/office/drawing/2014/main" xmlns="" id="{852612ED-7E19-48B9-ADEF-A9C1D9C6B141}"/>
              </a:ext>
            </a:extLst>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8318500" y="6032500"/>
            <a:ext cx="609600" cy="609600"/>
          </a:xfrm>
          <a:prstGeom prst="rect">
            <a:avLst/>
          </a:prstGeom>
        </p:spPr>
      </p:pic>
    </p:spTree>
  </p:cSld>
  <p:clrMapOvr>
    <a:masterClrMapping/>
  </p:clrMapOvr>
  <p:transition spd="slow" advTm="5491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3">
            <a:extLst>
              <a:ext uri="{FF2B5EF4-FFF2-40B4-BE49-F238E27FC236}">
                <a16:creationId xmlns:a16="http://schemas.microsoft.com/office/drawing/2014/main" xmlns="" id="{37A5F1D0-6180-40C8-8B3B-C179699DA870}"/>
              </a:ext>
            </a:extLst>
          </p:cNvPr>
          <p:cNvSpPr>
            <a:spLocks noChangeArrowheads="1"/>
          </p:cNvSpPr>
          <p:nvPr/>
        </p:nvSpPr>
        <p:spPr bwMode="auto">
          <a:xfrm>
            <a:off x="683568" y="980728"/>
            <a:ext cx="7920608" cy="44627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lgn="ctr">
              <a:spcBef>
                <a:spcPct val="0"/>
              </a:spcBef>
              <a:buFontTx/>
              <a:buNone/>
            </a:pPr>
            <a:r>
              <a:rPr lang="en-GB" altLang="en-US" sz="2000" b="1" dirty="0"/>
              <a:t>Vaccine porter will be clearly labelled indicating priority issue vaccine enclosed. Staff must use this stock before opening vaccine porter with new supplies</a:t>
            </a:r>
          </a:p>
          <a:p>
            <a:pPr algn="ctr">
              <a:spcBef>
                <a:spcPct val="0"/>
              </a:spcBef>
              <a:buFontTx/>
              <a:buNone/>
            </a:pPr>
            <a:endParaRPr lang="en-GB" altLang="en-US" sz="2000" b="1" dirty="0"/>
          </a:p>
          <a:p>
            <a:pPr>
              <a:spcBef>
                <a:spcPct val="0"/>
              </a:spcBef>
              <a:buFontTx/>
              <a:buNone/>
            </a:pPr>
            <a:r>
              <a:rPr lang="en-GB" altLang="en-US" sz="1600" dirty="0"/>
              <a:t>PDC risk assess all vaccine </a:t>
            </a:r>
            <a:r>
              <a:rPr lang="en-GB" altLang="en-US" sz="1600" dirty="0" smtClean="0"/>
              <a:t>returns and review data </a:t>
            </a:r>
            <a:r>
              <a:rPr lang="en-GB" altLang="en-US" sz="1600" dirty="0"/>
              <a:t>to ensure suitable for </a:t>
            </a:r>
            <a:r>
              <a:rPr lang="en-GB" altLang="en-US" sz="1600" dirty="0" smtClean="0"/>
              <a:t>re-issue.</a:t>
            </a:r>
          </a:p>
          <a:p>
            <a:pPr>
              <a:spcBef>
                <a:spcPct val="0"/>
              </a:spcBef>
              <a:buFontTx/>
              <a:buNone/>
            </a:pPr>
            <a:endParaRPr lang="en-GB" altLang="en-US" sz="1600" dirty="0"/>
          </a:p>
          <a:p>
            <a:pPr algn="ctr">
              <a:spcBef>
                <a:spcPct val="0"/>
              </a:spcBef>
              <a:buFontTx/>
              <a:buNone/>
            </a:pPr>
            <a:r>
              <a:rPr lang="en-GB" altLang="en-US" sz="2400" b="1" dirty="0" smtClean="0"/>
              <a:t>DO NOT TOUCH OR REMOVE LOG TAG FROM HELAPET.</a:t>
            </a:r>
          </a:p>
          <a:p>
            <a:pPr algn="ctr">
              <a:spcBef>
                <a:spcPct val="0"/>
              </a:spcBef>
              <a:buFontTx/>
              <a:buNone/>
            </a:pPr>
            <a:r>
              <a:rPr lang="en-GB" altLang="en-US" sz="2400" b="1" dirty="0" smtClean="0"/>
              <a:t> </a:t>
            </a:r>
            <a:r>
              <a:rPr lang="en-GB" altLang="en-US" sz="2400" b="1" u="sng" dirty="0" smtClean="0"/>
              <a:t>MINIMISE THE NUMBER OF OPENINGS TO ENSURE COLD CHAIN IS MAINTAINED</a:t>
            </a:r>
            <a:endParaRPr lang="en-GB" altLang="en-US" sz="2400" b="1" u="sng" dirty="0"/>
          </a:p>
          <a:p>
            <a:pPr>
              <a:spcBef>
                <a:spcPct val="0"/>
              </a:spcBef>
              <a:buFontTx/>
              <a:buNone/>
            </a:pPr>
            <a:endParaRPr lang="en-GB" altLang="en-US" sz="1600" dirty="0"/>
          </a:p>
          <a:p>
            <a:pPr>
              <a:spcBef>
                <a:spcPct val="0"/>
              </a:spcBef>
              <a:buFontTx/>
              <a:buNone/>
            </a:pPr>
            <a:endParaRPr lang="en-GB" altLang="en-US" sz="1600" b="1" dirty="0"/>
          </a:p>
          <a:p>
            <a:pPr>
              <a:spcBef>
                <a:spcPct val="0"/>
              </a:spcBef>
              <a:buFontTx/>
              <a:buNone/>
            </a:pPr>
            <a:endParaRPr lang="en-GB" altLang="en-US" sz="1600" b="1" dirty="0"/>
          </a:p>
          <a:p>
            <a:pPr algn="ctr">
              <a:spcBef>
                <a:spcPct val="0"/>
              </a:spcBef>
              <a:buFontTx/>
              <a:buNone/>
            </a:pPr>
            <a:endParaRPr lang="en-GB" altLang="en-US" sz="1600" dirty="0"/>
          </a:p>
          <a:p>
            <a:pPr>
              <a:spcBef>
                <a:spcPct val="0"/>
              </a:spcBef>
              <a:buFontTx/>
              <a:buNone/>
            </a:pPr>
            <a:endParaRPr lang="en-GB" altLang="en-US" sz="1200" dirty="0"/>
          </a:p>
        </p:txBody>
      </p:sp>
      <p:pic>
        <p:nvPicPr>
          <p:cNvPr id="14339" name="Audio 7">
            <a:hlinkClick r:id="" action="ppaction://media"/>
            <a:extLst>
              <a:ext uri="{FF2B5EF4-FFF2-40B4-BE49-F238E27FC236}">
                <a16:creationId xmlns:a16="http://schemas.microsoft.com/office/drawing/2014/main" xmlns="" id="{020BE693-D32B-4C10-B203-824163BFAA5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Audio 10">
            <a:hlinkClick r:id="" action="ppaction://media"/>
            <a:extLst>
              <a:ext uri="{FF2B5EF4-FFF2-40B4-BE49-F238E27FC236}">
                <a16:creationId xmlns:a16="http://schemas.microsoft.com/office/drawing/2014/main" xmlns="" id="{025D1B59-D7DF-4212-A254-E05A51849DBC}"/>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cSld>
  <p:clrMapOvr>
    <a:masterClrMapping/>
  </p:clrMapOvr>
  <p:transition spd="slow" advTm="9225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11"/>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xmlns="" id="{CBEC19E1-4EFF-464F-A520-67424739B75F}"/>
              </a:ext>
            </a:extLst>
          </p:cNvPr>
          <p:cNvSpPr>
            <a:spLocks noGrp="1" noChangeArrowheads="1"/>
          </p:cNvSpPr>
          <p:nvPr>
            <p:ph type="title"/>
          </p:nvPr>
        </p:nvSpPr>
        <p:spPr>
          <a:xfrm>
            <a:off x="395288" y="1052513"/>
            <a:ext cx="7885112" cy="4968875"/>
          </a:xfrm>
        </p:spPr>
        <p:txBody>
          <a:bodyPr/>
          <a:lstStyle/>
          <a:p>
            <a:r>
              <a:rPr lang="en-GB" altLang="en-US" sz="2400" b="1" dirty="0"/>
              <a:t>Vaccine check </a:t>
            </a:r>
            <a:r>
              <a:rPr lang="en-GB" altLang="en-US" sz="2400" dirty="0"/>
              <a:t/>
            </a:r>
            <a:br>
              <a:rPr lang="en-GB" altLang="en-US" sz="2400" dirty="0"/>
            </a:br>
            <a:r>
              <a:rPr lang="en-GB" altLang="en-US" sz="2400" dirty="0" smtClean="0"/>
              <a:t>It </a:t>
            </a:r>
            <a:r>
              <a:rPr lang="en-GB" altLang="en-US" sz="2400" dirty="0"/>
              <a:t>is the responsibility of nursing staff to record correct batch number </a:t>
            </a:r>
            <a:br>
              <a:rPr lang="en-GB" altLang="en-US" sz="2400" dirty="0"/>
            </a:br>
            <a:r>
              <a:rPr lang="en-GB" altLang="en-US" sz="1800" dirty="0"/>
              <a:t/>
            </a:r>
            <a:br>
              <a:rPr lang="en-GB" altLang="en-US" sz="1800" dirty="0"/>
            </a:br>
            <a:r>
              <a:rPr lang="en-GB" altLang="en-US" sz="2400" b="1" dirty="0"/>
              <a:t>Vaccine Returns</a:t>
            </a:r>
            <a:br>
              <a:rPr lang="en-GB" altLang="en-US" sz="2400" b="1" dirty="0"/>
            </a:br>
            <a:r>
              <a:rPr lang="en-GB" altLang="en-US" sz="2400" dirty="0"/>
              <a:t>When returning vaccines staff must ensure they return stock in same bag they received their stock </a:t>
            </a:r>
            <a:r>
              <a:rPr lang="en-GB" altLang="en-US" sz="2400" dirty="0" smtClean="0"/>
              <a:t>.</a:t>
            </a:r>
            <a:endParaRPr lang="en-GB" altLang="en-US" sz="2400" dirty="0"/>
          </a:p>
        </p:txBody>
      </p:sp>
      <p:pic>
        <p:nvPicPr>
          <p:cNvPr id="15363" name="Audio 3">
            <a:hlinkClick r:id="" action="ppaction://media"/>
            <a:extLst>
              <a:ext uri="{FF2B5EF4-FFF2-40B4-BE49-F238E27FC236}">
                <a16:creationId xmlns:a16="http://schemas.microsoft.com/office/drawing/2014/main" xmlns="" id="{05F9701F-DF69-4F4F-A0D8-15F055A2705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udio 4">
            <a:hlinkClick r:id="" action="ppaction://media"/>
            <a:extLst>
              <a:ext uri="{FF2B5EF4-FFF2-40B4-BE49-F238E27FC236}">
                <a16:creationId xmlns:a16="http://schemas.microsoft.com/office/drawing/2014/main" xmlns="" id="{6CF354D5-72A3-4E04-9563-56D0DEA5C8D2}"/>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cSld>
  <p:clrMapOvr>
    <a:masterClrMapping/>
  </p:clrMapOvr>
  <p:transition spd="slow" advTm="69718"/>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xmlns="" id="{631278F3-1D1E-4A1A-876B-25E1B54CFC18}"/>
              </a:ext>
            </a:extLst>
          </p:cNvPr>
          <p:cNvSpPr>
            <a:spLocks noGrp="1" noChangeArrowheads="1"/>
          </p:cNvSpPr>
          <p:nvPr>
            <p:ph type="title"/>
          </p:nvPr>
        </p:nvSpPr>
        <p:spPr>
          <a:xfrm>
            <a:off x="684213" y="620713"/>
            <a:ext cx="7772400" cy="874712"/>
          </a:xfrm>
        </p:spPr>
        <p:txBody>
          <a:bodyPr/>
          <a:lstStyle/>
          <a:p>
            <a:pPr eaLnBrk="1" hangingPunct="1"/>
            <a:r>
              <a:rPr lang="en-GB" altLang="en-US" sz="2800" b="1"/>
              <a:t>Fluenz Tetra </a:t>
            </a:r>
          </a:p>
        </p:txBody>
      </p:sp>
      <p:sp>
        <p:nvSpPr>
          <p:cNvPr id="16387" name="Content Placeholder 2">
            <a:extLst>
              <a:ext uri="{FF2B5EF4-FFF2-40B4-BE49-F238E27FC236}">
                <a16:creationId xmlns:a16="http://schemas.microsoft.com/office/drawing/2014/main" xmlns="" id="{E6A8C371-16DD-43B9-A7E1-731D33C71251}"/>
              </a:ext>
            </a:extLst>
          </p:cNvPr>
          <p:cNvSpPr>
            <a:spLocks noGrp="1" noChangeArrowheads="1"/>
          </p:cNvSpPr>
          <p:nvPr>
            <p:ph idx="1"/>
          </p:nvPr>
        </p:nvSpPr>
        <p:spPr/>
        <p:txBody>
          <a:bodyPr/>
          <a:lstStyle/>
          <a:p>
            <a:pPr eaLnBrk="1" hangingPunct="1"/>
            <a:r>
              <a:rPr lang="en-GB" altLang="en-US" sz="2800" dirty="0"/>
              <a:t>Product licence allows vaccine to be transported </a:t>
            </a:r>
            <a:r>
              <a:rPr lang="en-GB" altLang="en-US" sz="2800" dirty="0" smtClean="0"/>
              <a:t>out with </a:t>
            </a:r>
            <a:r>
              <a:rPr lang="en-GB" altLang="en-US" sz="2800" dirty="0"/>
              <a:t>cold chain for 12 hours but must be destroyed thereafter</a:t>
            </a:r>
          </a:p>
          <a:p>
            <a:pPr eaLnBrk="1" hangingPunct="1"/>
            <a:r>
              <a:rPr lang="en-GB" altLang="en-US" sz="2800" dirty="0" smtClean="0"/>
              <a:t>% </a:t>
            </a:r>
            <a:r>
              <a:rPr lang="en-GB" altLang="en-US" sz="2800" dirty="0"/>
              <a:t>ambient </a:t>
            </a:r>
          </a:p>
          <a:p>
            <a:pPr eaLnBrk="1" hangingPunct="1"/>
            <a:r>
              <a:rPr lang="en-GB" altLang="en-US" sz="2800" dirty="0" smtClean="0"/>
              <a:t>% </a:t>
            </a:r>
            <a:r>
              <a:rPr lang="en-GB" altLang="en-US" sz="2800" dirty="0"/>
              <a:t>cold chain</a:t>
            </a:r>
          </a:p>
          <a:p>
            <a:pPr eaLnBrk="1" hangingPunct="1"/>
            <a:r>
              <a:rPr lang="en-GB" altLang="en-US" sz="2800" dirty="0"/>
              <a:t>Unused returns – return in container received </a:t>
            </a:r>
          </a:p>
        </p:txBody>
      </p:sp>
      <p:pic>
        <p:nvPicPr>
          <p:cNvPr id="16388" name="Audio 8">
            <a:hlinkClick r:id="" action="ppaction://media"/>
            <a:extLst>
              <a:ext uri="{FF2B5EF4-FFF2-40B4-BE49-F238E27FC236}">
                <a16:creationId xmlns:a16="http://schemas.microsoft.com/office/drawing/2014/main" xmlns="" id="{BB9D7A54-502A-42D1-BFBB-25CD1833720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udio 1">
            <a:hlinkClick r:id="" action="ppaction://media"/>
            <a:extLst>
              <a:ext uri="{FF2B5EF4-FFF2-40B4-BE49-F238E27FC236}">
                <a16:creationId xmlns:a16="http://schemas.microsoft.com/office/drawing/2014/main" xmlns="" id="{BE2099F7-388D-496F-BAE3-D8876EEF28BF}"/>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521700" y="6235700"/>
            <a:ext cx="406400" cy="406400"/>
          </a:xfrm>
          <a:prstGeom prst="rect">
            <a:avLst/>
          </a:prstGeom>
        </p:spPr>
      </p:pic>
    </p:spTree>
  </p:cSld>
  <p:clrMapOvr>
    <a:masterClrMapping/>
  </p:clrMapOvr>
  <p:transition spd="slow" advTm="70752"/>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a:extLst>
              <a:ext uri="{FF2B5EF4-FFF2-40B4-BE49-F238E27FC236}">
                <a16:creationId xmlns:a16="http://schemas.microsoft.com/office/drawing/2014/main" xmlns="" id="{0F87BFDB-C380-4913-A20C-9CC239FDC75A}"/>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5650" y="1216025"/>
            <a:ext cx="7056438" cy="4676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1" name="Audio 5">
            <a:hlinkClick r:id="" action="ppaction://media"/>
            <a:extLst>
              <a:ext uri="{FF2B5EF4-FFF2-40B4-BE49-F238E27FC236}">
                <a16:creationId xmlns:a16="http://schemas.microsoft.com/office/drawing/2014/main" xmlns="" id="{A1017588-B34E-4C09-B4C5-2652BB0A9B8F}"/>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udio 1">
            <a:hlinkClick r:id="" action="ppaction://media"/>
            <a:extLst>
              <a:ext uri="{FF2B5EF4-FFF2-40B4-BE49-F238E27FC236}">
                <a16:creationId xmlns:a16="http://schemas.microsoft.com/office/drawing/2014/main" xmlns="" id="{877E0983-8B1E-43D3-853D-CD2C264F0F76}"/>
              </a:ext>
            </a:extLst>
          </p:cNvPr>
          <p:cNvPicPr>
            <a:picLocks noChangeAspect="1"/>
          </p:cNvPicPr>
          <p:nvPr>
            <a:audioFile r:link="rId2"/>
            <p:extLst>
              <p:ext uri="{DAA4B4D4-6D71-4841-9C94-3DE7FCFB9230}">
                <p14:media xmlns:p14="http://schemas.microsoft.com/office/powerpoint/2010/main" r:embed="rId1"/>
              </p:ext>
            </p:extLst>
          </p:nvPr>
        </p:nvPicPr>
        <p:blipFill>
          <a:blip r:embed="rId6" cstate="print"/>
          <a:stretch>
            <a:fillRect/>
          </a:stretch>
        </p:blipFill>
        <p:spPr>
          <a:xfrm>
            <a:off x="8521700" y="6235700"/>
            <a:ext cx="406400" cy="406400"/>
          </a:xfrm>
          <a:prstGeom prst="rect">
            <a:avLst/>
          </a:prstGeom>
        </p:spPr>
      </p:pic>
    </p:spTree>
  </p:cSld>
  <p:clrMapOvr>
    <a:masterClrMapping/>
  </p:clrMapOvr>
  <p:transition spd="slow" advTm="30473"/>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a:extLst>
              <a:ext uri="{FF2B5EF4-FFF2-40B4-BE49-F238E27FC236}">
                <a16:creationId xmlns:a16="http://schemas.microsoft.com/office/drawing/2014/main" xmlns="" id="{013FD7C2-6784-4D28-956D-7B885EC579BD}"/>
              </a:ext>
            </a:extLst>
          </p:cNvPr>
          <p:cNvSpPr>
            <a:spLocks noGrp="1" noChangeArrowheads="1"/>
          </p:cNvSpPr>
          <p:nvPr>
            <p:ph type="title"/>
          </p:nvPr>
        </p:nvSpPr>
        <p:spPr/>
        <p:txBody>
          <a:bodyPr/>
          <a:lstStyle/>
          <a:p>
            <a:r>
              <a:rPr lang="en-GB" altLang="en-US"/>
              <a:t>Minimise waste</a:t>
            </a:r>
          </a:p>
        </p:txBody>
      </p:sp>
      <p:sp>
        <p:nvSpPr>
          <p:cNvPr id="18435" name="Content Placeholder 2">
            <a:extLst>
              <a:ext uri="{FF2B5EF4-FFF2-40B4-BE49-F238E27FC236}">
                <a16:creationId xmlns:a16="http://schemas.microsoft.com/office/drawing/2014/main" xmlns="" id="{45CA8025-CB81-48DF-9CEE-01C71725016B}"/>
              </a:ext>
            </a:extLst>
          </p:cNvPr>
          <p:cNvSpPr>
            <a:spLocks noGrp="1" noChangeArrowheads="1"/>
          </p:cNvSpPr>
          <p:nvPr>
            <p:ph idx="1"/>
          </p:nvPr>
        </p:nvSpPr>
        <p:spPr>
          <a:xfrm>
            <a:off x="827088" y="1557338"/>
            <a:ext cx="7631112" cy="4895850"/>
          </a:xfrm>
        </p:spPr>
        <p:txBody>
          <a:bodyPr/>
          <a:lstStyle/>
          <a:p>
            <a:r>
              <a:rPr lang="en-GB" altLang="en-US"/>
              <a:t>No longer recycling open packs </a:t>
            </a:r>
          </a:p>
          <a:p>
            <a:endParaRPr lang="en-GB" altLang="en-US"/>
          </a:p>
          <a:p>
            <a:r>
              <a:rPr lang="en-GB" altLang="en-US"/>
              <a:t>Ensure vaccine porter marked priority use is first</a:t>
            </a:r>
          </a:p>
          <a:p>
            <a:endParaRPr lang="en-GB" altLang="en-US"/>
          </a:p>
          <a:p>
            <a:r>
              <a:rPr lang="en-GB" altLang="en-US"/>
              <a:t>Cin bins and tissues  will be supplied with Flu vaccine only. Secondary school campaigns vaccine only will be supplied </a:t>
            </a:r>
          </a:p>
          <a:p>
            <a:endParaRPr lang="en-GB" altLang="en-US"/>
          </a:p>
        </p:txBody>
      </p:sp>
      <p:pic>
        <p:nvPicPr>
          <p:cNvPr id="18436" name="Audio 3">
            <a:hlinkClick r:id="" action="ppaction://media"/>
            <a:extLst>
              <a:ext uri="{FF2B5EF4-FFF2-40B4-BE49-F238E27FC236}">
                <a16:creationId xmlns:a16="http://schemas.microsoft.com/office/drawing/2014/main" xmlns="" id="{DF0C0A30-24B3-4771-905B-66F1394EBF0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Audio 7">
            <a:hlinkClick r:id="" action="ppaction://media"/>
            <a:extLst>
              <a:ext uri="{FF2B5EF4-FFF2-40B4-BE49-F238E27FC236}">
                <a16:creationId xmlns:a16="http://schemas.microsoft.com/office/drawing/2014/main" xmlns="" id="{C7490798-C71B-47D4-918C-9471997B0798}"/>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521700" y="6235700"/>
            <a:ext cx="406400" cy="406400"/>
          </a:xfrm>
          <a:prstGeom prst="rect">
            <a:avLst/>
          </a:prstGeom>
        </p:spPr>
      </p:pic>
    </p:spTree>
  </p:cSld>
  <p:clrMapOvr>
    <a:masterClrMapping/>
  </p:clrMapOvr>
  <p:transition spd="slow" advTm="4864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8"/>
                </p:tgtEl>
              </p:cMediaNode>
            </p:audio>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le 1">
            <a:extLst>
              <a:ext uri="{FF2B5EF4-FFF2-40B4-BE49-F238E27FC236}">
                <a16:creationId xmlns:a16="http://schemas.microsoft.com/office/drawing/2014/main" xmlns="" id="{7CA1CA00-70DB-40E1-8CD9-7B6A63D6B76C}"/>
              </a:ext>
            </a:extLst>
          </p:cNvPr>
          <p:cNvSpPr>
            <a:spLocks noGrp="1" noChangeArrowheads="1"/>
          </p:cNvSpPr>
          <p:nvPr>
            <p:ph type="title"/>
          </p:nvPr>
        </p:nvSpPr>
        <p:spPr>
          <a:xfrm>
            <a:off x="467544" y="548680"/>
            <a:ext cx="7992888" cy="5400599"/>
          </a:xfrm>
        </p:spPr>
        <p:txBody>
          <a:bodyPr/>
          <a:lstStyle/>
          <a:p>
            <a:r>
              <a:rPr lang="en-GB" altLang="en-US" sz="2800" dirty="0"/>
              <a:t>Vaccine storage and delivery managed by PDC </a:t>
            </a:r>
            <a:br>
              <a:rPr lang="en-GB" altLang="en-US" sz="2800" dirty="0"/>
            </a:br>
            <a:r>
              <a:rPr lang="en-GB" altLang="en-US" sz="2800" dirty="0" smtClean="0"/>
              <a:t>0141-201-3488</a:t>
            </a:r>
            <a:r>
              <a:rPr lang="en-GB" altLang="en-US" sz="2800" dirty="0"/>
              <a:t/>
            </a:r>
            <a:br>
              <a:rPr lang="en-GB" altLang="en-US" sz="2800" dirty="0"/>
            </a:br>
            <a:r>
              <a:rPr lang="en-GB" altLang="en-US" sz="2800" dirty="0"/>
              <a:t/>
            </a:r>
            <a:br>
              <a:rPr lang="en-GB" altLang="en-US" sz="2800" dirty="0"/>
            </a:br>
            <a:r>
              <a:rPr lang="en-GB" altLang="en-US" sz="2800" dirty="0"/>
              <a:t/>
            </a:r>
            <a:br>
              <a:rPr lang="en-GB" altLang="en-US" sz="2800" dirty="0"/>
            </a:br>
            <a:r>
              <a:rPr lang="en-GB" altLang="en-US" sz="2800" dirty="0"/>
              <a:t/>
            </a:r>
            <a:br>
              <a:rPr lang="en-GB" altLang="en-US" sz="2800" dirty="0"/>
            </a:br>
            <a:r>
              <a:rPr lang="en-GB" altLang="en-US" sz="2800" dirty="0"/>
              <a:t>Pharmacy Public health</a:t>
            </a:r>
            <a:br>
              <a:rPr lang="en-GB" altLang="en-US" sz="2800" dirty="0"/>
            </a:br>
            <a:r>
              <a:rPr lang="en-GB" altLang="en-US" sz="2800" dirty="0"/>
              <a:t> 0141- 201-4424</a:t>
            </a:r>
            <a:r>
              <a:rPr lang="en-GB" altLang="en-US" dirty="0"/>
              <a:t/>
            </a:r>
            <a:br>
              <a:rPr lang="en-GB" altLang="en-US" dirty="0"/>
            </a:br>
            <a:endParaRPr lang="en-GB" altLang="en-US" dirty="0"/>
          </a:p>
        </p:txBody>
      </p:sp>
      <p:pic>
        <p:nvPicPr>
          <p:cNvPr id="19459" name="Audio 11">
            <a:hlinkClick r:id="" action="ppaction://media"/>
            <a:extLst>
              <a:ext uri="{FF2B5EF4-FFF2-40B4-BE49-F238E27FC236}">
                <a16:creationId xmlns:a16="http://schemas.microsoft.com/office/drawing/2014/main" xmlns="" id="{29184AEF-282C-4200-A9E2-553296B1B74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Audio 6">
            <a:hlinkClick r:id="" action="ppaction://media"/>
            <a:extLst>
              <a:ext uri="{FF2B5EF4-FFF2-40B4-BE49-F238E27FC236}">
                <a16:creationId xmlns:a16="http://schemas.microsoft.com/office/drawing/2014/main" xmlns="" id="{7ABE72A9-289C-418E-9A02-7259BF25A521}"/>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cSld>
  <p:clrMapOvr>
    <a:masterClrMapping/>
  </p:clrMapOvr>
  <p:transition spd="slow" advTm="3875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7"/>
                </p:tgtEl>
              </p:cMediaNode>
            </p:audio>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xmlns="" id="{287ACF2C-ED0A-43FE-BC1B-C4886FB06608}"/>
              </a:ext>
            </a:extLst>
          </p:cNvPr>
          <p:cNvSpPr>
            <a:spLocks noGrp="1" noChangeArrowheads="1"/>
          </p:cNvSpPr>
          <p:nvPr>
            <p:ph type="title"/>
          </p:nvPr>
        </p:nvSpPr>
        <p:spPr>
          <a:xfrm>
            <a:off x="684213" y="620713"/>
            <a:ext cx="7772400" cy="874712"/>
          </a:xfrm>
        </p:spPr>
        <p:txBody>
          <a:bodyPr/>
          <a:lstStyle/>
          <a:p>
            <a:pPr eaLnBrk="1" hangingPunct="1"/>
            <a:r>
              <a:rPr lang="en-GB" altLang="en-US" sz="2800" b="1"/>
              <a:t>Learning Outcomes</a:t>
            </a:r>
          </a:p>
        </p:txBody>
      </p:sp>
      <p:sp>
        <p:nvSpPr>
          <p:cNvPr id="5123" name="Content Placeholder 2">
            <a:extLst>
              <a:ext uri="{FF2B5EF4-FFF2-40B4-BE49-F238E27FC236}">
                <a16:creationId xmlns:a16="http://schemas.microsoft.com/office/drawing/2014/main" xmlns="" id="{63445EA3-22F2-4D42-96CC-6C0843644777}"/>
              </a:ext>
            </a:extLst>
          </p:cNvPr>
          <p:cNvSpPr>
            <a:spLocks noGrp="1" noChangeArrowheads="1"/>
          </p:cNvSpPr>
          <p:nvPr>
            <p:ph idx="1"/>
          </p:nvPr>
        </p:nvSpPr>
        <p:spPr/>
        <p:txBody>
          <a:bodyPr/>
          <a:lstStyle/>
          <a:p>
            <a:pPr eaLnBrk="1" hangingPunct="1"/>
            <a:r>
              <a:rPr lang="en-GB" altLang="en-US" sz="2800"/>
              <a:t>Maintaining the cold chain</a:t>
            </a:r>
          </a:p>
          <a:p>
            <a:pPr eaLnBrk="1" hangingPunct="1"/>
            <a:r>
              <a:rPr lang="en-GB" altLang="en-US" sz="2800"/>
              <a:t>Use of vaccine porter in schools to maintain cold chain </a:t>
            </a:r>
          </a:p>
          <a:p>
            <a:pPr eaLnBrk="1" hangingPunct="1"/>
            <a:r>
              <a:rPr lang="en-GB" altLang="en-US" sz="2800"/>
              <a:t>What to look out for when you receive delivery </a:t>
            </a:r>
          </a:p>
          <a:p>
            <a:pPr eaLnBrk="1" hangingPunct="1"/>
            <a:r>
              <a:rPr lang="en-GB" altLang="en-US" sz="2800"/>
              <a:t>Stock rotation to reduce waste</a:t>
            </a:r>
          </a:p>
        </p:txBody>
      </p:sp>
      <p:pic>
        <p:nvPicPr>
          <p:cNvPr id="5124" name="Audio 1">
            <a:hlinkClick r:id="" action="ppaction://media"/>
            <a:extLst>
              <a:ext uri="{FF2B5EF4-FFF2-40B4-BE49-F238E27FC236}">
                <a16:creationId xmlns:a16="http://schemas.microsoft.com/office/drawing/2014/main" xmlns="" id="{FD8C60E7-CDFA-483B-9A45-73CD383BA4A1}"/>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udio 4">
            <a:hlinkClick r:id="" action="ppaction://media"/>
            <a:extLst>
              <a:ext uri="{FF2B5EF4-FFF2-40B4-BE49-F238E27FC236}">
                <a16:creationId xmlns:a16="http://schemas.microsoft.com/office/drawing/2014/main" xmlns="" id="{D143D64E-3C14-4B3B-AEDB-CF30C3203C39}"/>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udio 1">
            <a:hlinkClick r:id="" action="ppaction://media"/>
            <a:extLst>
              <a:ext uri="{FF2B5EF4-FFF2-40B4-BE49-F238E27FC236}">
                <a16:creationId xmlns:a16="http://schemas.microsoft.com/office/drawing/2014/main" xmlns="" id="{930F5E6F-5AA0-4542-B642-E07D08A05EC0}"/>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521700" y="6235700"/>
            <a:ext cx="406400" cy="406400"/>
          </a:xfrm>
          <a:prstGeom prst="rect">
            <a:avLst/>
          </a:prstGeom>
        </p:spPr>
      </p:pic>
    </p:spTree>
  </p:cSld>
  <p:clrMapOvr>
    <a:masterClrMapping/>
  </p:clrMapOvr>
  <p:transition spd="slow" advTm="32527"/>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7D77F9BD-EC34-4475-8100-005822BC7072}"/>
              </a:ext>
            </a:extLst>
          </p:cNvPr>
          <p:cNvSpPr>
            <a:spLocks noGrp="1" noChangeArrowheads="1"/>
          </p:cNvSpPr>
          <p:nvPr>
            <p:ph type="title"/>
          </p:nvPr>
        </p:nvSpPr>
        <p:spPr>
          <a:xfrm>
            <a:off x="611188" y="692150"/>
            <a:ext cx="7631112" cy="4691063"/>
          </a:xfrm>
        </p:spPr>
        <p:txBody>
          <a:bodyPr/>
          <a:lstStyle/>
          <a:p>
            <a:pPr eaLnBrk="1" hangingPunct="1"/>
            <a:r>
              <a:rPr lang="en-GB" altLang="en-US"/>
              <a:t>“Cold Chain”</a:t>
            </a:r>
            <a:br>
              <a:rPr lang="en-GB" altLang="en-US"/>
            </a:br>
            <a:r>
              <a:rPr lang="en-GB" altLang="en-US"/>
              <a:t/>
            </a:r>
            <a:br>
              <a:rPr lang="en-GB" altLang="en-US"/>
            </a:br>
            <a:endParaRPr lang="en-GB" altLang="en-US"/>
          </a:p>
        </p:txBody>
      </p:sp>
      <p:pic>
        <p:nvPicPr>
          <p:cNvPr id="6147" name="Audio 8">
            <a:hlinkClick r:id="" action="ppaction://media"/>
            <a:extLst>
              <a:ext uri="{FF2B5EF4-FFF2-40B4-BE49-F238E27FC236}">
                <a16:creationId xmlns:a16="http://schemas.microsoft.com/office/drawing/2014/main" xmlns="" id="{60F7F0D6-1F46-4C15-9250-69726C632B7D}"/>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udio 1">
            <a:hlinkClick r:id="" action="ppaction://media"/>
            <a:extLst>
              <a:ext uri="{FF2B5EF4-FFF2-40B4-BE49-F238E27FC236}">
                <a16:creationId xmlns:a16="http://schemas.microsoft.com/office/drawing/2014/main" xmlns="" id="{134EE640-5D0A-4B9E-9243-91E5B8148289}"/>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521700" y="6235700"/>
            <a:ext cx="406400" cy="406400"/>
          </a:xfrm>
          <a:prstGeom prst="rect">
            <a:avLst/>
          </a:prstGeom>
        </p:spPr>
      </p:pic>
    </p:spTree>
  </p:cSld>
  <p:clrMapOvr>
    <a:masterClrMapping/>
  </p:clrMapOvr>
  <p:transition spd="slow" advTm="17976"/>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a:extLst>
              <a:ext uri="{FF2B5EF4-FFF2-40B4-BE49-F238E27FC236}">
                <a16:creationId xmlns:a16="http://schemas.microsoft.com/office/drawing/2014/main" xmlns="" id="{BB38AA07-6BEC-44AB-B663-BD8359F49790}"/>
              </a:ext>
            </a:extLst>
          </p:cNvPr>
          <p:cNvSpPr>
            <a:spLocks noChangeArrowheads="1"/>
          </p:cNvSpPr>
          <p:nvPr/>
        </p:nvSpPr>
        <p:spPr bwMode="auto">
          <a:xfrm>
            <a:off x="611188" y="476250"/>
            <a:ext cx="7489825" cy="5016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latin typeface="Calibri" panose="020F0502020204030204" pitchFamily="34" charset="0"/>
              <a:cs typeface="Times New Roman" panose="02020603050405020304" pitchFamily="18" charset="0"/>
            </a:endParaRPr>
          </a:p>
          <a:p>
            <a:pPr>
              <a:spcBef>
                <a:spcPct val="0"/>
              </a:spcBef>
              <a:buFontTx/>
              <a:buNone/>
            </a:pPr>
            <a:r>
              <a:rPr lang="en-GB" altLang="en-US" sz="1600"/>
              <a:t/>
            </a:r>
            <a:br>
              <a:rPr lang="en-GB" altLang="en-US" sz="1600"/>
            </a:br>
            <a:r>
              <a:rPr lang="en-US" altLang="en-US" sz="2400">
                <a:latin typeface="Calibri" panose="020F0502020204030204" pitchFamily="34" charset="0"/>
                <a:cs typeface="Times New Roman" panose="02020603050405020304" pitchFamily="18" charset="0"/>
              </a:rPr>
              <a:t>The cold chain is the system of transporting and storing vaccines within the safe temperature range of</a:t>
            </a:r>
          </a:p>
          <a:p>
            <a:pPr>
              <a:spcBef>
                <a:spcPct val="0"/>
              </a:spcBef>
              <a:buFontTx/>
              <a:buNone/>
            </a:pPr>
            <a:r>
              <a:rPr lang="en-US" altLang="en-US" sz="2400">
                <a:latin typeface="Calibri" panose="020F0502020204030204" pitchFamily="34" charset="0"/>
                <a:cs typeface="Times New Roman" panose="02020603050405020304" pitchFamily="18" charset="0"/>
              </a:rPr>
              <a:t> +2 C to + 8 C.</a:t>
            </a:r>
          </a:p>
          <a:p>
            <a:pPr>
              <a:spcBef>
                <a:spcPct val="0"/>
              </a:spcBef>
              <a:buFontTx/>
              <a:buNone/>
            </a:pPr>
            <a:endParaRPr lang="en-US" altLang="en-US" sz="2400">
              <a:latin typeface="Calibri" panose="020F0502020204030204" pitchFamily="34" charset="0"/>
              <a:cs typeface="Times New Roman" panose="02020603050405020304" pitchFamily="18" charset="0"/>
            </a:endParaRPr>
          </a:p>
          <a:p>
            <a:pPr>
              <a:spcBef>
                <a:spcPct val="0"/>
              </a:spcBef>
              <a:buFontTx/>
              <a:buNone/>
            </a:pPr>
            <a:r>
              <a:rPr lang="en-GB" altLang="en-US" sz="1600"/>
              <a:t/>
            </a:r>
            <a:br>
              <a:rPr lang="en-GB" altLang="en-US" sz="1600"/>
            </a:br>
            <a:r>
              <a:rPr lang="en-US" altLang="en-US" sz="2400">
                <a:latin typeface="Calibri" panose="020F0502020204030204" pitchFamily="34" charset="0"/>
                <a:cs typeface="Times New Roman" panose="02020603050405020304" pitchFamily="18" charset="0"/>
              </a:rPr>
              <a:t>It begins with the manufacturer and ends with the provider at the time of administration</a:t>
            </a:r>
          </a:p>
          <a:p>
            <a:pPr>
              <a:spcBef>
                <a:spcPct val="0"/>
              </a:spcBef>
              <a:buFontTx/>
              <a:buNone/>
            </a:pPr>
            <a:endParaRPr lang="en-US" altLang="en-US" sz="2400">
              <a:latin typeface="Calibri" panose="020F0502020204030204" pitchFamily="34" charset="0"/>
              <a:cs typeface="Times New Roman" panose="02020603050405020304" pitchFamily="18" charset="0"/>
            </a:endParaRPr>
          </a:p>
          <a:p>
            <a:pPr>
              <a:spcBef>
                <a:spcPct val="0"/>
              </a:spcBef>
              <a:buFontTx/>
              <a:buNone/>
            </a:pPr>
            <a:r>
              <a:rPr lang="en-US" altLang="en-US" sz="2400">
                <a:latin typeface="Calibri" panose="020F0502020204030204" pitchFamily="34" charset="0"/>
                <a:cs typeface="Times New Roman" panose="02020603050405020304" pitchFamily="18" charset="0"/>
              </a:rPr>
              <a:t>The efficacy of vaccines depends on maintaining the cold chain.</a:t>
            </a:r>
          </a:p>
          <a:p>
            <a:pPr>
              <a:spcBef>
                <a:spcPct val="0"/>
              </a:spcBef>
              <a:buFontTx/>
              <a:buNone/>
            </a:pPr>
            <a:endParaRPr lang="en-US" altLang="en-US" sz="2400">
              <a:latin typeface="Calibri" panose="020F0502020204030204" pitchFamily="34" charset="0"/>
              <a:cs typeface="Times New Roman" panose="02020603050405020304" pitchFamily="18" charset="0"/>
            </a:endParaRPr>
          </a:p>
          <a:p>
            <a:pPr>
              <a:spcBef>
                <a:spcPct val="0"/>
              </a:spcBef>
              <a:buFontTx/>
              <a:buNone/>
            </a:pPr>
            <a:endParaRPr lang="en-GB" altLang="en-US" sz="2400"/>
          </a:p>
        </p:txBody>
      </p:sp>
      <p:pic>
        <p:nvPicPr>
          <p:cNvPr id="7171" name="Audio 5">
            <a:hlinkClick r:id="" action="ppaction://media"/>
            <a:extLst>
              <a:ext uri="{FF2B5EF4-FFF2-40B4-BE49-F238E27FC236}">
                <a16:creationId xmlns:a16="http://schemas.microsoft.com/office/drawing/2014/main" xmlns="" id="{742F748F-D371-48B4-B931-9390F9ED2DE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udio 1">
            <a:hlinkClick r:id="" action="ppaction://media"/>
            <a:extLst>
              <a:ext uri="{FF2B5EF4-FFF2-40B4-BE49-F238E27FC236}">
                <a16:creationId xmlns:a16="http://schemas.microsoft.com/office/drawing/2014/main" xmlns="" id="{6338E678-7953-4143-9D76-C2ACE60C6F94}"/>
              </a:ext>
            </a:extLst>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8521700" y="6235700"/>
            <a:ext cx="406400" cy="406400"/>
          </a:xfrm>
          <a:prstGeom prst="rect">
            <a:avLst/>
          </a:prstGeom>
        </p:spPr>
      </p:pic>
    </p:spTree>
  </p:cSld>
  <p:clrMapOvr>
    <a:masterClrMapping/>
  </p:clrMapOvr>
  <p:transition spd="slow" advTm="2984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xmlns="" id="{D9748F35-F7DC-427F-B0B4-9C77FC073637}"/>
              </a:ext>
            </a:extLst>
          </p:cNvPr>
          <p:cNvSpPr>
            <a:spLocks noGrp="1" noChangeArrowheads="1"/>
          </p:cNvSpPr>
          <p:nvPr>
            <p:ph type="title"/>
          </p:nvPr>
        </p:nvSpPr>
        <p:spPr>
          <a:xfrm>
            <a:off x="685800" y="404813"/>
            <a:ext cx="7772400" cy="874712"/>
          </a:xfrm>
        </p:spPr>
        <p:txBody>
          <a:bodyPr/>
          <a:lstStyle/>
          <a:p>
            <a:r>
              <a:rPr lang="en-GB" altLang="en-US" dirty="0"/>
              <a:t>Journey</a:t>
            </a:r>
          </a:p>
        </p:txBody>
      </p:sp>
      <p:pic>
        <p:nvPicPr>
          <p:cNvPr id="8195" name="Picture 5">
            <a:extLst>
              <a:ext uri="{FF2B5EF4-FFF2-40B4-BE49-F238E27FC236}">
                <a16:creationId xmlns:a16="http://schemas.microsoft.com/office/drawing/2014/main" xmlns="" id="{0418EFB2-F808-426B-8DF2-2F36DDB5297C}"/>
              </a:ext>
            </a:extLst>
          </p:cNvPr>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71550" y="1484313"/>
            <a:ext cx="7226300" cy="5135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Audio 18">
            <a:hlinkClick r:id="" action="ppaction://media"/>
            <a:extLst>
              <a:ext uri="{FF2B5EF4-FFF2-40B4-BE49-F238E27FC236}">
                <a16:creationId xmlns:a16="http://schemas.microsoft.com/office/drawing/2014/main" xmlns="" id="{E65C4429-438C-4349-BF3A-C2ADB5A662FD}"/>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 name="Audio 1">
            <a:hlinkClick r:id="" action="ppaction://media"/>
            <a:extLst>
              <a:ext uri="{FF2B5EF4-FFF2-40B4-BE49-F238E27FC236}">
                <a16:creationId xmlns:a16="http://schemas.microsoft.com/office/drawing/2014/main" xmlns="" id="{41A6545E-1828-4AA0-B5AD-87DDE03E4002}"/>
              </a:ext>
            </a:extLst>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8521700" y="6235700"/>
            <a:ext cx="406400" cy="406400"/>
          </a:xfrm>
          <a:prstGeom prst="rect">
            <a:avLst/>
          </a:prstGeom>
        </p:spPr>
      </p:pic>
    </p:spTree>
  </p:cSld>
  <p:clrMapOvr>
    <a:masterClrMapping/>
  </p:clrMapOvr>
  <p:transition spd="slow" advTm="6829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2"/>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xmlns="" id="{49D3AE83-4BBB-4C16-818E-F2FBF507112D}"/>
              </a:ext>
            </a:extLst>
          </p:cNvPr>
          <p:cNvSpPr>
            <a:spLocks noGrp="1" noChangeArrowheads="1"/>
          </p:cNvSpPr>
          <p:nvPr>
            <p:ph type="title"/>
          </p:nvPr>
        </p:nvSpPr>
        <p:spPr>
          <a:xfrm>
            <a:off x="179388" y="476250"/>
            <a:ext cx="8132762" cy="5256213"/>
          </a:xfrm>
        </p:spPr>
        <p:txBody>
          <a:bodyPr/>
          <a:lstStyle/>
          <a:p>
            <a:r>
              <a:rPr lang="en-US" altLang="en-US" sz="3200"/>
              <a:t>Whose Responsibility is it?</a:t>
            </a:r>
            <a:r>
              <a:rPr lang="en-GB" altLang="en-US" sz="1800"/>
              <a:t/>
            </a:r>
            <a:br>
              <a:rPr lang="en-GB" altLang="en-US" sz="1800"/>
            </a:br>
            <a:r>
              <a:rPr lang="en-US" altLang="en-US" sz="1800"/>
              <a:t> </a:t>
            </a:r>
            <a:r>
              <a:rPr lang="en-GB" altLang="en-US" sz="1800"/>
              <a:t/>
            </a:r>
            <a:br>
              <a:rPr lang="en-GB" altLang="en-US" sz="1800"/>
            </a:br>
            <a:r>
              <a:rPr lang="en-US" altLang="en-US" sz="1800"/>
              <a:t>•   The overall responsibility for the storage of vaccine remains with the Registered Healthcare Practitioner or Healthcare Support Worker administering the vaccine.</a:t>
            </a:r>
            <a:br>
              <a:rPr lang="en-US" altLang="en-US" sz="1800"/>
            </a:br>
            <a:r>
              <a:rPr lang="en-GB" altLang="en-US" sz="1800"/>
              <a:t/>
            </a:r>
            <a:br>
              <a:rPr lang="en-GB" altLang="en-US" sz="1800"/>
            </a:br>
            <a:r>
              <a:rPr lang="en-US" altLang="en-US" sz="1800"/>
              <a:t>•   They must ensure the vaccines have been stored in accordance with the manufacturer's recommendations BEFORE they are administered.</a:t>
            </a:r>
            <a:r>
              <a:rPr lang="en-GB" altLang="en-US" sz="1800"/>
              <a:t/>
            </a:r>
            <a:br>
              <a:rPr lang="en-GB" altLang="en-US" sz="1800"/>
            </a:br>
            <a:endParaRPr lang="en-GB" altLang="en-US" sz="1800"/>
          </a:p>
        </p:txBody>
      </p:sp>
      <p:pic>
        <p:nvPicPr>
          <p:cNvPr id="9219" name="Audio 2">
            <a:hlinkClick r:id="" action="ppaction://media"/>
            <a:extLst>
              <a:ext uri="{FF2B5EF4-FFF2-40B4-BE49-F238E27FC236}">
                <a16:creationId xmlns:a16="http://schemas.microsoft.com/office/drawing/2014/main" xmlns="" id="{18BDFD1C-1491-4F9C-A375-85A86C0AD2E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udio 2">
            <a:hlinkClick r:id="" action="ppaction://media"/>
            <a:extLst>
              <a:ext uri="{FF2B5EF4-FFF2-40B4-BE49-F238E27FC236}">
                <a16:creationId xmlns:a16="http://schemas.microsoft.com/office/drawing/2014/main" xmlns="" id="{1BC329AC-5F8A-4813-BEEE-08BB1E8B1DA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cSld>
  <p:clrMapOvr>
    <a:masterClrMapping/>
  </p:clrMapOvr>
  <p:transition spd="slow" advTm="31755"/>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10">
            <a:extLst>
              <a:ext uri="{FF2B5EF4-FFF2-40B4-BE49-F238E27FC236}">
                <a16:creationId xmlns:a16="http://schemas.microsoft.com/office/drawing/2014/main" xmlns="" id="{81CAEF21-F663-4CE8-92F0-FE8C0F2C5A13}"/>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403350" y="260350"/>
            <a:ext cx="6429375" cy="847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3" name="Picture 8">
            <a:extLst>
              <a:ext uri="{FF2B5EF4-FFF2-40B4-BE49-F238E27FC236}">
                <a16:creationId xmlns:a16="http://schemas.microsoft.com/office/drawing/2014/main" xmlns="" id="{CA778B36-F2AB-45D9-8EF6-E00D1E802471}"/>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1188" y="3213100"/>
            <a:ext cx="3305175" cy="3019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9">
            <a:extLst>
              <a:ext uri="{FF2B5EF4-FFF2-40B4-BE49-F238E27FC236}">
                <a16:creationId xmlns:a16="http://schemas.microsoft.com/office/drawing/2014/main" xmlns="" id="{7D63ED7B-B29E-4CFA-A4B6-E0B9D2B4D1E5}"/>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076825" y="3500438"/>
            <a:ext cx="3282950"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45" name="Rectangle 11">
            <a:extLst>
              <a:ext uri="{FF2B5EF4-FFF2-40B4-BE49-F238E27FC236}">
                <a16:creationId xmlns:a16="http://schemas.microsoft.com/office/drawing/2014/main" xmlns="" id="{26F494C6-0C96-44BD-8F80-A039D1AD1945}"/>
              </a:ext>
            </a:extLst>
          </p:cNvPr>
          <p:cNvSpPr>
            <a:spLocks noChangeArrowheads="1"/>
          </p:cNvSpPr>
          <p:nvPr/>
        </p:nvSpPr>
        <p:spPr bwMode="auto">
          <a:xfrm>
            <a:off x="0" y="0"/>
            <a:ext cx="91440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tIns="152352" rIns="545928" bIns="1015680"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GB" altLang="en-US" sz="2400"/>
          </a:p>
        </p:txBody>
      </p:sp>
      <p:sp>
        <p:nvSpPr>
          <p:cNvPr id="10246" name="Rectangle 12">
            <a:extLst>
              <a:ext uri="{FF2B5EF4-FFF2-40B4-BE49-F238E27FC236}">
                <a16:creationId xmlns:a16="http://schemas.microsoft.com/office/drawing/2014/main" xmlns="" id="{E62EF9B1-90C4-4FEA-85B7-266B61493B5D}"/>
              </a:ext>
            </a:extLst>
          </p:cNvPr>
          <p:cNvSpPr>
            <a:spLocks noChangeArrowheads="1"/>
          </p:cNvSpPr>
          <p:nvPr/>
        </p:nvSpPr>
        <p:spPr bwMode="auto">
          <a:xfrm>
            <a:off x="0" y="1304925"/>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endParaRPr lang="en-US" altLang="en-US" sz="2400"/>
          </a:p>
        </p:txBody>
      </p:sp>
      <p:sp>
        <p:nvSpPr>
          <p:cNvPr id="10247" name="Rectangle 13">
            <a:extLst>
              <a:ext uri="{FF2B5EF4-FFF2-40B4-BE49-F238E27FC236}">
                <a16:creationId xmlns:a16="http://schemas.microsoft.com/office/drawing/2014/main" xmlns="" id="{F9E3BC31-B7B4-40BE-82D9-2451682A8C63}"/>
              </a:ext>
            </a:extLst>
          </p:cNvPr>
          <p:cNvSpPr>
            <a:spLocks noChangeArrowheads="1"/>
          </p:cNvSpPr>
          <p:nvPr/>
        </p:nvSpPr>
        <p:spPr bwMode="auto">
          <a:xfrm>
            <a:off x="755650" y="1176338"/>
            <a:ext cx="7704138" cy="2124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800">
                <a:latin typeface="Calibri" panose="020F0502020204030204" pitchFamily="34" charset="0"/>
                <a:cs typeface="Times New Roman" panose="02020603050405020304" pitchFamily="18" charset="0"/>
              </a:rPr>
              <a:t>The vaccine porter 24 maintains temperatures within the system between 2  ͦC and 8  ̊C for 8 hours. Eight Medicool MC3 packs are used in the validation design and multiple openings are incorporated into the 8 hour validated period. The picture on the right shows a vaccine porter 24 ready to send and the picture on the left shows the inside of a porter box with two cool packs top and bottom and one cool pack on each of the four sides.</a:t>
            </a:r>
            <a:endParaRPr lang="en-GB" altLang="en-US" sz="1800"/>
          </a:p>
          <a:p>
            <a:pPr>
              <a:spcBef>
                <a:spcPct val="0"/>
              </a:spcBef>
              <a:buFontTx/>
              <a:buNone/>
            </a:pPr>
            <a:endParaRPr lang="en-GB" altLang="en-US" sz="2400"/>
          </a:p>
        </p:txBody>
      </p:sp>
      <p:sp>
        <p:nvSpPr>
          <p:cNvPr id="10248" name="Rectangle 14">
            <a:extLst>
              <a:ext uri="{FF2B5EF4-FFF2-40B4-BE49-F238E27FC236}">
                <a16:creationId xmlns:a16="http://schemas.microsoft.com/office/drawing/2014/main" xmlns="" id="{56518296-F282-4553-A88B-8A92682A0FF7}"/>
              </a:ext>
            </a:extLst>
          </p:cNvPr>
          <p:cNvSpPr>
            <a:spLocks noChangeArrowheads="1"/>
          </p:cNvSpPr>
          <p:nvPr/>
        </p:nvSpPr>
        <p:spPr bwMode="auto">
          <a:xfrm>
            <a:off x="0" y="4324350"/>
            <a:ext cx="9144000" cy="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spAutoFit/>
          </a:bodyPr>
          <a:lstStyle>
            <a:lvl1pPr>
              <a:spcBef>
                <a:spcPct val="20000"/>
              </a:spcBef>
              <a:buChar char="•"/>
              <a:defRPr sz="3200">
                <a:solidFill>
                  <a:schemeClr val="tx1"/>
                </a:solidFill>
                <a:latin typeface="Arial" panose="020B0604020202020204" pitchFamily="34" charset="0"/>
                <a:ea typeface="ＭＳ Ｐゴシック" panose="020B0600070205080204" pitchFamily="34" charset="-128"/>
              </a:defRPr>
            </a:lvl1pPr>
            <a:lvl2pPr marL="742950" indent="-285750">
              <a:spcBef>
                <a:spcPct val="20000"/>
              </a:spcBef>
              <a:buChar char="–"/>
              <a:defRPr sz="2800">
                <a:solidFill>
                  <a:schemeClr val="tx1"/>
                </a:solidFill>
                <a:latin typeface="Arial" panose="020B0604020202020204" pitchFamily="34" charset="0"/>
                <a:ea typeface="ＭＳ Ｐゴシック" panose="020B0600070205080204" pitchFamily="34" charset="-128"/>
              </a:defRPr>
            </a:lvl2pPr>
            <a:lvl3pPr marL="1143000" indent="-228600">
              <a:spcBef>
                <a:spcPct val="20000"/>
              </a:spcBef>
              <a:buChar char="•"/>
              <a:defRPr sz="2400">
                <a:solidFill>
                  <a:schemeClr val="tx1"/>
                </a:solidFill>
                <a:latin typeface="Arial" panose="020B0604020202020204" pitchFamily="34" charset="0"/>
                <a:ea typeface="ＭＳ Ｐゴシック" panose="020B0600070205080204" pitchFamily="34" charset="-128"/>
              </a:defRPr>
            </a:lvl3pPr>
            <a:lvl4pPr marL="16002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4pPr>
            <a:lvl5pPr marL="2057400" indent="-228600">
              <a:spcBef>
                <a:spcPct val="20000"/>
              </a:spcBef>
              <a:buChar char="»"/>
              <a:defRPr sz="20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ea typeface="ＭＳ Ｐゴシック" panose="020B0600070205080204" pitchFamily="34" charset="-128"/>
              </a:defRPr>
            </a:lvl9pPr>
          </a:lstStyle>
          <a:p>
            <a:pPr>
              <a:spcBef>
                <a:spcPct val="0"/>
              </a:spcBef>
              <a:buFontTx/>
              <a:buNone/>
            </a:pPr>
            <a:r>
              <a:rPr lang="en-US" altLang="en-US" sz="1100">
                <a:cs typeface="Times New Roman" panose="02020603050405020304" pitchFamily="18" charset="0"/>
              </a:rPr>
              <a:t/>
            </a:r>
            <a:br>
              <a:rPr lang="en-US" altLang="en-US" sz="1100">
                <a:cs typeface="Times New Roman" panose="02020603050405020304" pitchFamily="18" charset="0"/>
              </a:rPr>
            </a:br>
            <a:endParaRPr lang="en-US" altLang="en-US" sz="2400"/>
          </a:p>
        </p:txBody>
      </p:sp>
      <p:pic>
        <p:nvPicPr>
          <p:cNvPr id="10249" name="Audio 12">
            <a:hlinkClick r:id="" action="ppaction://media"/>
            <a:extLst>
              <a:ext uri="{FF2B5EF4-FFF2-40B4-BE49-F238E27FC236}">
                <a16:creationId xmlns:a16="http://schemas.microsoft.com/office/drawing/2014/main" xmlns="" id="{CE1271FC-0DD9-437C-AD97-8E3F69CAD3C2}"/>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Audio 3">
            <a:hlinkClick r:id="" action="ppaction://media"/>
            <a:extLst>
              <a:ext uri="{FF2B5EF4-FFF2-40B4-BE49-F238E27FC236}">
                <a16:creationId xmlns:a16="http://schemas.microsoft.com/office/drawing/2014/main" xmlns="" id="{E4C57B2F-6BD4-4C39-928D-566F9CB63516}"/>
              </a:ext>
            </a:extLst>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8318500" y="6032500"/>
            <a:ext cx="609600" cy="609600"/>
          </a:xfrm>
          <a:prstGeom prst="rect">
            <a:avLst/>
          </a:prstGeom>
        </p:spPr>
      </p:pic>
    </p:spTree>
  </p:cSld>
  <p:clrMapOvr>
    <a:masterClrMapping/>
  </p:clrMapOvr>
  <p:transition spd="slow" advTm="73561"/>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4"/>
                </p:tgtEl>
              </p:cMediaNode>
            </p:audio>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xmlns="" id="{16F7014B-6E6A-494A-9166-E10D889A392C}"/>
              </a:ext>
            </a:extLst>
          </p:cNvPr>
          <p:cNvSpPr>
            <a:spLocks noGrp="1" noChangeArrowheads="1"/>
          </p:cNvSpPr>
          <p:nvPr>
            <p:ph type="ctrTitle"/>
          </p:nvPr>
        </p:nvSpPr>
        <p:spPr>
          <a:xfrm>
            <a:off x="971550" y="476250"/>
            <a:ext cx="7486650" cy="1223963"/>
          </a:xfrm>
        </p:spPr>
        <p:txBody>
          <a:bodyPr/>
          <a:lstStyle/>
          <a:p>
            <a:r>
              <a:rPr lang="en-GB" altLang="en-US"/>
              <a:t>Checklist for delivery </a:t>
            </a:r>
          </a:p>
        </p:txBody>
      </p:sp>
      <p:sp>
        <p:nvSpPr>
          <p:cNvPr id="11267" name="Subtitle 2">
            <a:extLst>
              <a:ext uri="{FF2B5EF4-FFF2-40B4-BE49-F238E27FC236}">
                <a16:creationId xmlns:a16="http://schemas.microsoft.com/office/drawing/2014/main" xmlns="" id="{FD98887D-AC55-433A-BC26-9B022D1EFDDF}"/>
              </a:ext>
            </a:extLst>
          </p:cNvPr>
          <p:cNvSpPr>
            <a:spLocks noGrp="1" noChangeArrowheads="1"/>
          </p:cNvSpPr>
          <p:nvPr>
            <p:ph type="subTitle" idx="1"/>
          </p:nvPr>
        </p:nvSpPr>
        <p:spPr>
          <a:xfrm>
            <a:off x="827088" y="2205038"/>
            <a:ext cx="6945312" cy="3433762"/>
          </a:xfrm>
        </p:spPr>
        <p:txBody>
          <a:bodyPr/>
          <a:lstStyle/>
          <a:p>
            <a:pPr marL="457200" indent="-457200" algn="l">
              <a:buFont typeface="Arial" panose="020B0604020202020204" pitchFamily="34" charset="0"/>
              <a:buChar char="•"/>
            </a:pPr>
            <a:r>
              <a:rPr lang="en-GB" altLang="en-US" dirty="0"/>
              <a:t>Delivery  8am -8.30am</a:t>
            </a:r>
          </a:p>
          <a:p>
            <a:pPr marL="457200" indent="-457200" algn="l">
              <a:buFont typeface="Arial" panose="020B0604020202020204" pitchFamily="34" charset="0"/>
              <a:buChar char="•"/>
            </a:pPr>
            <a:r>
              <a:rPr lang="en-GB" altLang="en-US" dirty="0"/>
              <a:t>Pick up 3.15pm -3.45pm</a:t>
            </a:r>
          </a:p>
          <a:p>
            <a:pPr marL="457200" indent="-457200" algn="l">
              <a:buFont typeface="Arial" panose="020B0604020202020204" pitchFamily="34" charset="0"/>
              <a:buChar char="•"/>
            </a:pPr>
            <a:r>
              <a:rPr lang="en-GB" altLang="en-US" dirty="0" smtClean="0"/>
              <a:t>Stock </a:t>
            </a:r>
            <a:r>
              <a:rPr lang="en-GB" altLang="en-US" dirty="0"/>
              <a:t>check, replace lid and </a:t>
            </a:r>
            <a:r>
              <a:rPr lang="en-GB" altLang="en-US" dirty="0" err="1"/>
              <a:t>medicools</a:t>
            </a:r>
            <a:r>
              <a:rPr lang="en-GB" altLang="en-US" dirty="0"/>
              <a:t> as advised  </a:t>
            </a:r>
            <a:r>
              <a:rPr lang="en-GB" altLang="en-US" b="1" dirty="0"/>
              <a:t>ASAP</a:t>
            </a:r>
            <a:r>
              <a:rPr lang="en-GB" altLang="en-US" dirty="0"/>
              <a:t> </a:t>
            </a:r>
          </a:p>
          <a:p>
            <a:endParaRPr lang="en-GB" altLang="en-US" dirty="0"/>
          </a:p>
        </p:txBody>
      </p:sp>
      <p:pic>
        <p:nvPicPr>
          <p:cNvPr id="11268" name="Audio 7">
            <a:hlinkClick r:id="" action="ppaction://media"/>
            <a:extLst>
              <a:ext uri="{FF2B5EF4-FFF2-40B4-BE49-F238E27FC236}">
                <a16:creationId xmlns:a16="http://schemas.microsoft.com/office/drawing/2014/main" xmlns="" id="{91BA6B13-D211-4DC7-94DC-334987BFD1D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Audio 2">
            <a:hlinkClick r:id="" action="ppaction://media"/>
            <a:extLst>
              <a:ext uri="{FF2B5EF4-FFF2-40B4-BE49-F238E27FC236}">
                <a16:creationId xmlns:a16="http://schemas.microsoft.com/office/drawing/2014/main" xmlns="" id="{C265B038-E10B-412F-916F-85A74D96F69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cSld>
  <p:clrMapOvr>
    <a:masterClrMapping/>
  </p:clrMapOvr>
  <p:transition spd="slow" advTm="57730"/>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3"/>
                </p:tgtEl>
              </p:cMediaNode>
            </p:audio>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a:extLst>
              <a:ext uri="{FF2B5EF4-FFF2-40B4-BE49-F238E27FC236}">
                <a16:creationId xmlns:a16="http://schemas.microsoft.com/office/drawing/2014/main" xmlns="" id="{D45418DB-9E69-4730-8EA5-B008B2AC63EE}"/>
              </a:ext>
            </a:extLst>
          </p:cNvPr>
          <p:cNvSpPr>
            <a:spLocks noGrp="1" noChangeArrowheads="1"/>
          </p:cNvSpPr>
          <p:nvPr>
            <p:ph type="title"/>
          </p:nvPr>
        </p:nvSpPr>
        <p:spPr>
          <a:xfrm>
            <a:off x="323850" y="0"/>
            <a:ext cx="8134350" cy="1700213"/>
          </a:xfrm>
        </p:spPr>
        <p:txBody>
          <a:bodyPr/>
          <a:lstStyle/>
          <a:p>
            <a:r>
              <a:rPr lang="en-GB" altLang="en-US"/>
              <a:t>Guidance for storing porter at school</a:t>
            </a:r>
            <a:br>
              <a:rPr lang="en-GB" altLang="en-US"/>
            </a:br>
            <a:endParaRPr lang="en-GB" altLang="en-US"/>
          </a:p>
        </p:txBody>
      </p:sp>
      <p:sp>
        <p:nvSpPr>
          <p:cNvPr id="12291" name="Subtitle 2">
            <a:extLst>
              <a:ext uri="{FF2B5EF4-FFF2-40B4-BE49-F238E27FC236}">
                <a16:creationId xmlns:a16="http://schemas.microsoft.com/office/drawing/2014/main" xmlns="" id="{504CB2FE-AC3C-433E-A247-4E2852FDC47E}"/>
              </a:ext>
            </a:extLst>
          </p:cNvPr>
          <p:cNvSpPr>
            <a:spLocks noGrp="1" noChangeArrowheads="1"/>
          </p:cNvSpPr>
          <p:nvPr>
            <p:ph idx="1"/>
          </p:nvPr>
        </p:nvSpPr>
        <p:spPr>
          <a:xfrm>
            <a:off x="755650" y="1844675"/>
            <a:ext cx="7772400" cy="4251325"/>
          </a:xfrm>
        </p:spPr>
        <p:txBody>
          <a:bodyPr/>
          <a:lstStyle/>
          <a:p>
            <a:r>
              <a:rPr lang="en-GB" altLang="en-US" sz="3600" dirty="0"/>
              <a:t>Porter must be stored away from radiator</a:t>
            </a:r>
          </a:p>
          <a:p>
            <a:r>
              <a:rPr lang="en-GB" altLang="en-US" sz="3600" dirty="0"/>
              <a:t>Fragile polystyrene handle carefully</a:t>
            </a:r>
          </a:p>
          <a:p>
            <a:r>
              <a:rPr lang="en-GB" altLang="en-US" sz="3600" dirty="0"/>
              <a:t>Limit openings as much as possible</a:t>
            </a:r>
          </a:p>
          <a:p>
            <a:r>
              <a:rPr lang="en-GB" altLang="en-US" sz="3600" dirty="0"/>
              <a:t>Ensure </a:t>
            </a:r>
            <a:r>
              <a:rPr lang="en-GB" altLang="en-US" sz="3600" dirty="0" err="1"/>
              <a:t>medicools</a:t>
            </a:r>
            <a:r>
              <a:rPr lang="en-GB" altLang="en-US" sz="3600" dirty="0"/>
              <a:t> packed correctly and lid replaced firmly</a:t>
            </a:r>
          </a:p>
          <a:p>
            <a:endParaRPr lang="en-GB" altLang="en-US" sz="3600" dirty="0"/>
          </a:p>
          <a:p>
            <a:endParaRPr lang="en-GB" altLang="en-US" sz="3600" dirty="0"/>
          </a:p>
        </p:txBody>
      </p:sp>
      <p:pic>
        <p:nvPicPr>
          <p:cNvPr id="12292" name="Audio 5">
            <a:hlinkClick r:id="" action="ppaction://media"/>
            <a:extLst>
              <a:ext uri="{FF2B5EF4-FFF2-40B4-BE49-F238E27FC236}">
                <a16:creationId xmlns:a16="http://schemas.microsoft.com/office/drawing/2014/main" xmlns="" id="{69685FEE-3CBB-4854-B1D0-4B1EC2CBE2C2}"/>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1700" y="6235700"/>
            <a:ext cx="406400" cy="40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Audio 4">
            <a:hlinkClick r:id="" action="ppaction://media"/>
            <a:extLst>
              <a:ext uri="{FF2B5EF4-FFF2-40B4-BE49-F238E27FC236}">
                <a16:creationId xmlns:a16="http://schemas.microsoft.com/office/drawing/2014/main" xmlns="" id="{F37D96C8-9FB8-4EBD-938A-DD81E83516BF}"/>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8318500" y="6032500"/>
            <a:ext cx="609600" cy="609600"/>
          </a:xfrm>
          <a:prstGeom prst="rect">
            <a:avLst/>
          </a:prstGeom>
        </p:spPr>
      </p:pic>
    </p:spTree>
  </p:cSld>
  <p:clrMapOvr>
    <a:masterClrMapping/>
  </p:clrMapOvr>
  <p:transition spd="slow" advTm="57769"/>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isNarration="1">
              <p:cMediaNode vol="80000" showWhenStopped="0">
                <p:cTn id="7" fill="hold" display="0">
                  <p:stCondLst>
                    <p:cond delay="indefinite"/>
                  </p:stCondLst>
                  <p:endCondLst>
                    <p:cond evt="onStopAudio" delay="0">
                      <p:tgtEl>
                        <p:sldTgt/>
                      </p:tgtEl>
                    </p:cond>
                  </p:endCondLst>
                </p:cTn>
                <p:tgtEl>
                  <p:spTgt spid="5"/>
                </p:tgtEl>
              </p:cMediaNode>
            </p:audio>
          </p:childTnLst>
        </p:cTn>
      </p:par>
    </p:tnLst>
  </p:timing>
</p:sld>
</file>

<file path=ppt/theme/theme1.xml><?xml version="1.0" encoding="utf-8"?>
<a:theme xmlns:a="http://schemas.openxmlformats.org/drawingml/2006/main" name="nhsggc_white">
  <a:themeElements>
    <a:clrScheme name="nhsggc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nhsggc_white">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08"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108" charset="-128"/>
          </a:defRPr>
        </a:defPPr>
      </a:lstStyle>
    </a:lnDef>
  </a:objectDefaults>
  <a:extraClrSchemeLst>
    <a:extraClrScheme>
      <a:clrScheme name="nhsggc_white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nhsggc_white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nhsggc_white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nhsggc_white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nhsggc_white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nhsggc_white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nhsggc_white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nhsggc_white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nhsggc_white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nhsggc_white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nhsggc_white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nhsggc_white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LongProperties xmlns="http://schemas.microsoft.com/office/2006/metadata/longProperties"/>
</file>

<file path=customXml/item4.xml><?xml version="1.0" encoding="utf-8"?>
<ct:contentTypeSchema xmlns:ct="http://schemas.microsoft.com/office/2006/metadata/contentType" xmlns:ma="http://schemas.microsoft.com/office/2006/metadata/properties/metaAttributes" ct:_="" ma:_="" ma:contentTypeName="Document" ma:contentTypeID="0x010100615803DF3CD2E74786F02FFB7FA66B2A" ma:contentTypeVersion="4" ma:contentTypeDescription="Create a new document." ma:contentTypeScope="" ma:versionID="1491b50b6395fce626eb0bf2c329321b">
  <xsd:schema xmlns:xsd="http://www.w3.org/2001/XMLSchema" xmlns:xs="http://www.w3.org/2001/XMLSchema" xmlns:p="http://schemas.microsoft.com/office/2006/metadata/properties" xmlns:ns2="b5de336a-7463-4491-931b-06f050a82c48" targetNamespace="http://schemas.microsoft.com/office/2006/metadata/properties" ma:root="true" ma:fieldsID="88101a5d226d7569be2dd9a6f5c559fb" ns2:_="">
    <xsd:import namespace="b5de336a-7463-4491-931b-06f050a82c48"/>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b5de336a-7463-4491-931b-06f050a82c48"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F4216978-C64C-4978-B597-2541F786601B}">
  <ds:schemaRefs>
    <ds:schemaRef ds:uri="http://schemas.microsoft.com/sharepoint/v3/contenttype/forms"/>
  </ds:schemaRefs>
</ds:datastoreItem>
</file>

<file path=customXml/itemProps2.xml><?xml version="1.0" encoding="utf-8"?>
<ds:datastoreItem xmlns:ds="http://schemas.openxmlformats.org/officeDocument/2006/customXml" ds:itemID="{D18D1D5A-0CE8-496C-A499-13D2E0C8D467}">
  <ds:schemaRef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b5de336a-7463-4491-931b-06f050a82c48"/>
    <ds:schemaRef ds:uri="http://www.w3.org/XML/1998/namespace"/>
  </ds:schemaRefs>
</ds:datastoreItem>
</file>

<file path=customXml/itemProps3.xml><?xml version="1.0" encoding="utf-8"?>
<ds:datastoreItem xmlns:ds="http://schemas.openxmlformats.org/officeDocument/2006/customXml" ds:itemID="{D13CAE3D-C0C9-42A3-8F8E-6B5F14CFEF95}">
  <ds:schemaRefs>
    <ds:schemaRef ds:uri="http://schemas.microsoft.com/office/2006/metadata/longProperties"/>
  </ds:schemaRefs>
</ds:datastoreItem>
</file>

<file path=customXml/itemProps4.xml><?xml version="1.0" encoding="utf-8"?>
<ds:datastoreItem xmlns:ds="http://schemas.openxmlformats.org/officeDocument/2006/customXml" ds:itemID="{79EBEC26-0AEA-4FCD-80D9-202409CD4C6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b5de336a-7463-4491-931b-06f050a82c4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2304</TotalTime>
  <Words>327</Words>
  <Application>Microsoft Office PowerPoint</Application>
  <PresentationFormat>On-screen Show (4:3)</PresentationFormat>
  <Paragraphs>54</Paragraphs>
  <Slides>16</Slides>
  <Notes>2</Notes>
  <HiddenSlides>0</HiddenSlides>
  <MMClips>16</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16</vt:i4>
      </vt:variant>
    </vt:vector>
  </HeadingPairs>
  <TitlesOfParts>
    <vt:vector size="21" baseType="lpstr">
      <vt:lpstr>ＭＳ Ｐゴシック</vt:lpstr>
      <vt:lpstr>Arial</vt:lpstr>
      <vt:lpstr>Calibri</vt:lpstr>
      <vt:lpstr>Times New Roman</vt:lpstr>
      <vt:lpstr>nhsggc_white</vt:lpstr>
      <vt:lpstr>Vaccine Management in Schools</vt:lpstr>
      <vt:lpstr>Learning Outcomes</vt:lpstr>
      <vt:lpstr>“Cold Chain”  </vt:lpstr>
      <vt:lpstr>PowerPoint Presentation</vt:lpstr>
      <vt:lpstr>Journey</vt:lpstr>
      <vt:lpstr>Whose Responsibility is it?   •   The overall responsibility for the storage of vaccine remains with the Registered Healthcare Practitioner or Healthcare Support Worker administering the vaccine.  •   They must ensure the vaccines have been stored in accordance with the manufacturer's recommendations BEFORE they are administered. </vt:lpstr>
      <vt:lpstr>PowerPoint Presentation</vt:lpstr>
      <vt:lpstr>Checklist for delivery </vt:lpstr>
      <vt:lpstr>Guidance for storing porter at school </vt:lpstr>
      <vt:lpstr>Validation</vt:lpstr>
      <vt:lpstr>PowerPoint Presentation</vt:lpstr>
      <vt:lpstr>Vaccine check  It is the responsibility of nursing staff to record correct batch number   Vaccine Returns When returning vaccines staff must ensure they return stock in same bag they received their stock .</vt:lpstr>
      <vt:lpstr>Fluenz Tetra </vt:lpstr>
      <vt:lpstr>PowerPoint Presentation</vt:lpstr>
      <vt:lpstr>Minimise waste</vt:lpstr>
      <vt:lpstr>Vaccine storage and delivery managed by PDC  0141-201-3488    Pharmacy Public health  0141- 201-4424 </vt:lpstr>
    </vt:vector>
  </TitlesOfParts>
  <Company>NHS Greater Glasgow</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nhsggc_white.ppt</dc:title>
  <dc:creator>User</dc:creator>
  <cp:lastModifiedBy>Murray, Janet</cp:lastModifiedBy>
  <cp:revision>114</cp:revision>
  <dcterms:created xsi:type="dcterms:W3CDTF">2006-05-10T11:17:51Z</dcterms:created>
  <dcterms:modified xsi:type="dcterms:W3CDTF">2022-07-21T20:31:46Z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display_urn:schemas-microsoft-com:office:office#Editor">
    <vt:lpwstr>System Account</vt:lpwstr>
  </property>
  <property fmtid="{D5CDD505-2E9C-101B-9397-08002B2CF9AE}" pid="3" name="display_urn:schemas-microsoft-com:office:office#Author">
    <vt:lpwstr>System Account</vt:lpwstr>
  </property>
  <property fmtid="{D5CDD505-2E9C-101B-9397-08002B2CF9AE}" pid="4" name="ContentTypeId">
    <vt:lpwstr>0x010100615803DF3CD2E74786F02FFB7FA66B2A</vt:lpwstr>
  </property>
</Properties>
</file>