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61EEB5-E334-B133-CBD1-DFA6968E0CDF}" v="1" dt="2024-07-12T12:43:26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ckins, Allan" userId="S::allan.dickins@xggc.scot.nhs.uk::aff3bb21-5fcb-4699-a8fc-bc33bdb8b11c" providerId="AD" clId="Web-{E861EEB5-E334-B133-CBD1-DFA6968E0CDF}"/>
    <pc:docChg chg="delSld">
      <pc:chgData name="Dickins, Allan" userId="S::allan.dickins@xggc.scot.nhs.uk::aff3bb21-5fcb-4699-a8fc-bc33bdb8b11c" providerId="AD" clId="Web-{E861EEB5-E334-B133-CBD1-DFA6968E0CDF}" dt="2024-07-12T12:43:26.044" v="0"/>
      <pc:docMkLst>
        <pc:docMk/>
      </pc:docMkLst>
      <pc:sldChg chg="del">
        <pc:chgData name="Dickins, Allan" userId="S::allan.dickins@xggc.scot.nhs.uk::aff3bb21-5fcb-4699-a8fc-bc33bdb8b11c" providerId="AD" clId="Web-{E861EEB5-E334-B133-CBD1-DFA6968E0CDF}" dt="2024-07-12T12:43:26.044" v="0"/>
        <pc:sldMkLst>
          <pc:docMk/>
          <pc:sldMk cId="4198576856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2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18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5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37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27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3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5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56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30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6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01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485A6-0036-4CA5-B3E8-7BB599B941DC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1E72F-A371-4439-A2A8-C2EE3F2C2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64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471" y="0"/>
            <a:ext cx="9177057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326" y="164592"/>
            <a:ext cx="1408070" cy="10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 xsi:nil="true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8CDEFC-B352-437E-9268-8FDB718D5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69826B-A3C8-4150-A2EC-85B8FB58A602}">
  <ds:schemaRefs>
    <ds:schemaRef ds:uri="http://schemas.openxmlformats.org/package/2006/metadata/core-properties"/>
    <ds:schemaRef ds:uri="4442bde8-3b9a-412f-bffa-98aaf5709b6b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25793f7a-a37b-4e1c-b9fe-39e28de9fed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B24BDE-8AE9-4551-802A-3286BE5283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NHS Greater Glasgow &amp; 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5</cp:revision>
  <dcterms:created xsi:type="dcterms:W3CDTF">2024-07-02T08:45:27Z</dcterms:created>
  <dcterms:modified xsi:type="dcterms:W3CDTF">2024-07-12T12:43:26Z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  <property fmtid="{D5CDD505-2E9C-101B-9397-08002B2CF9AE}" pid="3" name="MediaServiceImageTags">
    <vt:lpwstr/>
  </property>
</Properties>
</file>