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86" r:id="rId4"/>
    <p:sldId id="260" r:id="rId5"/>
    <p:sldId id="295" r:id="rId6"/>
    <p:sldId id="294" r:id="rId7"/>
    <p:sldId id="279" r:id="rId8"/>
    <p:sldId id="292" r:id="rId9"/>
    <p:sldId id="289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D60093"/>
    <a:srgbClr val="FF3399"/>
    <a:srgbClr val="FF33CC"/>
    <a:srgbClr val="C957A3"/>
    <a:srgbClr val="D6ADD7"/>
    <a:srgbClr val="E61D78"/>
    <a:srgbClr val="6B2168"/>
    <a:srgbClr val="ECB300"/>
    <a:srgbClr val="00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1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BFA722-47F1-41F5-9A51-7F92536D18D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A6ADA4-3521-493D-9E2F-73E55D0DDE57}">
      <dgm:prSet phldrT="[Text]"/>
      <dgm:spPr/>
      <dgm:t>
        <a:bodyPr/>
        <a:lstStyle/>
        <a:p>
          <a:r>
            <a:rPr lang="en-GB" dirty="0"/>
            <a:t>Conversation tools</a:t>
          </a:r>
        </a:p>
        <a:p>
          <a:r>
            <a:rPr lang="en-GB" dirty="0"/>
            <a:t>Community setting</a:t>
          </a:r>
        </a:p>
        <a:p>
          <a:r>
            <a:rPr lang="en-GB" dirty="0"/>
            <a:t>Training pilot of the tools</a:t>
          </a:r>
        </a:p>
      </dgm:t>
    </dgm:pt>
    <dgm:pt modelId="{A7D92E92-42B0-4FD0-9434-F87EC0965419}" type="parTrans" cxnId="{D3F7CB2A-05DA-4767-AB1F-148A9EB83BA4}">
      <dgm:prSet/>
      <dgm:spPr/>
      <dgm:t>
        <a:bodyPr/>
        <a:lstStyle/>
        <a:p>
          <a:endParaRPr lang="en-GB"/>
        </a:p>
      </dgm:t>
    </dgm:pt>
    <dgm:pt modelId="{B14FA471-7C6D-44C9-B6FB-22B0879DCB72}" type="sibTrans" cxnId="{D3F7CB2A-05DA-4767-AB1F-148A9EB83BA4}">
      <dgm:prSet/>
      <dgm:spPr/>
      <dgm:t>
        <a:bodyPr/>
        <a:lstStyle/>
        <a:p>
          <a:endParaRPr lang="en-GB"/>
        </a:p>
      </dgm:t>
    </dgm:pt>
    <dgm:pt modelId="{2DE785D0-2561-49E0-955C-505739251CCC}">
      <dgm:prSet phldrT="[Text]"/>
      <dgm:spPr/>
      <dgm:t>
        <a:bodyPr/>
        <a:lstStyle/>
        <a:p>
          <a:r>
            <a:rPr lang="en-GB" dirty="0"/>
            <a:t>Meeting with Prison leads </a:t>
          </a:r>
        </a:p>
        <a:p>
          <a:r>
            <a:rPr lang="en-GB" dirty="0"/>
            <a:t>Development of conversation tools for prisons </a:t>
          </a:r>
        </a:p>
      </dgm:t>
    </dgm:pt>
    <dgm:pt modelId="{51253C88-9968-4155-A37D-0DED077E5532}" type="parTrans" cxnId="{CE876DE8-A077-4DCF-8F6C-621ECDBC6D6B}">
      <dgm:prSet/>
      <dgm:spPr/>
      <dgm:t>
        <a:bodyPr/>
        <a:lstStyle/>
        <a:p>
          <a:endParaRPr lang="en-GB"/>
        </a:p>
      </dgm:t>
    </dgm:pt>
    <dgm:pt modelId="{1BA45234-7279-40F1-8C22-009C1CF6F023}" type="sibTrans" cxnId="{CE876DE8-A077-4DCF-8F6C-621ECDBC6D6B}">
      <dgm:prSet/>
      <dgm:spPr/>
      <dgm:t>
        <a:bodyPr/>
        <a:lstStyle/>
        <a:p>
          <a:endParaRPr lang="en-GB"/>
        </a:p>
      </dgm:t>
    </dgm:pt>
    <dgm:pt modelId="{47396DE8-B247-45CC-8102-7F3288988403}">
      <dgm:prSet phldrT="[Text]"/>
      <dgm:spPr/>
      <dgm:t>
        <a:bodyPr/>
        <a:lstStyle/>
        <a:p>
          <a:r>
            <a:rPr lang="en-GB" dirty="0"/>
            <a:t>Group work tools – community and prison</a:t>
          </a:r>
        </a:p>
        <a:p>
          <a:r>
            <a:rPr lang="en-GB" dirty="0"/>
            <a:t>Training</a:t>
          </a:r>
        </a:p>
        <a:p>
          <a:r>
            <a:rPr lang="en-GB" dirty="0"/>
            <a:t>Review and Evaluation</a:t>
          </a:r>
        </a:p>
      </dgm:t>
    </dgm:pt>
    <dgm:pt modelId="{8ABAEC52-54A6-4DC4-9865-0BB55EF7340C}" type="parTrans" cxnId="{6DA62CB3-E22B-436B-8DA0-7DC6CDFE8DE3}">
      <dgm:prSet/>
      <dgm:spPr/>
      <dgm:t>
        <a:bodyPr/>
        <a:lstStyle/>
        <a:p>
          <a:endParaRPr lang="en-GB"/>
        </a:p>
      </dgm:t>
    </dgm:pt>
    <dgm:pt modelId="{D86FD607-E890-4FAC-ADF3-A75DBA5DFBA9}" type="sibTrans" cxnId="{6DA62CB3-E22B-436B-8DA0-7DC6CDFE8DE3}">
      <dgm:prSet/>
      <dgm:spPr/>
      <dgm:t>
        <a:bodyPr/>
        <a:lstStyle/>
        <a:p>
          <a:endParaRPr lang="en-GB"/>
        </a:p>
      </dgm:t>
    </dgm:pt>
    <dgm:pt modelId="{A50DD4A1-5FFF-4825-A098-732DB34B6156}" type="pres">
      <dgm:prSet presAssocID="{6DBFA722-47F1-41F5-9A51-7F92536D18D6}" presName="Name0" presStyleCnt="0">
        <dgm:presLayoutVars>
          <dgm:dir/>
          <dgm:resizeHandles val="exact"/>
        </dgm:presLayoutVars>
      </dgm:prSet>
      <dgm:spPr/>
    </dgm:pt>
    <dgm:pt modelId="{2B5CF56B-5FBC-4464-B319-0EAAC35531BF}" type="pres">
      <dgm:prSet presAssocID="{65A6ADA4-3521-493D-9E2F-73E55D0DDE57}" presName="node" presStyleLbl="node1" presStyleIdx="0" presStyleCnt="3">
        <dgm:presLayoutVars>
          <dgm:bulletEnabled val="1"/>
        </dgm:presLayoutVars>
      </dgm:prSet>
      <dgm:spPr/>
    </dgm:pt>
    <dgm:pt modelId="{86A02568-5D29-4238-802F-7EFD2BA6EA3A}" type="pres">
      <dgm:prSet presAssocID="{B14FA471-7C6D-44C9-B6FB-22B0879DCB72}" presName="sibTrans" presStyleCnt="0"/>
      <dgm:spPr/>
    </dgm:pt>
    <dgm:pt modelId="{6E77A7ED-A77D-4506-B3D6-F991DFC4779E}" type="pres">
      <dgm:prSet presAssocID="{2DE785D0-2561-49E0-955C-505739251CCC}" presName="node" presStyleLbl="node1" presStyleIdx="1" presStyleCnt="3">
        <dgm:presLayoutVars>
          <dgm:bulletEnabled val="1"/>
        </dgm:presLayoutVars>
      </dgm:prSet>
      <dgm:spPr/>
    </dgm:pt>
    <dgm:pt modelId="{4D209A4C-B903-4109-AD4A-7046F8920590}" type="pres">
      <dgm:prSet presAssocID="{1BA45234-7279-40F1-8C22-009C1CF6F023}" presName="sibTrans" presStyleCnt="0"/>
      <dgm:spPr/>
    </dgm:pt>
    <dgm:pt modelId="{E994C54A-482C-4812-A032-B2595031CE1A}" type="pres">
      <dgm:prSet presAssocID="{47396DE8-B247-45CC-8102-7F3288988403}" presName="node" presStyleLbl="node1" presStyleIdx="2" presStyleCnt="3">
        <dgm:presLayoutVars>
          <dgm:bulletEnabled val="1"/>
        </dgm:presLayoutVars>
      </dgm:prSet>
      <dgm:spPr/>
    </dgm:pt>
  </dgm:ptLst>
  <dgm:cxnLst>
    <dgm:cxn modelId="{D3F7CB2A-05DA-4767-AB1F-148A9EB83BA4}" srcId="{6DBFA722-47F1-41F5-9A51-7F92536D18D6}" destId="{65A6ADA4-3521-493D-9E2F-73E55D0DDE57}" srcOrd="0" destOrd="0" parTransId="{A7D92E92-42B0-4FD0-9434-F87EC0965419}" sibTransId="{B14FA471-7C6D-44C9-B6FB-22B0879DCB72}"/>
    <dgm:cxn modelId="{2FD1552B-9E50-4DA8-B0C5-CEBC9BEFFA0F}" type="presOf" srcId="{6DBFA722-47F1-41F5-9A51-7F92536D18D6}" destId="{A50DD4A1-5FFF-4825-A098-732DB34B6156}" srcOrd="0" destOrd="0" presId="urn:microsoft.com/office/officeart/2005/8/layout/hList6"/>
    <dgm:cxn modelId="{8B692F2F-C85C-413A-A1D2-06A595137898}" type="presOf" srcId="{47396DE8-B247-45CC-8102-7F3288988403}" destId="{E994C54A-482C-4812-A032-B2595031CE1A}" srcOrd="0" destOrd="0" presId="urn:microsoft.com/office/officeart/2005/8/layout/hList6"/>
    <dgm:cxn modelId="{E9D733A4-C548-43E3-95B3-099BF99ECCDA}" type="presOf" srcId="{65A6ADA4-3521-493D-9E2F-73E55D0DDE57}" destId="{2B5CF56B-5FBC-4464-B319-0EAAC35531BF}" srcOrd="0" destOrd="0" presId="urn:microsoft.com/office/officeart/2005/8/layout/hList6"/>
    <dgm:cxn modelId="{844D5FAF-6403-46CF-A917-23CC117B07C2}" type="presOf" srcId="{2DE785D0-2561-49E0-955C-505739251CCC}" destId="{6E77A7ED-A77D-4506-B3D6-F991DFC4779E}" srcOrd="0" destOrd="0" presId="urn:microsoft.com/office/officeart/2005/8/layout/hList6"/>
    <dgm:cxn modelId="{6DA62CB3-E22B-436B-8DA0-7DC6CDFE8DE3}" srcId="{6DBFA722-47F1-41F5-9A51-7F92536D18D6}" destId="{47396DE8-B247-45CC-8102-7F3288988403}" srcOrd="2" destOrd="0" parTransId="{8ABAEC52-54A6-4DC4-9865-0BB55EF7340C}" sibTransId="{D86FD607-E890-4FAC-ADF3-A75DBA5DFBA9}"/>
    <dgm:cxn modelId="{CE876DE8-A077-4DCF-8F6C-621ECDBC6D6B}" srcId="{6DBFA722-47F1-41F5-9A51-7F92536D18D6}" destId="{2DE785D0-2561-49E0-955C-505739251CCC}" srcOrd="1" destOrd="0" parTransId="{51253C88-9968-4155-A37D-0DED077E5532}" sibTransId="{1BA45234-7279-40F1-8C22-009C1CF6F023}"/>
    <dgm:cxn modelId="{EE1145EC-6C0A-4503-BAF5-9FAF49C01CDB}" type="presParOf" srcId="{A50DD4A1-5FFF-4825-A098-732DB34B6156}" destId="{2B5CF56B-5FBC-4464-B319-0EAAC35531BF}" srcOrd="0" destOrd="0" presId="urn:microsoft.com/office/officeart/2005/8/layout/hList6"/>
    <dgm:cxn modelId="{C0BF16AE-B95C-4670-96C4-4FF2F603FD56}" type="presParOf" srcId="{A50DD4A1-5FFF-4825-A098-732DB34B6156}" destId="{86A02568-5D29-4238-802F-7EFD2BA6EA3A}" srcOrd="1" destOrd="0" presId="urn:microsoft.com/office/officeart/2005/8/layout/hList6"/>
    <dgm:cxn modelId="{3FEA1B1B-7598-4A74-A4CC-D76437B9DF38}" type="presParOf" srcId="{A50DD4A1-5FFF-4825-A098-732DB34B6156}" destId="{6E77A7ED-A77D-4506-B3D6-F991DFC4779E}" srcOrd="2" destOrd="0" presId="urn:microsoft.com/office/officeart/2005/8/layout/hList6"/>
    <dgm:cxn modelId="{E72E4CB5-C83B-4DEC-960F-BFE00845D3B3}" type="presParOf" srcId="{A50DD4A1-5FFF-4825-A098-732DB34B6156}" destId="{4D209A4C-B903-4109-AD4A-7046F8920590}" srcOrd="3" destOrd="0" presId="urn:microsoft.com/office/officeart/2005/8/layout/hList6"/>
    <dgm:cxn modelId="{B3591E71-73D5-487A-9B0E-E7773A2B2902}" type="presParOf" srcId="{A50DD4A1-5FFF-4825-A098-732DB34B6156}" destId="{E994C54A-482C-4812-A032-B2595031CE1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CF56B-5FBC-4464-B319-0EAAC35531BF}">
      <dsp:nvSpPr>
        <dsp:cNvPr id="0" name=""/>
        <dsp:cNvSpPr/>
      </dsp:nvSpPr>
      <dsp:spPr>
        <a:xfrm rot="16200000">
          <a:off x="-253572" y="254856"/>
          <a:ext cx="3847183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61893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Conversation tools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Community setting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Training pilot of the tools</a:t>
          </a:r>
        </a:p>
      </dsp:txBody>
      <dsp:txXfrm rot="5400000">
        <a:off x="1285" y="769436"/>
        <a:ext cx="3337470" cy="2308309"/>
      </dsp:txXfrm>
    </dsp:sp>
    <dsp:sp modelId="{6E77A7ED-A77D-4506-B3D6-F991DFC4779E}">
      <dsp:nvSpPr>
        <dsp:cNvPr id="0" name=""/>
        <dsp:cNvSpPr/>
      </dsp:nvSpPr>
      <dsp:spPr>
        <a:xfrm rot="16200000">
          <a:off x="3334208" y="254856"/>
          <a:ext cx="3847183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61893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Meeting with Prison leads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Development of conversation tools for prisons </a:t>
          </a:r>
        </a:p>
      </dsp:txBody>
      <dsp:txXfrm rot="5400000">
        <a:off x="3589065" y="769436"/>
        <a:ext cx="3337470" cy="2308309"/>
      </dsp:txXfrm>
    </dsp:sp>
    <dsp:sp modelId="{E994C54A-482C-4812-A032-B2595031CE1A}">
      <dsp:nvSpPr>
        <dsp:cNvPr id="0" name=""/>
        <dsp:cNvSpPr/>
      </dsp:nvSpPr>
      <dsp:spPr>
        <a:xfrm rot="16200000">
          <a:off x="6921989" y="254856"/>
          <a:ext cx="3847183" cy="33374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61893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Group work tools – community and prison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Training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Review and Evaluation</a:t>
          </a:r>
        </a:p>
      </dsp:txBody>
      <dsp:txXfrm rot="5400000">
        <a:off x="7176846" y="769436"/>
        <a:ext cx="3337470" cy="2308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penumbra.org.uk/" TargetMode="External"/><Relationship Id="rId3" Type="http://schemas.openxmlformats.org/officeDocument/2006/relationships/hyperlink" Target="https://www.facebook.com/PenumbraScotland" TargetMode="External"/><Relationship Id="rId7" Type="http://schemas.openxmlformats.org/officeDocument/2006/relationships/hyperlink" Target="https://www.linkedin.com/company/penumbra/?originalSubdomain=uk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s://www.youtube.com/channel/UCyNhYwgXsE-KiG0k9jP8mVQ" TargetMode="External"/><Relationship Id="rId5" Type="http://schemas.openxmlformats.org/officeDocument/2006/relationships/hyperlink" Target="https://www.instagram.com/penumbrascotland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s://twitter.com/penumbra_scot" TargetMode="Externa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numbra_scot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s://www.penumbra.org.uk/" TargetMode="External"/><Relationship Id="rId2" Type="http://schemas.openxmlformats.org/officeDocument/2006/relationships/hyperlink" Target="https://www.facebook.com/PenumbraScotland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penumbra/?originalSubdomain=uk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hyperlink" Target="https://www.youtube.com/channel/UCyNhYwgXsE-KiG0k9jP8mVQ" TargetMode="External"/><Relationship Id="rId4" Type="http://schemas.openxmlformats.org/officeDocument/2006/relationships/hyperlink" Target="https://www.instagram.com/penumbrascotland/" TargetMode="External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20C3D758-D31B-DF4E-86C9-D4F0D4074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A2E764-80EE-B846-975B-D0CBBAFFC6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7850" y="1959128"/>
            <a:ext cx="7316300" cy="1549334"/>
          </a:xfrm>
          <a:prstGeom prst="rect">
            <a:avLst/>
          </a:prstGeom>
        </p:spPr>
      </p:pic>
      <p:pic>
        <p:nvPicPr>
          <p:cNvPr id="12" name="Picture 11" descr="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3CA0FA3-84C1-4A40-9F80-8099E5204E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0859" y="3508462"/>
            <a:ext cx="4348084" cy="74173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0637621-11CC-464F-8EEB-D008D7CED8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663070" y="3098625"/>
            <a:ext cx="5521464" cy="450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04D7F-89CA-0E43-86C6-8809CF051D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C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00C3F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0A34B-61E5-F145-A8FC-287FBC415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456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202462"/>
                </a:solidFill>
              </a:defRPr>
            </a:lvl1pPr>
          </a:lstStyle>
          <a:p>
            <a:r>
              <a:rPr lang="en-GB" dirty="0"/>
              <a:t>Blue Title Break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BEFF-2AF2-3F4B-AEF5-61090CEDB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5368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08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04D7F-89CA-0E43-86C6-8809CF051D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00C3F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0A34B-61E5-F145-A8FC-287FBC415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456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202462"/>
                </a:solidFill>
              </a:defRPr>
            </a:lvl1pPr>
          </a:lstStyle>
          <a:p>
            <a:r>
              <a:rPr lang="en-GB" dirty="0"/>
              <a:t>Yellow Title Break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BEFF-2AF2-3F4B-AEF5-61090CEDB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5368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016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A84C2-576A-0D4C-81B5-3E6E13D6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4A199-E443-3D43-B98A-1B7138468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CF295-90C4-9D4E-AFD8-2B005973A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97529DB-D7F0-804B-9164-8B938BE33B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6E0F44C3-9D17-7943-8ECF-1D0F21DF43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C9E3D8C1-85E1-7942-9FFB-FFBC114FD6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35F70507-DE08-8A43-ADDF-311FCF5906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27D254E2-3E63-AD4A-9B8D-C71184842ED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741CCCD-E3DF-DD40-A88C-B50EF477B7D6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hlinkClick r:id="rId12"/>
            <a:extLst>
              <a:ext uri="{FF2B5EF4-FFF2-40B4-BE49-F238E27FC236}">
                <a16:creationId xmlns:a16="http://schemas.microsoft.com/office/drawing/2014/main" id="{DE81BE82-81A6-7A4C-9945-B23782FBB169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34ECB954-DC30-5245-B5D9-2B9C4088DE8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3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8AEB-C68A-BE41-80E9-29F85BD87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B2168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87A50-E54D-464C-A386-9008A9AB3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5A8FE9-338F-3C4D-A657-5C72A60B4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6B2168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D8000-4CB5-DF42-BDB4-2352EDB0F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994EC5-AEE1-6D4B-9C48-233A89FD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1" name="Picture 10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3925A4F-1BD2-2845-8535-6F1382F61A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9B58807-CD06-1646-8CE6-03D4F9E658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8818B334-3E4D-B74D-894D-7641C33B982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26E7BF4F-90D4-E247-B2A7-CD529AA3C78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F92B6435-FD09-5042-933F-1C7D0F9DF3D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F48330-A4D9-3C4C-A758-5F8C478B0F58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hlinkClick r:id="rId12"/>
            <a:extLst>
              <a:ext uri="{FF2B5EF4-FFF2-40B4-BE49-F238E27FC236}">
                <a16:creationId xmlns:a16="http://schemas.microsoft.com/office/drawing/2014/main" id="{B27C85BF-FF42-7A40-BC6D-88DB3E1FFF2F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9039AFE-0668-234F-BBCE-E581647950C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3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6779-06EE-F740-A436-2638A917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75B65B1-A5F2-8D4F-81B8-BF02ED5E8D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42082CF-5B81-7349-AC9F-6E506011FC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18BB283-EEEF-6846-917D-D426F4C73C5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44BB9B72-B000-3F47-B684-07E1C1248B8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5B5B2C57-1C6E-8A48-8F1E-324EE2D230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CCAB9C-FD32-9B4C-A943-FCA6F605604A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hlinkClick r:id="rId12"/>
            <a:extLst>
              <a:ext uri="{FF2B5EF4-FFF2-40B4-BE49-F238E27FC236}">
                <a16:creationId xmlns:a16="http://schemas.microsoft.com/office/drawing/2014/main" id="{57A0839F-48B5-BF46-8E48-1F8FA121F594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51C47C-CE35-4A41-AE00-3F6113D0CF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5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7A8-AC45-5C48-8551-16CD4458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057F6-BCDD-2648-B102-21EABC75E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B8741-62CD-5D4F-8464-3A8DE0396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86C49EA-500B-3B40-A9D2-0814747BCB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607CFFA0-89D0-EF45-B5C5-9EFDE3FABA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24A1178-318B-A747-A5DA-31AAD94241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F951412D-FBBC-6840-9F5D-BA9195524B5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F1C6915C-ECCC-A34C-B9EB-9810A4E8EC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8B3AF2-6FC8-D948-87AB-7066CD9E0F93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hlinkClick r:id="rId12"/>
            <a:extLst>
              <a:ext uri="{FF2B5EF4-FFF2-40B4-BE49-F238E27FC236}">
                <a16:creationId xmlns:a16="http://schemas.microsoft.com/office/drawing/2014/main" id="{C2A98D42-A387-0649-AE70-942D493AEF1E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F078197-4CA4-4F4B-ADE0-3EB0929BB6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8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A52F-8C4C-A741-A3C8-C8ACE20C3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047FD-65A6-6044-97F8-646CFA012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oundRect">
            <a:avLst/>
          </a:prstGeom>
          <a:effectLst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40FC6-584E-5D4B-A13D-622ED7297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9AD5832-5FC4-AB4B-BA8B-FB632B3EE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B26373F-149D-194F-882B-CEF1D8D0B8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9725B2B5-D768-3441-8C1C-DFE3E34C75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83FEB04A-871A-AE47-B3C6-7988EB09248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C4EF9692-F994-6D4C-B5E9-645A55BA12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2AD6CD-963A-5D42-8EC3-779AC60F3036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hlinkClick r:id="rId12"/>
            <a:extLst>
              <a:ext uri="{FF2B5EF4-FFF2-40B4-BE49-F238E27FC236}">
                <a16:creationId xmlns:a16="http://schemas.microsoft.com/office/drawing/2014/main" id="{BEC74591-C0BA-6C4C-A58E-18AB69964096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860FFAB-7F67-6B4F-BF27-011B12D60B7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A52F-8C4C-A741-A3C8-C8ACE20C3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59EE4C2D-9FC7-4546-B695-595C43717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0877" y="268943"/>
            <a:ext cx="7748090" cy="632011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40FC6-584E-5D4B-A13D-622ED7297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9AD5832-5FC4-AB4B-BA8B-FB632B3EE1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2B26373F-149D-194F-882B-CEF1D8D0B87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9725B2B5-D768-3441-8C1C-DFE3E34C7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83FEB04A-871A-AE47-B3C6-7988EB09248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C4EF9692-F994-6D4C-B5E9-645A55BA125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2AD6CD-963A-5D42-8EC3-779AC60F3036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hlinkClick r:id="rId13"/>
            <a:extLst>
              <a:ext uri="{FF2B5EF4-FFF2-40B4-BE49-F238E27FC236}">
                <a16:creationId xmlns:a16="http://schemas.microsoft.com/office/drawing/2014/main" id="{BEC74591-C0BA-6C4C-A58E-18AB69964096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860FFAB-7F67-6B4F-BF27-011B12D60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84039DD-CB31-8647-B269-7B44EB9D2C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653503">
            <a:off x="9090568" y="1463974"/>
            <a:ext cx="2061430" cy="2080608"/>
          </a:xfrm>
          <a:custGeom>
            <a:avLst/>
            <a:gdLst>
              <a:gd name="connsiteX0" fmla="*/ 1928 w 2061430"/>
              <a:gd name="connsiteY0" fmla="*/ 160008 h 2080608"/>
              <a:gd name="connsiteX1" fmla="*/ 182820 w 2061430"/>
              <a:gd name="connsiteY1" fmla="*/ 97922 h 2080608"/>
              <a:gd name="connsiteX2" fmla="*/ 438409 w 2061430"/>
              <a:gd name="connsiteY2" fmla="*/ 38474 h 2080608"/>
              <a:gd name="connsiteX3" fmla="*/ 912127 w 2061430"/>
              <a:gd name="connsiteY3" fmla="*/ 7076 h 2080608"/>
              <a:gd name="connsiteX4" fmla="*/ 1554765 w 2061430"/>
              <a:gd name="connsiteY4" fmla="*/ 134338 h 2080608"/>
              <a:gd name="connsiteX5" fmla="*/ 1946527 w 2061430"/>
              <a:gd name="connsiteY5" fmla="*/ 498614 h 2080608"/>
              <a:gd name="connsiteX6" fmla="*/ 2037855 w 2061430"/>
              <a:gd name="connsiteY6" fmla="*/ 764716 h 2080608"/>
              <a:gd name="connsiteX7" fmla="*/ 2058650 w 2061430"/>
              <a:gd name="connsiteY7" fmla="*/ 1033445 h 2080608"/>
              <a:gd name="connsiteX8" fmla="*/ 1977608 w 2061430"/>
              <a:gd name="connsiteY8" fmla="*/ 1385652 h 2080608"/>
              <a:gd name="connsiteX9" fmla="*/ 1851779 w 2061430"/>
              <a:gd name="connsiteY9" fmla="*/ 1601476 h 2080608"/>
              <a:gd name="connsiteX10" fmla="*/ 1780297 w 2061430"/>
              <a:gd name="connsiteY10" fmla="*/ 1688423 h 2080608"/>
              <a:gd name="connsiteX11" fmla="*/ 1682166 w 2061430"/>
              <a:gd name="connsiteY11" fmla="*/ 1805286 h 2080608"/>
              <a:gd name="connsiteX12" fmla="*/ 1617507 w 2061430"/>
              <a:gd name="connsiteY12" fmla="*/ 1852102 h 2080608"/>
              <a:gd name="connsiteX13" fmla="*/ 1511908 w 2061430"/>
              <a:gd name="connsiteY13" fmla="*/ 1916785 h 2080608"/>
              <a:gd name="connsiteX14" fmla="*/ 1413725 w 2061430"/>
              <a:gd name="connsiteY14" fmla="*/ 1962489 h 2080608"/>
              <a:gd name="connsiteX15" fmla="*/ 1323364 w 2061430"/>
              <a:gd name="connsiteY15" fmla="*/ 2004417 h 2080608"/>
              <a:gd name="connsiteX16" fmla="*/ 1217315 w 2061430"/>
              <a:gd name="connsiteY16" fmla="*/ 2020231 h 2080608"/>
              <a:gd name="connsiteX17" fmla="*/ 1106756 w 2061430"/>
              <a:gd name="connsiteY17" fmla="*/ 2052942 h 2080608"/>
              <a:gd name="connsiteX18" fmla="*/ 908808 w 2061430"/>
              <a:gd name="connsiteY18" fmla="*/ 2073915 h 2080608"/>
              <a:gd name="connsiteX19" fmla="*/ 648275 w 2061430"/>
              <a:gd name="connsiteY19" fmla="*/ 2078608 h 2080608"/>
              <a:gd name="connsiteX20" fmla="*/ 323206 w 2061430"/>
              <a:gd name="connsiteY20" fmla="*/ 2033631 h 2080608"/>
              <a:gd name="connsiteX21" fmla="*/ 0 w 2061430"/>
              <a:gd name="connsiteY21" fmla="*/ 2002932 h 2080608"/>
              <a:gd name="connsiteX22" fmla="*/ 1928 w 2061430"/>
              <a:gd name="connsiteY22" fmla="*/ 160008 h 208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61430" h="2080608" extrusionOk="0">
                <a:moveTo>
                  <a:pt x="1928" y="160008"/>
                </a:moveTo>
                <a:cubicBezTo>
                  <a:pt x="120133" y="122333"/>
                  <a:pt x="44453" y="138804"/>
                  <a:pt x="182820" y="97922"/>
                </a:cubicBezTo>
                <a:cubicBezTo>
                  <a:pt x="287118" y="72494"/>
                  <a:pt x="333973" y="52616"/>
                  <a:pt x="438409" y="38474"/>
                </a:cubicBezTo>
                <a:cubicBezTo>
                  <a:pt x="527263" y="29547"/>
                  <a:pt x="744553" y="-3415"/>
                  <a:pt x="912127" y="7076"/>
                </a:cubicBezTo>
                <a:cubicBezTo>
                  <a:pt x="1162467" y="-24688"/>
                  <a:pt x="1387480" y="54859"/>
                  <a:pt x="1554765" y="134338"/>
                </a:cubicBezTo>
                <a:cubicBezTo>
                  <a:pt x="1764279" y="220664"/>
                  <a:pt x="1881436" y="361809"/>
                  <a:pt x="1946527" y="498614"/>
                </a:cubicBezTo>
                <a:cubicBezTo>
                  <a:pt x="2011632" y="601316"/>
                  <a:pt x="2018366" y="715792"/>
                  <a:pt x="2037855" y="764716"/>
                </a:cubicBezTo>
                <a:cubicBezTo>
                  <a:pt x="2073138" y="861911"/>
                  <a:pt x="2051857" y="918898"/>
                  <a:pt x="2058650" y="1033445"/>
                </a:cubicBezTo>
                <a:cubicBezTo>
                  <a:pt x="2075548" y="1165687"/>
                  <a:pt x="2035094" y="1296512"/>
                  <a:pt x="1977608" y="1385652"/>
                </a:cubicBezTo>
                <a:cubicBezTo>
                  <a:pt x="1938223" y="1479530"/>
                  <a:pt x="1894171" y="1558789"/>
                  <a:pt x="1851779" y="1601476"/>
                </a:cubicBezTo>
                <a:cubicBezTo>
                  <a:pt x="1819847" y="1653356"/>
                  <a:pt x="1808606" y="1654868"/>
                  <a:pt x="1780297" y="1688423"/>
                </a:cubicBezTo>
                <a:cubicBezTo>
                  <a:pt x="1757451" y="1730744"/>
                  <a:pt x="1715875" y="1786063"/>
                  <a:pt x="1682166" y="1805286"/>
                </a:cubicBezTo>
                <a:cubicBezTo>
                  <a:pt x="1656731" y="1831081"/>
                  <a:pt x="1646361" y="1831272"/>
                  <a:pt x="1617507" y="1852102"/>
                </a:cubicBezTo>
                <a:cubicBezTo>
                  <a:pt x="1589160" y="1874255"/>
                  <a:pt x="1550287" y="1888748"/>
                  <a:pt x="1511908" y="1916785"/>
                </a:cubicBezTo>
                <a:cubicBezTo>
                  <a:pt x="1466869" y="1939784"/>
                  <a:pt x="1440205" y="1940680"/>
                  <a:pt x="1413725" y="1962489"/>
                </a:cubicBezTo>
                <a:cubicBezTo>
                  <a:pt x="1362354" y="1989245"/>
                  <a:pt x="1354919" y="1996903"/>
                  <a:pt x="1323364" y="2004417"/>
                </a:cubicBezTo>
                <a:cubicBezTo>
                  <a:pt x="1298407" y="2019820"/>
                  <a:pt x="1253339" y="2013969"/>
                  <a:pt x="1217315" y="2020231"/>
                </a:cubicBezTo>
                <a:cubicBezTo>
                  <a:pt x="1166815" y="2032070"/>
                  <a:pt x="1156609" y="2046479"/>
                  <a:pt x="1106756" y="2052942"/>
                </a:cubicBezTo>
                <a:cubicBezTo>
                  <a:pt x="1048505" y="2062253"/>
                  <a:pt x="987504" y="2071256"/>
                  <a:pt x="908808" y="2073915"/>
                </a:cubicBezTo>
                <a:cubicBezTo>
                  <a:pt x="812089" y="2091746"/>
                  <a:pt x="750408" y="2062739"/>
                  <a:pt x="648275" y="2078608"/>
                </a:cubicBezTo>
                <a:cubicBezTo>
                  <a:pt x="522856" y="2070320"/>
                  <a:pt x="452379" y="2064433"/>
                  <a:pt x="323206" y="2033631"/>
                </a:cubicBezTo>
                <a:cubicBezTo>
                  <a:pt x="209913" y="2056543"/>
                  <a:pt x="71956" y="1981702"/>
                  <a:pt x="0" y="2002932"/>
                </a:cubicBezTo>
                <a:cubicBezTo>
                  <a:pt x="26957" y="1397833"/>
                  <a:pt x="12870" y="813337"/>
                  <a:pt x="1928" y="160008"/>
                </a:cubicBezTo>
                <a:close/>
              </a:path>
            </a:pathLst>
          </a:custGeom>
          <a:noFill/>
          <a:ln w="6350">
            <a:solidFill>
              <a:srgbClr val="6B2168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23337"/>
                      <a:gd name="connsiteY0" fmla="*/ 0 h 2080688"/>
                      <a:gd name="connsiteX1" fmla="*/ 1011669 w 2023337"/>
                      <a:gd name="connsiteY1" fmla="*/ 0 h 2080688"/>
                      <a:gd name="connsiteX2" fmla="*/ 2023338 w 2023337"/>
                      <a:gd name="connsiteY2" fmla="*/ 1040344 h 2080688"/>
                      <a:gd name="connsiteX3" fmla="*/ 1011669 w 2023337"/>
                      <a:gd name="connsiteY3" fmla="*/ 2080688 h 2080688"/>
                      <a:gd name="connsiteX4" fmla="*/ 0 w 2023337"/>
                      <a:gd name="connsiteY4" fmla="*/ 2080688 h 2080688"/>
                      <a:gd name="connsiteX5" fmla="*/ 0 w 2023337"/>
                      <a:gd name="connsiteY5" fmla="*/ 0 h 2080688"/>
                      <a:gd name="connsiteX0" fmla="*/ 16721 w 2040059"/>
                      <a:gd name="connsiteY0" fmla="*/ 0 h 2080688"/>
                      <a:gd name="connsiteX1" fmla="*/ 1028390 w 2040059"/>
                      <a:gd name="connsiteY1" fmla="*/ 0 h 2080688"/>
                      <a:gd name="connsiteX2" fmla="*/ 2040059 w 2040059"/>
                      <a:gd name="connsiteY2" fmla="*/ 1040344 h 2080688"/>
                      <a:gd name="connsiteX3" fmla="*/ 1028390 w 2040059"/>
                      <a:gd name="connsiteY3" fmla="*/ 2080688 h 2080688"/>
                      <a:gd name="connsiteX4" fmla="*/ 0 w 2040059"/>
                      <a:gd name="connsiteY4" fmla="*/ 1993791 h 2080688"/>
                      <a:gd name="connsiteX5" fmla="*/ 16721 w 2040059"/>
                      <a:gd name="connsiteY5" fmla="*/ 0 h 2080688"/>
                      <a:gd name="connsiteX0" fmla="*/ 16721 w 2071203"/>
                      <a:gd name="connsiteY0" fmla="*/ 0 h 2080688"/>
                      <a:gd name="connsiteX1" fmla="*/ 1028390 w 2071203"/>
                      <a:gd name="connsiteY1" fmla="*/ 0 h 2080688"/>
                      <a:gd name="connsiteX2" fmla="*/ 2040059 w 2071203"/>
                      <a:gd name="connsiteY2" fmla="*/ 1040344 h 2080688"/>
                      <a:gd name="connsiteX3" fmla="*/ 1742077 w 2071203"/>
                      <a:gd name="connsiteY3" fmla="*/ 1684780 h 2080688"/>
                      <a:gd name="connsiteX4" fmla="*/ 1028390 w 2071203"/>
                      <a:gd name="connsiteY4" fmla="*/ 2080688 h 2080688"/>
                      <a:gd name="connsiteX5" fmla="*/ 0 w 2071203"/>
                      <a:gd name="connsiteY5" fmla="*/ 1993791 h 2080688"/>
                      <a:gd name="connsiteX6" fmla="*/ 16721 w 2071203"/>
                      <a:gd name="connsiteY6" fmla="*/ 0 h 2080688"/>
                      <a:gd name="connsiteX0" fmla="*/ 16721 w 2048292"/>
                      <a:gd name="connsiteY0" fmla="*/ 0 h 2080688"/>
                      <a:gd name="connsiteX1" fmla="*/ 1028390 w 2048292"/>
                      <a:gd name="connsiteY1" fmla="*/ 0 h 2080688"/>
                      <a:gd name="connsiteX2" fmla="*/ 2014780 w 2048292"/>
                      <a:gd name="connsiteY2" fmla="*/ 804905 h 2080688"/>
                      <a:gd name="connsiteX3" fmla="*/ 1742077 w 2048292"/>
                      <a:gd name="connsiteY3" fmla="*/ 1684780 h 2080688"/>
                      <a:gd name="connsiteX4" fmla="*/ 1028390 w 2048292"/>
                      <a:gd name="connsiteY4" fmla="*/ 2080688 h 2080688"/>
                      <a:gd name="connsiteX5" fmla="*/ 0 w 2048292"/>
                      <a:gd name="connsiteY5" fmla="*/ 1993791 h 2080688"/>
                      <a:gd name="connsiteX6" fmla="*/ 16721 w 2048292"/>
                      <a:gd name="connsiteY6" fmla="*/ 0 h 2080688"/>
                      <a:gd name="connsiteX0" fmla="*/ 16721 w 2037320"/>
                      <a:gd name="connsiteY0" fmla="*/ 0 h 2080688"/>
                      <a:gd name="connsiteX1" fmla="*/ 1028390 w 2037320"/>
                      <a:gd name="connsiteY1" fmla="*/ 0 h 2080688"/>
                      <a:gd name="connsiteX2" fmla="*/ 2014780 w 2037320"/>
                      <a:gd name="connsiteY2" fmla="*/ 804905 h 2080688"/>
                      <a:gd name="connsiteX3" fmla="*/ 1742077 w 2037320"/>
                      <a:gd name="connsiteY3" fmla="*/ 1684780 h 2080688"/>
                      <a:gd name="connsiteX4" fmla="*/ 1028390 w 2037320"/>
                      <a:gd name="connsiteY4" fmla="*/ 2080688 h 2080688"/>
                      <a:gd name="connsiteX5" fmla="*/ 0 w 2037320"/>
                      <a:gd name="connsiteY5" fmla="*/ 1993791 h 2080688"/>
                      <a:gd name="connsiteX6" fmla="*/ 16721 w 2037320"/>
                      <a:gd name="connsiteY6" fmla="*/ 0 h 2080688"/>
                      <a:gd name="connsiteX0" fmla="*/ 16721 w 2028696"/>
                      <a:gd name="connsiteY0" fmla="*/ 0 h 2080688"/>
                      <a:gd name="connsiteX1" fmla="*/ 1028390 w 2028696"/>
                      <a:gd name="connsiteY1" fmla="*/ 0 h 2080688"/>
                      <a:gd name="connsiteX2" fmla="*/ 2014780 w 2028696"/>
                      <a:gd name="connsiteY2" fmla="*/ 804905 h 2080688"/>
                      <a:gd name="connsiteX3" fmla="*/ 1742077 w 2028696"/>
                      <a:gd name="connsiteY3" fmla="*/ 1684780 h 2080688"/>
                      <a:gd name="connsiteX4" fmla="*/ 1028390 w 2028696"/>
                      <a:gd name="connsiteY4" fmla="*/ 2080688 h 2080688"/>
                      <a:gd name="connsiteX5" fmla="*/ 0 w 2028696"/>
                      <a:gd name="connsiteY5" fmla="*/ 1993791 h 2080688"/>
                      <a:gd name="connsiteX6" fmla="*/ 16721 w 2028696"/>
                      <a:gd name="connsiteY6" fmla="*/ 0 h 2080688"/>
                      <a:gd name="connsiteX0" fmla="*/ 16721 w 2028696"/>
                      <a:gd name="connsiteY0" fmla="*/ 0 h 2070666"/>
                      <a:gd name="connsiteX1" fmla="*/ 1028390 w 2028696"/>
                      <a:gd name="connsiteY1" fmla="*/ 0 h 2070666"/>
                      <a:gd name="connsiteX2" fmla="*/ 2014780 w 2028696"/>
                      <a:gd name="connsiteY2" fmla="*/ 804905 h 2070666"/>
                      <a:gd name="connsiteX3" fmla="*/ 1742077 w 2028696"/>
                      <a:gd name="connsiteY3" fmla="*/ 1684780 h 2070666"/>
                      <a:gd name="connsiteX4" fmla="*/ 976399 w 2028696"/>
                      <a:gd name="connsiteY4" fmla="*/ 2070666 h 2070666"/>
                      <a:gd name="connsiteX5" fmla="*/ 0 w 2028696"/>
                      <a:gd name="connsiteY5" fmla="*/ 1993791 h 2070666"/>
                      <a:gd name="connsiteX6" fmla="*/ 16721 w 2028696"/>
                      <a:gd name="connsiteY6" fmla="*/ 0 h 2070666"/>
                      <a:gd name="connsiteX0" fmla="*/ 1887 w 2028696"/>
                      <a:gd name="connsiteY0" fmla="*/ 183082 h 2070666"/>
                      <a:gd name="connsiteX1" fmla="*/ 1028390 w 2028696"/>
                      <a:gd name="connsiteY1" fmla="*/ 0 h 2070666"/>
                      <a:gd name="connsiteX2" fmla="*/ 2014780 w 2028696"/>
                      <a:gd name="connsiteY2" fmla="*/ 804905 h 2070666"/>
                      <a:gd name="connsiteX3" fmla="*/ 1742077 w 2028696"/>
                      <a:gd name="connsiteY3" fmla="*/ 1684780 h 2070666"/>
                      <a:gd name="connsiteX4" fmla="*/ 976399 w 2028696"/>
                      <a:gd name="connsiteY4" fmla="*/ 2070666 h 2070666"/>
                      <a:gd name="connsiteX5" fmla="*/ 0 w 2028696"/>
                      <a:gd name="connsiteY5" fmla="*/ 1993791 h 2070666"/>
                      <a:gd name="connsiteX6" fmla="*/ 1887 w 2028696"/>
                      <a:gd name="connsiteY6" fmla="*/ 183082 h 2070666"/>
                      <a:gd name="connsiteX0" fmla="*/ 1887 w 2028696"/>
                      <a:gd name="connsiteY0" fmla="*/ 183082 h 2070666"/>
                      <a:gd name="connsiteX1" fmla="*/ 1028390 w 2028696"/>
                      <a:gd name="connsiteY1" fmla="*/ 0 h 2070666"/>
                      <a:gd name="connsiteX2" fmla="*/ 2014780 w 2028696"/>
                      <a:gd name="connsiteY2" fmla="*/ 804905 h 2070666"/>
                      <a:gd name="connsiteX3" fmla="*/ 1742077 w 2028696"/>
                      <a:gd name="connsiteY3" fmla="*/ 1684780 h 2070666"/>
                      <a:gd name="connsiteX4" fmla="*/ 976399 w 2028696"/>
                      <a:gd name="connsiteY4" fmla="*/ 2070666 h 2070666"/>
                      <a:gd name="connsiteX5" fmla="*/ 0 w 2028696"/>
                      <a:gd name="connsiteY5" fmla="*/ 1993791 h 2070666"/>
                      <a:gd name="connsiteX6" fmla="*/ 1887 w 2028696"/>
                      <a:gd name="connsiteY6" fmla="*/ 183082 h 2070666"/>
                      <a:gd name="connsiteX0" fmla="*/ 1887 w 2028696"/>
                      <a:gd name="connsiteY0" fmla="*/ 183082 h 2070666"/>
                      <a:gd name="connsiteX1" fmla="*/ 1028390 w 2028696"/>
                      <a:gd name="connsiteY1" fmla="*/ 0 h 2070666"/>
                      <a:gd name="connsiteX2" fmla="*/ 2014780 w 2028696"/>
                      <a:gd name="connsiteY2" fmla="*/ 804905 h 2070666"/>
                      <a:gd name="connsiteX3" fmla="*/ 1742077 w 2028696"/>
                      <a:gd name="connsiteY3" fmla="*/ 1684780 h 2070666"/>
                      <a:gd name="connsiteX4" fmla="*/ 976399 w 2028696"/>
                      <a:gd name="connsiteY4" fmla="*/ 2070666 h 2070666"/>
                      <a:gd name="connsiteX5" fmla="*/ 0 w 2028696"/>
                      <a:gd name="connsiteY5" fmla="*/ 1993791 h 2070666"/>
                      <a:gd name="connsiteX6" fmla="*/ 1887 w 2028696"/>
                      <a:gd name="connsiteY6" fmla="*/ 183082 h 2070666"/>
                      <a:gd name="connsiteX0" fmla="*/ 1887 w 2028696"/>
                      <a:gd name="connsiteY0" fmla="*/ 185351 h 2072935"/>
                      <a:gd name="connsiteX1" fmla="*/ 1028390 w 2028696"/>
                      <a:gd name="connsiteY1" fmla="*/ 2269 h 2072935"/>
                      <a:gd name="connsiteX2" fmla="*/ 2014780 w 2028696"/>
                      <a:gd name="connsiteY2" fmla="*/ 807174 h 2072935"/>
                      <a:gd name="connsiteX3" fmla="*/ 1742077 w 2028696"/>
                      <a:gd name="connsiteY3" fmla="*/ 1687049 h 2072935"/>
                      <a:gd name="connsiteX4" fmla="*/ 976399 w 2028696"/>
                      <a:gd name="connsiteY4" fmla="*/ 2072935 h 2072935"/>
                      <a:gd name="connsiteX5" fmla="*/ 0 w 2028696"/>
                      <a:gd name="connsiteY5" fmla="*/ 1996060 h 2072935"/>
                      <a:gd name="connsiteX6" fmla="*/ 1887 w 2028696"/>
                      <a:gd name="connsiteY6" fmla="*/ 185351 h 2072935"/>
                      <a:gd name="connsiteX0" fmla="*/ 1887 w 2024701"/>
                      <a:gd name="connsiteY0" fmla="*/ 185351 h 2072935"/>
                      <a:gd name="connsiteX1" fmla="*/ 1028390 w 2024701"/>
                      <a:gd name="connsiteY1" fmla="*/ 2269 h 2072935"/>
                      <a:gd name="connsiteX2" fmla="*/ 2014780 w 2024701"/>
                      <a:gd name="connsiteY2" fmla="*/ 807174 h 2072935"/>
                      <a:gd name="connsiteX3" fmla="*/ 1742077 w 2024701"/>
                      <a:gd name="connsiteY3" fmla="*/ 1687049 h 2072935"/>
                      <a:gd name="connsiteX4" fmla="*/ 1582782 w 2024701"/>
                      <a:gd name="connsiteY4" fmla="*/ 1847867 h 2072935"/>
                      <a:gd name="connsiteX5" fmla="*/ 976399 w 2024701"/>
                      <a:gd name="connsiteY5" fmla="*/ 2072935 h 2072935"/>
                      <a:gd name="connsiteX6" fmla="*/ 0 w 2024701"/>
                      <a:gd name="connsiteY6" fmla="*/ 1996060 h 2072935"/>
                      <a:gd name="connsiteX7" fmla="*/ 1887 w 2024701"/>
                      <a:gd name="connsiteY7" fmla="*/ 185351 h 2072935"/>
                      <a:gd name="connsiteX0" fmla="*/ 1887 w 2073053"/>
                      <a:gd name="connsiteY0" fmla="*/ 185351 h 2072935"/>
                      <a:gd name="connsiteX1" fmla="*/ 1028390 w 2073053"/>
                      <a:gd name="connsiteY1" fmla="*/ 2269 h 2072935"/>
                      <a:gd name="connsiteX2" fmla="*/ 2014780 w 2073053"/>
                      <a:gd name="connsiteY2" fmla="*/ 807174 h 2072935"/>
                      <a:gd name="connsiteX3" fmla="*/ 1935152 w 2073053"/>
                      <a:gd name="connsiteY3" fmla="*/ 1389571 h 2072935"/>
                      <a:gd name="connsiteX4" fmla="*/ 1742077 w 2073053"/>
                      <a:gd name="connsiteY4" fmla="*/ 1687049 h 2072935"/>
                      <a:gd name="connsiteX5" fmla="*/ 1582782 w 2073053"/>
                      <a:gd name="connsiteY5" fmla="*/ 1847867 h 2072935"/>
                      <a:gd name="connsiteX6" fmla="*/ 976399 w 2073053"/>
                      <a:gd name="connsiteY6" fmla="*/ 2072935 h 2072935"/>
                      <a:gd name="connsiteX7" fmla="*/ 0 w 2073053"/>
                      <a:gd name="connsiteY7" fmla="*/ 1996060 h 2072935"/>
                      <a:gd name="connsiteX8" fmla="*/ 1887 w 2073053"/>
                      <a:gd name="connsiteY8" fmla="*/ 185351 h 2072935"/>
                      <a:gd name="connsiteX0" fmla="*/ 1887 w 2040872"/>
                      <a:gd name="connsiteY0" fmla="*/ 185351 h 2072935"/>
                      <a:gd name="connsiteX1" fmla="*/ 1028390 w 2040872"/>
                      <a:gd name="connsiteY1" fmla="*/ 2269 h 2072935"/>
                      <a:gd name="connsiteX2" fmla="*/ 1973541 w 2040872"/>
                      <a:gd name="connsiteY2" fmla="*/ 644895 h 2072935"/>
                      <a:gd name="connsiteX3" fmla="*/ 1935152 w 2040872"/>
                      <a:gd name="connsiteY3" fmla="*/ 1389571 h 2072935"/>
                      <a:gd name="connsiteX4" fmla="*/ 1742077 w 2040872"/>
                      <a:gd name="connsiteY4" fmla="*/ 1687049 h 2072935"/>
                      <a:gd name="connsiteX5" fmla="*/ 1582782 w 2040872"/>
                      <a:gd name="connsiteY5" fmla="*/ 1847867 h 2072935"/>
                      <a:gd name="connsiteX6" fmla="*/ 976399 w 2040872"/>
                      <a:gd name="connsiteY6" fmla="*/ 2072935 h 2072935"/>
                      <a:gd name="connsiteX7" fmla="*/ 0 w 2040872"/>
                      <a:gd name="connsiteY7" fmla="*/ 1996060 h 2072935"/>
                      <a:gd name="connsiteX8" fmla="*/ 1887 w 2040872"/>
                      <a:gd name="connsiteY8" fmla="*/ 185351 h 2072935"/>
                      <a:gd name="connsiteX0" fmla="*/ 1887 w 2025363"/>
                      <a:gd name="connsiteY0" fmla="*/ 185351 h 2072935"/>
                      <a:gd name="connsiteX1" fmla="*/ 1028390 w 2025363"/>
                      <a:gd name="connsiteY1" fmla="*/ 2269 h 2072935"/>
                      <a:gd name="connsiteX2" fmla="*/ 1973541 w 2025363"/>
                      <a:gd name="connsiteY2" fmla="*/ 644895 h 2072935"/>
                      <a:gd name="connsiteX3" fmla="*/ 1935152 w 2025363"/>
                      <a:gd name="connsiteY3" fmla="*/ 1389571 h 2072935"/>
                      <a:gd name="connsiteX4" fmla="*/ 1742077 w 2025363"/>
                      <a:gd name="connsiteY4" fmla="*/ 1687049 h 2072935"/>
                      <a:gd name="connsiteX5" fmla="*/ 1582782 w 2025363"/>
                      <a:gd name="connsiteY5" fmla="*/ 1847867 h 2072935"/>
                      <a:gd name="connsiteX6" fmla="*/ 976399 w 2025363"/>
                      <a:gd name="connsiteY6" fmla="*/ 2072935 h 2072935"/>
                      <a:gd name="connsiteX7" fmla="*/ 0 w 2025363"/>
                      <a:gd name="connsiteY7" fmla="*/ 1996060 h 2072935"/>
                      <a:gd name="connsiteX8" fmla="*/ 1887 w 2025363"/>
                      <a:gd name="connsiteY8" fmla="*/ 185351 h 2072935"/>
                      <a:gd name="connsiteX0" fmla="*/ 1887 w 2025363"/>
                      <a:gd name="connsiteY0" fmla="*/ 185351 h 2075788"/>
                      <a:gd name="connsiteX1" fmla="*/ 1028390 w 2025363"/>
                      <a:gd name="connsiteY1" fmla="*/ 2269 h 2075788"/>
                      <a:gd name="connsiteX2" fmla="*/ 1973541 w 2025363"/>
                      <a:gd name="connsiteY2" fmla="*/ 644895 h 2075788"/>
                      <a:gd name="connsiteX3" fmla="*/ 1935152 w 2025363"/>
                      <a:gd name="connsiteY3" fmla="*/ 1389571 h 2075788"/>
                      <a:gd name="connsiteX4" fmla="*/ 1742077 w 2025363"/>
                      <a:gd name="connsiteY4" fmla="*/ 1687049 h 2075788"/>
                      <a:gd name="connsiteX5" fmla="*/ 1582782 w 2025363"/>
                      <a:gd name="connsiteY5" fmla="*/ 1847867 h 2075788"/>
                      <a:gd name="connsiteX6" fmla="*/ 976399 w 2025363"/>
                      <a:gd name="connsiteY6" fmla="*/ 2072935 h 2075788"/>
                      <a:gd name="connsiteX7" fmla="*/ 634358 w 2025363"/>
                      <a:gd name="connsiteY7" fmla="*/ 2070413 h 2075788"/>
                      <a:gd name="connsiteX8" fmla="*/ 0 w 2025363"/>
                      <a:gd name="connsiteY8" fmla="*/ 1996060 h 2075788"/>
                      <a:gd name="connsiteX9" fmla="*/ 1887 w 2025363"/>
                      <a:gd name="connsiteY9" fmla="*/ 185351 h 2075788"/>
                      <a:gd name="connsiteX0" fmla="*/ 1887 w 2025363"/>
                      <a:gd name="connsiteY0" fmla="*/ 185351 h 2075788"/>
                      <a:gd name="connsiteX1" fmla="*/ 1028390 w 2025363"/>
                      <a:gd name="connsiteY1" fmla="*/ 2269 h 2075788"/>
                      <a:gd name="connsiteX2" fmla="*/ 1973541 w 2025363"/>
                      <a:gd name="connsiteY2" fmla="*/ 644895 h 2075788"/>
                      <a:gd name="connsiteX3" fmla="*/ 1935152 w 2025363"/>
                      <a:gd name="connsiteY3" fmla="*/ 1389571 h 2075788"/>
                      <a:gd name="connsiteX4" fmla="*/ 1742077 w 2025363"/>
                      <a:gd name="connsiteY4" fmla="*/ 1687049 h 2075788"/>
                      <a:gd name="connsiteX5" fmla="*/ 1582782 w 2025363"/>
                      <a:gd name="connsiteY5" fmla="*/ 1847867 h 2075788"/>
                      <a:gd name="connsiteX6" fmla="*/ 1383375 w 2025363"/>
                      <a:gd name="connsiteY6" fmla="*/ 1956324 h 2075788"/>
                      <a:gd name="connsiteX7" fmla="*/ 976399 w 2025363"/>
                      <a:gd name="connsiteY7" fmla="*/ 2072935 h 2075788"/>
                      <a:gd name="connsiteX8" fmla="*/ 634358 w 2025363"/>
                      <a:gd name="connsiteY8" fmla="*/ 2070413 h 2075788"/>
                      <a:gd name="connsiteX9" fmla="*/ 0 w 2025363"/>
                      <a:gd name="connsiteY9" fmla="*/ 1996060 h 2075788"/>
                      <a:gd name="connsiteX10" fmla="*/ 1887 w 2025363"/>
                      <a:gd name="connsiteY10" fmla="*/ 185351 h 2075788"/>
                      <a:gd name="connsiteX0" fmla="*/ 1887 w 2025363"/>
                      <a:gd name="connsiteY0" fmla="*/ 185351 h 2075788"/>
                      <a:gd name="connsiteX1" fmla="*/ 1028390 w 2025363"/>
                      <a:gd name="connsiteY1" fmla="*/ 2269 h 2075788"/>
                      <a:gd name="connsiteX2" fmla="*/ 1973541 w 2025363"/>
                      <a:gd name="connsiteY2" fmla="*/ 644895 h 2075788"/>
                      <a:gd name="connsiteX3" fmla="*/ 1935152 w 2025363"/>
                      <a:gd name="connsiteY3" fmla="*/ 1389571 h 2075788"/>
                      <a:gd name="connsiteX4" fmla="*/ 1742077 w 2025363"/>
                      <a:gd name="connsiteY4" fmla="*/ 1687049 h 2075788"/>
                      <a:gd name="connsiteX5" fmla="*/ 1582782 w 2025363"/>
                      <a:gd name="connsiteY5" fmla="*/ 1847867 h 2075788"/>
                      <a:gd name="connsiteX6" fmla="*/ 1383375 w 2025363"/>
                      <a:gd name="connsiteY6" fmla="*/ 1956324 h 2075788"/>
                      <a:gd name="connsiteX7" fmla="*/ 976399 w 2025363"/>
                      <a:gd name="connsiteY7" fmla="*/ 2072935 h 2075788"/>
                      <a:gd name="connsiteX8" fmla="*/ 634358 w 2025363"/>
                      <a:gd name="connsiteY8" fmla="*/ 2070413 h 2075788"/>
                      <a:gd name="connsiteX9" fmla="*/ 0 w 2025363"/>
                      <a:gd name="connsiteY9" fmla="*/ 1996060 h 2075788"/>
                      <a:gd name="connsiteX10" fmla="*/ 1887 w 2025363"/>
                      <a:gd name="connsiteY10" fmla="*/ 185351 h 2075788"/>
                      <a:gd name="connsiteX0" fmla="*/ 1887 w 2025363"/>
                      <a:gd name="connsiteY0" fmla="*/ 185351 h 2075788"/>
                      <a:gd name="connsiteX1" fmla="*/ 1028390 w 2025363"/>
                      <a:gd name="connsiteY1" fmla="*/ 2269 h 2075788"/>
                      <a:gd name="connsiteX2" fmla="*/ 1973541 w 2025363"/>
                      <a:gd name="connsiteY2" fmla="*/ 644895 h 2075788"/>
                      <a:gd name="connsiteX3" fmla="*/ 1935152 w 2025363"/>
                      <a:gd name="connsiteY3" fmla="*/ 1389571 h 2075788"/>
                      <a:gd name="connsiteX4" fmla="*/ 1742077 w 2025363"/>
                      <a:gd name="connsiteY4" fmla="*/ 1687049 h 2075788"/>
                      <a:gd name="connsiteX5" fmla="*/ 1582782 w 2025363"/>
                      <a:gd name="connsiteY5" fmla="*/ 1847867 h 2075788"/>
                      <a:gd name="connsiteX6" fmla="*/ 1383375 w 2025363"/>
                      <a:gd name="connsiteY6" fmla="*/ 1956324 h 2075788"/>
                      <a:gd name="connsiteX7" fmla="*/ 976399 w 2025363"/>
                      <a:gd name="connsiteY7" fmla="*/ 2072935 h 2075788"/>
                      <a:gd name="connsiteX8" fmla="*/ 634358 w 2025363"/>
                      <a:gd name="connsiteY8" fmla="*/ 2070413 h 2075788"/>
                      <a:gd name="connsiteX9" fmla="*/ 0 w 2025363"/>
                      <a:gd name="connsiteY9" fmla="*/ 1996060 h 2075788"/>
                      <a:gd name="connsiteX10" fmla="*/ 1887 w 2025363"/>
                      <a:gd name="connsiteY10" fmla="*/ 185351 h 2075788"/>
                      <a:gd name="connsiteX0" fmla="*/ 1887 w 2025363"/>
                      <a:gd name="connsiteY0" fmla="*/ 185351 h 2075788"/>
                      <a:gd name="connsiteX1" fmla="*/ 1028390 w 2025363"/>
                      <a:gd name="connsiteY1" fmla="*/ 2269 h 2075788"/>
                      <a:gd name="connsiteX2" fmla="*/ 1973541 w 2025363"/>
                      <a:gd name="connsiteY2" fmla="*/ 644895 h 2075788"/>
                      <a:gd name="connsiteX3" fmla="*/ 1935152 w 2025363"/>
                      <a:gd name="connsiteY3" fmla="*/ 1389571 h 2075788"/>
                      <a:gd name="connsiteX4" fmla="*/ 1742077 w 2025363"/>
                      <a:gd name="connsiteY4" fmla="*/ 1687049 h 2075788"/>
                      <a:gd name="connsiteX5" fmla="*/ 1582782 w 2025363"/>
                      <a:gd name="connsiteY5" fmla="*/ 1847867 h 2075788"/>
                      <a:gd name="connsiteX6" fmla="*/ 1383375 w 2025363"/>
                      <a:gd name="connsiteY6" fmla="*/ 1956324 h 2075788"/>
                      <a:gd name="connsiteX7" fmla="*/ 976399 w 2025363"/>
                      <a:gd name="connsiteY7" fmla="*/ 2072935 h 2075788"/>
                      <a:gd name="connsiteX8" fmla="*/ 634358 w 2025363"/>
                      <a:gd name="connsiteY8" fmla="*/ 2070413 h 2075788"/>
                      <a:gd name="connsiteX9" fmla="*/ 0 w 2025363"/>
                      <a:gd name="connsiteY9" fmla="*/ 1996060 h 2075788"/>
                      <a:gd name="connsiteX10" fmla="*/ 1887 w 2025363"/>
                      <a:gd name="connsiteY10" fmla="*/ 185351 h 2075788"/>
                      <a:gd name="connsiteX0" fmla="*/ 1887 w 2025363"/>
                      <a:gd name="connsiteY0" fmla="*/ 185351 h 2075788"/>
                      <a:gd name="connsiteX1" fmla="*/ 1028390 w 2025363"/>
                      <a:gd name="connsiteY1" fmla="*/ 2269 h 2075788"/>
                      <a:gd name="connsiteX2" fmla="*/ 1973541 w 2025363"/>
                      <a:gd name="connsiteY2" fmla="*/ 644895 h 2075788"/>
                      <a:gd name="connsiteX3" fmla="*/ 1935152 w 2025363"/>
                      <a:gd name="connsiteY3" fmla="*/ 1389571 h 2075788"/>
                      <a:gd name="connsiteX4" fmla="*/ 1742077 w 2025363"/>
                      <a:gd name="connsiteY4" fmla="*/ 1687049 h 2075788"/>
                      <a:gd name="connsiteX5" fmla="*/ 1582782 w 2025363"/>
                      <a:gd name="connsiteY5" fmla="*/ 1847867 h 2075788"/>
                      <a:gd name="connsiteX6" fmla="*/ 1383375 w 2025363"/>
                      <a:gd name="connsiteY6" fmla="*/ 1956324 h 2075788"/>
                      <a:gd name="connsiteX7" fmla="*/ 976399 w 2025363"/>
                      <a:gd name="connsiteY7" fmla="*/ 2072935 h 2075788"/>
                      <a:gd name="connsiteX8" fmla="*/ 634358 w 2025363"/>
                      <a:gd name="connsiteY8" fmla="*/ 2070413 h 2075788"/>
                      <a:gd name="connsiteX9" fmla="*/ 0 w 2025363"/>
                      <a:gd name="connsiteY9" fmla="*/ 1996060 h 2075788"/>
                      <a:gd name="connsiteX10" fmla="*/ 1887 w 2025363"/>
                      <a:gd name="connsiteY10" fmla="*/ 185351 h 2075788"/>
                      <a:gd name="connsiteX0" fmla="*/ 1887 w 2055643"/>
                      <a:gd name="connsiteY0" fmla="*/ 185351 h 2075788"/>
                      <a:gd name="connsiteX1" fmla="*/ 1028390 w 2055643"/>
                      <a:gd name="connsiteY1" fmla="*/ 2269 h 2075788"/>
                      <a:gd name="connsiteX2" fmla="*/ 1973541 w 2055643"/>
                      <a:gd name="connsiteY2" fmla="*/ 644895 h 2075788"/>
                      <a:gd name="connsiteX3" fmla="*/ 2002146 w 2055643"/>
                      <a:gd name="connsiteY3" fmla="*/ 961809 h 2075788"/>
                      <a:gd name="connsiteX4" fmla="*/ 1935152 w 2055643"/>
                      <a:gd name="connsiteY4" fmla="*/ 1389571 h 2075788"/>
                      <a:gd name="connsiteX5" fmla="*/ 1742077 w 2055643"/>
                      <a:gd name="connsiteY5" fmla="*/ 1687049 h 2075788"/>
                      <a:gd name="connsiteX6" fmla="*/ 1582782 w 2055643"/>
                      <a:gd name="connsiteY6" fmla="*/ 1847867 h 2075788"/>
                      <a:gd name="connsiteX7" fmla="*/ 1383375 w 2055643"/>
                      <a:gd name="connsiteY7" fmla="*/ 1956324 h 2075788"/>
                      <a:gd name="connsiteX8" fmla="*/ 976399 w 2055643"/>
                      <a:gd name="connsiteY8" fmla="*/ 2072935 h 2075788"/>
                      <a:gd name="connsiteX9" fmla="*/ 634358 w 2055643"/>
                      <a:gd name="connsiteY9" fmla="*/ 2070413 h 2075788"/>
                      <a:gd name="connsiteX10" fmla="*/ 0 w 2055643"/>
                      <a:gd name="connsiteY10" fmla="*/ 1996060 h 2075788"/>
                      <a:gd name="connsiteX11" fmla="*/ 1887 w 2055643"/>
                      <a:gd name="connsiteY11" fmla="*/ 185351 h 2075788"/>
                      <a:gd name="connsiteX0" fmla="*/ 1887 w 2002657"/>
                      <a:gd name="connsiteY0" fmla="*/ 185351 h 2075788"/>
                      <a:gd name="connsiteX1" fmla="*/ 1028390 w 2002657"/>
                      <a:gd name="connsiteY1" fmla="*/ 2269 h 2075788"/>
                      <a:gd name="connsiteX2" fmla="*/ 1793522 w 2002657"/>
                      <a:gd name="connsiteY2" fmla="*/ 374709 h 2075788"/>
                      <a:gd name="connsiteX3" fmla="*/ 2002146 w 2002657"/>
                      <a:gd name="connsiteY3" fmla="*/ 961809 h 2075788"/>
                      <a:gd name="connsiteX4" fmla="*/ 1935152 w 2002657"/>
                      <a:gd name="connsiteY4" fmla="*/ 1389571 h 2075788"/>
                      <a:gd name="connsiteX5" fmla="*/ 1742077 w 2002657"/>
                      <a:gd name="connsiteY5" fmla="*/ 1687049 h 2075788"/>
                      <a:gd name="connsiteX6" fmla="*/ 1582782 w 2002657"/>
                      <a:gd name="connsiteY6" fmla="*/ 1847867 h 2075788"/>
                      <a:gd name="connsiteX7" fmla="*/ 1383375 w 2002657"/>
                      <a:gd name="connsiteY7" fmla="*/ 1956324 h 2075788"/>
                      <a:gd name="connsiteX8" fmla="*/ 976399 w 2002657"/>
                      <a:gd name="connsiteY8" fmla="*/ 2072935 h 2075788"/>
                      <a:gd name="connsiteX9" fmla="*/ 634358 w 2002657"/>
                      <a:gd name="connsiteY9" fmla="*/ 2070413 h 2075788"/>
                      <a:gd name="connsiteX10" fmla="*/ 0 w 2002657"/>
                      <a:gd name="connsiteY10" fmla="*/ 1996060 h 2075788"/>
                      <a:gd name="connsiteX11" fmla="*/ 1887 w 2002657"/>
                      <a:gd name="connsiteY11" fmla="*/ 185351 h 2075788"/>
                      <a:gd name="connsiteX0" fmla="*/ 1887 w 2003701"/>
                      <a:gd name="connsiteY0" fmla="*/ 185351 h 2075788"/>
                      <a:gd name="connsiteX1" fmla="*/ 1028390 w 2003701"/>
                      <a:gd name="connsiteY1" fmla="*/ 2269 h 2075788"/>
                      <a:gd name="connsiteX2" fmla="*/ 1793522 w 2003701"/>
                      <a:gd name="connsiteY2" fmla="*/ 374709 h 2075788"/>
                      <a:gd name="connsiteX3" fmla="*/ 2002146 w 2003701"/>
                      <a:gd name="connsiteY3" fmla="*/ 961809 h 2075788"/>
                      <a:gd name="connsiteX4" fmla="*/ 1935152 w 2003701"/>
                      <a:gd name="connsiteY4" fmla="*/ 1389571 h 2075788"/>
                      <a:gd name="connsiteX5" fmla="*/ 1742077 w 2003701"/>
                      <a:gd name="connsiteY5" fmla="*/ 1687049 h 2075788"/>
                      <a:gd name="connsiteX6" fmla="*/ 1582782 w 2003701"/>
                      <a:gd name="connsiteY6" fmla="*/ 1847867 h 2075788"/>
                      <a:gd name="connsiteX7" fmla="*/ 1383375 w 2003701"/>
                      <a:gd name="connsiteY7" fmla="*/ 1956324 h 2075788"/>
                      <a:gd name="connsiteX8" fmla="*/ 976399 w 2003701"/>
                      <a:gd name="connsiteY8" fmla="*/ 2072935 h 2075788"/>
                      <a:gd name="connsiteX9" fmla="*/ 634358 w 2003701"/>
                      <a:gd name="connsiteY9" fmla="*/ 2070413 h 2075788"/>
                      <a:gd name="connsiteX10" fmla="*/ 0 w 2003701"/>
                      <a:gd name="connsiteY10" fmla="*/ 1996060 h 2075788"/>
                      <a:gd name="connsiteX11" fmla="*/ 1887 w 2003701"/>
                      <a:gd name="connsiteY11" fmla="*/ 185351 h 2075788"/>
                      <a:gd name="connsiteX0" fmla="*/ 1887 w 2003111"/>
                      <a:gd name="connsiteY0" fmla="*/ 169338 h 2059775"/>
                      <a:gd name="connsiteX1" fmla="*/ 835887 w 2003111"/>
                      <a:gd name="connsiteY1" fmla="*/ 3118 h 2059775"/>
                      <a:gd name="connsiteX2" fmla="*/ 1793522 w 2003111"/>
                      <a:gd name="connsiteY2" fmla="*/ 358696 h 2059775"/>
                      <a:gd name="connsiteX3" fmla="*/ 2002146 w 2003111"/>
                      <a:gd name="connsiteY3" fmla="*/ 945796 h 2059775"/>
                      <a:gd name="connsiteX4" fmla="*/ 1935152 w 2003111"/>
                      <a:gd name="connsiteY4" fmla="*/ 1373558 h 2059775"/>
                      <a:gd name="connsiteX5" fmla="*/ 1742077 w 2003111"/>
                      <a:gd name="connsiteY5" fmla="*/ 1671036 h 2059775"/>
                      <a:gd name="connsiteX6" fmla="*/ 1582782 w 2003111"/>
                      <a:gd name="connsiteY6" fmla="*/ 1831854 h 2059775"/>
                      <a:gd name="connsiteX7" fmla="*/ 1383375 w 2003111"/>
                      <a:gd name="connsiteY7" fmla="*/ 1940311 h 2059775"/>
                      <a:gd name="connsiteX8" fmla="*/ 976399 w 2003111"/>
                      <a:gd name="connsiteY8" fmla="*/ 2056922 h 2059775"/>
                      <a:gd name="connsiteX9" fmla="*/ 634358 w 2003111"/>
                      <a:gd name="connsiteY9" fmla="*/ 2054400 h 2059775"/>
                      <a:gd name="connsiteX10" fmla="*/ 0 w 2003111"/>
                      <a:gd name="connsiteY10" fmla="*/ 1980047 h 2059775"/>
                      <a:gd name="connsiteX11" fmla="*/ 1887 w 2003111"/>
                      <a:gd name="connsiteY11" fmla="*/ 169338 h 2059775"/>
                      <a:gd name="connsiteX0" fmla="*/ 1887 w 2003111"/>
                      <a:gd name="connsiteY0" fmla="*/ 166220 h 2056657"/>
                      <a:gd name="connsiteX1" fmla="*/ 835887 w 2003111"/>
                      <a:gd name="connsiteY1" fmla="*/ 0 h 2056657"/>
                      <a:gd name="connsiteX2" fmla="*/ 1793522 w 2003111"/>
                      <a:gd name="connsiteY2" fmla="*/ 355578 h 2056657"/>
                      <a:gd name="connsiteX3" fmla="*/ 2002146 w 2003111"/>
                      <a:gd name="connsiteY3" fmla="*/ 942678 h 2056657"/>
                      <a:gd name="connsiteX4" fmla="*/ 1935152 w 2003111"/>
                      <a:gd name="connsiteY4" fmla="*/ 1370440 h 2056657"/>
                      <a:gd name="connsiteX5" fmla="*/ 1742077 w 2003111"/>
                      <a:gd name="connsiteY5" fmla="*/ 1667918 h 2056657"/>
                      <a:gd name="connsiteX6" fmla="*/ 1582782 w 2003111"/>
                      <a:gd name="connsiteY6" fmla="*/ 1828736 h 2056657"/>
                      <a:gd name="connsiteX7" fmla="*/ 1383375 w 2003111"/>
                      <a:gd name="connsiteY7" fmla="*/ 1937193 h 2056657"/>
                      <a:gd name="connsiteX8" fmla="*/ 976399 w 2003111"/>
                      <a:gd name="connsiteY8" fmla="*/ 2053804 h 2056657"/>
                      <a:gd name="connsiteX9" fmla="*/ 634358 w 2003111"/>
                      <a:gd name="connsiteY9" fmla="*/ 2051282 h 2056657"/>
                      <a:gd name="connsiteX10" fmla="*/ 0 w 2003111"/>
                      <a:gd name="connsiteY10" fmla="*/ 1976929 h 2056657"/>
                      <a:gd name="connsiteX11" fmla="*/ 1887 w 2003111"/>
                      <a:gd name="connsiteY11" fmla="*/ 166220 h 2056657"/>
                      <a:gd name="connsiteX0" fmla="*/ 1887 w 2002356"/>
                      <a:gd name="connsiteY0" fmla="*/ 166220 h 2056657"/>
                      <a:gd name="connsiteX1" fmla="*/ 835887 w 2002356"/>
                      <a:gd name="connsiteY1" fmla="*/ 0 h 2056657"/>
                      <a:gd name="connsiteX2" fmla="*/ 1556968 w 2002356"/>
                      <a:gd name="connsiteY2" fmla="*/ 134123 h 2056657"/>
                      <a:gd name="connsiteX3" fmla="*/ 1793522 w 2002356"/>
                      <a:gd name="connsiteY3" fmla="*/ 355578 h 2056657"/>
                      <a:gd name="connsiteX4" fmla="*/ 2002146 w 2002356"/>
                      <a:gd name="connsiteY4" fmla="*/ 942678 h 2056657"/>
                      <a:gd name="connsiteX5" fmla="*/ 1935152 w 2002356"/>
                      <a:gd name="connsiteY5" fmla="*/ 1370440 h 2056657"/>
                      <a:gd name="connsiteX6" fmla="*/ 1742077 w 2002356"/>
                      <a:gd name="connsiteY6" fmla="*/ 1667918 h 2056657"/>
                      <a:gd name="connsiteX7" fmla="*/ 1582782 w 2002356"/>
                      <a:gd name="connsiteY7" fmla="*/ 1828736 h 2056657"/>
                      <a:gd name="connsiteX8" fmla="*/ 1383375 w 2002356"/>
                      <a:gd name="connsiteY8" fmla="*/ 1937193 h 2056657"/>
                      <a:gd name="connsiteX9" fmla="*/ 976399 w 2002356"/>
                      <a:gd name="connsiteY9" fmla="*/ 2053804 h 2056657"/>
                      <a:gd name="connsiteX10" fmla="*/ 634358 w 2002356"/>
                      <a:gd name="connsiteY10" fmla="*/ 2051282 h 2056657"/>
                      <a:gd name="connsiteX11" fmla="*/ 0 w 2002356"/>
                      <a:gd name="connsiteY11" fmla="*/ 1976929 h 2056657"/>
                      <a:gd name="connsiteX12" fmla="*/ 1887 w 2002356"/>
                      <a:gd name="connsiteY12" fmla="*/ 166220 h 2056657"/>
                      <a:gd name="connsiteX0" fmla="*/ 1887 w 2002356"/>
                      <a:gd name="connsiteY0" fmla="*/ 166220 h 2056657"/>
                      <a:gd name="connsiteX1" fmla="*/ 835887 w 2002356"/>
                      <a:gd name="connsiteY1" fmla="*/ 0 h 2056657"/>
                      <a:gd name="connsiteX2" fmla="*/ 1556968 w 2002356"/>
                      <a:gd name="connsiteY2" fmla="*/ 134123 h 2056657"/>
                      <a:gd name="connsiteX3" fmla="*/ 1793522 w 2002356"/>
                      <a:gd name="connsiteY3" fmla="*/ 355578 h 2056657"/>
                      <a:gd name="connsiteX4" fmla="*/ 2002146 w 2002356"/>
                      <a:gd name="connsiteY4" fmla="*/ 942678 h 2056657"/>
                      <a:gd name="connsiteX5" fmla="*/ 1935152 w 2002356"/>
                      <a:gd name="connsiteY5" fmla="*/ 1370440 h 2056657"/>
                      <a:gd name="connsiteX6" fmla="*/ 1742077 w 2002356"/>
                      <a:gd name="connsiteY6" fmla="*/ 1667918 h 2056657"/>
                      <a:gd name="connsiteX7" fmla="*/ 1582782 w 2002356"/>
                      <a:gd name="connsiteY7" fmla="*/ 1828736 h 2056657"/>
                      <a:gd name="connsiteX8" fmla="*/ 1383375 w 2002356"/>
                      <a:gd name="connsiteY8" fmla="*/ 1937193 h 2056657"/>
                      <a:gd name="connsiteX9" fmla="*/ 976399 w 2002356"/>
                      <a:gd name="connsiteY9" fmla="*/ 2053804 h 2056657"/>
                      <a:gd name="connsiteX10" fmla="*/ 634358 w 2002356"/>
                      <a:gd name="connsiteY10" fmla="*/ 2051282 h 2056657"/>
                      <a:gd name="connsiteX11" fmla="*/ 0 w 2002356"/>
                      <a:gd name="connsiteY11" fmla="*/ 1976929 h 2056657"/>
                      <a:gd name="connsiteX12" fmla="*/ 1887 w 2002356"/>
                      <a:gd name="connsiteY12" fmla="*/ 166220 h 2056657"/>
                      <a:gd name="connsiteX0" fmla="*/ 1887 w 2002157"/>
                      <a:gd name="connsiteY0" fmla="*/ 166220 h 2056657"/>
                      <a:gd name="connsiteX1" fmla="*/ 835887 w 2002157"/>
                      <a:gd name="connsiteY1" fmla="*/ 0 h 2056657"/>
                      <a:gd name="connsiteX2" fmla="*/ 1556968 w 2002157"/>
                      <a:gd name="connsiteY2" fmla="*/ 134123 h 2056657"/>
                      <a:gd name="connsiteX3" fmla="*/ 1793522 w 2002157"/>
                      <a:gd name="connsiteY3" fmla="*/ 355578 h 2056657"/>
                      <a:gd name="connsiteX4" fmla="*/ 1958808 w 2002157"/>
                      <a:gd name="connsiteY4" fmla="*/ 646087 h 2056657"/>
                      <a:gd name="connsiteX5" fmla="*/ 2002146 w 2002157"/>
                      <a:gd name="connsiteY5" fmla="*/ 942678 h 2056657"/>
                      <a:gd name="connsiteX6" fmla="*/ 1935152 w 2002157"/>
                      <a:gd name="connsiteY6" fmla="*/ 1370440 h 2056657"/>
                      <a:gd name="connsiteX7" fmla="*/ 1742077 w 2002157"/>
                      <a:gd name="connsiteY7" fmla="*/ 1667918 h 2056657"/>
                      <a:gd name="connsiteX8" fmla="*/ 1582782 w 2002157"/>
                      <a:gd name="connsiteY8" fmla="*/ 1828736 h 2056657"/>
                      <a:gd name="connsiteX9" fmla="*/ 1383375 w 2002157"/>
                      <a:gd name="connsiteY9" fmla="*/ 1937193 h 2056657"/>
                      <a:gd name="connsiteX10" fmla="*/ 976399 w 2002157"/>
                      <a:gd name="connsiteY10" fmla="*/ 2053804 h 2056657"/>
                      <a:gd name="connsiteX11" fmla="*/ 634358 w 2002157"/>
                      <a:gd name="connsiteY11" fmla="*/ 2051282 h 2056657"/>
                      <a:gd name="connsiteX12" fmla="*/ 0 w 2002157"/>
                      <a:gd name="connsiteY12" fmla="*/ 1976929 h 2056657"/>
                      <a:gd name="connsiteX13" fmla="*/ 1887 w 2002157"/>
                      <a:gd name="connsiteY13" fmla="*/ 166220 h 2056657"/>
                      <a:gd name="connsiteX0" fmla="*/ 1887 w 2002157"/>
                      <a:gd name="connsiteY0" fmla="*/ 166220 h 2056657"/>
                      <a:gd name="connsiteX1" fmla="*/ 835887 w 2002157"/>
                      <a:gd name="connsiteY1" fmla="*/ 0 h 2056657"/>
                      <a:gd name="connsiteX2" fmla="*/ 1550460 w 2002157"/>
                      <a:gd name="connsiteY2" fmla="*/ 135381 h 2056657"/>
                      <a:gd name="connsiteX3" fmla="*/ 1793522 w 2002157"/>
                      <a:gd name="connsiteY3" fmla="*/ 355578 h 2056657"/>
                      <a:gd name="connsiteX4" fmla="*/ 1958808 w 2002157"/>
                      <a:gd name="connsiteY4" fmla="*/ 646087 h 2056657"/>
                      <a:gd name="connsiteX5" fmla="*/ 2002146 w 2002157"/>
                      <a:gd name="connsiteY5" fmla="*/ 942678 h 2056657"/>
                      <a:gd name="connsiteX6" fmla="*/ 1935152 w 2002157"/>
                      <a:gd name="connsiteY6" fmla="*/ 1370440 h 2056657"/>
                      <a:gd name="connsiteX7" fmla="*/ 1742077 w 2002157"/>
                      <a:gd name="connsiteY7" fmla="*/ 1667918 h 2056657"/>
                      <a:gd name="connsiteX8" fmla="*/ 1582782 w 2002157"/>
                      <a:gd name="connsiteY8" fmla="*/ 1828736 h 2056657"/>
                      <a:gd name="connsiteX9" fmla="*/ 1383375 w 2002157"/>
                      <a:gd name="connsiteY9" fmla="*/ 1937193 h 2056657"/>
                      <a:gd name="connsiteX10" fmla="*/ 976399 w 2002157"/>
                      <a:gd name="connsiteY10" fmla="*/ 2053804 h 2056657"/>
                      <a:gd name="connsiteX11" fmla="*/ 634358 w 2002157"/>
                      <a:gd name="connsiteY11" fmla="*/ 2051282 h 2056657"/>
                      <a:gd name="connsiteX12" fmla="*/ 0 w 2002157"/>
                      <a:gd name="connsiteY12" fmla="*/ 1976929 h 2056657"/>
                      <a:gd name="connsiteX13" fmla="*/ 1887 w 2002157"/>
                      <a:gd name="connsiteY13" fmla="*/ 166220 h 2056657"/>
                      <a:gd name="connsiteX0" fmla="*/ 1887 w 2002157"/>
                      <a:gd name="connsiteY0" fmla="*/ 166220 h 2056657"/>
                      <a:gd name="connsiteX1" fmla="*/ 835887 w 2002157"/>
                      <a:gd name="connsiteY1" fmla="*/ 0 h 2056657"/>
                      <a:gd name="connsiteX2" fmla="*/ 1550460 w 2002157"/>
                      <a:gd name="connsiteY2" fmla="*/ 135381 h 2056657"/>
                      <a:gd name="connsiteX3" fmla="*/ 1793522 w 2002157"/>
                      <a:gd name="connsiteY3" fmla="*/ 355578 h 2056657"/>
                      <a:gd name="connsiteX4" fmla="*/ 1958808 w 2002157"/>
                      <a:gd name="connsiteY4" fmla="*/ 646087 h 2056657"/>
                      <a:gd name="connsiteX5" fmla="*/ 2002146 w 2002157"/>
                      <a:gd name="connsiteY5" fmla="*/ 942678 h 2056657"/>
                      <a:gd name="connsiteX6" fmla="*/ 1935152 w 2002157"/>
                      <a:gd name="connsiteY6" fmla="*/ 1370440 h 2056657"/>
                      <a:gd name="connsiteX7" fmla="*/ 1742077 w 2002157"/>
                      <a:gd name="connsiteY7" fmla="*/ 1667918 h 2056657"/>
                      <a:gd name="connsiteX8" fmla="*/ 1582782 w 2002157"/>
                      <a:gd name="connsiteY8" fmla="*/ 1828736 h 2056657"/>
                      <a:gd name="connsiteX9" fmla="*/ 1383375 w 2002157"/>
                      <a:gd name="connsiteY9" fmla="*/ 1937193 h 2056657"/>
                      <a:gd name="connsiteX10" fmla="*/ 1191181 w 2002157"/>
                      <a:gd name="connsiteY10" fmla="*/ 1993926 h 2056657"/>
                      <a:gd name="connsiteX11" fmla="*/ 976399 w 2002157"/>
                      <a:gd name="connsiteY11" fmla="*/ 2053804 h 2056657"/>
                      <a:gd name="connsiteX12" fmla="*/ 634358 w 2002157"/>
                      <a:gd name="connsiteY12" fmla="*/ 2051282 h 2056657"/>
                      <a:gd name="connsiteX13" fmla="*/ 0 w 2002157"/>
                      <a:gd name="connsiteY13" fmla="*/ 1976929 h 2056657"/>
                      <a:gd name="connsiteX14" fmla="*/ 1887 w 2002157"/>
                      <a:gd name="connsiteY14" fmla="*/ 166220 h 2056657"/>
                      <a:gd name="connsiteX0" fmla="*/ 1887 w 2002157"/>
                      <a:gd name="connsiteY0" fmla="*/ 166220 h 2056657"/>
                      <a:gd name="connsiteX1" fmla="*/ 835887 w 2002157"/>
                      <a:gd name="connsiteY1" fmla="*/ 0 h 2056657"/>
                      <a:gd name="connsiteX2" fmla="*/ 1550460 w 2002157"/>
                      <a:gd name="connsiteY2" fmla="*/ 135381 h 2056657"/>
                      <a:gd name="connsiteX3" fmla="*/ 1793522 w 2002157"/>
                      <a:gd name="connsiteY3" fmla="*/ 355578 h 2056657"/>
                      <a:gd name="connsiteX4" fmla="*/ 1958808 w 2002157"/>
                      <a:gd name="connsiteY4" fmla="*/ 646087 h 2056657"/>
                      <a:gd name="connsiteX5" fmla="*/ 2002146 w 2002157"/>
                      <a:gd name="connsiteY5" fmla="*/ 942678 h 2056657"/>
                      <a:gd name="connsiteX6" fmla="*/ 1935152 w 2002157"/>
                      <a:gd name="connsiteY6" fmla="*/ 1370440 h 2056657"/>
                      <a:gd name="connsiteX7" fmla="*/ 1742077 w 2002157"/>
                      <a:gd name="connsiteY7" fmla="*/ 1667918 h 2056657"/>
                      <a:gd name="connsiteX8" fmla="*/ 1582782 w 2002157"/>
                      <a:gd name="connsiteY8" fmla="*/ 1828736 h 2056657"/>
                      <a:gd name="connsiteX9" fmla="*/ 1383375 w 2002157"/>
                      <a:gd name="connsiteY9" fmla="*/ 1937193 h 2056657"/>
                      <a:gd name="connsiteX10" fmla="*/ 1191181 w 2002157"/>
                      <a:gd name="connsiteY10" fmla="*/ 1993926 h 2056657"/>
                      <a:gd name="connsiteX11" fmla="*/ 976399 w 2002157"/>
                      <a:gd name="connsiteY11" fmla="*/ 2053804 h 2056657"/>
                      <a:gd name="connsiteX12" fmla="*/ 634358 w 2002157"/>
                      <a:gd name="connsiteY12" fmla="*/ 2051282 h 2056657"/>
                      <a:gd name="connsiteX13" fmla="*/ 316268 w 2002157"/>
                      <a:gd name="connsiteY13" fmla="*/ 2007092 h 2056657"/>
                      <a:gd name="connsiteX14" fmla="*/ 0 w 2002157"/>
                      <a:gd name="connsiteY14" fmla="*/ 1976929 h 2056657"/>
                      <a:gd name="connsiteX15" fmla="*/ 1887 w 2002157"/>
                      <a:gd name="connsiteY15" fmla="*/ 166220 h 2056657"/>
                      <a:gd name="connsiteX0" fmla="*/ 1887 w 2002157"/>
                      <a:gd name="connsiteY0" fmla="*/ 166220 h 2065617"/>
                      <a:gd name="connsiteX1" fmla="*/ 835887 w 2002157"/>
                      <a:gd name="connsiteY1" fmla="*/ 0 h 2065617"/>
                      <a:gd name="connsiteX2" fmla="*/ 1550460 w 2002157"/>
                      <a:gd name="connsiteY2" fmla="*/ 135381 h 2065617"/>
                      <a:gd name="connsiteX3" fmla="*/ 1793522 w 2002157"/>
                      <a:gd name="connsiteY3" fmla="*/ 355578 h 2065617"/>
                      <a:gd name="connsiteX4" fmla="*/ 1958808 w 2002157"/>
                      <a:gd name="connsiteY4" fmla="*/ 646087 h 2065617"/>
                      <a:gd name="connsiteX5" fmla="*/ 2002146 w 2002157"/>
                      <a:gd name="connsiteY5" fmla="*/ 942678 h 2065617"/>
                      <a:gd name="connsiteX6" fmla="*/ 1935152 w 2002157"/>
                      <a:gd name="connsiteY6" fmla="*/ 1370440 h 2065617"/>
                      <a:gd name="connsiteX7" fmla="*/ 1742077 w 2002157"/>
                      <a:gd name="connsiteY7" fmla="*/ 1667918 h 2065617"/>
                      <a:gd name="connsiteX8" fmla="*/ 1582782 w 2002157"/>
                      <a:gd name="connsiteY8" fmla="*/ 1828736 h 2065617"/>
                      <a:gd name="connsiteX9" fmla="*/ 1383375 w 2002157"/>
                      <a:gd name="connsiteY9" fmla="*/ 1937193 h 2065617"/>
                      <a:gd name="connsiteX10" fmla="*/ 1191181 w 2002157"/>
                      <a:gd name="connsiteY10" fmla="*/ 1993926 h 2065617"/>
                      <a:gd name="connsiteX11" fmla="*/ 985412 w 2002157"/>
                      <a:gd name="connsiteY11" fmla="*/ 2065617 h 2065617"/>
                      <a:gd name="connsiteX12" fmla="*/ 634358 w 2002157"/>
                      <a:gd name="connsiteY12" fmla="*/ 2051282 h 2065617"/>
                      <a:gd name="connsiteX13" fmla="*/ 316268 w 2002157"/>
                      <a:gd name="connsiteY13" fmla="*/ 2007092 h 2065617"/>
                      <a:gd name="connsiteX14" fmla="*/ 0 w 2002157"/>
                      <a:gd name="connsiteY14" fmla="*/ 1976929 h 2065617"/>
                      <a:gd name="connsiteX15" fmla="*/ 1887 w 2002157"/>
                      <a:gd name="connsiteY15" fmla="*/ 166220 h 2065617"/>
                      <a:gd name="connsiteX0" fmla="*/ 1887 w 2002157"/>
                      <a:gd name="connsiteY0" fmla="*/ 166220 h 2070895"/>
                      <a:gd name="connsiteX1" fmla="*/ 835887 w 2002157"/>
                      <a:gd name="connsiteY1" fmla="*/ 0 h 2070895"/>
                      <a:gd name="connsiteX2" fmla="*/ 1550460 w 2002157"/>
                      <a:gd name="connsiteY2" fmla="*/ 135381 h 2070895"/>
                      <a:gd name="connsiteX3" fmla="*/ 1793522 w 2002157"/>
                      <a:gd name="connsiteY3" fmla="*/ 355578 h 2070895"/>
                      <a:gd name="connsiteX4" fmla="*/ 1958808 w 2002157"/>
                      <a:gd name="connsiteY4" fmla="*/ 646087 h 2070895"/>
                      <a:gd name="connsiteX5" fmla="*/ 2002146 w 2002157"/>
                      <a:gd name="connsiteY5" fmla="*/ 942678 h 2070895"/>
                      <a:gd name="connsiteX6" fmla="*/ 1935152 w 2002157"/>
                      <a:gd name="connsiteY6" fmla="*/ 1370440 h 2070895"/>
                      <a:gd name="connsiteX7" fmla="*/ 1742077 w 2002157"/>
                      <a:gd name="connsiteY7" fmla="*/ 1667918 h 2070895"/>
                      <a:gd name="connsiteX8" fmla="*/ 1582782 w 2002157"/>
                      <a:gd name="connsiteY8" fmla="*/ 1828736 h 2070895"/>
                      <a:gd name="connsiteX9" fmla="*/ 1383375 w 2002157"/>
                      <a:gd name="connsiteY9" fmla="*/ 1937193 h 2070895"/>
                      <a:gd name="connsiteX10" fmla="*/ 1191181 w 2002157"/>
                      <a:gd name="connsiteY10" fmla="*/ 1993926 h 2070895"/>
                      <a:gd name="connsiteX11" fmla="*/ 993174 w 2002157"/>
                      <a:gd name="connsiteY11" fmla="*/ 2070895 h 2070895"/>
                      <a:gd name="connsiteX12" fmla="*/ 634358 w 2002157"/>
                      <a:gd name="connsiteY12" fmla="*/ 2051282 h 2070895"/>
                      <a:gd name="connsiteX13" fmla="*/ 316268 w 2002157"/>
                      <a:gd name="connsiteY13" fmla="*/ 2007092 h 2070895"/>
                      <a:gd name="connsiteX14" fmla="*/ 0 w 2002157"/>
                      <a:gd name="connsiteY14" fmla="*/ 1976929 h 2070895"/>
                      <a:gd name="connsiteX15" fmla="*/ 1887 w 2002157"/>
                      <a:gd name="connsiteY15" fmla="*/ 166220 h 2070895"/>
                      <a:gd name="connsiteX0" fmla="*/ 1887 w 2002157"/>
                      <a:gd name="connsiteY0" fmla="*/ 166220 h 2057297"/>
                      <a:gd name="connsiteX1" fmla="*/ 835887 w 2002157"/>
                      <a:gd name="connsiteY1" fmla="*/ 0 h 2057297"/>
                      <a:gd name="connsiteX2" fmla="*/ 1550460 w 2002157"/>
                      <a:gd name="connsiteY2" fmla="*/ 135381 h 2057297"/>
                      <a:gd name="connsiteX3" fmla="*/ 1793522 w 2002157"/>
                      <a:gd name="connsiteY3" fmla="*/ 355578 h 2057297"/>
                      <a:gd name="connsiteX4" fmla="*/ 1958808 w 2002157"/>
                      <a:gd name="connsiteY4" fmla="*/ 646087 h 2057297"/>
                      <a:gd name="connsiteX5" fmla="*/ 2002146 w 2002157"/>
                      <a:gd name="connsiteY5" fmla="*/ 942678 h 2057297"/>
                      <a:gd name="connsiteX6" fmla="*/ 1935152 w 2002157"/>
                      <a:gd name="connsiteY6" fmla="*/ 1370440 h 2057297"/>
                      <a:gd name="connsiteX7" fmla="*/ 1742077 w 2002157"/>
                      <a:gd name="connsiteY7" fmla="*/ 1667918 h 2057297"/>
                      <a:gd name="connsiteX8" fmla="*/ 1582782 w 2002157"/>
                      <a:gd name="connsiteY8" fmla="*/ 1828736 h 2057297"/>
                      <a:gd name="connsiteX9" fmla="*/ 1383375 w 2002157"/>
                      <a:gd name="connsiteY9" fmla="*/ 1937193 h 2057297"/>
                      <a:gd name="connsiteX10" fmla="*/ 1191181 w 2002157"/>
                      <a:gd name="connsiteY10" fmla="*/ 1993926 h 2057297"/>
                      <a:gd name="connsiteX11" fmla="*/ 993918 w 2002157"/>
                      <a:gd name="connsiteY11" fmla="*/ 2057297 h 2057297"/>
                      <a:gd name="connsiteX12" fmla="*/ 634358 w 2002157"/>
                      <a:gd name="connsiteY12" fmla="*/ 2051282 h 2057297"/>
                      <a:gd name="connsiteX13" fmla="*/ 316268 w 2002157"/>
                      <a:gd name="connsiteY13" fmla="*/ 2007092 h 2057297"/>
                      <a:gd name="connsiteX14" fmla="*/ 0 w 2002157"/>
                      <a:gd name="connsiteY14" fmla="*/ 1976929 h 2057297"/>
                      <a:gd name="connsiteX15" fmla="*/ 1887 w 2002157"/>
                      <a:gd name="connsiteY15" fmla="*/ 166220 h 2057297"/>
                      <a:gd name="connsiteX0" fmla="*/ 1887 w 2002157"/>
                      <a:gd name="connsiteY0" fmla="*/ 166220 h 2057297"/>
                      <a:gd name="connsiteX1" fmla="*/ 835887 w 2002157"/>
                      <a:gd name="connsiteY1" fmla="*/ 0 h 2057297"/>
                      <a:gd name="connsiteX2" fmla="*/ 1550460 w 2002157"/>
                      <a:gd name="connsiteY2" fmla="*/ 135381 h 2057297"/>
                      <a:gd name="connsiteX3" fmla="*/ 1793522 w 2002157"/>
                      <a:gd name="connsiteY3" fmla="*/ 355578 h 2057297"/>
                      <a:gd name="connsiteX4" fmla="*/ 1958808 w 2002157"/>
                      <a:gd name="connsiteY4" fmla="*/ 646087 h 2057297"/>
                      <a:gd name="connsiteX5" fmla="*/ 2002146 w 2002157"/>
                      <a:gd name="connsiteY5" fmla="*/ 942678 h 2057297"/>
                      <a:gd name="connsiteX6" fmla="*/ 1935152 w 2002157"/>
                      <a:gd name="connsiteY6" fmla="*/ 1370440 h 2057297"/>
                      <a:gd name="connsiteX7" fmla="*/ 1742077 w 2002157"/>
                      <a:gd name="connsiteY7" fmla="*/ 1667918 h 2057297"/>
                      <a:gd name="connsiteX8" fmla="*/ 1582782 w 2002157"/>
                      <a:gd name="connsiteY8" fmla="*/ 1828736 h 2057297"/>
                      <a:gd name="connsiteX9" fmla="*/ 1383375 w 2002157"/>
                      <a:gd name="connsiteY9" fmla="*/ 1937193 h 2057297"/>
                      <a:gd name="connsiteX10" fmla="*/ 1191181 w 2002157"/>
                      <a:gd name="connsiteY10" fmla="*/ 1993926 h 2057297"/>
                      <a:gd name="connsiteX11" fmla="*/ 993918 w 2002157"/>
                      <a:gd name="connsiteY11" fmla="*/ 2057297 h 2057297"/>
                      <a:gd name="connsiteX12" fmla="*/ 634358 w 2002157"/>
                      <a:gd name="connsiteY12" fmla="*/ 2051282 h 2057297"/>
                      <a:gd name="connsiteX13" fmla="*/ 316268 w 2002157"/>
                      <a:gd name="connsiteY13" fmla="*/ 2007092 h 2057297"/>
                      <a:gd name="connsiteX14" fmla="*/ 0 w 2002157"/>
                      <a:gd name="connsiteY14" fmla="*/ 1976929 h 2057297"/>
                      <a:gd name="connsiteX15" fmla="*/ 1887 w 2002157"/>
                      <a:gd name="connsiteY15" fmla="*/ 166220 h 2057297"/>
                      <a:gd name="connsiteX0" fmla="*/ 1887 w 2002157"/>
                      <a:gd name="connsiteY0" fmla="*/ 166220 h 2069790"/>
                      <a:gd name="connsiteX1" fmla="*/ 835887 w 2002157"/>
                      <a:gd name="connsiteY1" fmla="*/ 0 h 2069790"/>
                      <a:gd name="connsiteX2" fmla="*/ 1550460 w 2002157"/>
                      <a:gd name="connsiteY2" fmla="*/ 135381 h 2069790"/>
                      <a:gd name="connsiteX3" fmla="*/ 1793522 w 2002157"/>
                      <a:gd name="connsiteY3" fmla="*/ 355578 h 2069790"/>
                      <a:gd name="connsiteX4" fmla="*/ 1958808 w 2002157"/>
                      <a:gd name="connsiteY4" fmla="*/ 646087 h 2069790"/>
                      <a:gd name="connsiteX5" fmla="*/ 2002146 w 2002157"/>
                      <a:gd name="connsiteY5" fmla="*/ 942678 h 2069790"/>
                      <a:gd name="connsiteX6" fmla="*/ 1935152 w 2002157"/>
                      <a:gd name="connsiteY6" fmla="*/ 1370440 h 2069790"/>
                      <a:gd name="connsiteX7" fmla="*/ 1742077 w 2002157"/>
                      <a:gd name="connsiteY7" fmla="*/ 1667918 h 2069790"/>
                      <a:gd name="connsiteX8" fmla="*/ 1582782 w 2002157"/>
                      <a:gd name="connsiteY8" fmla="*/ 1828736 h 2069790"/>
                      <a:gd name="connsiteX9" fmla="*/ 1383375 w 2002157"/>
                      <a:gd name="connsiteY9" fmla="*/ 1937193 h 2069790"/>
                      <a:gd name="connsiteX10" fmla="*/ 1191181 w 2002157"/>
                      <a:gd name="connsiteY10" fmla="*/ 1993926 h 2069790"/>
                      <a:gd name="connsiteX11" fmla="*/ 842215 w 2002157"/>
                      <a:gd name="connsiteY11" fmla="*/ 2069790 h 2069790"/>
                      <a:gd name="connsiteX12" fmla="*/ 634358 w 2002157"/>
                      <a:gd name="connsiteY12" fmla="*/ 2051282 h 2069790"/>
                      <a:gd name="connsiteX13" fmla="*/ 316268 w 2002157"/>
                      <a:gd name="connsiteY13" fmla="*/ 2007092 h 2069790"/>
                      <a:gd name="connsiteX14" fmla="*/ 0 w 2002157"/>
                      <a:gd name="connsiteY14" fmla="*/ 1976929 h 2069790"/>
                      <a:gd name="connsiteX15" fmla="*/ 1887 w 2002157"/>
                      <a:gd name="connsiteY15" fmla="*/ 166220 h 2069790"/>
                      <a:gd name="connsiteX0" fmla="*/ 1887 w 2002157"/>
                      <a:gd name="connsiteY0" fmla="*/ 166220 h 2064797"/>
                      <a:gd name="connsiteX1" fmla="*/ 835887 w 2002157"/>
                      <a:gd name="connsiteY1" fmla="*/ 0 h 2064797"/>
                      <a:gd name="connsiteX2" fmla="*/ 1550460 w 2002157"/>
                      <a:gd name="connsiteY2" fmla="*/ 135381 h 2064797"/>
                      <a:gd name="connsiteX3" fmla="*/ 1793522 w 2002157"/>
                      <a:gd name="connsiteY3" fmla="*/ 355578 h 2064797"/>
                      <a:gd name="connsiteX4" fmla="*/ 1958808 w 2002157"/>
                      <a:gd name="connsiteY4" fmla="*/ 646087 h 2064797"/>
                      <a:gd name="connsiteX5" fmla="*/ 2002146 w 2002157"/>
                      <a:gd name="connsiteY5" fmla="*/ 942678 h 2064797"/>
                      <a:gd name="connsiteX6" fmla="*/ 1935152 w 2002157"/>
                      <a:gd name="connsiteY6" fmla="*/ 1370440 h 2064797"/>
                      <a:gd name="connsiteX7" fmla="*/ 1742077 w 2002157"/>
                      <a:gd name="connsiteY7" fmla="*/ 1667918 h 2064797"/>
                      <a:gd name="connsiteX8" fmla="*/ 1582782 w 2002157"/>
                      <a:gd name="connsiteY8" fmla="*/ 1828736 h 2064797"/>
                      <a:gd name="connsiteX9" fmla="*/ 1383375 w 2002157"/>
                      <a:gd name="connsiteY9" fmla="*/ 1937193 h 2064797"/>
                      <a:gd name="connsiteX10" fmla="*/ 1191181 w 2002157"/>
                      <a:gd name="connsiteY10" fmla="*/ 1993926 h 2064797"/>
                      <a:gd name="connsiteX11" fmla="*/ 868057 w 2002157"/>
                      <a:gd name="connsiteY11" fmla="*/ 2064797 h 2064797"/>
                      <a:gd name="connsiteX12" fmla="*/ 634358 w 2002157"/>
                      <a:gd name="connsiteY12" fmla="*/ 2051282 h 2064797"/>
                      <a:gd name="connsiteX13" fmla="*/ 316268 w 2002157"/>
                      <a:gd name="connsiteY13" fmla="*/ 2007092 h 2064797"/>
                      <a:gd name="connsiteX14" fmla="*/ 0 w 2002157"/>
                      <a:gd name="connsiteY14" fmla="*/ 1976929 h 2064797"/>
                      <a:gd name="connsiteX15" fmla="*/ 1887 w 2002157"/>
                      <a:gd name="connsiteY15" fmla="*/ 166220 h 2064797"/>
                      <a:gd name="connsiteX0" fmla="*/ 1887 w 2002157"/>
                      <a:gd name="connsiteY0" fmla="*/ 166220 h 2064797"/>
                      <a:gd name="connsiteX1" fmla="*/ 835887 w 2002157"/>
                      <a:gd name="connsiteY1" fmla="*/ 0 h 2064797"/>
                      <a:gd name="connsiteX2" fmla="*/ 1550460 w 2002157"/>
                      <a:gd name="connsiteY2" fmla="*/ 135381 h 2064797"/>
                      <a:gd name="connsiteX3" fmla="*/ 1793522 w 2002157"/>
                      <a:gd name="connsiteY3" fmla="*/ 355578 h 2064797"/>
                      <a:gd name="connsiteX4" fmla="*/ 1958808 w 2002157"/>
                      <a:gd name="connsiteY4" fmla="*/ 646087 h 2064797"/>
                      <a:gd name="connsiteX5" fmla="*/ 2002146 w 2002157"/>
                      <a:gd name="connsiteY5" fmla="*/ 942678 h 2064797"/>
                      <a:gd name="connsiteX6" fmla="*/ 1935152 w 2002157"/>
                      <a:gd name="connsiteY6" fmla="*/ 1370440 h 2064797"/>
                      <a:gd name="connsiteX7" fmla="*/ 1742077 w 2002157"/>
                      <a:gd name="connsiteY7" fmla="*/ 1667918 h 2064797"/>
                      <a:gd name="connsiteX8" fmla="*/ 1582782 w 2002157"/>
                      <a:gd name="connsiteY8" fmla="*/ 1828736 h 2064797"/>
                      <a:gd name="connsiteX9" fmla="*/ 1383375 w 2002157"/>
                      <a:gd name="connsiteY9" fmla="*/ 1937193 h 2064797"/>
                      <a:gd name="connsiteX10" fmla="*/ 1191181 w 2002157"/>
                      <a:gd name="connsiteY10" fmla="*/ 1993926 h 2064797"/>
                      <a:gd name="connsiteX11" fmla="*/ 868057 w 2002157"/>
                      <a:gd name="connsiteY11" fmla="*/ 2064797 h 2064797"/>
                      <a:gd name="connsiteX12" fmla="*/ 634358 w 2002157"/>
                      <a:gd name="connsiteY12" fmla="*/ 2051282 h 2064797"/>
                      <a:gd name="connsiteX13" fmla="*/ 316268 w 2002157"/>
                      <a:gd name="connsiteY13" fmla="*/ 2007092 h 2064797"/>
                      <a:gd name="connsiteX14" fmla="*/ 0 w 2002157"/>
                      <a:gd name="connsiteY14" fmla="*/ 1976929 h 2064797"/>
                      <a:gd name="connsiteX15" fmla="*/ 1887 w 2002157"/>
                      <a:gd name="connsiteY15" fmla="*/ 166220 h 2064797"/>
                      <a:gd name="connsiteX0" fmla="*/ 1887 w 2002157"/>
                      <a:gd name="connsiteY0" fmla="*/ 166220 h 2064797"/>
                      <a:gd name="connsiteX1" fmla="*/ 835887 w 2002157"/>
                      <a:gd name="connsiteY1" fmla="*/ 0 h 2064797"/>
                      <a:gd name="connsiteX2" fmla="*/ 1550460 w 2002157"/>
                      <a:gd name="connsiteY2" fmla="*/ 135381 h 2064797"/>
                      <a:gd name="connsiteX3" fmla="*/ 1793522 w 2002157"/>
                      <a:gd name="connsiteY3" fmla="*/ 355578 h 2064797"/>
                      <a:gd name="connsiteX4" fmla="*/ 1958808 w 2002157"/>
                      <a:gd name="connsiteY4" fmla="*/ 646087 h 2064797"/>
                      <a:gd name="connsiteX5" fmla="*/ 2002146 w 2002157"/>
                      <a:gd name="connsiteY5" fmla="*/ 942678 h 2064797"/>
                      <a:gd name="connsiteX6" fmla="*/ 1935152 w 2002157"/>
                      <a:gd name="connsiteY6" fmla="*/ 1370440 h 2064797"/>
                      <a:gd name="connsiteX7" fmla="*/ 1742077 w 2002157"/>
                      <a:gd name="connsiteY7" fmla="*/ 1667918 h 2064797"/>
                      <a:gd name="connsiteX8" fmla="*/ 1582782 w 2002157"/>
                      <a:gd name="connsiteY8" fmla="*/ 1828736 h 2064797"/>
                      <a:gd name="connsiteX9" fmla="*/ 1383375 w 2002157"/>
                      <a:gd name="connsiteY9" fmla="*/ 1937193 h 2064797"/>
                      <a:gd name="connsiteX10" fmla="*/ 1191181 w 2002157"/>
                      <a:gd name="connsiteY10" fmla="*/ 1993926 h 2064797"/>
                      <a:gd name="connsiteX11" fmla="*/ 868057 w 2002157"/>
                      <a:gd name="connsiteY11" fmla="*/ 2064797 h 2064797"/>
                      <a:gd name="connsiteX12" fmla="*/ 634358 w 2002157"/>
                      <a:gd name="connsiteY12" fmla="*/ 2051282 h 2064797"/>
                      <a:gd name="connsiteX13" fmla="*/ 316268 w 2002157"/>
                      <a:gd name="connsiteY13" fmla="*/ 2007092 h 2064797"/>
                      <a:gd name="connsiteX14" fmla="*/ 0 w 2002157"/>
                      <a:gd name="connsiteY14" fmla="*/ 1976929 h 2064797"/>
                      <a:gd name="connsiteX15" fmla="*/ 1887 w 2002157"/>
                      <a:gd name="connsiteY15" fmla="*/ 166220 h 2064797"/>
                      <a:gd name="connsiteX0" fmla="*/ 1887 w 2002157"/>
                      <a:gd name="connsiteY0" fmla="*/ 166220 h 2051282"/>
                      <a:gd name="connsiteX1" fmla="*/ 835887 w 2002157"/>
                      <a:gd name="connsiteY1" fmla="*/ 0 h 2051282"/>
                      <a:gd name="connsiteX2" fmla="*/ 1550460 w 2002157"/>
                      <a:gd name="connsiteY2" fmla="*/ 135381 h 2051282"/>
                      <a:gd name="connsiteX3" fmla="*/ 1793522 w 2002157"/>
                      <a:gd name="connsiteY3" fmla="*/ 355578 h 2051282"/>
                      <a:gd name="connsiteX4" fmla="*/ 1958808 w 2002157"/>
                      <a:gd name="connsiteY4" fmla="*/ 646087 h 2051282"/>
                      <a:gd name="connsiteX5" fmla="*/ 2002146 w 2002157"/>
                      <a:gd name="connsiteY5" fmla="*/ 942678 h 2051282"/>
                      <a:gd name="connsiteX6" fmla="*/ 1935152 w 2002157"/>
                      <a:gd name="connsiteY6" fmla="*/ 1370440 h 2051282"/>
                      <a:gd name="connsiteX7" fmla="*/ 1742077 w 2002157"/>
                      <a:gd name="connsiteY7" fmla="*/ 1667918 h 2051282"/>
                      <a:gd name="connsiteX8" fmla="*/ 1582782 w 2002157"/>
                      <a:gd name="connsiteY8" fmla="*/ 1828736 h 2051282"/>
                      <a:gd name="connsiteX9" fmla="*/ 1383375 w 2002157"/>
                      <a:gd name="connsiteY9" fmla="*/ 1937193 h 2051282"/>
                      <a:gd name="connsiteX10" fmla="*/ 1191181 w 2002157"/>
                      <a:gd name="connsiteY10" fmla="*/ 1993926 h 2051282"/>
                      <a:gd name="connsiteX11" fmla="*/ 634358 w 2002157"/>
                      <a:gd name="connsiteY11" fmla="*/ 2051282 h 2051282"/>
                      <a:gd name="connsiteX12" fmla="*/ 316268 w 2002157"/>
                      <a:gd name="connsiteY12" fmla="*/ 2007092 h 2051282"/>
                      <a:gd name="connsiteX13" fmla="*/ 0 w 2002157"/>
                      <a:gd name="connsiteY13" fmla="*/ 1976929 h 2051282"/>
                      <a:gd name="connsiteX14" fmla="*/ 1887 w 2002157"/>
                      <a:gd name="connsiteY14" fmla="*/ 166220 h 2051282"/>
                      <a:gd name="connsiteX0" fmla="*/ 1887 w 2002157"/>
                      <a:gd name="connsiteY0" fmla="*/ 166220 h 2051282"/>
                      <a:gd name="connsiteX1" fmla="*/ 835887 w 2002157"/>
                      <a:gd name="connsiteY1" fmla="*/ 0 h 2051282"/>
                      <a:gd name="connsiteX2" fmla="*/ 1550460 w 2002157"/>
                      <a:gd name="connsiteY2" fmla="*/ 135381 h 2051282"/>
                      <a:gd name="connsiteX3" fmla="*/ 1793522 w 2002157"/>
                      <a:gd name="connsiteY3" fmla="*/ 355578 h 2051282"/>
                      <a:gd name="connsiteX4" fmla="*/ 1958808 w 2002157"/>
                      <a:gd name="connsiteY4" fmla="*/ 646087 h 2051282"/>
                      <a:gd name="connsiteX5" fmla="*/ 2002146 w 2002157"/>
                      <a:gd name="connsiteY5" fmla="*/ 942678 h 2051282"/>
                      <a:gd name="connsiteX6" fmla="*/ 1935152 w 2002157"/>
                      <a:gd name="connsiteY6" fmla="*/ 1370440 h 2051282"/>
                      <a:gd name="connsiteX7" fmla="*/ 1742077 w 2002157"/>
                      <a:gd name="connsiteY7" fmla="*/ 1667918 h 2051282"/>
                      <a:gd name="connsiteX8" fmla="*/ 1582782 w 2002157"/>
                      <a:gd name="connsiteY8" fmla="*/ 1828736 h 2051282"/>
                      <a:gd name="connsiteX9" fmla="*/ 1383375 w 2002157"/>
                      <a:gd name="connsiteY9" fmla="*/ 1937193 h 2051282"/>
                      <a:gd name="connsiteX10" fmla="*/ 1191181 w 2002157"/>
                      <a:gd name="connsiteY10" fmla="*/ 1993926 h 2051282"/>
                      <a:gd name="connsiteX11" fmla="*/ 634358 w 2002157"/>
                      <a:gd name="connsiteY11" fmla="*/ 2051282 h 2051282"/>
                      <a:gd name="connsiteX12" fmla="*/ 316268 w 2002157"/>
                      <a:gd name="connsiteY12" fmla="*/ 2007092 h 2051282"/>
                      <a:gd name="connsiteX13" fmla="*/ 0 w 2002157"/>
                      <a:gd name="connsiteY13" fmla="*/ 1976929 h 2051282"/>
                      <a:gd name="connsiteX14" fmla="*/ 1887 w 2002157"/>
                      <a:gd name="connsiteY14" fmla="*/ 166220 h 2051282"/>
                      <a:gd name="connsiteX0" fmla="*/ 1887 w 2002157"/>
                      <a:gd name="connsiteY0" fmla="*/ 166220 h 2051282"/>
                      <a:gd name="connsiteX1" fmla="*/ 835887 w 2002157"/>
                      <a:gd name="connsiteY1" fmla="*/ 0 h 2051282"/>
                      <a:gd name="connsiteX2" fmla="*/ 1550460 w 2002157"/>
                      <a:gd name="connsiteY2" fmla="*/ 135381 h 2051282"/>
                      <a:gd name="connsiteX3" fmla="*/ 1793522 w 2002157"/>
                      <a:gd name="connsiteY3" fmla="*/ 355578 h 2051282"/>
                      <a:gd name="connsiteX4" fmla="*/ 1958808 w 2002157"/>
                      <a:gd name="connsiteY4" fmla="*/ 646087 h 2051282"/>
                      <a:gd name="connsiteX5" fmla="*/ 2002146 w 2002157"/>
                      <a:gd name="connsiteY5" fmla="*/ 942678 h 2051282"/>
                      <a:gd name="connsiteX6" fmla="*/ 1935152 w 2002157"/>
                      <a:gd name="connsiteY6" fmla="*/ 1370440 h 2051282"/>
                      <a:gd name="connsiteX7" fmla="*/ 1742077 w 2002157"/>
                      <a:gd name="connsiteY7" fmla="*/ 1667918 h 2051282"/>
                      <a:gd name="connsiteX8" fmla="*/ 1582782 w 2002157"/>
                      <a:gd name="connsiteY8" fmla="*/ 1828736 h 2051282"/>
                      <a:gd name="connsiteX9" fmla="*/ 1383375 w 2002157"/>
                      <a:gd name="connsiteY9" fmla="*/ 1937193 h 2051282"/>
                      <a:gd name="connsiteX10" fmla="*/ 1191181 w 2002157"/>
                      <a:gd name="connsiteY10" fmla="*/ 1993926 h 2051282"/>
                      <a:gd name="connsiteX11" fmla="*/ 634358 w 2002157"/>
                      <a:gd name="connsiteY11" fmla="*/ 2051282 h 2051282"/>
                      <a:gd name="connsiteX12" fmla="*/ 316268 w 2002157"/>
                      <a:gd name="connsiteY12" fmla="*/ 2007092 h 2051282"/>
                      <a:gd name="connsiteX13" fmla="*/ 0 w 2002157"/>
                      <a:gd name="connsiteY13" fmla="*/ 1976929 h 2051282"/>
                      <a:gd name="connsiteX14" fmla="*/ 1887 w 2002157"/>
                      <a:gd name="connsiteY14" fmla="*/ 166220 h 2051282"/>
                      <a:gd name="connsiteX0" fmla="*/ 1887 w 2002157"/>
                      <a:gd name="connsiteY0" fmla="*/ 166220 h 2053981"/>
                      <a:gd name="connsiteX1" fmla="*/ 835887 w 2002157"/>
                      <a:gd name="connsiteY1" fmla="*/ 0 h 2053981"/>
                      <a:gd name="connsiteX2" fmla="*/ 1550460 w 2002157"/>
                      <a:gd name="connsiteY2" fmla="*/ 135381 h 2053981"/>
                      <a:gd name="connsiteX3" fmla="*/ 1793522 w 2002157"/>
                      <a:gd name="connsiteY3" fmla="*/ 355578 h 2053981"/>
                      <a:gd name="connsiteX4" fmla="*/ 1958808 w 2002157"/>
                      <a:gd name="connsiteY4" fmla="*/ 646087 h 2053981"/>
                      <a:gd name="connsiteX5" fmla="*/ 2002146 w 2002157"/>
                      <a:gd name="connsiteY5" fmla="*/ 942678 h 2053981"/>
                      <a:gd name="connsiteX6" fmla="*/ 1935152 w 2002157"/>
                      <a:gd name="connsiteY6" fmla="*/ 1370440 h 2053981"/>
                      <a:gd name="connsiteX7" fmla="*/ 1742077 w 2002157"/>
                      <a:gd name="connsiteY7" fmla="*/ 1667918 h 2053981"/>
                      <a:gd name="connsiteX8" fmla="*/ 1582782 w 2002157"/>
                      <a:gd name="connsiteY8" fmla="*/ 1828736 h 2053981"/>
                      <a:gd name="connsiteX9" fmla="*/ 1383375 w 2002157"/>
                      <a:gd name="connsiteY9" fmla="*/ 1937193 h 2053981"/>
                      <a:gd name="connsiteX10" fmla="*/ 1191181 w 2002157"/>
                      <a:gd name="connsiteY10" fmla="*/ 1993926 h 2053981"/>
                      <a:gd name="connsiteX11" fmla="*/ 889298 w 2002157"/>
                      <a:gd name="connsiteY11" fmla="*/ 2046671 h 2053981"/>
                      <a:gd name="connsiteX12" fmla="*/ 634358 w 2002157"/>
                      <a:gd name="connsiteY12" fmla="*/ 2051282 h 2053981"/>
                      <a:gd name="connsiteX13" fmla="*/ 316268 w 2002157"/>
                      <a:gd name="connsiteY13" fmla="*/ 2007092 h 2053981"/>
                      <a:gd name="connsiteX14" fmla="*/ 0 w 2002157"/>
                      <a:gd name="connsiteY14" fmla="*/ 1976929 h 2053981"/>
                      <a:gd name="connsiteX15" fmla="*/ 1887 w 2002157"/>
                      <a:gd name="connsiteY15" fmla="*/ 166220 h 2053981"/>
                      <a:gd name="connsiteX0" fmla="*/ 1887 w 2002157"/>
                      <a:gd name="connsiteY0" fmla="*/ 166220 h 2053247"/>
                      <a:gd name="connsiteX1" fmla="*/ 835887 w 2002157"/>
                      <a:gd name="connsiteY1" fmla="*/ 0 h 2053247"/>
                      <a:gd name="connsiteX2" fmla="*/ 1550460 w 2002157"/>
                      <a:gd name="connsiteY2" fmla="*/ 135381 h 2053247"/>
                      <a:gd name="connsiteX3" fmla="*/ 1793522 w 2002157"/>
                      <a:gd name="connsiteY3" fmla="*/ 355578 h 2053247"/>
                      <a:gd name="connsiteX4" fmla="*/ 1958808 w 2002157"/>
                      <a:gd name="connsiteY4" fmla="*/ 646087 h 2053247"/>
                      <a:gd name="connsiteX5" fmla="*/ 2002146 w 2002157"/>
                      <a:gd name="connsiteY5" fmla="*/ 942678 h 2053247"/>
                      <a:gd name="connsiteX6" fmla="*/ 1935152 w 2002157"/>
                      <a:gd name="connsiteY6" fmla="*/ 1370440 h 2053247"/>
                      <a:gd name="connsiteX7" fmla="*/ 1742077 w 2002157"/>
                      <a:gd name="connsiteY7" fmla="*/ 1667918 h 2053247"/>
                      <a:gd name="connsiteX8" fmla="*/ 1582782 w 2002157"/>
                      <a:gd name="connsiteY8" fmla="*/ 1828736 h 2053247"/>
                      <a:gd name="connsiteX9" fmla="*/ 1383375 w 2002157"/>
                      <a:gd name="connsiteY9" fmla="*/ 1937193 h 2053247"/>
                      <a:gd name="connsiteX10" fmla="*/ 1191181 w 2002157"/>
                      <a:gd name="connsiteY10" fmla="*/ 1993926 h 2053247"/>
                      <a:gd name="connsiteX11" fmla="*/ 1082996 w 2002157"/>
                      <a:gd name="connsiteY11" fmla="*/ 2026065 h 2053247"/>
                      <a:gd name="connsiteX12" fmla="*/ 889298 w 2002157"/>
                      <a:gd name="connsiteY12" fmla="*/ 2046671 h 2053247"/>
                      <a:gd name="connsiteX13" fmla="*/ 634358 w 2002157"/>
                      <a:gd name="connsiteY13" fmla="*/ 2051282 h 2053247"/>
                      <a:gd name="connsiteX14" fmla="*/ 316268 w 2002157"/>
                      <a:gd name="connsiteY14" fmla="*/ 2007092 h 2053247"/>
                      <a:gd name="connsiteX15" fmla="*/ 0 w 2002157"/>
                      <a:gd name="connsiteY15" fmla="*/ 1976929 h 2053247"/>
                      <a:gd name="connsiteX16" fmla="*/ 1887 w 2002157"/>
                      <a:gd name="connsiteY16" fmla="*/ 166220 h 2053247"/>
                      <a:gd name="connsiteX0" fmla="*/ 1887 w 2002157"/>
                      <a:gd name="connsiteY0" fmla="*/ 166220 h 2053247"/>
                      <a:gd name="connsiteX1" fmla="*/ 835887 w 2002157"/>
                      <a:gd name="connsiteY1" fmla="*/ 0 h 2053247"/>
                      <a:gd name="connsiteX2" fmla="*/ 1550460 w 2002157"/>
                      <a:gd name="connsiteY2" fmla="*/ 135381 h 2053247"/>
                      <a:gd name="connsiteX3" fmla="*/ 1793522 w 2002157"/>
                      <a:gd name="connsiteY3" fmla="*/ 355578 h 2053247"/>
                      <a:gd name="connsiteX4" fmla="*/ 1958808 w 2002157"/>
                      <a:gd name="connsiteY4" fmla="*/ 646087 h 2053247"/>
                      <a:gd name="connsiteX5" fmla="*/ 2002146 w 2002157"/>
                      <a:gd name="connsiteY5" fmla="*/ 942678 h 2053247"/>
                      <a:gd name="connsiteX6" fmla="*/ 1935152 w 2002157"/>
                      <a:gd name="connsiteY6" fmla="*/ 1370440 h 2053247"/>
                      <a:gd name="connsiteX7" fmla="*/ 1742077 w 2002157"/>
                      <a:gd name="connsiteY7" fmla="*/ 1667918 h 2053247"/>
                      <a:gd name="connsiteX8" fmla="*/ 1582782 w 2002157"/>
                      <a:gd name="connsiteY8" fmla="*/ 1828736 h 2053247"/>
                      <a:gd name="connsiteX9" fmla="*/ 1383375 w 2002157"/>
                      <a:gd name="connsiteY9" fmla="*/ 1937193 h 2053247"/>
                      <a:gd name="connsiteX10" fmla="*/ 1191181 w 2002157"/>
                      <a:gd name="connsiteY10" fmla="*/ 1993926 h 2053247"/>
                      <a:gd name="connsiteX11" fmla="*/ 1082996 w 2002157"/>
                      <a:gd name="connsiteY11" fmla="*/ 2026065 h 2053247"/>
                      <a:gd name="connsiteX12" fmla="*/ 889298 w 2002157"/>
                      <a:gd name="connsiteY12" fmla="*/ 2046671 h 2053247"/>
                      <a:gd name="connsiteX13" fmla="*/ 634358 w 2002157"/>
                      <a:gd name="connsiteY13" fmla="*/ 2051282 h 2053247"/>
                      <a:gd name="connsiteX14" fmla="*/ 316268 w 2002157"/>
                      <a:gd name="connsiteY14" fmla="*/ 2007092 h 2053247"/>
                      <a:gd name="connsiteX15" fmla="*/ 0 w 2002157"/>
                      <a:gd name="connsiteY15" fmla="*/ 1976929 h 2053247"/>
                      <a:gd name="connsiteX16" fmla="*/ 1887 w 2002157"/>
                      <a:gd name="connsiteY16" fmla="*/ 166220 h 2053247"/>
                      <a:gd name="connsiteX0" fmla="*/ 1887 w 2002157"/>
                      <a:gd name="connsiteY0" fmla="*/ 166220 h 2053247"/>
                      <a:gd name="connsiteX1" fmla="*/ 835887 w 2002157"/>
                      <a:gd name="connsiteY1" fmla="*/ 0 h 2053247"/>
                      <a:gd name="connsiteX2" fmla="*/ 1550460 w 2002157"/>
                      <a:gd name="connsiteY2" fmla="*/ 135381 h 2053247"/>
                      <a:gd name="connsiteX3" fmla="*/ 1793522 w 2002157"/>
                      <a:gd name="connsiteY3" fmla="*/ 355578 h 2053247"/>
                      <a:gd name="connsiteX4" fmla="*/ 1958808 w 2002157"/>
                      <a:gd name="connsiteY4" fmla="*/ 646087 h 2053247"/>
                      <a:gd name="connsiteX5" fmla="*/ 2002146 w 2002157"/>
                      <a:gd name="connsiteY5" fmla="*/ 942678 h 2053247"/>
                      <a:gd name="connsiteX6" fmla="*/ 1935152 w 2002157"/>
                      <a:gd name="connsiteY6" fmla="*/ 1370440 h 2053247"/>
                      <a:gd name="connsiteX7" fmla="*/ 1742077 w 2002157"/>
                      <a:gd name="connsiteY7" fmla="*/ 1667918 h 2053247"/>
                      <a:gd name="connsiteX8" fmla="*/ 1582782 w 2002157"/>
                      <a:gd name="connsiteY8" fmla="*/ 1828736 h 2053247"/>
                      <a:gd name="connsiteX9" fmla="*/ 1383375 w 2002157"/>
                      <a:gd name="connsiteY9" fmla="*/ 1937193 h 2053247"/>
                      <a:gd name="connsiteX10" fmla="*/ 1294954 w 2002157"/>
                      <a:gd name="connsiteY10" fmla="*/ 1978388 h 2053247"/>
                      <a:gd name="connsiteX11" fmla="*/ 1191181 w 2002157"/>
                      <a:gd name="connsiteY11" fmla="*/ 1993926 h 2053247"/>
                      <a:gd name="connsiteX12" fmla="*/ 1082996 w 2002157"/>
                      <a:gd name="connsiteY12" fmla="*/ 2026065 h 2053247"/>
                      <a:gd name="connsiteX13" fmla="*/ 889298 w 2002157"/>
                      <a:gd name="connsiteY13" fmla="*/ 2046671 h 2053247"/>
                      <a:gd name="connsiteX14" fmla="*/ 634358 w 2002157"/>
                      <a:gd name="connsiteY14" fmla="*/ 2051282 h 2053247"/>
                      <a:gd name="connsiteX15" fmla="*/ 316268 w 2002157"/>
                      <a:gd name="connsiteY15" fmla="*/ 2007092 h 2053247"/>
                      <a:gd name="connsiteX16" fmla="*/ 0 w 2002157"/>
                      <a:gd name="connsiteY16" fmla="*/ 1976929 h 2053247"/>
                      <a:gd name="connsiteX17" fmla="*/ 1887 w 2002157"/>
                      <a:gd name="connsiteY17" fmla="*/ 166220 h 2053247"/>
                      <a:gd name="connsiteX0" fmla="*/ 1887 w 2002157"/>
                      <a:gd name="connsiteY0" fmla="*/ 166220 h 2053247"/>
                      <a:gd name="connsiteX1" fmla="*/ 835887 w 2002157"/>
                      <a:gd name="connsiteY1" fmla="*/ 0 h 2053247"/>
                      <a:gd name="connsiteX2" fmla="*/ 1550460 w 2002157"/>
                      <a:gd name="connsiteY2" fmla="*/ 135381 h 2053247"/>
                      <a:gd name="connsiteX3" fmla="*/ 1793522 w 2002157"/>
                      <a:gd name="connsiteY3" fmla="*/ 355578 h 2053247"/>
                      <a:gd name="connsiteX4" fmla="*/ 1958808 w 2002157"/>
                      <a:gd name="connsiteY4" fmla="*/ 646087 h 2053247"/>
                      <a:gd name="connsiteX5" fmla="*/ 2002146 w 2002157"/>
                      <a:gd name="connsiteY5" fmla="*/ 942678 h 2053247"/>
                      <a:gd name="connsiteX6" fmla="*/ 1935152 w 2002157"/>
                      <a:gd name="connsiteY6" fmla="*/ 1370440 h 2053247"/>
                      <a:gd name="connsiteX7" fmla="*/ 1742077 w 2002157"/>
                      <a:gd name="connsiteY7" fmla="*/ 1667918 h 2053247"/>
                      <a:gd name="connsiteX8" fmla="*/ 1582782 w 2002157"/>
                      <a:gd name="connsiteY8" fmla="*/ 1828736 h 2053247"/>
                      <a:gd name="connsiteX9" fmla="*/ 1479450 w 2002157"/>
                      <a:gd name="connsiteY9" fmla="*/ 1892288 h 2053247"/>
                      <a:gd name="connsiteX10" fmla="*/ 1383375 w 2002157"/>
                      <a:gd name="connsiteY10" fmla="*/ 1937193 h 2053247"/>
                      <a:gd name="connsiteX11" fmla="*/ 1294954 w 2002157"/>
                      <a:gd name="connsiteY11" fmla="*/ 1978388 h 2053247"/>
                      <a:gd name="connsiteX12" fmla="*/ 1191181 w 2002157"/>
                      <a:gd name="connsiteY12" fmla="*/ 1993926 h 2053247"/>
                      <a:gd name="connsiteX13" fmla="*/ 1082996 w 2002157"/>
                      <a:gd name="connsiteY13" fmla="*/ 2026065 h 2053247"/>
                      <a:gd name="connsiteX14" fmla="*/ 889298 w 2002157"/>
                      <a:gd name="connsiteY14" fmla="*/ 2046671 h 2053247"/>
                      <a:gd name="connsiteX15" fmla="*/ 634358 w 2002157"/>
                      <a:gd name="connsiteY15" fmla="*/ 2051282 h 2053247"/>
                      <a:gd name="connsiteX16" fmla="*/ 316268 w 2002157"/>
                      <a:gd name="connsiteY16" fmla="*/ 2007092 h 2053247"/>
                      <a:gd name="connsiteX17" fmla="*/ 0 w 2002157"/>
                      <a:gd name="connsiteY17" fmla="*/ 1976929 h 2053247"/>
                      <a:gd name="connsiteX18" fmla="*/ 1887 w 2002157"/>
                      <a:gd name="connsiteY18" fmla="*/ 166220 h 2053247"/>
                      <a:gd name="connsiteX0" fmla="*/ 1887 w 2002157"/>
                      <a:gd name="connsiteY0" fmla="*/ 166220 h 2053247"/>
                      <a:gd name="connsiteX1" fmla="*/ 835887 w 2002157"/>
                      <a:gd name="connsiteY1" fmla="*/ 0 h 2053247"/>
                      <a:gd name="connsiteX2" fmla="*/ 1550460 w 2002157"/>
                      <a:gd name="connsiteY2" fmla="*/ 135381 h 2053247"/>
                      <a:gd name="connsiteX3" fmla="*/ 1793522 w 2002157"/>
                      <a:gd name="connsiteY3" fmla="*/ 355578 h 2053247"/>
                      <a:gd name="connsiteX4" fmla="*/ 1958808 w 2002157"/>
                      <a:gd name="connsiteY4" fmla="*/ 646087 h 2053247"/>
                      <a:gd name="connsiteX5" fmla="*/ 2002146 w 2002157"/>
                      <a:gd name="connsiteY5" fmla="*/ 942678 h 2053247"/>
                      <a:gd name="connsiteX6" fmla="*/ 1935152 w 2002157"/>
                      <a:gd name="connsiteY6" fmla="*/ 1370440 h 2053247"/>
                      <a:gd name="connsiteX7" fmla="*/ 1742077 w 2002157"/>
                      <a:gd name="connsiteY7" fmla="*/ 1667918 h 2053247"/>
                      <a:gd name="connsiteX8" fmla="*/ 1646053 w 2002157"/>
                      <a:gd name="connsiteY8" fmla="*/ 1782738 h 2053247"/>
                      <a:gd name="connsiteX9" fmla="*/ 1582782 w 2002157"/>
                      <a:gd name="connsiteY9" fmla="*/ 1828736 h 2053247"/>
                      <a:gd name="connsiteX10" fmla="*/ 1479450 w 2002157"/>
                      <a:gd name="connsiteY10" fmla="*/ 1892288 h 2053247"/>
                      <a:gd name="connsiteX11" fmla="*/ 1383375 w 2002157"/>
                      <a:gd name="connsiteY11" fmla="*/ 1937193 h 2053247"/>
                      <a:gd name="connsiteX12" fmla="*/ 1294954 w 2002157"/>
                      <a:gd name="connsiteY12" fmla="*/ 1978388 h 2053247"/>
                      <a:gd name="connsiteX13" fmla="*/ 1191181 w 2002157"/>
                      <a:gd name="connsiteY13" fmla="*/ 1993926 h 2053247"/>
                      <a:gd name="connsiteX14" fmla="*/ 1082996 w 2002157"/>
                      <a:gd name="connsiteY14" fmla="*/ 2026065 h 2053247"/>
                      <a:gd name="connsiteX15" fmla="*/ 889298 w 2002157"/>
                      <a:gd name="connsiteY15" fmla="*/ 2046671 h 2053247"/>
                      <a:gd name="connsiteX16" fmla="*/ 634358 w 2002157"/>
                      <a:gd name="connsiteY16" fmla="*/ 2051282 h 2053247"/>
                      <a:gd name="connsiteX17" fmla="*/ 316268 w 2002157"/>
                      <a:gd name="connsiteY17" fmla="*/ 2007092 h 2053247"/>
                      <a:gd name="connsiteX18" fmla="*/ 0 w 2002157"/>
                      <a:gd name="connsiteY18" fmla="*/ 1976929 h 2053247"/>
                      <a:gd name="connsiteX19" fmla="*/ 1887 w 2002157"/>
                      <a:gd name="connsiteY19" fmla="*/ 166220 h 2053247"/>
                      <a:gd name="connsiteX0" fmla="*/ 1887 w 2002153"/>
                      <a:gd name="connsiteY0" fmla="*/ 166220 h 2053247"/>
                      <a:gd name="connsiteX1" fmla="*/ 835887 w 2002153"/>
                      <a:gd name="connsiteY1" fmla="*/ 0 h 2053247"/>
                      <a:gd name="connsiteX2" fmla="*/ 1550460 w 2002153"/>
                      <a:gd name="connsiteY2" fmla="*/ 135381 h 2053247"/>
                      <a:gd name="connsiteX3" fmla="*/ 1793522 w 2002153"/>
                      <a:gd name="connsiteY3" fmla="*/ 355578 h 2053247"/>
                      <a:gd name="connsiteX4" fmla="*/ 1958808 w 2002153"/>
                      <a:gd name="connsiteY4" fmla="*/ 646087 h 2053247"/>
                      <a:gd name="connsiteX5" fmla="*/ 2002146 w 2002153"/>
                      <a:gd name="connsiteY5" fmla="*/ 942678 h 2053247"/>
                      <a:gd name="connsiteX6" fmla="*/ 1935152 w 2002153"/>
                      <a:gd name="connsiteY6" fmla="*/ 1370440 h 2053247"/>
                      <a:gd name="connsiteX7" fmla="*/ 1812024 w 2002153"/>
                      <a:gd name="connsiteY7" fmla="*/ 1582491 h 2053247"/>
                      <a:gd name="connsiteX8" fmla="*/ 1742077 w 2002153"/>
                      <a:gd name="connsiteY8" fmla="*/ 1667918 h 2053247"/>
                      <a:gd name="connsiteX9" fmla="*/ 1646053 w 2002153"/>
                      <a:gd name="connsiteY9" fmla="*/ 1782738 h 2053247"/>
                      <a:gd name="connsiteX10" fmla="*/ 1582782 w 2002153"/>
                      <a:gd name="connsiteY10" fmla="*/ 1828736 h 2053247"/>
                      <a:gd name="connsiteX11" fmla="*/ 1479450 w 2002153"/>
                      <a:gd name="connsiteY11" fmla="*/ 1892288 h 2053247"/>
                      <a:gd name="connsiteX12" fmla="*/ 1383375 w 2002153"/>
                      <a:gd name="connsiteY12" fmla="*/ 1937193 h 2053247"/>
                      <a:gd name="connsiteX13" fmla="*/ 1294954 w 2002153"/>
                      <a:gd name="connsiteY13" fmla="*/ 1978388 h 2053247"/>
                      <a:gd name="connsiteX14" fmla="*/ 1191181 w 2002153"/>
                      <a:gd name="connsiteY14" fmla="*/ 1993926 h 2053247"/>
                      <a:gd name="connsiteX15" fmla="*/ 1082996 w 2002153"/>
                      <a:gd name="connsiteY15" fmla="*/ 2026065 h 2053247"/>
                      <a:gd name="connsiteX16" fmla="*/ 889298 w 2002153"/>
                      <a:gd name="connsiteY16" fmla="*/ 2046671 h 2053247"/>
                      <a:gd name="connsiteX17" fmla="*/ 634358 w 2002153"/>
                      <a:gd name="connsiteY17" fmla="*/ 2051282 h 2053247"/>
                      <a:gd name="connsiteX18" fmla="*/ 316268 w 2002153"/>
                      <a:gd name="connsiteY18" fmla="*/ 2007092 h 2053247"/>
                      <a:gd name="connsiteX19" fmla="*/ 0 w 2002153"/>
                      <a:gd name="connsiteY19" fmla="*/ 1976929 h 2053247"/>
                      <a:gd name="connsiteX20" fmla="*/ 1887 w 2002153"/>
                      <a:gd name="connsiteY20" fmla="*/ 166220 h 2053247"/>
                      <a:gd name="connsiteX0" fmla="*/ 1887 w 2002153"/>
                      <a:gd name="connsiteY0" fmla="*/ 175238 h 2062265"/>
                      <a:gd name="connsiteX1" fmla="*/ 835887 w 2002153"/>
                      <a:gd name="connsiteY1" fmla="*/ 9018 h 2062265"/>
                      <a:gd name="connsiteX2" fmla="*/ 1550460 w 2002153"/>
                      <a:gd name="connsiteY2" fmla="*/ 144399 h 2062265"/>
                      <a:gd name="connsiteX3" fmla="*/ 1793522 w 2002153"/>
                      <a:gd name="connsiteY3" fmla="*/ 364596 h 2062265"/>
                      <a:gd name="connsiteX4" fmla="*/ 1958808 w 2002153"/>
                      <a:gd name="connsiteY4" fmla="*/ 655105 h 2062265"/>
                      <a:gd name="connsiteX5" fmla="*/ 2002146 w 2002153"/>
                      <a:gd name="connsiteY5" fmla="*/ 951696 h 2062265"/>
                      <a:gd name="connsiteX6" fmla="*/ 1935152 w 2002153"/>
                      <a:gd name="connsiteY6" fmla="*/ 1379458 h 2062265"/>
                      <a:gd name="connsiteX7" fmla="*/ 1812024 w 2002153"/>
                      <a:gd name="connsiteY7" fmla="*/ 1591509 h 2062265"/>
                      <a:gd name="connsiteX8" fmla="*/ 1742077 w 2002153"/>
                      <a:gd name="connsiteY8" fmla="*/ 1676936 h 2062265"/>
                      <a:gd name="connsiteX9" fmla="*/ 1646053 w 2002153"/>
                      <a:gd name="connsiteY9" fmla="*/ 1791756 h 2062265"/>
                      <a:gd name="connsiteX10" fmla="*/ 1582782 w 2002153"/>
                      <a:gd name="connsiteY10" fmla="*/ 1837754 h 2062265"/>
                      <a:gd name="connsiteX11" fmla="*/ 1479450 w 2002153"/>
                      <a:gd name="connsiteY11" fmla="*/ 1901306 h 2062265"/>
                      <a:gd name="connsiteX12" fmla="*/ 1383375 w 2002153"/>
                      <a:gd name="connsiteY12" fmla="*/ 1946211 h 2062265"/>
                      <a:gd name="connsiteX13" fmla="*/ 1294954 w 2002153"/>
                      <a:gd name="connsiteY13" fmla="*/ 1987406 h 2062265"/>
                      <a:gd name="connsiteX14" fmla="*/ 1191181 w 2002153"/>
                      <a:gd name="connsiteY14" fmla="*/ 2002944 h 2062265"/>
                      <a:gd name="connsiteX15" fmla="*/ 1082996 w 2002153"/>
                      <a:gd name="connsiteY15" fmla="*/ 2035083 h 2062265"/>
                      <a:gd name="connsiteX16" fmla="*/ 889298 w 2002153"/>
                      <a:gd name="connsiteY16" fmla="*/ 2055689 h 2062265"/>
                      <a:gd name="connsiteX17" fmla="*/ 634358 w 2002153"/>
                      <a:gd name="connsiteY17" fmla="*/ 2060300 h 2062265"/>
                      <a:gd name="connsiteX18" fmla="*/ 316268 w 2002153"/>
                      <a:gd name="connsiteY18" fmla="*/ 2016110 h 2062265"/>
                      <a:gd name="connsiteX19" fmla="*/ 0 w 2002153"/>
                      <a:gd name="connsiteY19" fmla="*/ 1985947 h 2062265"/>
                      <a:gd name="connsiteX20" fmla="*/ 1887 w 2002153"/>
                      <a:gd name="connsiteY20" fmla="*/ 175238 h 2062265"/>
                      <a:gd name="connsiteX0" fmla="*/ 1887 w 2002153"/>
                      <a:gd name="connsiteY0" fmla="*/ 183298 h 2070325"/>
                      <a:gd name="connsiteX1" fmla="*/ 715367 w 2002153"/>
                      <a:gd name="connsiteY1" fmla="*/ 0 h 2070325"/>
                      <a:gd name="connsiteX2" fmla="*/ 1550460 w 2002153"/>
                      <a:gd name="connsiteY2" fmla="*/ 152459 h 2070325"/>
                      <a:gd name="connsiteX3" fmla="*/ 1793522 w 2002153"/>
                      <a:gd name="connsiteY3" fmla="*/ 372656 h 2070325"/>
                      <a:gd name="connsiteX4" fmla="*/ 1958808 w 2002153"/>
                      <a:gd name="connsiteY4" fmla="*/ 663165 h 2070325"/>
                      <a:gd name="connsiteX5" fmla="*/ 2002146 w 2002153"/>
                      <a:gd name="connsiteY5" fmla="*/ 959756 h 2070325"/>
                      <a:gd name="connsiteX6" fmla="*/ 1935152 w 2002153"/>
                      <a:gd name="connsiteY6" fmla="*/ 1387518 h 2070325"/>
                      <a:gd name="connsiteX7" fmla="*/ 1812024 w 2002153"/>
                      <a:gd name="connsiteY7" fmla="*/ 1599569 h 2070325"/>
                      <a:gd name="connsiteX8" fmla="*/ 1742077 w 2002153"/>
                      <a:gd name="connsiteY8" fmla="*/ 1684996 h 2070325"/>
                      <a:gd name="connsiteX9" fmla="*/ 1646053 w 2002153"/>
                      <a:gd name="connsiteY9" fmla="*/ 1799816 h 2070325"/>
                      <a:gd name="connsiteX10" fmla="*/ 1582782 w 2002153"/>
                      <a:gd name="connsiteY10" fmla="*/ 1845814 h 2070325"/>
                      <a:gd name="connsiteX11" fmla="*/ 1479450 w 2002153"/>
                      <a:gd name="connsiteY11" fmla="*/ 1909366 h 2070325"/>
                      <a:gd name="connsiteX12" fmla="*/ 1383375 w 2002153"/>
                      <a:gd name="connsiteY12" fmla="*/ 1954271 h 2070325"/>
                      <a:gd name="connsiteX13" fmla="*/ 1294954 w 2002153"/>
                      <a:gd name="connsiteY13" fmla="*/ 1995466 h 2070325"/>
                      <a:gd name="connsiteX14" fmla="*/ 1191181 w 2002153"/>
                      <a:gd name="connsiteY14" fmla="*/ 2011004 h 2070325"/>
                      <a:gd name="connsiteX15" fmla="*/ 1082996 w 2002153"/>
                      <a:gd name="connsiteY15" fmla="*/ 2043143 h 2070325"/>
                      <a:gd name="connsiteX16" fmla="*/ 889298 w 2002153"/>
                      <a:gd name="connsiteY16" fmla="*/ 2063749 h 2070325"/>
                      <a:gd name="connsiteX17" fmla="*/ 634358 w 2002153"/>
                      <a:gd name="connsiteY17" fmla="*/ 2068360 h 2070325"/>
                      <a:gd name="connsiteX18" fmla="*/ 316268 w 2002153"/>
                      <a:gd name="connsiteY18" fmla="*/ 2024170 h 2070325"/>
                      <a:gd name="connsiteX19" fmla="*/ 0 w 2002153"/>
                      <a:gd name="connsiteY19" fmla="*/ 1994007 h 2070325"/>
                      <a:gd name="connsiteX20" fmla="*/ 1887 w 2002153"/>
                      <a:gd name="connsiteY20" fmla="*/ 183298 h 2070325"/>
                      <a:gd name="connsiteX0" fmla="*/ 1887 w 2002153"/>
                      <a:gd name="connsiteY0" fmla="*/ 183298 h 2070325"/>
                      <a:gd name="connsiteX1" fmla="*/ 715367 w 2002153"/>
                      <a:gd name="connsiteY1" fmla="*/ 0 h 2070325"/>
                      <a:gd name="connsiteX2" fmla="*/ 1550460 w 2002153"/>
                      <a:gd name="connsiteY2" fmla="*/ 152459 h 2070325"/>
                      <a:gd name="connsiteX3" fmla="*/ 1904738 w 2002153"/>
                      <a:gd name="connsiteY3" fmla="*/ 515985 h 2070325"/>
                      <a:gd name="connsiteX4" fmla="*/ 1958808 w 2002153"/>
                      <a:gd name="connsiteY4" fmla="*/ 663165 h 2070325"/>
                      <a:gd name="connsiteX5" fmla="*/ 2002146 w 2002153"/>
                      <a:gd name="connsiteY5" fmla="*/ 959756 h 2070325"/>
                      <a:gd name="connsiteX6" fmla="*/ 1935152 w 2002153"/>
                      <a:gd name="connsiteY6" fmla="*/ 1387518 h 2070325"/>
                      <a:gd name="connsiteX7" fmla="*/ 1812024 w 2002153"/>
                      <a:gd name="connsiteY7" fmla="*/ 1599569 h 2070325"/>
                      <a:gd name="connsiteX8" fmla="*/ 1742077 w 2002153"/>
                      <a:gd name="connsiteY8" fmla="*/ 1684996 h 2070325"/>
                      <a:gd name="connsiteX9" fmla="*/ 1646053 w 2002153"/>
                      <a:gd name="connsiteY9" fmla="*/ 1799816 h 2070325"/>
                      <a:gd name="connsiteX10" fmla="*/ 1582782 w 2002153"/>
                      <a:gd name="connsiteY10" fmla="*/ 1845814 h 2070325"/>
                      <a:gd name="connsiteX11" fmla="*/ 1479450 w 2002153"/>
                      <a:gd name="connsiteY11" fmla="*/ 1909366 h 2070325"/>
                      <a:gd name="connsiteX12" fmla="*/ 1383375 w 2002153"/>
                      <a:gd name="connsiteY12" fmla="*/ 1954271 h 2070325"/>
                      <a:gd name="connsiteX13" fmla="*/ 1294954 w 2002153"/>
                      <a:gd name="connsiteY13" fmla="*/ 1995466 h 2070325"/>
                      <a:gd name="connsiteX14" fmla="*/ 1191181 w 2002153"/>
                      <a:gd name="connsiteY14" fmla="*/ 2011004 h 2070325"/>
                      <a:gd name="connsiteX15" fmla="*/ 1082996 w 2002153"/>
                      <a:gd name="connsiteY15" fmla="*/ 2043143 h 2070325"/>
                      <a:gd name="connsiteX16" fmla="*/ 889298 w 2002153"/>
                      <a:gd name="connsiteY16" fmla="*/ 2063749 h 2070325"/>
                      <a:gd name="connsiteX17" fmla="*/ 634358 w 2002153"/>
                      <a:gd name="connsiteY17" fmla="*/ 2068360 h 2070325"/>
                      <a:gd name="connsiteX18" fmla="*/ 316268 w 2002153"/>
                      <a:gd name="connsiteY18" fmla="*/ 2024170 h 2070325"/>
                      <a:gd name="connsiteX19" fmla="*/ 0 w 2002153"/>
                      <a:gd name="connsiteY19" fmla="*/ 1994007 h 2070325"/>
                      <a:gd name="connsiteX20" fmla="*/ 1887 w 2002153"/>
                      <a:gd name="connsiteY20" fmla="*/ 183298 h 2070325"/>
                      <a:gd name="connsiteX0" fmla="*/ 1887 w 2002153"/>
                      <a:gd name="connsiteY0" fmla="*/ 183298 h 2070325"/>
                      <a:gd name="connsiteX1" fmla="*/ 715367 w 2002153"/>
                      <a:gd name="connsiteY1" fmla="*/ 0 h 2070325"/>
                      <a:gd name="connsiteX2" fmla="*/ 1509088 w 2002153"/>
                      <a:gd name="connsiteY2" fmla="*/ 163816 h 2070325"/>
                      <a:gd name="connsiteX3" fmla="*/ 1904738 w 2002153"/>
                      <a:gd name="connsiteY3" fmla="*/ 515985 h 2070325"/>
                      <a:gd name="connsiteX4" fmla="*/ 1958808 w 2002153"/>
                      <a:gd name="connsiteY4" fmla="*/ 663165 h 2070325"/>
                      <a:gd name="connsiteX5" fmla="*/ 2002146 w 2002153"/>
                      <a:gd name="connsiteY5" fmla="*/ 959756 h 2070325"/>
                      <a:gd name="connsiteX6" fmla="*/ 1935152 w 2002153"/>
                      <a:gd name="connsiteY6" fmla="*/ 1387518 h 2070325"/>
                      <a:gd name="connsiteX7" fmla="*/ 1812024 w 2002153"/>
                      <a:gd name="connsiteY7" fmla="*/ 1599569 h 2070325"/>
                      <a:gd name="connsiteX8" fmla="*/ 1742077 w 2002153"/>
                      <a:gd name="connsiteY8" fmla="*/ 1684996 h 2070325"/>
                      <a:gd name="connsiteX9" fmla="*/ 1646053 w 2002153"/>
                      <a:gd name="connsiteY9" fmla="*/ 1799816 h 2070325"/>
                      <a:gd name="connsiteX10" fmla="*/ 1582782 w 2002153"/>
                      <a:gd name="connsiteY10" fmla="*/ 1845814 h 2070325"/>
                      <a:gd name="connsiteX11" fmla="*/ 1479450 w 2002153"/>
                      <a:gd name="connsiteY11" fmla="*/ 1909366 h 2070325"/>
                      <a:gd name="connsiteX12" fmla="*/ 1383375 w 2002153"/>
                      <a:gd name="connsiteY12" fmla="*/ 1954271 h 2070325"/>
                      <a:gd name="connsiteX13" fmla="*/ 1294954 w 2002153"/>
                      <a:gd name="connsiteY13" fmla="*/ 1995466 h 2070325"/>
                      <a:gd name="connsiteX14" fmla="*/ 1191181 w 2002153"/>
                      <a:gd name="connsiteY14" fmla="*/ 2011004 h 2070325"/>
                      <a:gd name="connsiteX15" fmla="*/ 1082996 w 2002153"/>
                      <a:gd name="connsiteY15" fmla="*/ 2043143 h 2070325"/>
                      <a:gd name="connsiteX16" fmla="*/ 889298 w 2002153"/>
                      <a:gd name="connsiteY16" fmla="*/ 2063749 h 2070325"/>
                      <a:gd name="connsiteX17" fmla="*/ 634358 w 2002153"/>
                      <a:gd name="connsiteY17" fmla="*/ 2068360 h 2070325"/>
                      <a:gd name="connsiteX18" fmla="*/ 316268 w 2002153"/>
                      <a:gd name="connsiteY18" fmla="*/ 2024170 h 2070325"/>
                      <a:gd name="connsiteX19" fmla="*/ 0 w 2002153"/>
                      <a:gd name="connsiteY19" fmla="*/ 1994007 h 2070325"/>
                      <a:gd name="connsiteX20" fmla="*/ 1887 w 2002153"/>
                      <a:gd name="connsiteY20" fmla="*/ 183298 h 2070325"/>
                      <a:gd name="connsiteX0" fmla="*/ 1887 w 2002153"/>
                      <a:gd name="connsiteY0" fmla="*/ 183298 h 2070325"/>
                      <a:gd name="connsiteX1" fmla="*/ 715367 w 2002153"/>
                      <a:gd name="connsiteY1" fmla="*/ 0 h 2070325"/>
                      <a:gd name="connsiteX2" fmla="*/ 1509088 w 2002153"/>
                      <a:gd name="connsiteY2" fmla="*/ 163816 h 2070325"/>
                      <a:gd name="connsiteX3" fmla="*/ 1904738 w 2002153"/>
                      <a:gd name="connsiteY3" fmla="*/ 515985 h 2070325"/>
                      <a:gd name="connsiteX4" fmla="*/ 1958808 w 2002153"/>
                      <a:gd name="connsiteY4" fmla="*/ 663165 h 2070325"/>
                      <a:gd name="connsiteX5" fmla="*/ 2002146 w 2002153"/>
                      <a:gd name="connsiteY5" fmla="*/ 959756 h 2070325"/>
                      <a:gd name="connsiteX6" fmla="*/ 1935152 w 2002153"/>
                      <a:gd name="connsiteY6" fmla="*/ 1387518 h 2070325"/>
                      <a:gd name="connsiteX7" fmla="*/ 1812024 w 2002153"/>
                      <a:gd name="connsiteY7" fmla="*/ 1599569 h 2070325"/>
                      <a:gd name="connsiteX8" fmla="*/ 1742077 w 2002153"/>
                      <a:gd name="connsiteY8" fmla="*/ 1684996 h 2070325"/>
                      <a:gd name="connsiteX9" fmla="*/ 1646053 w 2002153"/>
                      <a:gd name="connsiteY9" fmla="*/ 1799816 h 2070325"/>
                      <a:gd name="connsiteX10" fmla="*/ 1582782 w 2002153"/>
                      <a:gd name="connsiteY10" fmla="*/ 1845814 h 2070325"/>
                      <a:gd name="connsiteX11" fmla="*/ 1479450 w 2002153"/>
                      <a:gd name="connsiteY11" fmla="*/ 1909366 h 2070325"/>
                      <a:gd name="connsiteX12" fmla="*/ 1383375 w 2002153"/>
                      <a:gd name="connsiteY12" fmla="*/ 1954271 h 2070325"/>
                      <a:gd name="connsiteX13" fmla="*/ 1294954 w 2002153"/>
                      <a:gd name="connsiteY13" fmla="*/ 1995466 h 2070325"/>
                      <a:gd name="connsiteX14" fmla="*/ 1191181 w 2002153"/>
                      <a:gd name="connsiteY14" fmla="*/ 2011004 h 2070325"/>
                      <a:gd name="connsiteX15" fmla="*/ 1082996 w 2002153"/>
                      <a:gd name="connsiteY15" fmla="*/ 2043143 h 2070325"/>
                      <a:gd name="connsiteX16" fmla="*/ 889298 w 2002153"/>
                      <a:gd name="connsiteY16" fmla="*/ 2063749 h 2070325"/>
                      <a:gd name="connsiteX17" fmla="*/ 634358 w 2002153"/>
                      <a:gd name="connsiteY17" fmla="*/ 2068360 h 2070325"/>
                      <a:gd name="connsiteX18" fmla="*/ 316268 w 2002153"/>
                      <a:gd name="connsiteY18" fmla="*/ 2024170 h 2070325"/>
                      <a:gd name="connsiteX19" fmla="*/ 0 w 2002153"/>
                      <a:gd name="connsiteY19" fmla="*/ 1994007 h 2070325"/>
                      <a:gd name="connsiteX20" fmla="*/ 1887 w 2002153"/>
                      <a:gd name="connsiteY20" fmla="*/ 183298 h 2070325"/>
                      <a:gd name="connsiteX0" fmla="*/ 1887 w 2002153"/>
                      <a:gd name="connsiteY0" fmla="*/ 191657 h 2078684"/>
                      <a:gd name="connsiteX1" fmla="*/ 723815 w 2002153"/>
                      <a:gd name="connsiteY1" fmla="*/ 0 h 2078684"/>
                      <a:gd name="connsiteX2" fmla="*/ 1509088 w 2002153"/>
                      <a:gd name="connsiteY2" fmla="*/ 172175 h 2078684"/>
                      <a:gd name="connsiteX3" fmla="*/ 1904738 w 2002153"/>
                      <a:gd name="connsiteY3" fmla="*/ 524344 h 2078684"/>
                      <a:gd name="connsiteX4" fmla="*/ 1958808 w 2002153"/>
                      <a:gd name="connsiteY4" fmla="*/ 671524 h 2078684"/>
                      <a:gd name="connsiteX5" fmla="*/ 2002146 w 2002153"/>
                      <a:gd name="connsiteY5" fmla="*/ 968115 h 2078684"/>
                      <a:gd name="connsiteX6" fmla="*/ 1935152 w 2002153"/>
                      <a:gd name="connsiteY6" fmla="*/ 1395877 h 2078684"/>
                      <a:gd name="connsiteX7" fmla="*/ 1812024 w 2002153"/>
                      <a:gd name="connsiteY7" fmla="*/ 1607928 h 2078684"/>
                      <a:gd name="connsiteX8" fmla="*/ 1742077 w 2002153"/>
                      <a:gd name="connsiteY8" fmla="*/ 1693355 h 2078684"/>
                      <a:gd name="connsiteX9" fmla="*/ 1646053 w 2002153"/>
                      <a:gd name="connsiteY9" fmla="*/ 1808175 h 2078684"/>
                      <a:gd name="connsiteX10" fmla="*/ 1582782 w 2002153"/>
                      <a:gd name="connsiteY10" fmla="*/ 1854173 h 2078684"/>
                      <a:gd name="connsiteX11" fmla="*/ 1479450 w 2002153"/>
                      <a:gd name="connsiteY11" fmla="*/ 1917725 h 2078684"/>
                      <a:gd name="connsiteX12" fmla="*/ 1383375 w 2002153"/>
                      <a:gd name="connsiteY12" fmla="*/ 1962630 h 2078684"/>
                      <a:gd name="connsiteX13" fmla="*/ 1294954 w 2002153"/>
                      <a:gd name="connsiteY13" fmla="*/ 2003825 h 2078684"/>
                      <a:gd name="connsiteX14" fmla="*/ 1191181 w 2002153"/>
                      <a:gd name="connsiteY14" fmla="*/ 2019363 h 2078684"/>
                      <a:gd name="connsiteX15" fmla="*/ 1082996 w 2002153"/>
                      <a:gd name="connsiteY15" fmla="*/ 2051502 h 2078684"/>
                      <a:gd name="connsiteX16" fmla="*/ 889298 w 2002153"/>
                      <a:gd name="connsiteY16" fmla="*/ 2072108 h 2078684"/>
                      <a:gd name="connsiteX17" fmla="*/ 634358 w 2002153"/>
                      <a:gd name="connsiteY17" fmla="*/ 2076719 h 2078684"/>
                      <a:gd name="connsiteX18" fmla="*/ 316268 w 2002153"/>
                      <a:gd name="connsiteY18" fmla="*/ 2032529 h 2078684"/>
                      <a:gd name="connsiteX19" fmla="*/ 0 w 2002153"/>
                      <a:gd name="connsiteY19" fmla="*/ 2002366 h 2078684"/>
                      <a:gd name="connsiteX20" fmla="*/ 1887 w 2002153"/>
                      <a:gd name="connsiteY20" fmla="*/ 191657 h 2078684"/>
                      <a:gd name="connsiteX0" fmla="*/ 1887 w 2002153"/>
                      <a:gd name="connsiteY0" fmla="*/ 191657 h 2078684"/>
                      <a:gd name="connsiteX1" fmla="*/ 723815 w 2002153"/>
                      <a:gd name="connsiteY1" fmla="*/ 0 h 2078684"/>
                      <a:gd name="connsiteX2" fmla="*/ 1509088 w 2002153"/>
                      <a:gd name="connsiteY2" fmla="*/ 172175 h 2078684"/>
                      <a:gd name="connsiteX3" fmla="*/ 1904738 w 2002153"/>
                      <a:gd name="connsiteY3" fmla="*/ 524344 h 2078684"/>
                      <a:gd name="connsiteX4" fmla="*/ 1958808 w 2002153"/>
                      <a:gd name="connsiteY4" fmla="*/ 671524 h 2078684"/>
                      <a:gd name="connsiteX5" fmla="*/ 2002146 w 2002153"/>
                      <a:gd name="connsiteY5" fmla="*/ 968115 h 2078684"/>
                      <a:gd name="connsiteX6" fmla="*/ 1935152 w 2002153"/>
                      <a:gd name="connsiteY6" fmla="*/ 1395877 h 2078684"/>
                      <a:gd name="connsiteX7" fmla="*/ 1812024 w 2002153"/>
                      <a:gd name="connsiteY7" fmla="*/ 1607928 h 2078684"/>
                      <a:gd name="connsiteX8" fmla="*/ 1742077 w 2002153"/>
                      <a:gd name="connsiteY8" fmla="*/ 1693355 h 2078684"/>
                      <a:gd name="connsiteX9" fmla="*/ 1646053 w 2002153"/>
                      <a:gd name="connsiteY9" fmla="*/ 1808175 h 2078684"/>
                      <a:gd name="connsiteX10" fmla="*/ 1582782 w 2002153"/>
                      <a:gd name="connsiteY10" fmla="*/ 1854173 h 2078684"/>
                      <a:gd name="connsiteX11" fmla="*/ 1479450 w 2002153"/>
                      <a:gd name="connsiteY11" fmla="*/ 1917725 h 2078684"/>
                      <a:gd name="connsiteX12" fmla="*/ 1383375 w 2002153"/>
                      <a:gd name="connsiteY12" fmla="*/ 1962630 h 2078684"/>
                      <a:gd name="connsiteX13" fmla="*/ 1294954 w 2002153"/>
                      <a:gd name="connsiteY13" fmla="*/ 2003825 h 2078684"/>
                      <a:gd name="connsiteX14" fmla="*/ 1191181 w 2002153"/>
                      <a:gd name="connsiteY14" fmla="*/ 2019363 h 2078684"/>
                      <a:gd name="connsiteX15" fmla="*/ 1082996 w 2002153"/>
                      <a:gd name="connsiteY15" fmla="*/ 2051502 h 2078684"/>
                      <a:gd name="connsiteX16" fmla="*/ 889298 w 2002153"/>
                      <a:gd name="connsiteY16" fmla="*/ 2072108 h 2078684"/>
                      <a:gd name="connsiteX17" fmla="*/ 634358 w 2002153"/>
                      <a:gd name="connsiteY17" fmla="*/ 2076719 h 2078684"/>
                      <a:gd name="connsiteX18" fmla="*/ 316268 w 2002153"/>
                      <a:gd name="connsiteY18" fmla="*/ 2032529 h 2078684"/>
                      <a:gd name="connsiteX19" fmla="*/ 0 w 2002153"/>
                      <a:gd name="connsiteY19" fmla="*/ 2002366 h 2078684"/>
                      <a:gd name="connsiteX20" fmla="*/ 1887 w 2002153"/>
                      <a:gd name="connsiteY20" fmla="*/ 191657 h 2078684"/>
                      <a:gd name="connsiteX0" fmla="*/ 1887 w 2002153"/>
                      <a:gd name="connsiteY0" fmla="*/ 191033 h 2078060"/>
                      <a:gd name="connsiteX1" fmla="*/ 720584 w 2002153"/>
                      <a:gd name="connsiteY1" fmla="*/ 0 h 2078060"/>
                      <a:gd name="connsiteX2" fmla="*/ 1509088 w 2002153"/>
                      <a:gd name="connsiteY2" fmla="*/ 171551 h 2078060"/>
                      <a:gd name="connsiteX3" fmla="*/ 1904738 w 2002153"/>
                      <a:gd name="connsiteY3" fmla="*/ 523720 h 2078060"/>
                      <a:gd name="connsiteX4" fmla="*/ 1958808 w 2002153"/>
                      <a:gd name="connsiteY4" fmla="*/ 670900 h 2078060"/>
                      <a:gd name="connsiteX5" fmla="*/ 2002146 w 2002153"/>
                      <a:gd name="connsiteY5" fmla="*/ 967491 h 2078060"/>
                      <a:gd name="connsiteX6" fmla="*/ 1935152 w 2002153"/>
                      <a:gd name="connsiteY6" fmla="*/ 1395253 h 2078060"/>
                      <a:gd name="connsiteX7" fmla="*/ 1812024 w 2002153"/>
                      <a:gd name="connsiteY7" fmla="*/ 1607304 h 2078060"/>
                      <a:gd name="connsiteX8" fmla="*/ 1742077 w 2002153"/>
                      <a:gd name="connsiteY8" fmla="*/ 1692731 h 2078060"/>
                      <a:gd name="connsiteX9" fmla="*/ 1646053 w 2002153"/>
                      <a:gd name="connsiteY9" fmla="*/ 1807551 h 2078060"/>
                      <a:gd name="connsiteX10" fmla="*/ 1582782 w 2002153"/>
                      <a:gd name="connsiteY10" fmla="*/ 1853549 h 2078060"/>
                      <a:gd name="connsiteX11" fmla="*/ 1479450 w 2002153"/>
                      <a:gd name="connsiteY11" fmla="*/ 1917101 h 2078060"/>
                      <a:gd name="connsiteX12" fmla="*/ 1383375 w 2002153"/>
                      <a:gd name="connsiteY12" fmla="*/ 1962006 h 2078060"/>
                      <a:gd name="connsiteX13" fmla="*/ 1294954 w 2002153"/>
                      <a:gd name="connsiteY13" fmla="*/ 2003201 h 2078060"/>
                      <a:gd name="connsiteX14" fmla="*/ 1191181 w 2002153"/>
                      <a:gd name="connsiteY14" fmla="*/ 2018739 h 2078060"/>
                      <a:gd name="connsiteX15" fmla="*/ 1082996 w 2002153"/>
                      <a:gd name="connsiteY15" fmla="*/ 2050878 h 2078060"/>
                      <a:gd name="connsiteX16" fmla="*/ 889298 w 2002153"/>
                      <a:gd name="connsiteY16" fmla="*/ 2071484 h 2078060"/>
                      <a:gd name="connsiteX17" fmla="*/ 634358 w 2002153"/>
                      <a:gd name="connsiteY17" fmla="*/ 2076095 h 2078060"/>
                      <a:gd name="connsiteX18" fmla="*/ 316268 w 2002153"/>
                      <a:gd name="connsiteY18" fmla="*/ 2031905 h 2078060"/>
                      <a:gd name="connsiteX19" fmla="*/ 0 w 2002153"/>
                      <a:gd name="connsiteY19" fmla="*/ 2001742 h 2078060"/>
                      <a:gd name="connsiteX20" fmla="*/ 1887 w 2002153"/>
                      <a:gd name="connsiteY20" fmla="*/ 191033 h 2078060"/>
                      <a:gd name="connsiteX0" fmla="*/ 1887 w 2002153"/>
                      <a:gd name="connsiteY0" fmla="*/ 191033 h 2078060"/>
                      <a:gd name="connsiteX1" fmla="*/ 720584 w 2002153"/>
                      <a:gd name="connsiteY1" fmla="*/ 0 h 2078060"/>
                      <a:gd name="connsiteX2" fmla="*/ 1509088 w 2002153"/>
                      <a:gd name="connsiteY2" fmla="*/ 171551 h 2078060"/>
                      <a:gd name="connsiteX3" fmla="*/ 1904738 w 2002153"/>
                      <a:gd name="connsiteY3" fmla="*/ 523720 h 2078060"/>
                      <a:gd name="connsiteX4" fmla="*/ 1958808 w 2002153"/>
                      <a:gd name="connsiteY4" fmla="*/ 670900 h 2078060"/>
                      <a:gd name="connsiteX5" fmla="*/ 2002146 w 2002153"/>
                      <a:gd name="connsiteY5" fmla="*/ 967491 h 2078060"/>
                      <a:gd name="connsiteX6" fmla="*/ 1935152 w 2002153"/>
                      <a:gd name="connsiteY6" fmla="*/ 1395253 h 2078060"/>
                      <a:gd name="connsiteX7" fmla="*/ 1812024 w 2002153"/>
                      <a:gd name="connsiteY7" fmla="*/ 1607304 h 2078060"/>
                      <a:gd name="connsiteX8" fmla="*/ 1742077 w 2002153"/>
                      <a:gd name="connsiteY8" fmla="*/ 1692731 h 2078060"/>
                      <a:gd name="connsiteX9" fmla="*/ 1646053 w 2002153"/>
                      <a:gd name="connsiteY9" fmla="*/ 1807551 h 2078060"/>
                      <a:gd name="connsiteX10" fmla="*/ 1582782 w 2002153"/>
                      <a:gd name="connsiteY10" fmla="*/ 1853549 h 2078060"/>
                      <a:gd name="connsiteX11" fmla="*/ 1479450 w 2002153"/>
                      <a:gd name="connsiteY11" fmla="*/ 1917101 h 2078060"/>
                      <a:gd name="connsiteX12" fmla="*/ 1383375 w 2002153"/>
                      <a:gd name="connsiteY12" fmla="*/ 1962006 h 2078060"/>
                      <a:gd name="connsiteX13" fmla="*/ 1294954 w 2002153"/>
                      <a:gd name="connsiteY13" fmla="*/ 2003201 h 2078060"/>
                      <a:gd name="connsiteX14" fmla="*/ 1191181 w 2002153"/>
                      <a:gd name="connsiteY14" fmla="*/ 2018739 h 2078060"/>
                      <a:gd name="connsiteX15" fmla="*/ 1082996 w 2002153"/>
                      <a:gd name="connsiteY15" fmla="*/ 2050878 h 2078060"/>
                      <a:gd name="connsiteX16" fmla="*/ 889298 w 2002153"/>
                      <a:gd name="connsiteY16" fmla="*/ 2071484 h 2078060"/>
                      <a:gd name="connsiteX17" fmla="*/ 634358 w 2002153"/>
                      <a:gd name="connsiteY17" fmla="*/ 2076095 h 2078060"/>
                      <a:gd name="connsiteX18" fmla="*/ 316268 w 2002153"/>
                      <a:gd name="connsiteY18" fmla="*/ 2031905 h 2078060"/>
                      <a:gd name="connsiteX19" fmla="*/ 0 w 2002153"/>
                      <a:gd name="connsiteY19" fmla="*/ 2001742 h 2078060"/>
                      <a:gd name="connsiteX20" fmla="*/ 1887 w 2002153"/>
                      <a:gd name="connsiteY20" fmla="*/ 191033 h 2078060"/>
                      <a:gd name="connsiteX0" fmla="*/ 1887 w 2002153"/>
                      <a:gd name="connsiteY0" fmla="*/ 191033 h 2078060"/>
                      <a:gd name="connsiteX1" fmla="*/ 355445 w 2002153"/>
                      <a:gd name="connsiteY1" fmla="*/ 72380 h 2078060"/>
                      <a:gd name="connsiteX2" fmla="*/ 720584 w 2002153"/>
                      <a:gd name="connsiteY2" fmla="*/ 0 h 2078060"/>
                      <a:gd name="connsiteX3" fmla="*/ 1509088 w 2002153"/>
                      <a:gd name="connsiteY3" fmla="*/ 171551 h 2078060"/>
                      <a:gd name="connsiteX4" fmla="*/ 1904738 w 2002153"/>
                      <a:gd name="connsiteY4" fmla="*/ 523720 h 2078060"/>
                      <a:gd name="connsiteX5" fmla="*/ 1958808 w 2002153"/>
                      <a:gd name="connsiteY5" fmla="*/ 670900 h 2078060"/>
                      <a:gd name="connsiteX6" fmla="*/ 2002146 w 2002153"/>
                      <a:gd name="connsiteY6" fmla="*/ 967491 h 2078060"/>
                      <a:gd name="connsiteX7" fmla="*/ 1935152 w 2002153"/>
                      <a:gd name="connsiteY7" fmla="*/ 1395253 h 2078060"/>
                      <a:gd name="connsiteX8" fmla="*/ 1812024 w 2002153"/>
                      <a:gd name="connsiteY8" fmla="*/ 1607304 h 2078060"/>
                      <a:gd name="connsiteX9" fmla="*/ 1742077 w 2002153"/>
                      <a:gd name="connsiteY9" fmla="*/ 1692731 h 2078060"/>
                      <a:gd name="connsiteX10" fmla="*/ 1646053 w 2002153"/>
                      <a:gd name="connsiteY10" fmla="*/ 1807551 h 2078060"/>
                      <a:gd name="connsiteX11" fmla="*/ 1582782 w 2002153"/>
                      <a:gd name="connsiteY11" fmla="*/ 1853549 h 2078060"/>
                      <a:gd name="connsiteX12" fmla="*/ 1479450 w 2002153"/>
                      <a:gd name="connsiteY12" fmla="*/ 1917101 h 2078060"/>
                      <a:gd name="connsiteX13" fmla="*/ 1383375 w 2002153"/>
                      <a:gd name="connsiteY13" fmla="*/ 1962006 h 2078060"/>
                      <a:gd name="connsiteX14" fmla="*/ 1294954 w 2002153"/>
                      <a:gd name="connsiteY14" fmla="*/ 2003201 h 2078060"/>
                      <a:gd name="connsiteX15" fmla="*/ 1191181 w 2002153"/>
                      <a:gd name="connsiteY15" fmla="*/ 2018739 h 2078060"/>
                      <a:gd name="connsiteX16" fmla="*/ 1082996 w 2002153"/>
                      <a:gd name="connsiteY16" fmla="*/ 2050878 h 2078060"/>
                      <a:gd name="connsiteX17" fmla="*/ 889298 w 2002153"/>
                      <a:gd name="connsiteY17" fmla="*/ 2071484 h 2078060"/>
                      <a:gd name="connsiteX18" fmla="*/ 634358 w 2002153"/>
                      <a:gd name="connsiteY18" fmla="*/ 2076095 h 2078060"/>
                      <a:gd name="connsiteX19" fmla="*/ 316268 w 2002153"/>
                      <a:gd name="connsiteY19" fmla="*/ 2031905 h 2078060"/>
                      <a:gd name="connsiteX20" fmla="*/ 0 w 2002153"/>
                      <a:gd name="connsiteY20" fmla="*/ 2001742 h 2078060"/>
                      <a:gd name="connsiteX21" fmla="*/ 1887 w 2002153"/>
                      <a:gd name="connsiteY21" fmla="*/ 191033 h 2078060"/>
                      <a:gd name="connsiteX0" fmla="*/ 1887 w 2002153"/>
                      <a:gd name="connsiteY0" fmla="*/ 163090 h 2050117"/>
                      <a:gd name="connsiteX1" fmla="*/ 355445 w 2002153"/>
                      <a:gd name="connsiteY1" fmla="*/ 44437 h 2050117"/>
                      <a:gd name="connsiteX2" fmla="*/ 732639 w 2002153"/>
                      <a:gd name="connsiteY2" fmla="*/ 0 h 2050117"/>
                      <a:gd name="connsiteX3" fmla="*/ 1509088 w 2002153"/>
                      <a:gd name="connsiteY3" fmla="*/ 143608 h 2050117"/>
                      <a:gd name="connsiteX4" fmla="*/ 1904738 w 2002153"/>
                      <a:gd name="connsiteY4" fmla="*/ 495777 h 2050117"/>
                      <a:gd name="connsiteX5" fmla="*/ 1958808 w 2002153"/>
                      <a:gd name="connsiteY5" fmla="*/ 642957 h 2050117"/>
                      <a:gd name="connsiteX6" fmla="*/ 2002146 w 2002153"/>
                      <a:gd name="connsiteY6" fmla="*/ 939548 h 2050117"/>
                      <a:gd name="connsiteX7" fmla="*/ 1935152 w 2002153"/>
                      <a:gd name="connsiteY7" fmla="*/ 1367310 h 2050117"/>
                      <a:gd name="connsiteX8" fmla="*/ 1812024 w 2002153"/>
                      <a:gd name="connsiteY8" fmla="*/ 1579361 h 2050117"/>
                      <a:gd name="connsiteX9" fmla="*/ 1742077 w 2002153"/>
                      <a:gd name="connsiteY9" fmla="*/ 1664788 h 2050117"/>
                      <a:gd name="connsiteX10" fmla="*/ 1646053 w 2002153"/>
                      <a:gd name="connsiteY10" fmla="*/ 1779608 h 2050117"/>
                      <a:gd name="connsiteX11" fmla="*/ 1582782 w 2002153"/>
                      <a:gd name="connsiteY11" fmla="*/ 1825606 h 2050117"/>
                      <a:gd name="connsiteX12" fmla="*/ 1479450 w 2002153"/>
                      <a:gd name="connsiteY12" fmla="*/ 1889158 h 2050117"/>
                      <a:gd name="connsiteX13" fmla="*/ 1383375 w 2002153"/>
                      <a:gd name="connsiteY13" fmla="*/ 1934063 h 2050117"/>
                      <a:gd name="connsiteX14" fmla="*/ 1294954 w 2002153"/>
                      <a:gd name="connsiteY14" fmla="*/ 1975258 h 2050117"/>
                      <a:gd name="connsiteX15" fmla="*/ 1191181 w 2002153"/>
                      <a:gd name="connsiteY15" fmla="*/ 1990796 h 2050117"/>
                      <a:gd name="connsiteX16" fmla="*/ 1082996 w 2002153"/>
                      <a:gd name="connsiteY16" fmla="*/ 2022935 h 2050117"/>
                      <a:gd name="connsiteX17" fmla="*/ 889298 w 2002153"/>
                      <a:gd name="connsiteY17" fmla="*/ 2043541 h 2050117"/>
                      <a:gd name="connsiteX18" fmla="*/ 634358 w 2002153"/>
                      <a:gd name="connsiteY18" fmla="*/ 2048152 h 2050117"/>
                      <a:gd name="connsiteX19" fmla="*/ 316268 w 2002153"/>
                      <a:gd name="connsiteY19" fmla="*/ 2003962 h 2050117"/>
                      <a:gd name="connsiteX20" fmla="*/ 0 w 2002153"/>
                      <a:gd name="connsiteY20" fmla="*/ 1973799 h 2050117"/>
                      <a:gd name="connsiteX21" fmla="*/ 1887 w 2002153"/>
                      <a:gd name="connsiteY21" fmla="*/ 163090 h 2050117"/>
                      <a:gd name="connsiteX0" fmla="*/ 1887 w 2002153"/>
                      <a:gd name="connsiteY0" fmla="*/ 164476 h 2051503"/>
                      <a:gd name="connsiteX1" fmla="*/ 355445 w 2002153"/>
                      <a:gd name="connsiteY1" fmla="*/ 45823 h 2051503"/>
                      <a:gd name="connsiteX2" fmla="*/ 732639 w 2002153"/>
                      <a:gd name="connsiteY2" fmla="*/ 1386 h 2051503"/>
                      <a:gd name="connsiteX3" fmla="*/ 1509088 w 2002153"/>
                      <a:gd name="connsiteY3" fmla="*/ 144994 h 2051503"/>
                      <a:gd name="connsiteX4" fmla="*/ 1904738 w 2002153"/>
                      <a:gd name="connsiteY4" fmla="*/ 497163 h 2051503"/>
                      <a:gd name="connsiteX5" fmla="*/ 1958808 w 2002153"/>
                      <a:gd name="connsiteY5" fmla="*/ 644343 h 2051503"/>
                      <a:gd name="connsiteX6" fmla="*/ 2002146 w 2002153"/>
                      <a:gd name="connsiteY6" fmla="*/ 940934 h 2051503"/>
                      <a:gd name="connsiteX7" fmla="*/ 1935152 w 2002153"/>
                      <a:gd name="connsiteY7" fmla="*/ 1368696 h 2051503"/>
                      <a:gd name="connsiteX8" fmla="*/ 1812024 w 2002153"/>
                      <a:gd name="connsiteY8" fmla="*/ 1580747 h 2051503"/>
                      <a:gd name="connsiteX9" fmla="*/ 1742077 w 2002153"/>
                      <a:gd name="connsiteY9" fmla="*/ 1666174 h 2051503"/>
                      <a:gd name="connsiteX10" fmla="*/ 1646053 w 2002153"/>
                      <a:gd name="connsiteY10" fmla="*/ 1780994 h 2051503"/>
                      <a:gd name="connsiteX11" fmla="*/ 1582782 w 2002153"/>
                      <a:gd name="connsiteY11" fmla="*/ 1826992 h 2051503"/>
                      <a:gd name="connsiteX12" fmla="*/ 1479450 w 2002153"/>
                      <a:gd name="connsiteY12" fmla="*/ 1890544 h 2051503"/>
                      <a:gd name="connsiteX13" fmla="*/ 1383375 w 2002153"/>
                      <a:gd name="connsiteY13" fmla="*/ 1935449 h 2051503"/>
                      <a:gd name="connsiteX14" fmla="*/ 1294954 w 2002153"/>
                      <a:gd name="connsiteY14" fmla="*/ 1976644 h 2051503"/>
                      <a:gd name="connsiteX15" fmla="*/ 1191181 w 2002153"/>
                      <a:gd name="connsiteY15" fmla="*/ 1992182 h 2051503"/>
                      <a:gd name="connsiteX16" fmla="*/ 1082996 w 2002153"/>
                      <a:gd name="connsiteY16" fmla="*/ 2024321 h 2051503"/>
                      <a:gd name="connsiteX17" fmla="*/ 889298 w 2002153"/>
                      <a:gd name="connsiteY17" fmla="*/ 2044927 h 2051503"/>
                      <a:gd name="connsiteX18" fmla="*/ 634358 w 2002153"/>
                      <a:gd name="connsiteY18" fmla="*/ 2049538 h 2051503"/>
                      <a:gd name="connsiteX19" fmla="*/ 316268 w 2002153"/>
                      <a:gd name="connsiteY19" fmla="*/ 2005348 h 2051503"/>
                      <a:gd name="connsiteX20" fmla="*/ 0 w 2002153"/>
                      <a:gd name="connsiteY20" fmla="*/ 1975185 h 2051503"/>
                      <a:gd name="connsiteX21" fmla="*/ 1887 w 2002153"/>
                      <a:gd name="connsiteY21" fmla="*/ 164476 h 2051503"/>
                      <a:gd name="connsiteX0" fmla="*/ 1887 w 2002153"/>
                      <a:gd name="connsiteY0" fmla="*/ 164575 h 2051602"/>
                      <a:gd name="connsiteX1" fmla="*/ 355445 w 2002153"/>
                      <a:gd name="connsiteY1" fmla="*/ 45922 h 2051602"/>
                      <a:gd name="connsiteX2" fmla="*/ 732639 w 2002153"/>
                      <a:gd name="connsiteY2" fmla="*/ 1485 h 2051602"/>
                      <a:gd name="connsiteX3" fmla="*/ 1521387 w 2002153"/>
                      <a:gd name="connsiteY3" fmla="*/ 139354 h 2051602"/>
                      <a:gd name="connsiteX4" fmla="*/ 1904738 w 2002153"/>
                      <a:gd name="connsiteY4" fmla="*/ 497262 h 2051602"/>
                      <a:gd name="connsiteX5" fmla="*/ 1958808 w 2002153"/>
                      <a:gd name="connsiteY5" fmla="*/ 644442 h 2051602"/>
                      <a:gd name="connsiteX6" fmla="*/ 2002146 w 2002153"/>
                      <a:gd name="connsiteY6" fmla="*/ 941033 h 2051602"/>
                      <a:gd name="connsiteX7" fmla="*/ 1935152 w 2002153"/>
                      <a:gd name="connsiteY7" fmla="*/ 1368795 h 2051602"/>
                      <a:gd name="connsiteX8" fmla="*/ 1812024 w 2002153"/>
                      <a:gd name="connsiteY8" fmla="*/ 1580846 h 2051602"/>
                      <a:gd name="connsiteX9" fmla="*/ 1742077 w 2002153"/>
                      <a:gd name="connsiteY9" fmla="*/ 1666273 h 2051602"/>
                      <a:gd name="connsiteX10" fmla="*/ 1646053 w 2002153"/>
                      <a:gd name="connsiteY10" fmla="*/ 1781093 h 2051602"/>
                      <a:gd name="connsiteX11" fmla="*/ 1582782 w 2002153"/>
                      <a:gd name="connsiteY11" fmla="*/ 1827091 h 2051602"/>
                      <a:gd name="connsiteX12" fmla="*/ 1479450 w 2002153"/>
                      <a:gd name="connsiteY12" fmla="*/ 1890643 h 2051602"/>
                      <a:gd name="connsiteX13" fmla="*/ 1383375 w 2002153"/>
                      <a:gd name="connsiteY13" fmla="*/ 1935548 h 2051602"/>
                      <a:gd name="connsiteX14" fmla="*/ 1294954 w 2002153"/>
                      <a:gd name="connsiteY14" fmla="*/ 1976743 h 2051602"/>
                      <a:gd name="connsiteX15" fmla="*/ 1191181 w 2002153"/>
                      <a:gd name="connsiteY15" fmla="*/ 1992281 h 2051602"/>
                      <a:gd name="connsiteX16" fmla="*/ 1082996 w 2002153"/>
                      <a:gd name="connsiteY16" fmla="*/ 2024420 h 2051602"/>
                      <a:gd name="connsiteX17" fmla="*/ 889298 w 2002153"/>
                      <a:gd name="connsiteY17" fmla="*/ 2045026 h 2051602"/>
                      <a:gd name="connsiteX18" fmla="*/ 634358 w 2002153"/>
                      <a:gd name="connsiteY18" fmla="*/ 2049637 h 2051602"/>
                      <a:gd name="connsiteX19" fmla="*/ 316268 w 2002153"/>
                      <a:gd name="connsiteY19" fmla="*/ 2005447 h 2051602"/>
                      <a:gd name="connsiteX20" fmla="*/ 0 w 2002153"/>
                      <a:gd name="connsiteY20" fmla="*/ 1975284 h 2051602"/>
                      <a:gd name="connsiteX21" fmla="*/ 1887 w 2002153"/>
                      <a:gd name="connsiteY21" fmla="*/ 164575 h 2051602"/>
                      <a:gd name="connsiteX0" fmla="*/ 1887 w 2002153"/>
                      <a:gd name="connsiteY0" fmla="*/ 167109 h 2054136"/>
                      <a:gd name="connsiteX1" fmla="*/ 355445 w 2002153"/>
                      <a:gd name="connsiteY1" fmla="*/ 48456 h 2054136"/>
                      <a:gd name="connsiteX2" fmla="*/ 732639 w 2002153"/>
                      <a:gd name="connsiteY2" fmla="*/ 4019 h 2054136"/>
                      <a:gd name="connsiteX3" fmla="*/ 1521387 w 2002153"/>
                      <a:gd name="connsiteY3" fmla="*/ 141888 h 2054136"/>
                      <a:gd name="connsiteX4" fmla="*/ 1904738 w 2002153"/>
                      <a:gd name="connsiteY4" fmla="*/ 499796 h 2054136"/>
                      <a:gd name="connsiteX5" fmla="*/ 1958808 w 2002153"/>
                      <a:gd name="connsiteY5" fmla="*/ 646976 h 2054136"/>
                      <a:gd name="connsiteX6" fmla="*/ 2002146 w 2002153"/>
                      <a:gd name="connsiteY6" fmla="*/ 943567 h 2054136"/>
                      <a:gd name="connsiteX7" fmla="*/ 1935152 w 2002153"/>
                      <a:gd name="connsiteY7" fmla="*/ 1371329 h 2054136"/>
                      <a:gd name="connsiteX8" fmla="*/ 1812024 w 2002153"/>
                      <a:gd name="connsiteY8" fmla="*/ 1583380 h 2054136"/>
                      <a:gd name="connsiteX9" fmla="*/ 1742077 w 2002153"/>
                      <a:gd name="connsiteY9" fmla="*/ 1668807 h 2054136"/>
                      <a:gd name="connsiteX10" fmla="*/ 1646053 w 2002153"/>
                      <a:gd name="connsiteY10" fmla="*/ 1783627 h 2054136"/>
                      <a:gd name="connsiteX11" fmla="*/ 1582782 w 2002153"/>
                      <a:gd name="connsiteY11" fmla="*/ 1829625 h 2054136"/>
                      <a:gd name="connsiteX12" fmla="*/ 1479450 w 2002153"/>
                      <a:gd name="connsiteY12" fmla="*/ 1893177 h 2054136"/>
                      <a:gd name="connsiteX13" fmla="*/ 1383375 w 2002153"/>
                      <a:gd name="connsiteY13" fmla="*/ 1938082 h 2054136"/>
                      <a:gd name="connsiteX14" fmla="*/ 1294954 w 2002153"/>
                      <a:gd name="connsiteY14" fmla="*/ 1979277 h 2054136"/>
                      <a:gd name="connsiteX15" fmla="*/ 1191181 w 2002153"/>
                      <a:gd name="connsiteY15" fmla="*/ 1994815 h 2054136"/>
                      <a:gd name="connsiteX16" fmla="*/ 1082996 w 2002153"/>
                      <a:gd name="connsiteY16" fmla="*/ 2026954 h 2054136"/>
                      <a:gd name="connsiteX17" fmla="*/ 889298 w 2002153"/>
                      <a:gd name="connsiteY17" fmla="*/ 2047560 h 2054136"/>
                      <a:gd name="connsiteX18" fmla="*/ 634358 w 2002153"/>
                      <a:gd name="connsiteY18" fmla="*/ 2052171 h 2054136"/>
                      <a:gd name="connsiteX19" fmla="*/ 316268 w 2002153"/>
                      <a:gd name="connsiteY19" fmla="*/ 2007981 h 2054136"/>
                      <a:gd name="connsiteX20" fmla="*/ 0 w 2002153"/>
                      <a:gd name="connsiteY20" fmla="*/ 1977818 h 2054136"/>
                      <a:gd name="connsiteX21" fmla="*/ 1887 w 2002153"/>
                      <a:gd name="connsiteY21" fmla="*/ 167109 h 2054136"/>
                      <a:gd name="connsiteX0" fmla="*/ 1887 w 2002153"/>
                      <a:gd name="connsiteY0" fmla="*/ 165330 h 2052357"/>
                      <a:gd name="connsiteX1" fmla="*/ 181628 w 2002153"/>
                      <a:gd name="connsiteY1" fmla="*/ 83621 h 2052357"/>
                      <a:gd name="connsiteX2" fmla="*/ 732639 w 2002153"/>
                      <a:gd name="connsiteY2" fmla="*/ 2240 h 2052357"/>
                      <a:gd name="connsiteX3" fmla="*/ 1521387 w 2002153"/>
                      <a:gd name="connsiteY3" fmla="*/ 140109 h 2052357"/>
                      <a:gd name="connsiteX4" fmla="*/ 1904738 w 2002153"/>
                      <a:gd name="connsiteY4" fmla="*/ 498017 h 2052357"/>
                      <a:gd name="connsiteX5" fmla="*/ 1958808 w 2002153"/>
                      <a:gd name="connsiteY5" fmla="*/ 645197 h 2052357"/>
                      <a:gd name="connsiteX6" fmla="*/ 2002146 w 2002153"/>
                      <a:gd name="connsiteY6" fmla="*/ 941788 h 2052357"/>
                      <a:gd name="connsiteX7" fmla="*/ 1935152 w 2002153"/>
                      <a:gd name="connsiteY7" fmla="*/ 1369550 h 2052357"/>
                      <a:gd name="connsiteX8" fmla="*/ 1812024 w 2002153"/>
                      <a:gd name="connsiteY8" fmla="*/ 1581601 h 2052357"/>
                      <a:gd name="connsiteX9" fmla="*/ 1742077 w 2002153"/>
                      <a:gd name="connsiteY9" fmla="*/ 1667028 h 2052357"/>
                      <a:gd name="connsiteX10" fmla="*/ 1646053 w 2002153"/>
                      <a:gd name="connsiteY10" fmla="*/ 1781848 h 2052357"/>
                      <a:gd name="connsiteX11" fmla="*/ 1582782 w 2002153"/>
                      <a:gd name="connsiteY11" fmla="*/ 1827846 h 2052357"/>
                      <a:gd name="connsiteX12" fmla="*/ 1479450 w 2002153"/>
                      <a:gd name="connsiteY12" fmla="*/ 1891398 h 2052357"/>
                      <a:gd name="connsiteX13" fmla="*/ 1383375 w 2002153"/>
                      <a:gd name="connsiteY13" fmla="*/ 1936303 h 2052357"/>
                      <a:gd name="connsiteX14" fmla="*/ 1294954 w 2002153"/>
                      <a:gd name="connsiteY14" fmla="*/ 1977498 h 2052357"/>
                      <a:gd name="connsiteX15" fmla="*/ 1191181 w 2002153"/>
                      <a:gd name="connsiteY15" fmla="*/ 1993036 h 2052357"/>
                      <a:gd name="connsiteX16" fmla="*/ 1082996 w 2002153"/>
                      <a:gd name="connsiteY16" fmla="*/ 2025175 h 2052357"/>
                      <a:gd name="connsiteX17" fmla="*/ 889298 w 2002153"/>
                      <a:gd name="connsiteY17" fmla="*/ 2045781 h 2052357"/>
                      <a:gd name="connsiteX18" fmla="*/ 634358 w 2002153"/>
                      <a:gd name="connsiteY18" fmla="*/ 2050392 h 2052357"/>
                      <a:gd name="connsiteX19" fmla="*/ 316268 w 2002153"/>
                      <a:gd name="connsiteY19" fmla="*/ 2006202 h 2052357"/>
                      <a:gd name="connsiteX20" fmla="*/ 0 w 2002153"/>
                      <a:gd name="connsiteY20" fmla="*/ 1976039 h 2052357"/>
                      <a:gd name="connsiteX21" fmla="*/ 1887 w 2002153"/>
                      <a:gd name="connsiteY21" fmla="*/ 165330 h 2052357"/>
                      <a:gd name="connsiteX0" fmla="*/ 1887 w 2002153"/>
                      <a:gd name="connsiteY0" fmla="*/ 169693 h 2056720"/>
                      <a:gd name="connsiteX1" fmla="*/ 181628 w 2002153"/>
                      <a:gd name="connsiteY1" fmla="*/ 87984 h 2056720"/>
                      <a:gd name="connsiteX2" fmla="*/ 427133 w 2002153"/>
                      <a:gd name="connsiteY2" fmla="*/ 40554 h 2056720"/>
                      <a:gd name="connsiteX3" fmla="*/ 732639 w 2002153"/>
                      <a:gd name="connsiteY3" fmla="*/ 6603 h 2056720"/>
                      <a:gd name="connsiteX4" fmla="*/ 1521387 w 2002153"/>
                      <a:gd name="connsiteY4" fmla="*/ 144472 h 2056720"/>
                      <a:gd name="connsiteX5" fmla="*/ 1904738 w 2002153"/>
                      <a:gd name="connsiteY5" fmla="*/ 502380 h 2056720"/>
                      <a:gd name="connsiteX6" fmla="*/ 1958808 w 2002153"/>
                      <a:gd name="connsiteY6" fmla="*/ 649560 h 2056720"/>
                      <a:gd name="connsiteX7" fmla="*/ 2002146 w 2002153"/>
                      <a:gd name="connsiteY7" fmla="*/ 946151 h 2056720"/>
                      <a:gd name="connsiteX8" fmla="*/ 1935152 w 2002153"/>
                      <a:gd name="connsiteY8" fmla="*/ 1373913 h 2056720"/>
                      <a:gd name="connsiteX9" fmla="*/ 1812024 w 2002153"/>
                      <a:gd name="connsiteY9" fmla="*/ 1585964 h 2056720"/>
                      <a:gd name="connsiteX10" fmla="*/ 1742077 w 2002153"/>
                      <a:gd name="connsiteY10" fmla="*/ 1671391 h 2056720"/>
                      <a:gd name="connsiteX11" fmla="*/ 1646053 w 2002153"/>
                      <a:gd name="connsiteY11" fmla="*/ 1786211 h 2056720"/>
                      <a:gd name="connsiteX12" fmla="*/ 1582782 w 2002153"/>
                      <a:gd name="connsiteY12" fmla="*/ 1832209 h 2056720"/>
                      <a:gd name="connsiteX13" fmla="*/ 1479450 w 2002153"/>
                      <a:gd name="connsiteY13" fmla="*/ 1895761 h 2056720"/>
                      <a:gd name="connsiteX14" fmla="*/ 1383375 w 2002153"/>
                      <a:gd name="connsiteY14" fmla="*/ 1940666 h 2056720"/>
                      <a:gd name="connsiteX15" fmla="*/ 1294954 w 2002153"/>
                      <a:gd name="connsiteY15" fmla="*/ 1981861 h 2056720"/>
                      <a:gd name="connsiteX16" fmla="*/ 1191181 w 2002153"/>
                      <a:gd name="connsiteY16" fmla="*/ 1997399 h 2056720"/>
                      <a:gd name="connsiteX17" fmla="*/ 1082996 w 2002153"/>
                      <a:gd name="connsiteY17" fmla="*/ 2029538 h 2056720"/>
                      <a:gd name="connsiteX18" fmla="*/ 889298 w 2002153"/>
                      <a:gd name="connsiteY18" fmla="*/ 2050144 h 2056720"/>
                      <a:gd name="connsiteX19" fmla="*/ 634358 w 2002153"/>
                      <a:gd name="connsiteY19" fmla="*/ 2054755 h 2056720"/>
                      <a:gd name="connsiteX20" fmla="*/ 316268 w 2002153"/>
                      <a:gd name="connsiteY20" fmla="*/ 2010565 h 2056720"/>
                      <a:gd name="connsiteX21" fmla="*/ 0 w 2002153"/>
                      <a:gd name="connsiteY21" fmla="*/ 1980402 h 2056720"/>
                      <a:gd name="connsiteX22" fmla="*/ 1887 w 2002153"/>
                      <a:gd name="connsiteY22" fmla="*/ 169693 h 2056720"/>
                      <a:gd name="connsiteX0" fmla="*/ 1887 w 2002153"/>
                      <a:gd name="connsiteY0" fmla="*/ 158577 h 2045604"/>
                      <a:gd name="connsiteX1" fmla="*/ 181628 w 2002153"/>
                      <a:gd name="connsiteY1" fmla="*/ 76868 h 2045604"/>
                      <a:gd name="connsiteX2" fmla="*/ 427133 w 2002153"/>
                      <a:gd name="connsiteY2" fmla="*/ 29438 h 2045604"/>
                      <a:gd name="connsiteX3" fmla="*/ 892545 w 2002153"/>
                      <a:gd name="connsiteY3" fmla="*/ 8319 h 2045604"/>
                      <a:gd name="connsiteX4" fmla="*/ 1521387 w 2002153"/>
                      <a:gd name="connsiteY4" fmla="*/ 133356 h 2045604"/>
                      <a:gd name="connsiteX5" fmla="*/ 1904738 w 2002153"/>
                      <a:gd name="connsiteY5" fmla="*/ 491264 h 2045604"/>
                      <a:gd name="connsiteX6" fmla="*/ 1958808 w 2002153"/>
                      <a:gd name="connsiteY6" fmla="*/ 638444 h 2045604"/>
                      <a:gd name="connsiteX7" fmla="*/ 2002146 w 2002153"/>
                      <a:gd name="connsiteY7" fmla="*/ 935035 h 2045604"/>
                      <a:gd name="connsiteX8" fmla="*/ 1935152 w 2002153"/>
                      <a:gd name="connsiteY8" fmla="*/ 1362797 h 2045604"/>
                      <a:gd name="connsiteX9" fmla="*/ 1812024 w 2002153"/>
                      <a:gd name="connsiteY9" fmla="*/ 1574848 h 2045604"/>
                      <a:gd name="connsiteX10" fmla="*/ 1742077 w 2002153"/>
                      <a:gd name="connsiteY10" fmla="*/ 1660275 h 2045604"/>
                      <a:gd name="connsiteX11" fmla="*/ 1646053 w 2002153"/>
                      <a:gd name="connsiteY11" fmla="*/ 1775095 h 2045604"/>
                      <a:gd name="connsiteX12" fmla="*/ 1582782 w 2002153"/>
                      <a:gd name="connsiteY12" fmla="*/ 1821093 h 2045604"/>
                      <a:gd name="connsiteX13" fmla="*/ 1479450 w 2002153"/>
                      <a:gd name="connsiteY13" fmla="*/ 1884645 h 2045604"/>
                      <a:gd name="connsiteX14" fmla="*/ 1383375 w 2002153"/>
                      <a:gd name="connsiteY14" fmla="*/ 1929550 h 2045604"/>
                      <a:gd name="connsiteX15" fmla="*/ 1294954 w 2002153"/>
                      <a:gd name="connsiteY15" fmla="*/ 1970745 h 2045604"/>
                      <a:gd name="connsiteX16" fmla="*/ 1191181 w 2002153"/>
                      <a:gd name="connsiteY16" fmla="*/ 1986283 h 2045604"/>
                      <a:gd name="connsiteX17" fmla="*/ 1082996 w 2002153"/>
                      <a:gd name="connsiteY17" fmla="*/ 2018422 h 2045604"/>
                      <a:gd name="connsiteX18" fmla="*/ 889298 w 2002153"/>
                      <a:gd name="connsiteY18" fmla="*/ 2039028 h 2045604"/>
                      <a:gd name="connsiteX19" fmla="*/ 634358 w 2002153"/>
                      <a:gd name="connsiteY19" fmla="*/ 2043639 h 2045604"/>
                      <a:gd name="connsiteX20" fmla="*/ 316268 w 2002153"/>
                      <a:gd name="connsiteY20" fmla="*/ 1999449 h 2045604"/>
                      <a:gd name="connsiteX21" fmla="*/ 0 w 2002153"/>
                      <a:gd name="connsiteY21" fmla="*/ 1969286 h 2045604"/>
                      <a:gd name="connsiteX22" fmla="*/ 1887 w 2002153"/>
                      <a:gd name="connsiteY22" fmla="*/ 158577 h 2045604"/>
                      <a:gd name="connsiteX0" fmla="*/ 1887 w 2002153"/>
                      <a:gd name="connsiteY0" fmla="*/ 158577 h 2045604"/>
                      <a:gd name="connsiteX1" fmla="*/ 178896 w 2002153"/>
                      <a:gd name="connsiteY1" fmla="*/ 97577 h 2045604"/>
                      <a:gd name="connsiteX2" fmla="*/ 427133 w 2002153"/>
                      <a:gd name="connsiteY2" fmla="*/ 29438 h 2045604"/>
                      <a:gd name="connsiteX3" fmla="*/ 892545 w 2002153"/>
                      <a:gd name="connsiteY3" fmla="*/ 8319 h 2045604"/>
                      <a:gd name="connsiteX4" fmla="*/ 1521387 w 2002153"/>
                      <a:gd name="connsiteY4" fmla="*/ 133356 h 2045604"/>
                      <a:gd name="connsiteX5" fmla="*/ 1904738 w 2002153"/>
                      <a:gd name="connsiteY5" fmla="*/ 491264 h 2045604"/>
                      <a:gd name="connsiteX6" fmla="*/ 1958808 w 2002153"/>
                      <a:gd name="connsiteY6" fmla="*/ 638444 h 2045604"/>
                      <a:gd name="connsiteX7" fmla="*/ 2002146 w 2002153"/>
                      <a:gd name="connsiteY7" fmla="*/ 935035 h 2045604"/>
                      <a:gd name="connsiteX8" fmla="*/ 1935152 w 2002153"/>
                      <a:gd name="connsiteY8" fmla="*/ 1362797 h 2045604"/>
                      <a:gd name="connsiteX9" fmla="*/ 1812024 w 2002153"/>
                      <a:gd name="connsiteY9" fmla="*/ 1574848 h 2045604"/>
                      <a:gd name="connsiteX10" fmla="*/ 1742077 w 2002153"/>
                      <a:gd name="connsiteY10" fmla="*/ 1660275 h 2045604"/>
                      <a:gd name="connsiteX11" fmla="*/ 1646053 w 2002153"/>
                      <a:gd name="connsiteY11" fmla="*/ 1775095 h 2045604"/>
                      <a:gd name="connsiteX12" fmla="*/ 1582782 w 2002153"/>
                      <a:gd name="connsiteY12" fmla="*/ 1821093 h 2045604"/>
                      <a:gd name="connsiteX13" fmla="*/ 1479450 w 2002153"/>
                      <a:gd name="connsiteY13" fmla="*/ 1884645 h 2045604"/>
                      <a:gd name="connsiteX14" fmla="*/ 1383375 w 2002153"/>
                      <a:gd name="connsiteY14" fmla="*/ 1929550 h 2045604"/>
                      <a:gd name="connsiteX15" fmla="*/ 1294954 w 2002153"/>
                      <a:gd name="connsiteY15" fmla="*/ 1970745 h 2045604"/>
                      <a:gd name="connsiteX16" fmla="*/ 1191181 w 2002153"/>
                      <a:gd name="connsiteY16" fmla="*/ 1986283 h 2045604"/>
                      <a:gd name="connsiteX17" fmla="*/ 1082996 w 2002153"/>
                      <a:gd name="connsiteY17" fmla="*/ 2018422 h 2045604"/>
                      <a:gd name="connsiteX18" fmla="*/ 889298 w 2002153"/>
                      <a:gd name="connsiteY18" fmla="*/ 2039028 h 2045604"/>
                      <a:gd name="connsiteX19" fmla="*/ 634358 w 2002153"/>
                      <a:gd name="connsiteY19" fmla="*/ 2043639 h 2045604"/>
                      <a:gd name="connsiteX20" fmla="*/ 316268 w 2002153"/>
                      <a:gd name="connsiteY20" fmla="*/ 1999449 h 2045604"/>
                      <a:gd name="connsiteX21" fmla="*/ 0 w 2002153"/>
                      <a:gd name="connsiteY21" fmla="*/ 1969286 h 2045604"/>
                      <a:gd name="connsiteX22" fmla="*/ 1887 w 2002153"/>
                      <a:gd name="connsiteY22" fmla="*/ 158577 h 2045604"/>
                      <a:gd name="connsiteX0" fmla="*/ 1887 w 2002153"/>
                      <a:gd name="connsiteY0" fmla="*/ 157211 h 2044238"/>
                      <a:gd name="connsiteX1" fmla="*/ 178896 w 2002153"/>
                      <a:gd name="connsiteY1" fmla="*/ 96211 h 2044238"/>
                      <a:gd name="connsiteX2" fmla="*/ 428997 w 2002153"/>
                      <a:gd name="connsiteY2" fmla="*/ 37802 h 2044238"/>
                      <a:gd name="connsiteX3" fmla="*/ 892545 w 2002153"/>
                      <a:gd name="connsiteY3" fmla="*/ 6953 h 2044238"/>
                      <a:gd name="connsiteX4" fmla="*/ 1521387 w 2002153"/>
                      <a:gd name="connsiteY4" fmla="*/ 131990 h 2044238"/>
                      <a:gd name="connsiteX5" fmla="*/ 1904738 w 2002153"/>
                      <a:gd name="connsiteY5" fmla="*/ 489898 h 2044238"/>
                      <a:gd name="connsiteX6" fmla="*/ 1958808 w 2002153"/>
                      <a:gd name="connsiteY6" fmla="*/ 637078 h 2044238"/>
                      <a:gd name="connsiteX7" fmla="*/ 2002146 w 2002153"/>
                      <a:gd name="connsiteY7" fmla="*/ 933669 h 2044238"/>
                      <a:gd name="connsiteX8" fmla="*/ 1935152 w 2002153"/>
                      <a:gd name="connsiteY8" fmla="*/ 1361431 h 2044238"/>
                      <a:gd name="connsiteX9" fmla="*/ 1812024 w 2002153"/>
                      <a:gd name="connsiteY9" fmla="*/ 1573482 h 2044238"/>
                      <a:gd name="connsiteX10" fmla="*/ 1742077 w 2002153"/>
                      <a:gd name="connsiteY10" fmla="*/ 1658909 h 2044238"/>
                      <a:gd name="connsiteX11" fmla="*/ 1646053 w 2002153"/>
                      <a:gd name="connsiteY11" fmla="*/ 1773729 h 2044238"/>
                      <a:gd name="connsiteX12" fmla="*/ 1582782 w 2002153"/>
                      <a:gd name="connsiteY12" fmla="*/ 1819727 h 2044238"/>
                      <a:gd name="connsiteX13" fmla="*/ 1479450 w 2002153"/>
                      <a:gd name="connsiteY13" fmla="*/ 1883279 h 2044238"/>
                      <a:gd name="connsiteX14" fmla="*/ 1383375 w 2002153"/>
                      <a:gd name="connsiteY14" fmla="*/ 1928184 h 2044238"/>
                      <a:gd name="connsiteX15" fmla="*/ 1294954 w 2002153"/>
                      <a:gd name="connsiteY15" fmla="*/ 1969379 h 2044238"/>
                      <a:gd name="connsiteX16" fmla="*/ 1191181 w 2002153"/>
                      <a:gd name="connsiteY16" fmla="*/ 1984917 h 2044238"/>
                      <a:gd name="connsiteX17" fmla="*/ 1082996 w 2002153"/>
                      <a:gd name="connsiteY17" fmla="*/ 2017056 h 2044238"/>
                      <a:gd name="connsiteX18" fmla="*/ 889298 w 2002153"/>
                      <a:gd name="connsiteY18" fmla="*/ 2037662 h 2044238"/>
                      <a:gd name="connsiteX19" fmla="*/ 634358 w 2002153"/>
                      <a:gd name="connsiteY19" fmla="*/ 2042273 h 2044238"/>
                      <a:gd name="connsiteX20" fmla="*/ 316268 w 2002153"/>
                      <a:gd name="connsiteY20" fmla="*/ 1998083 h 2044238"/>
                      <a:gd name="connsiteX21" fmla="*/ 0 w 2002153"/>
                      <a:gd name="connsiteY21" fmla="*/ 1967920 h 2044238"/>
                      <a:gd name="connsiteX22" fmla="*/ 1887 w 2002153"/>
                      <a:gd name="connsiteY22" fmla="*/ 157211 h 2044238"/>
                      <a:gd name="connsiteX0" fmla="*/ 1887 w 2011790"/>
                      <a:gd name="connsiteY0" fmla="*/ 157211 h 2044238"/>
                      <a:gd name="connsiteX1" fmla="*/ 178896 w 2011790"/>
                      <a:gd name="connsiteY1" fmla="*/ 96211 h 2044238"/>
                      <a:gd name="connsiteX2" fmla="*/ 428997 w 2011790"/>
                      <a:gd name="connsiteY2" fmla="*/ 37802 h 2044238"/>
                      <a:gd name="connsiteX3" fmla="*/ 892545 w 2011790"/>
                      <a:gd name="connsiteY3" fmla="*/ 6953 h 2044238"/>
                      <a:gd name="connsiteX4" fmla="*/ 1521387 w 2011790"/>
                      <a:gd name="connsiteY4" fmla="*/ 131990 h 2044238"/>
                      <a:gd name="connsiteX5" fmla="*/ 1904738 w 2011790"/>
                      <a:gd name="connsiteY5" fmla="*/ 489898 h 2044238"/>
                      <a:gd name="connsiteX6" fmla="*/ 1994106 w 2011790"/>
                      <a:gd name="connsiteY6" fmla="*/ 751349 h 2044238"/>
                      <a:gd name="connsiteX7" fmla="*/ 2002146 w 2011790"/>
                      <a:gd name="connsiteY7" fmla="*/ 933669 h 2044238"/>
                      <a:gd name="connsiteX8" fmla="*/ 1935152 w 2011790"/>
                      <a:gd name="connsiteY8" fmla="*/ 1361431 h 2044238"/>
                      <a:gd name="connsiteX9" fmla="*/ 1812024 w 2011790"/>
                      <a:gd name="connsiteY9" fmla="*/ 1573482 h 2044238"/>
                      <a:gd name="connsiteX10" fmla="*/ 1742077 w 2011790"/>
                      <a:gd name="connsiteY10" fmla="*/ 1658909 h 2044238"/>
                      <a:gd name="connsiteX11" fmla="*/ 1646053 w 2011790"/>
                      <a:gd name="connsiteY11" fmla="*/ 1773729 h 2044238"/>
                      <a:gd name="connsiteX12" fmla="*/ 1582782 w 2011790"/>
                      <a:gd name="connsiteY12" fmla="*/ 1819727 h 2044238"/>
                      <a:gd name="connsiteX13" fmla="*/ 1479450 w 2011790"/>
                      <a:gd name="connsiteY13" fmla="*/ 1883279 h 2044238"/>
                      <a:gd name="connsiteX14" fmla="*/ 1383375 w 2011790"/>
                      <a:gd name="connsiteY14" fmla="*/ 1928184 h 2044238"/>
                      <a:gd name="connsiteX15" fmla="*/ 1294954 w 2011790"/>
                      <a:gd name="connsiteY15" fmla="*/ 1969379 h 2044238"/>
                      <a:gd name="connsiteX16" fmla="*/ 1191181 w 2011790"/>
                      <a:gd name="connsiteY16" fmla="*/ 1984917 h 2044238"/>
                      <a:gd name="connsiteX17" fmla="*/ 1082996 w 2011790"/>
                      <a:gd name="connsiteY17" fmla="*/ 2017056 h 2044238"/>
                      <a:gd name="connsiteX18" fmla="*/ 889298 w 2011790"/>
                      <a:gd name="connsiteY18" fmla="*/ 2037662 h 2044238"/>
                      <a:gd name="connsiteX19" fmla="*/ 634358 w 2011790"/>
                      <a:gd name="connsiteY19" fmla="*/ 2042273 h 2044238"/>
                      <a:gd name="connsiteX20" fmla="*/ 316268 w 2011790"/>
                      <a:gd name="connsiteY20" fmla="*/ 1998083 h 2044238"/>
                      <a:gd name="connsiteX21" fmla="*/ 0 w 2011790"/>
                      <a:gd name="connsiteY21" fmla="*/ 1967920 h 2044238"/>
                      <a:gd name="connsiteX22" fmla="*/ 1887 w 2011790"/>
                      <a:gd name="connsiteY22" fmla="*/ 157211 h 2044238"/>
                      <a:gd name="connsiteX0" fmla="*/ 1887 w 2017174"/>
                      <a:gd name="connsiteY0" fmla="*/ 157211 h 2044238"/>
                      <a:gd name="connsiteX1" fmla="*/ 178896 w 2017174"/>
                      <a:gd name="connsiteY1" fmla="*/ 96211 h 2044238"/>
                      <a:gd name="connsiteX2" fmla="*/ 428997 w 2017174"/>
                      <a:gd name="connsiteY2" fmla="*/ 37802 h 2044238"/>
                      <a:gd name="connsiteX3" fmla="*/ 892545 w 2017174"/>
                      <a:gd name="connsiteY3" fmla="*/ 6953 h 2044238"/>
                      <a:gd name="connsiteX4" fmla="*/ 1521387 w 2017174"/>
                      <a:gd name="connsiteY4" fmla="*/ 131990 h 2044238"/>
                      <a:gd name="connsiteX5" fmla="*/ 1904738 w 2017174"/>
                      <a:gd name="connsiteY5" fmla="*/ 489898 h 2044238"/>
                      <a:gd name="connsiteX6" fmla="*/ 1994106 w 2017174"/>
                      <a:gd name="connsiteY6" fmla="*/ 751349 h 2044238"/>
                      <a:gd name="connsiteX7" fmla="*/ 2014454 w 2017174"/>
                      <a:gd name="connsiteY7" fmla="*/ 1015380 h 2044238"/>
                      <a:gd name="connsiteX8" fmla="*/ 1935152 w 2017174"/>
                      <a:gd name="connsiteY8" fmla="*/ 1361431 h 2044238"/>
                      <a:gd name="connsiteX9" fmla="*/ 1812024 w 2017174"/>
                      <a:gd name="connsiteY9" fmla="*/ 1573482 h 2044238"/>
                      <a:gd name="connsiteX10" fmla="*/ 1742077 w 2017174"/>
                      <a:gd name="connsiteY10" fmla="*/ 1658909 h 2044238"/>
                      <a:gd name="connsiteX11" fmla="*/ 1646053 w 2017174"/>
                      <a:gd name="connsiteY11" fmla="*/ 1773729 h 2044238"/>
                      <a:gd name="connsiteX12" fmla="*/ 1582782 w 2017174"/>
                      <a:gd name="connsiteY12" fmla="*/ 1819727 h 2044238"/>
                      <a:gd name="connsiteX13" fmla="*/ 1479450 w 2017174"/>
                      <a:gd name="connsiteY13" fmla="*/ 1883279 h 2044238"/>
                      <a:gd name="connsiteX14" fmla="*/ 1383375 w 2017174"/>
                      <a:gd name="connsiteY14" fmla="*/ 1928184 h 2044238"/>
                      <a:gd name="connsiteX15" fmla="*/ 1294954 w 2017174"/>
                      <a:gd name="connsiteY15" fmla="*/ 1969379 h 2044238"/>
                      <a:gd name="connsiteX16" fmla="*/ 1191181 w 2017174"/>
                      <a:gd name="connsiteY16" fmla="*/ 1984917 h 2044238"/>
                      <a:gd name="connsiteX17" fmla="*/ 1082996 w 2017174"/>
                      <a:gd name="connsiteY17" fmla="*/ 2017056 h 2044238"/>
                      <a:gd name="connsiteX18" fmla="*/ 889298 w 2017174"/>
                      <a:gd name="connsiteY18" fmla="*/ 2037662 h 2044238"/>
                      <a:gd name="connsiteX19" fmla="*/ 634358 w 2017174"/>
                      <a:gd name="connsiteY19" fmla="*/ 2042273 h 2044238"/>
                      <a:gd name="connsiteX20" fmla="*/ 316268 w 2017174"/>
                      <a:gd name="connsiteY20" fmla="*/ 1998083 h 2044238"/>
                      <a:gd name="connsiteX21" fmla="*/ 0 w 2017174"/>
                      <a:gd name="connsiteY21" fmla="*/ 1967920 h 2044238"/>
                      <a:gd name="connsiteX22" fmla="*/ 1887 w 2017174"/>
                      <a:gd name="connsiteY22" fmla="*/ 157211 h 2044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017174" h="2044238">
                        <a:moveTo>
                          <a:pt x="1887" y="157211"/>
                        </a:moveTo>
                        <a:cubicBezTo>
                          <a:pt x="121853" y="122858"/>
                          <a:pt x="58930" y="130564"/>
                          <a:pt x="178896" y="96211"/>
                        </a:cubicBezTo>
                        <a:cubicBezTo>
                          <a:pt x="270457" y="69009"/>
                          <a:pt x="337162" y="51366"/>
                          <a:pt x="428997" y="37802"/>
                        </a:cubicBezTo>
                        <a:cubicBezTo>
                          <a:pt x="520832" y="24238"/>
                          <a:pt x="730856" y="-16045"/>
                          <a:pt x="892545" y="6953"/>
                        </a:cubicBezTo>
                        <a:cubicBezTo>
                          <a:pt x="1171636" y="-5509"/>
                          <a:pt x="1352688" y="51499"/>
                          <a:pt x="1521387" y="131990"/>
                        </a:cubicBezTo>
                        <a:cubicBezTo>
                          <a:pt x="1690086" y="212481"/>
                          <a:pt x="1825952" y="386672"/>
                          <a:pt x="1904738" y="489898"/>
                        </a:cubicBezTo>
                        <a:cubicBezTo>
                          <a:pt x="1983524" y="593124"/>
                          <a:pt x="1976083" y="702289"/>
                          <a:pt x="1994106" y="751349"/>
                        </a:cubicBezTo>
                        <a:cubicBezTo>
                          <a:pt x="2028877" y="849199"/>
                          <a:pt x="2013849" y="894404"/>
                          <a:pt x="2014454" y="1015380"/>
                        </a:cubicBezTo>
                        <a:cubicBezTo>
                          <a:pt x="2015059" y="1136356"/>
                          <a:pt x="1968890" y="1268414"/>
                          <a:pt x="1935152" y="1361431"/>
                        </a:cubicBezTo>
                        <a:cubicBezTo>
                          <a:pt x="1901414" y="1454448"/>
                          <a:pt x="1844203" y="1523902"/>
                          <a:pt x="1812024" y="1573482"/>
                        </a:cubicBezTo>
                        <a:cubicBezTo>
                          <a:pt x="1779845" y="1623062"/>
                          <a:pt x="1769739" y="1625535"/>
                          <a:pt x="1742077" y="1658909"/>
                        </a:cubicBezTo>
                        <a:cubicBezTo>
                          <a:pt x="1714415" y="1692283"/>
                          <a:pt x="1672602" y="1746926"/>
                          <a:pt x="1646053" y="1773729"/>
                        </a:cubicBezTo>
                        <a:cubicBezTo>
                          <a:pt x="1619504" y="1800532"/>
                          <a:pt x="1610549" y="1801469"/>
                          <a:pt x="1582782" y="1819727"/>
                        </a:cubicBezTo>
                        <a:lnTo>
                          <a:pt x="1479450" y="1883279"/>
                        </a:lnTo>
                        <a:lnTo>
                          <a:pt x="1383375" y="1928184"/>
                        </a:lnTo>
                        <a:cubicBezTo>
                          <a:pt x="1335404" y="1953126"/>
                          <a:pt x="1326986" y="1959924"/>
                          <a:pt x="1294954" y="1969379"/>
                        </a:cubicBezTo>
                        <a:cubicBezTo>
                          <a:pt x="1262922" y="1978835"/>
                          <a:pt x="1226507" y="1976971"/>
                          <a:pt x="1191181" y="1984917"/>
                        </a:cubicBezTo>
                        <a:cubicBezTo>
                          <a:pt x="1141138" y="1996922"/>
                          <a:pt x="1133310" y="2008265"/>
                          <a:pt x="1082996" y="2017056"/>
                        </a:cubicBezTo>
                        <a:cubicBezTo>
                          <a:pt x="1032682" y="2025847"/>
                          <a:pt x="964092" y="2030652"/>
                          <a:pt x="889298" y="2037662"/>
                        </a:cubicBezTo>
                        <a:cubicBezTo>
                          <a:pt x="814505" y="2044672"/>
                          <a:pt x="730960" y="2045854"/>
                          <a:pt x="634358" y="2042273"/>
                        </a:cubicBezTo>
                        <a:cubicBezTo>
                          <a:pt x="538853" y="2035677"/>
                          <a:pt x="421994" y="2010475"/>
                          <a:pt x="316268" y="1998083"/>
                        </a:cubicBezTo>
                        <a:lnTo>
                          <a:pt x="0" y="1967920"/>
                        </a:lnTo>
                        <a:lnTo>
                          <a:pt x="1887" y="15721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99126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289-7B01-C843-AD35-12870E89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671EF-4866-9E4C-942F-8E68F3EC5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BA1F8D9-5C4E-D14C-8ACA-A369E9B38D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F943B18-EAE3-2D49-A1F9-BE21E1C589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0B403198-2970-2546-BF3B-94CFE7E5CC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92106222-40AC-2C4F-B5C7-AB211C6C16B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88DAB129-8574-3B42-8D10-A02E5E5F8FE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D5EF8-16D6-E540-9AF4-5C1E9D5BCC6C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hlinkClick r:id="rId12"/>
            <a:extLst>
              <a:ext uri="{FF2B5EF4-FFF2-40B4-BE49-F238E27FC236}">
                <a16:creationId xmlns:a16="http://schemas.microsoft.com/office/drawing/2014/main" id="{0CC3BD81-7A8F-A646-8388-71D5BE7F8009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A60488F-01F4-B44B-8388-60650E9DF1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20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AAA43-6186-9449-8686-91125C795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8BE51-701E-C64D-88F2-5D80F400C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636CE78-8994-2A47-8B7E-BC670F490A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47F96E78-1A4B-E448-B9E0-47CE19AB41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29087F52-6C7B-DA44-8777-965B5AD067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EC051ABC-5D99-D142-B514-E03CE98DCFC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DED09087-56C7-6846-B52C-63AC74AE1E7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001847-7509-5B45-B623-844DC36F0D41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hlinkClick r:id="rId12"/>
            <a:extLst>
              <a:ext uri="{FF2B5EF4-FFF2-40B4-BE49-F238E27FC236}">
                <a16:creationId xmlns:a16="http://schemas.microsoft.com/office/drawing/2014/main" id="{8387EA3A-D732-D347-A587-35BF80598948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6E737FB-DB6A-C44B-A129-98C42DC7F2F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9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A6B88FD-61A0-ED43-90CC-EE2A8EBBA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3312" y="3081289"/>
            <a:ext cx="5598147" cy="456640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92A1097-FFA9-8A43-86D4-BDF2F47CF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73811" y="3508461"/>
            <a:ext cx="4385010" cy="748031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9DFF9ED4-0FC1-CA47-8CB6-8A61297A5F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7850" y="1959128"/>
            <a:ext cx="7316305" cy="15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128CC914-5472-8B49-A56C-47B937B7F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80BC9-766F-7646-8A33-6AB95F734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Header Slide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01C92-AAFB-BB49-A80A-57A3AFCCD5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Terfens Bold" panose="020B06000503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4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0BC9-766F-7646-8A33-6AB95F734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6B2168"/>
                </a:solidFill>
              </a:defRPr>
            </a:lvl1pPr>
          </a:lstStyle>
          <a:p>
            <a:r>
              <a:rPr lang="en-GB" dirty="0"/>
              <a:t>Header Slide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01C92-AAFB-BB49-A80A-57A3AFCCD5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rgbClr val="202462"/>
                </a:solidFill>
                <a:latin typeface="Terfens Bold" panose="020B06000503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AB37D0B-3B04-5A4E-8B24-520521FB5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501" y="387626"/>
            <a:ext cx="1230664" cy="10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B86B7-ED3F-3147-B83E-B5F716AF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829D-B18C-C047-88C2-19A270985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4" name="Picture 3" descr="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CD832B1-15A1-9444-A220-956CDBAFE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719" y="6497419"/>
            <a:ext cx="249294" cy="24929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7E680BEA-04D0-2844-B106-0BCAB83B23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5978" y="6497419"/>
            <a:ext cx="248466" cy="249294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84B91BDA-7C86-C941-A049-4C6555421C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09" y="6497419"/>
            <a:ext cx="249294" cy="24929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0CBD6411-3528-6C4A-B009-10D14125EF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4503" y="6497419"/>
            <a:ext cx="249294" cy="24929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3EF516C9-9648-8F4A-A5D0-7E822980A40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3856" y="6497419"/>
            <a:ext cx="249294" cy="2492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BCE322-9FDD-E642-9BE3-BC289E695847}"/>
              </a:ext>
            </a:extLst>
          </p:cNvPr>
          <p:cNvSpPr/>
          <p:nvPr userDrawn="1"/>
        </p:nvSpPr>
        <p:spPr>
          <a:xfrm>
            <a:off x="0" y="6356286"/>
            <a:ext cx="12192000" cy="45719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hlinkClick r:id="rId12"/>
            <a:extLst>
              <a:ext uri="{FF2B5EF4-FFF2-40B4-BE49-F238E27FC236}">
                <a16:creationId xmlns:a16="http://schemas.microsoft.com/office/drawing/2014/main" id="{0BC8DCE4-1FDA-CC42-B8FD-BF62959E4071}"/>
              </a:ext>
            </a:extLst>
          </p:cNvPr>
          <p:cNvSpPr txBox="1"/>
          <p:nvPr userDrawn="1"/>
        </p:nvSpPr>
        <p:spPr>
          <a:xfrm>
            <a:off x="1719470" y="6486774"/>
            <a:ext cx="2435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6B2168"/>
                </a:solidFill>
                <a:latin typeface="Terfens Bold" panose="020B0600050302020204" pitchFamily="34" charset="77"/>
              </a:rPr>
              <a:t>penumbra.org.uk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D1F9926-F7EF-2F4F-B1AE-410AB4FDC1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26022" y="6505992"/>
            <a:ext cx="339586" cy="2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5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A34B-61E5-F145-A8FC-287FBC415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7546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Title Break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BEFF-2AF2-3F4B-AEF5-61090CEDB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5185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202462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73E9777-A85E-6542-A881-C4F7845D8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501" y="387626"/>
            <a:ext cx="1230664" cy="10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04D7F-89CA-0E43-86C6-8809CF051D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1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0A34B-61E5-F145-A8FC-287FBC415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456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Pink Title Break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BEFF-2AF2-3F4B-AEF5-61090CEDB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5368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46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04D7F-89CA-0E43-86C6-8809CF051D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2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0A34B-61E5-F145-A8FC-287FBC415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456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Purple Title Break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BEFF-2AF2-3F4B-AEF5-61090CEDB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5368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1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F04D7F-89CA-0E43-86C6-8809CF051D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F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0A34B-61E5-F145-A8FC-287FBC415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456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202462"/>
                </a:solidFill>
              </a:defRPr>
            </a:lvl1pPr>
          </a:lstStyle>
          <a:p>
            <a:r>
              <a:rPr lang="en-GB" dirty="0"/>
              <a:t>Mint Title Break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4BEFF-2AF2-3F4B-AEF5-61090CEDB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5368"/>
            <a:ext cx="10515600" cy="1500187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6B2168"/>
                </a:solidFill>
                <a:latin typeface="Terfens Bold" panose="020B0600050302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5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F0930-F578-9E41-915F-2B5D421F6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6D007926-7EF9-5F4C-A230-7FDB7D70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49" r:id="rId3"/>
    <p:sldLayoutId id="2147483661" r:id="rId4"/>
    <p:sldLayoutId id="2147483650" r:id="rId5"/>
    <p:sldLayoutId id="2147483651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2" r:id="rId12"/>
    <p:sldLayoutId id="2147483653" r:id="rId13"/>
    <p:sldLayoutId id="2147483654" r:id="rId14"/>
    <p:sldLayoutId id="2147483656" r:id="rId15"/>
    <p:sldLayoutId id="2147483657" r:id="rId16"/>
    <p:sldLayoutId id="2147483668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6B2168"/>
          </a:solidFill>
          <a:latin typeface="Terfens Bold" panose="020B06000503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0246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0246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0246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0246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0246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93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932D4-8805-CF41-9998-2C09D08B5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5622" y="1576200"/>
            <a:ext cx="3932237" cy="2654347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sz="4400" dirty="0"/>
              <a:t>Thank you </a:t>
            </a:r>
          </a:p>
          <a:p>
            <a:r>
              <a:rPr lang="en-GB" sz="4400" dirty="0"/>
              <a:t>Questions?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F63AD68-C177-409F-B645-DBE27FFB70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846" r="12846"/>
          <a:stretch/>
        </p:blipFill>
        <p:spPr>
          <a:xfrm rot="653503">
            <a:off x="9090568" y="1463974"/>
            <a:ext cx="2061430" cy="2080608"/>
          </a:xfrm>
        </p:spPr>
      </p:pic>
    </p:spTree>
    <p:extLst>
      <p:ext uri="{BB962C8B-B14F-4D97-AF65-F5344CB8AC3E}">
        <p14:creationId xmlns:p14="http://schemas.microsoft.com/office/powerpoint/2010/main" val="212062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F5F3-4BFC-A84F-B50D-5C8111942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Justice Wellbeing Toolkit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687B2-96EC-0C46-AD6B-1518E6D7C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9842"/>
            <a:ext cx="9144000" cy="1655762"/>
          </a:xfrm>
        </p:spPr>
        <p:txBody>
          <a:bodyPr/>
          <a:lstStyle/>
          <a:p>
            <a:r>
              <a:rPr lang="en-US" dirty="0"/>
              <a:t>Practice Development Manager</a:t>
            </a:r>
          </a:p>
          <a:p>
            <a:r>
              <a:rPr lang="en-US" sz="1600" dirty="0"/>
              <a:t>Nikki Kilburn</a:t>
            </a:r>
          </a:p>
          <a:p>
            <a:r>
              <a:rPr lang="en-US" dirty="0"/>
              <a:t>Social Care Consultant</a:t>
            </a:r>
          </a:p>
          <a:p>
            <a:r>
              <a:rPr lang="en-US" sz="1600" dirty="0"/>
              <a:t>David Strathearn</a:t>
            </a:r>
          </a:p>
        </p:txBody>
      </p:sp>
    </p:spTree>
    <p:extLst>
      <p:ext uri="{BB962C8B-B14F-4D97-AF65-F5344CB8AC3E}">
        <p14:creationId xmlns:p14="http://schemas.microsoft.com/office/powerpoint/2010/main" val="373699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E7D45-BADD-28B3-639C-D0F11749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HSPC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0CCE4-CF7C-8316-6EB6-5D38C7609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36" y="1690688"/>
            <a:ext cx="7567311" cy="3934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Develop a group work wellbeing resource for community and prison justice services.</a:t>
            </a:r>
          </a:p>
          <a:p>
            <a:endParaRPr lang="en-GB" dirty="0"/>
          </a:p>
          <a:p>
            <a:r>
              <a:rPr lang="en-GB" dirty="0"/>
              <a:t>Through Co-production</a:t>
            </a:r>
          </a:p>
          <a:p>
            <a:r>
              <a:rPr lang="en-GB" dirty="0"/>
              <a:t>Review existing resources.</a:t>
            </a:r>
          </a:p>
          <a:p>
            <a:r>
              <a:rPr lang="en-GB" dirty="0"/>
              <a:t>Connect with services.</a:t>
            </a:r>
          </a:p>
          <a:p>
            <a:r>
              <a:rPr lang="en-GB" dirty="0"/>
              <a:t>Identify needs and gaps.</a:t>
            </a:r>
          </a:p>
          <a:p>
            <a:endParaRPr lang="en-GB" sz="2800" dirty="0"/>
          </a:p>
          <a:p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4F509-6FCD-630D-A4A0-739390237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99868" y="2558809"/>
            <a:ext cx="4642514" cy="26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1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AA76E7-D3AB-6CA7-82EA-62975DBD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983" y="1449229"/>
            <a:ext cx="2628900" cy="1733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FC237-52E6-064E-AEA5-8B7D815C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Research and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0077F-61CA-739C-776C-A452AEB63424}"/>
              </a:ext>
            </a:extLst>
          </p:cNvPr>
          <p:cNvSpPr txBox="1"/>
          <p:nvPr/>
        </p:nvSpPr>
        <p:spPr>
          <a:xfrm>
            <a:off x="829574" y="1449229"/>
            <a:ext cx="7313762" cy="4530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3200" dirty="0">
                <a:solidFill>
                  <a:srgbClr val="404040"/>
                </a:solidFill>
                <a:latin typeface="Arial"/>
                <a:cs typeface="Arial"/>
              </a:rPr>
              <a:t>Literature review – existing resources.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GB" sz="110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3200" dirty="0">
                <a:solidFill>
                  <a:srgbClr val="404040"/>
                </a:solidFill>
                <a:latin typeface="Arial"/>
                <a:cs typeface="Arial"/>
              </a:rPr>
              <a:t>Focus groups and visits to gain an understanding of: 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 location on pathway.</a:t>
            </a:r>
          </a:p>
          <a:p>
            <a:pPr marL="914400" lvl="1" indent="-457200" defTabSz="4572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GB" sz="3200" dirty="0">
                <a:solidFill>
                  <a:srgbClr val="404040"/>
                </a:solidFill>
                <a:latin typeface="Arial"/>
                <a:cs typeface="Arial"/>
              </a:rPr>
              <a:t>Current practice, value and purpose of existing MH/ wellbeing support.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8A58F-17FC-3D5C-2BA1-FD1C39405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878" y="3027872"/>
            <a:ext cx="3254764" cy="18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1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C920-3ECE-87E7-B7E2-07370FE7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6122"/>
          </a:xfrm>
        </p:spPr>
        <p:txBody>
          <a:bodyPr/>
          <a:lstStyle/>
          <a:p>
            <a:r>
              <a:rPr lang="en-GB" dirty="0"/>
              <a:t>Issues for people providing services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084FF5-79E9-03A5-3A4A-7D64AD4BA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975044"/>
              </p:ext>
            </p:extLst>
          </p:nvPr>
        </p:nvGraphicFramePr>
        <p:xfrm>
          <a:off x="1071282" y="1552090"/>
          <a:ext cx="10515597" cy="46556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3118">
                  <a:extLst>
                    <a:ext uri="{9D8B030D-6E8A-4147-A177-3AD203B41FA5}">
                      <a16:colId xmlns:a16="http://schemas.microsoft.com/office/drawing/2014/main" val="799028899"/>
                    </a:ext>
                  </a:extLst>
                </a:gridCol>
                <a:gridCol w="3209365">
                  <a:extLst>
                    <a:ext uri="{9D8B030D-6E8A-4147-A177-3AD203B41FA5}">
                      <a16:colId xmlns:a16="http://schemas.microsoft.com/office/drawing/2014/main" val="1855989137"/>
                    </a:ext>
                  </a:extLst>
                </a:gridCol>
                <a:gridCol w="3653114">
                  <a:extLst>
                    <a:ext uri="{9D8B030D-6E8A-4147-A177-3AD203B41FA5}">
                      <a16:colId xmlns:a16="http://schemas.microsoft.com/office/drawing/2014/main" val="863395305"/>
                    </a:ext>
                  </a:extLst>
                </a:gridCol>
              </a:tblGrid>
              <a:tr h="145527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Skills, Knowledge, Confidence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Existing training tends to focus on ‘what’ not ‘how’.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Trauma Informed Conversations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Practical skills for mental health support</a:t>
                      </a:r>
                      <a:r>
                        <a:rPr lang="en-GB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C957A3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Engagement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Poor attendance if voluntary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Compliance group sessions – part of sentence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Lack of meaningful connection.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C95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62668"/>
                  </a:ext>
                </a:extLst>
              </a:tr>
              <a:tr h="145527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Working Environment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Trauma Informed Spaces </a:t>
                      </a:r>
                    </a:p>
                    <a:p>
                      <a:r>
                        <a:rPr lang="en-GB" dirty="0"/>
                        <a:t>Location not always suitable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957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Resources</a:t>
                      </a:r>
                    </a:p>
                    <a:p>
                      <a:r>
                        <a:rPr lang="en-GB" dirty="0"/>
                        <a:t>Some licenced courses </a:t>
                      </a:r>
                    </a:p>
                    <a:p>
                      <a:r>
                        <a:rPr lang="en-GB" dirty="0"/>
                        <a:t>Service specific</a:t>
                      </a:r>
                    </a:p>
                    <a:p>
                      <a:r>
                        <a:rPr lang="en-GB" dirty="0"/>
                        <a:t>minimal access for community services</a:t>
                      </a:r>
                    </a:p>
                  </a:txBody>
                  <a:tcPr>
                    <a:solidFill>
                      <a:srgbClr val="C95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763649"/>
                  </a:ext>
                </a:extLst>
              </a:tr>
              <a:tr h="145527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Time Limited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Conflicting priorities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Need for short support strategies</a:t>
                      </a:r>
                    </a:p>
                  </a:txBody>
                  <a:tcPr>
                    <a:solidFill>
                      <a:srgbClr val="C957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Wellbeing</a:t>
                      </a:r>
                    </a:p>
                    <a:p>
                      <a:r>
                        <a:rPr lang="en-GB" dirty="0"/>
                        <a:t>Staff are struggling with own wellbeing.</a:t>
                      </a:r>
                    </a:p>
                    <a:p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95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91097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E2E4120-471A-24EA-71B1-54A6BE3170F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/>
        </p:blipFill>
        <p:spPr>
          <a:xfrm>
            <a:off x="4724398" y="1559859"/>
            <a:ext cx="3209363" cy="43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0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C920-3ECE-87E7-B7E2-07370FE7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Issues for people using services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084FF5-79E9-03A5-3A4A-7D64AD4BA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294224"/>
              </p:ext>
            </p:extLst>
          </p:nvPr>
        </p:nvGraphicFramePr>
        <p:xfrm>
          <a:off x="878541" y="1425388"/>
          <a:ext cx="10423710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2094">
                  <a:extLst>
                    <a:ext uri="{9D8B030D-6E8A-4147-A177-3AD203B41FA5}">
                      <a16:colId xmlns:a16="http://schemas.microsoft.com/office/drawing/2014/main" val="799028899"/>
                    </a:ext>
                  </a:extLst>
                </a:gridCol>
                <a:gridCol w="3359045">
                  <a:extLst>
                    <a:ext uri="{9D8B030D-6E8A-4147-A177-3AD203B41FA5}">
                      <a16:colId xmlns:a16="http://schemas.microsoft.com/office/drawing/2014/main" val="1855989137"/>
                    </a:ext>
                  </a:extLst>
                </a:gridCol>
                <a:gridCol w="3532571">
                  <a:extLst>
                    <a:ext uri="{9D8B030D-6E8A-4147-A177-3AD203B41FA5}">
                      <a16:colId xmlns:a16="http://schemas.microsoft.com/office/drawing/2014/main" val="863395305"/>
                    </a:ext>
                  </a:extLst>
                </a:gridCol>
              </a:tblGrid>
              <a:tr h="1455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E61D78"/>
                          </a:solidFill>
                        </a:rPr>
                        <a:t>Trauma</a:t>
                      </a:r>
                      <a:endParaRPr lang="en-GB" sz="1800" dirty="0">
                        <a:solidFill>
                          <a:srgbClr val="D60093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Chaotic lives and trauma experience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High level of mental distress and ill health.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PTSD and self-harm</a:t>
                      </a:r>
                      <a:endParaRPr lang="en-GB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E61D78"/>
                          </a:solidFill>
                        </a:rPr>
                        <a:t>Culture and Environment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Risks within community being seen to engage with services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Lack of community focused integrative approach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Terfens Bold" panose="020B0600050302020204"/>
                        </a:rPr>
                        <a:t>Pressures and influences for reoffending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Terfens Bold" panose="020B0600050302020204"/>
                        </a:rPr>
                        <a:t>Chronic addictions and self medication</a:t>
                      </a:r>
                      <a:endParaRPr lang="en-GB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62668"/>
                  </a:ext>
                </a:extLst>
              </a:tr>
              <a:tr h="523574">
                <a:tc rowSpan="2"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E61D78"/>
                          </a:solidFill>
                        </a:rPr>
                        <a:t>Stigma and Discrimination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Not informed of rights and access to resources.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Risk of re-traumatisation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763649"/>
                  </a:ext>
                </a:extLst>
              </a:tr>
              <a:tr h="51961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E61D78"/>
                          </a:solidFill>
                        </a:rPr>
                        <a:t>Peer Development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Some peer work, but scope for development and meaningful inclusion</a:t>
                      </a:r>
                      <a:endParaRPr lang="en-GB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56137"/>
                  </a:ext>
                </a:extLst>
              </a:tr>
              <a:tr h="1455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E61D78"/>
                          </a:solidFill>
                        </a:rPr>
                        <a:t>Resources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Often h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igh level of understanding of their own needs, but i</a:t>
                      </a:r>
                      <a:r>
                        <a:rPr lang="en-GB" sz="1800" dirty="0"/>
                        <a:t>nconsistent quality/availability of services to meet MH needs.</a:t>
                      </a:r>
                      <a:endParaRPr lang="en-GB" dirty="0"/>
                    </a:p>
                  </a:txBody>
                  <a:tcPr>
                    <a:solidFill>
                      <a:srgbClr val="CC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E61D78"/>
                          </a:solidFill>
                        </a:rPr>
                        <a:t>Peer Development</a:t>
                      </a: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Some peer work, but scope for development and meaningful inclusion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91097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E2E4120-471A-24EA-71B1-54A6BE3170F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4365811" y="1425388"/>
            <a:ext cx="3460377" cy="46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9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C237-52E6-064E-AEA5-8B7D815C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ask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CC7AF-5105-A365-9B9B-5AE2F50B944B}"/>
              </a:ext>
            </a:extLst>
          </p:cNvPr>
          <p:cNvSpPr txBox="1"/>
          <p:nvPr/>
        </p:nvSpPr>
        <p:spPr>
          <a:xfrm>
            <a:off x="719619" y="1583424"/>
            <a:ext cx="6992395" cy="382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Conversation tools   </a:t>
            </a:r>
            <a:r>
              <a:rPr lang="en-GB" sz="3600" dirty="0">
                <a:solidFill>
                  <a:srgbClr val="E61D78"/>
                </a:solidFill>
                <a:sym typeface="Wingdings" panose="05000000000000000000" pitchFamily="2" charset="2"/>
              </a:rPr>
              <a:t></a:t>
            </a:r>
            <a:endParaRPr lang="en-GB" sz="3600" dirty="0">
              <a:solidFill>
                <a:srgbClr val="E61D78"/>
              </a:solidFill>
            </a:endParaRPr>
          </a:p>
          <a:p>
            <a:r>
              <a:rPr lang="en-GB" sz="3600" dirty="0"/>
              <a:t>Group work resources </a:t>
            </a:r>
            <a:r>
              <a:rPr lang="en-GB" sz="3600" dirty="0">
                <a:solidFill>
                  <a:srgbClr val="E61D78"/>
                </a:solidFill>
                <a:sym typeface="Wingdings" panose="05000000000000000000" pitchFamily="2" charset="2"/>
              </a:rPr>
              <a:t></a:t>
            </a:r>
            <a:endParaRPr lang="en-GB" sz="3600" dirty="0"/>
          </a:p>
          <a:p>
            <a:r>
              <a:rPr lang="en-GB" sz="3600" dirty="0"/>
              <a:t>Time frames for use of tools  </a:t>
            </a:r>
            <a:r>
              <a:rPr lang="en-GB" sz="3600" dirty="0">
                <a:solidFill>
                  <a:srgbClr val="E61D78"/>
                </a:solidFill>
                <a:sym typeface="Wingdings" panose="05000000000000000000" pitchFamily="2" charset="2"/>
              </a:rPr>
              <a:t></a:t>
            </a:r>
            <a:endParaRPr lang="en-GB" sz="3600" dirty="0"/>
          </a:p>
          <a:p>
            <a:r>
              <a:rPr lang="en-GB" sz="3600" dirty="0"/>
              <a:t>Complement existing practice </a:t>
            </a:r>
            <a:r>
              <a:rPr lang="en-GB" sz="3600" dirty="0">
                <a:solidFill>
                  <a:srgbClr val="E61D78"/>
                </a:solidFill>
                <a:sym typeface="Wingdings" panose="05000000000000000000" pitchFamily="2" charset="2"/>
              </a:rPr>
              <a:t></a:t>
            </a:r>
            <a:endParaRPr lang="en-GB" sz="3600" dirty="0"/>
          </a:p>
          <a:p>
            <a:r>
              <a:rPr lang="en-GB" sz="3600" dirty="0"/>
              <a:t>Training and guidance  </a:t>
            </a:r>
            <a:r>
              <a:rPr lang="en-GB" sz="3600" dirty="0">
                <a:solidFill>
                  <a:srgbClr val="E61D78"/>
                </a:solidFill>
                <a:sym typeface="Wingdings" panose="05000000000000000000" pitchFamily="2" charset="2"/>
              </a:rPr>
              <a:t></a:t>
            </a:r>
            <a:endParaRPr lang="en-GB" sz="3600" dirty="0"/>
          </a:p>
          <a:p>
            <a:r>
              <a:rPr lang="en-GB" sz="3600" dirty="0"/>
              <a:t>Quality assurance and evaluation  </a:t>
            </a:r>
            <a:r>
              <a:rPr lang="en-GB" sz="3600" dirty="0">
                <a:solidFill>
                  <a:srgbClr val="E61D78"/>
                </a:solidFill>
                <a:sym typeface="Wingdings" panose="05000000000000000000" pitchFamily="2" charset="2"/>
              </a:rPr>
              <a:t></a:t>
            </a:r>
            <a:r>
              <a:rPr lang="en-GB" sz="3600" dirty="0"/>
              <a:t> 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GB" sz="2400" dirty="0">
              <a:latin typeface="Terfens Bold" panose="020B06000503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29FF8-DC89-8B45-491F-F6EBA39823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62497" y="1690688"/>
            <a:ext cx="3140820" cy="31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B8F4-C499-2473-197F-1B0159BA3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plan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DAC2269-C0BD-985E-457A-9F7C01812E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90501"/>
              </p:ext>
            </p:extLst>
          </p:nvPr>
        </p:nvGraphicFramePr>
        <p:xfrm>
          <a:off x="838200" y="1505549"/>
          <a:ext cx="10515600" cy="3847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27D9849-11CF-46D0-2170-5A4AE91D3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67035"/>
              </p:ext>
            </p:extLst>
          </p:nvPr>
        </p:nvGraphicFramePr>
        <p:xfrm>
          <a:off x="838200" y="1505268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03993359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4678109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3206635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Stage 1</a:t>
                      </a:r>
                    </a:p>
                  </a:txBody>
                  <a:tcPr>
                    <a:solidFill>
                      <a:srgbClr val="E61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Stage 2</a:t>
                      </a:r>
                    </a:p>
                  </a:txBody>
                  <a:tcPr>
                    <a:solidFill>
                      <a:srgbClr val="E61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Stage 3</a:t>
                      </a:r>
                    </a:p>
                  </a:txBody>
                  <a:tcPr>
                    <a:solidFill>
                      <a:srgbClr val="E61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050480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2001AFC-037A-81FE-E278-C02103421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25825"/>
              </p:ext>
            </p:extLst>
          </p:nvPr>
        </p:nvGraphicFramePr>
        <p:xfrm>
          <a:off x="838200" y="5092755"/>
          <a:ext cx="1061869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9565">
                  <a:extLst>
                    <a:ext uri="{9D8B030D-6E8A-4147-A177-3AD203B41FA5}">
                      <a16:colId xmlns:a16="http://schemas.microsoft.com/office/drawing/2014/main" val="1425430190"/>
                    </a:ext>
                  </a:extLst>
                </a:gridCol>
                <a:gridCol w="3539565">
                  <a:extLst>
                    <a:ext uri="{9D8B030D-6E8A-4147-A177-3AD203B41FA5}">
                      <a16:colId xmlns:a16="http://schemas.microsoft.com/office/drawing/2014/main" val="4204409613"/>
                    </a:ext>
                  </a:extLst>
                </a:gridCol>
                <a:gridCol w="3539565">
                  <a:extLst>
                    <a:ext uri="{9D8B030D-6E8A-4147-A177-3AD203B41FA5}">
                      <a16:colId xmlns:a16="http://schemas.microsoft.com/office/drawing/2014/main" val="3909902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November</a:t>
                      </a:r>
                    </a:p>
                  </a:txBody>
                  <a:tcPr>
                    <a:solidFill>
                      <a:srgbClr val="E61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January</a:t>
                      </a:r>
                    </a:p>
                  </a:txBody>
                  <a:tcPr>
                    <a:solidFill>
                      <a:srgbClr val="E61D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March</a:t>
                      </a:r>
                    </a:p>
                  </a:txBody>
                  <a:tcPr>
                    <a:solidFill>
                      <a:srgbClr val="E61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578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0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FC237-52E6-064E-AEA5-8B7D815C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GB" sz="4400" dirty="0"/>
              <a:t>Conversation tools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CC7AF-5105-A365-9B9B-5AE2F50B944B}"/>
              </a:ext>
            </a:extLst>
          </p:cNvPr>
          <p:cNvSpPr txBox="1"/>
          <p:nvPr/>
        </p:nvSpPr>
        <p:spPr>
          <a:xfrm>
            <a:off x="621008" y="1344433"/>
            <a:ext cx="911821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Lets talk Mental Health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Self Care Foundation Stones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Vicarious Trauma and Keeping Well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Using Compassionate language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Lets talk self harm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Telling My Story/Listening to a person’s story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Trauma Informed Practice in Supervision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Coping with Anxiety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Lets </a:t>
            </a:r>
            <a:r>
              <a:rPr lang="en-GB" sz="3600"/>
              <a:t>talk Identity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EF0DC-28A9-D90A-D355-CAA3CCAC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28348" y="1681973"/>
            <a:ext cx="3325452" cy="219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9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387</Words>
  <Application>Microsoft Office PowerPoint</Application>
  <PresentationFormat>Widescreen</PresentationFormat>
  <Paragraphs>94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Courier New</vt:lpstr>
      <vt:lpstr>Roboto</vt:lpstr>
      <vt:lpstr>Terfens Bold</vt:lpstr>
      <vt:lpstr>Office Theme</vt:lpstr>
      <vt:lpstr>PowerPoint Presentation</vt:lpstr>
      <vt:lpstr>Justice Wellbeing Toolkit Update</vt:lpstr>
      <vt:lpstr>Initial HSPC brief</vt:lpstr>
      <vt:lpstr>Research and Information</vt:lpstr>
      <vt:lpstr>Issues for people providing services</vt:lpstr>
      <vt:lpstr>Issues for people using services</vt:lpstr>
      <vt:lpstr>The ask </vt:lpstr>
      <vt:lpstr>The plan</vt:lpstr>
      <vt:lpstr> Conversation tools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Bennett</dc:creator>
  <cp:lastModifiedBy>Nikki Kilburn</cp:lastModifiedBy>
  <cp:revision>29</cp:revision>
  <dcterms:created xsi:type="dcterms:W3CDTF">2022-03-04T11:20:06Z</dcterms:created>
  <dcterms:modified xsi:type="dcterms:W3CDTF">2022-11-16T17:24:26Z</dcterms:modified>
</cp:coreProperties>
</file>