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4"/>
    <p:sldMasterId id="2147483771" r:id="rId5"/>
    <p:sldMasterId id="2147483863" r:id="rId6"/>
    <p:sldMasterId id="2147483817" r:id="rId7"/>
    <p:sldMasterId id="2147483927" r:id="rId8"/>
    <p:sldMasterId id="2147483942" r:id="rId9"/>
  </p:sldMasterIdLst>
  <p:notesMasterIdLst>
    <p:notesMasterId r:id="rId37"/>
  </p:notesMasterIdLst>
  <p:handoutMasterIdLst>
    <p:handoutMasterId r:id="rId38"/>
  </p:handoutMasterIdLst>
  <p:sldIdLst>
    <p:sldId id="257" r:id="rId10"/>
    <p:sldId id="340" r:id="rId11"/>
    <p:sldId id="350" r:id="rId12"/>
    <p:sldId id="351" r:id="rId13"/>
    <p:sldId id="352" r:id="rId14"/>
    <p:sldId id="368" r:id="rId15"/>
    <p:sldId id="360" r:id="rId16"/>
    <p:sldId id="358" r:id="rId17"/>
    <p:sldId id="356" r:id="rId18"/>
    <p:sldId id="361" r:id="rId19"/>
    <p:sldId id="363" r:id="rId20"/>
    <p:sldId id="365" r:id="rId21"/>
    <p:sldId id="364" r:id="rId22"/>
    <p:sldId id="366" r:id="rId23"/>
    <p:sldId id="384" r:id="rId24"/>
    <p:sldId id="367" r:id="rId25"/>
    <p:sldId id="373" r:id="rId26"/>
    <p:sldId id="374" r:id="rId27"/>
    <p:sldId id="375" r:id="rId28"/>
    <p:sldId id="376" r:id="rId29"/>
    <p:sldId id="377" r:id="rId30"/>
    <p:sldId id="378" r:id="rId31"/>
    <p:sldId id="379" r:id="rId32"/>
    <p:sldId id="380" r:id="rId33"/>
    <p:sldId id="381" r:id="rId34"/>
    <p:sldId id="382" r:id="rId35"/>
    <p:sldId id="31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4FF"/>
    <a:srgbClr val="FF8A77"/>
    <a:srgbClr val="FFF0F3"/>
    <a:srgbClr val="FFFEED"/>
    <a:srgbClr val="FFF488"/>
    <a:srgbClr val="FFF3FD"/>
    <a:srgbClr val="E8FFF7"/>
    <a:srgbClr val="060645"/>
    <a:srgbClr val="7DFFD3"/>
    <a:srgbClr val="E6F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431076228083008"/>
          <c:y val="0.1847983068763612"/>
          <c:w val="0.74292118277298402"/>
          <c:h val="0.60620944007300892"/>
        </c:manualLayout>
      </c:layout>
      <c:pieChart>
        <c:varyColors val="1"/>
        <c:ser>
          <c:idx val="0"/>
          <c:order val="0"/>
          <c:tx>
            <c:strRef>
              <c:f>Sheet1!$B$1</c:f>
              <c:strCache>
                <c:ptCount val="1"/>
                <c:pt idx="0">
                  <c:v>Hours</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EFE-4247-99C8-41456D445A6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AEFE-4247-99C8-41456D445A6C}"/>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AEFE-4247-99C8-41456D445A6C}"/>
              </c:ext>
            </c:extLst>
          </c:dPt>
          <c:dLbls>
            <c:dLbl>
              <c:idx val="0"/>
              <c:layout>
                <c:manualLayout>
                  <c:x val="-0.22664489185719625"/>
                  <c:y val="3.5753287799372417E-2"/>
                </c:manualLayout>
              </c:layout>
              <c:tx>
                <c:rich>
                  <a:bodyPr/>
                  <a:lstStyle/>
                  <a:p>
                    <a:fld id="{38A9EDF1-20DF-486C-ABCE-21B70FF064CC}" type="VALUE">
                      <a:rPr lang="en-US" sz="1600" b="1">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EFE-4247-99C8-41456D445A6C}"/>
                </c:ext>
              </c:extLst>
            </c:dLbl>
            <c:dLbl>
              <c:idx val="1"/>
              <c:layout>
                <c:manualLayout>
                  <c:x val="1.2492565690050212E-2"/>
                  <c:y val="-0.1632244522072856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FE-4247-99C8-41456D445A6C}"/>
                </c:ext>
              </c:extLst>
            </c:dLbl>
            <c:dLbl>
              <c:idx val="2"/>
              <c:layout>
                <c:manualLayout>
                  <c:x val="0.19762925407736015"/>
                  <c:y val="3.3508177001501556E-2"/>
                </c:manualLayout>
              </c:layout>
              <c:tx>
                <c:rich>
                  <a:bodyPr/>
                  <a:lstStyle/>
                  <a:p>
                    <a:fld id="{733D48B1-2A1E-409A-9089-5722345C15BB}" type="VALUE">
                      <a:rPr lang="en-US" sz="1600" b="1"/>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EFE-4247-99C8-41456D445A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Part 1</c:v>
                </c:pt>
                <c:pt idx="1">
                  <c:v>Part 2</c:v>
                </c:pt>
                <c:pt idx="2">
                  <c:v>Part 3</c:v>
                </c:pt>
              </c:strCache>
            </c:strRef>
          </c:cat>
          <c:val>
            <c:numRef>
              <c:f>Sheet1!$B$2:$B$4</c:f>
              <c:numCache>
                <c:formatCode>General</c:formatCode>
                <c:ptCount val="3"/>
                <c:pt idx="0">
                  <c:v>770</c:v>
                </c:pt>
                <c:pt idx="1">
                  <c:v>770</c:v>
                </c:pt>
                <c:pt idx="2">
                  <c:v>770</c:v>
                </c:pt>
              </c:numCache>
            </c:numRef>
          </c:val>
          <c:extLst>
            <c:ext xmlns:c16="http://schemas.microsoft.com/office/drawing/2014/chart" uri="{C3380CC4-5D6E-409C-BE32-E72D297353CC}">
              <c16:uniqueId val="{00000006-AEFE-4247-99C8-41456D445A6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n-US"/>
              <a:t>Hours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6431076228083008"/>
          <c:y val="0.1847983068763612"/>
          <c:w val="0.74292118277298402"/>
          <c:h val="0.60620944007300892"/>
        </c:manualLayout>
      </c:layout>
      <c:pieChart>
        <c:varyColors val="1"/>
        <c:ser>
          <c:idx val="0"/>
          <c:order val="0"/>
          <c:tx>
            <c:strRef>
              <c:f>Sheet1!$B$1</c:f>
              <c:strCache>
                <c:ptCount val="1"/>
                <c:pt idx="0">
                  <c:v>Hours</c:v>
                </c:pt>
              </c:strCache>
            </c:strRef>
          </c:tx>
          <c:explosion val="7"/>
          <c:dPt>
            <c:idx val="0"/>
            <c:bubble3D val="0"/>
            <c:explosion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26B3-44C9-877D-C872C2098198}"/>
              </c:ext>
            </c:extLst>
          </c:dPt>
          <c:dPt>
            <c:idx val="1"/>
            <c:bubble3D val="0"/>
            <c:explosion val="4"/>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3-26B3-44C9-877D-C872C2098198}"/>
              </c:ext>
            </c:extLst>
          </c:dPt>
          <c:dPt>
            <c:idx val="2"/>
            <c:bubble3D val="0"/>
            <c:explosion val="3"/>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extLst>
              <c:ext xmlns:c16="http://schemas.microsoft.com/office/drawing/2014/chart" uri="{C3380CC4-5D6E-409C-BE32-E72D297353CC}">
                <c16:uniqueId val="{00000005-26B3-44C9-877D-C872C2098198}"/>
              </c:ext>
            </c:extLst>
          </c:dPt>
          <c:dLbls>
            <c:dLbl>
              <c:idx val="0"/>
              <c:tx>
                <c:rich>
                  <a:bodyPr/>
                  <a:lstStyle/>
                  <a:p>
                    <a:fld id="{B47FA8E1-FCB3-4E78-BC85-874C835642CA}" type="VALUE">
                      <a:rPr lang="en-US">
                        <a:solidFill>
                          <a:schemeClr val="bg1"/>
                        </a:solidFill>
                      </a:rPr>
                      <a:pPr/>
                      <a:t>[VALUE]</a:t>
                    </a:fld>
                    <a:endParaRPr lang="en-GB"/>
                  </a:p>
                </c:rich>
              </c:tx>
              <c:dLblPos val="bestFi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6B3-44C9-877D-C872C2098198}"/>
                </c:ext>
              </c:extLst>
            </c:dLbl>
            <c:dLbl>
              <c:idx val="1"/>
              <c:layout>
                <c:manualLayout>
                  <c:x val="3.0886504563651424E-3"/>
                  <c:y val="-0.11614571757949664"/>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6B3-44C9-877D-C872C209819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Sheet1!$A$2:$A$4</c:f>
              <c:strCache>
                <c:ptCount val="3"/>
                <c:pt idx="0">
                  <c:v>Part 1</c:v>
                </c:pt>
                <c:pt idx="1">
                  <c:v>Part 2</c:v>
                </c:pt>
                <c:pt idx="2">
                  <c:v>Part 3</c:v>
                </c:pt>
              </c:strCache>
            </c:strRef>
          </c:cat>
          <c:val>
            <c:numRef>
              <c:f>Sheet1!$B$2:$B$4</c:f>
              <c:numCache>
                <c:formatCode>General</c:formatCode>
                <c:ptCount val="3"/>
                <c:pt idx="0">
                  <c:v>770</c:v>
                </c:pt>
                <c:pt idx="1">
                  <c:v>770</c:v>
                </c:pt>
                <c:pt idx="2">
                  <c:v>770</c:v>
                </c:pt>
              </c:numCache>
            </c:numRef>
          </c:val>
          <c:extLst>
            <c:ext xmlns:c16="http://schemas.microsoft.com/office/drawing/2014/chart" uri="{C3380CC4-5D6E-409C-BE32-E72D297353CC}">
              <c16:uniqueId val="{00000006-26B3-44C9-877D-C872C209819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CE88287-AA3E-49C2-B674-6D721633B3F3}"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GB"/>
        </a:p>
      </dgm:t>
    </dgm:pt>
    <dgm:pt modelId="{2EED838C-770A-4AC0-9530-E88EA3989CE1}">
      <dgm:prSet phldrT="[Text]" custT="1"/>
      <dgm:spPr>
        <a:noFill/>
        <a:ln w="38100">
          <a:solidFill>
            <a:srgbClr val="F26522"/>
          </a:solidFill>
        </a:ln>
      </dgm:spPr>
      <dgm:t>
        <a:bodyPr anchor="t"/>
        <a:lstStyle/>
        <a:p>
          <a:pPr>
            <a:spcBef>
              <a:spcPts val="200"/>
            </a:spcBef>
          </a:pPr>
          <a:r>
            <a:rPr lang="en-GB" sz="1800" b="1">
              <a:solidFill>
                <a:srgbClr val="002060"/>
              </a:solidFill>
            </a:rPr>
            <a:t>Block 1</a:t>
          </a:r>
          <a:endParaRPr lang="en-GB" sz="1800" b="0">
            <a:solidFill>
              <a:srgbClr val="002060"/>
            </a:solidFill>
          </a:endParaRPr>
        </a:p>
        <a:p>
          <a:pPr>
            <a:spcBef>
              <a:spcPts val="200"/>
            </a:spcBef>
          </a:pPr>
          <a:r>
            <a:rPr lang="en-GB" sz="1800" b="0">
              <a:solidFill>
                <a:srgbClr val="002060"/>
              </a:solidFill>
            </a:rPr>
            <a:t>Informal and formal care</a:t>
          </a:r>
        </a:p>
      </dgm:t>
    </dgm:pt>
    <dgm:pt modelId="{9FA19687-4761-468A-A358-29EA6CD90E3A}" type="parTrans" cxnId="{EAD43996-C37B-4710-BF81-B94447963159}">
      <dgm:prSet/>
      <dgm:spPr/>
      <dgm:t>
        <a:bodyPr/>
        <a:lstStyle/>
        <a:p>
          <a:endParaRPr lang="en-GB" sz="1200" b="0"/>
        </a:p>
      </dgm:t>
    </dgm:pt>
    <dgm:pt modelId="{059F0471-E583-4F81-9B23-DADBC0894092}" type="sibTrans" cxnId="{EAD43996-C37B-4710-BF81-B94447963159}">
      <dgm:prSet/>
      <dgm:spPr>
        <a:ln>
          <a:noFill/>
        </a:ln>
      </dgm:spPr>
      <dgm:t>
        <a:bodyPr/>
        <a:lstStyle/>
        <a:p>
          <a:endParaRPr lang="en-GB"/>
        </a:p>
      </dgm:t>
    </dgm:pt>
    <dgm:pt modelId="{57A27671-EE3B-41E4-A172-45A6F0851177}">
      <dgm:prSet phldrT="[Text]" custT="1"/>
      <dgm:spPr>
        <a:noFill/>
        <a:ln w="38100">
          <a:solidFill>
            <a:srgbClr val="F26522"/>
          </a:solidFill>
        </a:ln>
      </dgm:spPr>
      <dgm:t>
        <a:bodyPr anchor="t"/>
        <a:lstStyle/>
        <a:p>
          <a:pPr>
            <a:spcBef>
              <a:spcPts val="200"/>
            </a:spcBef>
          </a:pPr>
          <a:r>
            <a:rPr lang="en-GB" sz="1800" b="1">
              <a:solidFill>
                <a:srgbClr val="002060"/>
              </a:solidFill>
            </a:rPr>
            <a:t>Block 2</a:t>
          </a:r>
          <a:endParaRPr lang="en-GB" sz="1800" b="0">
            <a:solidFill>
              <a:srgbClr val="002060"/>
            </a:solidFill>
          </a:endParaRPr>
        </a:p>
        <a:p>
          <a:pPr>
            <a:spcBef>
              <a:spcPts val="200"/>
            </a:spcBef>
          </a:pPr>
          <a:r>
            <a:rPr lang="en-GB" sz="1800" b="0">
              <a:solidFill>
                <a:srgbClr val="002060"/>
              </a:solidFill>
            </a:rPr>
            <a:t>Sociology of health and social care</a:t>
          </a:r>
        </a:p>
      </dgm:t>
    </dgm:pt>
    <dgm:pt modelId="{BD81856B-56C7-4E39-8685-FC8E3A7B4A42}" type="parTrans" cxnId="{745CA48E-B9A2-48C2-9B99-7733995F81C3}">
      <dgm:prSet/>
      <dgm:spPr/>
      <dgm:t>
        <a:bodyPr/>
        <a:lstStyle/>
        <a:p>
          <a:endParaRPr lang="en-GB" sz="1200" b="0"/>
        </a:p>
      </dgm:t>
    </dgm:pt>
    <dgm:pt modelId="{B3C3356F-AD43-4F61-A70A-28488E3D0113}" type="sibTrans" cxnId="{745CA48E-B9A2-48C2-9B99-7733995F81C3}">
      <dgm:prSet custT="1"/>
      <dgm:spPr>
        <a:ln w="25400">
          <a:solidFill>
            <a:schemeClr val="bg1"/>
          </a:solidFill>
          <a:tailEnd type="triangle" w="lg" len="med"/>
        </a:ln>
      </dgm:spPr>
      <dgm:t>
        <a:bodyPr/>
        <a:lstStyle/>
        <a:p>
          <a:endParaRPr lang="en-GB" sz="1200" b="0"/>
        </a:p>
      </dgm:t>
    </dgm:pt>
    <dgm:pt modelId="{2186189D-5188-46A9-A742-779F60B41395}">
      <dgm:prSet phldrT="[Text]" custT="1"/>
      <dgm:spPr>
        <a:noFill/>
        <a:ln w="38100">
          <a:solidFill>
            <a:srgbClr val="F26522"/>
          </a:solidFill>
        </a:ln>
      </dgm:spPr>
      <dgm:t>
        <a:bodyPr anchor="t"/>
        <a:lstStyle/>
        <a:p>
          <a:pPr algn="ctr">
            <a:spcBef>
              <a:spcPts val="200"/>
            </a:spcBef>
          </a:pPr>
          <a:r>
            <a:rPr lang="en-GB" sz="1800" b="1">
              <a:solidFill>
                <a:srgbClr val="002060"/>
              </a:solidFill>
            </a:rPr>
            <a:t>Block 3</a:t>
          </a:r>
          <a:endParaRPr lang="en-GB" sz="1800" b="0">
            <a:solidFill>
              <a:srgbClr val="002060"/>
            </a:solidFill>
          </a:endParaRPr>
        </a:p>
        <a:p>
          <a:pPr algn="l">
            <a:spcBef>
              <a:spcPts val="200"/>
            </a:spcBef>
          </a:pPr>
          <a:r>
            <a:rPr lang="en-GB" sz="1800" b="0">
              <a:solidFill>
                <a:srgbClr val="002060"/>
              </a:solidFill>
            </a:rPr>
            <a:t>Human development across the life course</a:t>
          </a:r>
        </a:p>
      </dgm:t>
    </dgm:pt>
    <dgm:pt modelId="{48557CE6-96F4-4F7E-85F8-D20ABA75C203}" type="parTrans" cxnId="{1BC1B7A5-E774-4A7C-B630-2FAE527F6E2D}">
      <dgm:prSet/>
      <dgm:spPr/>
      <dgm:t>
        <a:bodyPr/>
        <a:lstStyle/>
        <a:p>
          <a:endParaRPr lang="en-GB" sz="1200" b="0"/>
        </a:p>
      </dgm:t>
    </dgm:pt>
    <dgm:pt modelId="{EE37138E-E695-445F-8FB7-6794CBA2B66E}" type="sibTrans" cxnId="{1BC1B7A5-E774-4A7C-B630-2FAE527F6E2D}">
      <dgm:prSet custT="1"/>
      <dgm:spPr>
        <a:ln w="79375">
          <a:solidFill>
            <a:srgbClr val="F26522"/>
          </a:solidFill>
          <a:tailEnd type="triangle" w="lg" len="med"/>
        </a:ln>
      </dgm:spPr>
      <dgm:t>
        <a:bodyPr/>
        <a:lstStyle/>
        <a:p>
          <a:endParaRPr lang="en-GB" sz="1200" b="0"/>
        </a:p>
      </dgm:t>
    </dgm:pt>
    <dgm:pt modelId="{9E967256-3D7A-4A83-8C0E-F781D0DA464C}">
      <dgm:prSet phldrT="[Text]" custT="1"/>
      <dgm:spPr>
        <a:noFill/>
        <a:ln w="38100">
          <a:solidFill>
            <a:srgbClr val="F26522"/>
          </a:solidFill>
        </a:ln>
      </dgm:spPr>
      <dgm:t>
        <a:bodyPr anchor="t"/>
        <a:lstStyle/>
        <a:p>
          <a:pPr>
            <a:spcBef>
              <a:spcPts val="200"/>
            </a:spcBef>
          </a:pPr>
          <a:r>
            <a:rPr lang="en-GB" sz="1800" b="1">
              <a:solidFill>
                <a:srgbClr val="002060"/>
              </a:solidFill>
            </a:rPr>
            <a:t>Block 5</a:t>
          </a:r>
          <a:endParaRPr lang="en-GB" sz="1800" b="0">
            <a:solidFill>
              <a:srgbClr val="002060"/>
            </a:solidFill>
          </a:endParaRPr>
        </a:p>
        <a:p>
          <a:pPr>
            <a:spcBef>
              <a:spcPts val="200"/>
            </a:spcBef>
          </a:pPr>
          <a:r>
            <a:rPr lang="en-GB" sz="1800" b="0">
              <a:solidFill>
                <a:srgbClr val="002060"/>
              </a:solidFill>
            </a:rPr>
            <a:t>Vulnerability and risk</a:t>
          </a:r>
        </a:p>
      </dgm:t>
    </dgm:pt>
    <dgm:pt modelId="{C220EE45-7DA7-4F21-95E5-25155E8D23D1}" type="parTrans" cxnId="{C600FE16-0BB5-4E50-B8AE-2D3E61825188}">
      <dgm:prSet/>
      <dgm:spPr/>
      <dgm:t>
        <a:bodyPr/>
        <a:lstStyle/>
        <a:p>
          <a:endParaRPr lang="en-GB" sz="1200" b="0"/>
        </a:p>
      </dgm:t>
    </dgm:pt>
    <dgm:pt modelId="{431B2EE3-31E3-4DCC-8DDE-572338E1F36E}" type="sibTrans" cxnId="{C600FE16-0BB5-4E50-B8AE-2D3E61825188}">
      <dgm:prSet custT="1"/>
      <dgm:spPr>
        <a:ln w="25400">
          <a:solidFill>
            <a:schemeClr val="bg1"/>
          </a:solidFill>
          <a:tailEnd type="triangle" w="lg" len="med"/>
        </a:ln>
      </dgm:spPr>
      <dgm:t>
        <a:bodyPr/>
        <a:lstStyle/>
        <a:p>
          <a:endParaRPr lang="en-GB" sz="1200" b="0"/>
        </a:p>
      </dgm:t>
    </dgm:pt>
    <dgm:pt modelId="{E22A4D80-DEBE-44F7-8CE1-B70FCF123718}">
      <dgm:prSet custT="1"/>
      <dgm:spPr>
        <a:noFill/>
        <a:ln w="38100">
          <a:solidFill>
            <a:srgbClr val="F26522"/>
          </a:solidFill>
        </a:ln>
      </dgm:spPr>
      <dgm:t>
        <a:bodyPr anchor="t"/>
        <a:lstStyle/>
        <a:p>
          <a:pPr>
            <a:spcBef>
              <a:spcPts val="200"/>
            </a:spcBef>
          </a:pPr>
          <a:r>
            <a:rPr lang="en-GB" sz="1800" b="1">
              <a:solidFill>
                <a:srgbClr val="002060"/>
              </a:solidFill>
            </a:rPr>
            <a:t>Block 6</a:t>
          </a:r>
          <a:endParaRPr lang="en-GB" sz="1800" b="0">
            <a:solidFill>
              <a:srgbClr val="002060"/>
            </a:solidFill>
          </a:endParaRPr>
        </a:p>
        <a:p>
          <a:pPr>
            <a:spcBef>
              <a:spcPts val="200"/>
            </a:spcBef>
          </a:pPr>
          <a:r>
            <a:rPr lang="en-GB" sz="1800" b="0">
              <a:solidFill>
                <a:srgbClr val="002060"/>
              </a:solidFill>
            </a:rPr>
            <a:t>Digital technologies and innovation</a:t>
          </a:r>
        </a:p>
      </dgm:t>
    </dgm:pt>
    <dgm:pt modelId="{53CE679F-1E24-407A-849B-540FC0F2CF78}" type="parTrans" cxnId="{FC249D0C-38B5-4796-8F42-6E7CFA3561B1}">
      <dgm:prSet/>
      <dgm:spPr/>
      <dgm:t>
        <a:bodyPr/>
        <a:lstStyle/>
        <a:p>
          <a:endParaRPr lang="en-GB" sz="1200" b="0"/>
        </a:p>
      </dgm:t>
    </dgm:pt>
    <dgm:pt modelId="{774C3025-5F44-47B5-BACB-65E2F3133686}" type="sibTrans" cxnId="{FC249D0C-38B5-4796-8F42-6E7CFA3561B1}">
      <dgm:prSet/>
      <dgm:spPr/>
      <dgm:t>
        <a:bodyPr/>
        <a:lstStyle/>
        <a:p>
          <a:endParaRPr lang="en-GB" sz="1200" b="0"/>
        </a:p>
      </dgm:t>
    </dgm:pt>
    <dgm:pt modelId="{F64C32F2-5595-41C7-9FC7-B64929DE4478}">
      <dgm:prSet custT="1"/>
      <dgm:spPr>
        <a:noFill/>
        <a:ln w="38100">
          <a:solidFill>
            <a:srgbClr val="F26522"/>
          </a:solidFill>
        </a:ln>
      </dgm:spPr>
      <dgm:t>
        <a:bodyPr anchor="t"/>
        <a:lstStyle/>
        <a:p>
          <a:pPr>
            <a:spcBef>
              <a:spcPts val="200"/>
            </a:spcBef>
          </a:pPr>
          <a:r>
            <a:rPr lang="en-GB" sz="1800" b="1">
              <a:solidFill>
                <a:srgbClr val="002060"/>
              </a:solidFill>
            </a:rPr>
            <a:t>Block 4</a:t>
          </a:r>
          <a:endParaRPr lang="en-GB" sz="1800" b="0">
            <a:solidFill>
              <a:srgbClr val="002060"/>
            </a:solidFill>
          </a:endParaRPr>
        </a:p>
        <a:p>
          <a:pPr>
            <a:spcBef>
              <a:spcPts val="200"/>
            </a:spcBef>
          </a:pPr>
          <a:r>
            <a:rPr lang="en-GB" sz="1800" b="0">
              <a:solidFill>
                <a:srgbClr val="002060"/>
              </a:solidFill>
            </a:rPr>
            <a:t>Context and structure of health and social care</a:t>
          </a:r>
        </a:p>
      </dgm:t>
    </dgm:pt>
    <dgm:pt modelId="{E6940210-180A-4DC0-AEC8-CB7EA3F1B618}" type="parTrans" cxnId="{CF5FE320-5057-4A30-8808-195B2D023CD5}">
      <dgm:prSet/>
      <dgm:spPr/>
      <dgm:t>
        <a:bodyPr/>
        <a:lstStyle/>
        <a:p>
          <a:endParaRPr lang="en-GB" sz="1200" b="0"/>
        </a:p>
      </dgm:t>
    </dgm:pt>
    <dgm:pt modelId="{11AAB872-EC23-406E-AC31-30E46CC5DB88}" type="sibTrans" cxnId="{CF5FE320-5057-4A30-8808-195B2D023CD5}">
      <dgm:prSet custT="1"/>
      <dgm:spPr>
        <a:solidFill>
          <a:schemeClr val="bg1"/>
        </a:solidFill>
        <a:ln w="25400">
          <a:solidFill>
            <a:schemeClr val="bg1"/>
          </a:solidFill>
          <a:tailEnd type="triangle" w="lg" len="med"/>
        </a:ln>
      </dgm:spPr>
      <dgm:t>
        <a:bodyPr/>
        <a:lstStyle/>
        <a:p>
          <a:endParaRPr lang="en-GB" sz="1200" b="0">
            <a:solidFill>
              <a:schemeClr val="bg1"/>
            </a:solidFill>
          </a:endParaRPr>
        </a:p>
      </dgm:t>
    </dgm:pt>
    <dgm:pt modelId="{30A71A91-5141-49F2-8C6C-E9B405E44877}" type="pres">
      <dgm:prSet presAssocID="{DCE88287-AA3E-49C2-B674-6D721633B3F3}" presName="Name0" presStyleCnt="0">
        <dgm:presLayoutVars>
          <dgm:dir/>
          <dgm:resizeHandles val="exact"/>
        </dgm:presLayoutVars>
      </dgm:prSet>
      <dgm:spPr/>
    </dgm:pt>
    <dgm:pt modelId="{6988A430-2D8F-4D34-BBC1-C3C4285F926E}" type="pres">
      <dgm:prSet presAssocID="{2EED838C-770A-4AC0-9530-E88EA3989CE1}" presName="node" presStyleLbl="node1" presStyleIdx="0" presStyleCnt="6">
        <dgm:presLayoutVars>
          <dgm:bulletEnabled val="1"/>
        </dgm:presLayoutVars>
      </dgm:prSet>
      <dgm:spPr>
        <a:prstGeom prst="roundRect">
          <a:avLst/>
        </a:prstGeom>
      </dgm:spPr>
    </dgm:pt>
    <dgm:pt modelId="{9043A265-047F-4863-913D-D390F1277584}" type="pres">
      <dgm:prSet presAssocID="{059F0471-E583-4F81-9B23-DADBC0894092}" presName="sibTrans" presStyleLbl="sibTrans1D1" presStyleIdx="0" presStyleCnt="5"/>
      <dgm:spPr/>
    </dgm:pt>
    <dgm:pt modelId="{8EE9C23D-1F08-4E81-8FCB-67F5D6116CEC}" type="pres">
      <dgm:prSet presAssocID="{059F0471-E583-4F81-9B23-DADBC0894092}" presName="connectorText" presStyleLbl="sibTrans1D1" presStyleIdx="0" presStyleCnt="5"/>
      <dgm:spPr/>
    </dgm:pt>
    <dgm:pt modelId="{E2D5569F-05B6-43A0-9A01-881C19BC51EF}" type="pres">
      <dgm:prSet presAssocID="{57A27671-EE3B-41E4-A172-45A6F0851177}" presName="node" presStyleLbl="node1" presStyleIdx="1" presStyleCnt="6" custScaleX="84590" custLinFactNeighborX="7384" custLinFactNeighborY="-3">
        <dgm:presLayoutVars>
          <dgm:bulletEnabled val="1"/>
        </dgm:presLayoutVars>
      </dgm:prSet>
      <dgm:spPr>
        <a:prstGeom prst="roundRect">
          <a:avLst/>
        </a:prstGeom>
      </dgm:spPr>
    </dgm:pt>
    <dgm:pt modelId="{A4E47563-DEF0-42B7-BA07-CE9525916561}" type="pres">
      <dgm:prSet presAssocID="{B3C3356F-AD43-4F61-A70A-28488E3D0113}" presName="sibTrans" presStyleLbl="sibTrans1D1" presStyleIdx="1" presStyleCnt="5"/>
      <dgm:spPr/>
    </dgm:pt>
    <dgm:pt modelId="{B58D06AC-9B39-4BF2-BC07-C1D5B2E75982}" type="pres">
      <dgm:prSet presAssocID="{B3C3356F-AD43-4F61-A70A-28488E3D0113}" presName="connectorText" presStyleLbl="sibTrans1D1" presStyleIdx="1" presStyleCnt="5"/>
      <dgm:spPr/>
    </dgm:pt>
    <dgm:pt modelId="{9F00CEE8-6764-42A2-A7BC-65D98539A841}" type="pres">
      <dgm:prSet presAssocID="{2186189D-5188-46A9-A742-779F60B41395}" presName="node" presStyleLbl="node1" presStyleIdx="2" presStyleCnt="6" custScaleX="115092" custScaleY="103570" custLinFactNeighborX="8589" custLinFactNeighborY="2527">
        <dgm:presLayoutVars>
          <dgm:bulletEnabled val="1"/>
        </dgm:presLayoutVars>
      </dgm:prSet>
      <dgm:spPr>
        <a:prstGeom prst="roundRect">
          <a:avLst/>
        </a:prstGeom>
      </dgm:spPr>
    </dgm:pt>
    <dgm:pt modelId="{D781F33F-492A-45EF-B062-420E5787E21C}" type="pres">
      <dgm:prSet presAssocID="{EE37138E-E695-445F-8FB7-6794CBA2B66E}" presName="sibTrans" presStyleLbl="sibTrans1D1" presStyleIdx="2" presStyleCnt="5"/>
      <dgm:spPr/>
    </dgm:pt>
    <dgm:pt modelId="{1D62B532-2745-4FCC-8434-80D3F818A572}" type="pres">
      <dgm:prSet presAssocID="{EE37138E-E695-445F-8FB7-6794CBA2B66E}" presName="connectorText" presStyleLbl="sibTrans1D1" presStyleIdx="2" presStyleCnt="5"/>
      <dgm:spPr/>
    </dgm:pt>
    <dgm:pt modelId="{7CB91548-6FD3-4916-A884-4462C7118082}" type="pres">
      <dgm:prSet presAssocID="{F64C32F2-5595-41C7-9FC7-B64929DE4478}" presName="node" presStyleLbl="node1" presStyleIdx="3" presStyleCnt="6" custScaleX="98810" custScaleY="95962" custLinFactNeighborX="-309" custLinFactNeighborY="-2731">
        <dgm:presLayoutVars>
          <dgm:bulletEnabled val="1"/>
        </dgm:presLayoutVars>
      </dgm:prSet>
      <dgm:spPr>
        <a:prstGeom prst="roundRect">
          <a:avLst/>
        </a:prstGeom>
      </dgm:spPr>
    </dgm:pt>
    <dgm:pt modelId="{397BF8CF-711A-4909-97D8-E038B74D1BBB}" type="pres">
      <dgm:prSet presAssocID="{11AAB872-EC23-406E-AC31-30E46CC5DB88}" presName="sibTrans" presStyleLbl="sibTrans1D1" presStyleIdx="3" presStyleCnt="5"/>
      <dgm:spPr/>
    </dgm:pt>
    <dgm:pt modelId="{68233BB4-35B2-4A56-973F-C06A3629988C}" type="pres">
      <dgm:prSet presAssocID="{11AAB872-EC23-406E-AC31-30E46CC5DB88}" presName="connectorText" presStyleLbl="sibTrans1D1" presStyleIdx="3" presStyleCnt="5"/>
      <dgm:spPr/>
    </dgm:pt>
    <dgm:pt modelId="{6E8F09A6-D125-4C62-AEFF-623CAB68218E}" type="pres">
      <dgm:prSet presAssocID="{9E967256-3D7A-4A83-8C0E-F781D0DA464C}" presName="node" presStyleLbl="node1" presStyleIdx="4" presStyleCnt="6" custScaleX="107105" custScaleY="81137" custLinFactNeighborX="1138" custLinFactNeighborY="-627">
        <dgm:presLayoutVars>
          <dgm:bulletEnabled val="1"/>
        </dgm:presLayoutVars>
      </dgm:prSet>
      <dgm:spPr>
        <a:prstGeom prst="roundRect">
          <a:avLst/>
        </a:prstGeom>
      </dgm:spPr>
    </dgm:pt>
    <dgm:pt modelId="{2BC81CD8-5D7D-4303-9300-BB7DD14F5305}" type="pres">
      <dgm:prSet presAssocID="{431B2EE3-31E3-4DCC-8DDE-572338E1F36E}" presName="sibTrans" presStyleLbl="sibTrans1D1" presStyleIdx="4" presStyleCnt="5"/>
      <dgm:spPr/>
    </dgm:pt>
    <dgm:pt modelId="{1FB70203-F8FC-47A8-A449-C44A0934009D}" type="pres">
      <dgm:prSet presAssocID="{431B2EE3-31E3-4DCC-8DDE-572338E1F36E}" presName="connectorText" presStyleLbl="sibTrans1D1" presStyleIdx="4" presStyleCnt="5"/>
      <dgm:spPr/>
    </dgm:pt>
    <dgm:pt modelId="{BFA7E171-03F0-4151-85C5-001DCD2EDF86}" type="pres">
      <dgm:prSet presAssocID="{E22A4D80-DEBE-44F7-8CE1-B70FCF123718}" presName="node" presStyleLbl="node1" presStyleIdx="5" presStyleCnt="6" custScaleX="99966" custScaleY="101424" custLinFactNeighborX="26628" custLinFactNeighborY="683">
        <dgm:presLayoutVars>
          <dgm:bulletEnabled val="1"/>
        </dgm:presLayoutVars>
      </dgm:prSet>
      <dgm:spPr>
        <a:prstGeom prst="roundRect">
          <a:avLst/>
        </a:prstGeom>
      </dgm:spPr>
    </dgm:pt>
  </dgm:ptLst>
  <dgm:cxnLst>
    <dgm:cxn modelId="{69DC3D02-536D-4E4F-8615-4B19E5AB8B0D}" type="presOf" srcId="{EE37138E-E695-445F-8FB7-6794CBA2B66E}" destId="{1D62B532-2745-4FCC-8434-80D3F818A572}" srcOrd="1" destOrd="0" presId="urn:microsoft.com/office/officeart/2005/8/layout/bProcess3"/>
    <dgm:cxn modelId="{FC249D0C-38B5-4796-8F42-6E7CFA3561B1}" srcId="{DCE88287-AA3E-49C2-B674-6D721633B3F3}" destId="{E22A4D80-DEBE-44F7-8CE1-B70FCF123718}" srcOrd="5" destOrd="0" parTransId="{53CE679F-1E24-407A-849B-540FC0F2CF78}" sibTransId="{774C3025-5F44-47B5-BACB-65E2F3133686}"/>
    <dgm:cxn modelId="{C600FE16-0BB5-4E50-B8AE-2D3E61825188}" srcId="{DCE88287-AA3E-49C2-B674-6D721633B3F3}" destId="{9E967256-3D7A-4A83-8C0E-F781D0DA464C}" srcOrd="4" destOrd="0" parTransId="{C220EE45-7DA7-4F21-95E5-25155E8D23D1}" sibTransId="{431B2EE3-31E3-4DCC-8DDE-572338E1F36E}"/>
    <dgm:cxn modelId="{CF5FE320-5057-4A30-8808-195B2D023CD5}" srcId="{DCE88287-AA3E-49C2-B674-6D721633B3F3}" destId="{F64C32F2-5595-41C7-9FC7-B64929DE4478}" srcOrd="3" destOrd="0" parTransId="{E6940210-180A-4DC0-AEC8-CB7EA3F1B618}" sibTransId="{11AAB872-EC23-406E-AC31-30E46CC5DB88}"/>
    <dgm:cxn modelId="{35939721-E464-4E25-ADC8-803936FDAF70}" type="presOf" srcId="{059F0471-E583-4F81-9B23-DADBC0894092}" destId="{9043A265-047F-4863-913D-D390F1277584}" srcOrd="0" destOrd="0" presId="urn:microsoft.com/office/officeart/2005/8/layout/bProcess3"/>
    <dgm:cxn modelId="{585EF031-A659-41DA-922E-83960DA56A44}" type="presOf" srcId="{EE37138E-E695-445F-8FB7-6794CBA2B66E}" destId="{D781F33F-492A-45EF-B062-420E5787E21C}" srcOrd="0" destOrd="0" presId="urn:microsoft.com/office/officeart/2005/8/layout/bProcess3"/>
    <dgm:cxn modelId="{86CAD632-FF2A-42B8-9660-79C8CF6F2C56}" type="presOf" srcId="{2EED838C-770A-4AC0-9530-E88EA3989CE1}" destId="{6988A430-2D8F-4D34-BBC1-C3C4285F926E}" srcOrd="0" destOrd="0" presId="urn:microsoft.com/office/officeart/2005/8/layout/bProcess3"/>
    <dgm:cxn modelId="{0A004062-0116-4114-9B58-281E1E07D4EE}" type="presOf" srcId="{DCE88287-AA3E-49C2-B674-6D721633B3F3}" destId="{30A71A91-5141-49F2-8C6C-E9B405E44877}" srcOrd="0" destOrd="0" presId="urn:microsoft.com/office/officeart/2005/8/layout/bProcess3"/>
    <dgm:cxn modelId="{93584A63-35EF-47C4-89DF-509B3544F6B9}" type="presOf" srcId="{9E967256-3D7A-4A83-8C0E-F781D0DA464C}" destId="{6E8F09A6-D125-4C62-AEFF-623CAB68218E}" srcOrd="0" destOrd="0" presId="urn:microsoft.com/office/officeart/2005/8/layout/bProcess3"/>
    <dgm:cxn modelId="{FC8AA865-FBDD-4511-9C63-9BE87BF48CB2}" type="presOf" srcId="{11AAB872-EC23-406E-AC31-30E46CC5DB88}" destId="{68233BB4-35B2-4A56-973F-C06A3629988C}" srcOrd="1" destOrd="0" presId="urn:microsoft.com/office/officeart/2005/8/layout/bProcess3"/>
    <dgm:cxn modelId="{A6386C6D-D074-479D-8313-F687E798E596}" type="presOf" srcId="{059F0471-E583-4F81-9B23-DADBC0894092}" destId="{8EE9C23D-1F08-4E81-8FCB-67F5D6116CEC}" srcOrd="1" destOrd="0" presId="urn:microsoft.com/office/officeart/2005/8/layout/bProcess3"/>
    <dgm:cxn modelId="{E04D926E-B945-4601-AE5F-29EE8DAFFA9A}" type="presOf" srcId="{431B2EE3-31E3-4DCC-8DDE-572338E1F36E}" destId="{1FB70203-F8FC-47A8-A449-C44A0934009D}" srcOrd="1" destOrd="0" presId="urn:microsoft.com/office/officeart/2005/8/layout/bProcess3"/>
    <dgm:cxn modelId="{BD4B2375-4138-4EBD-B1BF-2ABBCA728705}" type="presOf" srcId="{F64C32F2-5595-41C7-9FC7-B64929DE4478}" destId="{7CB91548-6FD3-4916-A884-4462C7118082}" srcOrd="0" destOrd="0" presId="urn:microsoft.com/office/officeart/2005/8/layout/bProcess3"/>
    <dgm:cxn modelId="{A3C19C55-896A-494A-8895-B5DF34358850}" type="presOf" srcId="{B3C3356F-AD43-4F61-A70A-28488E3D0113}" destId="{A4E47563-DEF0-42B7-BA07-CE9525916561}" srcOrd="0" destOrd="0" presId="urn:microsoft.com/office/officeart/2005/8/layout/bProcess3"/>
    <dgm:cxn modelId="{A83E377B-526B-487F-99A9-E1086ECFF5C3}" type="presOf" srcId="{2186189D-5188-46A9-A742-779F60B41395}" destId="{9F00CEE8-6764-42A2-A7BC-65D98539A841}" srcOrd="0" destOrd="0" presId="urn:microsoft.com/office/officeart/2005/8/layout/bProcess3"/>
    <dgm:cxn modelId="{745CA48E-B9A2-48C2-9B99-7733995F81C3}" srcId="{DCE88287-AA3E-49C2-B674-6D721633B3F3}" destId="{57A27671-EE3B-41E4-A172-45A6F0851177}" srcOrd="1" destOrd="0" parTransId="{BD81856B-56C7-4E39-8685-FC8E3A7B4A42}" sibTransId="{B3C3356F-AD43-4F61-A70A-28488E3D0113}"/>
    <dgm:cxn modelId="{EAD43996-C37B-4710-BF81-B94447963159}" srcId="{DCE88287-AA3E-49C2-B674-6D721633B3F3}" destId="{2EED838C-770A-4AC0-9530-E88EA3989CE1}" srcOrd="0" destOrd="0" parTransId="{9FA19687-4761-468A-A358-29EA6CD90E3A}" sibTransId="{059F0471-E583-4F81-9B23-DADBC0894092}"/>
    <dgm:cxn modelId="{C74F6E99-65BA-4B15-8FF3-7BF607338E0D}" type="presOf" srcId="{431B2EE3-31E3-4DCC-8DDE-572338E1F36E}" destId="{2BC81CD8-5D7D-4303-9300-BB7DD14F5305}" srcOrd="0" destOrd="0" presId="urn:microsoft.com/office/officeart/2005/8/layout/bProcess3"/>
    <dgm:cxn modelId="{1BC1B7A5-E774-4A7C-B630-2FAE527F6E2D}" srcId="{DCE88287-AA3E-49C2-B674-6D721633B3F3}" destId="{2186189D-5188-46A9-A742-779F60B41395}" srcOrd="2" destOrd="0" parTransId="{48557CE6-96F4-4F7E-85F8-D20ABA75C203}" sibTransId="{EE37138E-E695-445F-8FB7-6794CBA2B66E}"/>
    <dgm:cxn modelId="{2BD257B1-4DAF-44A2-A2B5-D8BA81EA8A68}" type="presOf" srcId="{B3C3356F-AD43-4F61-A70A-28488E3D0113}" destId="{B58D06AC-9B39-4BF2-BC07-C1D5B2E75982}" srcOrd="1" destOrd="0" presId="urn:microsoft.com/office/officeart/2005/8/layout/bProcess3"/>
    <dgm:cxn modelId="{1BAC4FD8-8089-4918-AA10-5BF3FA7D5DB7}" type="presOf" srcId="{E22A4D80-DEBE-44F7-8CE1-B70FCF123718}" destId="{BFA7E171-03F0-4151-85C5-001DCD2EDF86}" srcOrd="0" destOrd="0" presId="urn:microsoft.com/office/officeart/2005/8/layout/bProcess3"/>
    <dgm:cxn modelId="{0474C9DC-2F11-4AC2-8ED7-0DA785FD1E19}" type="presOf" srcId="{57A27671-EE3B-41E4-A172-45A6F0851177}" destId="{E2D5569F-05B6-43A0-9A01-881C19BC51EF}" srcOrd="0" destOrd="0" presId="urn:microsoft.com/office/officeart/2005/8/layout/bProcess3"/>
    <dgm:cxn modelId="{B3CF2FF6-8A9B-4935-B545-974DFCCC2FF8}" type="presOf" srcId="{11AAB872-EC23-406E-AC31-30E46CC5DB88}" destId="{397BF8CF-711A-4909-97D8-E038B74D1BBB}" srcOrd="0" destOrd="0" presId="urn:microsoft.com/office/officeart/2005/8/layout/bProcess3"/>
    <dgm:cxn modelId="{B0AD182A-FCAB-4FB7-A4BF-CB98115E96B5}" type="presParOf" srcId="{30A71A91-5141-49F2-8C6C-E9B405E44877}" destId="{6988A430-2D8F-4D34-BBC1-C3C4285F926E}" srcOrd="0" destOrd="0" presId="urn:microsoft.com/office/officeart/2005/8/layout/bProcess3"/>
    <dgm:cxn modelId="{FCF71FFE-CD02-439F-BF6A-0FB08DAFC181}" type="presParOf" srcId="{30A71A91-5141-49F2-8C6C-E9B405E44877}" destId="{9043A265-047F-4863-913D-D390F1277584}" srcOrd="1" destOrd="0" presId="urn:microsoft.com/office/officeart/2005/8/layout/bProcess3"/>
    <dgm:cxn modelId="{E0BE77F8-015D-4425-A2FC-AB19EF476384}" type="presParOf" srcId="{9043A265-047F-4863-913D-D390F1277584}" destId="{8EE9C23D-1F08-4E81-8FCB-67F5D6116CEC}" srcOrd="0" destOrd="0" presId="urn:microsoft.com/office/officeart/2005/8/layout/bProcess3"/>
    <dgm:cxn modelId="{F04AE60D-EE34-48CB-90AB-452F2EF20235}" type="presParOf" srcId="{30A71A91-5141-49F2-8C6C-E9B405E44877}" destId="{E2D5569F-05B6-43A0-9A01-881C19BC51EF}" srcOrd="2" destOrd="0" presId="urn:microsoft.com/office/officeart/2005/8/layout/bProcess3"/>
    <dgm:cxn modelId="{69483202-45D7-4AD5-AD85-6618DE92B411}" type="presParOf" srcId="{30A71A91-5141-49F2-8C6C-E9B405E44877}" destId="{A4E47563-DEF0-42B7-BA07-CE9525916561}" srcOrd="3" destOrd="0" presId="urn:microsoft.com/office/officeart/2005/8/layout/bProcess3"/>
    <dgm:cxn modelId="{DC382A27-94F9-469D-BC3B-236FF93C6131}" type="presParOf" srcId="{A4E47563-DEF0-42B7-BA07-CE9525916561}" destId="{B58D06AC-9B39-4BF2-BC07-C1D5B2E75982}" srcOrd="0" destOrd="0" presId="urn:microsoft.com/office/officeart/2005/8/layout/bProcess3"/>
    <dgm:cxn modelId="{A2FE9BA9-CC2A-4EC6-8414-F81863BBB25C}" type="presParOf" srcId="{30A71A91-5141-49F2-8C6C-E9B405E44877}" destId="{9F00CEE8-6764-42A2-A7BC-65D98539A841}" srcOrd="4" destOrd="0" presId="urn:microsoft.com/office/officeart/2005/8/layout/bProcess3"/>
    <dgm:cxn modelId="{7B0CE4F4-E403-48F2-B9C8-145855824FC0}" type="presParOf" srcId="{30A71A91-5141-49F2-8C6C-E9B405E44877}" destId="{D781F33F-492A-45EF-B062-420E5787E21C}" srcOrd="5" destOrd="0" presId="urn:microsoft.com/office/officeart/2005/8/layout/bProcess3"/>
    <dgm:cxn modelId="{9A0C44A3-DE92-42B8-80AB-44E7948E4FA8}" type="presParOf" srcId="{D781F33F-492A-45EF-B062-420E5787E21C}" destId="{1D62B532-2745-4FCC-8434-80D3F818A572}" srcOrd="0" destOrd="0" presId="urn:microsoft.com/office/officeart/2005/8/layout/bProcess3"/>
    <dgm:cxn modelId="{E0E887AD-E330-465C-BCD8-4CAED943B2C7}" type="presParOf" srcId="{30A71A91-5141-49F2-8C6C-E9B405E44877}" destId="{7CB91548-6FD3-4916-A884-4462C7118082}" srcOrd="6" destOrd="0" presId="urn:microsoft.com/office/officeart/2005/8/layout/bProcess3"/>
    <dgm:cxn modelId="{BE160D88-101E-47A7-A133-2EDFBFAF1C4F}" type="presParOf" srcId="{30A71A91-5141-49F2-8C6C-E9B405E44877}" destId="{397BF8CF-711A-4909-97D8-E038B74D1BBB}" srcOrd="7" destOrd="0" presId="urn:microsoft.com/office/officeart/2005/8/layout/bProcess3"/>
    <dgm:cxn modelId="{D76C0789-F2D7-48FB-99D7-1796EA4E0D78}" type="presParOf" srcId="{397BF8CF-711A-4909-97D8-E038B74D1BBB}" destId="{68233BB4-35B2-4A56-973F-C06A3629988C}" srcOrd="0" destOrd="0" presId="urn:microsoft.com/office/officeart/2005/8/layout/bProcess3"/>
    <dgm:cxn modelId="{2C223A25-1313-4A5B-B539-4B84BADE90C5}" type="presParOf" srcId="{30A71A91-5141-49F2-8C6C-E9B405E44877}" destId="{6E8F09A6-D125-4C62-AEFF-623CAB68218E}" srcOrd="8" destOrd="0" presId="urn:microsoft.com/office/officeart/2005/8/layout/bProcess3"/>
    <dgm:cxn modelId="{AE2AB051-4B0B-49C4-9074-A94ADA704F35}" type="presParOf" srcId="{30A71A91-5141-49F2-8C6C-E9B405E44877}" destId="{2BC81CD8-5D7D-4303-9300-BB7DD14F5305}" srcOrd="9" destOrd="0" presId="urn:microsoft.com/office/officeart/2005/8/layout/bProcess3"/>
    <dgm:cxn modelId="{A7E8AE50-6722-4E94-A15C-2495424B0817}" type="presParOf" srcId="{2BC81CD8-5D7D-4303-9300-BB7DD14F5305}" destId="{1FB70203-F8FC-47A8-A449-C44A0934009D}" srcOrd="0" destOrd="0" presId="urn:microsoft.com/office/officeart/2005/8/layout/bProcess3"/>
    <dgm:cxn modelId="{3576DB95-407E-4EBC-ACEB-93EC2621CA30}" type="presParOf" srcId="{30A71A91-5141-49F2-8C6C-E9B405E44877}" destId="{BFA7E171-03F0-4151-85C5-001DCD2EDF86}" srcOrd="10" destOrd="0" presId="urn:microsoft.com/office/officeart/2005/8/layout/bProcess3"/>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59BA5C9-DDB2-48CE-8199-37C07A30923A}" type="doc">
      <dgm:prSet loTypeId="urn:microsoft.com/office/officeart/2005/8/layout/bList2" loCatId="list" qsTypeId="urn:microsoft.com/office/officeart/2005/8/quickstyle/simple1" qsCatId="simple" csTypeId="urn:microsoft.com/office/officeart/2005/8/colors/accent1_2" csCatId="accent1" phldr="1"/>
      <dgm:spPr/>
    </dgm:pt>
    <dgm:pt modelId="{9F6B2BC8-F706-48E7-8E44-7480EDA9F7C0}">
      <dgm:prSet phldrT="[Text]" custT="1"/>
      <dgm:spPr/>
      <dgm:t>
        <a:bodyPr/>
        <a:lstStyle/>
        <a:p>
          <a:pPr algn="l">
            <a:lnSpc>
              <a:spcPct val="100000"/>
            </a:lnSpc>
          </a:pPr>
          <a:r>
            <a:rPr lang="en-GB" sz="1800" b="0" i="0" baseline="0">
              <a:latin typeface="+mn-lt"/>
              <a:cs typeface="Arial"/>
            </a:rPr>
            <a:t>Ensure Mandatory training is up to date prior to placement.</a:t>
          </a:r>
        </a:p>
        <a:p>
          <a:pPr algn="l">
            <a:lnSpc>
              <a:spcPct val="100000"/>
            </a:lnSpc>
          </a:pPr>
          <a:r>
            <a:rPr lang="en-GB" sz="1800" b="0" i="0" baseline="0">
              <a:latin typeface="+mn-lt"/>
              <a:cs typeface="Arial"/>
            </a:rPr>
            <a:t>Discuss any issues with </a:t>
          </a:r>
          <a:r>
            <a:rPr lang="en-GB" sz="1800">
              <a:latin typeface="+mn-lt"/>
              <a:cs typeface="Arial"/>
            </a:rPr>
            <a:t>S</a:t>
          </a:r>
          <a:r>
            <a:rPr lang="en-GB" sz="1800" b="0" i="0" baseline="0">
              <a:latin typeface="+mn-lt"/>
              <a:cs typeface="Arial"/>
            </a:rPr>
            <a:t>taf</a:t>
          </a:r>
          <a:r>
            <a:rPr lang="en-GB" sz="1800">
              <a:latin typeface="+mn-lt"/>
              <a:cs typeface="Arial"/>
            </a:rPr>
            <a:t>f Tutor </a:t>
          </a:r>
          <a:endParaRPr lang="en-GB" sz="1800">
            <a:latin typeface="+mn-lt"/>
          </a:endParaRPr>
        </a:p>
      </dgm:t>
    </dgm:pt>
    <dgm:pt modelId="{24E59581-45B9-4A66-9C55-375347151DBD}" type="parTrans" cxnId="{B3303791-6154-4695-AA7B-7F6BD8659093}">
      <dgm:prSet/>
      <dgm:spPr/>
      <dgm:t>
        <a:bodyPr/>
        <a:lstStyle/>
        <a:p>
          <a:endParaRPr lang="en-GB"/>
        </a:p>
      </dgm:t>
    </dgm:pt>
    <dgm:pt modelId="{6B860234-511E-4705-BAF3-EFF3A04FE1F6}" type="sibTrans" cxnId="{B3303791-6154-4695-AA7B-7F6BD8659093}">
      <dgm:prSet/>
      <dgm:spPr/>
      <dgm:t>
        <a:bodyPr/>
        <a:lstStyle/>
        <a:p>
          <a:endParaRPr lang="en-GB"/>
        </a:p>
      </dgm:t>
    </dgm:pt>
    <dgm:pt modelId="{8796A616-FD32-4D90-83B2-22C63E971510}">
      <dgm:prSet phldrT="[Text]" custT="1"/>
      <dgm:spPr/>
      <dgm:t>
        <a:bodyPr/>
        <a:lstStyle/>
        <a:p>
          <a:r>
            <a:rPr lang="en-GB" sz="1800"/>
            <a:t>Familiarise yourself with local policy and procedures, including Covid-19</a:t>
          </a:r>
        </a:p>
      </dgm:t>
    </dgm:pt>
    <dgm:pt modelId="{F8D72E58-8E9F-41B9-98B1-6C8708192062}" type="parTrans" cxnId="{190A1C5D-2322-4CBA-941F-2C41E247BB08}">
      <dgm:prSet/>
      <dgm:spPr/>
      <dgm:t>
        <a:bodyPr/>
        <a:lstStyle/>
        <a:p>
          <a:endParaRPr lang="en-GB"/>
        </a:p>
      </dgm:t>
    </dgm:pt>
    <dgm:pt modelId="{2DB12629-AF36-425C-BAA2-D96582B7AE4D}" type="sibTrans" cxnId="{190A1C5D-2322-4CBA-941F-2C41E247BB08}">
      <dgm:prSet/>
      <dgm:spPr/>
      <dgm:t>
        <a:bodyPr/>
        <a:lstStyle/>
        <a:p>
          <a:endParaRPr lang="en-GB"/>
        </a:p>
      </dgm:t>
    </dgm:pt>
    <dgm:pt modelId="{E5126E09-18DA-4560-A827-C06E0B320AB0}">
      <dgm:prSet phldrT="[Text]" custT="1"/>
      <dgm:spPr/>
      <dgm:t>
        <a:bodyPr/>
        <a:lstStyle/>
        <a:p>
          <a:r>
            <a:rPr lang="en-GB" sz="1800" b="0" i="0" baseline="0">
              <a:latin typeface="+mn-lt"/>
              <a:cs typeface="Arial"/>
            </a:rPr>
            <a:t>Inform Staff Tutor of any reasonable adjustments for practice </a:t>
          </a:r>
          <a:endParaRPr lang="en-GB" sz="1800">
            <a:latin typeface="+mn-lt"/>
          </a:endParaRPr>
        </a:p>
      </dgm:t>
    </dgm:pt>
    <dgm:pt modelId="{CCB7AA33-3EFA-4D27-92C8-5C730C0946AF}" type="parTrans" cxnId="{014FAEB0-61E9-497C-AD1E-5D22E9100207}">
      <dgm:prSet/>
      <dgm:spPr/>
      <dgm:t>
        <a:bodyPr/>
        <a:lstStyle/>
        <a:p>
          <a:endParaRPr lang="en-GB"/>
        </a:p>
      </dgm:t>
    </dgm:pt>
    <dgm:pt modelId="{92CEE85D-7936-43F0-BA0D-E5551498E928}" type="sibTrans" cxnId="{014FAEB0-61E9-497C-AD1E-5D22E9100207}">
      <dgm:prSet/>
      <dgm:spPr/>
      <dgm:t>
        <a:bodyPr/>
        <a:lstStyle/>
        <a:p>
          <a:endParaRPr lang="en-GB"/>
        </a:p>
      </dgm:t>
    </dgm:pt>
    <dgm:pt modelId="{8A7E03E1-FA2B-4CE5-9855-83328661B542}">
      <dgm:prSet custT="1"/>
      <dgm:spPr/>
      <dgm:t>
        <a:bodyPr/>
        <a:lstStyle/>
        <a:p>
          <a:pPr algn="ctr"/>
          <a:r>
            <a:rPr lang="en-GB" sz="2400" b="1"/>
            <a:t>Mandatory Training</a:t>
          </a:r>
        </a:p>
      </dgm:t>
    </dgm:pt>
    <dgm:pt modelId="{38DCDFFC-06C3-4EF9-AE7F-66CC0950D29C}" type="parTrans" cxnId="{707EC065-AC0D-452A-9655-DACFD762FF92}">
      <dgm:prSet/>
      <dgm:spPr/>
      <dgm:t>
        <a:bodyPr/>
        <a:lstStyle/>
        <a:p>
          <a:endParaRPr lang="en-GB"/>
        </a:p>
      </dgm:t>
    </dgm:pt>
    <dgm:pt modelId="{A1324152-70C6-4046-AA00-68CB4750C97C}" type="sibTrans" cxnId="{707EC065-AC0D-452A-9655-DACFD762FF92}">
      <dgm:prSet/>
      <dgm:spPr/>
      <dgm:t>
        <a:bodyPr/>
        <a:lstStyle/>
        <a:p>
          <a:endParaRPr lang="en-GB"/>
        </a:p>
      </dgm:t>
    </dgm:pt>
    <dgm:pt modelId="{2AFC02B1-0264-4C70-B407-22807DC49861}">
      <dgm:prSet custT="1"/>
      <dgm:spPr/>
      <dgm: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Policies and Procedures</a:t>
          </a:r>
        </a:p>
      </dgm:t>
    </dgm:pt>
    <dgm:pt modelId="{D00DC104-F90F-4868-98A8-8945A68D1F57}" type="parTrans" cxnId="{38B00516-11A1-4CAB-96CF-2655FA242C59}">
      <dgm:prSet/>
      <dgm:spPr/>
      <dgm:t>
        <a:bodyPr/>
        <a:lstStyle/>
        <a:p>
          <a:endParaRPr lang="en-GB"/>
        </a:p>
      </dgm:t>
    </dgm:pt>
    <dgm:pt modelId="{60301FC4-FE73-4597-ABC9-D2F34E19649A}" type="sibTrans" cxnId="{38B00516-11A1-4CAB-96CF-2655FA242C59}">
      <dgm:prSet/>
      <dgm:spPr/>
      <dgm:t>
        <a:bodyPr/>
        <a:lstStyle/>
        <a:p>
          <a:endParaRPr lang="en-GB"/>
        </a:p>
      </dgm:t>
    </dgm:pt>
    <dgm:pt modelId="{311FE34C-7201-449B-9BCD-133D6D8A1E22}">
      <dgm:prSet custT="1"/>
      <dgm:spPr/>
      <dgm: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Reasonable adjustments</a:t>
          </a:r>
        </a:p>
      </dgm:t>
    </dgm:pt>
    <dgm:pt modelId="{B397C05A-F9A4-4F6A-A394-161D16C12104}" type="parTrans" cxnId="{4D8C30E8-FB17-4A1A-A6D8-7BFA0F76012D}">
      <dgm:prSet/>
      <dgm:spPr/>
      <dgm:t>
        <a:bodyPr/>
        <a:lstStyle/>
        <a:p>
          <a:endParaRPr lang="en-GB"/>
        </a:p>
      </dgm:t>
    </dgm:pt>
    <dgm:pt modelId="{C5F8406F-AAD5-4732-861C-F3D29EAFFCB7}" type="sibTrans" cxnId="{4D8C30E8-FB17-4A1A-A6D8-7BFA0F76012D}">
      <dgm:prSet/>
      <dgm:spPr/>
      <dgm:t>
        <a:bodyPr/>
        <a:lstStyle/>
        <a:p>
          <a:endParaRPr lang="en-GB"/>
        </a:p>
      </dgm:t>
    </dgm:pt>
    <dgm:pt modelId="{D0EB32F4-EB10-4D06-9A3D-0378855C0237}" type="pres">
      <dgm:prSet presAssocID="{C59BA5C9-DDB2-48CE-8199-37C07A30923A}" presName="diagram" presStyleCnt="0">
        <dgm:presLayoutVars>
          <dgm:dir/>
          <dgm:animLvl val="lvl"/>
          <dgm:resizeHandles val="exact"/>
        </dgm:presLayoutVars>
      </dgm:prSet>
      <dgm:spPr/>
    </dgm:pt>
    <dgm:pt modelId="{183359F3-6EAD-474B-AFE1-B53825A95921}" type="pres">
      <dgm:prSet presAssocID="{9F6B2BC8-F706-48E7-8E44-7480EDA9F7C0}" presName="compNode" presStyleCnt="0"/>
      <dgm:spPr/>
    </dgm:pt>
    <dgm:pt modelId="{14B42F80-DD75-492B-BA18-68C44C0B306D}" type="pres">
      <dgm:prSet presAssocID="{9F6B2BC8-F706-48E7-8E44-7480EDA9F7C0}" presName="childRect" presStyleLbl="bgAcc1" presStyleIdx="0" presStyleCnt="3" custScaleX="112666">
        <dgm:presLayoutVars>
          <dgm:bulletEnabled val="1"/>
        </dgm:presLayoutVars>
      </dgm:prSet>
      <dgm:spPr/>
    </dgm:pt>
    <dgm:pt modelId="{A79708BA-BB73-4E98-8F4B-C42A390D737F}" type="pres">
      <dgm:prSet presAssocID="{9F6B2BC8-F706-48E7-8E44-7480EDA9F7C0}" presName="parentText" presStyleLbl="node1" presStyleIdx="0" presStyleCnt="0">
        <dgm:presLayoutVars>
          <dgm:chMax val="0"/>
          <dgm:bulletEnabled val="1"/>
        </dgm:presLayoutVars>
      </dgm:prSet>
      <dgm:spPr/>
    </dgm:pt>
    <dgm:pt modelId="{2A95404D-F017-4D4B-951F-BDEB74C2E445}" type="pres">
      <dgm:prSet presAssocID="{9F6B2BC8-F706-48E7-8E44-7480EDA9F7C0}" presName="parentRect" presStyleLbl="alignNode1" presStyleIdx="0" presStyleCnt="3" custScaleX="112742" custScaleY="270471"/>
      <dgm:spPr/>
    </dgm:pt>
    <dgm:pt modelId="{A998196D-1C7F-4659-8B8C-BBEF7D00B440}" type="pres">
      <dgm:prSet presAssocID="{9F6B2BC8-F706-48E7-8E44-7480EDA9F7C0}"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561EDCE8-3AC1-4162-BEA0-A198BB0BEB86}" type="pres">
      <dgm:prSet presAssocID="{6B860234-511E-4705-BAF3-EFF3A04FE1F6}" presName="sibTrans" presStyleLbl="sibTrans2D1" presStyleIdx="0" presStyleCnt="0"/>
      <dgm:spPr/>
    </dgm:pt>
    <dgm:pt modelId="{CFCBE965-EB5C-448F-8219-24930E8754F5}" type="pres">
      <dgm:prSet presAssocID="{8796A616-FD32-4D90-83B2-22C63E971510}" presName="compNode" presStyleCnt="0"/>
      <dgm:spPr/>
    </dgm:pt>
    <dgm:pt modelId="{A983E0A0-66E8-48F4-93DC-03737DAFCCF2}" type="pres">
      <dgm:prSet presAssocID="{8796A616-FD32-4D90-83B2-22C63E971510}" presName="childRect" presStyleLbl="bgAcc1" presStyleIdx="1" presStyleCnt="3">
        <dgm:presLayoutVars>
          <dgm:bulletEnabled val="1"/>
        </dgm:presLayoutVars>
      </dgm:prSet>
      <dgm:spPr/>
    </dgm:pt>
    <dgm:pt modelId="{832BE2E3-08A5-498F-A45C-6C379AE6D3C4}" type="pres">
      <dgm:prSet presAssocID="{8796A616-FD32-4D90-83B2-22C63E971510}" presName="parentText" presStyleLbl="node1" presStyleIdx="0" presStyleCnt="0">
        <dgm:presLayoutVars>
          <dgm:chMax val="0"/>
          <dgm:bulletEnabled val="1"/>
        </dgm:presLayoutVars>
      </dgm:prSet>
      <dgm:spPr/>
    </dgm:pt>
    <dgm:pt modelId="{E0DBAF41-B94C-402A-8623-C71C8FB272FD}" type="pres">
      <dgm:prSet presAssocID="{8796A616-FD32-4D90-83B2-22C63E971510}" presName="parentRect" presStyleLbl="alignNode1" presStyleIdx="1" presStyleCnt="3" custScaleY="265092"/>
      <dgm:spPr/>
    </dgm:pt>
    <dgm:pt modelId="{4083FBC8-C5A3-4C80-966B-C37E4B4CFC9E}" type="pres">
      <dgm:prSet presAssocID="{8796A616-FD32-4D90-83B2-22C63E971510}" presName="adorn" presStyleLbl="fgAccFollow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51000" r="-51000"/>
          </a:stretch>
        </a:blipFill>
      </dgm:spPr>
    </dgm:pt>
    <dgm:pt modelId="{949496D8-9E80-40AD-B1A4-288A453BE5EA}" type="pres">
      <dgm:prSet presAssocID="{2DB12629-AF36-425C-BAA2-D96582B7AE4D}" presName="sibTrans" presStyleLbl="sibTrans2D1" presStyleIdx="0" presStyleCnt="0"/>
      <dgm:spPr/>
    </dgm:pt>
    <dgm:pt modelId="{AAF3374E-012B-40D4-ADD1-9B729522B954}" type="pres">
      <dgm:prSet presAssocID="{E5126E09-18DA-4560-A827-C06E0B320AB0}" presName="compNode" presStyleCnt="0"/>
      <dgm:spPr/>
    </dgm:pt>
    <dgm:pt modelId="{EE8C230C-A142-4969-A397-35230AB3A35B}" type="pres">
      <dgm:prSet presAssocID="{E5126E09-18DA-4560-A827-C06E0B320AB0}" presName="childRect" presStyleLbl="bgAcc1" presStyleIdx="2" presStyleCnt="3">
        <dgm:presLayoutVars>
          <dgm:bulletEnabled val="1"/>
        </dgm:presLayoutVars>
      </dgm:prSet>
      <dgm:spPr/>
    </dgm:pt>
    <dgm:pt modelId="{AA815523-2245-4E19-829B-350DB19B9F52}" type="pres">
      <dgm:prSet presAssocID="{E5126E09-18DA-4560-A827-C06E0B320AB0}" presName="parentText" presStyleLbl="node1" presStyleIdx="0" presStyleCnt="0">
        <dgm:presLayoutVars>
          <dgm:chMax val="0"/>
          <dgm:bulletEnabled val="1"/>
        </dgm:presLayoutVars>
      </dgm:prSet>
      <dgm:spPr/>
    </dgm:pt>
    <dgm:pt modelId="{7D5DE05B-637C-408B-B436-FD2AE63DEF76}" type="pres">
      <dgm:prSet presAssocID="{E5126E09-18DA-4560-A827-C06E0B320AB0}" presName="parentRect" presStyleLbl="alignNode1" presStyleIdx="2" presStyleCnt="3" custScaleY="269077"/>
      <dgm:spPr/>
    </dgm:pt>
    <dgm:pt modelId="{0FF70DB8-D4F6-4694-84E0-64E50937A4A8}" type="pres">
      <dgm:prSet presAssocID="{E5126E09-18DA-4560-A827-C06E0B320AB0}" presName="adorn" presStyleLbl="fgAccFollow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62FBEC12-5A48-49E8-BEE5-BF084576F225}" type="presOf" srcId="{E5126E09-18DA-4560-A827-C06E0B320AB0}" destId="{AA815523-2245-4E19-829B-350DB19B9F52}" srcOrd="0" destOrd="0" presId="urn:microsoft.com/office/officeart/2005/8/layout/bList2"/>
    <dgm:cxn modelId="{38B00516-11A1-4CAB-96CF-2655FA242C59}" srcId="{8796A616-FD32-4D90-83B2-22C63E971510}" destId="{2AFC02B1-0264-4C70-B407-22807DC49861}" srcOrd="0" destOrd="0" parTransId="{D00DC104-F90F-4868-98A8-8945A68D1F57}" sibTransId="{60301FC4-FE73-4597-ABC9-D2F34E19649A}"/>
    <dgm:cxn modelId="{1B23FD1E-75BB-454A-9B5F-2097E8BBC064}" type="presOf" srcId="{C59BA5C9-DDB2-48CE-8199-37C07A30923A}" destId="{D0EB32F4-EB10-4D06-9A3D-0378855C0237}" srcOrd="0" destOrd="0" presId="urn:microsoft.com/office/officeart/2005/8/layout/bList2"/>
    <dgm:cxn modelId="{F5C79828-3A00-4513-8F9B-5F015C864E13}" type="presOf" srcId="{2DB12629-AF36-425C-BAA2-D96582B7AE4D}" destId="{949496D8-9E80-40AD-B1A4-288A453BE5EA}" srcOrd="0" destOrd="0" presId="urn:microsoft.com/office/officeart/2005/8/layout/bList2"/>
    <dgm:cxn modelId="{97E9F72A-CEB3-4F06-AAAF-98512D832036}" type="presOf" srcId="{8796A616-FD32-4D90-83B2-22C63E971510}" destId="{E0DBAF41-B94C-402A-8623-C71C8FB272FD}" srcOrd="1" destOrd="0" presId="urn:microsoft.com/office/officeart/2005/8/layout/bList2"/>
    <dgm:cxn modelId="{190A1C5D-2322-4CBA-941F-2C41E247BB08}" srcId="{C59BA5C9-DDB2-48CE-8199-37C07A30923A}" destId="{8796A616-FD32-4D90-83B2-22C63E971510}" srcOrd="1" destOrd="0" parTransId="{F8D72E58-8E9F-41B9-98B1-6C8708192062}" sibTransId="{2DB12629-AF36-425C-BAA2-D96582B7AE4D}"/>
    <dgm:cxn modelId="{B5F7D05D-86A0-4894-B651-9C61DE94FA35}" type="presOf" srcId="{8796A616-FD32-4D90-83B2-22C63E971510}" destId="{832BE2E3-08A5-498F-A45C-6C379AE6D3C4}" srcOrd="0" destOrd="0" presId="urn:microsoft.com/office/officeart/2005/8/layout/bList2"/>
    <dgm:cxn modelId="{EDAFCA60-BC0F-41B9-80BE-43764CC70FEA}" type="presOf" srcId="{9F6B2BC8-F706-48E7-8E44-7480EDA9F7C0}" destId="{2A95404D-F017-4D4B-951F-BDEB74C2E445}" srcOrd="1" destOrd="0" presId="urn:microsoft.com/office/officeart/2005/8/layout/bList2"/>
    <dgm:cxn modelId="{707EC065-AC0D-452A-9655-DACFD762FF92}" srcId="{9F6B2BC8-F706-48E7-8E44-7480EDA9F7C0}" destId="{8A7E03E1-FA2B-4CE5-9855-83328661B542}" srcOrd="0" destOrd="0" parTransId="{38DCDFFC-06C3-4EF9-AE7F-66CC0950D29C}" sibTransId="{A1324152-70C6-4046-AA00-68CB4750C97C}"/>
    <dgm:cxn modelId="{A0163648-ACCF-45A6-A994-9AC9E13B2D6B}" type="presOf" srcId="{2AFC02B1-0264-4C70-B407-22807DC49861}" destId="{A983E0A0-66E8-48F4-93DC-03737DAFCCF2}" srcOrd="0" destOrd="0" presId="urn:microsoft.com/office/officeart/2005/8/layout/bList2"/>
    <dgm:cxn modelId="{C97C3A6D-C971-4793-99DD-7A973B9506E2}" type="presOf" srcId="{9F6B2BC8-F706-48E7-8E44-7480EDA9F7C0}" destId="{A79708BA-BB73-4E98-8F4B-C42A390D737F}" srcOrd="0" destOrd="0" presId="urn:microsoft.com/office/officeart/2005/8/layout/bList2"/>
    <dgm:cxn modelId="{B3303791-6154-4695-AA7B-7F6BD8659093}" srcId="{C59BA5C9-DDB2-48CE-8199-37C07A30923A}" destId="{9F6B2BC8-F706-48E7-8E44-7480EDA9F7C0}" srcOrd="0" destOrd="0" parTransId="{24E59581-45B9-4A66-9C55-375347151DBD}" sibTransId="{6B860234-511E-4705-BAF3-EFF3A04FE1F6}"/>
    <dgm:cxn modelId="{743C24A7-CAA5-4411-8F59-5B26179AED09}" type="presOf" srcId="{6B860234-511E-4705-BAF3-EFF3A04FE1F6}" destId="{561EDCE8-3AC1-4162-BEA0-A198BB0BEB86}" srcOrd="0" destOrd="0" presId="urn:microsoft.com/office/officeart/2005/8/layout/bList2"/>
    <dgm:cxn modelId="{312B14AA-B594-4005-ADA8-CC0D004F4FA7}" type="presOf" srcId="{E5126E09-18DA-4560-A827-C06E0B320AB0}" destId="{7D5DE05B-637C-408B-B436-FD2AE63DEF76}" srcOrd="1" destOrd="0" presId="urn:microsoft.com/office/officeart/2005/8/layout/bList2"/>
    <dgm:cxn modelId="{014FAEB0-61E9-497C-AD1E-5D22E9100207}" srcId="{C59BA5C9-DDB2-48CE-8199-37C07A30923A}" destId="{E5126E09-18DA-4560-A827-C06E0B320AB0}" srcOrd="2" destOrd="0" parTransId="{CCB7AA33-3EFA-4D27-92C8-5C730C0946AF}" sibTransId="{92CEE85D-7936-43F0-BA0D-E5551498E928}"/>
    <dgm:cxn modelId="{0667B6DC-805E-4274-BFDA-33A1AD6036B9}" type="presOf" srcId="{8A7E03E1-FA2B-4CE5-9855-83328661B542}" destId="{14B42F80-DD75-492B-BA18-68C44C0B306D}" srcOrd="0" destOrd="0" presId="urn:microsoft.com/office/officeart/2005/8/layout/bList2"/>
    <dgm:cxn modelId="{4D8C30E8-FB17-4A1A-A6D8-7BFA0F76012D}" srcId="{E5126E09-18DA-4560-A827-C06E0B320AB0}" destId="{311FE34C-7201-449B-9BCD-133D6D8A1E22}" srcOrd="0" destOrd="0" parTransId="{B397C05A-F9A4-4F6A-A394-161D16C12104}" sibTransId="{C5F8406F-AAD5-4732-861C-F3D29EAFFCB7}"/>
    <dgm:cxn modelId="{BF9881F1-73F2-4B2E-9B8E-1A8F6131D050}" type="presOf" srcId="{311FE34C-7201-449B-9BCD-133D6D8A1E22}" destId="{EE8C230C-A142-4969-A397-35230AB3A35B}" srcOrd="0" destOrd="0" presId="urn:microsoft.com/office/officeart/2005/8/layout/bList2"/>
    <dgm:cxn modelId="{AA7413F2-B14E-4595-B894-8FDC0302F209}" type="presParOf" srcId="{D0EB32F4-EB10-4D06-9A3D-0378855C0237}" destId="{183359F3-6EAD-474B-AFE1-B53825A95921}" srcOrd="0" destOrd="0" presId="urn:microsoft.com/office/officeart/2005/8/layout/bList2"/>
    <dgm:cxn modelId="{5DB2E121-A39C-435F-A6C1-01B24DA1BA0A}" type="presParOf" srcId="{183359F3-6EAD-474B-AFE1-B53825A95921}" destId="{14B42F80-DD75-492B-BA18-68C44C0B306D}" srcOrd="0" destOrd="0" presId="urn:microsoft.com/office/officeart/2005/8/layout/bList2"/>
    <dgm:cxn modelId="{F9F50804-30B5-4346-ACC1-5C8726A5D5BA}" type="presParOf" srcId="{183359F3-6EAD-474B-AFE1-B53825A95921}" destId="{A79708BA-BB73-4E98-8F4B-C42A390D737F}" srcOrd="1" destOrd="0" presId="urn:microsoft.com/office/officeart/2005/8/layout/bList2"/>
    <dgm:cxn modelId="{DA69D5F4-7C82-4116-BED1-C1819503C95E}" type="presParOf" srcId="{183359F3-6EAD-474B-AFE1-B53825A95921}" destId="{2A95404D-F017-4D4B-951F-BDEB74C2E445}" srcOrd="2" destOrd="0" presId="urn:microsoft.com/office/officeart/2005/8/layout/bList2"/>
    <dgm:cxn modelId="{20F9C6D0-7D53-47AE-8086-0E95074950FB}" type="presParOf" srcId="{183359F3-6EAD-474B-AFE1-B53825A95921}" destId="{A998196D-1C7F-4659-8B8C-BBEF7D00B440}" srcOrd="3" destOrd="0" presId="urn:microsoft.com/office/officeart/2005/8/layout/bList2"/>
    <dgm:cxn modelId="{F8703683-C3E6-415A-8BA2-087089349F5E}" type="presParOf" srcId="{D0EB32F4-EB10-4D06-9A3D-0378855C0237}" destId="{561EDCE8-3AC1-4162-BEA0-A198BB0BEB86}" srcOrd="1" destOrd="0" presId="urn:microsoft.com/office/officeart/2005/8/layout/bList2"/>
    <dgm:cxn modelId="{CEA810E7-6A45-473E-BC22-2BB1D012A35C}" type="presParOf" srcId="{D0EB32F4-EB10-4D06-9A3D-0378855C0237}" destId="{CFCBE965-EB5C-448F-8219-24930E8754F5}" srcOrd="2" destOrd="0" presId="urn:microsoft.com/office/officeart/2005/8/layout/bList2"/>
    <dgm:cxn modelId="{72AA12B0-7972-499C-A020-17F7DE585468}" type="presParOf" srcId="{CFCBE965-EB5C-448F-8219-24930E8754F5}" destId="{A983E0A0-66E8-48F4-93DC-03737DAFCCF2}" srcOrd="0" destOrd="0" presId="urn:microsoft.com/office/officeart/2005/8/layout/bList2"/>
    <dgm:cxn modelId="{F18A4BEB-2840-48E5-8D7A-743F1A71942D}" type="presParOf" srcId="{CFCBE965-EB5C-448F-8219-24930E8754F5}" destId="{832BE2E3-08A5-498F-A45C-6C379AE6D3C4}" srcOrd="1" destOrd="0" presId="urn:microsoft.com/office/officeart/2005/8/layout/bList2"/>
    <dgm:cxn modelId="{CA2CC204-1078-4622-8F97-4E1961ED6D2D}" type="presParOf" srcId="{CFCBE965-EB5C-448F-8219-24930E8754F5}" destId="{E0DBAF41-B94C-402A-8623-C71C8FB272FD}" srcOrd="2" destOrd="0" presId="urn:microsoft.com/office/officeart/2005/8/layout/bList2"/>
    <dgm:cxn modelId="{1CB470D4-E1A3-46B8-9B5C-0148EB5352E8}" type="presParOf" srcId="{CFCBE965-EB5C-448F-8219-24930E8754F5}" destId="{4083FBC8-C5A3-4C80-966B-C37E4B4CFC9E}" srcOrd="3" destOrd="0" presId="urn:microsoft.com/office/officeart/2005/8/layout/bList2"/>
    <dgm:cxn modelId="{5C59E45C-A5C5-4554-A217-AA7708940B1E}" type="presParOf" srcId="{D0EB32F4-EB10-4D06-9A3D-0378855C0237}" destId="{949496D8-9E80-40AD-B1A4-288A453BE5EA}" srcOrd="3" destOrd="0" presId="urn:microsoft.com/office/officeart/2005/8/layout/bList2"/>
    <dgm:cxn modelId="{8E74C894-1979-4AB0-8EED-2ECAF08015A8}" type="presParOf" srcId="{D0EB32F4-EB10-4D06-9A3D-0378855C0237}" destId="{AAF3374E-012B-40D4-ADD1-9B729522B954}" srcOrd="4" destOrd="0" presId="urn:microsoft.com/office/officeart/2005/8/layout/bList2"/>
    <dgm:cxn modelId="{13C4D564-54C8-4497-BF9A-BD4012AE6082}" type="presParOf" srcId="{AAF3374E-012B-40D4-ADD1-9B729522B954}" destId="{EE8C230C-A142-4969-A397-35230AB3A35B}" srcOrd="0" destOrd="0" presId="urn:microsoft.com/office/officeart/2005/8/layout/bList2"/>
    <dgm:cxn modelId="{F2B7D160-2998-4D13-B9D0-794C067CD3CE}" type="presParOf" srcId="{AAF3374E-012B-40D4-ADD1-9B729522B954}" destId="{AA815523-2245-4E19-829B-350DB19B9F52}" srcOrd="1" destOrd="0" presId="urn:microsoft.com/office/officeart/2005/8/layout/bList2"/>
    <dgm:cxn modelId="{E7469A0F-FB28-4420-9120-790E701C14F8}" type="presParOf" srcId="{AAF3374E-012B-40D4-ADD1-9B729522B954}" destId="{7D5DE05B-637C-408B-B436-FD2AE63DEF76}" srcOrd="2" destOrd="0" presId="urn:microsoft.com/office/officeart/2005/8/layout/bList2"/>
    <dgm:cxn modelId="{6A45BBE6-5A1E-4EC5-99AF-11F909D6FBA7}" type="presParOf" srcId="{AAF3374E-012B-40D4-ADD1-9B729522B954}" destId="{0FF70DB8-D4F6-4694-84E0-64E50937A4A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43A265-047F-4863-913D-D390F1277584}">
      <dsp:nvSpPr>
        <dsp:cNvPr id="0" name=""/>
        <dsp:cNvSpPr/>
      </dsp:nvSpPr>
      <dsp:spPr>
        <a:xfrm>
          <a:off x="3060285" y="1331037"/>
          <a:ext cx="898144" cy="91440"/>
        </a:xfrm>
        <a:custGeom>
          <a:avLst/>
          <a:gdLst/>
          <a:ahLst/>
          <a:cxnLst/>
          <a:rect l="0" t="0" r="0" b="0"/>
          <a:pathLst>
            <a:path>
              <a:moveTo>
                <a:pt x="0" y="45775"/>
              </a:moveTo>
              <a:lnTo>
                <a:pt x="466172" y="45775"/>
              </a:lnTo>
              <a:lnTo>
                <a:pt x="466172" y="45720"/>
              </a:lnTo>
              <a:lnTo>
                <a:pt x="898144" y="45720"/>
              </a:lnTo>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486139" y="1373238"/>
        <a:ext cx="46437" cy="7037"/>
      </dsp:txXfrm>
    </dsp:sp>
    <dsp:sp modelId="{6988A430-2D8F-4D34-BBC1-C3C4285F926E}">
      <dsp:nvSpPr>
        <dsp:cNvPr id="0" name=""/>
        <dsp:cNvSpPr/>
      </dsp:nvSpPr>
      <dsp:spPr>
        <a:xfrm>
          <a:off x="5395" y="459805"/>
          <a:ext cx="3056690" cy="1834014"/>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1</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Informal and formal care</a:t>
          </a:r>
        </a:p>
      </dsp:txBody>
      <dsp:txXfrm>
        <a:off x="94924" y="549334"/>
        <a:ext cx="2877632" cy="1654956"/>
      </dsp:txXfrm>
    </dsp:sp>
    <dsp:sp modelId="{A4E47563-DEF0-42B7-BA07-CE9525916561}">
      <dsp:nvSpPr>
        <dsp:cNvPr id="0" name=""/>
        <dsp:cNvSpPr/>
      </dsp:nvSpPr>
      <dsp:spPr>
        <a:xfrm>
          <a:off x="6574684" y="1331037"/>
          <a:ext cx="641612" cy="91440"/>
        </a:xfrm>
        <a:custGeom>
          <a:avLst/>
          <a:gdLst/>
          <a:ahLst/>
          <a:cxnLst/>
          <a:rect l="0" t="0" r="0" b="0"/>
          <a:pathLst>
            <a:path>
              <a:moveTo>
                <a:pt x="0" y="45720"/>
              </a:moveTo>
              <a:lnTo>
                <a:pt x="337906" y="45720"/>
              </a:lnTo>
              <a:lnTo>
                <a:pt x="337906" y="92120"/>
              </a:lnTo>
              <a:lnTo>
                <a:pt x="641612" y="92120"/>
              </a:lnTo>
            </a:path>
          </a:pathLst>
        </a:custGeom>
        <a:noFill/>
        <a:ln w="25400" cap="flat" cmpd="sng" algn="ctr">
          <a:solidFill>
            <a:schemeClr val="bg1"/>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p>
      </dsp:txBody>
      <dsp:txXfrm>
        <a:off x="6878645" y="1373238"/>
        <a:ext cx="33690" cy="7037"/>
      </dsp:txXfrm>
    </dsp:sp>
    <dsp:sp modelId="{E2D5569F-05B6-43A0-9A01-881C19BC51EF}">
      <dsp:nvSpPr>
        <dsp:cNvPr id="0" name=""/>
        <dsp:cNvSpPr/>
      </dsp:nvSpPr>
      <dsp:spPr>
        <a:xfrm>
          <a:off x="3990830" y="459750"/>
          <a:ext cx="2585654" cy="1834014"/>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2</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Sociology of health and social care</a:t>
          </a:r>
        </a:p>
      </dsp:txBody>
      <dsp:txXfrm>
        <a:off x="4080359" y="549279"/>
        <a:ext cx="2406596" cy="1654956"/>
      </dsp:txXfrm>
    </dsp:sp>
    <dsp:sp modelId="{D781F33F-492A-45EF-B062-420E5787E21C}">
      <dsp:nvSpPr>
        <dsp:cNvPr id="0" name=""/>
        <dsp:cNvSpPr/>
      </dsp:nvSpPr>
      <dsp:spPr>
        <a:xfrm>
          <a:off x="1510157" y="2371102"/>
          <a:ext cx="7497542" cy="626093"/>
        </a:xfrm>
        <a:custGeom>
          <a:avLst/>
          <a:gdLst/>
          <a:ahLst/>
          <a:cxnLst/>
          <a:rect l="0" t="0" r="0" b="0"/>
          <a:pathLst>
            <a:path>
              <a:moveTo>
                <a:pt x="7497542" y="0"/>
              </a:moveTo>
              <a:lnTo>
                <a:pt x="7497542" y="330146"/>
              </a:lnTo>
              <a:lnTo>
                <a:pt x="0" y="330146"/>
              </a:lnTo>
              <a:lnTo>
                <a:pt x="0" y="626093"/>
              </a:lnTo>
            </a:path>
          </a:pathLst>
        </a:custGeom>
        <a:noFill/>
        <a:ln w="79375" cap="flat" cmpd="sng" algn="ctr">
          <a:solidFill>
            <a:srgbClr val="F26522"/>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p>
      </dsp:txBody>
      <dsp:txXfrm>
        <a:off x="5070772" y="2680630"/>
        <a:ext cx="376312" cy="7037"/>
      </dsp:txXfrm>
    </dsp:sp>
    <dsp:sp modelId="{9F00CEE8-6764-42A2-A7BC-65D98539A841}">
      <dsp:nvSpPr>
        <dsp:cNvPr id="0" name=""/>
        <dsp:cNvSpPr/>
      </dsp:nvSpPr>
      <dsp:spPr>
        <a:xfrm>
          <a:off x="7248696" y="473413"/>
          <a:ext cx="3518006" cy="1899488"/>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3</a:t>
          </a:r>
          <a:endParaRPr lang="en-GB" sz="1800" b="0" kern="1200">
            <a:solidFill>
              <a:srgbClr val="002060"/>
            </a:solidFill>
          </a:endParaRPr>
        </a:p>
        <a:p>
          <a:pPr marL="0" lvl="0" indent="0" algn="l" defTabSz="800100">
            <a:lnSpc>
              <a:spcPct val="90000"/>
            </a:lnSpc>
            <a:spcBef>
              <a:spcPct val="0"/>
            </a:spcBef>
            <a:spcAft>
              <a:spcPct val="35000"/>
            </a:spcAft>
            <a:buNone/>
          </a:pPr>
          <a:r>
            <a:rPr lang="en-GB" sz="1800" b="0" kern="1200">
              <a:solidFill>
                <a:srgbClr val="002060"/>
              </a:solidFill>
            </a:rPr>
            <a:t>Human development across the life course</a:t>
          </a:r>
        </a:p>
      </dsp:txBody>
      <dsp:txXfrm>
        <a:off x="7341421" y="566138"/>
        <a:ext cx="3332556" cy="1714038"/>
      </dsp:txXfrm>
    </dsp:sp>
    <dsp:sp modelId="{397BF8CF-711A-4909-97D8-E038B74D1BBB}">
      <dsp:nvSpPr>
        <dsp:cNvPr id="0" name=""/>
        <dsp:cNvSpPr/>
      </dsp:nvSpPr>
      <dsp:spPr>
        <a:xfrm>
          <a:off x="3018515" y="3863853"/>
          <a:ext cx="712619" cy="91440"/>
        </a:xfrm>
        <a:custGeom>
          <a:avLst/>
          <a:gdLst/>
          <a:ahLst/>
          <a:cxnLst/>
          <a:rect l="0" t="0" r="0" b="0"/>
          <a:pathLst>
            <a:path>
              <a:moveTo>
                <a:pt x="0" y="45720"/>
              </a:moveTo>
              <a:lnTo>
                <a:pt x="373409" y="45720"/>
              </a:lnTo>
              <a:lnTo>
                <a:pt x="373409" y="84307"/>
              </a:lnTo>
              <a:lnTo>
                <a:pt x="712619" y="84307"/>
              </a:lnTo>
            </a:path>
          </a:pathLst>
        </a:custGeom>
        <a:noFill/>
        <a:ln w="25400" cap="flat" cmpd="sng" algn="ctr">
          <a:solidFill>
            <a:schemeClr val="bg1"/>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solidFill>
              <a:schemeClr val="bg1"/>
            </a:solidFill>
          </a:endParaRPr>
        </a:p>
      </dsp:txBody>
      <dsp:txXfrm>
        <a:off x="3356219" y="3906055"/>
        <a:ext cx="37211" cy="7037"/>
      </dsp:txXfrm>
    </dsp:sp>
    <dsp:sp modelId="{7CB91548-6FD3-4916-A884-4462C7118082}">
      <dsp:nvSpPr>
        <dsp:cNvPr id="0" name=""/>
        <dsp:cNvSpPr/>
      </dsp:nvSpPr>
      <dsp:spPr>
        <a:xfrm>
          <a:off x="0" y="3029595"/>
          <a:ext cx="3020315" cy="1759956"/>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4</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Context and structure of health and social care</a:t>
          </a:r>
        </a:p>
      </dsp:txBody>
      <dsp:txXfrm>
        <a:off x="85914" y="3115509"/>
        <a:ext cx="2848487" cy="1588128"/>
      </dsp:txXfrm>
    </dsp:sp>
    <dsp:sp modelId="{2BC81CD8-5D7D-4303-9300-BB7DD14F5305}">
      <dsp:nvSpPr>
        <dsp:cNvPr id="0" name=""/>
        <dsp:cNvSpPr/>
      </dsp:nvSpPr>
      <dsp:spPr>
        <a:xfrm>
          <a:off x="7035603" y="3902441"/>
          <a:ext cx="643048" cy="91440"/>
        </a:xfrm>
        <a:custGeom>
          <a:avLst/>
          <a:gdLst/>
          <a:ahLst/>
          <a:cxnLst/>
          <a:rect l="0" t="0" r="0" b="0"/>
          <a:pathLst>
            <a:path>
              <a:moveTo>
                <a:pt x="0" y="45720"/>
              </a:moveTo>
              <a:lnTo>
                <a:pt x="338624" y="45720"/>
              </a:lnTo>
              <a:lnTo>
                <a:pt x="338624" y="69745"/>
              </a:lnTo>
              <a:lnTo>
                <a:pt x="643048" y="69745"/>
              </a:lnTo>
            </a:path>
          </a:pathLst>
        </a:custGeom>
        <a:noFill/>
        <a:ln w="25400" cap="flat" cmpd="sng" algn="ctr">
          <a:solidFill>
            <a:schemeClr val="bg1"/>
          </a:solidFill>
          <a:prstDash val="solid"/>
          <a:miter lim="800000"/>
          <a:tailEnd type="triangle" w="lg" len="me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GB" sz="1200" b="0" kern="1200"/>
        </a:p>
      </dsp:txBody>
      <dsp:txXfrm>
        <a:off x="7340275" y="3944642"/>
        <a:ext cx="33703" cy="7037"/>
      </dsp:txXfrm>
    </dsp:sp>
    <dsp:sp modelId="{6E8F09A6-D125-4C62-AEFF-623CAB68218E}">
      <dsp:nvSpPr>
        <dsp:cNvPr id="0" name=""/>
        <dsp:cNvSpPr/>
      </dsp:nvSpPr>
      <dsp:spPr>
        <a:xfrm>
          <a:off x="3763534" y="3204129"/>
          <a:ext cx="3273868" cy="1488064"/>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5</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Vulnerability and risk</a:t>
          </a:r>
        </a:p>
      </dsp:txBody>
      <dsp:txXfrm>
        <a:off x="3836175" y="3276770"/>
        <a:ext cx="3128586" cy="1342782"/>
      </dsp:txXfrm>
    </dsp:sp>
    <dsp:sp modelId="{BFA7E171-03F0-4151-85C5-001DCD2EDF86}">
      <dsp:nvSpPr>
        <dsp:cNvPr id="0" name=""/>
        <dsp:cNvSpPr/>
      </dsp:nvSpPr>
      <dsp:spPr>
        <a:xfrm>
          <a:off x="7711051" y="3042121"/>
          <a:ext cx="3055651" cy="1860130"/>
        </a:xfrm>
        <a:prstGeom prst="roundRect">
          <a:avLst/>
        </a:prstGeom>
        <a:noFill/>
        <a:ln w="38100" cap="flat" cmpd="sng" algn="ctr">
          <a:solidFill>
            <a:srgbClr val="F2652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b="1" kern="1200">
              <a:solidFill>
                <a:srgbClr val="002060"/>
              </a:solidFill>
            </a:rPr>
            <a:t>Block 6</a:t>
          </a:r>
          <a:endParaRPr lang="en-GB" sz="1800" b="0" kern="1200">
            <a:solidFill>
              <a:srgbClr val="002060"/>
            </a:solidFill>
          </a:endParaRPr>
        </a:p>
        <a:p>
          <a:pPr marL="0" lvl="0" indent="0" algn="ctr" defTabSz="800100">
            <a:lnSpc>
              <a:spcPct val="90000"/>
            </a:lnSpc>
            <a:spcBef>
              <a:spcPct val="0"/>
            </a:spcBef>
            <a:spcAft>
              <a:spcPct val="35000"/>
            </a:spcAft>
            <a:buNone/>
          </a:pPr>
          <a:r>
            <a:rPr lang="en-GB" sz="1800" b="0" kern="1200">
              <a:solidFill>
                <a:srgbClr val="002060"/>
              </a:solidFill>
            </a:rPr>
            <a:t>Digital technologies and innovation</a:t>
          </a:r>
        </a:p>
      </dsp:txBody>
      <dsp:txXfrm>
        <a:off x="7801855" y="3132925"/>
        <a:ext cx="2874043" cy="1678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42F80-DD75-492B-BA18-68C44C0B306D}">
      <dsp:nvSpPr>
        <dsp:cNvPr id="0" name=""/>
        <dsp:cNvSpPr/>
      </dsp:nvSpPr>
      <dsp:spPr>
        <a:xfrm>
          <a:off x="9270" y="1257743"/>
          <a:ext cx="3308293" cy="21919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en-GB" sz="2400" b="1" kern="1200"/>
            <a:t>Mandatory Training</a:t>
          </a:r>
        </a:p>
      </dsp:txBody>
      <dsp:txXfrm>
        <a:off x="60630" y="1309103"/>
        <a:ext cx="3205573" cy="2140580"/>
      </dsp:txXfrm>
    </dsp:sp>
    <dsp:sp modelId="{2A95404D-F017-4D4B-951F-BDEB74C2E445}">
      <dsp:nvSpPr>
        <dsp:cNvPr id="0" name=""/>
        <dsp:cNvSpPr/>
      </dsp:nvSpPr>
      <dsp:spPr>
        <a:xfrm>
          <a:off x="8154" y="2646310"/>
          <a:ext cx="3310525" cy="254928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100000"/>
            </a:lnSpc>
            <a:spcBef>
              <a:spcPct val="0"/>
            </a:spcBef>
            <a:spcAft>
              <a:spcPct val="35000"/>
            </a:spcAft>
            <a:buNone/>
          </a:pPr>
          <a:r>
            <a:rPr lang="en-GB" sz="1800" b="0" i="0" kern="1200" baseline="0">
              <a:latin typeface="+mn-lt"/>
              <a:cs typeface="Arial"/>
            </a:rPr>
            <a:t>Ensure Mandatory training is up to date prior to placement.</a:t>
          </a:r>
        </a:p>
        <a:p>
          <a:pPr marL="0" lvl="0" indent="0" algn="l" defTabSz="800100">
            <a:lnSpc>
              <a:spcPct val="100000"/>
            </a:lnSpc>
            <a:spcBef>
              <a:spcPct val="0"/>
            </a:spcBef>
            <a:spcAft>
              <a:spcPct val="35000"/>
            </a:spcAft>
            <a:buNone/>
          </a:pPr>
          <a:r>
            <a:rPr lang="en-GB" sz="1800" b="0" i="0" kern="1200" baseline="0">
              <a:latin typeface="+mn-lt"/>
              <a:cs typeface="Arial"/>
            </a:rPr>
            <a:t>Discuss any issues with </a:t>
          </a:r>
          <a:r>
            <a:rPr lang="en-GB" sz="1800" kern="1200">
              <a:latin typeface="+mn-lt"/>
              <a:cs typeface="Arial"/>
            </a:rPr>
            <a:t>S</a:t>
          </a:r>
          <a:r>
            <a:rPr lang="en-GB" sz="1800" b="0" i="0" kern="1200" baseline="0">
              <a:latin typeface="+mn-lt"/>
              <a:cs typeface="Arial"/>
            </a:rPr>
            <a:t>taf</a:t>
          </a:r>
          <a:r>
            <a:rPr lang="en-GB" sz="1800" kern="1200">
              <a:latin typeface="+mn-lt"/>
              <a:cs typeface="Arial"/>
            </a:rPr>
            <a:t>f Tutor </a:t>
          </a:r>
          <a:endParaRPr lang="en-GB" sz="1800" kern="1200">
            <a:latin typeface="+mn-lt"/>
          </a:endParaRPr>
        </a:p>
      </dsp:txBody>
      <dsp:txXfrm>
        <a:off x="8154" y="2646310"/>
        <a:ext cx="2331355" cy="2549281"/>
      </dsp:txXfrm>
    </dsp:sp>
    <dsp:sp modelId="{A998196D-1C7F-4659-8B8C-BBEF7D00B440}">
      <dsp:nvSpPr>
        <dsp:cNvPr id="0" name=""/>
        <dsp:cNvSpPr/>
      </dsp:nvSpPr>
      <dsp:spPr>
        <a:xfrm>
          <a:off x="2346164" y="3599397"/>
          <a:ext cx="1027730" cy="10277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83E0A0-66E8-48F4-93DC-03737DAFCCF2}">
      <dsp:nvSpPr>
        <dsp:cNvPr id="0" name=""/>
        <dsp:cNvSpPr/>
      </dsp:nvSpPr>
      <dsp:spPr>
        <a:xfrm>
          <a:off x="3628508" y="1270418"/>
          <a:ext cx="2936372" cy="21919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Policies and Procedures</a:t>
          </a:r>
        </a:p>
      </dsp:txBody>
      <dsp:txXfrm>
        <a:off x="3679868" y="1321778"/>
        <a:ext cx="2833652" cy="2140580"/>
      </dsp:txXfrm>
    </dsp:sp>
    <dsp:sp modelId="{E0DBAF41-B94C-402A-8623-C71C8FB272FD}">
      <dsp:nvSpPr>
        <dsp:cNvPr id="0" name=""/>
        <dsp:cNvSpPr/>
      </dsp:nvSpPr>
      <dsp:spPr>
        <a:xfrm>
          <a:off x="3628508" y="2684334"/>
          <a:ext cx="2936372" cy="24985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kern="1200"/>
            <a:t>Familiarise yourself with local policy and procedures, including Covid-19</a:t>
          </a:r>
        </a:p>
      </dsp:txBody>
      <dsp:txXfrm>
        <a:off x="3628508" y="2684334"/>
        <a:ext cx="2067868" cy="2498582"/>
      </dsp:txXfrm>
    </dsp:sp>
    <dsp:sp modelId="{4083FBC8-C5A3-4C80-966B-C37E4B4CFC9E}">
      <dsp:nvSpPr>
        <dsp:cNvPr id="0" name=""/>
        <dsp:cNvSpPr/>
      </dsp:nvSpPr>
      <dsp:spPr>
        <a:xfrm>
          <a:off x="5779442" y="3612071"/>
          <a:ext cx="1027730" cy="10277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1000" r="-51000"/>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8C230C-A142-4969-A397-35230AB3A35B}">
      <dsp:nvSpPr>
        <dsp:cNvPr id="0" name=""/>
        <dsp:cNvSpPr/>
      </dsp:nvSpPr>
      <dsp:spPr>
        <a:xfrm>
          <a:off x="7061786" y="1261028"/>
          <a:ext cx="2936372" cy="2191940"/>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ctr" defTabSz="1066800">
            <a:lnSpc>
              <a:spcPct val="90000"/>
            </a:lnSpc>
            <a:spcBef>
              <a:spcPct val="0"/>
            </a:spcBef>
            <a:spcAft>
              <a:spcPct val="15000"/>
            </a:spcAft>
            <a:buChar char="•"/>
          </a:pPr>
          <a:r>
            <a:rPr lang="en-GB" sz="2400" b="1" kern="1200">
              <a:solidFill>
                <a:srgbClr val="060645">
                  <a:hueOff val="0"/>
                  <a:satOff val="0"/>
                  <a:lumOff val="0"/>
                  <a:alphaOff val="0"/>
                </a:srgbClr>
              </a:solidFill>
              <a:latin typeface="Poppins"/>
              <a:ea typeface="+mn-ea"/>
              <a:cs typeface="+mn-cs"/>
            </a:rPr>
            <a:t>Reasonable adjustments</a:t>
          </a:r>
        </a:p>
      </dsp:txBody>
      <dsp:txXfrm>
        <a:off x="7113146" y="1312388"/>
        <a:ext cx="2833652" cy="2140580"/>
      </dsp:txXfrm>
    </dsp:sp>
    <dsp:sp modelId="{7D5DE05B-637C-408B-B436-FD2AE63DEF76}">
      <dsp:nvSpPr>
        <dsp:cNvPr id="0" name=""/>
        <dsp:cNvSpPr/>
      </dsp:nvSpPr>
      <dsp:spPr>
        <a:xfrm>
          <a:off x="7061786" y="2656164"/>
          <a:ext cx="2936372" cy="253614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GB" sz="1800" b="0" i="0" kern="1200" baseline="0">
              <a:latin typeface="+mn-lt"/>
              <a:cs typeface="Arial"/>
            </a:rPr>
            <a:t>Inform Staff Tutor of any reasonable adjustments for practice </a:t>
          </a:r>
          <a:endParaRPr lang="en-GB" sz="1800" kern="1200">
            <a:latin typeface="+mn-lt"/>
          </a:endParaRPr>
        </a:p>
      </dsp:txBody>
      <dsp:txXfrm>
        <a:off x="7061786" y="2656164"/>
        <a:ext cx="2067868" cy="2536142"/>
      </dsp:txXfrm>
    </dsp:sp>
    <dsp:sp modelId="{0FF70DB8-D4F6-4694-84E0-64E50937A4A8}">
      <dsp:nvSpPr>
        <dsp:cNvPr id="0" name=""/>
        <dsp:cNvSpPr/>
      </dsp:nvSpPr>
      <dsp:spPr>
        <a:xfrm>
          <a:off x="9212719" y="3602681"/>
          <a:ext cx="1027730" cy="102773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D50AFA1-2D98-83E6-6B45-1BA4EFFA09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F292458-5F54-BBF5-A700-E864B64DF8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BE0FF1-B4C8-4A7A-A50B-9837D279A5B3}" type="datetimeFigureOut">
              <a:rPr lang="en-GB" smtClean="0"/>
              <a:t>04/10/2023</a:t>
            </a:fld>
            <a:endParaRPr lang="en-GB"/>
          </a:p>
        </p:txBody>
      </p:sp>
      <p:sp>
        <p:nvSpPr>
          <p:cNvPr id="4" name="Footer Placeholder 3">
            <a:extLst>
              <a:ext uri="{FF2B5EF4-FFF2-40B4-BE49-F238E27FC236}">
                <a16:creationId xmlns:a16="http://schemas.microsoft.com/office/drawing/2014/main" id="{0D685C0A-89EE-3D17-E818-2781A8FCA1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159F12D-2392-5BCA-470C-1326218C7E5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D0D4E1-3C06-412A-A8F6-CECF698F9984}" type="slidenum">
              <a:rPr lang="en-GB" smtClean="0"/>
              <a:t>‹#›</a:t>
            </a:fld>
            <a:endParaRPr lang="en-GB"/>
          </a:p>
        </p:txBody>
      </p:sp>
    </p:spTree>
    <p:extLst>
      <p:ext uri="{BB962C8B-B14F-4D97-AF65-F5344CB8AC3E}">
        <p14:creationId xmlns:p14="http://schemas.microsoft.com/office/powerpoint/2010/main" val="3559814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2FE4-2A89-2C48-B077-AF8EE4693F31}"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CD80B4-3417-B74B-BDCD-C7836226A258}" type="slidenum">
              <a:rPr lang="en-US" smtClean="0"/>
              <a:t>‹#›</a:t>
            </a:fld>
            <a:endParaRPr lang="en-US"/>
          </a:p>
        </p:txBody>
      </p:sp>
    </p:spTree>
    <p:extLst>
      <p:ext uri="{BB962C8B-B14F-4D97-AF65-F5344CB8AC3E}">
        <p14:creationId xmlns:p14="http://schemas.microsoft.com/office/powerpoint/2010/main" val="583720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a:t>
            </a:fld>
            <a:endParaRPr lang="en-US"/>
          </a:p>
        </p:txBody>
      </p:sp>
    </p:spTree>
    <p:extLst>
      <p:ext uri="{BB962C8B-B14F-4D97-AF65-F5344CB8AC3E}">
        <p14:creationId xmlns:p14="http://schemas.microsoft.com/office/powerpoint/2010/main" val="2669808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10</a:t>
            </a:fld>
            <a:endParaRPr lang="en-US"/>
          </a:p>
        </p:txBody>
      </p:sp>
    </p:spTree>
    <p:extLst>
      <p:ext uri="{BB962C8B-B14F-4D97-AF65-F5344CB8AC3E}">
        <p14:creationId xmlns:p14="http://schemas.microsoft.com/office/powerpoint/2010/main" val="1251384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11</a:t>
            </a:fld>
            <a:endParaRPr lang="en-US"/>
          </a:p>
        </p:txBody>
      </p:sp>
    </p:spTree>
    <p:extLst>
      <p:ext uri="{BB962C8B-B14F-4D97-AF65-F5344CB8AC3E}">
        <p14:creationId xmlns:p14="http://schemas.microsoft.com/office/powerpoint/2010/main" val="891015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12</a:t>
            </a:fld>
            <a:endParaRPr lang="en-US"/>
          </a:p>
        </p:txBody>
      </p:sp>
    </p:spTree>
    <p:extLst>
      <p:ext uri="{BB962C8B-B14F-4D97-AF65-F5344CB8AC3E}">
        <p14:creationId xmlns:p14="http://schemas.microsoft.com/office/powerpoint/2010/main" val="3375836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13</a:t>
            </a:fld>
            <a:endParaRPr lang="en-US"/>
          </a:p>
        </p:txBody>
      </p:sp>
    </p:spTree>
    <p:extLst>
      <p:ext uri="{BB962C8B-B14F-4D97-AF65-F5344CB8AC3E}">
        <p14:creationId xmlns:p14="http://schemas.microsoft.com/office/powerpoint/2010/main" val="91443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14</a:t>
            </a:fld>
            <a:endParaRPr lang="en-US"/>
          </a:p>
        </p:txBody>
      </p:sp>
    </p:spTree>
    <p:extLst>
      <p:ext uri="{BB962C8B-B14F-4D97-AF65-F5344CB8AC3E}">
        <p14:creationId xmlns:p14="http://schemas.microsoft.com/office/powerpoint/2010/main" val="348412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15</a:t>
            </a:fld>
            <a:endParaRPr lang="en-US"/>
          </a:p>
        </p:txBody>
      </p:sp>
    </p:spTree>
    <p:extLst>
      <p:ext uri="{BB962C8B-B14F-4D97-AF65-F5344CB8AC3E}">
        <p14:creationId xmlns:p14="http://schemas.microsoft.com/office/powerpoint/2010/main" val="2358211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Students can submit a dummy TMA by</a:t>
            </a:r>
            <a:r>
              <a:rPr lang="en-GB" baseline="0"/>
              <a:t> following guidance reached from the link on their module website labelled ‘online TMA/EMA service’.</a:t>
            </a:r>
            <a:r>
              <a:rPr lang="en-GB"/>
              <a:t> </a:t>
            </a:r>
            <a:r>
              <a:rPr lang="en-GB" baseline="0"/>
              <a:t> This</a:t>
            </a:r>
            <a:r>
              <a:rPr lang="en-GB"/>
              <a:t>  checks</a:t>
            </a:r>
            <a:r>
              <a:rPr lang="en-GB" baseline="0"/>
              <a:t> they are using the system correctly, </a:t>
            </a:r>
            <a:r>
              <a:rPr lang="en-GB"/>
              <a:t>the</a:t>
            </a:r>
            <a:r>
              <a:rPr lang="en-GB" baseline="0"/>
              <a:t> tutor </a:t>
            </a:r>
            <a:r>
              <a:rPr lang="en-GB"/>
              <a:t>collects</a:t>
            </a:r>
            <a:r>
              <a:rPr lang="en-GB" baseline="0"/>
              <a:t> the dummy TMA and </a:t>
            </a:r>
            <a:r>
              <a:rPr lang="en-GB"/>
              <a:t>returns</a:t>
            </a:r>
            <a:r>
              <a:rPr lang="en-GB" baseline="0"/>
              <a:t> it to the student </a:t>
            </a:r>
            <a:r>
              <a:rPr lang="en-GB"/>
              <a:t>- </a:t>
            </a:r>
            <a:r>
              <a:rPr lang="en-GB" baseline="0"/>
              <a:t>student can also test the ‘Collect’ element of the system.</a:t>
            </a:r>
            <a:endParaRPr lang="en-GB" baseline="0">
              <a:cs typeface="Calibri"/>
            </a:endParaRPr>
          </a:p>
          <a:p>
            <a:endParaRPr lang="en-GB" baseline="0"/>
          </a:p>
          <a:p>
            <a:r>
              <a:rPr lang="en-GB" baseline="0"/>
              <a:t>Students </a:t>
            </a:r>
            <a:r>
              <a:rPr lang="en-GB"/>
              <a:t>must check</a:t>
            </a:r>
            <a:r>
              <a:rPr lang="en-GB" baseline="0"/>
              <a:t> their study calendars and Assessment resources, both</a:t>
            </a:r>
            <a:r>
              <a:rPr lang="en-GB"/>
              <a:t> </a:t>
            </a:r>
            <a:r>
              <a:rPr lang="en-GB" baseline="0"/>
              <a:t> give</a:t>
            </a:r>
            <a:r>
              <a:rPr lang="en-GB"/>
              <a:t> </a:t>
            </a:r>
            <a:r>
              <a:rPr lang="en-GB" baseline="0"/>
              <a:t> dates for submitting TMAs or interactive computer marked assignments.</a:t>
            </a:r>
            <a:endParaRPr lang="en-GB" baseline="0">
              <a:cs typeface="Calibri"/>
            </a:endParaRPr>
          </a:p>
          <a:p>
            <a:endParaRPr lang="en-GB" baseline="0"/>
          </a:p>
          <a:p>
            <a:r>
              <a:rPr lang="en-GB" baseline="0"/>
              <a:t>This enables them to plan ahead </a:t>
            </a:r>
            <a:r>
              <a:rPr lang="en-GB"/>
              <a:t>to </a:t>
            </a:r>
            <a:r>
              <a:rPr lang="en-GB" baseline="0"/>
              <a:t>allow sufficient time to complete </a:t>
            </a:r>
            <a:r>
              <a:rPr lang="en-GB"/>
              <a:t>required</a:t>
            </a:r>
            <a:r>
              <a:rPr lang="en-GB" baseline="0"/>
              <a:t> learning before tackling assignments.</a:t>
            </a:r>
            <a:r>
              <a:rPr lang="en-GB"/>
              <a:t> </a:t>
            </a:r>
            <a:r>
              <a:rPr lang="en-GB" baseline="0"/>
              <a:t> It also enables flexibility so that where a student is going to be </a:t>
            </a:r>
            <a:r>
              <a:rPr lang="en-GB"/>
              <a:t>e.g. on</a:t>
            </a:r>
            <a:r>
              <a:rPr lang="en-GB" baseline="0"/>
              <a:t> annual leave at the time of handing in an assignment they can complete </a:t>
            </a:r>
            <a:r>
              <a:rPr lang="en-GB"/>
              <a:t>and submit in advance</a:t>
            </a:r>
            <a:r>
              <a:rPr lang="en-GB" baseline="0"/>
              <a:t>.</a:t>
            </a:r>
            <a:endParaRPr lang="en-GB" baseline="0">
              <a:cs typeface="Calibri"/>
            </a:endParaRPr>
          </a:p>
          <a:p>
            <a:endParaRPr lang="en-GB" baseline="0"/>
          </a:p>
          <a:p>
            <a:r>
              <a:rPr lang="en-GB" baseline="0"/>
              <a:t>Most TMAs have detailed guidance and it is essential</a:t>
            </a:r>
            <a:r>
              <a:rPr lang="en-GB"/>
              <a:t> </a:t>
            </a:r>
            <a:r>
              <a:rPr lang="en-GB" baseline="0"/>
              <a:t>students read all the guidance and don’t just attempt to respond to the assignment question, using their own interpretation of what is required.</a:t>
            </a:r>
            <a:r>
              <a:rPr lang="en-GB"/>
              <a:t>  </a:t>
            </a:r>
            <a:endParaRPr lang="en-GB" baseline="0">
              <a:cs typeface="Calibri"/>
            </a:endParaRPr>
          </a:p>
          <a:p>
            <a:endParaRPr lang="en-GB" baseline="0"/>
          </a:p>
          <a:p>
            <a:r>
              <a:rPr lang="en-GB" baseline="0"/>
              <a:t>Students </a:t>
            </a:r>
            <a:r>
              <a:rPr lang="en-GB"/>
              <a:t>are </a:t>
            </a:r>
            <a:r>
              <a:rPr lang="en-GB" baseline="0"/>
              <a:t>encouraged to look at the marking criteria grid, </a:t>
            </a:r>
            <a:r>
              <a:rPr lang="en-GB"/>
              <a:t>which will </a:t>
            </a:r>
            <a:r>
              <a:rPr lang="en-GB" baseline="0"/>
              <a:t>help them determine for themselves the level of pass they are likely to achieve.</a:t>
            </a:r>
            <a:r>
              <a:rPr lang="en-GB"/>
              <a:t>  </a:t>
            </a:r>
            <a:endParaRPr lang="en-GB" baseline="0">
              <a:cs typeface="Calibri"/>
            </a:endParaRPr>
          </a:p>
          <a:p>
            <a:endParaRPr lang="en-GB" baseline="0"/>
          </a:p>
          <a:p>
            <a:r>
              <a:rPr lang="en-GB" baseline="0"/>
              <a:t>There is good evidence that students do submit the wrong files to the TMA system.</a:t>
            </a:r>
            <a:r>
              <a:rPr lang="en-GB"/>
              <a:t> </a:t>
            </a:r>
            <a:r>
              <a:rPr lang="en-GB" baseline="0"/>
              <a:t> This usually arises from poor file labelling.</a:t>
            </a:r>
            <a:r>
              <a:rPr lang="en-GB"/>
              <a:t>  </a:t>
            </a:r>
            <a:endParaRPr lang="en-GB" baseline="0">
              <a:cs typeface="Calibri"/>
            </a:endParaRPr>
          </a:p>
          <a:p>
            <a:endParaRPr lang="en-GB" baseline="0"/>
          </a:p>
          <a:p>
            <a:r>
              <a:rPr lang="en-GB"/>
              <a:t>There</a:t>
            </a:r>
            <a:r>
              <a:rPr lang="en-GB" baseline="0"/>
              <a:t> are no extensions for EMAs.</a:t>
            </a:r>
            <a:r>
              <a:rPr lang="en-GB"/>
              <a:t> </a:t>
            </a:r>
            <a:r>
              <a:rPr lang="en-GB" baseline="0"/>
              <a:t> If a student has concerns about completing their EMA they should contact their Staff Tutor</a:t>
            </a:r>
            <a:r>
              <a:rPr lang="en-GB"/>
              <a:t> </a:t>
            </a:r>
            <a:r>
              <a:rPr lang="en-GB" baseline="0"/>
              <a:t>to discuss the best way forward.</a:t>
            </a:r>
            <a:r>
              <a:rPr lang="en-GB"/>
              <a:t> </a:t>
            </a:r>
            <a:endParaRPr lang="en-GB">
              <a:cs typeface="Calibri"/>
            </a:endParaRPr>
          </a:p>
          <a:p>
            <a:r>
              <a:rPr lang="en-GB"/>
              <a:t> </a:t>
            </a:r>
          </a:p>
          <a:p>
            <a:r>
              <a:rPr lang="en-GB"/>
              <a:t>If </a:t>
            </a:r>
            <a:r>
              <a:rPr lang="en-GB" baseline="0"/>
              <a:t>students need additional support and advice at any time about</a:t>
            </a:r>
            <a:r>
              <a:rPr lang="en-GB"/>
              <a:t> </a:t>
            </a:r>
            <a:r>
              <a:rPr lang="en-GB" baseline="0"/>
              <a:t>assignments they should contact their module tutor.</a:t>
            </a:r>
            <a:r>
              <a:rPr lang="en-GB"/>
              <a:t> </a:t>
            </a:r>
            <a:r>
              <a:rPr lang="en-GB" baseline="0"/>
              <a:t> Emphasise that it is not the role of their mentor or their practice tutor to advise them about their assignments.</a:t>
            </a:r>
            <a:r>
              <a:rPr lang="en-GB"/>
              <a:t>  </a:t>
            </a:r>
            <a:endParaRPr lang="en-GB">
              <a:cs typeface="Calibri"/>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16</a:t>
            </a:fld>
            <a:endParaRPr lang="en-US"/>
          </a:p>
        </p:txBody>
      </p:sp>
    </p:spTree>
    <p:extLst>
      <p:ext uri="{BB962C8B-B14F-4D97-AF65-F5344CB8AC3E}">
        <p14:creationId xmlns:p14="http://schemas.microsoft.com/office/powerpoint/2010/main" val="38536903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 PT role in placements – this is an OU staff member. </a:t>
            </a:r>
          </a:p>
          <a:p>
            <a:r>
              <a:rPr lang="en-GB"/>
              <a:t>PT will contact the student, arrange an introductory meeting and meet once per placement. PAI in 2</a:t>
            </a:r>
            <a:r>
              <a:rPr lang="en-GB" baseline="30000"/>
              <a:t>nd</a:t>
            </a:r>
            <a:r>
              <a:rPr lang="en-GB"/>
              <a:t> placement in each stage. </a:t>
            </a:r>
          </a:p>
        </p:txBody>
      </p:sp>
      <p:sp>
        <p:nvSpPr>
          <p:cNvPr id="4" name="Slide Number Placeholder 3"/>
          <p:cNvSpPr>
            <a:spLocks noGrp="1"/>
          </p:cNvSpPr>
          <p:nvPr>
            <p:ph type="sldNum" sz="quarter" idx="5"/>
          </p:nvPr>
        </p:nvSpPr>
        <p:spPr/>
        <p:txBody>
          <a:bodyPr/>
          <a:lstStyle/>
          <a:p>
            <a:fld id="{8CCD80B4-3417-B74B-BDCD-C7836226A258}" type="slidenum">
              <a:rPr lang="en-US" smtClean="0"/>
              <a:t>17</a:t>
            </a:fld>
            <a:endParaRPr lang="en-US"/>
          </a:p>
        </p:txBody>
      </p:sp>
    </p:spTree>
    <p:extLst>
      <p:ext uri="{BB962C8B-B14F-4D97-AF65-F5344CB8AC3E}">
        <p14:creationId xmlns:p14="http://schemas.microsoft.com/office/powerpoint/2010/main" val="3715371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18</a:t>
            </a:fld>
            <a:endParaRPr lang="en-US"/>
          </a:p>
        </p:txBody>
      </p:sp>
    </p:spTree>
    <p:extLst>
      <p:ext uri="{BB962C8B-B14F-4D97-AF65-F5344CB8AC3E}">
        <p14:creationId xmlns:p14="http://schemas.microsoft.com/office/powerpoint/2010/main" val="3363753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a:t>
            </a:r>
            <a:r>
              <a:rPr lang="en-GB" baseline="0"/>
              <a:t> that the number of hours they work as a HCA will have been agreed with them by their employer.  This varies among all nursing students because of their own circumstances and the requirements of their employer.  </a:t>
            </a:r>
          </a:p>
          <a:p>
            <a:endParaRPr lang="en-GB" baseline="0"/>
          </a:p>
          <a:p>
            <a:r>
              <a:rPr lang="en-GB" baseline="0"/>
              <a:t>In order to stay on track it is important that the required number of practice hours for a practice period is completed within that period.  However, in exceptional circumstances there will be some flexibility.  Changes to arrangements must be discussed with their Practice Tutor and may be referred on to the ST.</a:t>
            </a:r>
          </a:p>
          <a:p>
            <a:endParaRPr lang="en-GB" baseline="0"/>
          </a:p>
          <a:p>
            <a:r>
              <a:rPr lang="en-GB" baseline="0"/>
              <a:t>Students must complete nursing practice hours across all days of the week and must also work some weekends.  They should aim to complete one Saturday or Sunday per practice learning period.</a:t>
            </a:r>
          </a:p>
          <a:p>
            <a:endParaRPr lang="en-GB" baseline="0"/>
          </a:p>
          <a:p>
            <a:r>
              <a:rPr lang="en-GB" baseline="0"/>
              <a:t>If students have allocated theory days, they must make effective use of this time.  It is not acceptable to have an allocated theory day and then work a bank shift for another part of their organisation or elsewhere.  This is fraudulent and the student could find himself or herself being disciplined by their employer, with a potential to lose their HCA job and therefore their ability to continue with their nursing studies.  Some students complete their theory hours entirely in their own time, so again need to be organised with the way in which they use this time.</a:t>
            </a:r>
          </a:p>
          <a:p>
            <a:endParaRPr lang="en-GB" baseline="0"/>
          </a:p>
          <a:p>
            <a:r>
              <a:rPr lang="en-GB" baseline="0"/>
              <a:t>Annual leave is always negotiated with their line manager.  Annual leave on the study calendar is indicative only and does not have to be taken during the weeks indicated.  Annual leave is also indicated on the practice learning pathways.  Students should aim to negotiate weeks of leave within practice learning periods as indicated in the pathways in order to stay on track with completing their leave.</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19</a:t>
            </a:fld>
            <a:endParaRPr lang="en-US"/>
          </a:p>
        </p:txBody>
      </p:sp>
    </p:spTree>
    <p:extLst>
      <p:ext uri="{BB962C8B-B14F-4D97-AF65-F5344CB8AC3E}">
        <p14:creationId xmlns:p14="http://schemas.microsoft.com/office/powerpoint/2010/main" val="172747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2</a:t>
            </a:fld>
            <a:endParaRPr lang="en-US"/>
          </a:p>
        </p:txBody>
      </p:sp>
    </p:spTree>
    <p:extLst>
      <p:ext uri="{BB962C8B-B14F-4D97-AF65-F5344CB8AC3E}">
        <p14:creationId xmlns:p14="http://schemas.microsoft.com/office/powerpoint/2010/main" val="2085269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20</a:t>
            </a:fld>
            <a:endParaRPr lang="en-US"/>
          </a:p>
        </p:txBody>
      </p:sp>
    </p:spTree>
    <p:extLst>
      <p:ext uri="{BB962C8B-B14F-4D97-AF65-F5344CB8AC3E}">
        <p14:creationId xmlns:p14="http://schemas.microsoft.com/office/powerpoint/2010/main" val="1038311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21</a:t>
            </a:fld>
            <a:endParaRPr lang="en-US"/>
          </a:p>
        </p:txBody>
      </p:sp>
    </p:spTree>
    <p:extLst>
      <p:ext uri="{BB962C8B-B14F-4D97-AF65-F5344CB8AC3E}">
        <p14:creationId xmlns:p14="http://schemas.microsoft.com/office/powerpoint/2010/main" val="2573860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Being</a:t>
            </a:r>
            <a:r>
              <a:rPr lang="en-GB" baseline="0"/>
              <a:t> supernumerary enables students to capitalise on learning opportunities as and when they arise.</a:t>
            </a:r>
          </a:p>
          <a:p>
            <a:endParaRPr lang="en-GB"/>
          </a:p>
          <a:p>
            <a:r>
              <a:rPr lang="en-GB" baseline="0"/>
              <a:t>As HCAs they often have to escort patients to other services for investigations or interventions.</a:t>
            </a:r>
            <a:r>
              <a:rPr lang="en-GB"/>
              <a:t> </a:t>
            </a:r>
            <a:r>
              <a:rPr lang="en-GB" baseline="0"/>
              <a:t> However, having safely delivered patients they then have to return to their team or ward.</a:t>
            </a:r>
            <a:r>
              <a:rPr lang="en-GB"/>
              <a:t>  </a:t>
            </a:r>
          </a:p>
          <a:p>
            <a:endParaRPr lang="en-GB" baseline="0">
              <a:cs typeface="Calibri" panose="020F0502020204030204"/>
            </a:endParaRPr>
          </a:p>
          <a:p>
            <a:r>
              <a:rPr lang="en-GB" baseline="0"/>
              <a:t>As a nursing student, this is an opportunity to find out more about the investigation, watch what happens, ask for explanations about results etc.</a:t>
            </a:r>
            <a:r>
              <a:rPr lang="en-GB"/>
              <a:t> </a:t>
            </a:r>
            <a:r>
              <a:rPr lang="en-GB" baseline="0"/>
              <a:t> Or see the interventions delivered by other healthcare practitioners.</a:t>
            </a:r>
            <a:r>
              <a:rPr lang="en-GB"/>
              <a:t> </a:t>
            </a:r>
            <a:r>
              <a:rPr lang="en-GB" baseline="0"/>
              <a:t> </a:t>
            </a:r>
            <a:r>
              <a:rPr lang="en-GB"/>
              <a:t>This</a:t>
            </a:r>
            <a:r>
              <a:rPr lang="en-GB" baseline="0"/>
              <a:t> helps them to gain a holistic understanding of the patient’s condition and needs.</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22</a:t>
            </a:fld>
            <a:endParaRPr lang="en-US"/>
          </a:p>
        </p:txBody>
      </p:sp>
    </p:spTree>
    <p:extLst>
      <p:ext uri="{BB962C8B-B14F-4D97-AF65-F5344CB8AC3E}">
        <p14:creationId xmlns:p14="http://schemas.microsoft.com/office/powerpoint/2010/main" val="3553295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Highlight</a:t>
            </a:r>
            <a:r>
              <a:rPr lang="en-GB" baseline="0"/>
              <a:t> that the number of hours they work as a HCA will have been agreed with them by their employer.  This varies among all nursing students because of their own circumstances and the requirements of their employer.  </a:t>
            </a:r>
          </a:p>
          <a:p>
            <a:endParaRPr lang="en-GB" baseline="0"/>
          </a:p>
          <a:p>
            <a:r>
              <a:rPr lang="en-GB" baseline="0"/>
              <a:t>In order to stay on track it is important that the required number of practice hours for a practice period is completed within that period.  However, in exceptional circumstances there will be some flexibility.  Changes to arrangements must be discussed with their Practice Tutor and may be referred on to the ST.</a:t>
            </a:r>
          </a:p>
          <a:p>
            <a:endParaRPr lang="en-GB" baseline="0"/>
          </a:p>
          <a:p>
            <a:r>
              <a:rPr lang="en-GB" baseline="0"/>
              <a:t>Students must complete nursing practice hours across all days of the week and must also work some weekends.  They should aim to complete one Saturday or Sunday per practice learning period.</a:t>
            </a:r>
          </a:p>
          <a:p>
            <a:endParaRPr lang="en-GB" baseline="0"/>
          </a:p>
          <a:p>
            <a:r>
              <a:rPr lang="en-GB" baseline="0"/>
              <a:t>If students have allocated theory days, they must make effective use of this time.  It is not acceptable to have an allocated theory day and then work a bank shift for another part of their organisation or elsewhere.  This is fraudulent and the student could find himself or herself being disciplined by their employer, with a potential to lose their HCA job and therefore their ability to continue with their nursing studies.  Some students complete their theory hours entirely in their own time, so again need to be organised with the way in which they use this time.</a:t>
            </a:r>
          </a:p>
          <a:p>
            <a:endParaRPr lang="en-GB" baseline="0"/>
          </a:p>
          <a:p>
            <a:r>
              <a:rPr lang="en-GB" baseline="0"/>
              <a:t>Annual leave is always negotiated with their line manager.  Annual leave on the study calendar is indicative only and does not have to be taken during the weeks indicated.  Annual leave is also indicated on the practice learning pathways.  Students should aim to negotiate weeks of leave within practice learning periods as indicated in the pathways in order to stay on track with completing their leave.</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23</a:t>
            </a:fld>
            <a:endParaRPr lang="en-US"/>
          </a:p>
        </p:txBody>
      </p:sp>
    </p:spTree>
    <p:extLst>
      <p:ext uri="{BB962C8B-B14F-4D97-AF65-F5344CB8AC3E}">
        <p14:creationId xmlns:p14="http://schemas.microsoft.com/office/powerpoint/2010/main" val="1078363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24</a:t>
            </a:fld>
            <a:endParaRPr lang="en-US"/>
          </a:p>
        </p:txBody>
      </p:sp>
    </p:spTree>
    <p:extLst>
      <p:ext uri="{BB962C8B-B14F-4D97-AF65-F5344CB8AC3E}">
        <p14:creationId xmlns:p14="http://schemas.microsoft.com/office/powerpoint/2010/main" val="40094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25</a:t>
            </a:fld>
            <a:endParaRPr lang="en-US"/>
          </a:p>
        </p:txBody>
      </p:sp>
    </p:spTree>
    <p:extLst>
      <p:ext uri="{BB962C8B-B14F-4D97-AF65-F5344CB8AC3E}">
        <p14:creationId xmlns:p14="http://schemas.microsoft.com/office/powerpoint/2010/main" val="48654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26</a:t>
            </a:fld>
            <a:endParaRPr lang="en-US"/>
          </a:p>
        </p:txBody>
      </p:sp>
    </p:spTree>
    <p:extLst>
      <p:ext uri="{BB962C8B-B14F-4D97-AF65-F5344CB8AC3E}">
        <p14:creationId xmlns:p14="http://schemas.microsoft.com/office/powerpoint/2010/main" val="1203260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a:p>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27</a:t>
            </a:fld>
            <a:endParaRPr lang="en-US"/>
          </a:p>
        </p:txBody>
      </p:sp>
    </p:spTree>
    <p:extLst>
      <p:ext uri="{BB962C8B-B14F-4D97-AF65-F5344CB8AC3E}">
        <p14:creationId xmlns:p14="http://schemas.microsoft.com/office/powerpoint/2010/main" val="380415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b="0" i="0" u="none" strike="noStrike" dirty="0">
                <a:solidFill>
                  <a:srgbClr val="000000"/>
                </a:solidFill>
                <a:effectLst/>
                <a:latin typeface="Calibri" panose="020F0502020204030204" pitchFamily="34" charset="0"/>
              </a:rPr>
              <a:t>This is the start of your journey toward professional registration with the Nursing and Midwifery Council.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The programme offers adult, mental health, children &amp; young people and learning disability pathways. </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r>
              <a:rPr lang="en-GB" b="0" i="0" u="none" strike="noStrike" dirty="0">
                <a:solidFill>
                  <a:srgbClr val="000000"/>
                </a:solidFill>
                <a:effectLst/>
                <a:latin typeface="Calibri" panose="020F0502020204030204" pitchFamily="34" charset="0"/>
              </a:rPr>
              <a:t>In May 2018, the Nursing and Midwifery Council (NMC) published, Future Nurse, Standards of proficiency for registered nurses: </a:t>
            </a:r>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The programme has been designed to apply across all four fields of nursing practice (adult, children &amp; young people, learning disabilities, mental health) and across all care settings.</a:t>
            </a:r>
            <a:r>
              <a:rPr lang="en-GB" sz="1800" b="0" i="0" dirty="0">
                <a:solidFill>
                  <a:srgbClr val="000000"/>
                </a:solidFill>
                <a:effectLst/>
                <a:latin typeface="Calibri" panose="020F0502020204030204" pitchFamily="34" charset="0"/>
              </a:rPr>
              <a:t>​</a:t>
            </a:r>
            <a:endParaRPr lang="en-GB"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Registered nurses must be able to meet person-centred, holistic care needs of all individuals across the lifespan including mental, physical, cognitive or behavioural health challenges.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GB" sz="1800" b="0" i="0" u="none" strike="noStrike" dirty="0">
                <a:solidFill>
                  <a:srgbClr val="000000"/>
                </a:solidFill>
                <a:effectLst/>
                <a:latin typeface="Calibri" panose="020F0502020204030204" pitchFamily="34" charset="0"/>
              </a:rPr>
              <a:t> You will have opportunities to learn in placement experiences and gain insight in these beyond your own field of practice.  </a:t>
            </a:r>
            <a:r>
              <a:rPr lang="en-US" sz="1800" b="0" i="0" dirty="0">
                <a:solidFill>
                  <a:srgbClr val="000000"/>
                </a:solidFill>
                <a:effectLst/>
                <a:latin typeface="Calibri" panose="020F0502020204030204" pitchFamily="34" charset="0"/>
              </a:rPr>
              <a:t>​</a:t>
            </a:r>
            <a:endParaRPr lang="en-US" sz="1800" b="0" i="0" dirty="0">
              <a:solidFill>
                <a:srgbClr val="444444"/>
              </a:solidFill>
              <a:effectLst/>
              <a:latin typeface="Arial" panose="020B0604020202020204" pitchFamily="34" charset="0"/>
            </a:endParaRPr>
          </a:p>
          <a:p>
            <a:pPr algn="l" rtl="0" fontAlgn="base">
              <a:buFont typeface="Arial" panose="020B0604020202020204" pitchFamily="34" charset="0"/>
              <a:buNone/>
            </a:pPr>
            <a:endParaRPr lang="en-GB" sz="1800" b="0" i="0" dirty="0">
              <a:solidFill>
                <a:srgbClr val="444444"/>
              </a:solidFill>
              <a:effectLst/>
              <a:latin typeface="Arial" panose="020B0604020202020204" pitchFamily="34" charset="0"/>
            </a:endParaRPr>
          </a:p>
          <a:p>
            <a:pPr algn="l" rtl="0" fontAlgn="base"/>
            <a:r>
              <a:rPr lang="en-GB" b="0" i="0" dirty="0">
                <a:solidFill>
                  <a:srgbClr val="000000"/>
                </a:solidFill>
                <a:effectLst/>
                <a:latin typeface="Calibri" panose="020F0502020204030204" pitchFamily="34" charset="0"/>
              </a:rPr>
              <a:t>​</a:t>
            </a:r>
            <a:endParaRPr lang="en-GB" b="0" i="0" dirty="0">
              <a:solidFill>
                <a:srgbClr val="444444"/>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fld id="{8CCD80B4-3417-B74B-BDCD-C7836226A258}" type="slidenum">
              <a:rPr lang="en-US" smtClean="0"/>
              <a:t>3</a:t>
            </a:fld>
            <a:endParaRPr lang="en-US"/>
          </a:p>
        </p:txBody>
      </p:sp>
    </p:spTree>
    <p:extLst>
      <p:ext uri="{BB962C8B-B14F-4D97-AF65-F5344CB8AC3E}">
        <p14:creationId xmlns:p14="http://schemas.microsoft.com/office/powerpoint/2010/main" val="1440321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4</a:t>
            </a:fld>
            <a:endParaRPr lang="en-US"/>
          </a:p>
        </p:txBody>
      </p:sp>
    </p:spTree>
    <p:extLst>
      <p:ext uri="{BB962C8B-B14F-4D97-AF65-F5344CB8AC3E}">
        <p14:creationId xmlns:p14="http://schemas.microsoft.com/office/powerpoint/2010/main" val="277993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fld id="{8CCD80B4-3417-B74B-BDCD-C7836226A258}" type="slidenum">
              <a:rPr lang="en-US" smtClean="0"/>
              <a:t>5</a:t>
            </a:fld>
            <a:endParaRPr lang="en-US"/>
          </a:p>
        </p:txBody>
      </p:sp>
    </p:spTree>
    <p:extLst>
      <p:ext uri="{BB962C8B-B14F-4D97-AF65-F5344CB8AC3E}">
        <p14:creationId xmlns:p14="http://schemas.microsoft.com/office/powerpoint/2010/main" val="117315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a:t> </a:t>
            </a:r>
            <a:r>
              <a:rPr lang="en-GB" b="0" i="0" u="none" strike="noStrike">
                <a:solidFill>
                  <a:srgbClr val="000000"/>
                </a:solidFill>
                <a:effectLst/>
                <a:latin typeface="Calibri" panose="020F0502020204030204" pitchFamily="34" charset="0"/>
              </a:rPr>
              <a:t>You can think of these as virtual meeting rooms, where you can talk (by voice or text) to other students and tutors, and see material shared by the tutor, have a go at online polls, contribute your thoughts and ideas in discussions and sometimes work in small groups with other students.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6</a:t>
            </a:fld>
            <a:endParaRPr lang="en-US"/>
          </a:p>
        </p:txBody>
      </p:sp>
    </p:spTree>
    <p:extLst>
      <p:ext uri="{BB962C8B-B14F-4D97-AF65-F5344CB8AC3E}">
        <p14:creationId xmlns:p14="http://schemas.microsoft.com/office/powerpoint/2010/main" val="403827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r>
              <a:rPr lang="en-GB" b="0" i="0" u="none" strike="noStrike">
                <a:solidFill>
                  <a:srgbClr val="000000"/>
                </a:solidFill>
                <a:effectLst/>
                <a:latin typeface="Calibri" panose="020F0502020204030204" pitchFamily="34" charset="0"/>
              </a:rPr>
              <a:t>When students access the Help Centre tab from </a:t>
            </a:r>
            <a:r>
              <a:rPr lang="en-GB" b="0" i="0" u="none" strike="noStrike" err="1">
                <a:solidFill>
                  <a:srgbClr val="000000"/>
                </a:solidFill>
                <a:effectLst/>
                <a:latin typeface="Calibri" panose="020F0502020204030204" pitchFamily="34" charset="0"/>
              </a:rPr>
              <a:t>StudentHome</a:t>
            </a:r>
            <a:r>
              <a:rPr lang="en-GB" b="0" i="0" u="none" strike="noStrike">
                <a:solidFill>
                  <a:srgbClr val="000000"/>
                </a:solidFill>
                <a:effectLst/>
                <a:latin typeface="Calibri" panose="020F0502020204030204" pitchFamily="34" charset="0"/>
              </a:rPr>
              <a:t>, as well as finding a ‘Search the Help Centre’ box top right, there is also this set of links to different Help topics.  </a:t>
            </a:r>
            <a:endParaRPr lang="en-GB"/>
          </a:p>
          <a:p>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7</a:t>
            </a:fld>
            <a:endParaRPr lang="en-US"/>
          </a:p>
        </p:txBody>
      </p:sp>
    </p:spTree>
    <p:extLst>
      <p:ext uri="{BB962C8B-B14F-4D97-AF65-F5344CB8AC3E}">
        <p14:creationId xmlns:p14="http://schemas.microsoft.com/office/powerpoint/2010/main" val="781102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US" sz="1800" b="0" i="0">
                <a:solidFill>
                  <a:srgbClr val="000000"/>
                </a:solidFill>
                <a:effectLst/>
                <a:latin typeface="Calibri" panose="020F0502020204030204" pitchFamily="34" charset="0"/>
              </a:rPr>
              <a:t>For those who are </a:t>
            </a:r>
            <a:r>
              <a:rPr lang="en-US" sz="1800" b="1" i="0">
                <a:solidFill>
                  <a:srgbClr val="000000"/>
                </a:solidFill>
                <a:effectLst/>
                <a:latin typeface="Calibri" panose="020F0502020204030204" pitchFamily="34" charset="0"/>
              </a:rPr>
              <a:t>not</a:t>
            </a:r>
            <a:r>
              <a:rPr lang="en-US" sz="1800" b="0" i="0">
                <a:solidFill>
                  <a:srgbClr val="000000"/>
                </a:solidFill>
                <a:effectLst/>
                <a:latin typeface="Calibri" panose="020F0502020204030204" pitchFamily="34" charset="0"/>
              </a:rPr>
              <a:t> starting on K102. Credit transfer (RPL) = successful study at another institution that can be used towards OU study. Credit migration = previous achievement of K101/102 etc.  </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8</a:t>
            </a:fld>
            <a:endParaRPr lang="en-US"/>
          </a:p>
        </p:txBody>
      </p:sp>
    </p:spTree>
    <p:extLst>
      <p:ext uri="{BB962C8B-B14F-4D97-AF65-F5344CB8AC3E}">
        <p14:creationId xmlns:p14="http://schemas.microsoft.com/office/powerpoint/2010/main" val="3936364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r>
              <a:rPr lang="en-US" sz="1800" b="0" i="0">
                <a:solidFill>
                  <a:srgbClr val="000000"/>
                </a:solidFill>
                <a:effectLst/>
                <a:latin typeface="Calibri" panose="020F0502020204030204" pitchFamily="34" charset="0"/>
              </a:rPr>
              <a:t>Open Studio – real time discussions</a:t>
            </a:r>
            <a:endParaRPr lang="en-GB"/>
          </a:p>
        </p:txBody>
      </p:sp>
      <p:sp>
        <p:nvSpPr>
          <p:cNvPr id="4" name="Slide Number Placeholder 3"/>
          <p:cNvSpPr>
            <a:spLocks noGrp="1"/>
          </p:cNvSpPr>
          <p:nvPr>
            <p:ph type="sldNum" sz="quarter" idx="5"/>
          </p:nvPr>
        </p:nvSpPr>
        <p:spPr/>
        <p:txBody>
          <a:bodyPr/>
          <a:lstStyle/>
          <a:p>
            <a:fld id="{8CCD80B4-3417-B74B-BDCD-C7836226A258}" type="slidenum">
              <a:rPr lang="en-US" smtClean="0"/>
              <a:t>9</a:t>
            </a:fld>
            <a:endParaRPr lang="en-US"/>
          </a:p>
        </p:txBody>
      </p:sp>
    </p:spTree>
    <p:extLst>
      <p:ext uri="{BB962C8B-B14F-4D97-AF65-F5344CB8AC3E}">
        <p14:creationId xmlns:p14="http://schemas.microsoft.com/office/powerpoint/2010/main" val="3887823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8" y="0"/>
            <a:ext cx="6098726" cy="38100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800">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10" name="Picture 9" descr="Icon&#10;&#10;Description automatically generated with medium confidence">
            <a:extLst>
              <a:ext uri="{FF2B5EF4-FFF2-40B4-BE49-F238E27FC236}">
                <a16:creationId xmlns:a16="http://schemas.microsoft.com/office/drawing/2014/main" id="{0828ED38-053B-074D-A6A5-1C9374EA7F4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3810000"/>
            <a:ext cx="6096000" cy="3048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4" name="Picture 13">
            <a:extLst>
              <a:ext uri="{FF2B5EF4-FFF2-40B4-BE49-F238E27FC236}">
                <a16:creationId xmlns:a16="http://schemas.microsoft.com/office/drawing/2014/main" id="{41C1F544-4F91-82A6-00C9-2CD07BD90F6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198485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1" y="1"/>
            <a:ext cx="3504968" cy="5119768"/>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15" name="Picture 14" descr="Icon&#10;&#10;Description automatically generated with medium confidence">
            <a:extLst>
              <a:ext uri="{FF2B5EF4-FFF2-40B4-BE49-F238E27FC236}">
                <a16:creationId xmlns:a16="http://schemas.microsoft.com/office/drawing/2014/main" id="{D9A59EDF-990B-8A48-B3FB-ACAE78C6BE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00969" y="0"/>
            <a:ext cx="2599267" cy="5119769"/>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3959552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Title 5">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408207" y="559121"/>
            <a:ext cx="10774418"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408207" y="2431329"/>
            <a:ext cx="9754968"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3705628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6" name="Picture 5">
            <a:extLst>
              <a:ext uri="{FF2B5EF4-FFF2-40B4-BE49-F238E27FC236}">
                <a16:creationId xmlns:a16="http://schemas.microsoft.com/office/drawing/2014/main" id="{56B92F50-9F95-3DD5-BC80-B38EC6643E5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5999622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3" name="Picture 2">
            <a:extLst>
              <a:ext uri="{FF2B5EF4-FFF2-40B4-BE49-F238E27FC236}">
                <a16:creationId xmlns:a16="http://schemas.microsoft.com/office/drawing/2014/main" id="{E277D6D8-AC78-B9F7-2B9D-70AE1B9F403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15915414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descr="Shape&#10;&#10;Description automatically generated">
            <a:extLst>
              <a:ext uri="{FF2B5EF4-FFF2-40B4-BE49-F238E27FC236}">
                <a16:creationId xmlns:a16="http://schemas.microsoft.com/office/drawing/2014/main" id="{78491E11-C10D-5DDF-F581-B813FF83605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F43A8CA1-9DD1-0D60-F71C-90D5A4548D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736677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hqprint">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descr="Shape&#10;&#10;Description automatically generated">
            <a:extLst>
              <a:ext uri="{FF2B5EF4-FFF2-40B4-BE49-F238E27FC236}">
                <a16:creationId xmlns:a16="http://schemas.microsoft.com/office/drawing/2014/main" id="{DC83551F-5FB0-9945-E01E-6CB9436CE2E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C862E787-6039-F5DB-F87C-ED0C7D4CDD9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539330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hqprint">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descr="Shape&#10;&#10;Description automatically generated">
            <a:extLst>
              <a:ext uri="{FF2B5EF4-FFF2-40B4-BE49-F238E27FC236}">
                <a16:creationId xmlns:a16="http://schemas.microsoft.com/office/drawing/2014/main" id="{C0329EC4-43A1-4C93-CC9C-F8056BDA6D4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1001105" y="1676668"/>
            <a:ext cx="9591229" cy="289311"/>
          </a:xfrm>
          <a:prstGeom prst="rect">
            <a:avLst/>
          </a:prstGeom>
        </p:spPr>
        <p:txBody>
          <a:bodyPr>
            <a:noAutofit/>
          </a:bodyPr>
          <a:lstStyle>
            <a:lvl1pPr marL="0" indent="0">
              <a:lnSpc>
                <a:spcPct val="110000"/>
              </a:lnSpc>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1001105" y="2093471"/>
            <a:ext cx="9591229" cy="496800"/>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1001105" y="2668674"/>
            <a:ext cx="9591229" cy="760325"/>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a:extLst>
              <a:ext uri="{FF2B5EF4-FFF2-40B4-BE49-F238E27FC236}">
                <a16:creationId xmlns:a16="http://schemas.microsoft.com/office/drawing/2014/main" id="{BE81E722-B8B9-E502-325F-31CBF388DB7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1382277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3286746" y="156244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887895" y="155887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3286746" y="245933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887895" y="245576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3286746" y="3356225"/>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887895" y="3352659"/>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3286746" y="4249549"/>
            <a:ext cx="7739063" cy="742950"/>
          </a:xfrm>
          <a:prstGeom prst="rect">
            <a:avLst/>
          </a:prstGeom>
          <a:solidFill>
            <a:srgbClr val="E6FAFF"/>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887895" y="4245983"/>
            <a:ext cx="2313071" cy="746515"/>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9882BDE7-FAA7-977F-C7D9-567E642A47A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989407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 List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6" name="Picture 45" descr="Shape&#10;&#10;Description automatically generated">
            <a:extLst>
              <a:ext uri="{FF2B5EF4-FFF2-40B4-BE49-F238E27FC236}">
                <a16:creationId xmlns:a16="http://schemas.microsoft.com/office/drawing/2014/main" id="{D0C3721D-6354-0D00-0D29-E1A27C93E6F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7" name="TextBox 26">
            <a:extLst>
              <a:ext uri="{FF2B5EF4-FFF2-40B4-BE49-F238E27FC236}">
                <a16:creationId xmlns:a16="http://schemas.microsoft.com/office/drawing/2014/main" id="{35565AC2-DB77-DCDB-808B-BF51C9FFA89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8" name="Text Placeholder 11">
            <a:extLst>
              <a:ext uri="{FF2B5EF4-FFF2-40B4-BE49-F238E27FC236}">
                <a16:creationId xmlns:a16="http://schemas.microsoft.com/office/drawing/2014/main" id="{04A903AE-E2D6-5F9D-50A4-1473F9218254}"/>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9" name="Text Placeholder 11">
            <a:extLst>
              <a:ext uri="{FF2B5EF4-FFF2-40B4-BE49-F238E27FC236}">
                <a16:creationId xmlns:a16="http://schemas.microsoft.com/office/drawing/2014/main" id="{CE01E99E-260A-2E00-5A10-B640DA7C8C9E}"/>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8" name="Text Placeholder 4">
            <a:extLst>
              <a:ext uri="{FF2B5EF4-FFF2-40B4-BE49-F238E27FC236}">
                <a16:creationId xmlns:a16="http://schemas.microsoft.com/office/drawing/2014/main" id="{816DAC74-8EE3-1746-99BA-A5E8DA7424EA}"/>
              </a:ext>
            </a:extLst>
          </p:cNvPr>
          <p:cNvSpPr>
            <a:spLocks noGrp="1"/>
          </p:cNvSpPr>
          <p:nvPr>
            <p:ph type="body" sz="quarter" idx="27" hasCustomPrompt="1"/>
          </p:nvPr>
        </p:nvSpPr>
        <p:spPr>
          <a:xfrm>
            <a:off x="3286746" y="156244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9" name="Text Placeholder 11">
            <a:extLst>
              <a:ext uri="{FF2B5EF4-FFF2-40B4-BE49-F238E27FC236}">
                <a16:creationId xmlns:a16="http://schemas.microsoft.com/office/drawing/2014/main" id="{D626BEB0-893F-DB77-7783-7CC66EADF597}"/>
              </a:ext>
            </a:extLst>
          </p:cNvPr>
          <p:cNvSpPr>
            <a:spLocks noGrp="1"/>
          </p:cNvSpPr>
          <p:nvPr>
            <p:ph type="body" sz="quarter" idx="12" hasCustomPrompt="1"/>
          </p:nvPr>
        </p:nvSpPr>
        <p:spPr>
          <a:xfrm>
            <a:off x="887895" y="156244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0" name="Text Placeholder 4">
            <a:extLst>
              <a:ext uri="{FF2B5EF4-FFF2-40B4-BE49-F238E27FC236}">
                <a16:creationId xmlns:a16="http://schemas.microsoft.com/office/drawing/2014/main" id="{034433D2-285A-2138-B801-9350BFC7DFBE}"/>
              </a:ext>
            </a:extLst>
          </p:cNvPr>
          <p:cNvSpPr>
            <a:spLocks noGrp="1"/>
          </p:cNvSpPr>
          <p:nvPr>
            <p:ph type="body" sz="quarter" idx="28" hasCustomPrompt="1"/>
          </p:nvPr>
        </p:nvSpPr>
        <p:spPr>
          <a:xfrm>
            <a:off x="3286746" y="245933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1" name="Text Placeholder 11">
            <a:extLst>
              <a:ext uri="{FF2B5EF4-FFF2-40B4-BE49-F238E27FC236}">
                <a16:creationId xmlns:a16="http://schemas.microsoft.com/office/drawing/2014/main" id="{2B0C5214-C8B5-BB5C-400E-6D335A90D847}"/>
              </a:ext>
            </a:extLst>
          </p:cNvPr>
          <p:cNvSpPr>
            <a:spLocks noGrp="1"/>
          </p:cNvSpPr>
          <p:nvPr>
            <p:ph type="body" sz="quarter" idx="29" hasCustomPrompt="1"/>
          </p:nvPr>
        </p:nvSpPr>
        <p:spPr>
          <a:xfrm>
            <a:off x="887895" y="245933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2" name="Text Placeholder 4">
            <a:extLst>
              <a:ext uri="{FF2B5EF4-FFF2-40B4-BE49-F238E27FC236}">
                <a16:creationId xmlns:a16="http://schemas.microsoft.com/office/drawing/2014/main" id="{08C2F145-D295-DD87-F65F-5B20EF149970}"/>
              </a:ext>
            </a:extLst>
          </p:cNvPr>
          <p:cNvSpPr>
            <a:spLocks noGrp="1"/>
          </p:cNvSpPr>
          <p:nvPr>
            <p:ph type="body" sz="quarter" idx="30" hasCustomPrompt="1"/>
          </p:nvPr>
        </p:nvSpPr>
        <p:spPr>
          <a:xfrm>
            <a:off x="3286746" y="3356225"/>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3" name="Text Placeholder 11">
            <a:extLst>
              <a:ext uri="{FF2B5EF4-FFF2-40B4-BE49-F238E27FC236}">
                <a16:creationId xmlns:a16="http://schemas.microsoft.com/office/drawing/2014/main" id="{F7C453FF-E315-37FD-0D9E-C09E04B12F7A}"/>
              </a:ext>
            </a:extLst>
          </p:cNvPr>
          <p:cNvSpPr>
            <a:spLocks noGrp="1"/>
          </p:cNvSpPr>
          <p:nvPr>
            <p:ph type="body" sz="quarter" idx="31" hasCustomPrompt="1"/>
          </p:nvPr>
        </p:nvSpPr>
        <p:spPr>
          <a:xfrm>
            <a:off x="887895" y="3356225"/>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4" name="Text Placeholder 4">
            <a:extLst>
              <a:ext uri="{FF2B5EF4-FFF2-40B4-BE49-F238E27FC236}">
                <a16:creationId xmlns:a16="http://schemas.microsoft.com/office/drawing/2014/main" id="{F8F9FC77-DF8B-FDB1-2221-949F35B1E2DE}"/>
              </a:ext>
            </a:extLst>
          </p:cNvPr>
          <p:cNvSpPr>
            <a:spLocks noGrp="1"/>
          </p:cNvSpPr>
          <p:nvPr>
            <p:ph type="body" sz="quarter" idx="32" hasCustomPrompt="1"/>
          </p:nvPr>
        </p:nvSpPr>
        <p:spPr>
          <a:xfrm>
            <a:off x="3286746" y="4249549"/>
            <a:ext cx="7739063" cy="742950"/>
          </a:xfrm>
          <a:prstGeom prst="rect">
            <a:avLst/>
          </a:prstGeom>
          <a:solidFill>
            <a:srgbClr val="E8FFF7"/>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F2515635-1F1A-5EC5-9397-A7584981B605}"/>
              </a:ext>
            </a:extLst>
          </p:cNvPr>
          <p:cNvSpPr>
            <a:spLocks noGrp="1"/>
          </p:cNvSpPr>
          <p:nvPr>
            <p:ph type="body" sz="quarter" idx="33" hasCustomPrompt="1"/>
          </p:nvPr>
        </p:nvSpPr>
        <p:spPr>
          <a:xfrm>
            <a:off x="887895" y="4249549"/>
            <a:ext cx="2313071" cy="746515"/>
          </a:xfrm>
          <a:prstGeom prst="rect">
            <a:avLst/>
          </a:prstGeom>
          <a:solidFill>
            <a:srgbClr val="7DFFD3"/>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0038A61E-8EEC-4C75-BEA9-1D778217E5C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6567519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 List - Pink">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CAEB22FC-8717-3ACD-B1AA-0DDD82CD2BF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36" name="TextBox 35">
            <a:extLst>
              <a:ext uri="{FF2B5EF4-FFF2-40B4-BE49-F238E27FC236}">
                <a16:creationId xmlns:a16="http://schemas.microsoft.com/office/drawing/2014/main" id="{4A74F5EC-4A0A-EE9E-CEEC-0C8B1DEDD4A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4" name="Text Placeholder 11">
            <a:extLst>
              <a:ext uri="{FF2B5EF4-FFF2-40B4-BE49-F238E27FC236}">
                <a16:creationId xmlns:a16="http://schemas.microsoft.com/office/drawing/2014/main" id="{9EC74F6E-3E12-4CC9-3CF9-A0A016ADF3D3}"/>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8" name="Text Placeholder 11">
            <a:extLst>
              <a:ext uri="{FF2B5EF4-FFF2-40B4-BE49-F238E27FC236}">
                <a16:creationId xmlns:a16="http://schemas.microsoft.com/office/drawing/2014/main" id="{DAC45FAB-EC84-4094-4E00-5D39E06DC8EF}"/>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7971CCC8-8887-2D6D-F859-840625714F85}"/>
              </a:ext>
            </a:extLst>
          </p:cNvPr>
          <p:cNvSpPr>
            <a:spLocks noGrp="1"/>
          </p:cNvSpPr>
          <p:nvPr>
            <p:ph type="body" sz="quarter" idx="27" hasCustomPrompt="1"/>
          </p:nvPr>
        </p:nvSpPr>
        <p:spPr>
          <a:xfrm>
            <a:off x="3286746" y="156244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93C70281-93BC-78B1-39A7-6A9CC94228F5}"/>
              </a:ext>
            </a:extLst>
          </p:cNvPr>
          <p:cNvSpPr>
            <a:spLocks noGrp="1"/>
          </p:cNvSpPr>
          <p:nvPr>
            <p:ph type="body" sz="quarter" idx="12" hasCustomPrompt="1"/>
          </p:nvPr>
        </p:nvSpPr>
        <p:spPr>
          <a:xfrm>
            <a:off x="887895" y="156244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41913BF3-8DA6-86CE-9297-CF7440C214D0}"/>
              </a:ext>
            </a:extLst>
          </p:cNvPr>
          <p:cNvSpPr>
            <a:spLocks noGrp="1"/>
          </p:cNvSpPr>
          <p:nvPr>
            <p:ph type="body" sz="quarter" idx="28" hasCustomPrompt="1"/>
          </p:nvPr>
        </p:nvSpPr>
        <p:spPr>
          <a:xfrm>
            <a:off x="3286746" y="245933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9" name="Text Placeholder 11">
            <a:extLst>
              <a:ext uri="{FF2B5EF4-FFF2-40B4-BE49-F238E27FC236}">
                <a16:creationId xmlns:a16="http://schemas.microsoft.com/office/drawing/2014/main" id="{F6994FB5-5FB6-3649-0B5C-0DE7371587EE}"/>
              </a:ext>
            </a:extLst>
          </p:cNvPr>
          <p:cNvSpPr>
            <a:spLocks noGrp="1"/>
          </p:cNvSpPr>
          <p:nvPr>
            <p:ph type="body" sz="quarter" idx="29" hasCustomPrompt="1"/>
          </p:nvPr>
        </p:nvSpPr>
        <p:spPr>
          <a:xfrm>
            <a:off x="887895" y="245933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0" name="Text Placeholder 4">
            <a:extLst>
              <a:ext uri="{FF2B5EF4-FFF2-40B4-BE49-F238E27FC236}">
                <a16:creationId xmlns:a16="http://schemas.microsoft.com/office/drawing/2014/main" id="{480BC2B6-2F32-2B89-2F65-DEDFE06C5F29}"/>
              </a:ext>
            </a:extLst>
          </p:cNvPr>
          <p:cNvSpPr>
            <a:spLocks noGrp="1"/>
          </p:cNvSpPr>
          <p:nvPr>
            <p:ph type="body" sz="quarter" idx="30" hasCustomPrompt="1"/>
          </p:nvPr>
        </p:nvSpPr>
        <p:spPr>
          <a:xfrm>
            <a:off x="3286746" y="3356225"/>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3" name="Text Placeholder 11">
            <a:extLst>
              <a:ext uri="{FF2B5EF4-FFF2-40B4-BE49-F238E27FC236}">
                <a16:creationId xmlns:a16="http://schemas.microsoft.com/office/drawing/2014/main" id="{EF834E28-71E5-8B57-FCC7-46E2FEE233DD}"/>
              </a:ext>
            </a:extLst>
          </p:cNvPr>
          <p:cNvSpPr>
            <a:spLocks noGrp="1"/>
          </p:cNvSpPr>
          <p:nvPr>
            <p:ph type="body" sz="quarter" idx="31" hasCustomPrompt="1"/>
          </p:nvPr>
        </p:nvSpPr>
        <p:spPr>
          <a:xfrm>
            <a:off x="887895" y="3356225"/>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1984B553-0CF7-BBE3-8247-C11CDDCFA73B}"/>
              </a:ext>
            </a:extLst>
          </p:cNvPr>
          <p:cNvSpPr>
            <a:spLocks noGrp="1"/>
          </p:cNvSpPr>
          <p:nvPr>
            <p:ph type="body" sz="quarter" idx="32" hasCustomPrompt="1"/>
          </p:nvPr>
        </p:nvSpPr>
        <p:spPr>
          <a:xfrm>
            <a:off x="3286746" y="4249549"/>
            <a:ext cx="7739063" cy="742950"/>
          </a:xfrm>
          <a:prstGeom prst="rect">
            <a:avLst/>
          </a:prstGeom>
          <a:solidFill>
            <a:srgbClr val="FFF3F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9" name="Text Placeholder 11">
            <a:extLst>
              <a:ext uri="{FF2B5EF4-FFF2-40B4-BE49-F238E27FC236}">
                <a16:creationId xmlns:a16="http://schemas.microsoft.com/office/drawing/2014/main" id="{01AC7231-C3AA-8DB0-7055-96197A3F30DA}"/>
              </a:ext>
            </a:extLst>
          </p:cNvPr>
          <p:cNvSpPr>
            <a:spLocks noGrp="1"/>
          </p:cNvSpPr>
          <p:nvPr>
            <p:ph type="body" sz="quarter" idx="33" hasCustomPrompt="1"/>
          </p:nvPr>
        </p:nvSpPr>
        <p:spPr>
          <a:xfrm>
            <a:off x="887895" y="4249549"/>
            <a:ext cx="2313071" cy="746515"/>
          </a:xfrm>
          <a:prstGeom prst="rect">
            <a:avLst/>
          </a:prstGeom>
          <a:solidFill>
            <a:srgbClr val="FFB4FF"/>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50A13F6E-990E-0A78-4C9F-27E409D5E42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647392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3340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50" charset="0"/>
                <a:cs typeface="Poppins" panose="00000500000000000000" pitchFamily="50" charset="0"/>
              </a:defRPr>
            </a:lvl1pPr>
          </a:lstStyle>
          <a:p>
            <a:r>
              <a:rPr lang="en-US"/>
              <a:t>Click icon to add picture</a:t>
            </a:r>
          </a:p>
        </p:txBody>
      </p:sp>
      <p:pic>
        <p:nvPicPr>
          <p:cNvPr id="4" name="Picture 3" descr="Icon&#10;&#10;Description automatically generated">
            <a:extLst>
              <a:ext uri="{FF2B5EF4-FFF2-40B4-BE49-F238E27FC236}">
                <a16:creationId xmlns:a16="http://schemas.microsoft.com/office/drawing/2014/main" id="{6ED31C04-0A53-3A47-8287-081AE26B8A3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6000" y="5334000"/>
            <a:ext cx="6096000" cy="1524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5557585"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408208" y="2431330"/>
            <a:ext cx="5557584"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0" name="Picture 9">
            <a:extLst>
              <a:ext uri="{FF2B5EF4-FFF2-40B4-BE49-F238E27FC236}">
                <a16:creationId xmlns:a16="http://schemas.microsoft.com/office/drawing/2014/main" id="{A5120FCC-CC4A-3A7F-C514-F426FF9B0A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21765947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 / List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1E32E92A-D60B-13B9-30ED-6BA5F1EDCED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D09E5BE0-09DA-15C3-2ADE-E1DB04ED1C1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AA34D264-D08C-0201-6BF1-636745F0544D}"/>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230135D4-803B-4DF5-9DDF-8CFC64C30466}"/>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C9476F1-805D-12F6-C40A-921E21A365D0}"/>
              </a:ext>
            </a:extLst>
          </p:cNvPr>
          <p:cNvSpPr>
            <a:spLocks noGrp="1"/>
          </p:cNvSpPr>
          <p:nvPr>
            <p:ph type="body" sz="quarter" idx="27" hasCustomPrompt="1"/>
          </p:nvPr>
        </p:nvSpPr>
        <p:spPr>
          <a:xfrm>
            <a:off x="3286746" y="156244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F1B542CF-469A-BF23-4EF9-B73FE940A59B}"/>
              </a:ext>
            </a:extLst>
          </p:cNvPr>
          <p:cNvSpPr>
            <a:spLocks noGrp="1"/>
          </p:cNvSpPr>
          <p:nvPr>
            <p:ph type="body" sz="quarter" idx="12" hasCustomPrompt="1"/>
          </p:nvPr>
        </p:nvSpPr>
        <p:spPr>
          <a:xfrm>
            <a:off x="887895" y="156244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AC7EF676-AF43-70E8-FB03-904CA94EC6E6}"/>
              </a:ext>
            </a:extLst>
          </p:cNvPr>
          <p:cNvSpPr>
            <a:spLocks noGrp="1"/>
          </p:cNvSpPr>
          <p:nvPr>
            <p:ph type="body" sz="quarter" idx="28" hasCustomPrompt="1"/>
          </p:nvPr>
        </p:nvSpPr>
        <p:spPr>
          <a:xfrm>
            <a:off x="3286746" y="245933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A31A30F3-E0AB-4333-FC27-1CA81121A4A7}"/>
              </a:ext>
            </a:extLst>
          </p:cNvPr>
          <p:cNvSpPr>
            <a:spLocks noGrp="1"/>
          </p:cNvSpPr>
          <p:nvPr>
            <p:ph type="body" sz="quarter" idx="29" hasCustomPrompt="1"/>
          </p:nvPr>
        </p:nvSpPr>
        <p:spPr>
          <a:xfrm>
            <a:off x="887895" y="245933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CC6F3B42-12FA-AB16-C752-2D3AA399C58E}"/>
              </a:ext>
            </a:extLst>
          </p:cNvPr>
          <p:cNvSpPr>
            <a:spLocks noGrp="1"/>
          </p:cNvSpPr>
          <p:nvPr>
            <p:ph type="body" sz="quarter" idx="30" hasCustomPrompt="1"/>
          </p:nvPr>
        </p:nvSpPr>
        <p:spPr>
          <a:xfrm>
            <a:off x="3286746" y="3356225"/>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3CBCFE3C-98F5-4CBE-B476-7DA12DB92E19}"/>
              </a:ext>
            </a:extLst>
          </p:cNvPr>
          <p:cNvSpPr>
            <a:spLocks noGrp="1"/>
          </p:cNvSpPr>
          <p:nvPr>
            <p:ph type="body" sz="quarter" idx="31" hasCustomPrompt="1"/>
          </p:nvPr>
        </p:nvSpPr>
        <p:spPr>
          <a:xfrm>
            <a:off x="887895" y="3356225"/>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BBBEC787-2362-ECDC-D4F9-5B3386B2171D}"/>
              </a:ext>
            </a:extLst>
          </p:cNvPr>
          <p:cNvSpPr>
            <a:spLocks noGrp="1"/>
          </p:cNvSpPr>
          <p:nvPr>
            <p:ph type="body" sz="quarter" idx="32" hasCustomPrompt="1"/>
          </p:nvPr>
        </p:nvSpPr>
        <p:spPr>
          <a:xfrm>
            <a:off x="3286746" y="4249549"/>
            <a:ext cx="7739063" cy="742950"/>
          </a:xfrm>
          <a:prstGeom prst="rect">
            <a:avLst/>
          </a:prstGeom>
          <a:solidFill>
            <a:srgbClr val="FFFEED"/>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5316AE4E-85A5-6332-E3F9-F94D35286018}"/>
              </a:ext>
            </a:extLst>
          </p:cNvPr>
          <p:cNvSpPr>
            <a:spLocks noGrp="1"/>
          </p:cNvSpPr>
          <p:nvPr>
            <p:ph type="body" sz="quarter" idx="33" hasCustomPrompt="1"/>
          </p:nvPr>
        </p:nvSpPr>
        <p:spPr>
          <a:xfrm>
            <a:off x="887895" y="4249549"/>
            <a:ext cx="2313071" cy="746515"/>
          </a:xfrm>
          <a:prstGeom prst="rect">
            <a:avLst/>
          </a:prstGeom>
          <a:solidFill>
            <a:srgbClr val="FFF488"/>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CCC5A9CB-7D48-8157-98FB-8DDE5742825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527288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descr="Shape&#10;&#10;Description automatically generated">
            <a:extLst>
              <a:ext uri="{FF2B5EF4-FFF2-40B4-BE49-F238E27FC236}">
                <a16:creationId xmlns:a16="http://schemas.microsoft.com/office/drawing/2014/main" id="{C107E3E2-7CA3-497F-C4E8-4ECE3460E5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413915" y="912168"/>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3286746" y="156244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887895" y="156244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3286746" y="245933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887895" y="245933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3286746" y="3356225"/>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887895" y="3356225"/>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3286746" y="4249549"/>
            <a:ext cx="7739063" cy="742950"/>
          </a:xfrm>
          <a:prstGeom prst="rect">
            <a:avLst/>
          </a:prstGeom>
          <a:solidFill>
            <a:srgbClr val="FFF0F3"/>
          </a:solidFill>
        </p:spPr>
        <p:txBody>
          <a:bodyPr lIns="216000" tIns="108000" rIns="216000" bIns="72000"/>
          <a:lstStyle>
            <a:lvl1pPr marL="0" indent="0">
              <a:lnSpc>
                <a:spcPct val="110000"/>
              </a:lnSpc>
              <a:buNone/>
              <a:defRPr sz="1500"/>
            </a:lvl1pPr>
            <a:lvl2pPr marL="457200" indent="0">
              <a:buNone/>
              <a:defRPr/>
            </a:lvl2pPr>
            <a:lvl3pPr marL="914400" indent="0">
              <a:buNone/>
              <a:defRPr/>
            </a:lvl3pPr>
            <a:lvl4pPr marL="1371600" indent="0">
              <a:buNone/>
              <a:defRPr/>
            </a:lvl4pPr>
            <a:lvl5pPr marL="1828800" indent="0">
              <a:buNone/>
              <a:defRPr/>
            </a:lvl5pPr>
          </a:lstStyle>
          <a:p>
            <a:pPr lvl="0"/>
            <a:r>
              <a:rPr lang="en-GB" sz="1500">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887895" y="4249549"/>
            <a:ext cx="2313071" cy="746515"/>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a:extLst>
              <a:ext uri="{FF2B5EF4-FFF2-40B4-BE49-F238E27FC236}">
                <a16:creationId xmlns:a16="http://schemas.microsoft.com/office/drawing/2014/main" id="{79354D40-47DC-D0C5-0F01-EEB0033AE1B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0227138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descr="Shape&#10;&#10;Description automatically generated">
            <a:extLst>
              <a:ext uri="{FF2B5EF4-FFF2-40B4-BE49-F238E27FC236}">
                <a16:creationId xmlns:a16="http://schemas.microsoft.com/office/drawing/2014/main" id="{5BD7FBF3-7226-2149-BBD3-09818517326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842125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6493565" y="2856109"/>
            <a:ext cx="4687053" cy="3221029"/>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descr="Shape&#10;&#10;Description automatically generated">
            <a:extLst>
              <a:ext uri="{FF2B5EF4-FFF2-40B4-BE49-F238E27FC236}">
                <a16:creationId xmlns:a16="http://schemas.microsoft.com/office/drawing/2014/main" id="{0CDFCC4E-7800-CD8E-7918-FDBF10EDE749}"/>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910" y="0"/>
            <a:ext cx="12197909" cy="1551256"/>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1001105" y="1756180"/>
            <a:ext cx="10179513"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413915" y="326028"/>
            <a:ext cx="10766703" cy="497161"/>
          </a:xfrm>
          <a:prstGeom prst="rect">
            <a:avLst/>
          </a:prstGeom>
        </p:spPr>
        <p:txBody>
          <a:bodyPr>
            <a:noAutofit/>
          </a:bodyPr>
          <a:lstStyle>
            <a:lvl1pPr marL="0" indent="0">
              <a:lnSpc>
                <a:spcPct val="110000"/>
              </a:lnSpc>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413915" y="833532"/>
            <a:ext cx="10766703"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303935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3"/>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33737999-24D0-181D-1A61-AC08BB38727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926337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e Chart &amp; Copy - Blu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93273484-F508-2B81-CCEE-DC47E2E8AA6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E7CE728F-49CA-84A7-E5AB-C974D1AEDD7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0714178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e Chart &amp; Copy - Green">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2C2B24-B59D-4045-B95F-60BA9A01695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52BFE576-A66B-7FC2-2AF8-D9E087E5F717}"/>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D86881BD-54AC-7487-0941-5BB9151601CA}"/>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4D97A87F-8E6A-F78D-2518-1700657A7FBA}"/>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2B87BCE-4110-4945-8965-86EF471BD5CF}"/>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45EC8079-8BCF-9E9A-455F-1A5CAC815545}"/>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FE5E9D17-411D-CACE-6EE7-57DAEF36B31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618EF7DC-1E5C-B9D3-A788-F0B8F2A68CC1}"/>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D8397020-D060-3469-F5C7-9C6951DC40D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4034467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e Chart &amp; Copy - Purpl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770BCA8-BFE1-BD4C-8A2B-F873ACAEF214}"/>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14" name="Round Single Corner of Rectangle 6">
            <a:extLst>
              <a:ext uri="{FF2B5EF4-FFF2-40B4-BE49-F238E27FC236}">
                <a16:creationId xmlns:a16="http://schemas.microsoft.com/office/drawing/2014/main" id="{5EE03332-6A33-A4DC-1B53-C8E0ED83CF34}"/>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92594254-34B5-3D2F-8C9E-B4CF5619E4EB}"/>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1CFF534-4266-FB7E-ECB3-915EBA7E4778}"/>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8C870DDD-0474-0E67-8EE1-F6A7B942272B}"/>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AE9ED43E-DEDD-8388-30B6-DA88176A2417}"/>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C195E836-04B5-EA96-187B-20C706FCC954}"/>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AABAC910-D562-B43B-D4A6-4369B25191CE}"/>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6FF0F5AD-4BE6-BBAC-FF77-2F097EAFB74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7490109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e Chart &amp; Copy - Yellow">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B697FB0-A487-634A-AFFC-B0FA0F107723}"/>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15" name="Round Single Corner of Rectangle 6">
            <a:extLst>
              <a:ext uri="{FF2B5EF4-FFF2-40B4-BE49-F238E27FC236}">
                <a16:creationId xmlns:a16="http://schemas.microsoft.com/office/drawing/2014/main" id="{F81D5E62-54E8-91C1-B1DC-3631E16FFAEC}"/>
              </a:ext>
            </a:extLst>
          </p:cNvPr>
          <p:cNvSpPr/>
          <p:nvPr userDrawn="1"/>
        </p:nvSpPr>
        <p:spPr>
          <a:xfrm flipV="1">
            <a:off x="6096000" y="0"/>
            <a:ext cx="6096000" cy="68580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600"/>
              </a:spcAft>
            </a:pPr>
            <a:endParaRPr lang="en-US"/>
          </a:p>
        </p:txBody>
      </p:sp>
      <p:sp>
        <p:nvSpPr>
          <p:cNvPr id="28" name="Text Placeholder 11">
            <a:extLst>
              <a:ext uri="{FF2B5EF4-FFF2-40B4-BE49-F238E27FC236}">
                <a16:creationId xmlns:a16="http://schemas.microsoft.com/office/drawing/2014/main" id="{0AD0970C-6421-A42E-0F95-DCB033DB9EB2}"/>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9" name="Text Placeholder 11">
            <a:extLst>
              <a:ext uri="{FF2B5EF4-FFF2-40B4-BE49-F238E27FC236}">
                <a16:creationId xmlns:a16="http://schemas.microsoft.com/office/drawing/2014/main" id="{66478310-0DF0-9183-8E4A-BBB12EE20402}"/>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3" name="TextBox 32">
            <a:extLst>
              <a:ext uri="{FF2B5EF4-FFF2-40B4-BE49-F238E27FC236}">
                <a16:creationId xmlns:a16="http://schemas.microsoft.com/office/drawing/2014/main" id="{05CD6409-287B-3038-1114-7628DCD1F30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67A0FF1C-9422-2209-7C7A-E0A2D747B0D6}"/>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8F9F0D77-12CE-8ADC-96D3-AC1745EFF62B}"/>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1B19F31F-971E-506B-20EB-7212F8B76305}"/>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B164D58C-7E2C-1D06-ADA7-F5674CBBA5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2048710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descr="Background pattern&#10;&#10;Description automatically generated">
            <a:extLst>
              <a:ext uri="{FF2B5EF4-FFF2-40B4-BE49-F238E27FC236}">
                <a16:creationId xmlns:a16="http://schemas.microsoft.com/office/drawing/2014/main" id="{C4C01CCF-0DB7-F246-ABF2-EC18516A0FB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600"/>
              </a:spcAft>
            </a:pPr>
            <a:endParaRPr lang="en-US"/>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7385AEC4-EBBA-C3A3-FD7A-51462A6741B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9686853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408207" y="559121"/>
            <a:ext cx="10740439" cy="1800200"/>
          </a:xfr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408208" y="3846892"/>
            <a:ext cx="5557584" cy="347039"/>
          </a:xfrm>
        </p:spPr>
        <p:txBody>
          <a:bodyPr>
            <a:noAutofit/>
          </a:bodyPr>
          <a:lstStyle>
            <a:lvl1pPr marL="0" indent="0">
              <a:lnSpc>
                <a:spcPct val="110000"/>
              </a:lnSpc>
              <a:spcBef>
                <a:spcPts val="0"/>
              </a:spcBef>
              <a:buNone/>
              <a:defRPr sz="1600" b="1"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408208" y="4198584"/>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408208" y="4545623"/>
            <a:ext cx="5557584" cy="347039"/>
          </a:xfrm>
        </p:spPr>
        <p:txBody>
          <a:bodyPr>
            <a:noAutofit/>
          </a:bodyPr>
          <a:lstStyle>
            <a:lvl1pPr marL="0" indent="0">
              <a:lnSpc>
                <a:spcPct val="110000"/>
              </a:lnSpc>
              <a:spcBef>
                <a:spcPts val="0"/>
              </a:spcBef>
              <a:buNone/>
              <a:defRPr sz="16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408208" y="2431330"/>
            <a:ext cx="10740438" cy="1305402"/>
          </a:xfrm>
        </p:spPr>
        <p:txBody>
          <a:bodyPr>
            <a:noAutofit/>
          </a:bodyPr>
          <a:lstStyle>
            <a:lvl1pPr marL="0" indent="0">
              <a:lnSpc>
                <a:spcPct val="110000"/>
              </a:lnSpc>
              <a:spcBef>
                <a:spcPts val="0"/>
              </a:spcBef>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6" name="Picture 5">
            <a:extLst>
              <a:ext uri="{FF2B5EF4-FFF2-40B4-BE49-F238E27FC236}">
                <a16:creationId xmlns:a16="http://schemas.microsoft.com/office/drawing/2014/main" id="{29CE6791-6943-5FBB-05FB-1A9D07641C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33572059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5" name="Picture 4">
            <a:extLst>
              <a:ext uri="{FF2B5EF4-FFF2-40B4-BE49-F238E27FC236}">
                <a16:creationId xmlns:a16="http://schemas.microsoft.com/office/drawing/2014/main" id="{F0A5799F-4450-D641-6D3B-A51039A1BA0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594643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l="38895" r="11053"/>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AE20E4E4-97AB-AEA3-6D02-C48C3A3955A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4078553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hqprint">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6096000" cy="6858000"/>
          </a:xfrm>
          <a:prstGeom prst="rect">
            <a:avLst/>
          </a:prstGeom>
        </p:spPr>
      </p:pic>
      <p:sp>
        <p:nvSpPr>
          <p:cNvPr id="7" name="Round Single Corner of Rectangle 6">
            <a:extLst>
              <a:ext uri="{FF2B5EF4-FFF2-40B4-BE49-F238E27FC236}">
                <a16:creationId xmlns:a16="http://schemas.microsoft.com/office/drawing/2014/main" id="{CDACC711-C51A-FB4F-8AD7-5F9DB35F71F3}"/>
              </a:ext>
            </a:extLst>
          </p:cNvPr>
          <p:cNvSpPr/>
          <p:nvPr userDrawn="1"/>
        </p:nvSpPr>
        <p:spPr>
          <a:xfrm flipV="1">
            <a:off x="6096000" y="0"/>
            <a:ext cx="6096000" cy="68580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1001105" y="1676668"/>
            <a:ext cx="4325807" cy="289311"/>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1001105" y="2093471"/>
            <a:ext cx="4325807" cy="49680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rgbClr val="060645"/>
                </a:solidFill>
                <a:latin typeface="Poppins" panose="00000500000000000000" pitchFamily="50" charset="0"/>
                <a:cs typeface="Poppins" panose="00000500000000000000" pitchFamily="50" charset="0"/>
              </a:rPr>
              <a:t>‹#›</a:t>
            </a:fld>
            <a:endParaRPr lang="en-GB" sz="1500">
              <a:solidFill>
                <a:srgbClr val="060645"/>
              </a:solidFill>
              <a:latin typeface="Poppins" panose="00000500000000000000" pitchFamily="50" charset="0"/>
              <a:cs typeface="Poppins" panose="00000500000000000000" pitchFamily="50"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413915" y="404664"/>
            <a:ext cx="4912997"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413915" y="912168"/>
            <a:ext cx="4912997"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1001105" y="2668674"/>
            <a:ext cx="4325807" cy="3041010"/>
          </a:xfrm>
          <a:prstGeom prst="rect">
            <a:avLst/>
          </a:prstGeom>
        </p:spPr>
        <p:txBody>
          <a:bodyPr>
            <a:noAutofit/>
          </a:bodyPr>
          <a:lstStyle>
            <a:lvl1pPr marL="285750" indent="-285750">
              <a:lnSpc>
                <a:spcPct val="110000"/>
              </a:lnSpc>
              <a:spcBef>
                <a:spcPts val="0"/>
              </a:spcBef>
              <a:spcAft>
                <a:spcPts val="600"/>
              </a:spcAft>
              <a:buFontTx/>
              <a:buBlip>
                <a:blip r:embed="rId4"/>
              </a:buBlip>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a:extLst>
              <a:ext uri="{FF2B5EF4-FFF2-40B4-BE49-F238E27FC236}">
                <a16:creationId xmlns:a16="http://schemas.microsoft.com/office/drawing/2014/main" id="{BC375DCD-8A35-6E2A-7777-4913F0D9E3B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4605756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pic>
        <p:nvPicPr>
          <p:cNvPr id="12" name="Picture 11" descr="Shape&#10;&#10;Description automatically generated">
            <a:extLst>
              <a:ext uri="{FF2B5EF4-FFF2-40B4-BE49-F238E27FC236}">
                <a16:creationId xmlns:a16="http://schemas.microsoft.com/office/drawing/2014/main" id="{07E50EC8-E5C7-AD40-90E5-430C56B16F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4" name="TextBox 23">
            <a:extLst>
              <a:ext uri="{FF2B5EF4-FFF2-40B4-BE49-F238E27FC236}">
                <a16:creationId xmlns:a16="http://schemas.microsoft.com/office/drawing/2014/main" id="{522A1E28-041A-B3F5-D5FB-EABC446DAE37}"/>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79E53758-70FE-82C4-D263-CEB4A490DCD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1236022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a:alphaModFix amt="66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229558BF-A54E-47FA-68A6-97DFAB2933C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888213F3-4453-A554-A2A2-1E2477D6A250}"/>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A3F67D83-3C78-2D8B-3E9F-0E71A70E5D4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727310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a:alphaModFix amt="55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9DCE3FF2-F47F-EF71-B12F-36613C1F63D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7" name="TextBox 26">
            <a:extLst>
              <a:ext uri="{FF2B5EF4-FFF2-40B4-BE49-F238E27FC236}">
                <a16:creationId xmlns:a16="http://schemas.microsoft.com/office/drawing/2014/main" id="{228F1C98-6D29-CDD1-9F34-084D00E4780D}"/>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4"/>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23E29D13-EA58-AF0C-F53B-7FE980EA81B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219773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5" name="Picture 14" descr="Shape&#10;&#10;Description automatically generated">
            <a:extLst>
              <a:ext uri="{FF2B5EF4-FFF2-40B4-BE49-F238E27FC236}">
                <a16:creationId xmlns:a16="http://schemas.microsoft.com/office/drawing/2014/main" id="{C8EEEF07-1889-D507-89A8-BB2EE63EB0B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1001105"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1001105"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6288724" y="1676669"/>
            <a:ext cx="4128571" cy="276120"/>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800" b="1"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6288724" y="2093471"/>
            <a:ext cx="4922617" cy="474148"/>
          </a:xfrm>
          <a:prstGeom prst="rect">
            <a:avLst/>
          </a:prstGeom>
        </p:spPr>
        <p:txBody>
          <a:bodyPr>
            <a:noAutofit/>
          </a:bodyPr>
          <a:lstStyle>
            <a:lvl1pPr marL="0" indent="0">
              <a:lnSpc>
                <a:spcPct val="110000"/>
              </a:lnSpc>
              <a:spcBef>
                <a:spcPts val="0"/>
              </a:spcBef>
              <a:spcAft>
                <a:spcPts val="600"/>
              </a:spcAft>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413915" y="404664"/>
            <a:ext cx="10797426"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413915" y="912168"/>
            <a:ext cx="10797426" cy="289311"/>
          </a:xfrm>
          <a:prstGeom prst="rect">
            <a:avLst/>
          </a:prstGeom>
        </p:spPr>
        <p:txBody>
          <a:bodyPr>
            <a:noAutofit/>
          </a:bodyPr>
          <a:lstStyle>
            <a:lvl1pPr marL="0" indent="0">
              <a:lnSpc>
                <a:spcPct val="110000"/>
              </a:lnSpc>
              <a:buFont typeface="Arial" panose="020B0604020202020204" pitchFamily="34" charset="0"/>
              <a:buNone/>
              <a:defRPr sz="20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pic>
        <p:nvPicPr>
          <p:cNvPr id="6" name="Picture 5">
            <a:extLst>
              <a:ext uri="{FF2B5EF4-FFF2-40B4-BE49-F238E27FC236}">
                <a16:creationId xmlns:a16="http://schemas.microsoft.com/office/drawing/2014/main" id="{42839B76-F1F4-ABE0-B271-269A14D89C9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1001105"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5"/>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6288724" y="2642305"/>
            <a:ext cx="4922617" cy="3072695"/>
          </a:xfrm>
          <a:prstGeom prst="rect">
            <a:avLst/>
          </a:prstGeom>
        </p:spPr>
        <p:txBody>
          <a:bodyPr>
            <a:noAutofit/>
          </a:bodyPr>
          <a:lstStyle>
            <a:lvl1pPr marL="228600" indent="-228600">
              <a:lnSpc>
                <a:spcPct val="110000"/>
              </a:lnSpc>
              <a:spcBef>
                <a:spcPts val="0"/>
              </a:spcBef>
              <a:spcAft>
                <a:spcPts val="600"/>
              </a:spcAft>
              <a:buFontTx/>
              <a:buBlip>
                <a:blip r:embed="rId5"/>
              </a:buBlip>
              <a:defRPr sz="1500">
                <a:solidFill>
                  <a:srgbClr val="060645"/>
                </a:solidFill>
                <a:latin typeface="Poppins" pitchFamily="2" charset="77"/>
                <a:cs typeface="Poppins" pitchFamily="2" charset="77"/>
              </a:defRPr>
            </a:lvl1pPr>
            <a:lvl2pPr>
              <a:lnSpc>
                <a:spcPct val="110000"/>
              </a:lnSpc>
              <a:spcBef>
                <a:spcPts val="0"/>
              </a:spcBef>
              <a:spcAft>
                <a:spcPts val="600"/>
              </a:spcAft>
              <a:defRPr sz="1500">
                <a:solidFill>
                  <a:srgbClr val="060645"/>
                </a:solidFill>
                <a:latin typeface="Poppins" pitchFamily="2" charset="77"/>
                <a:cs typeface="Poppins" pitchFamily="2" charset="77"/>
              </a:defRPr>
            </a:lvl2pPr>
            <a:lvl3pPr>
              <a:lnSpc>
                <a:spcPct val="110000"/>
              </a:lnSpc>
              <a:spcBef>
                <a:spcPts val="0"/>
              </a:spcBef>
              <a:spcAft>
                <a:spcPts val="600"/>
              </a:spcAft>
              <a:defRPr sz="1500">
                <a:solidFill>
                  <a:srgbClr val="060645"/>
                </a:solidFill>
                <a:latin typeface="Poppins" pitchFamily="2" charset="77"/>
                <a:cs typeface="Poppins" pitchFamily="2" charset="77"/>
              </a:defRPr>
            </a:lvl3pPr>
            <a:lvl4pPr>
              <a:lnSpc>
                <a:spcPct val="110000"/>
              </a:lnSpc>
              <a:spcBef>
                <a:spcPts val="0"/>
              </a:spcBef>
              <a:spcAft>
                <a:spcPts val="600"/>
              </a:spcAft>
              <a:defRPr sz="1500">
                <a:solidFill>
                  <a:srgbClr val="060645"/>
                </a:solidFill>
                <a:latin typeface="Poppins" pitchFamily="2" charset="77"/>
                <a:cs typeface="Poppins" pitchFamily="2" charset="77"/>
              </a:defRPr>
            </a:lvl4pPr>
            <a:lvl5pPr>
              <a:lnSpc>
                <a:spcPct val="110000"/>
              </a:lnSpc>
              <a:spcBef>
                <a:spcPts val="0"/>
              </a:spcBef>
              <a:spcAft>
                <a:spcPts val="600"/>
              </a:spcAft>
              <a:defRPr sz="1500">
                <a:solidFill>
                  <a:srgbClr val="060645"/>
                </a:solidFill>
                <a:latin typeface="Poppins" pitchFamily="2" charset="77"/>
                <a:cs typeface="Poppi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29783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4" name="Picture 3">
            <a:extLst>
              <a:ext uri="{FF2B5EF4-FFF2-40B4-BE49-F238E27FC236}">
                <a16:creationId xmlns:a16="http://schemas.microsoft.com/office/drawing/2014/main" id="{F3CA3B15-FDB0-6BAF-7722-3ADC97D79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947369735"/>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1">
    <p:spTree>
      <p:nvGrpSpPr>
        <p:cNvPr id="1" name=""/>
        <p:cNvGrpSpPr/>
        <p:nvPr/>
      </p:nvGrpSpPr>
      <p:grpSpPr>
        <a:xfrm>
          <a:off x="0" y="0"/>
          <a:ext cx="0" cy="0"/>
          <a:chOff x="0" y="0"/>
          <a:chExt cx="0" cy="0"/>
        </a:xfrm>
      </p:grpSpPr>
      <p:sp>
        <p:nvSpPr>
          <p:cNvPr id="3" name="Text Placeholder 6">
            <a:extLst>
              <a:ext uri="{FF2B5EF4-FFF2-40B4-BE49-F238E27FC236}">
                <a16:creationId xmlns:a16="http://schemas.microsoft.com/office/drawing/2014/main" id="{CE42D851-F4FE-DD9C-A5B5-B23A9EB91216}"/>
              </a:ext>
            </a:extLst>
          </p:cNvPr>
          <p:cNvSpPr>
            <a:spLocks noGrp="1"/>
          </p:cNvSpPr>
          <p:nvPr>
            <p:ph type="body" sz="quarter" idx="10" hasCustomPrompt="1"/>
          </p:nvPr>
        </p:nvSpPr>
        <p:spPr>
          <a:xfrm>
            <a:off x="340167" y="3124517"/>
            <a:ext cx="7500938" cy="608965"/>
          </a:xfrm>
          <a:prstGeom prst="rect">
            <a:avLst/>
          </a:prstGeom>
        </p:spPr>
        <p:txBody>
          <a:bodyPr/>
          <a:lstStyle>
            <a:lvl1pPr marL="0" indent="0">
              <a:buNone/>
              <a:defRPr sz="44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a:extLst>
              <a:ext uri="{FF2B5EF4-FFF2-40B4-BE49-F238E27FC236}">
                <a16:creationId xmlns:a16="http://schemas.microsoft.com/office/drawing/2014/main" id="{B8D31F90-8357-19E5-2E72-2AA536F883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69676" y="5869939"/>
            <a:ext cx="1397315" cy="609738"/>
          </a:xfrm>
          <a:prstGeom prst="rect">
            <a:avLst/>
          </a:prstGeom>
        </p:spPr>
      </p:pic>
    </p:spTree>
    <p:extLst>
      <p:ext uri="{BB962C8B-B14F-4D97-AF65-F5344CB8AC3E}">
        <p14:creationId xmlns:p14="http://schemas.microsoft.com/office/powerpoint/2010/main" val="2161260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nd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88F0E0-0334-005F-5AE6-97F8EFADF0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74300" y="2329941"/>
            <a:ext cx="6043400" cy="2605997"/>
          </a:xfrm>
          <a:prstGeom prst="rect">
            <a:avLst/>
          </a:prstGeom>
        </p:spPr>
      </p:pic>
    </p:spTree>
    <p:extLst>
      <p:ext uri="{BB962C8B-B14F-4D97-AF65-F5344CB8AC3E}">
        <p14:creationId xmlns:p14="http://schemas.microsoft.com/office/powerpoint/2010/main" val="3776294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pic>
        <p:nvPicPr>
          <p:cNvPr id="10" name="Picture 9" descr="Icon&#10;&#10;Description automatically generated with medium confidence">
            <a:extLst>
              <a:ext uri="{FF2B5EF4-FFF2-40B4-BE49-F238E27FC236}">
                <a16:creationId xmlns:a16="http://schemas.microsoft.com/office/drawing/2014/main" id="{C3B3B649-1EB8-9846-A24F-3002667E74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0" y="4551118"/>
            <a:ext cx="4613762" cy="2306881"/>
          </a:xfrm>
          <a:prstGeom prst="rect">
            <a:avLst/>
          </a:prstGeom>
        </p:spPr>
      </p:pic>
      <p:sp>
        <p:nvSpPr>
          <p:cNvPr id="12" name="Text Placeholder 11">
            <a:extLst>
              <a:ext uri="{FF2B5EF4-FFF2-40B4-BE49-F238E27FC236}">
                <a16:creationId xmlns:a16="http://schemas.microsoft.com/office/drawing/2014/main" id="{23BBE70E-03E7-644A-BA5E-E3A0B913118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3" name="Picture Placeholder 14">
            <a:extLst>
              <a:ext uri="{FF2B5EF4-FFF2-40B4-BE49-F238E27FC236}">
                <a16:creationId xmlns:a16="http://schemas.microsoft.com/office/drawing/2014/main" id="{B1D217B3-A93E-1105-52D4-A2BC7A46BC3C}"/>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8209313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9A3B453-60B5-4F93-B3C1-73982A3A2BC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33D0E6-2DED-4D87-8781-8F8D9B07056C}" type="slidenum">
              <a:rPr lang="en-GB" smtClean="0"/>
              <a:t>‹#›</a:t>
            </a:fld>
            <a:endParaRPr lang="en-GB"/>
          </a:p>
        </p:txBody>
      </p:sp>
    </p:spTree>
    <p:extLst>
      <p:ext uri="{BB962C8B-B14F-4D97-AF65-F5344CB8AC3E}">
        <p14:creationId xmlns:p14="http://schemas.microsoft.com/office/powerpoint/2010/main" val="3694983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title - blu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FC8E3CA-4735-4448-B024-8A121DADF818}"/>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14" name="Subtitle 2">
            <a:extLst>
              <a:ext uri="{FF2B5EF4-FFF2-40B4-BE49-F238E27FC236}">
                <a16:creationId xmlns:a16="http://schemas.microsoft.com/office/drawing/2014/main" id="{A7A647E4-605B-4961-B4D2-DBA88509304E}"/>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37958841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9A3B453-60B5-4F93-B3C1-73982A3A2BC7}" type="datetimeFigureOut">
              <a:rPr lang="en-GB" smtClean="0"/>
              <a:t>04/10/2023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833D0E6-2DED-4D87-8781-8F8D9B07056C}" type="slidenum">
              <a:rPr lang="en-GB" smtClean="0"/>
              <a:t>‹#›</a:t>
            </a:fld>
            <a:endParaRPr lang="en-GB"/>
          </a:p>
        </p:txBody>
      </p:sp>
    </p:spTree>
    <p:extLst>
      <p:ext uri="{BB962C8B-B14F-4D97-AF65-F5344CB8AC3E}">
        <p14:creationId xmlns:p14="http://schemas.microsoft.com/office/powerpoint/2010/main" val="3969890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layout - just text">
    <p:bg>
      <p:bgRef idx="1001">
        <a:schemeClr val="bg1"/>
      </p:bgRef>
    </p:bg>
    <p:spTree>
      <p:nvGrpSpPr>
        <p:cNvPr id="1" name=""/>
        <p:cNvGrpSpPr/>
        <p:nvPr/>
      </p:nvGrpSpPr>
      <p:grpSpPr>
        <a:xfrm>
          <a:off x="0" y="0"/>
          <a:ext cx="0" cy="0"/>
          <a:chOff x="0" y="0"/>
          <a:chExt cx="0" cy="0"/>
        </a:xfrm>
      </p:grpSpPr>
      <p:sp>
        <p:nvSpPr>
          <p:cNvPr id="30" name="Slide Number Placeholder 8">
            <a:extLst>
              <a:ext uri="{FF2B5EF4-FFF2-40B4-BE49-F238E27FC236}">
                <a16:creationId xmlns:a16="http://schemas.microsoft.com/office/drawing/2014/main" id="{CDC988AE-A153-4139-8BF1-831C2BFCA50D}"/>
              </a:ext>
            </a:extLst>
          </p:cNvPr>
          <p:cNvSpPr txBox="1">
            <a:spLocks/>
          </p:cNvSpPr>
          <p:nvPr userDrawn="1"/>
        </p:nvSpPr>
        <p:spPr>
          <a:xfrm>
            <a:off x="11536392" y="6364967"/>
            <a:ext cx="655608" cy="491706"/>
          </a:xfrm>
          <a:prstGeom prst="rect">
            <a:avLst/>
          </a:prstGeom>
          <a:solidFill>
            <a:schemeClr val="accent1"/>
          </a:solidFill>
        </p:spPr>
        <p:txBody>
          <a:bodyPr vert="horz" lIns="0" tIns="0" rIns="0" bIns="0" rtlCol="0" anchor="ctr"/>
          <a:lstStyle>
            <a:defPPr>
              <a:defRPr lang="en-US"/>
            </a:defPPr>
            <a:lvl1pPr marL="0" algn="ct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406593E-52CF-5B45-8CFF-7309163A4729}" type="slidenum">
              <a:rPr lang="en-US" sz="1200" smtClean="0"/>
              <a:pPr/>
              <a:t>‹#›</a:t>
            </a:fld>
            <a:endParaRPr lang="en-US" sz="1200"/>
          </a:p>
        </p:txBody>
      </p:sp>
      <p:sp>
        <p:nvSpPr>
          <p:cNvPr id="5" name="Text Placeholder 3">
            <a:extLst>
              <a:ext uri="{FF2B5EF4-FFF2-40B4-BE49-F238E27FC236}">
                <a16:creationId xmlns:a16="http://schemas.microsoft.com/office/drawing/2014/main" id="{E69DB766-747D-4928-9E02-4F5BC168A8F2}"/>
              </a:ext>
            </a:extLst>
          </p:cNvPr>
          <p:cNvSpPr>
            <a:spLocks noGrp="1"/>
          </p:cNvSpPr>
          <p:nvPr>
            <p:ph type="body" sz="quarter" idx="13" hasCustomPrompt="1"/>
          </p:nvPr>
        </p:nvSpPr>
        <p:spPr>
          <a:xfrm>
            <a:off x="518402" y="761443"/>
            <a:ext cx="9890807" cy="251999"/>
          </a:xfrm>
          <a:prstGeom prst="rect">
            <a:avLst/>
          </a:prstGeom>
          <a:noFill/>
        </p:spPr>
        <p:txBody>
          <a:bodyPr lIns="36000" tIns="18000" rIns="0" bIns="0" anchor="ctr" anchorCtr="0"/>
          <a:lstStyle>
            <a:lvl1pPr marL="0" indent="0">
              <a:buNone/>
              <a:defRPr sz="1400" b="1"/>
            </a:lvl1pPr>
          </a:lstStyle>
          <a:p>
            <a:pPr lvl="0"/>
            <a:r>
              <a:rPr lang="en-US"/>
              <a:t>TEXT IN HERE</a:t>
            </a:r>
          </a:p>
        </p:txBody>
      </p:sp>
      <p:sp>
        <p:nvSpPr>
          <p:cNvPr id="13" name="Title 1">
            <a:extLst>
              <a:ext uri="{FF2B5EF4-FFF2-40B4-BE49-F238E27FC236}">
                <a16:creationId xmlns:a16="http://schemas.microsoft.com/office/drawing/2014/main" id="{56ABEA7B-7448-4E43-A7A4-3421CD2E272B}"/>
              </a:ext>
            </a:extLst>
          </p:cNvPr>
          <p:cNvSpPr>
            <a:spLocks noGrp="1"/>
          </p:cNvSpPr>
          <p:nvPr>
            <p:ph type="ctrTitle" hasCustomPrompt="1"/>
          </p:nvPr>
        </p:nvSpPr>
        <p:spPr>
          <a:xfrm>
            <a:off x="576000" y="544318"/>
            <a:ext cx="1680000" cy="212075"/>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a:t>INSERT TITLE</a:t>
            </a:r>
          </a:p>
        </p:txBody>
      </p:sp>
      <p:sp>
        <p:nvSpPr>
          <p:cNvPr id="7" name="Content Placeholder 2">
            <a:extLst>
              <a:ext uri="{FF2B5EF4-FFF2-40B4-BE49-F238E27FC236}">
                <a16:creationId xmlns:a16="http://schemas.microsoft.com/office/drawing/2014/main" id="{FDA22121-4331-41E2-B269-75755B804956}"/>
              </a:ext>
            </a:extLst>
          </p:cNvPr>
          <p:cNvSpPr>
            <a:spLocks noGrp="1"/>
          </p:cNvSpPr>
          <p:nvPr>
            <p:ph idx="1" hasCustomPrompt="1"/>
          </p:nvPr>
        </p:nvSpPr>
        <p:spPr>
          <a:xfrm>
            <a:off x="518402" y="1150618"/>
            <a:ext cx="11017991" cy="5214348"/>
          </a:xfrm>
          <a:prstGeom prst="rect">
            <a:avLst/>
          </a:prstGeom>
        </p:spPr>
        <p:txBody>
          <a:bodyPr lIns="36000" tIns="36000" rIns="36000" bIns="3600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a:t>Body text</a:t>
            </a:r>
          </a:p>
        </p:txBody>
      </p:sp>
    </p:spTree>
    <p:extLst>
      <p:ext uri="{BB962C8B-B14F-4D97-AF65-F5344CB8AC3E}">
        <p14:creationId xmlns:p14="http://schemas.microsoft.com/office/powerpoint/2010/main" val="222744280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Section title - pink">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D79BA80-1E7F-4F47-AF07-7A70474A6CD2}"/>
              </a:ext>
            </a:extLst>
          </p:cNvPr>
          <p:cNvSpPr>
            <a:spLocks noGrp="1"/>
          </p:cNvSpPr>
          <p:nvPr>
            <p:ph type="ctrTitle" hasCustomPrompt="1"/>
          </p:nvPr>
        </p:nvSpPr>
        <p:spPr>
          <a:xfrm>
            <a:off x="2367088" y="3179701"/>
            <a:ext cx="7200000" cy="498598"/>
          </a:xfrm>
          <a:prstGeom prst="rect">
            <a:avLst/>
          </a:prstGeom>
        </p:spPr>
        <p:txBody>
          <a:bodyPr wrap="square" lIns="0" tIns="0" rIns="0" bIns="0" anchor="t" anchorCtr="0">
            <a:spAutoFit/>
          </a:bodyPr>
          <a:lstStyle>
            <a:lvl1pPr algn="l">
              <a:defRPr sz="3600" b="1">
                <a:solidFill>
                  <a:schemeClr val="bg1"/>
                </a:solidFill>
              </a:defRPr>
            </a:lvl1pPr>
          </a:lstStyle>
          <a:p>
            <a:r>
              <a:rPr lang="en-US"/>
              <a:t>Section Title</a:t>
            </a:r>
          </a:p>
        </p:txBody>
      </p:sp>
      <p:sp>
        <p:nvSpPr>
          <p:cNvPr id="7" name="Subtitle 2">
            <a:extLst>
              <a:ext uri="{FF2B5EF4-FFF2-40B4-BE49-F238E27FC236}">
                <a16:creationId xmlns:a16="http://schemas.microsoft.com/office/drawing/2014/main" id="{881FAF16-A8F7-4BA6-B2B7-5BF7AFA61EAD}"/>
              </a:ext>
            </a:extLst>
          </p:cNvPr>
          <p:cNvSpPr>
            <a:spLocks noGrp="1"/>
          </p:cNvSpPr>
          <p:nvPr>
            <p:ph type="subTitle" idx="1" hasCustomPrompt="1"/>
          </p:nvPr>
        </p:nvSpPr>
        <p:spPr>
          <a:xfrm>
            <a:off x="2367089" y="4186692"/>
            <a:ext cx="7200000" cy="498598"/>
          </a:xfrm>
          <a:prstGeom prst="rect">
            <a:avLst/>
          </a:prstGeom>
        </p:spPr>
        <p:txBody>
          <a:bodyPr wrap="square" lIns="0" tIns="0" rIns="0" bIns="0">
            <a:spAutoFit/>
          </a:bodyPr>
          <a:lstStyle>
            <a:lvl1pPr marL="0" indent="0" algn="l">
              <a:spcBef>
                <a:spcPts val="0"/>
              </a:spcBef>
              <a:buNone/>
              <a:defRPr sz="1800">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A brief overview of what you will</a:t>
            </a:r>
            <a:br>
              <a:rPr lang="en-US"/>
            </a:br>
            <a:r>
              <a:rPr lang="en-US"/>
              <a:t>be talking about in this section</a:t>
            </a:r>
          </a:p>
        </p:txBody>
      </p:sp>
    </p:spTree>
    <p:extLst>
      <p:ext uri="{BB962C8B-B14F-4D97-AF65-F5344CB8AC3E}">
        <p14:creationId xmlns:p14="http://schemas.microsoft.com/office/powerpoint/2010/main" val="3562156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 contents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7" name="TextBox 6"/>
          <p:cNvSpPr txBox="1"/>
          <p:nvPr userDrawn="1"/>
        </p:nvSpPr>
        <p:spPr>
          <a:xfrm>
            <a:off x="5286621" y="540356"/>
            <a:ext cx="1356583"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4"/>
          <p:cNvSpPr>
            <a:spLocks noGrp="1"/>
          </p:cNvSpPr>
          <p:nvPr>
            <p:ph type="body" sz="quarter" idx="11" hasCustomPrompt="1"/>
          </p:nvPr>
        </p:nvSpPr>
        <p:spPr>
          <a:xfrm>
            <a:off x="5286613" y="1051398"/>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01</a:t>
            </a:r>
          </a:p>
        </p:txBody>
      </p:sp>
      <p:sp>
        <p:nvSpPr>
          <p:cNvPr id="32" name="Text Placeholder 31"/>
          <p:cNvSpPr>
            <a:spLocks noGrp="1"/>
          </p:cNvSpPr>
          <p:nvPr>
            <p:ph type="body" sz="quarter" idx="12" hasCustomPrompt="1"/>
          </p:nvPr>
        </p:nvSpPr>
        <p:spPr>
          <a:xfrm>
            <a:off x="6006613" y="1051394"/>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6" name="Text Placeholder 31"/>
          <p:cNvSpPr>
            <a:spLocks noGrp="1"/>
          </p:cNvSpPr>
          <p:nvPr>
            <p:ph type="body" sz="quarter" idx="13" hasCustomPrompt="1"/>
          </p:nvPr>
        </p:nvSpPr>
        <p:spPr>
          <a:xfrm>
            <a:off x="6006613" y="1410244"/>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37" name="Text Placeholder 4"/>
          <p:cNvSpPr>
            <a:spLocks noGrp="1"/>
          </p:cNvSpPr>
          <p:nvPr>
            <p:ph type="body" sz="quarter" idx="14" hasCustomPrompt="1"/>
          </p:nvPr>
        </p:nvSpPr>
        <p:spPr>
          <a:xfrm>
            <a:off x="5286613" y="1985407"/>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02</a:t>
            </a:r>
          </a:p>
        </p:txBody>
      </p:sp>
      <p:sp>
        <p:nvSpPr>
          <p:cNvPr id="38" name="Text Placeholder 31"/>
          <p:cNvSpPr>
            <a:spLocks noGrp="1"/>
          </p:cNvSpPr>
          <p:nvPr>
            <p:ph type="body" sz="quarter" idx="15" hasCustomPrompt="1"/>
          </p:nvPr>
        </p:nvSpPr>
        <p:spPr>
          <a:xfrm>
            <a:off x="6006613" y="1985404"/>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39" name="Text Placeholder 31"/>
          <p:cNvSpPr>
            <a:spLocks noGrp="1"/>
          </p:cNvSpPr>
          <p:nvPr>
            <p:ph type="body" sz="quarter" idx="16" hasCustomPrompt="1"/>
          </p:nvPr>
        </p:nvSpPr>
        <p:spPr>
          <a:xfrm>
            <a:off x="6006613" y="2344253"/>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0" name="Text Placeholder 4"/>
          <p:cNvSpPr>
            <a:spLocks noGrp="1"/>
          </p:cNvSpPr>
          <p:nvPr>
            <p:ph type="body" sz="quarter" idx="17" hasCustomPrompt="1"/>
          </p:nvPr>
        </p:nvSpPr>
        <p:spPr>
          <a:xfrm>
            <a:off x="5286613" y="2919416"/>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03</a:t>
            </a:r>
          </a:p>
        </p:txBody>
      </p:sp>
      <p:sp>
        <p:nvSpPr>
          <p:cNvPr id="41" name="Text Placeholder 31"/>
          <p:cNvSpPr>
            <a:spLocks noGrp="1"/>
          </p:cNvSpPr>
          <p:nvPr>
            <p:ph type="body" sz="quarter" idx="18" hasCustomPrompt="1"/>
          </p:nvPr>
        </p:nvSpPr>
        <p:spPr>
          <a:xfrm>
            <a:off x="6006613" y="2919413"/>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2" name="Text Placeholder 31"/>
          <p:cNvSpPr>
            <a:spLocks noGrp="1"/>
          </p:cNvSpPr>
          <p:nvPr>
            <p:ph type="body" sz="quarter" idx="19" hasCustomPrompt="1"/>
          </p:nvPr>
        </p:nvSpPr>
        <p:spPr>
          <a:xfrm>
            <a:off x="6006613" y="3278263"/>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3" name="Text Placeholder 4"/>
          <p:cNvSpPr>
            <a:spLocks noGrp="1"/>
          </p:cNvSpPr>
          <p:nvPr>
            <p:ph type="body" sz="quarter" idx="20" hasCustomPrompt="1"/>
          </p:nvPr>
        </p:nvSpPr>
        <p:spPr>
          <a:xfrm>
            <a:off x="5286613" y="3853423"/>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04</a:t>
            </a:r>
          </a:p>
        </p:txBody>
      </p:sp>
      <p:sp>
        <p:nvSpPr>
          <p:cNvPr id="44" name="Text Placeholder 31"/>
          <p:cNvSpPr>
            <a:spLocks noGrp="1"/>
          </p:cNvSpPr>
          <p:nvPr>
            <p:ph type="body" sz="quarter" idx="21" hasCustomPrompt="1"/>
          </p:nvPr>
        </p:nvSpPr>
        <p:spPr>
          <a:xfrm>
            <a:off x="6006613" y="3853421"/>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5" name="Text Placeholder 31"/>
          <p:cNvSpPr>
            <a:spLocks noGrp="1"/>
          </p:cNvSpPr>
          <p:nvPr>
            <p:ph type="body" sz="quarter" idx="22" hasCustomPrompt="1"/>
          </p:nvPr>
        </p:nvSpPr>
        <p:spPr>
          <a:xfrm>
            <a:off x="6006613" y="4212272"/>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6" name="Text Placeholder 4"/>
          <p:cNvSpPr>
            <a:spLocks noGrp="1"/>
          </p:cNvSpPr>
          <p:nvPr>
            <p:ph type="body" sz="quarter" idx="23" hasCustomPrompt="1"/>
          </p:nvPr>
        </p:nvSpPr>
        <p:spPr>
          <a:xfrm>
            <a:off x="5286613" y="4787434"/>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05</a:t>
            </a:r>
          </a:p>
        </p:txBody>
      </p:sp>
      <p:sp>
        <p:nvSpPr>
          <p:cNvPr id="47" name="Text Placeholder 31"/>
          <p:cNvSpPr>
            <a:spLocks noGrp="1"/>
          </p:cNvSpPr>
          <p:nvPr>
            <p:ph type="body" sz="quarter" idx="24" hasCustomPrompt="1"/>
          </p:nvPr>
        </p:nvSpPr>
        <p:spPr>
          <a:xfrm>
            <a:off x="6006613" y="4787432"/>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48" name="Text Placeholder 31"/>
          <p:cNvSpPr>
            <a:spLocks noGrp="1"/>
          </p:cNvSpPr>
          <p:nvPr>
            <p:ph type="body" sz="quarter" idx="25" hasCustomPrompt="1"/>
          </p:nvPr>
        </p:nvSpPr>
        <p:spPr>
          <a:xfrm>
            <a:off x="6006613" y="5146281"/>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49" name="Text Placeholder 4"/>
          <p:cNvSpPr>
            <a:spLocks noGrp="1"/>
          </p:cNvSpPr>
          <p:nvPr>
            <p:ph type="body" sz="quarter" idx="26" hasCustomPrompt="1"/>
          </p:nvPr>
        </p:nvSpPr>
        <p:spPr>
          <a:xfrm>
            <a:off x="5286613" y="5721444"/>
            <a:ext cx="720000" cy="671999"/>
          </a:xfrm>
          <a:prstGeom prst="rect">
            <a:avLst/>
          </a:prstGeom>
        </p:spPr>
        <p:txBody>
          <a:bodyPr lIns="0" tIns="0" rIns="0" bIns="0"/>
          <a:lstStyle>
            <a:lvl1pPr marL="0" indent="0">
              <a:buNone/>
              <a:defRPr sz="3600" b="1">
                <a:solidFill>
                  <a:schemeClr val="accent1"/>
                </a:solidFill>
              </a:defRPr>
            </a:lvl1pPr>
          </a:lstStyle>
          <a:p>
            <a:r>
              <a:rPr lang="en-US" sz="3600" dirty="0">
                <a:solidFill>
                  <a:schemeClr val="accent1"/>
                </a:solidFill>
              </a:rPr>
              <a:t>06</a:t>
            </a:r>
          </a:p>
        </p:txBody>
      </p:sp>
      <p:sp>
        <p:nvSpPr>
          <p:cNvPr id="50" name="Text Placeholder 31"/>
          <p:cNvSpPr>
            <a:spLocks noGrp="1"/>
          </p:cNvSpPr>
          <p:nvPr>
            <p:ph type="body" sz="quarter" idx="27" hasCustomPrompt="1"/>
          </p:nvPr>
        </p:nvSpPr>
        <p:spPr>
          <a:xfrm>
            <a:off x="6006613" y="5721441"/>
            <a:ext cx="4800000" cy="349251"/>
          </a:xfrm>
          <a:prstGeom prst="rect">
            <a:avLst/>
          </a:prstGeom>
        </p:spPr>
        <p:txBody>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Section Title</a:t>
            </a:r>
          </a:p>
        </p:txBody>
      </p:sp>
      <p:sp>
        <p:nvSpPr>
          <p:cNvPr id="51" name="Text Placeholder 31"/>
          <p:cNvSpPr>
            <a:spLocks noGrp="1"/>
          </p:cNvSpPr>
          <p:nvPr>
            <p:ph type="body" sz="quarter" idx="28" hasCustomPrompt="1"/>
          </p:nvPr>
        </p:nvSpPr>
        <p:spPr>
          <a:xfrm>
            <a:off x="6006613" y="6080291"/>
            <a:ext cx="4800000" cy="480000"/>
          </a:xfrm>
          <a:prstGeom prst="rect">
            <a:avLst/>
          </a:prstGeom>
        </p:spPr>
        <p:txBody>
          <a:bodyPr tIns="0" bIns="0"/>
          <a:lstStyle>
            <a:lvl1pPr marL="0" indent="0">
              <a:buNone/>
              <a:defRPr sz="1000" b="0"/>
            </a:lvl1pPr>
            <a:lvl2pPr marL="457189" indent="0">
              <a:buNone/>
              <a:defRPr sz="1200" b="1"/>
            </a:lvl2pPr>
            <a:lvl3pPr marL="914377" indent="0">
              <a:buNone/>
              <a:defRPr sz="1200" b="1"/>
            </a:lvl3pPr>
            <a:lvl4pPr marL="1371566" indent="0">
              <a:buNone/>
              <a:defRPr sz="1200" b="1"/>
            </a:lvl4pPr>
            <a:lvl5pPr marL="1828754" indent="0">
              <a:buNone/>
              <a:defRPr sz="1200" b="1"/>
            </a:lvl5pPr>
          </a:lstStyle>
          <a:p>
            <a:pPr lvl="0"/>
            <a:r>
              <a:rPr lang="en-US" dirty="0"/>
              <a:t>A brief line about content</a:t>
            </a:r>
          </a:p>
        </p:txBody>
      </p:sp>
      <p:sp>
        <p:nvSpPr>
          <p:cNvPr id="23" name="Picture Placeholder 12"/>
          <p:cNvSpPr>
            <a:spLocks noGrp="1"/>
          </p:cNvSpPr>
          <p:nvPr>
            <p:ph type="pic" sz="quarter" idx="29" hasCustomPrompt="1"/>
          </p:nvPr>
        </p:nvSpPr>
        <p:spPr>
          <a:xfrm>
            <a:off x="0" y="0"/>
            <a:ext cx="4800000" cy="6858000"/>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Tree>
    <p:extLst>
      <p:ext uri="{BB962C8B-B14F-4D97-AF65-F5344CB8AC3E}">
        <p14:creationId xmlns:p14="http://schemas.microsoft.com/office/powerpoint/2010/main" val="2903851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 contents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4" name="TextBox 3"/>
          <p:cNvSpPr txBox="1"/>
          <p:nvPr userDrawn="1"/>
        </p:nvSpPr>
        <p:spPr>
          <a:xfrm>
            <a:off x="518402" y="570465"/>
            <a:ext cx="1356583" cy="207877"/>
          </a:xfrm>
          <a:prstGeom prst="rect">
            <a:avLst/>
          </a:prstGeom>
          <a:solidFill>
            <a:schemeClr val="accent1"/>
          </a:solidFill>
        </p:spPr>
        <p:txBody>
          <a:bodyPr wrap="square" lIns="36000" tIns="0" rIns="0" bIns="0" rtlCol="0" anchor="ctr" anchorCtr="0">
            <a:spAutoFit/>
          </a:bodyPr>
          <a:lstStyle/>
          <a:p>
            <a:r>
              <a:rPr lang="en-US" sz="1351" b="1">
                <a:solidFill>
                  <a:schemeClr val="bg1"/>
                </a:solidFill>
              </a:rPr>
              <a:t>CONTENTS</a:t>
            </a:r>
          </a:p>
        </p:txBody>
      </p:sp>
      <p:sp>
        <p:nvSpPr>
          <p:cNvPr id="5" name="Text Placeholder 9"/>
          <p:cNvSpPr>
            <a:spLocks noGrp="1"/>
          </p:cNvSpPr>
          <p:nvPr>
            <p:ph type="body" sz="quarter" idx="11" hasCustomPrompt="1"/>
          </p:nvPr>
        </p:nvSpPr>
        <p:spPr>
          <a:xfrm>
            <a:off x="576000" y="1440000"/>
            <a:ext cx="11136000" cy="4938000"/>
          </a:xfrm>
          <a:prstGeom prst="rect">
            <a:avLst/>
          </a:prstGeom>
        </p:spPr>
        <p:txBody>
          <a:bodyPr lIns="0" tIns="0" rIns="0" bIns="0" numCol="2" spcCol="360000"/>
          <a:lstStyle>
            <a:lvl1pPr marL="0" indent="0" algn="l" defTabSz="287993">
              <a:lnSpc>
                <a:spcPts val="1600"/>
              </a:lnSpc>
              <a:buNone/>
              <a:defRPr sz="1200" b="1" baseline="0"/>
            </a:lvl1pPr>
            <a:lvl2pPr algn="l">
              <a:defRPr/>
            </a:lvl2pPr>
            <a:lvl3pPr algn="l">
              <a:defRPr/>
            </a:lvl3pPr>
            <a:lvl4pPr algn="l">
              <a:defRPr/>
            </a:lvl4pPr>
            <a:lvl5pPr algn="l">
              <a:defRPr/>
            </a:lvl5pPr>
          </a:lstStyle>
          <a:p>
            <a:pPr lvl="0"/>
            <a:r>
              <a:rPr lang="en-US" dirty="0"/>
              <a:t>00	Insert contents listing (2 columns)</a:t>
            </a:r>
          </a:p>
        </p:txBody>
      </p:sp>
    </p:spTree>
    <p:extLst>
      <p:ext uri="{BB962C8B-B14F-4D97-AF65-F5344CB8AC3E}">
        <p14:creationId xmlns:p14="http://schemas.microsoft.com/office/powerpoint/2010/main" val="17922111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 just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8" name="Content Placeholder 2"/>
          <p:cNvSpPr>
            <a:spLocks noGrp="1"/>
          </p:cNvSpPr>
          <p:nvPr>
            <p:ph idx="1" hasCustomPrompt="1"/>
          </p:nvPr>
        </p:nvSpPr>
        <p:spPr>
          <a:xfrm>
            <a:off x="576000" y="1440000"/>
            <a:ext cx="11136000" cy="4938000"/>
          </a:xfrm>
          <a:prstGeom prst="rect">
            <a:avLst/>
          </a:prstGeom>
        </p:spPr>
        <p:txBody>
          <a:bodyPr lIns="0" tIns="0" rIns="0" bIns="0"/>
          <a:lstStyle>
            <a:lvl1pPr marL="0" indent="0">
              <a:buNone/>
              <a:defRPr sz="1200"/>
            </a:lvl1pPr>
            <a:lvl2pPr marL="457189" indent="0">
              <a:buNone/>
              <a:defRPr sz="1200"/>
            </a:lvl2pPr>
            <a:lvl3pPr marL="914377" indent="0">
              <a:buNone/>
              <a:defRPr sz="1200"/>
            </a:lvl3pPr>
            <a:lvl4pPr marL="1371566" indent="0">
              <a:buNone/>
              <a:defRPr sz="1200"/>
            </a:lvl4pPr>
            <a:lvl5pPr marL="1828754" indent="0">
              <a:buNone/>
              <a:defRPr sz="1200"/>
            </a:lvl5pPr>
          </a:lstStyle>
          <a:p>
            <a:pPr lvl="0"/>
            <a:r>
              <a:rPr lang="en-US" dirty="0"/>
              <a:t>Body text</a:t>
            </a:r>
          </a:p>
        </p:txBody>
      </p:sp>
      <p:sp>
        <p:nvSpPr>
          <p:cNvPr id="12"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
        <p:nvSpPr>
          <p:cNvPr id="4" name="Text Placeholder 3"/>
          <p:cNvSpPr>
            <a:spLocks noGrp="1"/>
          </p:cNvSpPr>
          <p:nvPr>
            <p:ph type="body" sz="quarter" idx="10"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7161906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 just an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Picture Placeholder 12"/>
          <p:cNvSpPr>
            <a:spLocks noGrp="1"/>
          </p:cNvSpPr>
          <p:nvPr>
            <p:ph type="pic" sz="quarter" idx="12" hasCustomPrompt="1"/>
          </p:nvPr>
        </p:nvSpPr>
        <p:spPr>
          <a:xfrm>
            <a:off x="576000" y="1440001"/>
            <a:ext cx="11136000" cy="4937517"/>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8"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9" name="Text Placeholder 3"/>
          <p:cNvSpPr>
            <a:spLocks noGrp="1"/>
          </p:cNvSpPr>
          <p:nvPr>
            <p:ph type="body" sz="quarter" idx="13"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381293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 2 col text / med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576000" y="1440000"/>
            <a:ext cx="2400000" cy="49380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Graphs and graphics can be positioned over the grey box</a:t>
            </a:r>
          </a:p>
        </p:txBody>
      </p:sp>
      <p:sp>
        <p:nvSpPr>
          <p:cNvPr id="9" name="Rectangle 8"/>
          <p:cNvSpPr/>
          <p:nvPr userDrawn="1"/>
        </p:nvSpPr>
        <p:spPr>
          <a:xfrm>
            <a:off x="3456001" y="1440484"/>
            <a:ext cx="8256000" cy="4937517"/>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0"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1" name="Text Placeholder 3"/>
          <p:cNvSpPr>
            <a:spLocks noGrp="1"/>
          </p:cNvSpPr>
          <p:nvPr>
            <p:ph type="body" sz="quarter" idx="12"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3203231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7C4D0DBB-988A-6342-8902-0563E9803CEA}"/>
              </a:ext>
            </a:extLst>
          </p:cNvPr>
          <p:cNvSpPr>
            <a:spLocks noGrp="1"/>
          </p:cNvSpPr>
          <p:nvPr>
            <p:ph type="body" sz="quarter" idx="11" hasCustomPrompt="1"/>
          </p:nvPr>
        </p:nvSpPr>
        <p:spPr>
          <a:xfrm>
            <a:off x="5275119" y="404664"/>
            <a:ext cx="4715313" cy="497161"/>
          </a:xfrm>
          <a:prstGeom prst="rect">
            <a:avLst/>
          </a:prstGeom>
        </p:spPr>
        <p:txBody>
          <a:bodyPr>
            <a:noAutofit/>
          </a:bodyPr>
          <a:lstStyle>
            <a:lvl1pPr marL="0" indent="0">
              <a:buNone/>
              <a:defRPr sz="3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 Title </a:t>
            </a:r>
          </a:p>
        </p:txBody>
      </p:sp>
      <p:sp>
        <p:nvSpPr>
          <p:cNvPr id="11" name="Text Placeholder 11">
            <a:extLst>
              <a:ext uri="{FF2B5EF4-FFF2-40B4-BE49-F238E27FC236}">
                <a16:creationId xmlns:a16="http://schemas.microsoft.com/office/drawing/2014/main" id="{BAD27DD2-BE62-DA40-8EBD-559298C56286}"/>
              </a:ext>
            </a:extLst>
          </p:cNvPr>
          <p:cNvSpPr>
            <a:spLocks noGrp="1"/>
          </p:cNvSpPr>
          <p:nvPr>
            <p:ph type="body" sz="quarter" idx="12" hasCustomPrompt="1"/>
          </p:nvPr>
        </p:nvSpPr>
        <p:spPr>
          <a:xfrm>
            <a:off x="6012873" y="1539489"/>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sp>
        <p:nvSpPr>
          <p:cNvPr id="21" name="Text Placeholder 11">
            <a:extLst>
              <a:ext uri="{FF2B5EF4-FFF2-40B4-BE49-F238E27FC236}">
                <a16:creationId xmlns:a16="http://schemas.microsoft.com/office/drawing/2014/main" id="{1254454E-2B5C-B046-98EC-9A0A923749AA}"/>
              </a:ext>
            </a:extLst>
          </p:cNvPr>
          <p:cNvSpPr>
            <a:spLocks noGrp="1"/>
          </p:cNvSpPr>
          <p:nvPr>
            <p:ph type="body" sz="quarter" idx="15" hasCustomPrompt="1"/>
          </p:nvPr>
        </p:nvSpPr>
        <p:spPr>
          <a:xfrm>
            <a:off x="6012873" y="2882868"/>
            <a:ext cx="4014180" cy="289311"/>
          </a:xfrm>
          <a:prstGeom prst="rect">
            <a:avLst/>
          </a:prstGeom>
        </p:spPr>
        <p:txBody>
          <a:bodyPr>
            <a:noAutofit/>
          </a:bodyPr>
          <a:lstStyle>
            <a:lvl1pPr marL="0" indent="0">
              <a:buFont typeface="Arial" panose="020B0604020202020204" pitchFamily="34" charset="0"/>
              <a:buNone/>
              <a:defRPr sz="2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 Chapter</a:t>
            </a:r>
          </a:p>
        </p:txBody>
      </p:sp>
      <p:pic>
        <p:nvPicPr>
          <p:cNvPr id="38" name="Picture 37" descr="Shape&#10;&#10;Description automatically generated with medium confidence">
            <a:extLst>
              <a:ext uri="{FF2B5EF4-FFF2-40B4-BE49-F238E27FC236}">
                <a16:creationId xmlns:a16="http://schemas.microsoft.com/office/drawing/2014/main" id="{2B25C514-5CFA-FD4E-BB21-038E4D8FF81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4436918"/>
            <a:ext cx="4613763" cy="2421083"/>
          </a:xfrm>
          <a:prstGeom prst="rect">
            <a:avLst/>
          </a:prstGeom>
        </p:spPr>
      </p:pic>
      <p:sp>
        <p:nvSpPr>
          <p:cNvPr id="45" name="Text Placeholder 11">
            <a:extLst>
              <a:ext uri="{FF2B5EF4-FFF2-40B4-BE49-F238E27FC236}">
                <a16:creationId xmlns:a16="http://schemas.microsoft.com/office/drawing/2014/main" id="{AB826CD5-5C92-B242-BB8B-DD1F5772801E}"/>
              </a:ext>
            </a:extLst>
          </p:cNvPr>
          <p:cNvSpPr>
            <a:spLocks noGrp="1"/>
          </p:cNvSpPr>
          <p:nvPr>
            <p:ph type="body" sz="quarter" idx="26" hasCustomPrompt="1"/>
          </p:nvPr>
        </p:nvSpPr>
        <p:spPr>
          <a:xfrm>
            <a:off x="5275119" y="153948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46" name="Text Placeholder 11">
            <a:extLst>
              <a:ext uri="{FF2B5EF4-FFF2-40B4-BE49-F238E27FC236}">
                <a16:creationId xmlns:a16="http://schemas.microsoft.com/office/drawing/2014/main" id="{9A813DF2-0556-7B4C-A30B-8A7253CE587F}"/>
              </a:ext>
            </a:extLst>
          </p:cNvPr>
          <p:cNvSpPr>
            <a:spLocks noGrp="1"/>
          </p:cNvSpPr>
          <p:nvPr>
            <p:ph type="body" sz="quarter" idx="27" hasCustomPrompt="1"/>
          </p:nvPr>
        </p:nvSpPr>
        <p:spPr>
          <a:xfrm>
            <a:off x="5275119" y="2881839"/>
            <a:ext cx="747051" cy="289311"/>
          </a:xfrm>
          <a:prstGeom prst="rect">
            <a:avLst/>
          </a:prstGeom>
        </p:spPr>
        <p:txBody>
          <a:bodyPr>
            <a:noAutofit/>
          </a:bodyPr>
          <a:lstStyle>
            <a:lvl1pPr marL="0" indent="0">
              <a:buFont typeface="Arial" panose="020B0604020202020204" pitchFamily="34" charset="0"/>
              <a:buNone/>
              <a:defRPr sz="20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02</a:t>
            </a:r>
          </a:p>
        </p:txBody>
      </p:sp>
      <p:sp>
        <p:nvSpPr>
          <p:cNvPr id="10" name="Text Placeholder 11">
            <a:extLst>
              <a:ext uri="{FF2B5EF4-FFF2-40B4-BE49-F238E27FC236}">
                <a16:creationId xmlns:a16="http://schemas.microsoft.com/office/drawing/2014/main" id="{55C52EF6-7A1A-948C-942C-0339E091A77F}"/>
              </a:ext>
            </a:extLst>
          </p:cNvPr>
          <p:cNvSpPr>
            <a:spLocks noGrp="1"/>
          </p:cNvSpPr>
          <p:nvPr>
            <p:ph type="body" sz="quarter" idx="14" hasCustomPrompt="1"/>
          </p:nvPr>
        </p:nvSpPr>
        <p:spPr>
          <a:xfrm>
            <a:off x="6022170" y="1896175"/>
            <a:ext cx="3118585" cy="810811"/>
          </a:xfrm>
          <a:prstGeom prst="rect">
            <a:avLst/>
          </a:prstGeom>
        </p:spPr>
        <p:txBody>
          <a:bodyPr>
            <a:noAutofit/>
          </a:bodyPr>
          <a:lstStyle>
            <a:lvl1pPr marL="285750" indent="-285750">
              <a:lnSpc>
                <a:spcPct val="110000"/>
              </a:lnSpc>
              <a:spcBef>
                <a:spcPts val="0"/>
              </a:spcBef>
              <a:buFontTx/>
              <a:buBlip>
                <a:blip r:embed="rId3"/>
              </a:buBlip>
              <a:defRPr sz="15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Sub-Content 01</a:t>
            </a:r>
          </a:p>
          <a:p>
            <a:pPr lvl="0"/>
            <a:r>
              <a:rPr lang="en-GB"/>
              <a:t>Sub-Content 02</a:t>
            </a:r>
          </a:p>
          <a:p>
            <a:pPr lvl="0"/>
            <a:r>
              <a:rPr lang="en-GB"/>
              <a:t>Sub-Content 03</a:t>
            </a:r>
          </a:p>
        </p:txBody>
      </p:sp>
      <p:sp>
        <p:nvSpPr>
          <p:cNvPr id="14" name="Picture Placeholder 14">
            <a:extLst>
              <a:ext uri="{FF2B5EF4-FFF2-40B4-BE49-F238E27FC236}">
                <a16:creationId xmlns:a16="http://schemas.microsoft.com/office/drawing/2014/main" id="{49448C27-4172-973B-4F33-BCE2BB9A8F47}"/>
              </a:ext>
            </a:extLst>
          </p:cNvPr>
          <p:cNvSpPr>
            <a:spLocks noGrp="1"/>
          </p:cNvSpPr>
          <p:nvPr>
            <p:ph type="pic" sz="quarter" idx="10"/>
          </p:nvPr>
        </p:nvSpPr>
        <p:spPr>
          <a:xfrm>
            <a:off x="2301" y="1"/>
            <a:ext cx="4611462" cy="4551117"/>
          </a:xfrm>
          <a:custGeom>
            <a:avLst/>
            <a:gdLst>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0 w 9061155"/>
              <a:gd name="connsiteY7" fmla="*/ 19423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220593 w 9061155"/>
              <a:gd name="connsiteY5" fmla="*/ 45511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1942326 w 9061155"/>
              <a:gd name="connsiteY0" fmla="*/ 0 h 5191279"/>
              <a:gd name="connsiteX1" fmla="*/ 7118829 w 9061155"/>
              <a:gd name="connsiteY1" fmla="*/ 0 h 5191279"/>
              <a:gd name="connsiteX2" fmla="*/ 9061155 w 9061155"/>
              <a:gd name="connsiteY2" fmla="*/ 1942326 h 5191279"/>
              <a:gd name="connsiteX3" fmla="*/ 9061155 w 9061155"/>
              <a:gd name="connsiteY3" fmla="*/ 4330524 h 5191279"/>
              <a:gd name="connsiteX4" fmla="*/ 8840562 w 9061155"/>
              <a:gd name="connsiteY4" fmla="*/ 4551117 h 5191279"/>
              <a:gd name="connsiteX5" fmla="*/ 4449693 w 9061155"/>
              <a:gd name="connsiteY5" fmla="*/ 4538417 h 5191279"/>
              <a:gd name="connsiteX6" fmla="*/ 0 w 9061155"/>
              <a:gd name="connsiteY6" fmla="*/ 4330524 h 5191279"/>
              <a:gd name="connsiteX7" fmla="*/ 1905000 w 9061155"/>
              <a:gd name="connsiteY7" fmla="*/ 1955026 h 5191279"/>
              <a:gd name="connsiteX8" fmla="*/ 1942326 w 9061155"/>
              <a:gd name="connsiteY8" fmla="*/ 0 h 5191279"/>
              <a:gd name="connsiteX0" fmla="*/ 1942326 w 9061155"/>
              <a:gd name="connsiteY0" fmla="*/ 0 h 4551117"/>
              <a:gd name="connsiteX1" fmla="*/ 7118829 w 9061155"/>
              <a:gd name="connsiteY1" fmla="*/ 0 h 4551117"/>
              <a:gd name="connsiteX2" fmla="*/ 9061155 w 9061155"/>
              <a:gd name="connsiteY2" fmla="*/ 1942326 h 4551117"/>
              <a:gd name="connsiteX3" fmla="*/ 9061155 w 9061155"/>
              <a:gd name="connsiteY3" fmla="*/ 4330524 h 4551117"/>
              <a:gd name="connsiteX4" fmla="*/ 8840562 w 9061155"/>
              <a:gd name="connsiteY4" fmla="*/ 4551117 h 4551117"/>
              <a:gd name="connsiteX5" fmla="*/ 4449693 w 9061155"/>
              <a:gd name="connsiteY5" fmla="*/ 4538417 h 4551117"/>
              <a:gd name="connsiteX6" fmla="*/ 0 w 9061155"/>
              <a:gd name="connsiteY6" fmla="*/ 4330524 h 4551117"/>
              <a:gd name="connsiteX7" fmla="*/ 1905000 w 9061155"/>
              <a:gd name="connsiteY7" fmla="*/ 1955026 h 4551117"/>
              <a:gd name="connsiteX8" fmla="*/ 1942326 w 9061155"/>
              <a:gd name="connsiteY8" fmla="*/ 0 h 4551117"/>
              <a:gd name="connsiteX0" fmla="*/ 9669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9669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929640 w 8085795"/>
              <a:gd name="connsiteY7" fmla="*/ 1955026 h 4551117"/>
              <a:gd name="connsiteX8" fmla="*/ 3481566 w 8085795"/>
              <a:gd name="connsiteY8" fmla="*/ 0 h 4551117"/>
              <a:gd name="connsiteX0" fmla="*/ 3481566 w 8085795"/>
              <a:gd name="connsiteY0" fmla="*/ 0 h 4551117"/>
              <a:gd name="connsiteX1" fmla="*/ 6143469 w 8085795"/>
              <a:gd name="connsiteY1" fmla="*/ 0 h 4551117"/>
              <a:gd name="connsiteX2" fmla="*/ 8085795 w 8085795"/>
              <a:gd name="connsiteY2" fmla="*/ 1942326 h 4551117"/>
              <a:gd name="connsiteX3" fmla="*/ 8085795 w 8085795"/>
              <a:gd name="connsiteY3" fmla="*/ 4330524 h 4551117"/>
              <a:gd name="connsiteX4" fmla="*/ 7865202 w 8085795"/>
              <a:gd name="connsiteY4" fmla="*/ 4551117 h 4551117"/>
              <a:gd name="connsiteX5" fmla="*/ 3474333 w 8085795"/>
              <a:gd name="connsiteY5" fmla="*/ 4538417 h 4551117"/>
              <a:gd name="connsiteX6" fmla="*/ 0 w 8085795"/>
              <a:gd name="connsiteY6" fmla="*/ 3888564 h 4551117"/>
              <a:gd name="connsiteX7" fmla="*/ 3481566 w 8085795"/>
              <a:gd name="connsiteY7" fmla="*/ 0 h 4551117"/>
              <a:gd name="connsiteX0" fmla="*/ 451391 w 5055620"/>
              <a:gd name="connsiteY0" fmla="*/ 0 h 4551117"/>
              <a:gd name="connsiteX1" fmla="*/ 3113294 w 5055620"/>
              <a:gd name="connsiteY1" fmla="*/ 0 h 4551117"/>
              <a:gd name="connsiteX2" fmla="*/ 5055620 w 5055620"/>
              <a:gd name="connsiteY2" fmla="*/ 1942326 h 4551117"/>
              <a:gd name="connsiteX3" fmla="*/ 5055620 w 5055620"/>
              <a:gd name="connsiteY3" fmla="*/ 4330524 h 4551117"/>
              <a:gd name="connsiteX4" fmla="*/ 4835027 w 5055620"/>
              <a:gd name="connsiteY4" fmla="*/ 4551117 h 4551117"/>
              <a:gd name="connsiteX5" fmla="*/ 444158 w 5055620"/>
              <a:gd name="connsiteY5" fmla="*/ 4538417 h 4551117"/>
              <a:gd name="connsiteX6" fmla="*/ 451391 w 5055620"/>
              <a:gd name="connsiteY6" fmla="*/ 0 h 4551117"/>
              <a:gd name="connsiteX0" fmla="*/ 330721 w 4934950"/>
              <a:gd name="connsiteY0" fmla="*/ 0 h 4551117"/>
              <a:gd name="connsiteX1" fmla="*/ 2992624 w 4934950"/>
              <a:gd name="connsiteY1" fmla="*/ 0 h 4551117"/>
              <a:gd name="connsiteX2" fmla="*/ 4934950 w 4934950"/>
              <a:gd name="connsiteY2" fmla="*/ 1942326 h 4551117"/>
              <a:gd name="connsiteX3" fmla="*/ 4934950 w 4934950"/>
              <a:gd name="connsiteY3" fmla="*/ 4330524 h 4551117"/>
              <a:gd name="connsiteX4" fmla="*/ 4714357 w 4934950"/>
              <a:gd name="connsiteY4" fmla="*/ 4551117 h 4551117"/>
              <a:gd name="connsiteX5" fmla="*/ 323488 w 4934950"/>
              <a:gd name="connsiteY5" fmla="*/ 4538417 h 4551117"/>
              <a:gd name="connsiteX6" fmla="*/ 330721 w 4934950"/>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 name="connsiteX0" fmla="*/ 7233 w 4611462"/>
              <a:gd name="connsiteY0" fmla="*/ 0 h 4551117"/>
              <a:gd name="connsiteX1" fmla="*/ 2669136 w 4611462"/>
              <a:gd name="connsiteY1" fmla="*/ 0 h 4551117"/>
              <a:gd name="connsiteX2" fmla="*/ 4611462 w 4611462"/>
              <a:gd name="connsiteY2" fmla="*/ 1942326 h 4551117"/>
              <a:gd name="connsiteX3" fmla="*/ 4611462 w 4611462"/>
              <a:gd name="connsiteY3" fmla="*/ 4330524 h 4551117"/>
              <a:gd name="connsiteX4" fmla="*/ 4390869 w 4611462"/>
              <a:gd name="connsiteY4" fmla="*/ 4551117 h 4551117"/>
              <a:gd name="connsiteX5" fmla="*/ 0 w 4611462"/>
              <a:gd name="connsiteY5" fmla="*/ 4538417 h 4551117"/>
              <a:gd name="connsiteX6" fmla="*/ 7233 w 4611462"/>
              <a:gd name="connsiteY6" fmla="*/ 0 h 4551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11462" h="4551117">
                <a:moveTo>
                  <a:pt x="7233" y="0"/>
                </a:moveTo>
                <a:lnTo>
                  <a:pt x="2669136" y="0"/>
                </a:lnTo>
                <a:cubicBezTo>
                  <a:pt x="3741853" y="0"/>
                  <a:pt x="4611462" y="869609"/>
                  <a:pt x="4611462" y="1942326"/>
                </a:cubicBezTo>
                <a:lnTo>
                  <a:pt x="4611462" y="4330524"/>
                </a:lnTo>
                <a:cubicBezTo>
                  <a:pt x="4611462" y="4452354"/>
                  <a:pt x="4512699" y="4551117"/>
                  <a:pt x="4390869" y="4551117"/>
                </a:cubicBezTo>
                <a:lnTo>
                  <a:pt x="0" y="4538417"/>
                </a:lnTo>
                <a:cubicBezTo>
                  <a:pt x="8534" y="3642738"/>
                  <a:pt x="4337" y="1106923"/>
                  <a:pt x="7233" y="0"/>
                </a:cubicBezTo>
                <a:close/>
              </a:path>
            </a:pathLst>
          </a:custGeom>
        </p:spPr>
        <p:txBody>
          <a:bodyPr>
            <a:normAutofit/>
          </a:bodyPr>
          <a:lstStyle>
            <a:lvl1pPr marL="0" indent="0" algn="l">
              <a:buNone/>
              <a:defRPr sz="1800">
                <a:solidFill>
                  <a:schemeClr val="bg1"/>
                </a:solidFill>
                <a:latin typeface="Poppins" panose="00000500000000000000" pitchFamily="50" charset="0"/>
                <a:cs typeface="Poppins" panose="00000500000000000000" pitchFamily="50" charset="0"/>
              </a:defRPr>
            </a:lvl1pPr>
          </a:lstStyle>
          <a:p>
            <a:endParaRPr lang="en-US"/>
          </a:p>
        </p:txBody>
      </p:sp>
    </p:spTree>
    <p:extLst>
      <p:ext uri="{BB962C8B-B14F-4D97-AF65-F5344CB8AC3E}">
        <p14:creationId xmlns:p14="http://schemas.microsoft.com/office/powerpoint/2010/main" val="2782345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 2 col text /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10" name="Text Placeholder 9"/>
          <p:cNvSpPr>
            <a:spLocks noGrp="1"/>
          </p:cNvSpPr>
          <p:nvPr>
            <p:ph type="body" sz="quarter" idx="11" hasCustomPrompt="1"/>
          </p:nvPr>
        </p:nvSpPr>
        <p:spPr>
          <a:xfrm>
            <a:off x="576003" y="1440000"/>
            <a:ext cx="4527551" cy="4938000"/>
          </a:xfrm>
          <a:prstGeom prst="rect">
            <a:avLst/>
          </a:prstGeom>
        </p:spPr>
        <p:txBody>
          <a:bodyPr lIns="0" tIns="0" rIns="0" bIns="0"/>
          <a:lstStyle>
            <a:lvl1pPr marL="0" indent="0" algn="l">
              <a:buNone/>
              <a:defRPr sz="1200"/>
            </a:lvl1pPr>
            <a:lvl2pPr algn="l">
              <a:defRPr/>
            </a:lvl2pPr>
            <a:lvl3pPr algn="l">
              <a:defRPr/>
            </a:lvl3pPr>
            <a:lvl4pPr algn="l">
              <a:defRPr/>
            </a:lvl4pPr>
            <a:lvl5pPr algn="l">
              <a:defRPr/>
            </a:lvl5pPr>
          </a:lstStyle>
          <a:p>
            <a:pPr lvl="0"/>
            <a:r>
              <a:rPr lang="en-US" dirty="0"/>
              <a:t>Body text</a:t>
            </a:r>
          </a:p>
        </p:txBody>
      </p:sp>
      <p:sp>
        <p:nvSpPr>
          <p:cNvPr id="13" name="Picture Placeholder 12"/>
          <p:cNvSpPr>
            <a:spLocks noGrp="1"/>
          </p:cNvSpPr>
          <p:nvPr>
            <p:ph type="pic" sz="quarter" idx="12" hasCustomPrompt="1"/>
          </p:nvPr>
        </p:nvSpPr>
        <p:spPr>
          <a:xfrm>
            <a:off x="5568000" y="1440001"/>
            <a:ext cx="6144000" cy="4937517"/>
          </a:xfrm>
          <a:prstGeom prst="rect">
            <a:avLst/>
          </a:prstGeom>
          <a:solidFill>
            <a:schemeClr val="bg2">
              <a:alpha val="30000"/>
            </a:schemeClr>
          </a:solidFill>
        </p:spPr>
        <p:txBody>
          <a:bodyPr lIns="0" tIns="0" rIns="0" bIns="0" anchor="ctr" anchorCtr="0"/>
          <a:lstStyle>
            <a:lvl1pPr marL="0" indent="0" algn="ctr">
              <a:buFontTx/>
              <a:buNone/>
              <a:defRPr sz="1200" b="1" baseline="0"/>
            </a:lvl1pPr>
          </a:lstStyle>
          <a:p>
            <a:pPr marL="228594" marR="0" lvl="0" indent="-228594" algn="l" defTabSz="914377" rtl="0" eaLnBrk="1" fontAlgn="auto" latinLnBrk="0" hangingPunct="1">
              <a:lnSpc>
                <a:spcPct val="90000"/>
              </a:lnSpc>
              <a:spcBef>
                <a:spcPts val="1000"/>
              </a:spcBef>
              <a:spcAft>
                <a:spcPts val="0"/>
              </a:spcAft>
              <a:buClrTx/>
              <a:buSzTx/>
              <a:buFont typeface="Arial"/>
              <a:buNone/>
              <a:tabLst/>
              <a:defRPr/>
            </a:pPr>
            <a:r>
              <a:rPr lang="en-US"/>
              <a:t>INSERT IMAGE</a:t>
            </a:r>
          </a:p>
        </p:txBody>
      </p:sp>
      <p:sp>
        <p:nvSpPr>
          <p:cNvPr id="11"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3"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1966683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 2 col text / chart">
    <p:bg>
      <p:bgRef idx="1001">
        <a:schemeClr val="bg1"/>
      </p:bgRef>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6" name="Text Placeholder 9"/>
          <p:cNvSpPr>
            <a:spLocks noGrp="1"/>
          </p:cNvSpPr>
          <p:nvPr>
            <p:ph type="body" sz="quarter" idx="11" hasCustomPrompt="1"/>
          </p:nvPr>
        </p:nvSpPr>
        <p:spPr>
          <a:xfrm>
            <a:off x="576003" y="4182564"/>
            <a:ext cx="4527551" cy="2195437"/>
          </a:xfrm>
          <a:prstGeom prst="rect">
            <a:avLst/>
          </a:prstGeom>
        </p:spPr>
        <p:txBody>
          <a:bodyPr lIns="0" tIns="0" rIns="0" bIns="0"/>
          <a:lstStyle>
            <a:lvl1pPr marL="171446" indent="-171446" algn="l">
              <a:buClr>
                <a:schemeClr val="accent2"/>
              </a:buClr>
              <a:buFont typeface="Arial" charset="0"/>
              <a:buChar char="•"/>
              <a:defRPr sz="1200" baseline="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0" name="Rectangle 9"/>
          <p:cNvSpPr/>
          <p:nvPr userDrawn="1"/>
        </p:nvSpPr>
        <p:spPr>
          <a:xfrm>
            <a:off x="5582405" y="1440484"/>
            <a:ext cx="6129599" cy="4937517"/>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Text Placeholder 9"/>
          <p:cNvSpPr>
            <a:spLocks noGrp="1"/>
          </p:cNvSpPr>
          <p:nvPr>
            <p:ph type="body" sz="quarter" idx="12" hasCustomPrompt="1"/>
          </p:nvPr>
        </p:nvSpPr>
        <p:spPr>
          <a:xfrm>
            <a:off x="576003" y="1440000"/>
            <a:ext cx="4527551" cy="2454560"/>
          </a:xfrm>
          <a:prstGeom prst="rect">
            <a:avLst/>
          </a:prstGeom>
        </p:spPr>
        <p:txBody>
          <a:bodyPr lIns="0" tIns="0" rIns="0" bIns="0" numCol="2" spcCol="288000"/>
          <a:lstStyle>
            <a:lvl1pPr marL="0" indent="0" algn="l">
              <a:buNone/>
              <a:defRPr sz="1200" baseline="0"/>
            </a:lvl1pPr>
            <a:lvl2pPr algn="l">
              <a:defRPr/>
            </a:lvl2pPr>
            <a:lvl3pPr algn="l">
              <a:defRPr/>
            </a:lvl3pPr>
            <a:lvl4pPr algn="l">
              <a:defRPr/>
            </a:lvl4pPr>
            <a:lvl5pPr algn="l">
              <a:defRPr/>
            </a:lvl5pPr>
          </a:lstStyle>
          <a:p>
            <a:pPr lvl="0"/>
            <a:r>
              <a:rPr lang="en-US" dirty="0"/>
              <a:t>Body text</a:t>
            </a:r>
            <a:br>
              <a:rPr lang="en-US" dirty="0"/>
            </a:br>
            <a:br>
              <a:rPr lang="en-US" dirty="0"/>
            </a:br>
            <a:r>
              <a:rPr lang="en-US" dirty="0"/>
              <a:t>Charts, graphs and graphics can be positioned over the grey box.</a:t>
            </a:r>
            <a:br>
              <a:rPr lang="en-US" dirty="0"/>
            </a:br>
            <a:br>
              <a:rPr lang="en-US" dirty="0"/>
            </a:br>
            <a:br>
              <a:rPr lang="en-US" dirty="0"/>
            </a:br>
            <a:r>
              <a:rPr lang="en-US" dirty="0"/>
              <a:t>Body text</a:t>
            </a:r>
          </a:p>
        </p:txBody>
      </p:sp>
      <p:sp>
        <p:nvSpPr>
          <p:cNvPr id="12"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3" name="Text Placeholder 3"/>
          <p:cNvSpPr>
            <a:spLocks noGrp="1"/>
          </p:cNvSpPr>
          <p:nvPr>
            <p:ph type="body" sz="quarter" idx="13"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99695479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 3 colum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575999" y="1440000"/>
            <a:ext cx="2880000" cy="49380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1" name="Text Placeholder 9"/>
          <p:cNvSpPr>
            <a:spLocks noGrp="1"/>
          </p:cNvSpPr>
          <p:nvPr>
            <p:ph type="body" sz="quarter" idx="12" hasCustomPrompt="1"/>
          </p:nvPr>
        </p:nvSpPr>
        <p:spPr>
          <a:xfrm>
            <a:off x="3840000" y="1440000"/>
            <a:ext cx="2880000" cy="4938000"/>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12" name="Text Placeholder 9"/>
          <p:cNvSpPr>
            <a:spLocks noGrp="1"/>
          </p:cNvSpPr>
          <p:nvPr>
            <p:ph type="body" sz="quarter" idx="13" hasCustomPrompt="1"/>
          </p:nvPr>
        </p:nvSpPr>
        <p:spPr>
          <a:xfrm>
            <a:off x="7104003" y="1440000"/>
            <a:ext cx="4607999" cy="4938000"/>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3"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4" name="Text Placeholder 3"/>
          <p:cNvSpPr>
            <a:spLocks noGrp="1"/>
          </p:cNvSpPr>
          <p:nvPr>
            <p:ph type="body" sz="quarter" idx="14"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5681552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 2 row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406593E-52CF-5B45-8CFF-7309163A4729}" type="slidenum">
              <a:rPr lang="en-US" smtClean="0"/>
              <a:pPr/>
              <a:t>‹#›</a:t>
            </a:fld>
            <a:endParaRPr lang="en-US"/>
          </a:p>
        </p:txBody>
      </p:sp>
      <p:sp>
        <p:nvSpPr>
          <p:cNvPr id="5" name="Text Placeholder 9"/>
          <p:cNvSpPr>
            <a:spLocks noGrp="1"/>
          </p:cNvSpPr>
          <p:nvPr>
            <p:ph type="body" sz="quarter" idx="11" hasCustomPrompt="1"/>
          </p:nvPr>
        </p:nvSpPr>
        <p:spPr>
          <a:xfrm>
            <a:off x="575999" y="1440004"/>
            <a:ext cx="11136000" cy="2226767"/>
          </a:xfrm>
          <a:prstGeom prst="rect">
            <a:avLst/>
          </a:prstGeom>
        </p:spPr>
        <p:txBody>
          <a:bodyPr lIns="0" tIns="0" rIns="0" bIns="0" numCol="1" spcCol="360000"/>
          <a:lstStyle>
            <a:lvl1pPr marL="0" indent="0" algn="l">
              <a:buNone/>
              <a:defRPr sz="1200"/>
            </a:lvl1pPr>
            <a:lvl2pPr algn="l">
              <a:defRPr/>
            </a:lvl2pPr>
            <a:lvl3pPr algn="l">
              <a:defRPr/>
            </a:lvl3pPr>
            <a:lvl4pPr algn="l">
              <a:defRPr/>
            </a:lvl4pPr>
            <a:lvl5pPr algn="l">
              <a:defRPr/>
            </a:lvl5pPr>
          </a:lstStyle>
          <a:p>
            <a:pPr lvl="0"/>
            <a:r>
              <a:rPr lang="en-US" dirty="0"/>
              <a:t>Body text</a:t>
            </a:r>
          </a:p>
          <a:p>
            <a:pPr lvl="0"/>
            <a:endParaRPr lang="en-US" dirty="0"/>
          </a:p>
        </p:txBody>
      </p:sp>
      <p:sp>
        <p:nvSpPr>
          <p:cNvPr id="7" name="Text Placeholder 9"/>
          <p:cNvSpPr>
            <a:spLocks noGrp="1"/>
          </p:cNvSpPr>
          <p:nvPr>
            <p:ph type="body" sz="quarter" idx="13" hasCustomPrompt="1"/>
          </p:nvPr>
        </p:nvSpPr>
        <p:spPr>
          <a:xfrm>
            <a:off x="576000" y="3954772"/>
            <a:ext cx="11136000" cy="2423231"/>
          </a:xfrm>
          <a:prstGeom prst="rect">
            <a:avLst/>
          </a:prstGeom>
        </p:spPr>
        <p:txBody>
          <a:bodyPr lIns="0" tIns="0" rIns="0" bIns="0" numCol="1" spcCol="360000"/>
          <a:lstStyle>
            <a:lvl1pPr marL="171446" indent="-171446" algn="l">
              <a:buClr>
                <a:schemeClr val="accent2"/>
              </a:buClr>
              <a:buFont typeface="Arial" charset="0"/>
              <a:buChar char="•"/>
              <a:defRPr sz="1200"/>
            </a:lvl1pPr>
            <a:lvl2pPr algn="l">
              <a:defRPr/>
            </a:lvl2pPr>
            <a:lvl3pPr algn="l">
              <a:defRPr/>
            </a:lvl3pPr>
            <a:lvl4pPr algn="l">
              <a:defRPr/>
            </a:lvl4pPr>
            <a:lvl5pPr algn="l">
              <a:defRPr/>
            </a:lvl5pPr>
          </a:lstStyle>
          <a:p>
            <a:pPr lvl="0"/>
            <a:r>
              <a:rPr lang="en-US" dirty="0"/>
              <a:t>Bullet points</a:t>
            </a:r>
          </a:p>
          <a:p>
            <a:pPr lvl="0"/>
            <a:endParaRPr lang="en-US" dirty="0"/>
          </a:p>
        </p:txBody>
      </p:sp>
      <p:sp>
        <p:nvSpPr>
          <p:cNvPr id="11" name="Title 1"/>
          <p:cNvSpPr>
            <a:spLocks noGrp="1"/>
          </p:cNvSpPr>
          <p:nvPr>
            <p:ph type="ctrTitle" hasCustomPrompt="1"/>
          </p:nvPr>
        </p:nvSpPr>
        <p:spPr>
          <a:xfrm>
            <a:off x="518401" y="533236"/>
            <a:ext cx="1680000" cy="282767"/>
          </a:xfrm>
          <a:prstGeom prst="rect">
            <a:avLst/>
          </a:prstGeom>
          <a:solidFill>
            <a:schemeClr val="accent1"/>
          </a:solidFill>
        </p:spPr>
        <p:txBody>
          <a:bodyPr wrap="square" lIns="36000" tIns="18000" rIns="0" bIns="0" anchor="ctr" anchorCtr="0">
            <a:noAutofit/>
          </a:bodyPr>
          <a:lstStyle>
            <a:lvl1pPr algn="l">
              <a:defRPr sz="1400" b="1" baseline="0">
                <a:solidFill>
                  <a:schemeClr val="bg1"/>
                </a:solidFill>
              </a:defRPr>
            </a:lvl1pPr>
          </a:lstStyle>
          <a:p>
            <a:r>
              <a:rPr lang="en-US" dirty="0"/>
              <a:t>INSERT TITLE</a:t>
            </a:r>
          </a:p>
        </p:txBody>
      </p:sp>
      <p:sp>
        <p:nvSpPr>
          <p:cNvPr id="12" name="Text Placeholder 3"/>
          <p:cNvSpPr>
            <a:spLocks noGrp="1"/>
          </p:cNvSpPr>
          <p:nvPr>
            <p:ph type="body" sz="quarter" idx="14" hasCustomPrompt="1"/>
          </p:nvPr>
        </p:nvSpPr>
        <p:spPr>
          <a:xfrm>
            <a:off x="518401" y="816004"/>
            <a:ext cx="10588800" cy="335999"/>
          </a:xfrm>
          <a:prstGeom prst="rect">
            <a:avLst/>
          </a:prstGeom>
          <a:noFill/>
        </p:spPr>
        <p:txBody>
          <a:bodyPr lIns="36000" tIns="18000" rIns="0" bIns="0" anchor="ctr" anchorCtr="0"/>
          <a:lstStyle>
            <a:lvl1pPr marL="0" indent="0">
              <a:buNone/>
              <a:defRPr sz="1400" b="1"/>
            </a:lvl1pPr>
          </a:lstStyle>
          <a:p>
            <a:pPr lvl="0"/>
            <a:r>
              <a:rPr lang="en-US" dirty="0"/>
              <a:t>TEXT IN HERE</a:t>
            </a:r>
          </a:p>
        </p:txBody>
      </p:sp>
    </p:spTree>
    <p:extLst>
      <p:ext uri="{BB962C8B-B14F-4D97-AF65-F5344CB8AC3E}">
        <p14:creationId xmlns:p14="http://schemas.microsoft.com/office/powerpoint/2010/main" val="1674834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3">
    <p:bg>
      <p:bgRef idx="1001">
        <a:schemeClr val="bg1"/>
      </p:bgRef>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322950F0-F837-3643-8F3C-58187D933A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1180618" y="5846618"/>
            <a:ext cx="1011382" cy="1011382"/>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11515725" y="6493625"/>
            <a:ext cx="632251" cy="323165"/>
          </a:xfrm>
          <a:prstGeom prst="rect">
            <a:avLst/>
          </a:prstGeom>
          <a:noFill/>
        </p:spPr>
        <p:txBody>
          <a:bodyPr wrap="square" rtlCol="0">
            <a:spAutoFit/>
          </a:bodyPr>
          <a:lstStyle/>
          <a:p>
            <a:pPr algn="r"/>
            <a:fld id="{323858C3-E774-4B3F-8AA9-3979BAFA574F}" type="slidenum">
              <a:rPr lang="en-GB" sz="1500" smtClean="0">
                <a:solidFill>
                  <a:schemeClr val="bg1"/>
                </a:solidFill>
                <a:latin typeface="Poppins" panose="00000500000000000000" pitchFamily="50" charset="0"/>
                <a:cs typeface="Poppins" panose="00000500000000000000" pitchFamily="50" charset="0"/>
              </a:rPr>
              <a:t>‹#›</a:t>
            </a:fld>
            <a:endParaRPr lang="en-GB" sz="1500">
              <a:solidFill>
                <a:schemeClr val="bg1"/>
              </a:solidFill>
              <a:latin typeface="Poppins" panose="00000500000000000000" pitchFamily="50" charset="0"/>
              <a:cs typeface="Poppins" panose="00000500000000000000" pitchFamily="50" charset="0"/>
            </a:endParaRP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1001105"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413915" y="404664"/>
            <a:ext cx="10766703" cy="497161"/>
          </a:xfrm>
          <a:prstGeom prst="rect">
            <a:avLst/>
          </a:prstGeom>
        </p:spPr>
        <p:txBody>
          <a:bodyPr>
            <a:noAutofit/>
          </a:bodyPr>
          <a:lstStyle>
            <a:lvl1pPr marL="0" indent="0">
              <a:lnSpc>
                <a:spcPct val="110000"/>
              </a:lnSpc>
              <a:buNone/>
              <a:defRPr sz="300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Contents</a:t>
            </a:r>
          </a:p>
        </p:txBody>
      </p:sp>
      <p:sp>
        <p:nvSpPr>
          <p:cNvPr id="3" name="Text Placeholder 11">
            <a:extLst>
              <a:ext uri="{FF2B5EF4-FFF2-40B4-BE49-F238E27FC236}">
                <a16:creationId xmlns:a16="http://schemas.microsoft.com/office/drawing/2014/main" id="{672EBB80-A06E-419B-5D88-C52E35F08451}"/>
              </a:ext>
            </a:extLst>
          </p:cNvPr>
          <p:cNvSpPr>
            <a:spLocks noGrp="1"/>
          </p:cNvSpPr>
          <p:nvPr>
            <p:ph type="body" sz="quarter" idx="25" hasCustomPrompt="1"/>
          </p:nvPr>
        </p:nvSpPr>
        <p:spPr>
          <a:xfrm>
            <a:off x="4790591"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5" name="Text Placeholder 11">
            <a:extLst>
              <a:ext uri="{FF2B5EF4-FFF2-40B4-BE49-F238E27FC236}">
                <a16:creationId xmlns:a16="http://schemas.microsoft.com/office/drawing/2014/main" id="{EBE89543-A931-7E7D-70F4-0895930BED8C}"/>
              </a:ext>
            </a:extLst>
          </p:cNvPr>
          <p:cNvSpPr>
            <a:spLocks noGrp="1"/>
          </p:cNvSpPr>
          <p:nvPr>
            <p:ph type="body" sz="quarter" idx="27" hasCustomPrompt="1"/>
          </p:nvPr>
        </p:nvSpPr>
        <p:spPr>
          <a:xfrm>
            <a:off x="6096000" y="1759363"/>
            <a:ext cx="3691545" cy="3173122"/>
          </a:xfrm>
          <a:prstGeom prst="rect">
            <a:avLst/>
          </a:prstGeom>
        </p:spPr>
        <p:txBody>
          <a:bodyPr>
            <a:noAutofit/>
          </a:bodyPr>
          <a:lstStyle>
            <a:lvl1pPr marL="0" indent="0">
              <a:lnSpc>
                <a:spcPct val="110000"/>
              </a:lnSpc>
              <a:spcBef>
                <a:spcPts val="0"/>
              </a:spcBef>
              <a:buFont typeface="Arial" panose="020B0604020202020204" pitchFamily="34" charset="0"/>
              <a:buNone/>
              <a:defRPr sz="1500" b="0" i="0">
                <a:ln>
                  <a:noFill/>
                </a:ln>
                <a:solidFill>
                  <a:srgbClr val="060645"/>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name:</a:t>
            </a:r>
          </a:p>
        </p:txBody>
      </p:sp>
      <p:sp>
        <p:nvSpPr>
          <p:cNvPr id="6" name="Text Placeholder 11">
            <a:extLst>
              <a:ext uri="{FF2B5EF4-FFF2-40B4-BE49-F238E27FC236}">
                <a16:creationId xmlns:a16="http://schemas.microsoft.com/office/drawing/2014/main" id="{B202B306-D134-FDA1-EFFA-1473A26ED448}"/>
              </a:ext>
            </a:extLst>
          </p:cNvPr>
          <p:cNvSpPr>
            <a:spLocks noGrp="1"/>
          </p:cNvSpPr>
          <p:nvPr>
            <p:ph type="body" sz="quarter" idx="28" hasCustomPrompt="1"/>
          </p:nvPr>
        </p:nvSpPr>
        <p:spPr>
          <a:xfrm>
            <a:off x="9885486" y="1759363"/>
            <a:ext cx="572718" cy="3173121"/>
          </a:xfrm>
          <a:prstGeom prst="rect">
            <a:avLst/>
          </a:prstGeom>
        </p:spPr>
        <p:txBody>
          <a:bodyPr>
            <a:noAutofit/>
          </a:bodyPr>
          <a:lstStyle>
            <a:lvl1pPr marL="0" indent="0">
              <a:lnSpc>
                <a:spcPct val="110000"/>
              </a:lnSpc>
              <a:spcBef>
                <a:spcPts val="0"/>
              </a:spcBef>
              <a:buFont typeface="Arial" panose="020B0604020202020204" pitchFamily="34" charset="0"/>
              <a:buNone/>
              <a:defRPr sz="1500" b="1" i="0">
                <a:ln>
                  <a:noFill/>
                </a:ln>
                <a:solidFill>
                  <a:srgbClr val="1C46C0"/>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09</a:t>
            </a:r>
          </a:p>
        </p:txBody>
      </p:sp>
      <p:pic>
        <p:nvPicPr>
          <p:cNvPr id="4" name="Picture 3">
            <a:extLst>
              <a:ext uri="{FF2B5EF4-FFF2-40B4-BE49-F238E27FC236}">
                <a16:creationId xmlns:a16="http://schemas.microsoft.com/office/drawing/2014/main" id="{F3CA3B15-FDB0-6BAF-7722-3ADC97D797E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69676" y="5869939"/>
            <a:ext cx="1397315" cy="609737"/>
          </a:xfrm>
          <a:prstGeom prst="rect">
            <a:avLst/>
          </a:prstGeom>
        </p:spPr>
      </p:pic>
    </p:spTree>
    <p:extLst>
      <p:ext uri="{BB962C8B-B14F-4D97-AF65-F5344CB8AC3E}">
        <p14:creationId xmlns:p14="http://schemas.microsoft.com/office/powerpoint/2010/main" val="3643036190"/>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Title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15272609"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10;&#10;Description automatically generated">
            <a:extLst>
              <a:ext uri="{FF2B5EF4-FFF2-40B4-BE49-F238E27FC236}">
                <a16:creationId xmlns:a16="http://schemas.microsoft.com/office/drawing/2014/main" id="{331C3DB8-28FE-CD4A-AC01-87EE1020C5A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5097770"/>
            <a:ext cx="10492353" cy="1760230"/>
          </a:xfrm>
          <a:prstGeom prst="rect">
            <a:avLst/>
          </a:prstGeom>
        </p:spPr>
      </p:pic>
      <p:sp>
        <p:nvSpPr>
          <p:cNvPr id="14" name="Text Placeholder 11">
            <a:extLst>
              <a:ext uri="{FF2B5EF4-FFF2-40B4-BE49-F238E27FC236}">
                <a16:creationId xmlns:a16="http://schemas.microsoft.com/office/drawing/2014/main" id="{43F6853B-E929-F241-91D8-856D67E458D0}"/>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2" name="Text Placeholder 11">
            <a:extLst>
              <a:ext uri="{FF2B5EF4-FFF2-40B4-BE49-F238E27FC236}">
                <a16:creationId xmlns:a16="http://schemas.microsoft.com/office/drawing/2014/main" id="{1E390F52-05CD-A068-38A6-49F5DCC4B278}"/>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3" name="Text Placeholder 11">
            <a:extLst>
              <a:ext uri="{FF2B5EF4-FFF2-40B4-BE49-F238E27FC236}">
                <a16:creationId xmlns:a16="http://schemas.microsoft.com/office/drawing/2014/main" id="{67792215-3EBF-8AFE-D64C-230EB77D342E}"/>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403275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Title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5999" y="0"/>
            <a:ext cx="6096001" cy="509777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3" name="Picture 2" descr="A picture containing ax, tool, vector graphics&#10;&#10;Description automatically generated">
            <a:extLst>
              <a:ext uri="{FF2B5EF4-FFF2-40B4-BE49-F238E27FC236}">
                <a16:creationId xmlns:a16="http://schemas.microsoft.com/office/drawing/2014/main" id="{044E638D-6AD4-9B4C-B7A9-1F0500BFE0F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998" y="5097770"/>
            <a:ext cx="4417181" cy="1760230"/>
          </a:xfrm>
          <a:prstGeom prst="rect">
            <a:avLst/>
          </a:prstGeom>
        </p:spPr>
      </p:pic>
      <p:sp>
        <p:nvSpPr>
          <p:cNvPr id="10" name="Text Placeholder 11">
            <a:extLst>
              <a:ext uri="{FF2B5EF4-FFF2-40B4-BE49-F238E27FC236}">
                <a16:creationId xmlns:a16="http://schemas.microsoft.com/office/drawing/2014/main" id="{258BB04F-25F0-024C-BD47-209C74A317CB}"/>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E36C6B16-6B0D-9EC9-CB32-E93F0F256054}"/>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5099C368-7E26-527C-B143-BDB1D5B48D60}"/>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8873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Title 3">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6096000" y="0"/>
            <a:ext cx="4380854" cy="6858000"/>
          </a:xfrm>
          <a:prstGeom prst="round2SameRect">
            <a:avLst>
              <a:gd name="adj1" fmla="val 42678"/>
              <a:gd name="adj2" fmla="val 4847"/>
            </a:avLst>
          </a:prstGeom>
        </p:spPr>
        <p:txBody>
          <a:bodyPr>
            <a:noAutofit/>
          </a:bodyPr>
          <a:lstStyle>
            <a:lvl1pPr>
              <a:defRPr>
                <a:solidFill>
                  <a:schemeClr val="bg1"/>
                </a:solidFill>
              </a:defRPr>
            </a:lvl1pPr>
          </a:lstStyle>
          <a:p>
            <a:endParaRPr lang="en-US"/>
          </a:p>
        </p:txBody>
      </p:sp>
      <p:pic>
        <p:nvPicPr>
          <p:cNvPr id="6" name="Picture 5" descr="A picture containing ax, vector graphics&#10;&#10;Description automatically generated">
            <a:extLst>
              <a:ext uri="{FF2B5EF4-FFF2-40B4-BE49-F238E27FC236}">
                <a16:creationId xmlns:a16="http://schemas.microsoft.com/office/drawing/2014/main" id="{19B06383-A6CB-5648-834D-B48F237057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6200000">
            <a:off x="8761708" y="1715146"/>
            <a:ext cx="5145438" cy="1715146"/>
          </a:xfrm>
          <a:prstGeom prst="rect">
            <a:avLst/>
          </a:prstGeom>
        </p:spPr>
      </p:pic>
      <p:sp>
        <p:nvSpPr>
          <p:cNvPr id="10" name="Text Placeholder 11">
            <a:extLst>
              <a:ext uri="{FF2B5EF4-FFF2-40B4-BE49-F238E27FC236}">
                <a16:creationId xmlns:a16="http://schemas.microsoft.com/office/drawing/2014/main" id="{633B3489-D726-D446-9A29-05672FA50E51}"/>
              </a:ext>
            </a:extLst>
          </p:cNvPr>
          <p:cNvSpPr>
            <a:spLocks noGrp="1"/>
          </p:cNvSpPr>
          <p:nvPr>
            <p:ph type="body" sz="quarter" idx="13" hasCustomPrompt="1"/>
          </p:nvPr>
        </p:nvSpPr>
        <p:spPr>
          <a:xfrm>
            <a:off x="10492353" y="5596325"/>
            <a:ext cx="1699647" cy="763797"/>
          </a:xfrm>
          <a:prstGeom prst="rect">
            <a:avLst/>
          </a:prstGeom>
        </p:spPr>
        <p:txBody>
          <a:bodyPr>
            <a:noAutofit/>
          </a:bodyPr>
          <a:lstStyle>
            <a:lvl1pPr marL="0" indent="0" algn="ctr">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7" name="Text Placeholder 11">
            <a:extLst>
              <a:ext uri="{FF2B5EF4-FFF2-40B4-BE49-F238E27FC236}">
                <a16:creationId xmlns:a16="http://schemas.microsoft.com/office/drawing/2014/main" id="{6A7E64E4-287C-1FCE-9776-59EE01B2045C}"/>
              </a:ext>
            </a:extLst>
          </p:cNvPr>
          <p:cNvSpPr>
            <a:spLocks noGrp="1"/>
          </p:cNvSpPr>
          <p:nvPr>
            <p:ph type="body" sz="quarter" idx="11" hasCustomPrompt="1"/>
          </p:nvPr>
        </p:nvSpPr>
        <p:spPr>
          <a:xfrm>
            <a:off x="408207" y="559121"/>
            <a:ext cx="5328592" cy="1800200"/>
          </a:xfrm>
          <a:prstGeom prst="rect">
            <a:avLst/>
          </a:prstGeom>
        </p:spPr>
        <p:txBody>
          <a:bodyPr>
            <a:noAutofit/>
          </a:bodyPr>
          <a:lstStyle>
            <a:lvl1pPr marL="0" indent="0">
              <a:buNone/>
              <a:defRPr sz="550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62966699-83CA-1202-E4B3-09DCD56EA786}"/>
              </a:ext>
            </a:extLst>
          </p:cNvPr>
          <p:cNvSpPr>
            <a:spLocks noGrp="1"/>
          </p:cNvSpPr>
          <p:nvPr>
            <p:ph type="body" sz="quarter" idx="12" hasCustomPrompt="1"/>
          </p:nvPr>
        </p:nvSpPr>
        <p:spPr>
          <a:xfrm>
            <a:off x="408207" y="2431329"/>
            <a:ext cx="4824413" cy="2439435"/>
          </a:xfrm>
          <a:prstGeom prst="rect">
            <a:avLst/>
          </a:prstGeom>
        </p:spPr>
        <p:txBody>
          <a:bodyPr>
            <a:noAutofit/>
          </a:bodyPr>
          <a:lstStyle>
            <a:lvl1pPr marL="0" indent="0">
              <a:lnSpc>
                <a:spcPct val="110000"/>
              </a:lnSpc>
              <a:buNone/>
              <a:defRPr sz="3000" b="0" i="0">
                <a:ln>
                  <a:noFill/>
                </a:ln>
                <a:solidFill>
                  <a:schemeClr val="bg1"/>
                </a:solidFill>
                <a:latin typeface="Poppins" pitchFamily="2" charset="77"/>
                <a:cs typeface="Poppins"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1462953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3.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27.png"/><Relationship Id="rId5" Type="http://schemas.openxmlformats.org/officeDocument/2006/relationships/slideLayout" Target="../slideLayouts/slideLayout49.xml"/><Relationship Id="rId10" Type="http://schemas.openxmlformats.org/officeDocument/2006/relationships/theme" Target="../theme/theme6.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AA8F9F-42A8-344E-BFDB-6B187AAC9728}" type="datetimeFigureOut">
              <a:rPr lang="en-US" smtClean="0"/>
              <a:t>10/4/2023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AE0D0-DB37-5740-9BD9-F5C7BF39F16E}" type="slidenum">
              <a:rPr lang="en-US" smtClean="0"/>
              <a:t>‹#›</a:t>
            </a:fld>
            <a:endParaRPr lang="en-US"/>
          </a:p>
        </p:txBody>
      </p:sp>
    </p:spTree>
    <p:extLst>
      <p:ext uri="{BB962C8B-B14F-4D97-AF65-F5344CB8AC3E}">
        <p14:creationId xmlns:p14="http://schemas.microsoft.com/office/powerpoint/2010/main" val="2172755302"/>
      </p:ext>
    </p:extLst>
  </p:cSld>
  <p:clrMap bg1="lt1" tx1="dk1" bg2="lt2" tx2="dk2" accent1="accent1" accent2="accent2" accent3="accent3" accent4="accent4" accent5="accent5" accent6="accent6" hlink="hlink" folHlink="folHlink"/>
  <p:sldLayoutIdLst>
    <p:sldLayoutId id="2147483726" r:id="rId1"/>
    <p:sldLayoutId id="2147483730" r:id="rId2"/>
    <p:sldLayoutId id="214748391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3932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92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39112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92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28211"/>
      </p:ext>
    </p:extLst>
  </p:cSld>
  <p:clrMap bg1="lt1" tx1="dk1" bg2="lt2" tx2="dk2" accent1="accent1" accent2="accent2" accent3="accent3" accent4="accent4" accent5="accent5" accent6="accent6" hlink="hlink" folHlink="folHlink"/>
  <p:sldLayoutIdLst>
    <p:sldLayoutId id="2147483827" r:id="rId1"/>
    <p:sldLayoutId id="2147483919"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9" r:id="rId12"/>
    <p:sldLayoutId id="2147483842" r:id="rId13"/>
    <p:sldLayoutId id="2147483918" r:id="rId14"/>
    <p:sldLayoutId id="2147483843" r:id="rId15"/>
    <p:sldLayoutId id="2147483844" r:id="rId16"/>
    <p:sldLayoutId id="2147483845" r:id="rId17"/>
    <p:sldLayoutId id="2147483846" r:id="rId18"/>
    <p:sldLayoutId id="2147483847" r:id="rId19"/>
    <p:sldLayoutId id="2147483848" r:id="rId20"/>
    <p:sldLayoutId id="2147483849" r:id="rId21"/>
    <p:sldLayoutId id="2147483850" r:id="rId22"/>
    <p:sldLayoutId id="2147483851" r:id="rId23"/>
    <p:sldLayoutId id="2147483852" r:id="rId24"/>
    <p:sldLayoutId id="2147483853" r:id="rId25"/>
    <p:sldLayoutId id="2147483935"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140755"/>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7" r:id="rId3"/>
    <p:sldLayoutId id="2147483938" r:id="rId4"/>
    <p:sldLayoutId id="2147483939" r:id="rId5"/>
    <p:sldLayoutId id="2147483940" r:id="rId6"/>
    <p:sldLayoutId id="214748394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1134106" y="221057"/>
            <a:ext cx="859989" cy="591240"/>
          </a:xfrm>
          <a:prstGeom prst="rect">
            <a:avLst/>
          </a:prstGeom>
        </p:spPr>
      </p:pic>
      <p:sp>
        <p:nvSpPr>
          <p:cNvPr id="9" name="Slide Number Placeholder 8"/>
          <p:cNvSpPr>
            <a:spLocks noGrp="1"/>
          </p:cNvSpPr>
          <p:nvPr>
            <p:ph type="sldNum" sz="quarter" idx="4"/>
          </p:nvPr>
        </p:nvSpPr>
        <p:spPr>
          <a:xfrm>
            <a:off x="11712000" y="6378000"/>
            <a:ext cx="480000" cy="480000"/>
          </a:xfrm>
          <a:prstGeom prst="rect">
            <a:avLst/>
          </a:prstGeom>
          <a:solidFill>
            <a:schemeClr val="accent1"/>
          </a:solidFill>
        </p:spPr>
        <p:txBody>
          <a:bodyPr vert="horz" lIns="0" tIns="0" rIns="0" bIns="0" rtlCol="0" anchor="ctr"/>
          <a:lstStyle>
            <a:lvl1pPr algn="ctr">
              <a:defRPr sz="1200">
                <a:solidFill>
                  <a:schemeClr val="bg1"/>
                </a:solidFill>
              </a:defRPr>
            </a:lvl1pPr>
          </a:lstStyle>
          <a:p>
            <a:fld id="{0406593E-52CF-5B45-8CFF-7309163A4729}" type="slidenum">
              <a:rPr lang="en-US" smtClean="0"/>
              <a:pPr/>
              <a:t>‹#›</a:t>
            </a:fld>
            <a:endParaRPr lang="en-US"/>
          </a:p>
        </p:txBody>
      </p:sp>
    </p:spTree>
    <p:extLst>
      <p:ext uri="{BB962C8B-B14F-4D97-AF65-F5344CB8AC3E}">
        <p14:creationId xmlns:p14="http://schemas.microsoft.com/office/powerpoint/2010/main" val="83627705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12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37.xml"/><Relationship Id="rId4" Type="http://schemas.openxmlformats.org/officeDocument/2006/relationships/chart" Target="../charts/chart2.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3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hyperlink" Target="https://www.nmc.org.uk/standards/standards-for-nurses/"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7.xml"/><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3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D789673-899B-9530-E06E-2CBEAAC5BBD3}"/>
              </a:ext>
            </a:extLst>
          </p:cNvPr>
          <p:cNvSpPr>
            <a:spLocks noGrp="1"/>
          </p:cNvSpPr>
          <p:nvPr>
            <p:ph type="body" sz="quarter" idx="11"/>
          </p:nvPr>
        </p:nvSpPr>
        <p:spPr/>
        <p:txBody>
          <a:bodyPr vert="horz" lIns="91440" tIns="45720" rIns="91440" bIns="45720" rtlCol="0" anchor="t">
            <a:noAutofit/>
          </a:bodyPr>
          <a:lstStyle/>
          <a:p>
            <a:r>
              <a:rPr lang="en-GB" sz="4400" dirty="0">
                <a:latin typeface="Poppins SemiBold"/>
                <a:cs typeface="Poppins SemiBold"/>
              </a:rPr>
              <a:t>New Student Induction-GGC line managers  </a:t>
            </a:r>
            <a:endParaRPr lang="en-GB" sz="4400" dirty="0"/>
          </a:p>
        </p:txBody>
      </p:sp>
      <p:sp>
        <p:nvSpPr>
          <p:cNvPr id="14" name="Text Placeholder 13">
            <a:extLst>
              <a:ext uri="{FF2B5EF4-FFF2-40B4-BE49-F238E27FC236}">
                <a16:creationId xmlns:a16="http://schemas.microsoft.com/office/drawing/2014/main" id="{D8CD1315-511B-208A-9EE2-C5935CBD0492}"/>
              </a:ext>
            </a:extLst>
          </p:cNvPr>
          <p:cNvSpPr>
            <a:spLocks noGrp="1"/>
          </p:cNvSpPr>
          <p:nvPr>
            <p:ph type="body" sz="quarter" idx="12"/>
          </p:nvPr>
        </p:nvSpPr>
        <p:spPr/>
        <p:txBody>
          <a:bodyPr/>
          <a:lstStyle/>
          <a:p>
            <a:r>
              <a:rPr lang="en-GB" dirty="0"/>
              <a:t>The Open University</a:t>
            </a:r>
          </a:p>
        </p:txBody>
      </p:sp>
      <p:sp>
        <p:nvSpPr>
          <p:cNvPr id="15" name="Text Placeholder 14">
            <a:extLst>
              <a:ext uri="{FF2B5EF4-FFF2-40B4-BE49-F238E27FC236}">
                <a16:creationId xmlns:a16="http://schemas.microsoft.com/office/drawing/2014/main" id="{B9CB7B41-81B8-6BFF-0525-1938D1A1CE42}"/>
              </a:ext>
            </a:extLst>
          </p:cNvPr>
          <p:cNvSpPr>
            <a:spLocks noGrp="1"/>
          </p:cNvSpPr>
          <p:nvPr>
            <p:ph type="body" sz="quarter" idx="13"/>
          </p:nvPr>
        </p:nvSpPr>
        <p:spPr/>
        <p:txBody>
          <a:bodyPr/>
          <a:lstStyle/>
          <a:p>
            <a:r>
              <a:rPr lang="en-GB" dirty="0"/>
              <a:t>Margaret Crowley, Staff Tutor, NHSGGC</a:t>
            </a:r>
          </a:p>
        </p:txBody>
      </p:sp>
      <p:sp>
        <p:nvSpPr>
          <p:cNvPr id="16" name="Text Placeholder 15">
            <a:extLst>
              <a:ext uri="{FF2B5EF4-FFF2-40B4-BE49-F238E27FC236}">
                <a16:creationId xmlns:a16="http://schemas.microsoft.com/office/drawing/2014/main" id="{1B9BFCD4-E09E-2A27-E5D0-B1F353A01007}"/>
              </a:ext>
            </a:extLst>
          </p:cNvPr>
          <p:cNvSpPr>
            <a:spLocks noGrp="1"/>
          </p:cNvSpPr>
          <p:nvPr>
            <p:ph type="body" sz="quarter" idx="14"/>
          </p:nvPr>
        </p:nvSpPr>
        <p:spPr/>
        <p:txBody>
          <a:bodyPr/>
          <a:lstStyle/>
          <a:p>
            <a:r>
              <a:rPr lang="en-US" sz="1600" b="1"/>
              <a:t>School of Health, Wellbeing and Social Care</a:t>
            </a:r>
            <a:endParaRPr lang="en-GB" sz="1600" b="1">
              <a:latin typeface="+mj-lt"/>
              <a:ea typeface="Calibri" charset="0"/>
              <a:cs typeface="Calibri" charset="0"/>
            </a:endParaRPr>
          </a:p>
          <a:p>
            <a:endParaRPr lang="en-GB"/>
          </a:p>
        </p:txBody>
      </p:sp>
      <p:sp>
        <p:nvSpPr>
          <p:cNvPr id="17" name="Text Placeholder 16">
            <a:extLst>
              <a:ext uri="{FF2B5EF4-FFF2-40B4-BE49-F238E27FC236}">
                <a16:creationId xmlns:a16="http://schemas.microsoft.com/office/drawing/2014/main" id="{ABAA5B4B-CAD8-F5E1-CB15-D341B6570DAE}"/>
              </a:ext>
            </a:extLst>
          </p:cNvPr>
          <p:cNvSpPr>
            <a:spLocks noGrp="1"/>
          </p:cNvSpPr>
          <p:nvPr>
            <p:ph type="body" sz="quarter" idx="15"/>
          </p:nvPr>
        </p:nvSpPr>
        <p:spPr/>
        <p:txBody>
          <a:bodyPr/>
          <a:lstStyle/>
          <a:p>
            <a:r>
              <a:rPr lang="en-GB" dirty="0"/>
              <a:t>October 2023</a:t>
            </a:r>
          </a:p>
        </p:txBody>
      </p:sp>
      <p:sp>
        <p:nvSpPr>
          <p:cNvPr id="2" name="Picture Placeholder 11">
            <a:extLst>
              <a:ext uri="{FF2B5EF4-FFF2-40B4-BE49-F238E27FC236}">
                <a16:creationId xmlns:a16="http://schemas.microsoft.com/office/drawing/2014/main" id="{DBA813FC-36DA-5012-4651-DD2F0592B4B8}"/>
              </a:ext>
            </a:extLst>
          </p:cNvPr>
          <p:cNvSpPr txBox="1">
            <a:spLocks/>
          </p:cNvSpPr>
          <p:nvPr/>
        </p:nvSpPr>
        <p:spPr>
          <a:xfrm>
            <a:off x="6248399" y="152400"/>
            <a:ext cx="6096001" cy="5334000"/>
          </a:xfrm>
          <a:prstGeom prst="round2SameRect">
            <a:avLst>
              <a:gd name="adj1" fmla="val 42678"/>
              <a:gd name="adj2" fmla="val 4847"/>
            </a:avLst>
          </a:prstGeom>
        </p:spPr>
      </p:sp>
      <p:sp>
        <p:nvSpPr>
          <p:cNvPr id="5" name="Picture Placeholder 4">
            <a:extLst>
              <a:ext uri="{FF2B5EF4-FFF2-40B4-BE49-F238E27FC236}">
                <a16:creationId xmlns:a16="http://schemas.microsoft.com/office/drawing/2014/main" id="{1159D8AD-5A6D-3F63-CA8B-1E4F5F90BB6A}"/>
              </a:ext>
            </a:extLst>
          </p:cNvPr>
          <p:cNvSpPr>
            <a:spLocks noGrp="1"/>
          </p:cNvSpPr>
          <p:nvPr>
            <p:ph type="pic" sz="quarter" idx="10"/>
          </p:nvPr>
        </p:nvSpPr>
        <p:spPr/>
      </p:sp>
    </p:spTree>
    <p:extLst>
      <p:ext uri="{BB962C8B-B14F-4D97-AF65-F5344CB8AC3E}">
        <p14:creationId xmlns:p14="http://schemas.microsoft.com/office/powerpoint/2010/main" val="2235222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Module structure</a:t>
            </a:r>
          </a:p>
        </p:txBody>
      </p:sp>
      <p:graphicFrame>
        <p:nvGraphicFramePr>
          <p:cNvPr id="2" name="Diagram 1">
            <a:extLst>
              <a:ext uri="{FF2B5EF4-FFF2-40B4-BE49-F238E27FC236}">
                <a16:creationId xmlns:a16="http://schemas.microsoft.com/office/drawing/2014/main" id="{7D163705-1BDC-A64D-9622-89DA75EFA2E8}"/>
              </a:ext>
            </a:extLst>
          </p:cNvPr>
          <p:cNvGraphicFramePr/>
          <p:nvPr>
            <p:extLst>
              <p:ext uri="{D42A27DB-BD31-4B8C-83A1-F6EECF244321}">
                <p14:modId xmlns:p14="http://schemas.microsoft.com/office/powerpoint/2010/main" val="2800674618"/>
              </p:ext>
            </p:extLst>
          </p:nvPr>
        </p:nvGraphicFramePr>
        <p:xfrm>
          <a:off x="604683" y="901825"/>
          <a:ext cx="10766703" cy="53167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2" name="Straight Arrow Connector 21">
            <a:extLst>
              <a:ext uri="{FF2B5EF4-FFF2-40B4-BE49-F238E27FC236}">
                <a16:creationId xmlns:a16="http://schemas.microsoft.com/office/drawing/2014/main" id="{39D189E5-F4E0-618A-1A2A-78E1C03489A4}"/>
              </a:ext>
            </a:extLst>
          </p:cNvPr>
          <p:cNvCxnSpPr>
            <a:cxnSpLocks/>
          </p:cNvCxnSpPr>
          <p:nvPr/>
        </p:nvCxnSpPr>
        <p:spPr>
          <a:xfrm>
            <a:off x="7207045" y="2310581"/>
            <a:ext cx="658761"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FEFF5A7-0FEC-D330-41AF-EC999189498C}"/>
              </a:ext>
            </a:extLst>
          </p:cNvPr>
          <p:cNvCxnSpPr>
            <a:cxnSpLocks/>
          </p:cNvCxnSpPr>
          <p:nvPr/>
        </p:nvCxnSpPr>
        <p:spPr>
          <a:xfrm>
            <a:off x="3642852" y="4793226"/>
            <a:ext cx="703006"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640E9C3-C2E2-22F6-E723-2A8EED8856C5}"/>
              </a:ext>
            </a:extLst>
          </p:cNvPr>
          <p:cNvCxnSpPr>
            <a:cxnSpLocks/>
          </p:cNvCxnSpPr>
          <p:nvPr/>
        </p:nvCxnSpPr>
        <p:spPr>
          <a:xfrm>
            <a:off x="7634748" y="4807975"/>
            <a:ext cx="663678"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A9CD086-2BD6-FDDA-2CCC-602F34876D96}"/>
              </a:ext>
            </a:extLst>
          </p:cNvPr>
          <p:cNvCxnSpPr>
            <a:cxnSpLocks/>
          </p:cNvCxnSpPr>
          <p:nvPr/>
        </p:nvCxnSpPr>
        <p:spPr>
          <a:xfrm>
            <a:off x="3642852" y="2310581"/>
            <a:ext cx="978309" cy="0"/>
          </a:xfrm>
          <a:prstGeom prst="straightConnector1">
            <a:avLst/>
          </a:prstGeom>
          <a:ln w="47625">
            <a:solidFill>
              <a:srgbClr val="FF8A7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2464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719094" y="1259249"/>
            <a:ext cx="5504725" cy="4582914"/>
          </a:xfrm>
        </p:spPr>
        <p:txBody>
          <a:bodyPr anchor="t"/>
          <a:lstStyle/>
          <a:p>
            <a:pPr algn="l" rtl="0" fontAlgn="base">
              <a:lnSpc>
                <a:spcPct val="100000"/>
              </a:lnSpc>
            </a:pPr>
            <a:r>
              <a:rPr lang="en-GB" sz="2400" b="1" dirty="0">
                <a:solidFill>
                  <a:srgbClr val="002060"/>
                </a:solidFill>
                <a:latin typeface="+mn-lt"/>
              </a:rPr>
              <a:t>About the module:</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60 credit module</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Practice-based module </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16 learning guides alongside work-based practice</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Student Practice Assessment Document (PAD)</a:t>
            </a:r>
          </a:p>
          <a:p>
            <a:pPr marL="452438" indent="-276225" algn="l" rtl="0" fontAlgn="base">
              <a:lnSpc>
                <a:spcPct val="150000"/>
              </a:lnSpc>
              <a:buFont typeface="Arial" panose="020B0604020202020204" pitchFamily="34" charset="0"/>
              <a:buChar char="•"/>
            </a:pPr>
            <a:r>
              <a:rPr lang="en-GB" sz="2000" dirty="0">
                <a:solidFill>
                  <a:srgbClr val="002060"/>
                </a:solidFill>
                <a:latin typeface="+mn-lt"/>
              </a:rPr>
              <a:t>Introduction to Principles of Enquiry Based Learning (EBL)</a:t>
            </a:r>
          </a:p>
          <a:p>
            <a:pPr marL="541337" algn="l" rtl="0" fontAlgn="base">
              <a:lnSpc>
                <a:spcPct val="150000"/>
              </a:lnSpc>
            </a:pPr>
            <a:r>
              <a:rPr lang="en-GB" sz="1800" dirty="0">
                <a:solidFill>
                  <a:srgbClr val="002060"/>
                </a:solidFill>
                <a:latin typeface="+mn-lt"/>
              </a:rPr>
              <a:t>​</a:t>
            </a:r>
            <a:endParaRPr lang="en-US" sz="1800" dirty="0">
              <a:solidFill>
                <a:srgbClr val="002060"/>
              </a:solidFill>
              <a:latin typeface="+mn-lt"/>
              <a:cs typeface="+mn-cs"/>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Introduction to Healthcare Practice: K104</a:t>
            </a:r>
          </a:p>
        </p:txBody>
      </p:sp>
      <p:pic>
        <p:nvPicPr>
          <p:cNvPr id="2" name="Picture Placeholder 6" descr="Two people using a computer&#10;&#10;Description automatically generated">
            <a:extLst>
              <a:ext uri="{FF2B5EF4-FFF2-40B4-BE49-F238E27FC236}">
                <a16:creationId xmlns:a16="http://schemas.microsoft.com/office/drawing/2014/main" id="{24E6AEC8-7301-3543-C86A-190A60984BC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046638" y="1695572"/>
            <a:ext cx="4133980" cy="4004768"/>
          </a:xfrm>
          <a:prstGeom prst="rect">
            <a:avLst/>
          </a:prstGeom>
        </p:spPr>
      </p:pic>
    </p:spTree>
    <p:extLst>
      <p:ext uri="{BB962C8B-B14F-4D97-AF65-F5344CB8AC3E}">
        <p14:creationId xmlns:p14="http://schemas.microsoft.com/office/powerpoint/2010/main" val="14965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dirty="0"/>
              <a:t>Module structure</a:t>
            </a:r>
          </a:p>
        </p:txBody>
      </p:sp>
      <p:pic>
        <p:nvPicPr>
          <p:cNvPr id="4" name="Picture 3">
            <a:extLst>
              <a:ext uri="{FF2B5EF4-FFF2-40B4-BE49-F238E27FC236}">
                <a16:creationId xmlns:a16="http://schemas.microsoft.com/office/drawing/2014/main" id="{A77BCA95-6702-2B1C-9BBA-2367D3E07CE8}"/>
              </a:ext>
            </a:extLst>
          </p:cNvPr>
          <p:cNvPicPr>
            <a:picLocks noChangeAspect="1"/>
          </p:cNvPicPr>
          <p:nvPr/>
        </p:nvPicPr>
        <p:blipFill>
          <a:blip r:embed="rId3"/>
          <a:stretch>
            <a:fillRect/>
          </a:stretch>
        </p:blipFill>
        <p:spPr>
          <a:xfrm>
            <a:off x="2036618" y="1060547"/>
            <a:ext cx="9144000" cy="5797453"/>
          </a:xfrm>
          <a:prstGeom prst="rect">
            <a:avLst/>
          </a:prstGeom>
        </p:spPr>
      </p:pic>
    </p:spTree>
    <p:extLst>
      <p:ext uri="{BB962C8B-B14F-4D97-AF65-F5344CB8AC3E}">
        <p14:creationId xmlns:p14="http://schemas.microsoft.com/office/powerpoint/2010/main" val="1089508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591275" y="1249417"/>
            <a:ext cx="5504725" cy="4582914"/>
          </a:xfrm>
        </p:spPr>
        <p:txBody>
          <a:bodyPr anchor="t"/>
          <a:lstStyle/>
          <a:p>
            <a:pPr algn="l" rtl="0" fontAlgn="base">
              <a:lnSpc>
                <a:spcPct val="100000"/>
              </a:lnSpc>
            </a:pPr>
            <a:r>
              <a:rPr lang="en-GB" sz="2400" b="1">
                <a:solidFill>
                  <a:srgbClr val="002060"/>
                </a:solidFill>
                <a:latin typeface="+mn-lt"/>
              </a:rPr>
              <a:t>Get familiar with ‘Study skills’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Time management</a:t>
            </a:r>
          </a:p>
          <a:p>
            <a:pPr marL="342900" indent="-342900" algn="l" rtl="0" fontAlgn="base">
              <a:lnSpc>
                <a:spcPct val="150000"/>
              </a:lnSpc>
              <a:buFont typeface="Arial" panose="020B0604020202020204" pitchFamily="34" charset="0"/>
              <a:buChar char="•"/>
            </a:pPr>
            <a:r>
              <a:rPr lang="en-GB" sz="2000">
                <a:solidFill>
                  <a:srgbClr val="002060"/>
                </a:solidFill>
                <a:latin typeface="+mn-lt"/>
              </a:rPr>
              <a:t>Reading skills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Making notes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Writing skills</a:t>
            </a:r>
          </a:p>
          <a:p>
            <a:pPr marL="342900" indent="-342900" algn="l" rtl="0" fontAlgn="base">
              <a:lnSpc>
                <a:spcPct val="150000"/>
              </a:lnSpc>
              <a:buFont typeface="Arial" panose="020B0604020202020204" pitchFamily="34" charset="0"/>
              <a:buChar char="•"/>
            </a:pPr>
            <a:r>
              <a:rPr lang="en-GB" sz="2000">
                <a:solidFill>
                  <a:srgbClr val="002060"/>
                </a:solidFill>
                <a:latin typeface="+mn-lt"/>
              </a:rPr>
              <a:t>Functions in Word</a:t>
            </a:r>
          </a:p>
          <a:p>
            <a:pPr marL="342900" indent="-342900" algn="l" rtl="0" fontAlgn="base">
              <a:lnSpc>
                <a:spcPct val="150000"/>
              </a:lnSpc>
              <a:buFont typeface="Arial" panose="020B0604020202020204" pitchFamily="34" charset="0"/>
              <a:buChar char="•"/>
            </a:pPr>
            <a:r>
              <a:rPr lang="en-GB" sz="2000">
                <a:solidFill>
                  <a:srgbClr val="002060"/>
                </a:solidFill>
                <a:latin typeface="+mn-lt"/>
              </a:rPr>
              <a:t>Naming and saving files​</a:t>
            </a:r>
            <a:endParaRPr lang="en-US" sz="2000">
              <a:solidFill>
                <a:srgbClr val="002060"/>
              </a:solidFill>
              <a:latin typeface="+mn-lt"/>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Preparing for academic study</a:t>
            </a:r>
          </a:p>
        </p:txBody>
      </p:sp>
      <p:pic>
        <p:nvPicPr>
          <p:cNvPr id="3" name="Picture 2" descr="3d Man Watch 3d Render Stock Illustration 500503039 | Shutterstock">
            <a:extLst>
              <a:ext uri="{FF2B5EF4-FFF2-40B4-BE49-F238E27FC236}">
                <a16:creationId xmlns:a16="http://schemas.microsoft.com/office/drawing/2014/main" id="{6C24FF99-E528-E01F-9C7E-A7F642EC0F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67" t="4761" r="9487" b="13810"/>
          <a:stretch/>
        </p:blipFill>
        <p:spPr bwMode="auto">
          <a:xfrm>
            <a:off x="5797266" y="2079174"/>
            <a:ext cx="1900074" cy="22563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D49B533-54CB-D5BF-BD9A-9B1E5A00C5D9}"/>
              </a:ext>
            </a:extLst>
          </p:cNvPr>
          <p:cNvPicPr>
            <a:picLocks noChangeAspect="1"/>
          </p:cNvPicPr>
          <p:nvPr/>
        </p:nvPicPr>
        <p:blipFill>
          <a:blip r:embed="rId4"/>
          <a:stretch>
            <a:fillRect/>
          </a:stretch>
        </p:blipFill>
        <p:spPr>
          <a:xfrm>
            <a:off x="8790555" y="1397847"/>
            <a:ext cx="2467909" cy="3281794"/>
          </a:xfrm>
          <a:prstGeom prst="rect">
            <a:avLst/>
          </a:prstGeom>
        </p:spPr>
      </p:pic>
    </p:spTree>
    <p:extLst>
      <p:ext uri="{BB962C8B-B14F-4D97-AF65-F5344CB8AC3E}">
        <p14:creationId xmlns:p14="http://schemas.microsoft.com/office/powerpoint/2010/main" val="504386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591275" y="1249417"/>
            <a:ext cx="6202815" cy="4582914"/>
          </a:xfrm>
        </p:spPr>
        <p:txBody>
          <a:bodyPr anchor="t"/>
          <a:lstStyle/>
          <a:p>
            <a:pPr marL="268288" indent="-182563">
              <a:lnSpc>
                <a:spcPct val="150000"/>
              </a:lnSpc>
              <a:buFont typeface="Arial" panose="020B0604020202020204" pitchFamily="34" charset="0"/>
              <a:buChar char="•"/>
            </a:pPr>
            <a:r>
              <a:rPr lang="en-GB" sz="2400">
                <a:solidFill>
                  <a:srgbClr val="002060"/>
                </a:solidFill>
              </a:rPr>
              <a:t>Professionalism </a:t>
            </a:r>
          </a:p>
          <a:p>
            <a:pPr marL="268288" indent="-182563">
              <a:lnSpc>
                <a:spcPct val="150000"/>
              </a:lnSpc>
              <a:buFont typeface="Arial" panose="020B0604020202020204" pitchFamily="34" charset="0"/>
              <a:buChar char="•"/>
            </a:pPr>
            <a:r>
              <a:rPr lang="en-GB" sz="2400">
                <a:solidFill>
                  <a:srgbClr val="002060"/>
                </a:solidFill>
              </a:rPr>
              <a:t>Tutors work part-time</a:t>
            </a:r>
          </a:p>
          <a:p>
            <a:pPr marL="268288" indent="-182563">
              <a:lnSpc>
                <a:spcPct val="150000"/>
              </a:lnSpc>
              <a:buFont typeface="Arial" panose="020B0604020202020204" pitchFamily="34" charset="0"/>
              <a:buChar char="•"/>
            </a:pPr>
            <a:r>
              <a:rPr lang="en-GB" sz="2400">
                <a:solidFill>
                  <a:srgbClr val="002060"/>
                </a:solidFill>
              </a:rPr>
              <a:t>Your learning, shared responsibility </a:t>
            </a:r>
          </a:p>
          <a:p>
            <a:pPr marL="268288" indent="-182563">
              <a:lnSpc>
                <a:spcPct val="150000"/>
              </a:lnSpc>
              <a:buFont typeface="Arial" panose="020B0604020202020204" pitchFamily="34" charset="0"/>
              <a:buChar char="•"/>
            </a:pPr>
            <a:r>
              <a:rPr lang="en-GB" sz="2400">
                <a:solidFill>
                  <a:srgbClr val="002060"/>
                </a:solidFill>
              </a:rPr>
              <a:t>Student Charter</a:t>
            </a:r>
          </a:p>
          <a:p>
            <a:pPr marL="268288" indent="-182563">
              <a:lnSpc>
                <a:spcPct val="150000"/>
              </a:lnSpc>
              <a:buFont typeface="Arial" panose="020B0604020202020204" pitchFamily="34" charset="0"/>
              <a:buChar char="•"/>
            </a:pPr>
            <a:r>
              <a:rPr lang="en-GB" sz="2400" b="1">
                <a:solidFill>
                  <a:srgbClr val="002060"/>
                </a:solidFill>
              </a:rPr>
              <a:t>Communication is key!</a:t>
            </a:r>
            <a:endParaRPr lang="en-US" sz="2400">
              <a:solidFill>
                <a:srgbClr val="002060"/>
              </a:solidFill>
              <a:latin typeface="+mn-lt"/>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Student responsibilities</a:t>
            </a:r>
          </a:p>
        </p:txBody>
      </p:sp>
      <p:pic>
        <p:nvPicPr>
          <p:cNvPr id="2" name="Picture 2" descr="Language Circle of California">
            <a:extLst>
              <a:ext uri="{FF2B5EF4-FFF2-40B4-BE49-F238E27FC236}">
                <a16:creationId xmlns:a16="http://schemas.microsoft.com/office/drawing/2014/main" id="{248CCB7E-0934-32E7-1674-D6EFD136A5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35" y="4295546"/>
            <a:ext cx="2662051" cy="22382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C39A51-3F46-34F6-A184-C19AB6A85A30}"/>
              </a:ext>
            </a:extLst>
          </p:cNvPr>
          <p:cNvPicPr>
            <a:picLocks noChangeAspect="1"/>
          </p:cNvPicPr>
          <p:nvPr/>
        </p:nvPicPr>
        <p:blipFill rotWithShape="1">
          <a:blip r:embed="rId4"/>
          <a:srcRect l="28641" r="21144" b="-1"/>
          <a:stretch/>
        </p:blipFill>
        <p:spPr>
          <a:xfrm>
            <a:off x="7829255" y="1168001"/>
            <a:ext cx="2987569" cy="39713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84938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591274" y="1249417"/>
            <a:ext cx="9864289" cy="4582914"/>
          </a:xfrm>
        </p:spPr>
        <p:txBody>
          <a:bodyPr anchor="t"/>
          <a:lstStyle/>
          <a:p>
            <a:pPr marL="268288" indent="-182563">
              <a:lnSpc>
                <a:spcPct val="150000"/>
              </a:lnSpc>
              <a:buFont typeface="Arial" panose="020B0604020202020204" pitchFamily="34" charset="0"/>
              <a:buChar char="•"/>
            </a:pPr>
            <a:r>
              <a:rPr lang="en-GB" sz="2400" dirty="0">
                <a:solidFill>
                  <a:srgbClr val="002060"/>
                </a:solidFill>
              </a:rPr>
              <a:t>Effectively utilise SG funding to facilitate student learning:</a:t>
            </a:r>
          </a:p>
          <a:p>
            <a:pPr marL="954088" lvl="1" indent="-182563">
              <a:lnSpc>
                <a:spcPct val="150000"/>
              </a:lnSpc>
            </a:pPr>
            <a:r>
              <a:rPr lang="en-GB" dirty="0">
                <a:solidFill>
                  <a:srgbClr val="002060"/>
                </a:solidFill>
              </a:rPr>
              <a:t>Supporting study time</a:t>
            </a:r>
          </a:p>
          <a:p>
            <a:pPr marL="954088" lvl="1" indent="-182563">
              <a:lnSpc>
                <a:spcPct val="150000"/>
              </a:lnSpc>
            </a:pPr>
            <a:r>
              <a:rPr lang="en-GB" sz="2400" dirty="0">
                <a:solidFill>
                  <a:srgbClr val="002060"/>
                </a:solidFill>
              </a:rPr>
              <a:t>Facilitate student placements and attendance at tutorials / EBL sessions throughout the programme</a:t>
            </a:r>
          </a:p>
          <a:p>
            <a:pPr marL="954088" lvl="1" indent="-182563">
              <a:lnSpc>
                <a:spcPct val="150000"/>
              </a:lnSpc>
            </a:pPr>
            <a:r>
              <a:rPr lang="en-GB" sz="2400" dirty="0">
                <a:solidFill>
                  <a:srgbClr val="002060"/>
                </a:solidFill>
              </a:rPr>
              <a:t>Supporting PAI (Practice Assessment Interview)</a:t>
            </a:r>
          </a:p>
          <a:p>
            <a:pPr marL="268288" indent="-182563">
              <a:lnSpc>
                <a:spcPct val="150000"/>
              </a:lnSpc>
              <a:buFont typeface="Arial" panose="020B0604020202020204" pitchFamily="34" charset="0"/>
              <a:buChar char="•"/>
            </a:pPr>
            <a:r>
              <a:rPr lang="en-GB" sz="2400" dirty="0">
                <a:solidFill>
                  <a:srgbClr val="002060"/>
                </a:solidFill>
              </a:rPr>
              <a:t>Name badges and uniforms</a:t>
            </a:r>
          </a:p>
          <a:p>
            <a:pPr marL="268288" indent="-182563">
              <a:lnSpc>
                <a:spcPct val="150000"/>
              </a:lnSpc>
              <a:buFont typeface="Arial" panose="020B0604020202020204" pitchFamily="34" charset="0"/>
              <a:buChar char="•"/>
            </a:pPr>
            <a:r>
              <a:rPr lang="en-GB" sz="2400" dirty="0">
                <a:solidFill>
                  <a:srgbClr val="002060"/>
                </a:solidFill>
              </a:rPr>
              <a:t>Liaise with the board employer link as required</a:t>
            </a:r>
          </a:p>
          <a:p>
            <a:pPr marL="268288" indent="-182563">
              <a:lnSpc>
                <a:spcPct val="150000"/>
              </a:lnSpc>
              <a:buFont typeface="Arial" panose="020B0604020202020204" pitchFamily="34" charset="0"/>
              <a:buChar char="•"/>
            </a:pPr>
            <a:endParaRPr lang="en-GB" sz="2400" dirty="0">
              <a:solidFill>
                <a:srgbClr val="002060"/>
              </a:solidFill>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dirty="0"/>
              <a:t>Employer / line manager responsibilities</a:t>
            </a:r>
          </a:p>
        </p:txBody>
      </p:sp>
      <p:pic>
        <p:nvPicPr>
          <p:cNvPr id="3" name="Picture 2">
            <a:extLst>
              <a:ext uri="{FF2B5EF4-FFF2-40B4-BE49-F238E27FC236}">
                <a16:creationId xmlns:a16="http://schemas.microsoft.com/office/drawing/2014/main" id="{92C93BF6-4637-AC3C-05F2-2190D825FE93}"/>
              </a:ext>
            </a:extLst>
          </p:cNvPr>
          <p:cNvPicPr>
            <a:picLocks noChangeAspect="1"/>
          </p:cNvPicPr>
          <p:nvPr/>
        </p:nvPicPr>
        <p:blipFill>
          <a:blip r:embed="rId3"/>
          <a:stretch>
            <a:fillRect/>
          </a:stretch>
        </p:blipFill>
        <p:spPr>
          <a:xfrm>
            <a:off x="8389504" y="4461164"/>
            <a:ext cx="3362614" cy="1883064"/>
          </a:xfrm>
          <a:prstGeom prst="rect">
            <a:avLst/>
          </a:prstGeom>
        </p:spPr>
      </p:pic>
    </p:spTree>
    <p:extLst>
      <p:ext uri="{BB962C8B-B14F-4D97-AF65-F5344CB8AC3E}">
        <p14:creationId xmlns:p14="http://schemas.microsoft.com/office/powerpoint/2010/main" val="2440889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068619" y="993778"/>
            <a:ext cx="9457293" cy="5318532"/>
          </a:xfrm>
        </p:spPr>
        <p:txBody>
          <a:bodyPr anchor="t"/>
          <a:lstStyle/>
          <a:p>
            <a:pPr marL="180975" indent="-180975">
              <a:lnSpc>
                <a:spcPct val="150000"/>
              </a:lnSpc>
              <a:buFont typeface="Arial" panose="020B0604020202020204" pitchFamily="34" charset="0"/>
              <a:buChar char="•"/>
            </a:pPr>
            <a:r>
              <a:rPr lang="en-GB" sz="2400" err="1">
                <a:solidFill>
                  <a:srgbClr val="002060"/>
                </a:solidFill>
                <a:latin typeface="Arial"/>
                <a:cs typeface="Arial"/>
              </a:rPr>
              <a:t>eTMA</a:t>
            </a:r>
            <a:r>
              <a:rPr lang="en-GB" sz="2400">
                <a:solidFill>
                  <a:srgbClr val="002060"/>
                </a:solidFill>
                <a:latin typeface="Arial"/>
                <a:cs typeface="Arial"/>
              </a:rPr>
              <a:t> system (electronic Tutor Marked Assessment)</a:t>
            </a:r>
          </a:p>
          <a:p>
            <a:pPr marL="180975" indent="-180975">
              <a:lnSpc>
                <a:spcPct val="150000"/>
              </a:lnSpc>
              <a:buFont typeface="Arial" panose="020B0604020202020204" pitchFamily="34" charset="0"/>
              <a:buChar char="•"/>
            </a:pPr>
            <a:r>
              <a:rPr lang="en-GB" sz="2400">
                <a:solidFill>
                  <a:srgbClr val="002060"/>
                </a:solidFill>
                <a:latin typeface="Arial"/>
                <a:cs typeface="Arial"/>
              </a:rPr>
              <a:t>Check the cut-off dates</a:t>
            </a:r>
          </a:p>
          <a:p>
            <a:pPr marL="180975" indent="-180975">
              <a:lnSpc>
                <a:spcPct val="150000"/>
              </a:lnSpc>
              <a:buFont typeface="Arial" panose="020B0604020202020204" pitchFamily="34" charset="0"/>
              <a:buChar char="•"/>
            </a:pPr>
            <a:r>
              <a:rPr lang="en-GB" sz="2400">
                <a:solidFill>
                  <a:srgbClr val="002060"/>
                </a:solidFill>
                <a:latin typeface="Arial"/>
                <a:cs typeface="Arial"/>
              </a:rPr>
              <a:t>Plan ahead</a:t>
            </a:r>
          </a:p>
          <a:p>
            <a:pPr marL="180975" indent="-180975">
              <a:lnSpc>
                <a:spcPct val="150000"/>
              </a:lnSpc>
              <a:buFont typeface="Arial" panose="020B0604020202020204" pitchFamily="34" charset="0"/>
              <a:buChar char="•"/>
            </a:pPr>
            <a:r>
              <a:rPr lang="en-GB" sz="2400">
                <a:solidFill>
                  <a:srgbClr val="002060"/>
                </a:solidFill>
                <a:latin typeface="Arial"/>
                <a:cs typeface="Arial"/>
              </a:rPr>
              <a:t>Follow </a:t>
            </a:r>
            <a:r>
              <a:rPr lang="en-GB" sz="2400" u="sng">
                <a:solidFill>
                  <a:srgbClr val="002060"/>
                </a:solidFill>
                <a:latin typeface="Arial"/>
                <a:cs typeface="Arial"/>
              </a:rPr>
              <a:t>all</a:t>
            </a:r>
            <a:r>
              <a:rPr lang="en-GB" sz="2400">
                <a:solidFill>
                  <a:srgbClr val="002060"/>
                </a:solidFill>
                <a:latin typeface="Arial"/>
                <a:cs typeface="Arial"/>
              </a:rPr>
              <a:t> the guidance</a:t>
            </a:r>
          </a:p>
          <a:p>
            <a:pPr marL="180975" indent="-180975">
              <a:lnSpc>
                <a:spcPct val="150000"/>
              </a:lnSpc>
              <a:buFont typeface="Arial" panose="020B0604020202020204" pitchFamily="34" charset="0"/>
              <a:buChar char="•"/>
            </a:pPr>
            <a:r>
              <a:rPr lang="en-GB" sz="2400">
                <a:solidFill>
                  <a:srgbClr val="002060"/>
                </a:solidFill>
                <a:latin typeface="Arial"/>
                <a:cs typeface="Arial"/>
              </a:rPr>
              <a:t>Consider the marking criteria</a:t>
            </a:r>
          </a:p>
          <a:p>
            <a:pPr marL="180975" indent="-180975">
              <a:lnSpc>
                <a:spcPct val="150000"/>
              </a:lnSpc>
              <a:buFont typeface="Arial" panose="020B0604020202020204" pitchFamily="34" charset="0"/>
              <a:buChar char="•"/>
            </a:pPr>
            <a:r>
              <a:rPr lang="en-GB" sz="2400">
                <a:solidFill>
                  <a:srgbClr val="002060"/>
                </a:solidFill>
                <a:latin typeface="Arial"/>
                <a:cs typeface="Arial"/>
              </a:rPr>
              <a:t>Submit the correct file</a:t>
            </a:r>
          </a:p>
          <a:p>
            <a:pPr marL="180975" indent="-180975">
              <a:lnSpc>
                <a:spcPct val="150000"/>
              </a:lnSpc>
              <a:buFont typeface="Arial" panose="020B0604020202020204" pitchFamily="34" charset="0"/>
              <a:buChar char="•"/>
            </a:pPr>
            <a:r>
              <a:rPr lang="en-GB" sz="2400">
                <a:solidFill>
                  <a:srgbClr val="002060"/>
                </a:solidFill>
                <a:latin typeface="Arial"/>
                <a:cs typeface="Arial"/>
              </a:rPr>
              <a:t>No extensions for </a:t>
            </a:r>
            <a:r>
              <a:rPr lang="en-GB" sz="2400" err="1">
                <a:solidFill>
                  <a:srgbClr val="002060"/>
                </a:solidFill>
                <a:latin typeface="Arial"/>
                <a:cs typeface="Arial"/>
              </a:rPr>
              <a:t>iCMAs</a:t>
            </a:r>
            <a:r>
              <a:rPr lang="en-GB" sz="2400">
                <a:solidFill>
                  <a:srgbClr val="002060"/>
                </a:solidFill>
                <a:latin typeface="Arial"/>
                <a:cs typeface="Arial"/>
              </a:rPr>
              <a:t> (interactive Computer Marked Assessments) or EMAs (End of Module Assessments)</a:t>
            </a:r>
            <a:endParaRPr lang="en-GB" sz="2400">
              <a:solidFill>
                <a:srgbClr val="002060"/>
              </a:solidFill>
              <a:latin typeface="Arial" panose="020B0604020202020204" pitchFamily="34" charset="0"/>
              <a:cs typeface="Arial" panose="020B0604020202020204" pitchFamily="34" charset="0"/>
            </a:endParaRPr>
          </a:p>
          <a:p>
            <a:pPr marL="180975" indent="-180975">
              <a:lnSpc>
                <a:spcPct val="150000"/>
              </a:lnSpc>
              <a:buFont typeface="Arial" panose="020B0604020202020204" pitchFamily="34" charset="0"/>
              <a:buChar char="•"/>
            </a:pPr>
            <a:r>
              <a:rPr lang="en-GB" sz="2400">
                <a:solidFill>
                  <a:srgbClr val="002060"/>
                </a:solidFill>
                <a:latin typeface="Arial"/>
                <a:cs typeface="Arial"/>
              </a:rPr>
              <a:t>Seek support from your module tutor </a:t>
            </a: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Completing assessments</a:t>
            </a:r>
          </a:p>
        </p:txBody>
      </p:sp>
    </p:spTree>
    <p:extLst>
      <p:ext uri="{BB962C8B-B14F-4D97-AF65-F5344CB8AC3E}">
        <p14:creationId xmlns:p14="http://schemas.microsoft.com/office/powerpoint/2010/main" val="219876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Support available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pSp>
        <p:nvGrpSpPr>
          <p:cNvPr id="24" name="Group 23">
            <a:extLst>
              <a:ext uri="{FF2B5EF4-FFF2-40B4-BE49-F238E27FC236}">
                <a16:creationId xmlns:a16="http://schemas.microsoft.com/office/drawing/2014/main" id="{3A6EA4CA-5B65-397B-B6D9-41F9D3B0403F}"/>
              </a:ext>
            </a:extLst>
          </p:cNvPr>
          <p:cNvGrpSpPr/>
          <p:nvPr/>
        </p:nvGrpSpPr>
        <p:grpSpPr>
          <a:xfrm>
            <a:off x="-94693" y="1708951"/>
            <a:ext cx="8425340" cy="3776134"/>
            <a:chOff x="-595086" y="1872971"/>
            <a:chExt cx="9220147" cy="3973662"/>
          </a:xfrm>
        </p:grpSpPr>
        <p:sp>
          <p:nvSpPr>
            <p:cNvPr id="25" name="Oval 24">
              <a:extLst>
                <a:ext uri="{FF2B5EF4-FFF2-40B4-BE49-F238E27FC236}">
                  <a16:creationId xmlns:a16="http://schemas.microsoft.com/office/drawing/2014/main" id="{8F2FA517-00DE-AB78-50AB-4572890642D6}"/>
                </a:ext>
              </a:extLst>
            </p:cNvPr>
            <p:cNvSpPr/>
            <p:nvPr/>
          </p:nvSpPr>
          <p:spPr>
            <a:xfrm>
              <a:off x="5135690" y="3112833"/>
              <a:ext cx="493044" cy="454159"/>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grpSp>
          <p:nvGrpSpPr>
            <p:cNvPr id="26" name="Group 25">
              <a:extLst>
                <a:ext uri="{FF2B5EF4-FFF2-40B4-BE49-F238E27FC236}">
                  <a16:creationId xmlns:a16="http://schemas.microsoft.com/office/drawing/2014/main" id="{848384F1-76CF-B597-DA5C-A1EDD22DC4CD}"/>
                </a:ext>
              </a:extLst>
            </p:cNvPr>
            <p:cNvGrpSpPr/>
            <p:nvPr/>
          </p:nvGrpSpPr>
          <p:grpSpPr>
            <a:xfrm>
              <a:off x="-595086" y="1872971"/>
              <a:ext cx="9220147" cy="3973662"/>
              <a:chOff x="-595086" y="1872971"/>
              <a:chExt cx="9220147" cy="3973662"/>
            </a:xfrm>
          </p:grpSpPr>
          <p:sp>
            <p:nvSpPr>
              <p:cNvPr id="27" name="Rectangle 26">
                <a:extLst>
                  <a:ext uri="{FF2B5EF4-FFF2-40B4-BE49-F238E27FC236}">
                    <a16:creationId xmlns:a16="http://schemas.microsoft.com/office/drawing/2014/main" id="{47917FB3-477F-0BB5-47D7-48241245B32C}"/>
                  </a:ext>
                </a:extLst>
              </p:cNvPr>
              <p:cNvSpPr/>
              <p:nvPr/>
            </p:nvSpPr>
            <p:spPr>
              <a:xfrm>
                <a:off x="5293702" y="5543538"/>
                <a:ext cx="2550239" cy="303095"/>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Community of learning</a:t>
                </a:r>
              </a:p>
            </p:txBody>
          </p:sp>
          <p:sp>
            <p:nvSpPr>
              <p:cNvPr id="28" name="Rectangle 27">
                <a:extLst>
                  <a:ext uri="{FF2B5EF4-FFF2-40B4-BE49-F238E27FC236}">
                    <a16:creationId xmlns:a16="http://schemas.microsoft.com/office/drawing/2014/main" id="{F0DAD9FB-D71D-9CB9-BA6B-FBFB836911F2}"/>
                  </a:ext>
                </a:extLst>
              </p:cNvPr>
              <p:cNvSpPr/>
              <p:nvPr/>
            </p:nvSpPr>
            <p:spPr>
              <a:xfrm>
                <a:off x="1013288" y="5332028"/>
                <a:ext cx="3513304" cy="499849"/>
              </a:xfrm>
              <a:prstGeom prst="rect">
                <a:avLst/>
              </a:prstGeom>
            </p:spPr>
            <p:txBody>
              <a:bodyPr wrap="square">
                <a:spAutoFit/>
              </a:bodyPr>
              <a:lstStyle/>
              <a:p>
                <a:pPr algn="ctr" defTabSz="685800">
                  <a:lnSpc>
                    <a:spcPct val="90000"/>
                  </a:lnSpc>
                  <a:defRPr lang="en-US"/>
                </a:pPr>
                <a:endParaRPr lang="en-US" sz="1350" b="1">
                  <a:solidFill>
                    <a:prstClr val="black"/>
                  </a:solidFill>
                  <a:latin typeface="Calibri"/>
                  <a:ea typeface="Calibri" charset="77"/>
                  <a:cs typeface="Arial" panose="020B0604020202020204" pitchFamily="34" charset="0"/>
                </a:endParaRPr>
              </a:p>
              <a:p>
                <a:pPr algn="ctr" defTabSz="685800">
                  <a:lnSpc>
                    <a:spcPct val="90000"/>
                  </a:lnSpc>
                  <a:defRPr lang="en-US"/>
                </a:pPr>
                <a:r>
                  <a:rPr lang="en-US" sz="1400" b="1">
                    <a:solidFill>
                      <a:srgbClr val="002060"/>
                    </a:solidFill>
                    <a:ea typeface="Calibri" charset="77"/>
                    <a:cs typeface="Arial" panose="020B0604020202020204" pitchFamily="34" charset="0"/>
                  </a:rPr>
                  <a:t>Peer to peer support</a:t>
                </a:r>
              </a:p>
            </p:txBody>
          </p:sp>
          <p:grpSp>
            <p:nvGrpSpPr>
              <p:cNvPr id="29" name="Group 28">
                <a:extLst>
                  <a:ext uri="{FF2B5EF4-FFF2-40B4-BE49-F238E27FC236}">
                    <a16:creationId xmlns:a16="http://schemas.microsoft.com/office/drawing/2014/main" id="{D4179012-7910-B0E9-9DB7-88E0DE2E7F52}"/>
                  </a:ext>
                </a:extLst>
              </p:cNvPr>
              <p:cNvGrpSpPr/>
              <p:nvPr/>
            </p:nvGrpSpPr>
            <p:grpSpPr>
              <a:xfrm>
                <a:off x="-595086" y="1872971"/>
                <a:ext cx="9220147" cy="3843710"/>
                <a:chOff x="-595086" y="1872971"/>
                <a:chExt cx="9220147" cy="3843710"/>
              </a:xfrm>
            </p:grpSpPr>
            <p:grpSp>
              <p:nvGrpSpPr>
                <p:cNvPr id="31" name="Group 30">
                  <a:extLst>
                    <a:ext uri="{FF2B5EF4-FFF2-40B4-BE49-F238E27FC236}">
                      <a16:creationId xmlns:a16="http://schemas.microsoft.com/office/drawing/2014/main" id="{1B4EB6FA-C1E5-32DB-8F3D-17CE225C50B1}"/>
                    </a:ext>
                  </a:extLst>
                </p:cNvPr>
                <p:cNvGrpSpPr/>
                <p:nvPr/>
              </p:nvGrpSpPr>
              <p:grpSpPr>
                <a:xfrm>
                  <a:off x="-595086" y="1872971"/>
                  <a:ext cx="9220147" cy="3305556"/>
                  <a:chOff x="-288383" y="462127"/>
                  <a:chExt cx="8687466" cy="3342327"/>
                </a:xfrm>
              </p:grpSpPr>
              <p:sp>
                <p:nvSpPr>
                  <p:cNvPr id="35" name="Oval 34">
                    <a:extLst>
                      <a:ext uri="{FF2B5EF4-FFF2-40B4-BE49-F238E27FC236}">
                        <a16:creationId xmlns:a16="http://schemas.microsoft.com/office/drawing/2014/main" id="{46F64185-366A-2741-A848-FDB8E8F1D882}"/>
                      </a:ext>
                    </a:extLst>
                  </p:cNvPr>
                  <p:cNvSpPr/>
                  <p:nvPr/>
                </p:nvSpPr>
                <p:spPr>
                  <a:xfrm>
                    <a:off x="3972799" y="2329078"/>
                    <a:ext cx="1189025" cy="1181189"/>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prstClr val="white"/>
                      </a:solidFill>
                      <a:latin typeface="Calibri"/>
                      <a:cs typeface="Arial" panose="020B0604020202020204" pitchFamily="34" charset="0"/>
                    </a:endParaRPr>
                  </a:p>
                </p:txBody>
              </p:sp>
              <p:sp>
                <p:nvSpPr>
                  <p:cNvPr id="36" name="Donut 9">
                    <a:extLst>
                      <a:ext uri="{FF2B5EF4-FFF2-40B4-BE49-F238E27FC236}">
                        <a16:creationId xmlns:a16="http://schemas.microsoft.com/office/drawing/2014/main" id="{A2F46789-A4CE-9355-150F-3EA0C9C52445}"/>
                      </a:ext>
                    </a:extLst>
                  </p:cNvPr>
                  <p:cNvSpPr/>
                  <p:nvPr/>
                </p:nvSpPr>
                <p:spPr>
                  <a:xfrm>
                    <a:off x="3709864" y="2013908"/>
                    <a:ext cx="1711265" cy="1790546"/>
                  </a:xfrm>
                  <a:prstGeom prst="donut">
                    <a:avLst>
                      <a:gd name="adj" fmla="val 362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7" name="Oval 36">
                    <a:extLst>
                      <a:ext uri="{FF2B5EF4-FFF2-40B4-BE49-F238E27FC236}">
                        <a16:creationId xmlns:a16="http://schemas.microsoft.com/office/drawing/2014/main" id="{108C5F49-262C-A08F-A5AD-56F23F33B9C0}"/>
                      </a:ext>
                    </a:extLst>
                  </p:cNvPr>
                  <p:cNvSpPr/>
                  <p:nvPr/>
                </p:nvSpPr>
                <p:spPr>
                  <a:xfrm>
                    <a:off x="4330925" y="1369912"/>
                    <a:ext cx="470925" cy="470925"/>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8" name="Oval 37">
                    <a:extLst>
                      <a:ext uri="{FF2B5EF4-FFF2-40B4-BE49-F238E27FC236}">
                        <a16:creationId xmlns:a16="http://schemas.microsoft.com/office/drawing/2014/main" id="{BACFA15A-9892-F6BF-A848-1E10C7C91543}"/>
                      </a:ext>
                    </a:extLst>
                  </p:cNvPr>
                  <p:cNvSpPr/>
                  <p:nvPr/>
                </p:nvSpPr>
                <p:spPr>
                  <a:xfrm>
                    <a:off x="5567287" y="2397207"/>
                    <a:ext cx="470925" cy="470925"/>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9" name="Oval 38">
                    <a:extLst>
                      <a:ext uri="{FF2B5EF4-FFF2-40B4-BE49-F238E27FC236}">
                        <a16:creationId xmlns:a16="http://schemas.microsoft.com/office/drawing/2014/main" id="{BBAAF1E1-9F59-EE2A-BD59-B0A3108E4E6C}"/>
                      </a:ext>
                    </a:extLst>
                  </p:cNvPr>
                  <p:cNvSpPr/>
                  <p:nvPr/>
                </p:nvSpPr>
                <p:spPr>
                  <a:xfrm>
                    <a:off x="3280341" y="3275944"/>
                    <a:ext cx="470925" cy="4709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0" name="Oval 39">
                    <a:extLst>
                      <a:ext uri="{FF2B5EF4-FFF2-40B4-BE49-F238E27FC236}">
                        <a16:creationId xmlns:a16="http://schemas.microsoft.com/office/drawing/2014/main" id="{5EDC28EB-A9DB-9958-E10A-AAA6BBCF369C}"/>
                      </a:ext>
                    </a:extLst>
                  </p:cNvPr>
                  <p:cNvSpPr/>
                  <p:nvPr/>
                </p:nvSpPr>
                <p:spPr>
                  <a:xfrm>
                    <a:off x="3072352" y="2457410"/>
                    <a:ext cx="470925" cy="4709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1" name="Oval 40">
                    <a:extLst>
                      <a:ext uri="{FF2B5EF4-FFF2-40B4-BE49-F238E27FC236}">
                        <a16:creationId xmlns:a16="http://schemas.microsoft.com/office/drawing/2014/main" id="{9BBB1655-824F-D7E5-13A5-2595AC901C34}"/>
                      </a:ext>
                    </a:extLst>
                  </p:cNvPr>
                  <p:cNvSpPr/>
                  <p:nvPr/>
                </p:nvSpPr>
                <p:spPr>
                  <a:xfrm>
                    <a:off x="3412420" y="1611020"/>
                    <a:ext cx="470925" cy="47092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2" name="Rectangle 41">
                    <a:extLst>
                      <a:ext uri="{FF2B5EF4-FFF2-40B4-BE49-F238E27FC236}">
                        <a16:creationId xmlns:a16="http://schemas.microsoft.com/office/drawing/2014/main" id="{9F7F88A8-4865-ECAF-2AA7-E6DD34810EF9}"/>
                      </a:ext>
                    </a:extLst>
                  </p:cNvPr>
                  <p:cNvSpPr/>
                  <p:nvPr/>
                </p:nvSpPr>
                <p:spPr>
                  <a:xfrm>
                    <a:off x="-288383" y="3430926"/>
                    <a:ext cx="5230019" cy="306466"/>
                  </a:xfrm>
                  <a:prstGeom prst="rect">
                    <a:avLst/>
                  </a:prstGeom>
                </p:spPr>
                <p:txBody>
                  <a:bodyPr>
                    <a:spAutoFit/>
                  </a:bodyPr>
                  <a:lstStyle/>
                  <a:p>
                    <a:pPr algn="ctr" defTabSz="685800">
                      <a:lnSpc>
                        <a:spcPct val="90000"/>
                      </a:lnSpc>
                      <a:defRPr lang="en-US"/>
                    </a:pPr>
                    <a:r>
                      <a:rPr lang="en-GB" sz="1400" b="1">
                        <a:solidFill>
                          <a:srgbClr val="002060"/>
                        </a:solidFill>
                        <a:ea typeface="Calibri" charset="77"/>
                        <a:cs typeface="Arial" panose="020B0604020202020204" pitchFamily="34" charset="0"/>
                      </a:rPr>
                      <a:t>Practice Supervisor</a:t>
                    </a:r>
                  </a:p>
                </p:txBody>
              </p:sp>
              <p:sp>
                <p:nvSpPr>
                  <p:cNvPr id="43" name="Rectangle 42">
                    <a:extLst>
                      <a:ext uri="{FF2B5EF4-FFF2-40B4-BE49-F238E27FC236}">
                        <a16:creationId xmlns:a16="http://schemas.microsoft.com/office/drawing/2014/main" id="{46E7EA5E-C7CF-C8E7-1430-64772C2C63CA}"/>
                      </a:ext>
                    </a:extLst>
                  </p:cNvPr>
                  <p:cNvSpPr/>
                  <p:nvPr/>
                </p:nvSpPr>
                <p:spPr>
                  <a:xfrm>
                    <a:off x="5932315" y="3318418"/>
                    <a:ext cx="2466768" cy="306466"/>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Student Support Teams</a:t>
                    </a:r>
                  </a:p>
                </p:txBody>
              </p:sp>
              <p:sp>
                <p:nvSpPr>
                  <p:cNvPr id="44" name="Rectangle 43">
                    <a:extLst>
                      <a:ext uri="{FF2B5EF4-FFF2-40B4-BE49-F238E27FC236}">
                        <a16:creationId xmlns:a16="http://schemas.microsoft.com/office/drawing/2014/main" id="{4BAD5427-AC47-690A-BA1C-91EB16D6C3FD}"/>
                      </a:ext>
                    </a:extLst>
                  </p:cNvPr>
                  <p:cNvSpPr/>
                  <p:nvPr/>
                </p:nvSpPr>
                <p:spPr>
                  <a:xfrm>
                    <a:off x="5623133" y="1635382"/>
                    <a:ext cx="2708346" cy="306466"/>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Academic / Module Tutor</a:t>
                    </a:r>
                  </a:p>
                </p:txBody>
              </p:sp>
              <p:sp>
                <p:nvSpPr>
                  <p:cNvPr id="45" name="TextBox 8">
                    <a:extLst>
                      <a:ext uri="{FF2B5EF4-FFF2-40B4-BE49-F238E27FC236}">
                        <a16:creationId xmlns:a16="http://schemas.microsoft.com/office/drawing/2014/main" id="{83460CA7-70F8-4FD3-6AC1-86998542EC54}"/>
                      </a:ext>
                    </a:extLst>
                  </p:cNvPr>
                  <p:cNvSpPr txBox="1"/>
                  <p:nvPr/>
                </p:nvSpPr>
                <p:spPr>
                  <a:xfrm>
                    <a:off x="3859865" y="846319"/>
                    <a:ext cx="2072451" cy="498547"/>
                  </a:xfrm>
                  <a:prstGeom prst="rect">
                    <a:avLst/>
                  </a:prstGeom>
                  <a:noFill/>
                  <a:ln>
                    <a:noFill/>
                  </a:ln>
                </p:spPr>
                <p:txBody>
                  <a:bodyPr wrap="square" lIns="0" tIns="0" rIns="0" bIns="0" anchor="t"/>
                  <a:lstStyle/>
                  <a:p>
                    <a:pPr algn="ctr" defTabSz="685800">
                      <a:lnSpc>
                        <a:spcPct val="90000"/>
                      </a:lnSpc>
                      <a:defRPr lang="en-US"/>
                    </a:pPr>
                    <a:r>
                      <a:rPr lang="en-US" sz="1400" b="1">
                        <a:solidFill>
                          <a:srgbClr val="002060"/>
                        </a:solidFill>
                        <a:ea typeface="Calibri" charset="77"/>
                        <a:cs typeface="Arial" panose="020B0604020202020204" pitchFamily="34" charset="0"/>
                      </a:rPr>
                      <a:t>Practice Tutor / Academic Assessor</a:t>
                    </a:r>
                  </a:p>
                </p:txBody>
              </p:sp>
              <p:sp>
                <p:nvSpPr>
                  <p:cNvPr id="46" name="Rectangle 45">
                    <a:extLst>
                      <a:ext uri="{FF2B5EF4-FFF2-40B4-BE49-F238E27FC236}">
                        <a16:creationId xmlns:a16="http://schemas.microsoft.com/office/drawing/2014/main" id="{08BF9BDB-0BB6-30E4-E7D1-FC415B20C714}"/>
                      </a:ext>
                    </a:extLst>
                  </p:cNvPr>
                  <p:cNvSpPr/>
                  <p:nvPr/>
                </p:nvSpPr>
                <p:spPr>
                  <a:xfrm>
                    <a:off x="1808435" y="1673560"/>
                    <a:ext cx="1533098" cy="306466"/>
                  </a:xfrm>
                  <a:prstGeom prst="rect">
                    <a:avLst/>
                  </a:prstGeom>
                </p:spPr>
                <p:txBody>
                  <a:bodyPr wrap="square">
                    <a:spAutoFit/>
                  </a:bodyPr>
                  <a:lstStyle/>
                  <a:p>
                    <a:pPr algn="ctr" defTabSz="685800">
                      <a:lnSpc>
                        <a:spcPct val="90000"/>
                      </a:lnSpc>
                      <a:defRPr lang="en-US"/>
                    </a:pPr>
                    <a:r>
                      <a:rPr lang="en-GB" sz="1400" b="1">
                        <a:solidFill>
                          <a:srgbClr val="002060"/>
                        </a:solidFill>
                        <a:ea typeface="Calibri" charset="77"/>
                        <a:cs typeface="Arial" panose="020B0604020202020204" pitchFamily="34" charset="0"/>
                      </a:rPr>
                      <a:t>Employer Link</a:t>
                    </a:r>
                  </a:p>
                </p:txBody>
              </p:sp>
              <p:sp>
                <p:nvSpPr>
                  <p:cNvPr id="47" name="Rectangle 46">
                    <a:extLst>
                      <a:ext uri="{FF2B5EF4-FFF2-40B4-BE49-F238E27FC236}">
                        <a16:creationId xmlns:a16="http://schemas.microsoft.com/office/drawing/2014/main" id="{E59A59F0-FA70-372E-C94A-E6841AA76A41}"/>
                      </a:ext>
                    </a:extLst>
                  </p:cNvPr>
                  <p:cNvSpPr/>
                  <p:nvPr/>
                </p:nvSpPr>
                <p:spPr>
                  <a:xfrm>
                    <a:off x="1022554" y="2490781"/>
                    <a:ext cx="2079488" cy="306466"/>
                  </a:xfrm>
                  <a:prstGeom prst="rect">
                    <a:avLst/>
                  </a:prstGeom>
                </p:spPr>
                <p:txBody>
                  <a:bodyPr wrap="square">
                    <a:spAutoFit/>
                  </a:bodyPr>
                  <a:lstStyle/>
                  <a:p>
                    <a:pPr algn="ctr" defTabSz="685800">
                      <a:lnSpc>
                        <a:spcPct val="90000"/>
                      </a:lnSpc>
                      <a:defRPr lang="en-US"/>
                    </a:pPr>
                    <a:r>
                      <a:rPr lang="en-US" sz="1400" b="1">
                        <a:solidFill>
                          <a:srgbClr val="002060"/>
                        </a:solidFill>
                        <a:ea typeface="Calibri" charset="77"/>
                        <a:cs typeface="Arial" panose="020B0604020202020204" pitchFamily="34" charset="0"/>
                      </a:rPr>
                      <a:t>Practice Assessor</a:t>
                    </a:r>
                  </a:p>
                </p:txBody>
              </p:sp>
              <p:sp>
                <p:nvSpPr>
                  <p:cNvPr id="48" name="TextBox 9">
                    <a:extLst>
                      <a:ext uri="{FF2B5EF4-FFF2-40B4-BE49-F238E27FC236}">
                        <a16:creationId xmlns:a16="http://schemas.microsoft.com/office/drawing/2014/main" id="{C654B32E-6341-E12F-4910-EE6D3A9B4B0F}"/>
                      </a:ext>
                    </a:extLst>
                  </p:cNvPr>
                  <p:cNvSpPr txBox="1"/>
                  <p:nvPr/>
                </p:nvSpPr>
                <p:spPr>
                  <a:xfrm>
                    <a:off x="4100902" y="2780510"/>
                    <a:ext cx="938838" cy="206596"/>
                  </a:xfrm>
                  <a:prstGeom prst="rect">
                    <a:avLst/>
                  </a:prstGeom>
                  <a:noFill/>
                  <a:ln>
                    <a:noFill/>
                  </a:ln>
                </p:spPr>
                <p:txBody>
                  <a:bodyPr wrap="square" lIns="0" tIns="0" rIns="0" bIns="0" anchor="t"/>
                  <a:lstStyle/>
                  <a:p>
                    <a:pPr algn="ctr" defTabSz="685800">
                      <a:defRPr lang="en-US"/>
                    </a:pPr>
                    <a:r>
                      <a:rPr lang="en-GB" b="1">
                        <a:solidFill>
                          <a:prstClr val="black"/>
                        </a:solidFill>
                        <a:latin typeface="Calibri"/>
                        <a:ea typeface="Calibri" charset="77"/>
                        <a:cs typeface="Arial" panose="020B0604020202020204" pitchFamily="34" charset="0"/>
                      </a:rPr>
                      <a:t>Student</a:t>
                    </a:r>
                  </a:p>
                </p:txBody>
              </p:sp>
              <p:sp>
                <p:nvSpPr>
                  <p:cNvPr id="49" name="Oval 48">
                    <a:extLst>
                      <a:ext uri="{FF2B5EF4-FFF2-40B4-BE49-F238E27FC236}">
                        <a16:creationId xmlns:a16="http://schemas.microsoft.com/office/drawing/2014/main" id="{3A136F68-DB81-5E1C-8BA9-1A8E88A67981}"/>
                      </a:ext>
                    </a:extLst>
                  </p:cNvPr>
                  <p:cNvSpPr/>
                  <p:nvPr/>
                </p:nvSpPr>
                <p:spPr>
                  <a:xfrm>
                    <a:off x="6013015" y="462127"/>
                    <a:ext cx="511977" cy="9578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grpSp>
            <p:sp>
              <p:nvSpPr>
                <p:cNvPr id="32" name="Oval 31">
                  <a:extLst>
                    <a:ext uri="{FF2B5EF4-FFF2-40B4-BE49-F238E27FC236}">
                      <a16:creationId xmlns:a16="http://schemas.microsoft.com/office/drawing/2014/main" id="{7D325F15-ED6E-78B8-1EFE-8A3CD948599A}"/>
                    </a:ext>
                  </a:extLst>
                </p:cNvPr>
                <p:cNvSpPr/>
                <p:nvPr/>
              </p:nvSpPr>
              <p:spPr>
                <a:xfrm>
                  <a:off x="4852834" y="5236350"/>
                  <a:ext cx="493044" cy="454159"/>
                </a:xfrm>
                <a:prstGeom prst="ellipse">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3" name="Oval 32">
                  <a:extLst>
                    <a:ext uri="{FF2B5EF4-FFF2-40B4-BE49-F238E27FC236}">
                      <a16:creationId xmlns:a16="http://schemas.microsoft.com/office/drawing/2014/main" id="{DF89D546-EB73-BDA6-F0B8-EE7BB4633966}"/>
                    </a:ext>
                  </a:extLst>
                </p:cNvPr>
                <p:cNvSpPr/>
                <p:nvPr/>
              </p:nvSpPr>
              <p:spPr>
                <a:xfrm>
                  <a:off x="5480528" y="4657599"/>
                  <a:ext cx="493044" cy="454159"/>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34" name="Oval 33">
                  <a:extLst>
                    <a:ext uri="{FF2B5EF4-FFF2-40B4-BE49-F238E27FC236}">
                      <a16:creationId xmlns:a16="http://schemas.microsoft.com/office/drawing/2014/main" id="{1C020A0A-793B-7E37-66B3-199593006208}"/>
                    </a:ext>
                  </a:extLst>
                </p:cNvPr>
                <p:cNvSpPr/>
                <p:nvPr/>
              </p:nvSpPr>
              <p:spPr>
                <a:xfrm>
                  <a:off x="3807514" y="5262522"/>
                  <a:ext cx="493044" cy="454159"/>
                </a:xfrm>
                <a:prstGeom prst="ellipse">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grpSp>
          <p:sp>
            <p:nvSpPr>
              <p:cNvPr id="30" name="Rectangle 29">
                <a:extLst>
                  <a:ext uri="{FF2B5EF4-FFF2-40B4-BE49-F238E27FC236}">
                    <a16:creationId xmlns:a16="http://schemas.microsoft.com/office/drawing/2014/main" id="{B432826D-79C1-6640-7919-E962022CF7F7}"/>
                  </a:ext>
                </a:extLst>
              </p:cNvPr>
              <p:cNvSpPr/>
              <p:nvPr/>
            </p:nvSpPr>
            <p:spPr>
              <a:xfrm>
                <a:off x="6145403" y="3788993"/>
                <a:ext cx="2074885" cy="507136"/>
              </a:xfrm>
              <a:prstGeom prst="rect">
                <a:avLst/>
              </a:prstGeom>
            </p:spPr>
            <p:txBody>
              <a:bodyPr wrap="square">
                <a:spAutoFit/>
              </a:bodyPr>
              <a:lstStyle/>
              <a:p>
                <a:pPr defTabSz="685800">
                  <a:lnSpc>
                    <a:spcPct val="90000"/>
                  </a:lnSpc>
                  <a:defRPr lang="en-US"/>
                </a:pPr>
                <a:r>
                  <a:rPr lang="en-US" sz="1400" b="1">
                    <a:solidFill>
                      <a:srgbClr val="002060"/>
                    </a:solidFill>
                    <a:ea typeface="Calibri" charset="77"/>
                    <a:cs typeface="Arial" panose="020B0604020202020204" pitchFamily="34" charset="0"/>
                  </a:rPr>
                  <a:t>Staff Tutor / </a:t>
                </a:r>
                <a:br>
                  <a:rPr lang="en-US" sz="1400" b="1">
                    <a:solidFill>
                      <a:srgbClr val="002060"/>
                    </a:solidFill>
                    <a:ea typeface="Calibri" charset="77"/>
                    <a:cs typeface="Arial" panose="020B0604020202020204" pitchFamily="34" charset="0"/>
                  </a:rPr>
                </a:br>
                <a:r>
                  <a:rPr lang="en-US" sz="1400" b="1">
                    <a:solidFill>
                      <a:srgbClr val="002060"/>
                    </a:solidFill>
                    <a:ea typeface="Calibri" charset="77"/>
                    <a:cs typeface="Arial" panose="020B0604020202020204" pitchFamily="34" charset="0"/>
                  </a:rPr>
                  <a:t>Local Nursing Lead</a:t>
                </a:r>
              </a:p>
            </p:txBody>
          </p:sp>
        </p:grpSp>
      </p:grpSp>
      <p:sp>
        <p:nvSpPr>
          <p:cNvPr id="50" name="TextBox 49">
            <a:extLst>
              <a:ext uri="{FF2B5EF4-FFF2-40B4-BE49-F238E27FC236}">
                <a16:creationId xmlns:a16="http://schemas.microsoft.com/office/drawing/2014/main" id="{BDB4F91C-F89F-7C90-BA1E-D25039B0915C}"/>
              </a:ext>
            </a:extLst>
          </p:cNvPr>
          <p:cNvSpPr txBox="1"/>
          <p:nvPr/>
        </p:nvSpPr>
        <p:spPr>
          <a:xfrm>
            <a:off x="8795826" y="2196564"/>
            <a:ext cx="3229597" cy="2788456"/>
          </a:xfrm>
          <a:prstGeom prst="rect">
            <a:avLst/>
          </a:prstGeom>
          <a:solidFill>
            <a:schemeClr val="accent1">
              <a:lumMod val="20000"/>
              <a:lumOff val="80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Library</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IT Helpdesk</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Student Home</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Student Support Team</a:t>
            </a:r>
          </a:p>
          <a:p>
            <a:pPr marL="257175" indent="-257175" defTabSz="685800">
              <a:lnSpc>
                <a:spcPct val="200000"/>
              </a:lnSpc>
              <a:buFont typeface="Arial" panose="020B0604020202020204" pitchFamily="34" charset="0"/>
              <a:buChar char="•"/>
            </a:pPr>
            <a:r>
              <a:rPr lang="en-GB" b="1">
                <a:solidFill>
                  <a:prstClr val="black"/>
                </a:solidFill>
                <a:cs typeface="Arial" panose="020B0604020202020204" pitchFamily="34" charset="0"/>
              </a:rPr>
              <a:t>Module Teams</a:t>
            </a:r>
          </a:p>
        </p:txBody>
      </p:sp>
      <p:sp>
        <p:nvSpPr>
          <p:cNvPr id="51" name="TextBox 50">
            <a:extLst>
              <a:ext uri="{FF2B5EF4-FFF2-40B4-BE49-F238E27FC236}">
                <a16:creationId xmlns:a16="http://schemas.microsoft.com/office/drawing/2014/main" id="{35E87E3B-0793-39B6-6E25-0B7D8B028476}"/>
              </a:ext>
            </a:extLst>
          </p:cNvPr>
          <p:cNvSpPr txBox="1"/>
          <p:nvPr/>
        </p:nvSpPr>
        <p:spPr>
          <a:xfrm>
            <a:off x="8795827" y="1725846"/>
            <a:ext cx="3229596" cy="468590"/>
          </a:xfrm>
          <a:prstGeom prst="rect">
            <a:avLst/>
          </a:prstGeom>
          <a:solidFill>
            <a:schemeClr val="accent1"/>
          </a:solidFill>
          <a:ln>
            <a:solidFill>
              <a:schemeClr val="tx1"/>
            </a:solidFill>
          </a:ln>
        </p:spPr>
        <p:txBody>
          <a:bodyPr wrap="square" rtlCol="0">
            <a:spAutoFit/>
          </a:bodyPr>
          <a:lstStyle/>
          <a:p>
            <a:pPr defTabSz="685800">
              <a:lnSpc>
                <a:spcPct val="150000"/>
              </a:lnSpc>
            </a:pPr>
            <a:r>
              <a:rPr lang="en-GB" b="1">
                <a:solidFill>
                  <a:prstClr val="white"/>
                </a:solidFill>
                <a:cs typeface="Arial" panose="020B0604020202020204" pitchFamily="34" charset="0"/>
              </a:rPr>
              <a:t>Further support</a:t>
            </a:r>
          </a:p>
        </p:txBody>
      </p:sp>
      <p:sp>
        <p:nvSpPr>
          <p:cNvPr id="3" name="Oval 2">
            <a:extLst>
              <a:ext uri="{FF2B5EF4-FFF2-40B4-BE49-F238E27FC236}">
                <a16:creationId xmlns:a16="http://schemas.microsoft.com/office/drawing/2014/main" id="{3F6EFE7C-B07C-5809-A1B8-7A748BA445FE}"/>
              </a:ext>
            </a:extLst>
          </p:cNvPr>
          <p:cNvSpPr/>
          <p:nvPr/>
        </p:nvSpPr>
        <p:spPr>
          <a:xfrm>
            <a:off x="8567851" y="5218255"/>
            <a:ext cx="450542" cy="431583"/>
          </a:xfrm>
          <a:prstGeom prst="ellipse">
            <a:avLst/>
          </a:prstGeom>
          <a:solidFill>
            <a:srgbClr val="60A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4" name="TextBox 3">
            <a:extLst>
              <a:ext uri="{FF2B5EF4-FFF2-40B4-BE49-F238E27FC236}">
                <a16:creationId xmlns:a16="http://schemas.microsoft.com/office/drawing/2014/main" id="{DC973CA4-0664-93AC-028B-DE12F286E923}"/>
              </a:ext>
            </a:extLst>
          </p:cNvPr>
          <p:cNvSpPr txBox="1"/>
          <p:nvPr/>
        </p:nvSpPr>
        <p:spPr>
          <a:xfrm>
            <a:off x="9036676" y="52481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OU Staff </a:t>
            </a:r>
            <a:endParaRPr lang="en-GB"/>
          </a:p>
        </p:txBody>
      </p:sp>
      <p:sp>
        <p:nvSpPr>
          <p:cNvPr id="6" name="Oval 5">
            <a:extLst>
              <a:ext uri="{FF2B5EF4-FFF2-40B4-BE49-F238E27FC236}">
                <a16:creationId xmlns:a16="http://schemas.microsoft.com/office/drawing/2014/main" id="{634F9E4D-BC26-534E-366C-5CBF0B6EAC7B}"/>
              </a:ext>
            </a:extLst>
          </p:cNvPr>
          <p:cNvSpPr/>
          <p:nvPr/>
        </p:nvSpPr>
        <p:spPr>
          <a:xfrm>
            <a:off x="8575913" y="5732815"/>
            <a:ext cx="456716" cy="44259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7" name="TextBox 6">
            <a:extLst>
              <a:ext uri="{FF2B5EF4-FFF2-40B4-BE49-F238E27FC236}">
                <a16:creationId xmlns:a16="http://schemas.microsoft.com/office/drawing/2014/main" id="{69F26DAA-7590-086F-2EED-BFF06F332E1C}"/>
              </a:ext>
            </a:extLst>
          </p:cNvPr>
          <p:cNvSpPr txBox="1"/>
          <p:nvPr/>
        </p:nvSpPr>
        <p:spPr>
          <a:xfrm>
            <a:off x="9122534" y="57740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NHS Staff </a:t>
            </a:r>
            <a:endParaRPr lang="en-GB"/>
          </a:p>
        </p:txBody>
      </p:sp>
      <p:sp>
        <p:nvSpPr>
          <p:cNvPr id="9" name="Oval 8">
            <a:extLst>
              <a:ext uri="{FF2B5EF4-FFF2-40B4-BE49-F238E27FC236}">
                <a16:creationId xmlns:a16="http://schemas.microsoft.com/office/drawing/2014/main" id="{B9A94383-A61F-B150-E71E-61B78FFBEA92}"/>
              </a:ext>
            </a:extLst>
          </p:cNvPr>
          <p:cNvSpPr/>
          <p:nvPr/>
        </p:nvSpPr>
        <p:spPr>
          <a:xfrm>
            <a:off x="8588421" y="6291764"/>
            <a:ext cx="450542" cy="431583"/>
          </a:xfrm>
          <a:prstGeom prst="ellipse">
            <a:avLst/>
          </a:prstGeom>
          <a:solidFill>
            <a:srgbClr val="FFB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900">
              <a:solidFill>
                <a:srgbClr val="60A4D8"/>
              </a:solidFill>
              <a:latin typeface="Calibri"/>
              <a:cs typeface="Arial" panose="020B0604020202020204" pitchFamily="34" charset="0"/>
            </a:endParaRPr>
          </a:p>
        </p:txBody>
      </p:sp>
      <p:sp>
        <p:nvSpPr>
          <p:cNvPr id="10" name="TextBox 9">
            <a:extLst>
              <a:ext uri="{FF2B5EF4-FFF2-40B4-BE49-F238E27FC236}">
                <a16:creationId xmlns:a16="http://schemas.microsoft.com/office/drawing/2014/main" id="{CAB2AE8A-C476-88E8-A54D-33F328D0B84D}"/>
              </a:ext>
            </a:extLst>
          </p:cNvPr>
          <p:cNvSpPr txBox="1"/>
          <p:nvPr/>
        </p:nvSpPr>
        <p:spPr>
          <a:xfrm>
            <a:off x="9165464" y="6321380"/>
            <a:ext cx="223877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Poppins"/>
              </a:rPr>
              <a:t>Learners</a:t>
            </a:r>
            <a:endParaRPr lang="en-GB"/>
          </a:p>
        </p:txBody>
      </p:sp>
    </p:spTree>
    <p:extLst>
      <p:ext uri="{BB962C8B-B14F-4D97-AF65-F5344CB8AC3E}">
        <p14:creationId xmlns:p14="http://schemas.microsoft.com/office/powerpoint/2010/main" val="402048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Learning in practice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aphicFrame>
        <p:nvGraphicFramePr>
          <p:cNvPr id="2" name="Picture Placeholder 6">
            <a:extLst>
              <a:ext uri="{FF2B5EF4-FFF2-40B4-BE49-F238E27FC236}">
                <a16:creationId xmlns:a16="http://schemas.microsoft.com/office/drawing/2014/main" id="{114D13E7-2C63-08F4-6A17-B6A0CEF45D6E}"/>
              </a:ext>
            </a:extLst>
          </p:cNvPr>
          <p:cNvGraphicFramePr>
            <a:graphicFrameLocks/>
          </p:cNvGraphicFramePr>
          <p:nvPr>
            <p:extLst>
              <p:ext uri="{D42A27DB-BD31-4B8C-83A1-F6EECF244321}">
                <p14:modId xmlns:p14="http://schemas.microsoft.com/office/powerpoint/2010/main" val="525466653"/>
              </p:ext>
            </p:extLst>
          </p:nvPr>
        </p:nvGraphicFramePr>
        <p:xfrm>
          <a:off x="7035800" y="901824"/>
          <a:ext cx="4615425" cy="5656291"/>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9082BEAC-64B4-CB31-D03B-ED37D93D084C}"/>
              </a:ext>
            </a:extLst>
          </p:cNvPr>
          <p:cNvSpPr txBox="1"/>
          <p:nvPr/>
        </p:nvSpPr>
        <p:spPr>
          <a:xfrm>
            <a:off x="413915" y="1572819"/>
            <a:ext cx="6026214" cy="3693319"/>
          </a:xfrm>
          <a:prstGeom prst="rect">
            <a:avLst/>
          </a:prstGeom>
          <a:noFill/>
        </p:spPr>
        <p:txBody>
          <a:bodyPr wrap="square" rtlCol="0">
            <a:spAutoFit/>
          </a:bodyPr>
          <a:lstStyle/>
          <a:p>
            <a:pPr marL="268288" indent="-182563">
              <a:lnSpc>
                <a:spcPct val="150000"/>
              </a:lnSpc>
              <a:buFont typeface="Arial" panose="020B0604020202020204" pitchFamily="34" charset="0"/>
              <a:buChar char="•"/>
            </a:pPr>
            <a:r>
              <a:rPr lang="en-GB" sz="2400" b="1">
                <a:solidFill>
                  <a:srgbClr val="002060"/>
                </a:solidFill>
              </a:rPr>
              <a:t>2300 hours </a:t>
            </a:r>
            <a:r>
              <a:rPr lang="en-GB" sz="2400">
                <a:solidFill>
                  <a:srgbClr val="002060"/>
                </a:solidFill>
              </a:rPr>
              <a:t>of practice must be achieved across the programme</a:t>
            </a:r>
          </a:p>
          <a:p>
            <a:pPr marL="268288" indent="-182563">
              <a:lnSpc>
                <a:spcPct val="150000"/>
              </a:lnSpc>
              <a:buFont typeface="Arial" panose="020B0604020202020204" pitchFamily="34" charset="0"/>
              <a:buChar char="•"/>
            </a:pPr>
            <a:r>
              <a:rPr lang="en-GB" sz="2400" b="1">
                <a:solidFill>
                  <a:srgbClr val="002060"/>
                </a:solidFill>
              </a:rPr>
              <a:t>770 hours </a:t>
            </a:r>
            <a:r>
              <a:rPr lang="en-GB" sz="2400">
                <a:solidFill>
                  <a:srgbClr val="002060"/>
                </a:solidFill>
              </a:rPr>
              <a:t>to complete in each stage </a:t>
            </a:r>
          </a:p>
          <a:p>
            <a:pPr marL="268288" indent="-182563">
              <a:lnSpc>
                <a:spcPct val="150000"/>
              </a:lnSpc>
              <a:buFont typeface="Arial" panose="020B0604020202020204" pitchFamily="34" charset="0"/>
              <a:buChar char="•"/>
            </a:pPr>
            <a:r>
              <a:rPr lang="en-GB" sz="2400">
                <a:solidFill>
                  <a:srgbClr val="002060"/>
                </a:solidFill>
              </a:rPr>
              <a:t>Practice learning experiences are carefully planned to enable you to meet </a:t>
            </a:r>
            <a:r>
              <a:rPr lang="en-GB" sz="2400" b="1">
                <a:solidFill>
                  <a:srgbClr val="002060"/>
                </a:solidFill>
              </a:rPr>
              <a:t>NMC competencies </a:t>
            </a:r>
          </a:p>
          <a:p>
            <a:endParaRPr lang="en-GB"/>
          </a:p>
        </p:txBody>
      </p:sp>
    </p:spTree>
    <p:extLst>
      <p:ext uri="{BB962C8B-B14F-4D97-AF65-F5344CB8AC3E}">
        <p14:creationId xmlns:p14="http://schemas.microsoft.com/office/powerpoint/2010/main" val="1817877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Learning in practice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2" name="TextBox 1">
            <a:extLst>
              <a:ext uri="{FF2B5EF4-FFF2-40B4-BE49-F238E27FC236}">
                <a16:creationId xmlns:a16="http://schemas.microsoft.com/office/drawing/2014/main" id="{1D8DC649-2882-D94C-0AA0-71A05E2B03EA}"/>
              </a:ext>
            </a:extLst>
          </p:cNvPr>
          <p:cNvSpPr txBox="1"/>
          <p:nvPr/>
        </p:nvSpPr>
        <p:spPr>
          <a:xfrm>
            <a:off x="1865752" y="1031089"/>
            <a:ext cx="7091435" cy="5909310"/>
          </a:xfrm>
          <a:prstGeom prst="rect">
            <a:avLst/>
          </a:prstGeom>
          <a:noFill/>
        </p:spPr>
        <p:txBody>
          <a:bodyPr wrap="square" rtlCol="0">
            <a:spAutoFit/>
          </a:bodyPr>
          <a:lstStyle/>
          <a:p>
            <a:pPr marL="180975" indent="-180975">
              <a:lnSpc>
                <a:spcPct val="150000"/>
              </a:lnSpc>
              <a:buFont typeface="Arial" panose="020B0604020202020204" pitchFamily="34" charset="0"/>
              <a:buChar char="•"/>
            </a:pPr>
            <a:r>
              <a:rPr lang="en-GB" sz="2000"/>
              <a:t>Placements occur within a “window” of time (dates) </a:t>
            </a:r>
          </a:p>
          <a:p>
            <a:pPr marL="180975" indent="-180975">
              <a:lnSpc>
                <a:spcPct val="150000"/>
              </a:lnSpc>
              <a:buFont typeface="Arial" panose="020B0604020202020204" pitchFamily="34" charset="0"/>
              <a:buChar char="•"/>
            </a:pPr>
            <a:r>
              <a:rPr lang="en-GB" sz="2000"/>
              <a:t>OU works with employer links and other university placement teams to organise placements </a:t>
            </a:r>
            <a:endParaRPr lang="en-GB" sz="2000">
              <a:cs typeface="Arial"/>
            </a:endParaRPr>
          </a:p>
          <a:p>
            <a:pPr marL="180975" indent="-180975">
              <a:lnSpc>
                <a:spcPct val="150000"/>
              </a:lnSpc>
              <a:buFont typeface="Arial" panose="020B0604020202020204" pitchFamily="34" charset="0"/>
              <a:buChar char="•"/>
            </a:pPr>
            <a:r>
              <a:rPr lang="en-GB" sz="2000">
                <a:latin typeface="Arial"/>
                <a:cs typeface="Arial"/>
              </a:rPr>
              <a:t>3 PLEs in each level (Placement Learning Experience)</a:t>
            </a:r>
          </a:p>
          <a:p>
            <a:pPr marL="180975" indent="-180975">
              <a:lnSpc>
                <a:spcPct val="150000"/>
              </a:lnSpc>
              <a:buFont typeface="Arial" panose="020B0604020202020204" pitchFamily="34" charset="0"/>
              <a:buChar char="•"/>
            </a:pPr>
            <a:r>
              <a:rPr lang="en-GB" sz="2000">
                <a:latin typeface="Arial"/>
                <a:cs typeface="Arial"/>
              </a:rPr>
              <a:t>770 hours split into 3 PLEs:</a:t>
            </a:r>
          </a:p>
          <a:p>
            <a:pPr marL="638175" lvl="1" indent="-180975">
              <a:lnSpc>
                <a:spcPct val="150000"/>
              </a:lnSpc>
              <a:buFont typeface="Arial" panose="020B0604020202020204" pitchFamily="34" charset="0"/>
              <a:buChar char="•"/>
            </a:pPr>
            <a:r>
              <a:rPr lang="en-GB">
                <a:latin typeface="Arial"/>
                <a:cs typeface="Arial"/>
              </a:rPr>
              <a:t>2 complimentary</a:t>
            </a:r>
          </a:p>
          <a:p>
            <a:pPr marL="638175" lvl="1" indent="-180975">
              <a:lnSpc>
                <a:spcPct val="150000"/>
              </a:lnSpc>
              <a:buFont typeface="Arial" panose="020B0604020202020204" pitchFamily="34" charset="0"/>
              <a:buChar char="•"/>
            </a:pPr>
            <a:r>
              <a:rPr lang="en-GB">
                <a:latin typeface="Arial"/>
                <a:cs typeface="Arial"/>
              </a:rPr>
              <a:t>1 in base area</a:t>
            </a:r>
          </a:p>
          <a:p>
            <a:pPr marL="180975" indent="-180975">
              <a:lnSpc>
                <a:spcPct val="150000"/>
              </a:lnSpc>
              <a:buFont typeface="Arial" panose="020B0604020202020204" pitchFamily="34" charset="0"/>
              <a:buChar char="•"/>
            </a:pPr>
            <a:r>
              <a:rPr lang="en-GB" sz="2000">
                <a:latin typeface="Arial"/>
                <a:cs typeface="Arial"/>
              </a:rPr>
              <a:t>Example if full time:</a:t>
            </a:r>
          </a:p>
          <a:p>
            <a:pPr marL="638175" lvl="1" indent="-180975">
              <a:lnSpc>
                <a:spcPct val="150000"/>
              </a:lnSpc>
              <a:buFont typeface="Arial" panose="020B0604020202020204" pitchFamily="34" charset="0"/>
              <a:buChar char="•"/>
            </a:pPr>
            <a:r>
              <a:rPr lang="en-GB" sz="2000">
                <a:latin typeface="Arial"/>
                <a:cs typeface="Arial"/>
              </a:rPr>
              <a:t>PLE1: 250 hours = 7 weeks</a:t>
            </a:r>
          </a:p>
          <a:p>
            <a:pPr marL="638175" lvl="1" indent="-180975">
              <a:lnSpc>
                <a:spcPct val="150000"/>
              </a:lnSpc>
              <a:buFont typeface="Arial" panose="020B0604020202020204" pitchFamily="34" charset="0"/>
              <a:buChar char="•"/>
            </a:pPr>
            <a:r>
              <a:rPr lang="en-GB" sz="2000">
                <a:latin typeface="Arial"/>
                <a:cs typeface="Arial"/>
              </a:rPr>
              <a:t>PLE2: 250 hrs = 7 weeks </a:t>
            </a:r>
          </a:p>
          <a:p>
            <a:pPr marL="638175" lvl="1" indent="-180975">
              <a:lnSpc>
                <a:spcPct val="150000"/>
              </a:lnSpc>
              <a:buFont typeface="Arial" panose="020B0604020202020204" pitchFamily="34" charset="0"/>
              <a:buChar char="•"/>
            </a:pPr>
            <a:r>
              <a:rPr lang="en-GB" sz="2000">
                <a:latin typeface="Arial"/>
                <a:cs typeface="Arial"/>
              </a:rPr>
              <a:t>PLE3: 270 hrs = 7 weeks</a:t>
            </a:r>
          </a:p>
          <a:p>
            <a:pPr marL="180975" indent="-180975">
              <a:lnSpc>
                <a:spcPct val="150000"/>
              </a:lnSpc>
              <a:buFont typeface="Arial" panose="020B0604020202020204" pitchFamily="34" charset="0"/>
              <a:buChar char="•"/>
            </a:pPr>
            <a:r>
              <a:rPr lang="en-GB" sz="2000">
                <a:latin typeface="Arial"/>
                <a:cs typeface="Arial"/>
              </a:rPr>
              <a:t>Include breaks in clinical hours</a:t>
            </a:r>
          </a:p>
          <a:p>
            <a:endParaRPr lang="en-GB"/>
          </a:p>
        </p:txBody>
      </p:sp>
      <p:pic>
        <p:nvPicPr>
          <p:cNvPr id="3" name="Picture 2">
            <a:extLst>
              <a:ext uri="{FF2B5EF4-FFF2-40B4-BE49-F238E27FC236}">
                <a16:creationId xmlns:a16="http://schemas.microsoft.com/office/drawing/2014/main" id="{8B9E6F7A-B95C-441D-98A3-50EAF4B3A774}"/>
              </a:ext>
            </a:extLst>
          </p:cNvPr>
          <p:cNvPicPr>
            <a:picLocks noChangeAspect="1"/>
          </p:cNvPicPr>
          <p:nvPr/>
        </p:nvPicPr>
        <p:blipFill rotWithShape="1">
          <a:blip r:embed="rId3"/>
          <a:srcRect l="4470" t="4576" r="1870" b="4882"/>
          <a:stretch/>
        </p:blipFill>
        <p:spPr>
          <a:xfrm>
            <a:off x="7154454" y="3604145"/>
            <a:ext cx="2665966" cy="2847737"/>
          </a:xfrm>
          <a:prstGeom prst="rect">
            <a:avLst/>
          </a:prstGeom>
        </p:spPr>
      </p:pic>
      <p:graphicFrame>
        <p:nvGraphicFramePr>
          <p:cNvPr id="4" name="Picture Placeholder 6">
            <a:extLst>
              <a:ext uri="{FF2B5EF4-FFF2-40B4-BE49-F238E27FC236}">
                <a16:creationId xmlns:a16="http://schemas.microsoft.com/office/drawing/2014/main" id="{2AC4ED03-9A0A-8809-7271-F97827C155BA}"/>
              </a:ext>
            </a:extLst>
          </p:cNvPr>
          <p:cNvGraphicFramePr>
            <a:graphicFrameLocks/>
          </p:cNvGraphicFramePr>
          <p:nvPr>
            <p:extLst>
              <p:ext uri="{D42A27DB-BD31-4B8C-83A1-F6EECF244321}">
                <p14:modId xmlns:p14="http://schemas.microsoft.com/office/powerpoint/2010/main" val="3244104279"/>
              </p:ext>
            </p:extLst>
          </p:nvPr>
        </p:nvGraphicFramePr>
        <p:xfrm>
          <a:off x="10139434" y="416635"/>
          <a:ext cx="1914914" cy="37030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3577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001104" y="1536568"/>
            <a:ext cx="10348767" cy="4345757"/>
          </a:xfrm>
        </p:spPr>
        <p:txBody>
          <a:bodyPr anchor="t"/>
          <a:lstStyle/>
          <a:p>
            <a:pPr marL="442913" indent="-442913">
              <a:lnSpc>
                <a:spcPct val="150000"/>
              </a:lnSpc>
              <a:buFont typeface="Wingdings" panose="05000000000000000000" pitchFamily="2" charset="2"/>
              <a:buChar char="Ø"/>
            </a:pPr>
            <a:r>
              <a:rPr lang="en-GB" sz="2800">
                <a:solidFill>
                  <a:srgbClr val="002060"/>
                </a:solidFill>
              </a:rPr>
              <a:t>Introductions</a:t>
            </a:r>
            <a:endParaRPr lang="en-GB" sz="2400">
              <a:solidFill>
                <a:srgbClr val="002060"/>
              </a:solidFill>
            </a:endParaRPr>
          </a:p>
          <a:p>
            <a:pPr marL="442913" lvl="1" indent="-442913">
              <a:lnSpc>
                <a:spcPct val="150000"/>
              </a:lnSpc>
              <a:buFont typeface="Wingdings" panose="05000000000000000000" pitchFamily="2" charset="2"/>
              <a:buChar char="Ø"/>
            </a:pPr>
            <a:r>
              <a:rPr lang="en-GB" sz="2800">
                <a:solidFill>
                  <a:srgbClr val="002060"/>
                </a:solidFill>
                <a:latin typeface="Poppins" pitchFamily="2" charset="77"/>
                <a:cs typeface="Poppins" pitchFamily="2" charset="77"/>
              </a:rPr>
              <a:t>Presentation</a:t>
            </a:r>
          </a:p>
          <a:p>
            <a:pPr marL="442913" lvl="1" indent="-442913">
              <a:lnSpc>
                <a:spcPct val="150000"/>
              </a:lnSpc>
              <a:buFont typeface="Wingdings" panose="05000000000000000000" pitchFamily="2" charset="2"/>
              <a:buChar char="Ø"/>
            </a:pPr>
            <a:r>
              <a:rPr lang="en-GB" sz="2800">
                <a:solidFill>
                  <a:srgbClr val="002060"/>
                </a:solidFill>
                <a:latin typeface="Poppins" pitchFamily="2" charset="77"/>
                <a:cs typeface="Poppins" pitchFamily="2" charset="77"/>
              </a:rPr>
              <a:t>Questions and Discussions</a:t>
            </a: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Outline of session</a:t>
            </a:r>
          </a:p>
        </p:txBody>
      </p:sp>
      <p:pic>
        <p:nvPicPr>
          <p:cNvPr id="8" name="Picture 7">
            <a:extLst>
              <a:ext uri="{FF2B5EF4-FFF2-40B4-BE49-F238E27FC236}">
                <a16:creationId xmlns:a16="http://schemas.microsoft.com/office/drawing/2014/main" id="{7F7EC2A6-4B49-4BBB-AA9A-2937A2FCF235}"/>
              </a:ext>
            </a:extLst>
          </p:cNvPr>
          <p:cNvPicPr>
            <a:picLocks noChangeAspect="1"/>
          </p:cNvPicPr>
          <p:nvPr/>
        </p:nvPicPr>
        <p:blipFill>
          <a:blip r:embed="rId3"/>
          <a:stretch>
            <a:fillRect/>
          </a:stretch>
        </p:blipFill>
        <p:spPr>
          <a:xfrm>
            <a:off x="8751743" y="3178307"/>
            <a:ext cx="2143125" cy="2143125"/>
          </a:xfrm>
          <a:prstGeom prst="rect">
            <a:avLst/>
          </a:prstGeom>
        </p:spPr>
      </p:pic>
    </p:spTree>
    <p:extLst>
      <p:ext uri="{BB962C8B-B14F-4D97-AF65-F5344CB8AC3E}">
        <p14:creationId xmlns:p14="http://schemas.microsoft.com/office/powerpoint/2010/main" val="2971211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Practice placement windows: Stage 1</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047999" y="3234813"/>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pic>
        <p:nvPicPr>
          <p:cNvPr id="2" name="Picture 2">
            <a:extLst>
              <a:ext uri="{FF2B5EF4-FFF2-40B4-BE49-F238E27FC236}">
                <a16:creationId xmlns:a16="http://schemas.microsoft.com/office/drawing/2014/main" id="{9915CC6B-5913-4CA6-453E-60A171115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16" y="976905"/>
            <a:ext cx="8376018" cy="565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844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41CC07-E964-1C3D-D774-6C30D4149512}"/>
              </a:ext>
            </a:extLst>
          </p:cNvPr>
          <p:cNvPicPr>
            <a:picLocks noChangeAspect="1"/>
          </p:cNvPicPr>
          <p:nvPr/>
        </p:nvPicPr>
        <p:blipFill>
          <a:blip r:embed="rId3"/>
          <a:stretch>
            <a:fillRect/>
          </a:stretch>
        </p:blipFill>
        <p:spPr>
          <a:xfrm>
            <a:off x="3870253" y="1096841"/>
            <a:ext cx="8102009" cy="5266643"/>
          </a:xfrm>
          <a:prstGeom prst="rect">
            <a:avLst/>
          </a:prstGeom>
        </p:spPr>
      </p:pic>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Practice placement windows: Stage 2</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219738" y="1137586"/>
            <a:ext cx="3682411" cy="4623573"/>
          </a:xfrm>
          <a:prstGeom prst="rect">
            <a:avLst/>
          </a:prstGeom>
          <a:noFill/>
        </p:spPr>
        <p:txBody>
          <a:bodyPr wrap="square" rtlCol="0">
            <a:spAutoFit/>
          </a:bodyPr>
          <a:lstStyle/>
          <a:p>
            <a:pPr>
              <a:lnSpc>
                <a:spcPct val="150000"/>
              </a:lnSpc>
            </a:pPr>
            <a:r>
              <a:rPr lang="en-GB" b="1"/>
              <a:t>This is relevant for anyone who has completed either: </a:t>
            </a:r>
          </a:p>
          <a:p>
            <a:pPr marL="285750" indent="-285750">
              <a:lnSpc>
                <a:spcPct val="150000"/>
              </a:lnSpc>
              <a:buFont typeface="Arial" panose="020B0604020202020204" pitchFamily="34" charset="0"/>
              <a:buChar char="•"/>
            </a:pPr>
            <a:r>
              <a:rPr lang="en-GB"/>
              <a:t>K102 &amp; K104 (standalone)</a:t>
            </a:r>
          </a:p>
          <a:p>
            <a:pPr marL="285750" indent="-285750">
              <a:lnSpc>
                <a:spcPct val="150000"/>
              </a:lnSpc>
              <a:buFont typeface="Arial" panose="020B0604020202020204" pitchFamily="34" charset="0"/>
              <a:buChar char="•"/>
            </a:pPr>
            <a:r>
              <a:rPr lang="en-GB"/>
              <a:t>T01 Certificate in Higher Education Healthcare Practice</a:t>
            </a:r>
          </a:p>
          <a:p>
            <a:pPr marL="285750" indent="-285750">
              <a:lnSpc>
                <a:spcPct val="150000"/>
              </a:lnSpc>
              <a:buFont typeface="Arial" panose="020B0604020202020204" pitchFamily="34" charset="0"/>
              <a:buChar char="•"/>
            </a:pPr>
            <a:r>
              <a:rPr lang="en-GB"/>
              <a:t>Credit transfer awarded for K102 </a:t>
            </a:r>
            <a:r>
              <a:rPr lang="en-GB" i="1"/>
              <a:t>and</a:t>
            </a:r>
            <a:r>
              <a:rPr lang="en-GB"/>
              <a:t> K104 from another organisation</a:t>
            </a:r>
          </a:p>
          <a:p>
            <a:pPr marL="285750" indent="-285750">
              <a:lnSpc>
                <a:spcPct val="150000"/>
              </a:lnSpc>
              <a:buFont typeface="Arial" panose="020B0604020202020204" pitchFamily="34" charset="0"/>
              <a:buChar char="•"/>
            </a:pPr>
            <a:r>
              <a:rPr lang="en-GB" b="1" i="1"/>
              <a:t>Enrol in October, K210 commences in February</a:t>
            </a:r>
          </a:p>
        </p:txBody>
      </p:sp>
    </p:spTree>
    <p:extLst>
      <p:ext uri="{BB962C8B-B14F-4D97-AF65-F5344CB8AC3E}">
        <p14:creationId xmlns:p14="http://schemas.microsoft.com/office/powerpoint/2010/main" val="1258125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Supernumerary status</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832884" y="1193003"/>
            <a:ext cx="6276755" cy="4471993"/>
          </a:xfrm>
          <a:prstGeom prst="rect">
            <a:avLst/>
          </a:prstGeom>
          <a:noFill/>
        </p:spPr>
        <p:txBody>
          <a:bodyPr wrap="square" rtlCol="0">
            <a:spAutoFit/>
          </a:bodyPr>
          <a:lstStyle/>
          <a:p>
            <a:pPr>
              <a:lnSpc>
                <a:spcPct val="150000"/>
              </a:lnSpc>
            </a:pPr>
            <a:r>
              <a:rPr lang="en-GB" sz="2400" b="1">
                <a:cs typeface="Arial"/>
              </a:rPr>
              <a:t>While on practice learning experiences (PLEs):</a:t>
            </a:r>
            <a:endParaRPr lang="en-GB" sz="2400">
              <a:cs typeface="Arial"/>
            </a:endParaRPr>
          </a:p>
          <a:p>
            <a:pPr marL="446088" indent="-265113">
              <a:lnSpc>
                <a:spcPct val="150000"/>
              </a:lnSpc>
              <a:buFont typeface="Arial" panose="020B0604020202020204" pitchFamily="34" charset="0"/>
              <a:buChar char="•"/>
            </a:pPr>
            <a:r>
              <a:rPr lang="en-GB" sz="2400">
                <a:cs typeface="Arial"/>
              </a:rPr>
              <a:t>you are not rostered as part of the workforce team</a:t>
            </a:r>
          </a:p>
          <a:p>
            <a:pPr marL="446088" indent="-265113">
              <a:lnSpc>
                <a:spcPct val="150000"/>
              </a:lnSpc>
              <a:buFont typeface="Arial" panose="020B0604020202020204" pitchFamily="34" charset="0"/>
              <a:buChar char="•"/>
            </a:pPr>
            <a:r>
              <a:rPr lang="en-GB" sz="2400">
                <a:cs typeface="Arial"/>
              </a:rPr>
              <a:t>you will be closely supervised by practice supervisors</a:t>
            </a:r>
          </a:p>
          <a:p>
            <a:pPr marL="446088" indent="-265113">
              <a:lnSpc>
                <a:spcPct val="150000"/>
              </a:lnSpc>
              <a:buFont typeface="Arial" panose="020B0604020202020204" pitchFamily="34" charset="0"/>
              <a:buChar char="•"/>
            </a:pPr>
            <a:r>
              <a:rPr lang="en-GB" sz="2400">
                <a:cs typeface="Arial"/>
              </a:rPr>
              <a:t>you have a legal right to practise as a nursing student </a:t>
            </a:r>
          </a:p>
        </p:txBody>
      </p:sp>
      <p:pic>
        <p:nvPicPr>
          <p:cNvPr id="2" name="Picture 1">
            <a:extLst>
              <a:ext uri="{FF2B5EF4-FFF2-40B4-BE49-F238E27FC236}">
                <a16:creationId xmlns:a16="http://schemas.microsoft.com/office/drawing/2014/main" id="{ECA3C811-5578-8D5B-4B98-CE317AA6FCAC}"/>
              </a:ext>
            </a:extLst>
          </p:cNvPr>
          <p:cNvPicPr>
            <a:picLocks noChangeAspect="1"/>
          </p:cNvPicPr>
          <p:nvPr/>
        </p:nvPicPr>
        <p:blipFill rotWithShape="1">
          <a:blip r:embed="rId3"/>
          <a:srcRect l="24394" r="23476" b="2"/>
          <a:stretch/>
        </p:blipFill>
        <p:spPr>
          <a:xfrm>
            <a:off x="8913628" y="797443"/>
            <a:ext cx="2445488" cy="3389260"/>
          </a:xfrm>
          <a:prstGeom prst="rect">
            <a:avLst/>
          </a:prstGeom>
        </p:spPr>
      </p:pic>
      <p:pic>
        <p:nvPicPr>
          <p:cNvPr id="5" name="Picture 4">
            <a:extLst>
              <a:ext uri="{FF2B5EF4-FFF2-40B4-BE49-F238E27FC236}">
                <a16:creationId xmlns:a16="http://schemas.microsoft.com/office/drawing/2014/main" id="{20FEC53A-FA13-0822-B2DF-C408E35F4BA1}"/>
              </a:ext>
            </a:extLst>
          </p:cNvPr>
          <p:cNvPicPr>
            <a:picLocks noChangeAspect="1"/>
          </p:cNvPicPr>
          <p:nvPr/>
        </p:nvPicPr>
        <p:blipFill rotWithShape="1">
          <a:blip r:embed="rId4"/>
          <a:srcRect l="9075" t="9933" r="8379" b="15914"/>
          <a:stretch/>
        </p:blipFill>
        <p:spPr>
          <a:xfrm>
            <a:off x="7109639" y="4475680"/>
            <a:ext cx="2052084" cy="1977656"/>
          </a:xfrm>
          <a:prstGeom prst="rect">
            <a:avLst/>
          </a:prstGeom>
        </p:spPr>
      </p:pic>
    </p:spTree>
    <p:extLst>
      <p:ext uri="{BB962C8B-B14F-4D97-AF65-F5344CB8AC3E}">
        <p14:creationId xmlns:p14="http://schemas.microsoft.com/office/powerpoint/2010/main" val="2296493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Learning in practice</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594669" y="957144"/>
            <a:ext cx="8740718" cy="5588709"/>
          </a:xfrm>
          <a:prstGeom prst="rect">
            <a:avLst/>
          </a:prstGeom>
          <a:noFill/>
        </p:spPr>
        <p:txBody>
          <a:bodyPr wrap="square" rtlCol="0">
            <a:spAutoFit/>
          </a:bodyPr>
          <a:lstStyle/>
          <a:p>
            <a:pPr marL="446088" lvl="1" indent="-265113">
              <a:lnSpc>
                <a:spcPct val="150000"/>
              </a:lnSpc>
              <a:buFont typeface="Arial" panose="020B0604020202020204" pitchFamily="34" charset="0"/>
              <a:buChar char="•"/>
              <a:tabLst>
                <a:tab pos="361950" algn="l"/>
              </a:tabLst>
            </a:pPr>
            <a:r>
              <a:rPr lang="en-GB" sz="2000">
                <a:cs typeface="Arial"/>
              </a:rPr>
              <a:t>Work your contracted HCSW hours whilst on placement as a student nurse unless agreed by Staff Tutor/employer link (minimum 26hrs / </a:t>
            </a:r>
            <a:r>
              <a:rPr lang="en-GB" sz="2000" err="1">
                <a:cs typeface="Arial"/>
              </a:rPr>
              <a:t>wk</a:t>
            </a:r>
            <a:r>
              <a:rPr lang="en-GB" sz="2000">
                <a:cs typeface="Arial"/>
              </a:rPr>
              <a:t>)</a:t>
            </a:r>
          </a:p>
          <a:p>
            <a:pPr marL="446088" lvl="1" indent="-265113">
              <a:lnSpc>
                <a:spcPct val="150000"/>
              </a:lnSpc>
              <a:buFont typeface="Arial" panose="020B0604020202020204" pitchFamily="34" charset="0"/>
              <a:buChar char="•"/>
              <a:tabLst>
                <a:tab pos="361950" algn="l"/>
              </a:tabLst>
            </a:pPr>
            <a:r>
              <a:rPr lang="en-GB" sz="2000">
                <a:cs typeface="Arial"/>
              </a:rPr>
              <a:t>Complete your practice hours as allocated on QMPLE</a:t>
            </a:r>
            <a:endParaRPr lang="en-GB" sz="2000">
              <a:cs typeface="Arial" panose="020B0604020202020204" pitchFamily="34" charset="0"/>
            </a:endParaRPr>
          </a:p>
          <a:p>
            <a:pPr marL="446088" lvl="1" indent="-265113">
              <a:lnSpc>
                <a:spcPct val="150000"/>
              </a:lnSpc>
              <a:buFont typeface="Arial" panose="020B0604020202020204" pitchFamily="34" charset="0"/>
              <a:buChar char="•"/>
              <a:tabLst>
                <a:tab pos="361950" algn="l"/>
              </a:tabLst>
            </a:pPr>
            <a:r>
              <a:rPr lang="en-GB" sz="2000">
                <a:cs typeface="Arial"/>
              </a:rPr>
              <a:t>Work the normal working pattern of your placement (night shift, weekends) </a:t>
            </a:r>
            <a:endParaRPr lang="en-GB" sz="2000">
              <a:cs typeface="Arial" panose="020B0604020202020204" pitchFamily="34" charset="0"/>
            </a:endParaRPr>
          </a:p>
          <a:p>
            <a:pPr marL="446088" lvl="1" indent="-265113">
              <a:lnSpc>
                <a:spcPct val="150000"/>
              </a:lnSpc>
              <a:buFont typeface="Arial" panose="020B0604020202020204" pitchFamily="34" charset="0"/>
              <a:buChar char="•"/>
              <a:tabLst>
                <a:tab pos="361950" algn="l"/>
              </a:tabLst>
            </a:pPr>
            <a:r>
              <a:rPr lang="en-GB" sz="2000">
                <a:cs typeface="Arial"/>
              </a:rPr>
              <a:t>Awareness of unsocial hours payments</a:t>
            </a:r>
            <a:endParaRPr lang="en-GB" sz="2000">
              <a:cs typeface="Arial" panose="020B0604020202020204" pitchFamily="34" charset="0"/>
            </a:endParaRPr>
          </a:p>
          <a:p>
            <a:pPr marL="446088" lvl="1" indent="-265113">
              <a:lnSpc>
                <a:spcPct val="150000"/>
              </a:lnSpc>
              <a:buFont typeface="Arial" panose="020B0604020202020204" pitchFamily="34" charset="0"/>
              <a:buChar char="•"/>
              <a:tabLst>
                <a:tab pos="361950" algn="l"/>
              </a:tabLst>
            </a:pPr>
            <a:r>
              <a:rPr lang="en-GB" sz="2000">
                <a:cs typeface="Arial" panose="020B0604020202020204" pitchFamily="34" charset="0"/>
              </a:rPr>
              <a:t>Complete theory in any allocated study hours </a:t>
            </a:r>
            <a:r>
              <a:rPr lang="en-GB" sz="2000" i="1">
                <a:cs typeface="Arial" panose="020B0604020202020204" pitchFamily="34" charset="0"/>
              </a:rPr>
              <a:t>and</a:t>
            </a:r>
            <a:r>
              <a:rPr lang="en-GB" sz="2000">
                <a:cs typeface="Arial" panose="020B0604020202020204" pitchFamily="34" charset="0"/>
              </a:rPr>
              <a:t> in your own time</a:t>
            </a:r>
          </a:p>
          <a:p>
            <a:pPr marL="446088" lvl="1" indent="-265113">
              <a:lnSpc>
                <a:spcPct val="150000"/>
              </a:lnSpc>
              <a:buFont typeface="Arial" panose="020B0604020202020204" pitchFamily="34" charset="0"/>
              <a:buChar char="•"/>
              <a:tabLst>
                <a:tab pos="361950" algn="l"/>
              </a:tabLst>
            </a:pPr>
            <a:r>
              <a:rPr lang="en-GB" sz="2000">
                <a:cs typeface="Arial" panose="020B0604020202020204" pitchFamily="34" charset="0"/>
              </a:rPr>
              <a:t>Study leave is negotiated with your line manager -</a:t>
            </a:r>
          </a:p>
          <a:p>
            <a:pPr marL="1817688" lvl="4" indent="-265113">
              <a:lnSpc>
                <a:spcPct val="150000"/>
              </a:lnSpc>
              <a:buFont typeface="Arial" panose="020B0604020202020204" pitchFamily="34" charset="0"/>
              <a:buChar char="•"/>
              <a:tabLst>
                <a:tab pos="361950" algn="l"/>
              </a:tabLst>
            </a:pPr>
            <a:r>
              <a:rPr lang="en-GB" sz="2000">
                <a:cs typeface="Arial" panose="020B0604020202020204" pitchFamily="34" charset="0"/>
              </a:rPr>
              <a:t>Plan your annual leave with your line manager -  </a:t>
            </a:r>
            <a:r>
              <a:rPr lang="en-GB" sz="2000" b="1" i="1">
                <a:cs typeface="Arial" panose="020B0604020202020204" pitchFamily="34" charset="0"/>
              </a:rPr>
              <a:t>Annual leave cannot be taken when on placement</a:t>
            </a:r>
            <a:r>
              <a:rPr lang="en-GB" sz="2000" b="1">
                <a:cs typeface="Arial" panose="020B0604020202020204" pitchFamily="34" charset="0"/>
              </a:rPr>
              <a:t>. </a:t>
            </a:r>
          </a:p>
        </p:txBody>
      </p:sp>
      <p:pic>
        <p:nvPicPr>
          <p:cNvPr id="3" name="Picture 2">
            <a:extLst>
              <a:ext uri="{FF2B5EF4-FFF2-40B4-BE49-F238E27FC236}">
                <a16:creationId xmlns:a16="http://schemas.microsoft.com/office/drawing/2014/main" id="{75800F55-6442-0CFD-6A0A-FC59DEE40F96}"/>
              </a:ext>
            </a:extLst>
          </p:cNvPr>
          <p:cNvPicPr>
            <a:picLocks noChangeAspect="1"/>
          </p:cNvPicPr>
          <p:nvPr/>
        </p:nvPicPr>
        <p:blipFill>
          <a:blip r:embed="rId3"/>
          <a:stretch>
            <a:fillRect/>
          </a:stretch>
        </p:blipFill>
        <p:spPr>
          <a:xfrm>
            <a:off x="9469312" y="1973553"/>
            <a:ext cx="2722688" cy="2910893"/>
          </a:xfrm>
          <a:prstGeom prst="rect">
            <a:avLst/>
          </a:prstGeom>
        </p:spPr>
      </p:pic>
    </p:spTree>
    <p:extLst>
      <p:ext uri="{BB962C8B-B14F-4D97-AF65-F5344CB8AC3E}">
        <p14:creationId xmlns:p14="http://schemas.microsoft.com/office/powerpoint/2010/main" val="763841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Preparation for placements</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graphicFrame>
        <p:nvGraphicFramePr>
          <p:cNvPr id="5" name="Diagram 4">
            <a:extLst>
              <a:ext uri="{FF2B5EF4-FFF2-40B4-BE49-F238E27FC236}">
                <a16:creationId xmlns:a16="http://schemas.microsoft.com/office/drawing/2014/main" id="{E7A46B59-A52C-DE5A-7ADA-A0CF76232C6C}"/>
              </a:ext>
            </a:extLst>
          </p:cNvPr>
          <p:cNvGraphicFramePr/>
          <p:nvPr>
            <p:extLst>
              <p:ext uri="{D42A27DB-BD31-4B8C-83A1-F6EECF244321}">
                <p14:modId xmlns:p14="http://schemas.microsoft.com/office/powerpoint/2010/main" val="2393255279"/>
              </p:ext>
            </p:extLst>
          </p:nvPr>
        </p:nvGraphicFramePr>
        <p:xfrm>
          <a:off x="1128231" y="404664"/>
          <a:ext cx="10248605" cy="645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4683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Scottish Practice Assessment Document (PAD)</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743524" y="1497240"/>
            <a:ext cx="6880020" cy="3917996"/>
          </a:xfrm>
          <a:prstGeom prst="rect">
            <a:avLst/>
          </a:prstGeom>
          <a:noFill/>
        </p:spPr>
        <p:txBody>
          <a:bodyPr wrap="square" rtlCol="0">
            <a:spAutoFit/>
          </a:bodyPr>
          <a:lstStyle/>
          <a:p>
            <a:pPr marL="265113" indent="-265113" defTabSz="514350">
              <a:lnSpc>
                <a:spcPct val="150000"/>
              </a:lnSpc>
              <a:buFont typeface="Arial" panose="020B0604020202020204" pitchFamily="34" charset="0"/>
              <a:buChar char="•"/>
              <a:tabLst>
                <a:tab pos="3220046" algn="r"/>
              </a:tabLst>
            </a:pPr>
            <a:r>
              <a:rPr lang="en-US" altLang="en-US" sz="2400">
                <a:solidFill>
                  <a:prstClr val="black"/>
                </a:solidFill>
              </a:rPr>
              <a:t>Scotland wide assessment document used by student nurses at </a:t>
            </a:r>
            <a:r>
              <a:rPr lang="en-US" altLang="en-US" sz="2400" i="1">
                <a:solidFill>
                  <a:prstClr val="black"/>
                </a:solidFill>
              </a:rPr>
              <a:t>all</a:t>
            </a:r>
            <a:r>
              <a:rPr lang="en-US" altLang="en-US" sz="2400">
                <a:solidFill>
                  <a:prstClr val="black"/>
                </a:solidFill>
              </a:rPr>
              <a:t> </a:t>
            </a:r>
            <a:r>
              <a:rPr lang="en-US" altLang="en-US" sz="2400" i="1">
                <a:solidFill>
                  <a:prstClr val="black"/>
                </a:solidFill>
              </a:rPr>
              <a:t>universities</a:t>
            </a:r>
            <a:r>
              <a:rPr lang="en-US" altLang="en-US" sz="2400">
                <a:solidFill>
                  <a:prstClr val="black"/>
                </a:solidFill>
              </a:rPr>
              <a:t> in Scotland</a:t>
            </a:r>
          </a:p>
          <a:p>
            <a:pPr marL="265113" indent="-265113" defTabSz="514350">
              <a:lnSpc>
                <a:spcPct val="150000"/>
              </a:lnSpc>
              <a:buFont typeface="Arial" panose="020B0604020202020204" pitchFamily="34" charset="0"/>
              <a:buChar char="•"/>
              <a:tabLst>
                <a:tab pos="3220046" algn="r"/>
              </a:tabLst>
            </a:pPr>
            <a:r>
              <a:rPr lang="en-US" altLang="en-US" sz="2400">
                <a:solidFill>
                  <a:prstClr val="black"/>
                </a:solidFill>
              </a:rPr>
              <a:t>Hard copy sent to your home address </a:t>
            </a:r>
          </a:p>
          <a:p>
            <a:pPr marL="265113" indent="-265113" defTabSz="514350">
              <a:lnSpc>
                <a:spcPct val="150000"/>
              </a:lnSpc>
              <a:buFont typeface="Arial" panose="020B0604020202020204" pitchFamily="34" charset="0"/>
              <a:buChar char="•"/>
              <a:tabLst>
                <a:tab pos="3220046" algn="r"/>
              </a:tabLst>
            </a:pPr>
            <a:r>
              <a:rPr lang="en-US" altLang="en-US" sz="2400"/>
              <a:t>Evidence and record achievement of proficiencies and nursing skills</a:t>
            </a:r>
            <a:endParaRPr lang="en-US" altLang="en-US" sz="2400">
              <a:cs typeface="Arial"/>
            </a:endParaRPr>
          </a:p>
          <a:p>
            <a:pPr marL="265113" indent="-265113" defTabSz="514350">
              <a:lnSpc>
                <a:spcPct val="150000"/>
              </a:lnSpc>
              <a:buFont typeface="Arial" panose="020B0604020202020204" pitchFamily="34" charset="0"/>
              <a:buChar char="•"/>
              <a:tabLst>
                <a:tab pos="3220046" algn="r"/>
              </a:tabLst>
            </a:pPr>
            <a:r>
              <a:rPr lang="en-US" altLang="en-US" sz="2400"/>
              <a:t>Record practice-based assessments </a:t>
            </a:r>
            <a:endParaRPr lang="en-US" altLang="en-US" sz="2400">
              <a:cs typeface="Arial"/>
            </a:endParaRPr>
          </a:p>
        </p:txBody>
      </p:sp>
      <p:pic>
        <p:nvPicPr>
          <p:cNvPr id="5" name="Content Placeholder 3">
            <a:extLst>
              <a:ext uri="{FF2B5EF4-FFF2-40B4-BE49-F238E27FC236}">
                <a16:creationId xmlns:a16="http://schemas.microsoft.com/office/drawing/2014/main" id="{D88C6CCC-CF5E-ABAB-93EF-92159AB5519B}"/>
              </a:ext>
            </a:extLst>
          </p:cNvPr>
          <p:cNvPicPr>
            <a:picLocks noChangeAspect="1"/>
          </p:cNvPicPr>
          <p:nvPr/>
        </p:nvPicPr>
        <p:blipFill rotWithShape="1">
          <a:blip r:embed="rId3"/>
          <a:srcRect l="25757" t="6077" r="24637" b="3317"/>
          <a:stretch/>
        </p:blipFill>
        <p:spPr>
          <a:xfrm>
            <a:off x="8020073" y="1468531"/>
            <a:ext cx="3428403" cy="4823005"/>
          </a:xfrm>
          <a:prstGeom prst="roundRect">
            <a:avLst>
              <a:gd name="adj" fmla="val 4167"/>
            </a:avLst>
          </a:prstGeom>
          <a:solidFill>
            <a:srgbClr val="FFFFFF"/>
          </a:solidFill>
          <a:ln w="76200" cap="sq">
            <a:solidFill>
              <a:schemeClr val="bg1">
                <a:lumMod val="5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85085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Key messages</a:t>
            </a:r>
          </a:p>
        </p:txBody>
      </p:sp>
      <p:sp>
        <p:nvSpPr>
          <p:cNvPr id="15" name="TextBox 14">
            <a:extLst>
              <a:ext uri="{FF2B5EF4-FFF2-40B4-BE49-F238E27FC236}">
                <a16:creationId xmlns:a16="http://schemas.microsoft.com/office/drawing/2014/main" id="{D6196DAD-CFD6-012C-6A56-53CB6A448628}"/>
              </a:ext>
            </a:extLst>
          </p:cNvPr>
          <p:cNvSpPr txBox="1"/>
          <p:nvPr/>
        </p:nvSpPr>
        <p:spPr>
          <a:xfrm>
            <a:off x="3317357" y="3244334"/>
            <a:ext cx="6115665" cy="369332"/>
          </a:xfrm>
          <a:prstGeom prst="rect">
            <a:avLst/>
          </a:prstGeom>
          <a:noFill/>
        </p:spPr>
        <p:txBody>
          <a:bodyPr wrap="square">
            <a:spAutoFit/>
          </a:bodyPr>
          <a:lstStyle/>
          <a:p>
            <a:r>
              <a:rPr lang="en-GB" b="0" i="0">
                <a:solidFill>
                  <a:srgbClr val="000000"/>
                </a:solidFill>
                <a:effectLst/>
                <a:latin typeface="Times New Roman" panose="02020603050405020304" pitchFamily="18" charset="0"/>
              </a:rPr>
              <a:t> </a:t>
            </a:r>
            <a:endParaRPr lang="en-GB"/>
          </a:p>
        </p:txBody>
      </p:sp>
      <p:sp>
        <p:nvSpPr>
          <p:cNvPr id="4" name="TextBox 3">
            <a:extLst>
              <a:ext uri="{FF2B5EF4-FFF2-40B4-BE49-F238E27FC236}">
                <a16:creationId xmlns:a16="http://schemas.microsoft.com/office/drawing/2014/main" id="{3A4CE91B-6B69-6881-EB3B-712BC750FFD1}"/>
              </a:ext>
            </a:extLst>
          </p:cNvPr>
          <p:cNvSpPr txBox="1"/>
          <p:nvPr/>
        </p:nvSpPr>
        <p:spPr>
          <a:xfrm>
            <a:off x="849848" y="1149786"/>
            <a:ext cx="11373598" cy="4482253"/>
          </a:xfrm>
          <a:prstGeom prst="rect">
            <a:avLst/>
          </a:prstGeom>
          <a:noFill/>
        </p:spPr>
        <p:txBody>
          <a:bodyPr wrap="square" lIns="91440" tIns="45720" rIns="91440" bIns="45720" rtlCol="0" anchor="t">
            <a:spAutoFit/>
          </a:bodyPr>
          <a:lstStyle/>
          <a:p>
            <a:pPr marL="264795" indent="-264795">
              <a:lnSpc>
                <a:spcPct val="150000"/>
              </a:lnSpc>
              <a:buFont typeface="Arial" panose="020B0604020202020204" pitchFamily="34" charset="0"/>
              <a:buChar char="•"/>
            </a:pPr>
            <a:r>
              <a:rPr lang="en-GB" sz="2400">
                <a:cs typeface="Arial" panose="020B0604020202020204" pitchFamily="34" charset="0"/>
              </a:rPr>
              <a:t>Keep in regular contact with your Module tutor and PT/AA</a:t>
            </a:r>
            <a:endParaRPr lang="en-US"/>
          </a:p>
          <a:p>
            <a:pPr marL="400050" lvl="1" indent="-171450" defTabSz="685800">
              <a:lnSpc>
                <a:spcPct val="150000"/>
              </a:lnSpc>
              <a:buFont typeface="Arial" panose="020B0604020202020204" pitchFamily="34" charset="0"/>
              <a:buChar char="•"/>
              <a:defRPr/>
            </a:pPr>
            <a:r>
              <a:rPr lang="en-GB" sz="2000">
                <a:cs typeface="Arial"/>
              </a:rPr>
              <a:t>Your PT will contact you for an introductory session and meet you in each placement</a:t>
            </a:r>
          </a:p>
          <a:p>
            <a:pPr marL="264795" indent="-264795" defTabSz="685800">
              <a:lnSpc>
                <a:spcPct val="150000"/>
              </a:lnSpc>
              <a:spcBef>
                <a:spcPts val="750"/>
              </a:spcBef>
              <a:buFont typeface="Arial" panose="020B0604020202020204" pitchFamily="34" charset="0"/>
              <a:buChar char="•"/>
              <a:defRPr/>
            </a:pPr>
            <a:r>
              <a:rPr lang="en-GB" sz="2400">
                <a:cs typeface="Arial" panose="020B0604020202020204" pitchFamily="34" charset="0"/>
              </a:rPr>
              <a:t>Use the Student BSc (Hons) Nursing Handbook as a resource: it contains important guidance </a:t>
            </a:r>
          </a:p>
          <a:p>
            <a:pPr marL="264795" indent="-264795">
              <a:lnSpc>
                <a:spcPct val="150000"/>
              </a:lnSpc>
              <a:buFont typeface="Arial" panose="020B0604020202020204" pitchFamily="34" charset="0"/>
              <a:buChar char="•"/>
            </a:pPr>
            <a:r>
              <a:rPr lang="en-GB" sz="2400">
                <a:cs typeface="Arial"/>
              </a:rPr>
              <a:t>Access and use your OU email address (needed for QMPLE and Turas) </a:t>
            </a:r>
            <a:endParaRPr lang="en-GB" sz="2400">
              <a:cs typeface="Arial" panose="020B0604020202020204" pitchFamily="34" charset="0"/>
            </a:endParaRPr>
          </a:p>
          <a:p>
            <a:pPr marL="264795" indent="-264795">
              <a:lnSpc>
                <a:spcPct val="150000"/>
              </a:lnSpc>
              <a:buFont typeface="Arial" panose="020B0604020202020204" pitchFamily="34" charset="0"/>
              <a:buChar char="•"/>
            </a:pPr>
            <a:r>
              <a:rPr lang="en-GB" sz="2400">
                <a:cs typeface="Arial" panose="020B0604020202020204" pitchFamily="34" charset="0"/>
              </a:rPr>
              <a:t>Make use of help available via student home page</a:t>
            </a:r>
          </a:p>
          <a:p>
            <a:pPr marL="264795" indent="-264795">
              <a:lnSpc>
                <a:spcPct val="150000"/>
              </a:lnSpc>
              <a:buFont typeface="Arial" panose="020B0604020202020204" pitchFamily="34" charset="0"/>
              <a:buChar char="•"/>
            </a:pPr>
            <a:r>
              <a:rPr lang="en-GB" sz="2400">
                <a:cs typeface="Arial"/>
              </a:rPr>
              <a:t>Ask for help if struggling – we are here to support you</a:t>
            </a:r>
          </a:p>
          <a:p>
            <a:pPr marL="264795" indent="-264795">
              <a:lnSpc>
                <a:spcPct val="150000"/>
              </a:lnSpc>
              <a:buFont typeface="Arial" panose="020B0604020202020204" pitchFamily="34" charset="0"/>
              <a:buChar char="•"/>
            </a:pPr>
            <a:r>
              <a:rPr lang="en-GB" sz="2400">
                <a:cs typeface="Arial" panose="020B0604020202020204" pitchFamily="34" charset="0"/>
              </a:rPr>
              <a:t>Achieve success in your studies by careful planning</a:t>
            </a:r>
          </a:p>
        </p:txBody>
      </p:sp>
    </p:spTree>
    <p:extLst>
      <p:ext uri="{BB962C8B-B14F-4D97-AF65-F5344CB8AC3E}">
        <p14:creationId xmlns:p14="http://schemas.microsoft.com/office/powerpoint/2010/main" val="186999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7212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3589421" y="1045729"/>
            <a:ext cx="8482263" cy="5270850"/>
          </a:xfrm>
        </p:spPr>
        <p:txBody>
          <a:bodyPr anchor="t"/>
          <a:lstStyle/>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The Open University has offered pre-registration nursing programmes since 2002</a:t>
            </a: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NMC approved programme </a:t>
            </a:r>
            <a:r>
              <a:rPr lang="en-GB" sz="2400" i="0" u="sng" strike="noStrike">
                <a:solidFill>
                  <a:schemeClr val="tx2">
                    <a:lumMod val="50000"/>
                    <a:lumOff val="50000"/>
                  </a:schemeClr>
                </a:solidFill>
                <a:effectLst/>
                <a:latin typeface="+mn-lt"/>
                <a:hlinkClick r:id="rId3">
                  <a:extLst>
                    <a:ext uri="{A12FA001-AC4F-418D-AE19-62706E023703}">
                      <ahyp:hlinkClr xmlns:ahyp="http://schemas.microsoft.com/office/drawing/2018/hyperlinkcolor" val="tx"/>
                    </a:ext>
                  </a:extLst>
                </a:hlinkClick>
              </a:rPr>
              <a:t>Future Nurse, Standards of proficiency for registered nurses</a:t>
            </a:r>
            <a:endParaRPr lang="en-GB" sz="2400">
              <a:solidFill>
                <a:schemeClr val="tx2">
                  <a:lumMod val="50000"/>
                  <a:lumOff val="50000"/>
                </a:schemeClr>
              </a:solidFill>
              <a:latin typeface="+mn-lt"/>
            </a:endParaRP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Offers all 4 fields of practice </a:t>
            </a:r>
            <a:endParaRPr lang="en-GB" sz="2400" u="none" strike="noStrike">
              <a:solidFill>
                <a:srgbClr val="002060"/>
              </a:solidFill>
              <a:latin typeface="+mn-lt"/>
            </a:endParaRP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Programme delivered in partnership with a wide range of health and social care partners</a:t>
            </a:r>
            <a:r>
              <a:rPr lang="en-US" sz="2400" b="0" i="0">
                <a:solidFill>
                  <a:srgbClr val="002060"/>
                </a:solidFill>
                <a:effectLst/>
                <a:latin typeface="+mn-lt"/>
              </a:rPr>
              <a:t>​</a:t>
            </a:r>
            <a:endParaRPr lang="en-US" sz="2400">
              <a:solidFill>
                <a:srgbClr val="000000"/>
              </a:solidFill>
              <a:latin typeface="+mn-lt"/>
            </a:endParaRPr>
          </a:p>
          <a:p>
            <a:pPr marL="342900" indent="-342900" algn="l" rtl="0" fontAlgn="base">
              <a:lnSpc>
                <a:spcPct val="150000"/>
              </a:lnSpc>
              <a:buFont typeface="Arial" panose="020B0604020202020204" pitchFamily="34" charset="0"/>
              <a:buChar char="•"/>
            </a:pPr>
            <a:r>
              <a:rPr lang="en-GB" sz="2400" b="0" i="0" u="none" strike="noStrike">
                <a:solidFill>
                  <a:srgbClr val="002060"/>
                </a:solidFill>
                <a:effectLst/>
                <a:latin typeface="+mn-lt"/>
              </a:rPr>
              <a:t>Commissioned and funded by Scottish Government</a:t>
            </a:r>
          </a:p>
          <a:p>
            <a:pPr marL="1028700" lvl="1" indent="-342900" fontAlgn="base">
              <a:lnSpc>
                <a:spcPct val="150000"/>
              </a:lnSpc>
            </a:pPr>
            <a:r>
              <a:rPr lang="en-GB">
                <a:solidFill>
                  <a:srgbClr val="002060"/>
                </a:solidFill>
              </a:rPr>
              <a:t>Backfill monies</a:t>
            </a:r>
            <a:r>
              <a:rPr lang="en-GB" b="0" i="0">
                <a:solidFill>
                  <a:srgbClr val="002060"/>
                </a:solidFill>
                <a:effectLst/>
                <a:latin typeface="+mn-lt"/>
              </a:rPr>
              <a:t>​</a:t>
            </a:r>
            <a:endParaRPr lang="en-GB" b="0" i="0">
              <a:solidFill>
                <a:srgbClr val="000000"/>
              </a:solidFill>
              <a:effectLst/>
              <a:latin typeface="+mn-lt"/>
            </a:endParaRPr>
          </a:p>
          <a:p>
            <a:pPr>
              <a:lnSpc>
                <a:spcPct val="150000"/>
              </a:lnSpc>
            </a:pPr>
            <a:endParaRPr lang="en-GB" sz="2800">
              <a:solidFill>
                <a:srgbClr val="002060"/>
              </a:solidFill>
              <a:latin typeface="Poppins" pitchFamily="2" charset="77"/>
              <a:cs typeface="Poppins" pitchFamily="2" charset="77"/>
            </a:endParaRPr>
          </a:p>
        </p:txBody>
      </p:sp>
      <p:sp>
        <p:nvSpPr>
          <p:cNvPr id="4" name="TextBox 3">
            <a:extLst>
              <a:ext uri="{FF2B5EF4-FFF2-40B4-BE49-F238E27FC236}">
                <a16:creationId xmlns:a16="http://schemas.microsoft.com/office/drawing/2014/main" id="{0C4B2376-BD75-F548-69CC-431BD28187FA}"/>
              </a:ext>
            </a:extLst>
          </p:cNvPr>
          <p:cNvSpPr txBox="1"/>
          <p:nvPr/>
        </p:nvSpPr>
        <p:spPr>
          <a:xfrm>
            <a:off x="409395" y="1046238"/>
            <a:ext cx="3020263" cy="2977225"/>
          </a:xfrm>
          <a:prstGeom prst="rect">
            <a:avLst/>
          </a:prstGeom>
          <a:solidFill>
            <a:schemeClr val="accent1">
              <a:lumMod val="50000"/>
            </a:schemeClr>
          </a:solidFill>
        </p:spPr>
        <p:txBody>
          <a:bodyPr wrap="square" rtlCol="0">
            <a:spAutoFit/>
          </a:bodyPr>
          <a:lstStyle/>
          <a:p>
            <a:pPr algn="ctr">
              <a:lnSpc>
                <a:spcPct val="150000"/>
              </a:lnSpc>
            </a:pPr>
            <a:r>
              <a:rPr lang="en-GB" sz="3200" b="1">
                <a:solidFill>
                  <a:schemeClr val="bg1"/>
                </a:solidFill>
              </a:rPr>
              <a:t>Welcome </a:t>
            </a:r>
          </a:p>
          <a:p>
            <a:pPr algn="ctr">
              <a:lnSpc>
                <a:spcPct val="150000"/>
              </a:lnSpc>
            </a:pPr>
            <a:r>
              <a:rPr lang="en-GB" sz="3200" b="1">
                <a:solidFill>
                  <a:schemeClr val="bg1"/>
                </a:solidFill>
              </a:rPr>
              <a:t>to the </a:t>
            </a:r>
          </a:p>
          <a:p>
            <a:pPr algn="ctr">
              <a:lnSpc>
                <a:spcPct val="150000"/>
              </a:lnSpc>
            </a:pPr>
            <a:r>
              <a:rPr lang="en-GB" sz="3200" b="1">
                <a:solidFill>
                  <a:schemeClr val="bg1"/>
                </a:solidFill>
              </a:rPr>
              <a:t>Future Nurse Curriculum</a:t>
            </a:r>
          </a:p>
        </p:txBody>
      </p:sp>
      <p:pic>
        <p:nvPicPr>
          <p:cNvPr id="1026" name="Picture 2" descr="Nursing and Midwifery Council |">
            <a:extLst>
              <a:ext uri="{FF2B5EF4-FFF2-40B4-BE49-F238E27FC236}">
                <a16:creationId xmlns:a16="http://schemas.microsoft.com/office/drawing/2014/main" id="{0E38472F-6D7D-42C5-3FBA-4531754E66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0" t="30065" r="11727" b="29184"/>
          <a:stretch/>
        </p:blipFill>
        <p:spPr bwMode="auto">
          <a:xfrm>
            <a:off x="409394" y="4023463"/>
            <a:ext cx="3020264" cy="639596"/>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581ECFA-BC17-10EC-7C88-09BCE6571755}"/>
              </a:ext>
            </a:extLst>
          </p:cNvPr>
          <p:cNvSpPr txBox="1"/>
          <p:nvPr/>
        </p:nvSpPr>
        <p:spPr>
          <a:xfrm>
            <a:off x="409394" y="4663059"/>
            <a:ext cx="3020264" cy="707886"/>
          </a:xfrm>
          <a:prstGeom prst="rect">
            <a:avLst/>
          </a:prstGeom>
          <a:solidFill>
            <a:schemeClr val="tx2">
              <a:lumMod val="90000"/>
              <a:lumOff val="10000"/>
            </a:schemeClr>
          </a:solidFill>
        </p:spPr>
        <p:txBody>
          <a:bodyPr wrap="square" rtlCol="0">
            <a:spAutoFit/>
          </a:bodyPr>
          <a:lstStyle/>
          <a:p>
            <a:r>
              <a:rPr lang="en-GB" sz="4000"/>
              <a:t>…</a:t>
            </a:r>
          </a:p>
        </p:txBody>
      </p:sp>
    </p:spTree>
    <p:extLst>
      <p:ext uri="{BB962C8B-B14F-4D97-AF65-F5344CB8AC3E}">
        <p14:creationId xmlns:p14="http://schemas.microsoft.com/office/powerpoint/2010/main" val="118725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Programme Structure</a:t>
            </a:r>
          </a:p>
        </p:txBody>
      </p:sp>
      <p:pic>
        <p:nvPicPr>
          <p:cNvPr id="2052" name="Picture 4">
            <a:extLst>
              <a:ext uri="{FF2B5EF4-FFF2-40B4-BE49-F238E27FC236}">
                <a16:creationId xmlns:a16="http://schemas.microsoft.com/office/drawing/2014/main" id="{EFE2B11E-67D3-A7F5-E5D0-E1D3AA24B9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4498" y="1000876"/>
            <a:ext cx="8787187" cy="509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15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4 year plan</a:t>
            </a:r>
          </a:p>
        </p:txBody>
      </p:sp>
      <p:pic>
        <p:nvPicPr>
          <p:cNvPr id="3074" name="Picture 2" descr="A screenshot of a cell phone&#10;&#10;Description automatically generated">
            <a:extLst>
              <a:ext uri="{FF2B5EF4-FFF2-40B4-BE49-F238E27FC236}">
                <a16:creationId xmlns:a16="http://schemas.microsoft.com/office/drawing/2014/main" id="{6B33884E-7D91-AABF-A473-DE53217D8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062" y="404664"/>
            <a:ext cx="43338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screenshot of a computer&#10;&#10;Description automatically generated">
            <a:extLst>
              <a:ext uri="{FF2B5EF4-FFF2-40B4-BE49-F238E27FC236}">
                <a16:creationId xmlns:a16="http://schemas.microsoft.com/office/drawing/2014/main" id="{9FCCF535-9A65-ACA4-9483-5CC975D202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15" y="2614112"/>
            <a:ext cx="11160464" cy="3158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949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687951" y="1330514"/>
            <a:ext cx="5923885" cy="4582914"/>
          </a:xfrm>
        </p:spPr>
        <p:txBody>
          <a:bodyPr anchor="t"/>
          <a:lstStyle/>
          <a:p>
            <a:pPr marL="342900" indent="-342900" algn="l" rtl="0" fontAlgn="base">
              <a:lnSpc>
                <a:spcPct val="150000"/>
              </a:lnSpc>
              <a:buFont typeface="Arial" panose="020B0604020202020204" pitchFamily="34" charset="0"/>
              <a:buChar char="•"/>
            </a:pPr>
            <a:r>
              <a:rPr lang="en-GB" sz="2400">
                <a:solidFill>
                  <a:srgbClr val="002060"/>
                </a:solidFill>
                <a:latin typeface="+mn-lt"/>
              </a:rPr>
              <a:t>Your tutorials will take place in our online rooms, using software called “Adobe Connect”. ​</a:t>
            </a:r>
          </a:p>
          <a:p>
            <a:pPr marL="342900" indent="-342900" algn="l" rtl="0" fontAlgn="base">
              <a:lnSpc>
                <a:spcPct val="150000"/>
              </a:lnSpc>
              <a:buFont typeface="Arial" panose="020B0604020202020204" pitchFamily="34" charset="0"/>
              <a:buChar char="•"/>
            </a:pPr>
            <a:r>
              <a:rPr lang="en-GB" sz="2400">
                <a:solidFill>
                  <a:srgbClr val="002060"/>
                </a:solidFill>
                <a:latin typeface="+mn-lt"/>
              </a:rPr>
              <a:t>Links to joining the tutorials will be on the tutorials page for your module.​</a:t>
            </a:r>
          </a:p>
          <a:p>
            <a:pPr algn="l" rtl="0" fontAlgn="base">
              <a:lnSpc>
                <a:spcPct val="150000"/>
              </a:lnSpc>
            </a:pPr>
            <a:endParaRPr lang="en-US" sz="2000">
              <a:solidFill>
                <a:srgbClr val="002060"/>
              </a:solidFill>
              <a:highlight>
                <a:srgbClr val="FFFF00"/>
              </a:highlight>
              <a:latin typeface="+mn-lt"/>
              <a:cs typeface="+mn-cs"/>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Adobe Connect</a:t>
            </a:r>
          </a:p>
        </p:txBody>
      </p:sp>
      <p:pic>
        <p:nvPicPr>
          <p:cNvPr id="3074" name="Picture 2">
            <a:extLst>
              <a:ext uri="{FF2B5EF4-FFF2-40B4-BE49-F238E27FC236}">
                <a16:creationId xmlns:a16="http://schemas.microsoft.com/office/drawing/2014/main" id="{F33CDCF9-2C75-C126-819B-57E87E93D6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967" y="2966670"/>
            <a:ext cx="4805482" cy="2946758"/>
          </a:xfrm>
          <a:prstGeom prst="rect">
            <a:avLst/>
          </a:prstGeom>
          <a:noFill/>
          <a:ln w="25400">
            <a:solidFill>
              <a:srgbClr val="00206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9901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455555-EE93-D0E9-2387-EE2E9220868C}"/>
              </a:ext>
            </a:extLst>
          </p:cNvPr>
          <p:cNvPicPr>
            <a:picLocks noChangeAspect="1"/>
          </p:cNvPicPr>
          <p:nvPr/>
        </p:nvPicPr>
        <p:blipFill rotWithShape="1">
          <a:blip r:embed="rId3"/>
          <a:srcRect t="16778"/>
          <a:stretch/>
        </p:blipFill>
        <p:spPr>
          <a:xfrm>
            <a:off x="2044290" y="1044758"/>
            <a:ext cx="8890000" cy="5707382"/>
          </a:xfrm>
          <a:prstGeom prst="rect">
            <a:avLst/>
          </a:prstGeom>
          <a:ln w="12700">
            <a:solidFill>
              <a:srgbClr val="002060"/>
            </a:solidFill>
          </a:ln>
        </p:spPr>
      </p:pic>
      <p:sp>
        <p:nvSpPr>
          <p:cNvPr id="4" name="Text Placeholder 3">
            <a:extLst>
              <a:ext uri="{FF2B5EF4-FFF2-40B4-BE49-F238E27FC236}">
                <a16:creationId xmlns:a16="http://schemas.microsoft.com/office/drawing/2014/main" id="{0E303323-470E-E54D-2815-ADC2C75C53D6}"/>
              </a:ext>
            </a:extLst>
          </p:cNvPr>
          <p:cNvSpPr txBox="1">
            <a:spLocks noGrp="1"/>
          </p:cNvSpPr>
          <p:nvPr>
            <p:ph type="body" sz="quarter" idx="24"/>
          </p:nvPr>
        </p:nvSpPr>
        <p:spPr>
          <a:xfrm>
            <a:off x="296351" y="414645"/>
            <a:ext cx="10766425" cy="496887"/>
          </a:xfrm>
          <a:prstGeom prst="rect">
            <a:avLst/>
          </a:prstGeom>
          <a:noFill/>
        </p:spPr>
        <p:txBody>
          <a:bodyPr wrap="square">
            <a:spAutoFit/>
          </a:bodyPr>
          <a:lstStyle/>
          <a:p>
            <a:r>
              <a:rPr lang="en-GB" sz="3000" b="1">
                <a:solidFill>
                  <a:srgbClr val="060645"/>
                </a:solidFill>
                <a:latin typeface="Poppins SemiBold" pitchFamily="2" charset="77"/>
                <a:cs typeface="Poppins SemiBold" pitchFamily="2" charset="77"/>
              </a:rPr>
              <a:t>Student support – Help centre</a:t>
            </a:r>
          </a:p>
        </p:txBody>
      </p:sp>
    </p:spTree>
    <p:extLst>
      <p:ext uri="{BB962C8B-B14F-4D97-AF65-F5344CB8AC3E}">
        <p14:creationId xmlns:p14="http://schemas.microsoft.com/office/powerpoint/2010/main" val="1051041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87C1427F-6041-5DC0-15B2-9F3F587F812F}"/>
              </a:ext>
            </a:extLst>
          </p:cNvPr>
          <p:cNvGraphicFramePr>
            <a:graphicFrameLocks noGrp="1"/>
          </p:cNvGraphicFramePr>
          <p:nvPr>
            <p:extLst>
              <p:ext uri="{D42A27DB-BD31-4B8C-83A1-F6EECF244321}">
                <p14:modId xmlns:p14="http://schemas.microsoft.com/office/powerpoint/2010/main" val="3332426118"/>
              </p:ext>
            </p:extLst>
          </p:nvPr>
        </p:nvGraphicFramePr>
        <p:xfrm>
          <a:off x="852130" y="1093838"/>
          <a:ext cx="10553289" cy="4104000"/>
        </p:xfrm>
        <a:graphic>
          <a:graphicData uri="http://schemas.openxmlformats.org/drawingml/2006/table">
            <a:tbl>
              <a:tblPr firstRow="1" bandRow="1">
                <a:tableStyleId>{5C22544A-7EE6-4342-B048-85BDC9FD1C3A}</a:tableStyleId>
              </a:tblPr>
              <a:tblGrid>
                <a:gridCol w="3316747">
                  <a:extLst>
                    <a:ext uri="{9D8B030D-6E8A-4147-A177-3AD203B41FA5}">
                      <a16:colId xmlns:a16="http://schemas.microsoft.com/office/drawing/2014/main" val="1058844554"/>
                    </a:ext>
                  </a:extLst>
                </a:gridCol>
                <a:gridCol w="2310581">
                  <a:extLst>
                    <a:ext uri="{9D8B030D-6E8A-4147-A177-3AD203B41FA5}">
                      <a16:colId xmlns:a16="http://schemas.microsoft.com/office/drawing/2014/main" val="1782289160"/>
                    </a:ext>
                  </a:extLst>
                </a:gridCol>
                <a:gridCol w="4925961">
                  <a:extLst>
                    <a:ext uri="{9D8B030D-6E8A-4147-A177-3AD203B41FA5}">
                      <a16:colId xmlns:a16="http://schemas.microsoft.com/office/drawing/2014/main" val="2777842748"/>
                    </a:ext>
                  </a:extLst>
                </a:gridCol>
              </a:tblGrid>
              <a:tr h="1558727">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a:solidFill>
                            <a:schemeClr val="bg1"/>
                          </a:solidFill>
                        </a:rPr>
                        <a:t>Students with credit migration or transfer</a:t>
                      </a:r>
                    </a:p>
                  </a:txBody>
                  <a:tcPr anchor="ctr">
                    <a:solidFill>
                      <a:schemeClr val="accent1">
                        <a:lumMod val="50000"/>
                      </a:schemeClr>
                    </a:solidFill>
                  </a:tcPr>
                </a:tc>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a:t>Stage 1 – K104 commences March 2024</a:t>
                      </a:r>
                    </a:p>
                  </a:txBody>
                  <a:tcPr anchor="ctr"/>
                </a:tc>
                <a:extLst>
                  <a:ext uri="{0D108BD9-81ED-4DB2-BD59-A6C34878D82A}">
                    <a16:rowId xmlns:a16="http://schemas.microsoft.com/office/drawing/2014/main" val="901470223"/>
                  </a:ext>
                </a:extLst>
              </a:tr>
              <a:tr h="1454164">
                <a:tc vMerge="1">
                  <a:txBody>
                    <a:bodyPr/>
                    <a:lstStyle/>
                    <a:p>
                      <a:endParaRPr lang="en-GB"/>
                    </a:p>
                  </a:txBody>
                  <a:tcPr/>
                </a:tc>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t>Stage 2 – K210 commences Feb 2024</a:t>
                      </a:r>
                    </a:p>
                  </a:txBody>
                  <a:tcPr anchor="ctr"/>
                </a:tc>
                <a:extLst>
                  <a:ext uri="{0D108BD9-81ED-4DB2-BD59-A6C34878D82A}">
                    <a16:rowId xmlns:a16="http://schemas.microsoft.com/office/drawing/2014/main" val="216925911"/>
                  </a:ext>
                </a:extLst>
              </a:tr>
              <a:tr h="1091109">
                <a:tc vMerge="1">
                  <a:txBody>
                    <a:bodyPr/>
                    <a:lstStyle/>
                    <a:p>
                      <a:endParaRPr lang="en-GB"/>
                    </a:p>
                  </a:txBody>
                  <a:tcPr/>
                </a:tc>
                <a:tc>
                  <a:txBody>
                    <a:bodyPr/>
                    <a:lstStyle/>
                    <a:p>
                      <a:endParaRPr lang="en-GB"/>
                    </a:p>
                  </a:txBody>
                  <a:tcPr/>
                </a:tc>
                <a:tc>
                  <a:txBody>
                    <a:bodyPr/>
                    <a:lstStyle/>
                    <a:p>
                      <a:pPr algn="ctr"/>
                      <a:r>
                        <a:rPr lang="en-GB" sz="2400" b="1"/>
                        <a:t>Resources provided to prepare for study</a:t>
                      </a:r>
                    </a:p>
                  </a:txBody>
                  <a:tcPr anchor="ctr"/>
                </a:tc>
                <a:extLst>
                  <a:ext uri="{0D108BD9-81ED-4DB2-BD59-A6C34878D82A}">
                    <a16:rowId xmlns:a16="http://schemas.microsoft.com/office/drawing/2014/main" val="2550761528"/>
                  </a:ext>
                </a:extLst>
              </a:tr>
            </a:tbl>
          </a:graphicData>
        </a:graphic>
      </p:graphicFrame>
      <p:pic>
        <p:nvPicPr>
          <p:cNvPr id="3" name="Picture 2">
            <a:extLst>
              <a:ext uri="{FF2B5EF4-FFF2-40B4-BE49-F238E27FC236}">
                <a16:creationId xmlns:a16="http://schemas.microsoft.com/office/drawing/2014/main" id="{A5256BCB-7D47-C494-FF87-557595ED8F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052" y="4103828"/>
            <a:ext cx="1094009" cy="10940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white cartoon character with arms up next to a red number one&#10;&#10;Description automatically generated">
            <a:extLst>
              <a:ext uri="{FF2B5EF4-FFF2-40B4-BE49-F238E27FC236}">
                <a16:creationId xmlns:a16="http://schemas.microsoft.com/office/drawing/2014/main" id="{29F56895-B799-0AF4-CF66-E6B3DDC4E47F}"/>
              </a:ext>
            </a:extLst>
          </p:cNvPr>
          <p:cNvPicPr>
            <a:picLocks noChangeAspect="1"/>
          </p:cNvPicPr>
          <p:nvPr/>
        </p:nvPicPr>
        <p:blipFill rotWithShape="1">
          <a:blip r:embed="rId4"/>
          <a:srcRect l="13742" t="9140" r="16452" b="3161"/>
          <a:stretch/>
        </p:blipFill>
        <p:spPr>
          <a:xfrm>
            <a:off x="4701827" y="1408172"/>
            <a:ext cx="1258458" cy="1185765"/>
          </a:xfrm>
          <a:prstGeom prst="rect">
            <a:avLst/>
          </a:prstGeom>
        </p:spPr>
      </p:pic>
      <p:pic>
        <p:nvPicPr>
          <p:cNvPr id="11" name="Picture 10" descr="A cartoon character holding a blue number&#10;&#10;Description automatically generated">
            <a:extLst>
              <a:ext uri="{FF2B5EF4-FFF2-40B4-BE49-F238E27FC236}">
                <a16:creationId xmlns:a16="http://schemas.microsoft.com/office/drawing/2014/main" id="{18EF6579-CF74-700E-2BC3-57B8E0E3EC8E}"/>
              </a:ext>
            </a:extLst>
          </p:cNvPr>
          <p:cNvPicPr>
            <a:picLocks noChangeAspect="1"/>
          </p:cNvPicPr>
          <p:nvPr/>
        </p:nvPicPr>
        <p:blipFill rotWithShape="1">
          <a:blip r:embed="rId5"/>
          <a:srcRect l="20557" r="16881" b="7394"/>
          <a:stretch/>
        </p:blipFill>
        <p:spPr>
          <a:xfrm>
            <a:off x="4857741" y="2643903"/>
            <a:ext cx="864713" cy="1359994"/>
          </a:xfrm>
          <a:prstGeom prst="rect">
            <a:avLst/>
          </a:prstGeom>
        </p:spPr>
      </p:pic>
    </p:spTree>
    <p:extLst>
      <p:ext uri="{BB962C8B-B14F-4D97-AF65-F5344CB8AC3E}">
        <p14:creationId xmlns:p14="http://schemas.microsoft.com/office/powerpoint/2010/main" val="2977960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6092949-E2F3-46C5-B4C6-1B5BA33D0F0F}"/>
              </a:ext>
            </a:extLst>
          </p:cNvPr>
          <p:cNvSpPr>
            <a:spLocks noGrp="1"/>
          </p:cNvSpPr>
          <p:nvPr>
            <p:ph type="body" sz="quarter" idx="14"/>
          </p:nvPr>
        </p:nvSpPr>
        <p:spPr>
          <a:xfrm>
            <a:off x="1292992" y="1150405"/>
            <a:ext cx="10327910" cy="4582914"/>
          </a:xfrm>
        </p:spPr>
        <p:txBody>
          <a:bodyPr anchor="t"/>
          <a:lstStyle/>
          <a:p>
            <a:pPr algn="l" rtl="0" fontAlgn="base">
              <a:lnSpc>
                <a:spcPct val="100000"/>
              </a:lnSpc>
            </a:pPr>
            <a:r>
              <a:rPr lang="en-GB" sz="2400" b="1">
                <a:solidFill>
                  <a:srgbClr val="002060"/>
                </a:solidFill>
                <a:latin typeface="+mn-lt"/>
              </a:rPr>
              <a:t>About the module:</a:t>
            </a:r>
          </a:p>
          <a:p>
            <a:pPr marL="806450" indent="-265113" algn="l" rtl="0" fontAlgn="base">
              <a:lnSpc>
                <a:spcPct val="150000"/>
              </a:lnSpc>
              <a:buFont typeface="Arial" panose="020B0604020202020204" pitchFamily="34" charset="0"/>
              <a:buChar char="•"/>
            </a:pPr>
            <a:r>
              <a:rPr lang="en-GB" sz="2000">
                <a:solidFill>
                  <a:srgbClr val="002060"/>
                </a:solidFill>
                <a:latin typeface="+mn-lt"/>
              </a:rPr>
              <a:t>60 credit module​</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OU level 1​</a:t>
            </a:r>
          </a:p>
          <a:p>
            <a:pPr marL="806450" indent="-265113" algn="l" rtl="0" fontAlgn="base">
              <a:lnSpc>
                <a:spcPct val="150000"/>
              </a:lnSpc>
              <a:buFont typeface="Arial" panose="020B0604020202020204" pitchFamily="34" charset="0"/>
              <a:buChar char="•"/>
            </a:pPr>
            <a:r>
              <a:rPr lang="en-GB" sz="2000">
                <a:solidFill>
                  <a:srgbClr val="002060"/>
                </a:solidFill>
                <a:latin typeface="+mn-lt"/>
              </a:rPr>
              <a:t>8 month duration​</a:t>
            </a:r>
          </a:p>
          <a:p>
            <a:pPr marL="806450" indent="-265113" algn="l" rtl="0" fontAlgn="base">
              <a:lnSpc>
                <a:spcPct val="150000"/>
              </a:lnSpc>
              <a:buFont typeface="Arial" panose="020B0604020202020204" pitchFamily="34" charset="0"/>
              <a:buChar char="•"/>
            </a:pPr>
            <a:r>
              <a:rPr lang="en-GB" sz="2000">
                <a:solidFill>
                  <a:srgbClr val="002060"/>
                </a:solidFill>
                <a:latin typeface="+mn-lt"/>
              </a:rPr>
              <a:t>Four nations approach​</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Online throughout​</a:t>
            </a:r>
          </a:p>
          <a:p>
            <a:pPr marL="806450" indent="-265113" algn="l" rtl="0" fontAlgn="base">
              <a:lnSpc>
                <a:spcPct val="150000"/>
              </a:lnSpc>
              <a:buFont typeface="Arial" panose="020B0604020202020204" pitchFamily="34" charset="0"/>
              <a:buChar char="•"/>
            </a:pPr>
            <a:r>
              <a:rPr lang="en-GB" sz="2000">
                <a:solidFill>
                  <a:srgbClr val="002060"/>
                </a:solidFill>
                <a:latin typeface="+mn-lt"/>
              </a:rPr>
              <a:t>Strong focus on theory​</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Open Studio (real time discussions)​</a:t>
            </a:r>
          </a:p>
          <a:p>
            <a:pPr marL="806450" indent="-265113" algn="l" rtl="0" fontAlgn="base">
              <a:lnSpc>
                <a:spcPct val="150000"/>
              </a:lnSpc>
              <a:buFont typeface="Arial" panose="020B0604020202020204" pitchFamily="34" charset="0"/>
              <a:buChar char="•"/>
            </a:pPr>
            <a:r>
              <a:rPr lang="en-GB" sz="2000">
                <a:solidFill>
                  <a:srgbClr val="002060"/>
                </a:solidFill>
                <a:latin typeface="+mn-lt"/>
              </a:rPr>
              <a:t>Online discussions​</a:t>
            </a:r>
          </a:p>
          <a:p>
            <a:pPr marL="806450" indent="-265113" algn="l" rtl="0" fontAlgn="base">
              <a:lnSpc>
                <a:spcPct val="150000"/>
              </a:lnSpc>
              <a:buFont typeface="Arial" panose="020B0604020202020204" pitchFamily="34" charset="0"/>
              <a:buChar char="•"/>
            </a:pPr>
            <a:r>
              <a:rPr lang="en-GB" sz="2000">
                <a:solidFill>
                  <a:srgbClr val="002060"/>
                </a:solidFill>
                <a:latin typeface="+mn-lt"/>
              </a:rPr>
              <a:t>Extension and review activities​</a:t>
            </a:r>
          </a:p>
          <a:p>
            <a:pPr marL="806450" indent="-265113" algn="l" rtl="0" fontAlgn="base">
              <a:lnSpc>
                <a:spcPct val="150000"/>
              </a:lnSpc>
              <a:buFont typeface="Arial" panose="020B0604020202020204" pitchFamily="34" charset="0"/>
              <a:buChar char="•"/>
            </a:pPr>
            <a:r>
              <a:rPr lang="en-GB" sz="2000">
                <a:solidFill>
                  <a:srgbClr val="002060"/>
                </a:solidFill>
                <a:latin typeface="+mn-lt"/>
              </a:rPr>
              <a:t>Nursing and social work activities</a:t>
            </a:r>
            <a:r>
              <a:rPr lang="en-GB" sz="1800">
                <a:solidFill>
                  <a:srgbClr val="002060"/>
                </a:solidFill>
                <a:latin typeface="+mn-lt"/>
              </a:rPr>
              <a:t>​</a:t>
            </a:r>
            <a:endParaRPr lang="en-US" sz="1800">
              <a:solidFill>
                <a:srgbClr val="002060"/>
              </a:solidFill>
              <a:latin typeface="+mn-lt"/>
              <a:cs typeface="+mn-cs"/>
            </a:endParaRPr>
          </a:p>
        </p:txBody>
      </p:sp>
      <p:sp>
        <p:nvSpPr>
          <p:cNvPr id="13" name="Text Placeholder 12">
            <a:extLst>
              <a:ext uri="{FF2B5EF4-FFF2-40B4-BE49-F238E27FC236}">
                <a16:creationId xmlns:a16="http://schemas.microsoft.com/office/drawing/2014/main" id="{1B7E99A2-66F6-4CCC-BF5C-D97F524A6145}"/>
              </a:ext>
            </a:extLst>
          </p:cNvPr>
          <p:cNvSpPr>
            <a:spLocks noGrp="1"/>
          </p:cNvSpPr>
          <p:nvPr>
            <p:ph type="body" sz="quarter" idx="24"/>
          </p:nvPr>
        </p:nvSpPr>
        <p:spPr/>
        <p:txBody>
          <a:bodyPr/>
          <a:lstStyle/>
          <a:p>
            <a:r>
              <a:rPr lang="en-GB"/>
              <a:t>Introducing Health and Social Care: K102</a:t>
            </a:r>
          </a:p>
        </p:txBody>
      </p:sp>
      <p:pic>
        <p:nvPicPr>
          <p:cNvPr id="1026" name="Picture 2" descr="Finding Messages using Outlook Search Terms — Email Overload Solutions | 3d  man, Magnifying glass, Magnifier">
            <a:extLst>
              <a:ext uri="{FF2B5EF4-FFF2-40B4-BE49-F238E27FC236}">
                <a16:creationId xmlns:a16="http://schemas.microsoft.com/office/drawing/2014/main" id="{954F3F42-6113-3536-063A-F1E71CFF0C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179" y="901825"/>
            <a:ext cx="2409825"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96AB37-CFA6-F280-AC91-A594CD0DB8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6191" y="3799286"/>
            <a:ext cx="29718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928851"/>
      </p:ext>
    </p:extLst>
  </p:cSld>
  <p:clrMapOvr>
    <a:masterClrMapping/>
  </p:clrMapOvr>
</p:sld>
</file>

<file path=ppt/theme/theme1.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U Poppins">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6F88A99A-6F48-4A4F-909F-83E2A86548D4}"/>
    </a:ext>
  </a:extLst>
</a:theme>
</file>

<file path=ppt/theme/theme2.xml><?xml version="1.0" encoding="utf-8"?>
<a:theme xmlns:a="http://schemas.openxmlformats.org/drawingml/2006/main" name="Contents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AB011CB0-F635-43EB-8BAA-0D09219F10AF}"/>
    </a:ext>
  </a:extLst>
</a:theme>
</file>

<file path=ppt/theme/theme3.xml><?xml version="1.0" encoding="utf-8"?>
<a:theme xmlns:a="http://schemas.openxmlformats.org/drawingml/2006/main" name="Chapter Headings / Divid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132D0808-FBDE-43F8-A641-319A4C7D258C}"/>
    </a:ext>
  </a:extLst>
</a:theme>
</file>

<file path=ppt/theme/theme4.xml><?xml version="1.0" encoding="utf-8"?>
<a:theme xmlns:a="http://schemas.openxmlformats.org/drawingml/2006/main" name="Slide Option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AB4A5252-3B3C-47C1-8A0B-6F33169A0B82}"/>
    </a:ext>
  </a:extLst>
</a:theme>
</file>

<file path=ppt/theme/theme5.xml><?xml version="1.0" encoding="utf-8"?>
<a:theme xmlns:a="http://schemas.openxmlformats.org/drawingml/2006/main" name="End Slide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_Powerpoint Template_Scotland.pptx" id="{7D06BCBE-F01F-424D-9CE4-081CD2421872}" vid="{4A904BD4-2C80-4971-8991-D5DFFF06AD30}"/>
    </a:ext>
  </a:extLst>
</a:theme>
</file>

<file path=ppt/theme/theme6.xml><?xml version="1.0" encoding="utf-8"?>
<a:theme xmlns:a="http://schemas.openxmlformats.org/drawingml/2006/main" name="1_OU Layouts">
  <a:themeElements>
    <a:clrScheme name="OU Theme Colours">
      <a:dk1>
        <a:srgbClr val="000000"/>
      </a:dk1>
      <a:lt1>
        <a:srgbClr val="FFFFFF"/>
      </a:lt1>
      <a:dk2>
        <a:srgbClr val="A7A9AC"/>
      </a:dk2>
      <a:lt2>
        <a:srgbClr val="CCCCCC"/>
      </a:lt2>
      <a:accent1>
        <a:srgbClr val="1D499B"/>
      </a:accent1>
      <a:accent2>
        <a:srgbClr val="F26522"/>
      </a:accent2>
      <a:accent3>
        <a:srgbClr val="ED2891"/>
      </a:accent3>
      <a:accent4>
        <a:srgbClr val="00B7B2"/>
      </a:accent4>
      <a:accent5>
        <a:srgbClr val="A7A9AC"/>
      </a:accent5>
      <a:accent6>
        <a:srgbClr val="000000"/>
      </a:accent6>
      <a:hlink>
        <a:srgbClr val="5490D0"/>
      </a:hlink>
      <a:folHlink>
        <a:srgbClr val="716F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12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487ed85a-6db9-4e48-b5dc-3a6332bb8c9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B307C642DF7B5428CB08BE6CF0C7988" ma:contentTypeVersion="15" ma:contentTypeDescription="Create a new document." ma:contentTypeScope="" ma:versionID="a9d201b91bde4947977457eed5385e14">
  <xsd:schema xmlns:xsd="http://www.w3.org/2001/XMLSchema" xmlns:xs="http://www.w3.org/2001/XMLSchema" xmlns:p="http://schemas.microsoft.com/office/2006/metadata/properties" xmlns:ns2="487ed85a-6db9-4e48-b5dc-3a6332bb8c90" xmlns:ns3="b1e3499e-2a46-4227-b7f6-a3cb631e4524" xmlns:ns4="e4476828-269d-41e7-8c7f-463a607b843c" targetNamespace="http://schemas.microsoft.com/office/2006/metadata/properties" ma:root="true" ma:fieldsID="d04522c8b4bd5f31320b68ddb1b2afff" ns2:_="" ns3:_="" ns4:_="">
    <xsd:import namespace="487ed85a-6db9-4e48-b5dc-3a6332bb8c90"/>
    <xsd:import namespace="b1e3499e-2a46-4227-b7f6-a3cb631e4524"/>
    <xsd:import namespace="e4476828-269d-41e7-8c7f-463a607b843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ed85a-6db9-4e48-b5dc-3a6332bb8c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1e3499e-2a46-4227-b7f6-a3cb631e4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3b5193-913f-4b01-afd4-cd9c94c93df8}" ma:internalName="TaxCatchAll" ma:showField="CatchAllData" ma:web="b1e3499e-2a46-4227-b7f6-a3cb631e45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1F123D-72E4-47AA-AF87-050EE8541186}">
  <ds:schemaRefs>
    <ds:schemaRef ds:uri="http://schemas.microsoft.com/office/2006/documentManagement/types"/>
    <ds:schemaRef ds:uri="http://purl.org/dc/dcmitype/"/>
    <ds:schemaRef ds:uri="http://purl.org/dc/elements/1.1/"/>
    <ds:schemaRef ds:uri="http://schemas.microsoft.com/office/2006/metadata/properties"/>
    <ds:schemaRef ds:uri="487ed85a-6db9-4e48-b5dc-3a6332bb8c90"/>
    <ds:schemaRef ds:uri="http://schemas.openxmlformats.org/package/2006/metadata/core-properties"/>
    <ds:schemaRef ds:uri="http://purl.org/dc/terms/"/>
    <ds:schemaRef ds:uri="http://schemas.microsoft.com/office/infopath/2007/PartnerControls"/>
    <ds:schemaRef ds:uri="e4476828-269d-41e7-8c7f-463a607b843c"/>
    <ds:schemaRef ds:uri="b1e3499e-2a46-4227-b7f6-a3cb631e4524"/>
    <ds:schemaRef ds:uri="http://www.w3.org/XML/1998/namespace"/>
  </ds:schemaRefs>
</ds:datastoreItem>
</file>

<file path=customXml/itemProps2.xml><?xml version="1.0" encoding="utf-8"?>
<ds:datastoreItem xmlns:ds="http://schemas.openxmlformats.org/officeDocument/2006/customXml" ds:itemID="{A66CD3E3-2AD4-4BFA-B062-CD9F3FC37753}">
  <ds:schemaRefs>
    <ds:schemaRef ds:uri="http://schemas.microsoft.com/sharepoint/v3/contenttype/forms"/>
  </ds:schemaRefs>
</ds:datastoreItem>
</file>

<file path=customXml/itemProps3.xml><?xml version="1.0" encoding="utf-8"?>
<ds:datastoreItem xmlns:ds="http://schemas.openxmlformats.org/officeDocument/2006/customXml" ds:itemID="{4EFE18CD-C66D-4628-A21A-7405D1E1D54E}">
  <ds:schemaRefs>
    <ds:schemaRef ds:uri="487ed85a-6db9-4e48-b5dc-3a6332bb8c90"/>
    <ds:schemaRef ds:uri="b1e3499e-2a46-4227-b7f6-a3cb631e4524"/>
    <ds:schemaRef ds:uri="e4476828-269d-41e7-8c7f-463a607b843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OU_Powerpoint_Template_Scotland</Template>
  <TotalTime>27</TotalTime>
  <Words>2369</Words>
  <Application>Microsoft Office PowerPoint</Application>
  <PresentationFormat>Widescreen</PresentationFormat>
  <Paragraphs>278</Paragraphs>
  <Slides>27</Slides>
  <Notes>27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27</vt:i4>
      </vt:variant>
    </vt:vector>
  </HeadingPairs>
  <TitlesOfParts>
    <vt:vector size="40" baseType="lpstr">
      <vt:lpstr>Arial</vt:lpstr>
      <vt:lpstr>Calibri</vt:lpstr>
      <vt:lpstr>Calibri Light</vt:lpstr>
      <vt:lpstr>Poppins</vt:lpstr>
      <vt:lpstr>Poppins SemiBold</vt:lpstr>
      <vt:lpstr>Times New Roman</vt:lpstr>
      <vt:lpstr>Wingdings</vt:lpstr>
      <vt:lpstr>Covers</vt:lpstr>
      <vt:lpstr>Contents Slides</vt:lpstr>
      <vt:lpstr>Chapter Headings / Dividers</vt:lpstr>
      <vt:lpstr>Slide Options</vt:lpstr>
      <vt:lpstr>End Slides</vt:lpstr>
      <vt:lpstr>1_OU Layouts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Fiona.Ewart</dc:creator>
  <cp:lastModifiedBy>Margaret.Crowley</cp:lastModifiedBy>
  <cp:revision>8</cp:revision>
  <dcterms:created xsi:type="dcterms:W3CDTF">2022-10-19T10:41:09Z</dcterms:created>
  <dcterms:modified xsi:type="dcterms:W3CDTF">2023-10-04T10:30:19Z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0x010100DB307C642DF7B5428CB08BE6CF0C7988</vt:lpwstr>
  </property>
  <property fmtid="{D5CDD505-2E9C-101B-9397-08002B2CF9AE}" pid="3" name="MediaServiceImageTags">
    <vt:lpwstr/>
  </property>
</Properties>
</file>