
<file path=[Content_Types].xml><?xml version="1.0" encoding="utf-8"?>
<Types xmlns="http://schemas.openxmlformats.org/package/2006/content-types">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1"/>
  </p:sldMasterIdLst>
  <p:notesMasterIdLst>
    <p:notesMasterId r:id="rId6"/>
  </p:notesMasterIdLst>
  <p:handoutMasterIdLst>
    <p:handoutMasterId r:id="rId7"/>
  </p:handoutMasterIdLst>
  <p:sldIdLst>
    <p:sldId id="421" r:id="rId2"/>
    <p:sldId id="428" r:id="rId3"/>
    <p:sldId id="425" r:id="rId4"/>
    <p:sldId id="429" r:id="rId5"/>
  </p:sldIdLst>
  <p:sldSz cx="9144000" cy="6858000" type="screen4x3"/>
  <p:notesSz cx="6858000" cy="9926638"/>
  <p:defaultTextStyle>
    <a:defPPr>
      <a:defRPr lang="en-GB"/>
    </a:defPPr>
    <a:lvl1pPr algn="l" rtl="0" fontAlgn="base">
      <a:spcBef>
        <a:spcPct val="0"/>
      </a:spcBef>
      <a:spcAft>
        <a:spcPct val="0"/>
      </a:spcAft>
      <a:defRPr sz="2400" kern="1200">
        <a:solidFill>
          <a:schemeClr val="tx1"/>
        </a:solidFill>
        <a:latin typeface="Arial" charset="0"/>
        <a:ea typeface="ＭＳ Ｐゴシック" pitchFamily="34" charset="-128"/>
        <a:cs typeface="Arial" charset="0"/>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Arial" charset="0"/>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Arial" charset="0"/>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Arial" charset="0"/>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Arial" charset="0"/>
      </a:defRPr>
    </a:lvl5pPr>
    <a:lvl6pPr marL="2286000" algn="l" defTabSz="914400" rtl="0" eaLnBrk="1" latinLnBrk="0" hangingPunct="1">
      <a:defRPr sz="2400" kern="1200">
        <a:solidFill>
          <a:schemeClr val="tx1"/>
        </a:solidFill>
        <a:latin typeface="Arial" charset="0"/>
        <a:ea typeface="ＭＳ Ｐゴシック" pitchFamily="34" charset="-128"/>
        <a:cs typeface="Arial" charset="0"/>
      </a:defRPr>
    </a:lvl6pPr>
    <a:lvl7pPr marL="2743200" algn="l" defTabSz="914400" rtl="0" eaLnBrk="1" latinLnBrk="0" hangingPunct="1">
      <a:defRPr sz="2400" kern="1200">
        <a:solidFill>
          <a:schemeClr val="tx1"/>
        </a:solidFill>
        <a:latin typeface="Arial" charset="0"/>
        <a:ea typeface="ＭＳ Ｐゴシック" pitchFamily="34" charset="-128"/>
        <a:cs typeface="Arial" charset="0"/>
      </a:defRPr>
    </a:lvl7pPr>
    <a:lvl8pPr marL="3200400" algn="l" defTabSz="914400" rtl="0" eaLnBrk="1" latinLnBrk="0" hangingPunct="1">
      <a:defRPr sz="2400" kern="1200">
        <a:solidFill>
          <a:schemeClr val="tx1"/>
        </a:solidFill>
        <a:latin typeface="Arial" charset="0"/>
        <a:ea typeface="ＭＳ Ｐゴシック" pitchFamily="34" charset="-128"/>
        <a:cs typeface="Arial" charset="0"/>
      </a:defRPr>
    </a:lvl8pPr>
    <a:lvl9pPr marL="3657600" algn="l" defTabSz="914400" rtl="0" eaLnBrk="1" latinLnBrk="0" hangingPunct="1">
      <a:defRPr sz="2400" kern="1200">
        <a:solidFill>
          <a:schemeClr val="tx1"/>
        </a:solidFill>
        <a:latin typeface="Arial" charset="0"/>
        <a:ea typeface="ＭＳ Ｐゴシック" pitchFamily="34" charset="-128"/>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A0817"/>
    <a:srgbClr val="9966FF"/>
    <a:srgbClr val="FFFF66"/>
    <a:srgbClr val="6D050F"/>
    <a:srgbClr val="061D4A"/>
    <a:srgbClr val="FFFFCC"/>
    <a:srgbClr val="FFFF99"/>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62" autoAdjust="0"/>
    <p:restoredTop sz="43077" autoAdjust="0"/>
  </p:normalViewPr>
  <p:slideViewPr>
    <p:cSldViewPr snapToGrid="0">
      <p:cViewPr varScale="1">
        <p:scale>
          <a:sx n="24" d="100"/>
          <a:sy n="24" d="100"/>
        </p:scale>
        <p:origin x="1676" y="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200" d="100"/>
          <a:sy n="200" d="100"/>
        </p:scale>
        <p:origin x="168" y="3348"/>
      </p:cViewPr>
      <p:guideLst>
        <p:guide orient="horz" pos="3127"/>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pitchFamily="18" charset="0"/>
                <a:ea typeface="ＭＳ Ｐゴシック" pitchFamily="-108" charset="-128"/>
                <a:cs typeface="+mn-cs"/>
              </a:defRPr>
            </a:lvl1pPr>
          </a:lstStyle>
          <a:p>
            <a:pPr>
              <a:defRPr/>
            </a:pPr>
            <a:endParaRPr lang="en-GB"/>
          </a:p>
        </p:txBody>
      </p:sp>
      <p:sp>
        <p:nvSpPr>
          <p:cNvPr id="33795" name="Rectangle 3"/>
          <p:cNvSpPr>
            <a:spLocks noGrp="1" noChangeArrowheads="1"/>
          </p:cNvSpPr>
          <p:nvPr>
            <p:ph type="dt" sz="quarter" idx="1"/>
          </p:nvPr>
        </p:nvSpPr>
        <p:spPr bwMode="auto">
          <a:xfrm>
            <a:off x="388620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pitchFamily="18" charset="0"/>
                <a:ea typeface="ＭＳ Ｐゴシック" pitchFamily="-108" charset="-128"/>
                <a:cs typeface="+mn-cs"/>
              </a:defRPr>
            </a:lvl1pPr>
          </a:lstStyle>
          <a:p>
            <a:pPr>
              <a:defRPr/>
            </a:pPr>
            <a:endParaRPr lang="en-GB"/>
          </a:p>
        </p:txBody>
      </p:sp>
      <p:sp>
        <p:nvSpPr>
          <p:cNvPr id="33796" name="Rectangle 4"/>
          <p:cNvSpPr>
            <a:spLocks noGrp="1" noChangeArrowheads="1"/>
          </p:cNvSpPr>
          <p:nvPr>
            <p:ph type="ftr" sz="quarter" idx="2"/>
          </p:nvPr>
        </p:nvSpPr>
        <p:spPr bwMode="auto">
          <a:xfrm>
            <a:off x="0" y="942975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pitchFamily="18" charset="0"/>
                <a:ea typeface="ＭＳ Ｐゴシック" pitchFamily="-108" charset="-128"/>
                <a:cs typeface="+mn-cs"/>
              </a:defRPr>
            </a:lvl1pPr>
          </a:lstStyle>
          <a:p>
            <a:pPr>
              <a:defRPr/>
            </a:pPr>
            <a:endParaRPr lang="en-GB"/>
          </a:p>
        </p:txBody>
      </p:sp>
      <p:sp>
        <p:nvSpPr>
          <p:cNvPr id="33797" name="Rectangle 5"/>
          <p:cNvSpPr>
            <a:spLocks noGrp="1" noChangeArrowheads="1"/>
          </p:cNvSpPr>
          <p:nvPr>
            <p:ph type="sldNum" sz="quarter" idx="3"/>
          </p:nvPr>
        </p:nvSpPr>
        <p:spPr bwMode="auto">
          <a:xfrm>
            <a:off x="3886200" y="942975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pitchFamily="18" charset="0"/>
                <a:ea typeface="ＭＳ Ｐゴシック" pitchFamily="-108" charset="-128"/>
                <a:cs typeface="+mn-cs"/>
              </a:defRPr>
            </a:lvl1pPr>
          </a:lstStyle>
          <a:p>
            <a:pPr>
              <a:defRPr/>
            </a:pPr>
            <a:fld id="{F834E298-DB48-49CF-B835-E3DC7F4EDA36}" type="slidenum">
              <a:rPr lang="en-GB"/>
              <a:pPr>
                <a:defRPr/>
              </a:pPr>
              <a:t>‹#›</a:t>
            </a:fld>
            <a:endParaRPr lang="en-GB"/>
          </a:p>
        </p:txBody>
      </p:sp>
    </p:spTree>
    <p:extLst>
      <p:ext uri="{BB962C8B-B14F-4D97-AF65-F5344CB8AC3E}">
        <p14:creationId xmlns:p14="http://schemas.microsoft.com/office/powerpoint/2010/main" val="17735000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pitchFamily="18" charset="0"/>
                <a:ea typeface="ＭＳ Ｐゴシック" pitchFamily="-108" charset="-128"/>
                <a:cs typeface="+mn-cs"/>
              </a:defRPr>
            </a:lvl1pPr>
          </a:lstStyle>
          <a:p>
            <a:pPr>
              <a:defRPr/>
            </a:pPr>
            <a:endParaRPr lang="en-GB"/>
          </a:p>
        </p:txBody>
      </p:sp>
      <p:sp>
        <p:nvSpPr>
          <p:cNvPr id="17411" name="Rectangle 3"/>
          <p:cNvSpPr>
            <a:spLocks noGrp="1" noChangeArrowheads="1"/>
          </p:cNvSpPr>
          <p:nvPr>
            <p:ph type="dt" idx="1"/>
          </p:nvPr>
        </p:nvSpPr>
        <p:spPr bwMode="auto">
          <a:xfrm>
            <a:off x="388620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pitchFamily="18" charset="0"/>
                <a:ea typeface="ＭＳ Ｐゴシック" pitchFamily="-108" charset="-128"/>
                <a:cs typeface="+mn-cs"/>
              </a:defRPr>
            </a:lvl1pPr>
          </a:lstStyle>
          <a:p>
            <a:pPr>
              <a:defRPr/>
            </a:pPr>
            <a:endParaRPr lang="en-GB"/>
          </a:p>
        </p:txBody>
      </p:sp>
      <p:sp>
        <p:nvSpPr>
          <p:cNvPr id="13316" name="Rectangle 4"/>
          <p:cNvSpPr>
            <a:spLocks noGrp="1" noRot="1" noChangeAspect="1" noChangeArrowheads="1" noTextEdit="1"/>
          </p:cNvSpPr>
          <p:nvPr>
            <p:ph type="sldImg" idx="2"/>
          </p:nvPr>
        </p:nvSpPr>
        <p:spPr bwMode="auto">
          <a:xfrm>
            <a:off x="947738" y="744538"/>
            <a:ext cx="4964112" cy="3722687"/>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914400" y="4714875"/>
            <a:ext cx="502920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7414" name="Rectangle 6"/>
          <p:cNvSpPr>
            <a:spLocks noGrp="1" noChangeArrowheads="1"/>
          </p:cNvSpPr>
          <p:nvPr>
            <p:ph type="ftr" sz="quarter" idx="4"/>
          </p:nvPr>
        </p:nvSpPr>
        <p:spPr bwMode="auto">
          <a:xfrm>
            <a:off x="0" y="942975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pitchFamily="18" charset="0"/>
                <a:ea typeface="ＭＳ Ｐゴシック" pitchFamily="-108" charset="-128"/>
                <a:cs typeface="+mn-cs"/>
              </a:defRPr>
            </a:lvl1pPr>
          </a:lstStyle>
          <a:p>
            <a:pPr>
              <a:defRPr/>
            </a:pPr>
            <a:endParaRPr lang="en-GB"/>
          </a:p>
        </p:txBody>
      </p:sp>
      <p:sp>
        <p:nvSpPr>
          <p:cNvPr id="17415" name="Rectangle 7"/>
          <p:cNvSpPr>
            <a:spLocks noGrp="1" noChangeArrowheads="1"/>
          </p:cNvSpPr>
          <p:nvPr>
            <p:ph type="sldNum" sz="quarter" idx="5"/>
          </p:nvPr>
        </p:nvSpPr>
        <p:spPr bwMode="auto">
          <a:xfrm>
            <a:off x="3886200" y="942975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pitchFamily="18" charset="0"/>
                <a:ea typeface="ＭＳ Ｐゴシック" pitchFamily="-108" charset="-128"/>
                <a:cs typeface="+mn-cs"/>
              </a:defRPr>
            </a:lvl1pPr>
          </a:lstStyle>
          <a:p>
            <a:pPr>
              <a:defRPr/>
            </a:pPr>
            <a:fld id="{D62A3296-A398-470F-9A32-D4460703F864}" type="slidenum">
              <a:rPr lang="en-GB"/>
              <a:pPr>
                <a:defRPr/>
              </a:pPr>
              <a:t>‹#›</a:t>
            </a:fld>
            <a:endParaRPr lang="en-GB"/>
          </a:p>
        </p:txBody>
      </p:sp>
    </p:spTree>
    <p:extLst>
      <p:ext uri="{BB962C8B-B14F-4D97-AF65-F5344CB8AC3E}">
        <p14:creationId xmlns:p14="http://schemas.microsoft.com/office/powerpoint/2010/main" val="29131426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1" kern="1200" dirty="0" smtClean="0">
                <a:solidFill>
                  <a:schemeClr val="tx1"/>
                </a:solidFill>
                <a:effectLst/>
                <a:latin typeface="Times" pitchFamily="18" charset="0"/>
                <a:ea typeface="+mn-ea"/>
                <a:cs typeface="+mn-cs"/>
              </a:rPr>
              <a:t>Introduction (5 mins)</a:t>
            </a:r>
            <a:endParaRPr lang="en-GB" sz="1200" kern="1200" dirty="0" smtClean="0">
              <a:solidFill>
                <a:schemeClr val="tx1"/>
              </a:solidFill>
              <a:effectLst/>
              <a:latin typeface="Times" pitchFamily="18" charset="0"/>
              <a:ea typeface="+mn-ea"/>
              <a:cs typeface="+mn-cs"/>
            </a:endParaRPr>
          </a:p>
          <a:p>
            <a:pPr lvl="0"/>
            <a:r>
              <a:rPr lang="en-GB" sz="1200" kern="1200" dirty="0" smtClean="0">
                <a:solidFill>
                  <a:schemeClr val="tx1"/>
                </a:solidFill>
                <a:effectLst/>
                <a:latin typeface="Times" pitchFamily="18" charset="0"/>
                <a:ea typeface="+mn-ea"/>
                <a:cs typeface="+mn-cs"/>
              </a:rPr>
              <a:t>COVID-19 has touched everyone and for some the affects have been overwhelming and many are struggling with their mental health. It is important that we take care of our mental health just like we do our physical health. Having a</a:t>
            </a:r>
            <a:r>
              <a:rPr lang="en-GB" sz="1200" kern="1200" baseline="0" dirty="0" smtClean="0">
                <a:solidFill>
                  <a:schemeClr val="tx1"/>
                </a:solidFill>
                <a:effectLst/>
                <a:latin typeface="Times" pitchFamily="18" charset="0"/>
                <a:ea typeface="+mn-ea"/>
                <a:cs typeface="+mn-cs"/>
              </a:rPr>
              <a:t> one good adult or adults can help us through difficult and challenging times. </a:t>
            </a:r>
            <a:r>
              <a:rPr lang="en-GB" sz="1200" kern="1200" dirty="0" smtClean="0">
                <a:solidFill>
                  <a:schemeClr val="tx1"/>
                </a:solidFill>
                <a:effectLst/>
                <a:latin typeface="Times" pitchFamily="18" charset="0"/>
                <a:ea typeface="+mn-ea"/>
                <a:cs typeface="+mn-cs"/>
              </a:rPr>
              <a:t>This activity session will look at what</a:t>
            </a:r>
            <a:r>
              <a:rPr lang="en-GB" sz="1200" kern="1200" baseline="0" dirty="0" smtClean="0">
                <a:solidFill>
                  <a:schemeClr val="tx1"/>
                </a:solidFill>
                <a:effectLst/>
                <a:latin typeface="Times" pitchFamily="18" charset="0"/>
                <a:ea typeface="+mn-ea"/>
                <a:cs typeface="+mn-cs"/>
              </a:rPr>
              <a:t> a one good adult is, what qualities should a one good adult have and get you to think about who yours might be.</a:t>
            </a:r>
            <a:endParaRPr lang="en-GB" dirty="0"/>
          </a:p>
        </p:txBody>
      </p:sp>
      <p:sp>
        <p:nvSpPr>
          <p:cNvPr id="4" name="Slide Number Placeholder 3"/>
          <p:cNvSpPr>
            <a:spLocks noGrp="1"/>
          </p:cNvSpPr>
          <p:nvPr>
            <p:ph type="sldNum" sz="quarter" idx="10"/>
          </p:nvPr>
        </p:nvSpPr>
        <p:spPr/>
        <p:txBody>
          <a:bodyPr/>
          <a:lstStyle/>
          <a:p>
            <a:pPr>
              <a:defRPr/>
            </a:pPr>
            <a:fld id="{D62A3296-A398-470F-9A32-D4460703F864}" type="slidenum">
              <a:rPr lang="en-GB" smtClean="0"/>
              <a:pPr>
                <a:defRPr/>
              </a:pPr>
              <a:t>1</a:t>
            </a:fld>
            <a:endParaRPr lang="en-GB"/>
          </a:p>
        </p:txBody>
      </p:sp>
    </p:spTree>
    <p:extLst>
      <p:ext uri="{BB962C8B-B14F-4D97-AF65-F5344CB8AC3E}">
        <p14:creationId xmlns:p14="http://schemas.microsoft.com/office/powerpoint/2010/main" val="878857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FF17FA52-E83B-471A-ABCF-F431A3828DDA}"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6CD8D1D6-9480-4258-AC0F-6BCED9F89775}"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A8707CEE-8F32-4429-96E1-138864E4BF3A}"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E60D84B9-88A6-4D10-A2FD-234CA3261CE2}"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4C650386-ECE8-4856-B807-C7F3086BB70C}"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844675"/>
            <a:ext cx="3810000" cy="4251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844675"/>
            <a:ext cx="3810000" cy="4251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6" name="Rectangle 8"/>
          <p:cNvSpPr>
            <a:spLocks noGrp="1" noChangeArrowheads="1"/>
          </p:cNvSpPr>
          <p:nvPr>
            <p:ph type="sldNum" sz="quarter" idx="11"/>
          </p:nvPr>
        </p:nvSpPr>
        <p:spPr>
          <a:ln/>
        </p:spPr>
        <p:txBody>
          <a:bodyPr/>
          <a:lstStyle>
            <a:lvl1pPr>
              <a:defRPr/>
            </a:lvl1pPr>
          </a:lstStyle>
          <a:p>
            <a:pPr>
              <a:defRPr/>
            </a:pPr>
            <a:fld id="{3C5453D8-56E0-4F3E-B25E-83AB68E849A3}"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8" name="Rectangle 8"/>
          <p:cNvSpPr>
            <a:spLocks noGrp="1" noChangeArrowheads="1"/>
          </p:cNvSpPr>
          <p:nvPr>
            <p:ph type="sldNum" sz="quarter" idx="11"/>
          </p:nvPr>
        </p:nvSpPr>
        <p:spPr>
          <a:ln/>
        </p:spPr>
        <p:txBody>
          <a:bodyPr/>
          <a:lstStyle>
            <a:lvl1pPr>
              <a:defRPr/>
            </a:lvl1pPr>
          </a:lstStyle>
          <a:p>
            <a:pPr>
              <a:defRPr/>
            </a:pPr>
            <a:fld id="{88A3C86A-3E45-4C39-8925-72C8F48C9050}"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4" name="Rectangle 8"/>
          <p:cNvSpPr>
            <a:spLocks noGrp="1" noChangeArrowheads="1"/>
          </p:cNvSpPr>
          <p:nvPr>
            <p:ph type="sldNum" sz="quarter" idx="11"/>
          </p:nvPr>
        </p:nvSpPr>
        <p:spPr>
          <a:ln/>
        </p:spPr>
        <p:txBody>
          <a:bodyPr/>
          <a:lstStyle>
            <a:lvl1pPr>
              <a:defRPr/>
            </a:lvl1pPr>
          </a:lstStyle>
          <a:p>
            <a:pPr>
              <a:defRPr/>
            </a:pPr>
            <a:fld id="{521E596F-E666-45B6-B1D4-A76C7DF0138F}"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3" name="Rectangle 8"/>
          <p:cNvSpPr>
            <a:spLocks noGrp="1" noChangeArrowheads="1"/>
          </p:cNvSpPr>
          <p:nvPr>
            <p:ph type="sldNum" sz="quarter" idx="11"/>
          </p:nvPr>
        </p:nvSpPr>
        <p:spPr>
          <a:ln/>
        </p:spPr>
        <p:txBody>
          <a:bodyPr/>
          <a:lstStyle>
            <a:lvl1pPr>
              <a:defRPr/>
            </a:lvl1pPr>
          </a:lstStyle>
          <a:p>
            <a:pPr>
              <a:defRPr/>
            </a:pPr>
            <a:fld id="{07ACD834-02C8-4DEA-989A-85EE590425B1}"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6" name="Rectangle 8"/>
          <p:cNvSpPr>
            <a:spLocks noGrp="1" noChangeArrowheads="1"/>
          </p:cNvSpPr>
          <p:nvPr>
            <p:ph type="sldNum" sz="quarter" idx="11"/>
          </p:nvPr>
        </p:nvSpPr>
        <p:spPr>
          <a:ln/>
        </p:spPr>
        <p:txBody>
          <a:bodyPr/>
          <a:lstStyle>
            <a:lvl1pPr>
              <a:defRPr/>
            </a:lvl1pPr>
          </a:lstStyle>
          <a:p>
            <a:pPr>
              <a:defRPr/>
            </a:pPr>
            <a:fld id="{8445C68E-C4AA-4C3A-B860-A8BE88C4260A}"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6" name="Rectangle 8"/>
          <p:cNvSpPr>
            <a:spLocks noGrp="1" noChangeArrowheads="1"/>
          </p:cNvSpPr>
          <p:nvPr>
            <p:ph type="sldNum" sz="quarter" idx="11"/>
          </p:nvPr>
        </p:nvSpPr>
        <p:spPr>
          <a:ln/>
        </p:spPr>
        <p:txBody>
          <a:bodyPr/>
          <a:lstStyle>
            <a:lvl1pPr>
              <a:defRPr/>
            </a:lvl1pPr>
          </a:lstStyle>
          <a:p>
            <a:pPr>
              <a:defRPr/>
            </a:pPr>
            <a:fld id="{0907C034-E518-4947-A90C-4ECC8309BA21}"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delivering"/>
          <p:cNvPicPr>
            <a:picLocks noChangeAspect="1" noChangeArrowheads="1"/>
          </p:cNvPicPr>
          <p:nvPr/>
        </p:nvPicPr>
        <p:blipFill>
          <a:blip r:embed="rId13"/>
          <a:srcRect/>
          <a:stretch>
            <a:fillRect/>
          </a:stretch>
        </p:blipFill>
        <p:spPr bwMode="auto">
          <a:xfrm>
            <a:off x="152400" y="6172200"/>
            <a:ext cx="2160588" cy="550863"/>
          </a:xfrm>
          <a:prstGeom prst="rect">
            <a:avLst/>
          </a:prstGeom>
          <a:noFill/>
          <a:ln w="9525">
            <a:noFill/>
            <a:miter lim="800000"/>
            <a:headEnd/>
            <a:tailEnd/>
          </a:ln>
        </p:spPr>
      </p:pic>
      <p:pic>
        <p:nvPicPr>
          <p:cNvPr id="1027" name="Picture 3" descr="NHSGG&amp;C*SPOT"/>
          <p:cNvPicPr>
            <a:picLocks noChangeAspect="1" noChangeArrowheads="1"/>
          </p:cNvPicPr>
          <p:nvPr/>
        </p:nvPicPr>
        <p:blipFill>
          <a:blip r:embed="rId14"/>
          <a:srcRect/>
          <a:stretch>
            <a:fillRect/>
          </a:stretch>
        </p:blipFill>
        <p:spPr bwMode="auto">
          <a:xfrm>
            <a:off x="7467600" y="381000"/>
            <a:ext cx="1219200" cy="876300"/>
          </a:xfrm>
          <a:prstGeom prst="rect">
            <a:avLst/>
          </a:prstGeom>
          <a:noFill/>
          <a:ln w="9525">
            <a:noFill/>
            <a:miter lim="800000"/>
            <a:headEnd/>
            <a:tailEnd/>
          </a:ln>
        </p:spPr>
      </p:pic>
      <p:pic>
        <p:nvPicPr>
          <p:cNvPr id="1028" name="Picture 4" descr="Whoosh"/>
          <p:cNvPicPr>
            <a:picLocks noChangeAspect="1" noChangeArrowheads="1"/>
          </p:cNvPicPr>
          <p:nvPr/>
        </p:nvPicPr>
        <p:blipFill>
          <a:blip r:embed="rId15"/>
          <a:srcRect/>
          <a:stretch>
            <a:fillRect/>
          </a:stretch>
        </p:blipFill>
        <p:spPr bwMode="auto">
          <a:xfrm>
            <a:off x="0" y="3733800"/>
            <a:ext cx="9144000" cy="2965450"/>
          </a:xfrm>
          <a:prstGeom prst="rect">
            <a:avLst/>
          </a:prstGeom>
          <a:noFill/>
          <a:ln w="9525">
            <a:noFill/>
            <a:miter lim="800000"/>
            <a:headEnd/>
            <a:tailEnd/>
          </a:ln>
        </p:spPr>
      </p:pic>
      <p:sp>
        <p:nvSpPr>
          <p:cNvPr id="1029" name="Rectangle 5"/>
          <p:cNvSpPr>
            <a:spLocks noGrp="1" noChangeArrowheads="1"/>
          </p:cNvSpPr>
          <p:nvPr>
            <p:ph type="title"/>
          </p:nvPr>
        </p:nvSpPr>
        <p:spPr bwMode="auto">
          <a:xfrm>
            <a:off x="685800" y="609600"/>
            <a:ext cx="7772400" cy="8747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1030" name="Rectangle 6"/>
          <p:cNvSpPr>
            <a:spLocks noGrp="1" noChangeArrowheads="1"/>
          </p:cNvSpPr>
          <p:nvPr>
            <p:ph type="body" idx="1"/>
          </p:nvPr>
        </p:nvSpPr>
        <p:spPr bwMode="auto">
          <a:xfrm>
            <a:off x="685800" y="1844675"/>
            <a:ext cx="7772400" cy="42513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271367"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0" hangingPunct="0">
              <a:defRPr sz="1400">
                <a:latin typeface="Arial" charset="0"/>
                <a:ea typeface="ＭＳ Ｐゴシック" pitchFamily="-108" charset="-128"/>
                <a:cs typeface="+mn-cs"/>
              </a:defRPr>
            </a:lvl1pPr>
          </a:lstStyle>
          <a:p>
            <a:pPr>
              <a:defRPr/>
            </a:pPr>
            <a:r>
              <a:rPr lang="en-GB"/>
              <a:t>CMHSG 12 June 2012 item No. 8 Paper No. 2012_27 annex 1</a:t>
            </a:r>
          </a:p>
        </p:txBody>
      </p:sp>
      <p:sp>
        <p:nvSpPr>
          <p:cNvPr id="271368"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400">
                <a:latin typeface="Arial" charset="0"/>
                <a:ea typeface="ＭＳ Ｐゴシック" pitchFamily="-108" charset="-128"/>
                <a:cs typeface="+mn-cs"/>
              </a:defRPr>
            </a:lvl1pPr>
          </a:lstStyle>
          <a:p>
            <a:pPr>
              <a:defRPr/>
            </a:pPr>
            <a:fld id="{59507016-8751-4D59-925A-2AAD19ED913F}" type="slidenum">
              <a:rPr lang="en-GB"/>
              <a:pPr>
                <a:defRPr/>
              </a:pPr>
              <a:t>‹#›</a:t>
            </a:fld>
            <a:endParaRPr lang="en-GB"/>
          </a:p>
        </p:txBody>
      </p:sp>
      <p:pic>
        <p:nvPicPr>
          <p:cNvPr id="1033" name="Picture 9" descr="delivering"/>
          <p:cNvPicPr>
            <a:picLocks noChangeAspect="1" noChangeArrowheads="1"/>
          </p:cNvPicPr>
          <p:nvPr/>
        </p:nvPicPr>
        <p:blipFill>
          <a:blip r:embed="rId13"/>
          <a:srcRect/>
          <a:stretch>
            <a:fillRect/>
          </a:stretch>
        </p:blipFill>
        <p:spPr bwMode="auto">
          <a:xfrm>
            <a:off x="304800" y="6096000"/>
            <a:ext cx="2160588" cy="5508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0"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Lst>
  <p:hf hdr="0" ftr="0" dt="0"/>
  <p:txStyles>
    <p:titleStyle>
      <a:lvl1pPr algn="ctr" rtl="0" eaLnBrk="0" fontAlgn="base" hangingPunct="0">
        <a:spcBef>
          <a:spcPct val="0"/>
        </a:spcBef>
        <a:spcAft>
          <a:spcPct val="0"/>
        </a:spcAft>
        <a:defRPr sz="4200">
          <a:solidFill>
            <a:schemeClr val="tx2"/>
          </a:solidFill>
          <a:latin typeface="+mj-lt"/>
          <a:ea typeface="+mj-ea"/>
          <a:cs typeface="+mj-cs"/>
        </a:defRPr>
      </a:lvl1pPr>
      <a:lvl2pPr algn="ctr" rtl="0" eaLnBrk="0" fontAlgn="base" hangingPunct="0">
        <a:spcBef>
          <a:spcPct val="0"/>
        </a:spcBef>
        <a:spcAft>
          <a:spcPct val="0"/>
        </a:spcAft>
        <a:defRPr sz="4200">
          <a:solidFill>
            <a:schemeClr val="tx2"/>
          </a:solidFill>
          <a:latin typeface="Arial" charset="0"/>
          <a:ea typeface="ＭＳ Ｐゴシック" pitchFamily="-108" charset="-128"/>
        </a:defRPr>
      </a:lvl2pPr>
      <a:lvl3pPr algn="ctr" rtl="0" eaLnBrk="0" fontAlgn="base" hangingPunct="0">
        <a:spcBef>
          <a:spcPct val="0"/>
        </a:spcBef>
        <a:spcAft>
          <a:spcPct val="0"/>
        </a:spcAft>
        <a:defRPr sz="4200">
          <a:solidFill>
            <a:schemeClr val="tx2"/>
          </a:solidFill>
          <a:latin typeface="Arial" charset="0"/>
          <a:ea typeface="ＭＳ Ｐゴシック" pitchFamily="-108" charset="-128"/>
        </a:defRPr>
      </a:lvl3pPr>
      <a:lvl4pPr algn="ctr" rtl="0" eaLnBrk="0" fontAlgn="base" hangingPunct="0">
        <a:spcBef>
          <a:spcPct val="0"/>
        </a:spcBef>
        <a:spcAft>
          <a:spcPct val="0"/>
        </a:spcAft>
        <a:defRPr sz="4200">
          <a:solidFill>
            <a:schemeClr val="tx2"/>
          </a:solidFill>
          <a:latin typeface="Arial" charset="0"/>
          <a:ea typeface="ＭＳ Ｐゴシック" pitchFamily="-108" charset="-128"/>
        </a:defRPr>
      </a:lvl4pPr>
      <a:lvl5pPr algn="ctr" rtl="0" eaLnBrk="0" fontAlgn="base" hangingPunct="0">
        <a:spcBef>
          <a:spcPct val="0"/>
        </a:spcBef>
        <a:spcAft>
          <a:spcPct val="0"/>
        </a:spcAft>
        <a:defRPr sz="4200">
          <a:solidFill>
            <a:schemeClr val="tx2"/>
          </a:solidFill>
          <a:latin typeface="Arial" charset="0"/>
          <a:ea typeface="ＭＳ Ｐゴシック" pitchFamily="-108" charset="-128"/>
        </a:defRPr>
      </a:lvl5pPr>
      <a:lvl6pPr marL="457200" algn="ctr" rtl="0" fontAlgn="base">
        <a:spcBef>
          <a:spcPct val="0"/>
        </a:spcBef>
        <a:spcAft>
          <a:spcPct val="0"/>
        </a:spcAft>
        <a:defRPr sz="4200">
          <a:solidFill>
            <a:schemeClr val="tx2"/>
          </a:solidFill>
          <a:latin typeface="Arial" charset="0"/>
          <a:ea typeface="ＭＳ Ｐゴシック" pitchFamily="-108" charset="-128"/>
        </a:defRPr>
      </a:lvl6pPr>
      <a:lvl7pPr marL="914400" algn="ctr" rtl="0" fontAlgn="base">
        <a:spcBef>
          <a:spcPct val="0"/>
        </a:spcBef>
        <a:spcAft>
          <a:spcPct val="0"/>
        </a:spcAft>
        <a:defRPr sz="4200">
          <a:solidFill>
            <a:schemeClr val="tx2"/>
          </a:solidFill>
          <a:latin typeface="Arial" charset="0"/>
          <a:ea typeface="ＭＳ Ｐゴシック" pitchFamily="-108" charset="-128"/>
        </a:defRPr>
      </a:lvl7pPr>
      <a:lvl8pPr marL="1371600" algn="ctr" rtl="0" fontAlgn="base">
        <a:spcBef>
          <a:spcPct val="0"/>
        </a:spcBef>
        <a:spcAft>
          <a:spcPct val="0"/>
        </a:spcAft>
        <a:defRPr sz="4200">
          <a:solidFill>
            <a:schemeClr val="tx2"/>
          </a:solidFill>
          <a:latin typeface="Arial" charset="0"/>
          <a:ea typeface="ＭＳ Ｐゴシック" pitchFamily="-108" charset="-128"/>
        </a:defRPr>
      </a:lvl8pPr>
      <a:lvl9pPr marL="1828800" algn="ctr" rtl="0" fontAlgn="base">
        <a:spcBef>
          <a:spcPct val="0"/>
        </a:spcBef>
        <a:spcAft>
          <a:spcPct val="0"/>
        </a:spcAft>
        <a:defRPr sz="4200">
          <a:solidFill>
            <a:schemeClr val="tx2"/>
          </a:solidFill>
          <a:latin typeface="Arial" charset="0"/>
          <a:ea typeface="ＭＳ Ｐゴシック" pitchFamily="-108"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image" Target="../media/image4.emf"/><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2" Type="http://schemas.openxmlformats.org/officeDocument/2006/relationships/hyperlink" Target="https://youtu.be/nuEHXTQNE-k"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203200"/>
            <a:ext cx="7772400" cy="843280"/>
          </a:xfrm>
        </p:spPr>
        <p:txBody>
          <a:bodyPr/>
          <a:lstStyle/>
          <a:p>
            <a:r>
              <a:rPr lang="en-GB" sz="3600" b="1" dirty="0">
                <a:solidFill>
                  <a:srgbClr val="C00000"/>
                </a:solidFill>
              </a:rPr>
              <a:t/>
            </a:r>
            <a:br>
              <a:rPr lang="en-GB" sz="3600" b="1" dirty="0">
                <a:solidFill>
                  <a:srgbClr val="C00000"/>
                </a:solidFill>
              </a:rPr>
            </a:br>
            <a:r>
              <a:rPr lang="en-GB" sz="3600" b="1" dirty="0" smtClean="0">
                <a:solidFill>
                  <a:srgbClr val="C00000"/>
                </a:solidFill>
              </a:rPr>
              <a:t> </a:t>
            </a:r>
            <a:r>
              <a:rPr lang="en-GB" sz="4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One Good Adult </a:t>
            </a:r>
            <a:endParaRPr lang="en-GB" sz="4000" dirty="0"/>
          </a:p>
        </p:txBody>
      </p:sp>
      <p:sp>
        <p:nvSpPr>
          <p:cNvPr id="5" name="Slide Number Placeholder 4"/>
          <p:cNvSpPr>
            <a:spLocks noGrp="1"/>
          </p:cNvSpPr>
          <p:nvPr>
            <p:ph type="sldNum" sz="quarter" idx="11"/>
          </p:nvPr>
        </p:nvSpPr>
        <p:spPr/>
        <p:txBody>
          <a:bodyPr/>
          <a:lstStyle/>
          <a:p>
            <a:pPr>
              <a:defRPr/>
            </a:pPr>
            <a:fld id="{8FA2D67B-D229-4D8C-AC93-E2AD1E7EB3AA}" type="slidenum">
              <a:rPr lang="en-GB" smtClean="0"/>
              <a:pPr>
                <a:defRPr/>
              </a:pPr>
              <a:t>1</a:t>
            </a:fld>
            <a:endParaRPr lang="en-GB"/>
          </a:p>
        </p:txBody>
      </p:sp>
      <p:graphicFrame>
        <p:nvGraphicFramePr>
          <p:cNvPr id="6" name="Content Placeholder 7"/>
          <p:cNvGraphicFramePr>
            <a:graphicFrameLocks noGrp="1" noChangeAspect="1"/>
          </p:cNvGraphicFramePr>
          <p:nvPr>
            <p:ph sz="half" idx="1"/>
            <p:extLst/>
          </p:nvPr>
        </p:nvGraphicFramePr>
        <p:xfrm>
          <a:off x="685800" y="1844675"/>
          <a:ext cx="3407101" cy="4251325"/>
        </p:xfrm>
        <a:graphic>
          <a:graphicData uri="http://schemas.openxmlformats.org/presentationml/2006/ole">
            <mc:AlternateContent xmlns:mc="http://schemas.openxmlformats.org/markup-compatibility/2006">
              <mc:Choice xmlns:v="urn:schemas-microsoft-com:vml" Requires="v">
                <p:oleObj spid="_x0000_s54286" name="Acrobat Document" r:id="rId4" imgW="3777856" imgH="5346331" progId="AcroExch.Document.DC">
                  <p:embed/>
                </p:oleObj>
              </mc:Choice>
              <mc:Fallback>
                <p:oleObj name="Acrobat Document" r:id="rId4" imgW="3777856" imgH="5346331" progId="AcroExch.Document.DC">
                  <p:embed/>
                  <p:pic>
                    <p:nvPicPr>
                      <p:cNvPr id="0" name=""/>
                      <p:cNvPicPr/>
                      <p:nvPr/>
                    </p:nvPicPr>
                    <p:blipFill>
                      <a:blip r:embed="rId5"/>
                      <a:stretch>
                        <a:fillRect/>
                      </a:stretch>
                    </p:blipFill>
                    <p:spPr>
                      <a:xfrm>
                        <a:off x="685800" y="1844675"/>
                        <a:ext cx="3407101" cy="4251325"/>
                      </a:xfrm>
                      <a:prstGeom prst="rect">
                        <a:avLst/>
                      </a:prstGeom>
                    </p:spPr>
                  </p:pic>
                </p:oleObj>
              </mc:Fallback>
            </mc:AlternateContent>
          </a:graphicData>
        </a:graphic>
      </p:graphicFrame>
      <p:sp>
        <p:nvSpPr>
          <p:cNvPr id="8" name="Content Placeholder 7"/>
          <p:cNvSpPr>
            <a:spLocks noGrp="1"/>
          </p:cNvSpPr>
          <p:nvPr>
            <p:ph sz="half" idx="2"/>
          </p:nvPr>
        </p:nvSpPr>
        <p:spPr/>
        <p:txBody>
          <a:bodyPr/>
          <a:lstStyle/>
          <a:p>
            <a:pPr marL="0" indent="0" algn="ctr">
              <a:buNone/>
            </a:pPr>
            <a:endParaRPr lang="en-GB" sz="4000" i="1" dirty="0" smtClean="0">
              <a:latin typeface="Tahoma" panose="020B0604030504040204" pitchFamily="34" charset="0"/>
              <a:ea typeface="Tahoma" panose="020B0604030504040204" pitchFamily="34" charset="0"/>
              <a:cs typeface="Tahoma" panose="020B0604030504040204" pitchFamily="34" charset="0"/>
            </a:endParaRPr>
          </a:p>
          <a:p>
            <a:pPr marL="0" indent="0" algn="ctr">
              <a:buNone/>
            </a:pPr>
            <a:r>
              <a:rPr lang="en-GB" sz="4000" b="1" i="1" dirty="0" smtClean="0">
                <a:solidFill>
                  <a:srgbClr val="AA0817"/>
                </a:solidFill>
                <a:latin typeface="Tahoma" panose="020B0604030504040204" pitchFamily="34" charset="0"/>
                <a:ea typeface="Tahoma" panose="020B0604030504040204" pitchFamily="34" charset="0"/>
                <a:cs typeface="Tahoma" panose="020B0604030504040204" pitchFamily="34" charset="0"/>
              </a:rPr>
              <a:t>Who might yours be?</a:t>
            </a:r>
            <a:endParaRPr lang="en-GB" sz="4000" b="1" dirty="0">
              <a:solidFill>
                <a:srgbClr val="AA0817"/>
              </a:solidFill>
            </a:endParaRPr>
          </a:p>
        </p:txBody>
      </p:sp>
    </p:spTree>
    <p:extLst>
      <p:ext uri="{BB962C8B-B14F-4D97-AF65-F5344CB8AC3E}">
        <p14:creationId xmlns:p14="http://schemas.microsoft.com/office/powerpoint/2010/main" val="39007631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AA0817"/>
                </a:solidFill>
                <a:latin typeface="Tahoma" panose="020B0604030504040204" pitchFamily="34" charset="0"/>
                <a:ea typeface="Tahoma" panose="020B0604030504040204" pitchFamily="34" charset="0"/>
                <a:cs typeface="Tahoma" panose="020B0604030504040204" pitchFamily="34" charset="0"/>
              </a:rPr>
              <a:t>One Good Adult</a:t>
            </a:r>
            <a:endParaRPr lang="en-GB" b="1" dirty="0">
              <a:solidFill>
                <a:srgbClr val="AA0817"/>
              </a:solidFill>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p:cNvSpPr>
            <a:spLocks noGrp="1"/>
          </p:cNvSpPr>
          <p:nvPr>
            <p:ph sz="half" idx="1"/>
          </p:nvPr>
        </p:nvSpPr>
        <p:spPr>
          <a:xfrm>
            <a:off x="685800" y="1844675"/>
            <a:ext cx="7772400" cy="4251325"/>
          </a:xfrm>
        </p:spPr>
        <p:txBody>
          <a:bodyPr/>
          <a:lstStyle/>
          <a:p>
            <a:pPr algn="ctr"/>
            <a:endParaRPr lang="en-GB" sz="3200" dirty="0" smtClean="0">
              <a:latin typeface="Tahoma" panose="020B0604030504040204" pitchFamily="34" charset="0"/>
              <a:ea typeface="Tahoma" panose="020B0604030504040204" pitchFamily="34" charset="0"/>
              <a:cs typeface="Tahoma" panose="020B0604030504040204" pitchFamily="34" charset="0"/>
            </a:endParaRPr>
          </a:p>
          <a:p>
            <a:pPr algn="ctr"/>
            <a:endParaRPr lang="en-GB" sz="3200" dirty="0">
              <a:latin typeface="Tahoma" panose="020B0604030504040204" pitchFamily="34" charset="0"/>
              <a:ea typeface="Tahoma" panose="020B0604030504040204" pitchFamily="34" charset="0"/>
              <a:cs typeface="Tahoma" panose="020B0604030504040204" pitchFamily="34" charset="0"/>
            </a:endParaRPr>
          </a:p>
          <a:p>
            <a:pPr marL="0" indent="0" algn="ctr">
              <a:buNone/>
            </a:pPr>
            <a:r>
              <a:rPr lang="en-GB" sz="3200" dirty="0" smtClean="0">
                <a:latin typeface="Tahoma" panose="020B0604030504040204" pitchFamily="34" charset="0"/>
                <a:ea typeface="Tahoma" panose="020B0604030504040204" pitchFamily="34" charset="0"/>
                <a:cs typeface="Tahoma" panose="020B0604030504040204" pitchFamily="34" charset="0"/>
                <a:hlinkClick r:id="rId2"/>
              </a:rPr>
              <a:t>https</a:t>
            </a:r>
            <a:r>
              <a:rPr lang="en-GB" sz="3200" dirty="0">
                <a:latin typeface="Tahoma" panose="020B0604030504040204" pitchFamily="34" charset="0"/>
                <a:ea typeface="Tahoma" panose="020B0604030504040204" pitchFamily="34" charset="0"/>
                <a:cs typeface="Tahoma" panose="020B0604030504040204" pitchFamily="34" charset="0"/>
                <a:hlinkClick r:id="rId2"/>
              </a:rPr>
              <a:t>://</a:t>
            </a:r>
            <a:r>
              <a:rPr lang="en-GB" sz="3200" dirty="0" smtClean="0">
                <a:latin typeface="Tahoma" panose="020B0604030504040204" pitchFamily="34" charset="0"/>
                <a:ea typeface="Tahoma" panose="020B0604030504040204" pitchFamily="34" charset="0"/>
                <a:cs typeface="Tahoma" panose="020B0604030504040204" pitchFamily="34" charset="0"/>
                <a:hlinkClick r:id="rId2"/>
              </a:rPr>
              <a:t>youtu.be/nuEHXTQNE-k</a:t>
            </a:r>
            <a:endParaRPr lang="en-GB" sz="3200" dirty="0" smtClean="0">
              <a:latin typeface="Tahoma" panose="020B0604030504040204" pitchFamily="34" charset="0"/>
              <a:ea typeface="Tahoma" panose="020B0604030504040204" pitchFamily="34" charset="0"/>
              <a:cs typeface="Tahoma" panose="020B0604030504040204" pitchFamily="34" charset="0"/>
            </a:endParaRPr>
          </a:p>
          <a:p>
            <a:pPr marL="0" indent="0" algn="ctr">
              <a:buNone/>
            </a:pPr>
            <a:endParaRPr lang="en-GB" sz="3200" dirty="0">
              <a:latin typeface="Tahoma" panose="020B0604030504040204" pitchFamily="34" charset="0"/>
              <a:ea typeface="Tahoma" panose="020B0604030504040204" pitchFamily="34" charset="0"/>
              <a:cs typeface="Tahoma" panose="020B0604030504040204" pitchFamily="34" charset="0"/>
            </a:endParaRPr>
          </a:p>
        </p:txBody>
      </p:sp>
      <p:sp>
        <p:nvSpPr>
          <p:cNvPr id="5" name="Slide Number Placeholder 4"/>
          <p:cNvSpPr>
            <a:spLocks noGrp="1"/>
          </p:cNvSpPr>
          <p:nvPr>
            <p:ph type="sldNum" sz="quarter" idx="11"/>
          </p:nvPr>
        </p:nvSpPr>
        <p:spPr/>
        <p:txBody>
          <a:bodyPr/>
          <a:lstStyle/>
          <a:p>
            <a:pPr>
              <a:defRPr/>
            </a:pPr>
            <a:fld id="{3C5453D8-56E0-4F3E-B25E-83AB68E849A3}" type="slidenum">
              <a:rPr lang="en-GB" smtClean="0"/>
              <a:pPr>
                <a:defRPr/>
              </a:pPr>
              <a:t>2</a:t>
            </a:fld>
            <a:endParaRPr lang="en-GB"/>
          </a:p>
        </p:txBody>
      </p:sp>
    </p:spTree>
    <p:extLst>
      <p:ext uri="{BB962C8B-B14F-4D97-AF65-F5344CB8AC3E}">
        <p14:creationId xmlns:p14="http://schemas.microsoft.com/office/powerpoint/2010/main" val="662928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sz="3200" b="1" dirty="0" smtClean="0">
                <a:solidFill>
                  <a:srgbClr val="AA0817"/>
                </a:solidFill>
                <a:latin typeface="Tahoma" panose="020B0604030504040204" pitchFamily="34" charset="0"/>
                <a:ea typeface="Tahoma" panose="020B0604030504040204" pitchFamily="34" charset="0"/>
                <a:cs typeface="Tahoma" panose="020B0604030504040204" pitchFamily="34" charset="0"/>
              </a:rPr>
              <a:t>What are the qualities of a </a:t>
            </a:r>
            <a:br>
              <a:rPr lang="en-GB" sz="3200" b="1" dirty="0" smtClean="0">
                <a:solidFill>
                  <a:srgbClr val="AA0817"/>
                </a:solidFill>
                <a:latin typeface="Tahoma" panose="020B0604030504040204" pitchFamily="34" charset="0"/>
                <a:ea typeface="Tahoma" panose="020B0604030504040204" pitchFamily="34" charset="0"/>
                <a:cs typeface="Tahoma" panose="020B0604030504040204" pitchFamily="34" charset="0"/>
              </a:rPr>
            </a:br>
            <a:r>
              <a:rPr lang="en-GB" sz="3200" b="1" dirty="0" smtClean="0">
                <a:solidFill>
                  <a:srgbClr val="AA0817"/>
                </a:solidFill>
                <a:latin typeface="Tahoma" panose="020B0604030504040204" pitchFamily="34" charset="0"/>
                <a:ea typeface="Tahoma" panose="020B0604030504040204" pitchFamily="34" charset="0"/>
                <a:cs typeface="Tahoma" panose="020B0604030504040204" pitchFamily="34" charset="0"/>
              </a:rPr>
              <a:t>one good adult? </a:t>
            </a:r>
            <a:endParaRPr lang="en-GB" sz="3200" dirty="0">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p:cNvSpPr>
            <a:spLocks noGrp="1"/>
          </p:cNvSpPr>
          <p:nvPr>
            <p:ph sz="half" idx="1"/>
          </p:nvPr>
        </p:nvSpPr>
        <p:spPr>
          <a:xfrm>
            <a:off x="294640" y="1844675"/>
            <a:ext cx="4201160" cy="4251325"/>
          </a:xfrm>
        </p:spPr>
        <p:txBody>
          <a:bodyPr/>
          <a:lstStyle/>
          <a:p>
            <a:r>
              <a:rPr lang="en-GB" dirty="0" smtClean="0">
                <a:latin typeface="Tahoma" panose="020B0604030504040204" pitchFamily="34" charset="0"/>
                <a:ea typeface="Tahoma" panose="020B0604030504040204" pitchFamily="34" charset="0"/>
                <a:cs typeface="Tahoma" panose="020B0604030504040204" pitchFamily="34" charset="0"/>
              </a:rPr>
              <a:t>Good listener</a:t>
            </a:r>
          </a:p>
          <a:p>
            <a:r>
              <a:rPr lang="en-GB" dirty="0" smtClean="0">
                <a:latin typeface="Tahoma" panose="020B0604030504040204" pitchFamily="34" charset="0"/>
                <a:ea typeface="Tahoma" panose="020B0604030504040204" pitchFamily="34" charset="0"/>
                <a:cs typeface="Tahoma" panose="020B0604030504040204" pitchFamily="34" charset="0"/>
              </a:rPr>
              <a:t>Non-judgemental</a:t>
            </a:r>
          </a:p>
          <a:p>
            <a:r>
              <a:rPr lang="en-GB" dirty="0" smtClean="0">
                <a:latin typeface="Tahoma" panose="020B0604030504040204" pitchFamily="34" charset="0"/>
                <a:ea typeface="Tahoma" panose="020B0604030504040204" pitchFamily="34" charset="0"/>
                <a:cs typeface="Tahoma" panose="020B0604030504040204" pitchFamily="34" charset="0"/>
              </a:rPr>
              <a:t>Compassionate</a:t>
            </a:r>
          </a:p>
          <a:p>
            <a:r>
              <a:rPr lang="en-GB" dirty="0" smtClean="0">
                <a:latin typeface="Tahoma" panose="020B0604030504040204" pitchFamily="34" charset="0"/>
                <a:ea typeface="Tahoma" panose="020B0604030504040204" pitchFamily="34" charset="0"/>
                <a:cs typeface="Tahoma" panose="020B0604030504040204" pitchFamily="34" charset="0"/>
              </a:rPr>
              <a:t>Kind</a:t>
            </a:r>
          </a:p>
          <a:p>
            <a:r>
              <a:rPr lang="en-GB" dirty="0" smtClean="0">
                <a:latin typeface="Tahoma" panose="020B0604030504040204" pitchFamily="34" charset="0"/>
                <a:ea typeface="Tahoma" panose="020B0604030504040204" pitchFamily="34" charset="0"/>
                <a:cs typeface="Tahoma" panose="020B0604030504040204" pitchFamily="34" charset="0"/>
              </a:rPr>
              <a:t>Open minded</a:t>
            </a:r>
          </a:p>
          <a:p>
            <a:r>
              <a:rPr lang="en-GB" dirty="0" smtClean="0">
                <a:latin typeface="Tahoma" panose="020B0604030504040204" pitchFamily="34" charset="0"/>
                <a:ea typeface="Tahoma" panose="020B0604030504040204" pitchFamily="34" charset="0"/>
                <a:cs typeface="Tahoma" panose="020B0604030504040204" pitchFamily="34" charset="0"/>
              </a:rPr>
              <a:t>Believes in the young person</a:t>
            </a:r>
          </a:p>
          <a:p>
            <a:r>
              <a:rPr lang="en-GB" dirty="0" smtClean="0">
                <a:latin typeface="Tahoma" panose="020B0604030504040204" pitchFamily="34" charset="0"/>
                <a:ea typeface="Tahoma" panose="020B0604030504040204" pitchFamily="34" charset="0"/>
                <a:cs typeface="Tahoma" panose="020B0604030504040204" pitchFamily="34" charset="0"/>
              </a:rPr>
              <a:t>Warm……..</a:t>
            </a:r>
            <a:endParaRPr lang="en-GB"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1"/>
          </p:nvPr>
        </p:nvSpPr>
        <p:spPr/>
        <p:txBody>
          <a:bodyPr/>
          <a:lstStyle/>
          <a:p>
            <a:pPr>
              <a:defRPr/>
            </a:pPr>
            <a:fld id="{E60D84B9-88A6-4D10-A2FD-234CA3261CE2}" type="slidenum">
              <a:rPr lang="en-GB" smtClean="0"/>
              <a:pPr>
                <a:defRPr/>
              </a:pPr>
              <a:t>3</a:t>
            </a:fld>
            <a:endParaRPr lang="en-GB"/>
          </a:p>
        </p:txBody>
      </p:sp>
      <p:pic>
        <p:nvPicPr>
          <p:cNvPr id="55298" name="Picture 2" descr="Image result for quality street"/>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8200" y="1940560"/>
            <a:ext cx="3810000" cy="3942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4092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sz="3200" b="1" dirty="0" smtClean="0">
                <a:solidFill>
                  <a:srgbClr val="AA0817"/>
                </a:solidFill>
                <a:latin typeface="Tahoma" panose="020B0604030504040204" pitchFamily="34" charset="0"/>
                <a:ea typeface="Tahoma" panose="020B0604030504040204" pitchFamily="34" charset="0"/>
                <a:cs typeface="Tahoma" panose="020B0604030504040204" pitchFamily="34" charset="0"/>
              </a:rPr>
              <a:t>Who is your one good adult(s)?</a:t>
            </a:r>
            <a:endParaRPr lang="en-GB" sz="3200"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1"/>
          </p:nvPr>
        </p:nvSpPr>
        <p:spPr/>
        <p:txBody>
          <a:bodyPr/>
          <a:lstStyle/>
          <a:p>
            <a:pPr>
              <a:defRPr/>
            </a:pPr>
            <a:fld id="{E60D84B9-88A6-4D10-A2FD-234CA3261CE2}" type="slidenum">
              <a:rPr lang="en-GB" smtClean="0"/>
              <a:pPr>
                <a:defRPr/>
              </a:pPr>
              <a:t>4</a:t>
            </a:fld>
            <a:endParaRPr lang="en-GB"/>
          </a:p>
        </p:txBody>
      </p:sp>
      <p:pic>
        <p:nvPicPr>
          <p:cNvPr id="55298" name="Picture 2" descr="Image result for Student Thinking Animation"/>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519680" y="1484313"/>
            <a:ext cx="4104640" cy="42678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9563351"/>
      </p:ext>
    </p:extLst>
  </p:cSld>
  <p:clrMapOvr>
    <a:masterClrMapping/>
  </p:clrMapOvr>
</p:sld>
</file>

<file path=ppt/theme/theme1.xml><?xml version="1.0" encoding="utf-8"?>
<a:theme xmlns:a="http://schemas.openxmlformats.org/drawingml/2006/main" name="GGC template">
  <a:themeElements>
    <a:clrScheme name="GGC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GGC templat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ea typeface="ＭＳ Ｐゴシック" pitchFamily="-10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ea typeface="ＭＳ Ｐゴシック" pitchFamily="-108" charset="-128"/>
          </a:defRPr>
        </a:defPPr>
      </a:lstStyle>
    </a:lnDef>
  </a:objectDefaults>
  <a:extraClrSchemeLst>
    <a:extraClrScheme>
      <a:clrScheme name="GGC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GC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GC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GC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GC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GC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GC 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GC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GC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GC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GC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GC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8418</TotalTime>
  <Words>136</Words>
  <Application>Microsoft Office PowerPoint</Application>
  <PresentationFormat>On-screen Show (4:3)</PresentationFormat>
  <Paragraphs>23</Paragraphs>
  <Slides>4</Slides>
  <Notes>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4</vt:i4>
      </vt:variant>
    </vt:vector>
  </HeadingPairs>
  <TitlesOfParts>
    <vt:vector size="10" baseType="lpstr">
      <vt:lpstr>ＭＳ Ｐゴシック</vt:lpstr>
      <vt:lpstr>Arial</vt:lpstr>
      <vt:lpstr>Tahoma</vt:lpstr>
      <vt:lpstr>Times</vt:lpstr>
      <vt:lpstr>GGC template</vt:lpstr>
      <vt:lpstr>Acrobat Document</vt:lpstr>
      <vt:lpstr>  One Good Adult </vt:lpstr>
      <vt:lpstr>One Good Adult</vt:lpstr>
      <vt:lpstr>What are the qualities of a  one good adult? </vt:lpstr>
      <vt:lpstr>Who is your one good adult(s)?</vt:lpstr>
    </vt:vector>
  </TitlesOfParts>
  <Company>Greater Glasgow Health Board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middlh</dc:creator>
  <cp:lastModifiedBy>Boyle, Donald</cp:lastModifiedBy>
  <cp:revision>238</cp:revision>
  <dcterms:created xsi:type="dcterms:W3CDTF">2004-06-21T15:15:31Z</dcterms:created>
  <dcterms:modified xsi:type="dcterms:W3CDTF">2022-10-11T11:51:52Z</dcterms:modified>
</cp:coreProperties>
</file>