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
  </p:notesMasterIdLst>
  <p:handoutMasterIdLst>
    <p:handoutMasterId r:id="rId7"/>
  </p:handoutMasterIdLst>
  <p:sldIdLst>
    <p:sldId id="421" r:id="rId2"/>
    <p:sldId id="428" r:id="rId3"/>
    <p:sldId id="425" r:id="rId4"/>
    <p:sldId id="429" r:id="rId5"/>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817"/>
    <a:srgbClr val="9966FF"/>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43077" autoAdjust="0"/>
  </p:normalViewPr>
  <p:slideViewPr>
    <p:cSldViewPr snapToGrid="0">
      <p:cViewPr varScale="1">
        <p:scale>
          <a:sx n="24" d="100"/>
          <a:sy n="24" d="100"/>
        </p:scale>
        <p:origin x="167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endParaRPr lang="en-GB" sz="1200" kern="1200" dirty="0" smtClean="0">
              <a:solidFill>
                <a:schemeClr val="tx1"/>
              </a:solidFill>
              <a:effectLst/>
              <a:latin typeface="Times" pitchFamily="18" charset="0"/>
              <a:ea typeface="+mn-ea"/>
              <a:cs typeface="+mn-cs"/>
            </a:endParaRPr>
          </a:p>
          <a:p>
            <a:pPr lvl="0"/>
            <a:r>
              <a:rPr lang="en-GB" sz="1200" kern="1200" dirty="0" smtClean="0">
                <a:solidFill>
                  <a:schemeClr val="tx1"/>
                </a:solidFill>
                <a:effectLst/>
                <a:latin typeface="Times" pitchFamily="18" charset="0"/>
                <a:ea typeface="+mn-ea"/>
                <a:cs typeface="+mn-cs"/>
              </a:rPr>
              <a:t>COVID-19 has touched everyone and for some the affects have been overwhelming and many are struggling with their mental health. It is important that we take care of our mental health just like we do our physical health. Having a</a:t>
            </a:r>
            <a:r>
              <a:rPr lang="en-GB" sz="1200" kern="1200" baseline="0" dirty="0" smtClean="0">
                <a:solidFill>
                  <a:schemeClr val="tx1"/>
                </a:solidFill>
                <a:effectLst/>
                <a:latin typeface="Times" pitchFamily="18" charset="0"/>
                <a:ea typeface="+mn-ea"/>
                <a:cs typeface="+mn-cs"/>
              </a:rPr>
              <a:t> one good adult or adults can help us through difficult and challenging times. </a:t>
            </a:r>
            <a:r>
              <a:rPr lang="en-GB" sz="1200" kern="1200" dirty="0" smtClean="0">
                <a:solidFill>
                  <a:schemeClr val="tx1"/>
                </a:solidFill>
                <a:effectLst/>
                <a:latin typeface="Times" pitchFamily="18" charset="0"/>
                <a:ea typeface="+mn-ea"/>
                <a:cs typeface="+mn-cs"/>
              </a:rPr>
              <a:t>This activity session will look at what</a:t>
            </a:r>
            <a:r>
              <a:rPr lang="en-GB" sz="1200" kern="1200" baseline="0" dirty="0" smtClean="0">
                <a:solidFill>
                  <a:schemeClr val="tx1"/>
                </a:solidFill>
                <a:effectLst/>
                <a:latin typeface="Times" pitchFamily="18" charset="0"/>
                <a:ea typeface="+mn-ea"/>
                <a:cs typeface="+mn-cs"/>
              </a:rPr>
              <a:t> a one good adult is, what qualities should a one good adult have and get you to think about who yours might be.</a:t>
            </a:r>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hyperlink" Target="https://youtu.be/nuEHXTQNE-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3200"/>
            <a:ext cx="7772400" cy="843280"/>
          </a:xfrm>
        </p:spPr>
        <p:txBody>
          <a:bodyPr/>
          <a:lstStyle/>
          <a:p>
            <a:r>
              <a:rPr lang="en-GB" sz="3600" b="1" dirty="0">
                <a:solidFill>
                  <a:srgbClr val="C00000"/>
                </a:solidFill>
              </a:rPr>
              <a:t/>
            </a:r>
            <a:br>
              <a:rPr lang="en-GB" sz="3600" b="1" dirty="0">
                <a:solidFill>
                  <a:srgbClr val="C00000"/>
                </a:solidFill>
              </a:rPr>
            </a:br>
            <a:r>
              <a:rPr lang="en-GB" sz="3600" b="1" dirty="0" smtClean="0">
                <a:solidFill>
                  <a:srgbClr val="C00000"/>
                </a:solidFill>
              </a:rPr>
              <a:t> </a:t>
            </a:r>
            <a:r>
              <a:rPr lang="en-GB" sz="4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One Good Adult </a:t>
            </a:r>
            <a:endParaRPr lang="en-GB" sz="40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86"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sp>
        <p:nvSpPr>
          <p:cNvPr id="8" name="Content Placeholder 7"/>
          <p:cNvSpPr>
            <a:spLocks noGrp="1"/>
          </p:cNvSpPr>
          <p:nvPr>
            <p:ph sz="half" idx="2"/>
          </p:nvPr>
        </p:nvSpPr>
        <p:spPr/>
        <p:txBody>
          <a:bodyPr/>
          <a:lstStyle/>
          <a:p>
            <a:pPr marL="0" indent="0" algn="ctr">
              <a:buNone/>
            </a:pPr>
            <a:endParaRPr lang="en-GB" sz="4000" i="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4000" b="1" i="1" dirty="0" smtClean="0">
                <a:solidFill>
                  <a:srgbClr val="AA0817"/>
                </a:solidFill>
                <a:latin typeface="Tahoma" panose="020B0604030504040204" pitchFamily="34" charset="0"/>
                <a:ea typeface="Tahoma" panose="020B0604030504040204" pitchFamily="34" charset="0"/>
                <a:cs typeface="Tahoma" panose="020B0604030504040204" pitchFamily="34" charset="0"/>
              </a:rPr>
              <a:t>Who might yours be?</a:t>
            </a:r>
            <a:endParaRPr lang="en-GB" sz="4000" b="1" dirty="0">
              <a:solidFill>
                <a:srgbClr val="AA0817"/>
              </a:solidFill>
            </a:endParaRPr>
          </a:p>
        </p:txBody>
      </p:sp>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AA0817"/>
                </a:solidFill>
                <a:latin typeface="Tahoma" panose="020B0604030504040204" pitchFamily="34" charset="0"/>
                <a:ea typeface="Tahoma" panose="020B0604030504040204" pitchFamily="34" charset="0"/>
                <a:cs typeface="Tahoma" panose="020B0604030504040204" pitchFamily="34" charset="0"/>
              </a:rPr>
              <a:t>One Good Adult</a:t>
            </a:r>
            <a:endParaRPr lang="en-GB" b="1" dirty="0">
              <a:solidFill>
                <a:srgbClr val="AA0817"/>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685800" y="1844675"/>
            <a:ext cx="7772400" cy="4251325"/>
          </a:xfrm>
        </p:spPr>
        <p:txBody>
          <a:bodyPr/>
          <a:lstStyle/>
          <a:p>
            <a:pPr algn="ctr"/>
            <a:endParaRPr lang="en-GB" sz="3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3200" dirty="0" smtClean="0">
                <a:latin typeface="Tahoma" panose="020B0604030504040204" pitchFamily="34" charset="0"/>
                <a:ea typeface="Tahoma" panose="020B0604030504040204" pitchFamily="34" charset="0"/>
                <a:cs typeface="Tahoma" panose="020B0604030504040204" pitchFamily="34" charset="0"/>
                <a:hlinkClick r:id="rId2"/>
              </a:rPr>
              <a:t>https</a:t>
            </a:r>
            <a:r>
              <a:rPr lang="en-GB" sz="3200" dirty="0">
                <a:latin typeface="Tahoma" panose="020B0604030504040204" pitchFamily="34" charset="0"/>
                <a:ea typeface="Tahoma" panose="020B0604030504040204" pitchFamily="34" charset="0"/>
                <a:cs typeface="Tahoma" panose="020B0604030504040204" pitchFamily="34" charset="0"/>
                <a:hlinkClick r:id="rId2"/>
              </a:rPr>
              <a:t>://</a:t>
            </a:r>
            <a:r>
              <a:rPr lang="en-GB" sz="3200" dirty="0" smtClean="0">
                <a:latin typeface="Tahoma" panose="020B0604030504040204" pitchFamily="34" charset="0"/>
                <a:ea typeface="Tahoma" panose="020B0604030504040204" pitchFamily="34" charset="0"/>
                <a:cs typeface="Tahoma" panose="020B0604030504040204" pitchFamily="34" charset="0"/>
                <a:hlinkClick r:id="rId2"/>
              </a:rPr>
              <a:t>youtu.be/nuEHXTQNE-k</a:t>
            </a:r>
            <a:endParaRPr lang="en-GB" sz="32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1"/>
          </p:nvPr>
        </p:nvSpPr>
        <p:spPr/>
        <p:txBody>
          <a:bodyPr/>
          <a:lstStyle/>
          <a:p>
            <a:pPr>
              <a:defRPr/>
            </a:pPr>
            <a:fld id="{3C5453D8-56E0-4F3E-B25E-83AB68E849A3}" type="slidenum">
              <a:rPr lang="en-GB" smtClean="0"/>
              <a:pPr>
                <a:defRPr/>
              </a:pPr>
              <a:t>2</a:t>
            </a:fld>
            <a:endParaRPr lang="en-GB"/>
          </a:p>
        </p:txBody>
      </p:sp>
    </p:spTree>
    <p:extLst>
      <p:ext uri="{BB962C8B-B14F-4D97-AF65-F5344CB8AC3E}">
        <p14:creationId xmlns:p14="http://schemas.microsoft.com/office/powerpoint/2010/main" val="66292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What are the qualities of a </a:t>
            </a:r>
            <a:b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br>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one good adult?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294640" y="1844675"/>
            <a:ext cx="4201160" cy="4251325"/>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Good listener</a:t>
            </a:r>
          </a:p>
          <a:p>
            <a:r>
              <a:rPr lang="en-GB" dirty="0" smtClean="0">
                <a:latin typeface="Tahoma" panose="020B0604030504040204" pitchFamily="34" charset="0"/>
                <a:ea typeface="Tahoma" panose="020B0604030504040204" pitchFamily="34" charset="0"/>
                <a:cs typeface="Tahoma" panose="020B0604030504040204" pitchFamily="34" charset="0"/>
              </a:rPr>
              <a:t>Non-judgemental</a:t>
            </a:r>
          </a:p>
          <a:p>
            <a:r>
              <a:rPr lang="en-GB" dirty="0" smtClean="0">
                <a:latin typeface="Tahoma" panose="020B0604030504040204" pitchFamily="34" charset="0"/>
                <a:ea typeface="Tahoma" panose="020B0604030504040204" pitchFamily="34" charset="0"/>
                <a:cs typeface="Tahoma" panose="020B0604030504040204" pitchFamily="34" charset="0"/>
              </a:rPr>
              <a:t>Compassionate</a:t>
            </a:r>
          </a:p>
          <a:p>
            <a:r>
              <a:rPr lang="en-GB" dirty="0" smtClean="0">
                <a:latin typeface="Tahoma" panose="020B0604030504040204" pitchFamily="34" charset="0"/>
                <a:ea typeface="Tahoma" panose="020B0604030504040204" pitchFamily="34" charset="0"/>
                <a:cs typeface="Tahoma" panose="020B0604030504040204" pitchFamily="34" charset="0"/>
              </a:rPr>
              <a:t>Kind</a:t>
            </a:r>
          </a:p>
          <a:p>
            <a:r>
              <a:rPr lang="en-GB" dirty="0" smtClean="0">
                <a:latin typeface="Tahoma" panose="020B0604030504040204" pitchFamily="34" charset="0"/>
                <a:ea typeface="Tahoma" panose="020B0604030504040204" pitchFamily="34" charset="0"/>
                <a:cs typeface="Tahoma" panose="020B0604030504040204" pitchFamily="34" charset="0"/>
              </a:rPr>
              <a:t>Open minded</a:t>
            </a:r>
          </a:p>
          <a:p>
            <a:r>
              <a:rPr lang="en-GB" dirty="0" smtClean="0">
                <a:latin typeface="Tahoma" panose="020B0604030504040204" pitchFamily="34" charset="0"/>
                <a:ea typeface="Tahoma" panose="020B0604030504040204" pitchFamily="34" charset="0"/>
                <a:cs typeface="Tahoma" panose="020B0604030504040204" pitchFamily="34" charset="0"/>
              </a:rPr>
              <a:t>Believes in the young person</a:t>
            </a:r>
          </a:p>
          <a:p>
            <a:r>
              <a:rPr lang="en-GB" dirty="0" smtClean="0">
                <a:latin typeface="Tahoma" panose="020B0604030504040204" pitchFamily="34" charset="0"/>
                <a:ea typeface="Tahoma" panose="020B0604030504040204" pitchFamily="34" charset="0"/>
                <a:cs typeface="Tahoma" panose="020B0604030504040204" pitchFamily="34" charset="0"/>
              </a:rPr>
              <a:t>Warm……..</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pic>
        <p:nvPicPr>
          <p:cNvPr id="55298" name="Picture 2" descr="Image result for quality stre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0560"/>
            <a:ext cx="3810000" cy="394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9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Who is your one good adult(s)?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4</a:t>
            </a:fld>
            <a:endParaRPr lang="en-GB"/>
          </a:p>
        </p:txBody>
      </p:sp>
      <p:pic>
        <p:nvPicPr>
          <p:cNvPr id="55298" name="Picture 2" descr="Image result for Student Thinking Anim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9680" y="1484313"/>
            <a:ext cx="4104640" cy="426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63351"/>
      </p:ext>
    </p:extLst>
  </p:cSld>
  <p:clrMapOvr>
    <a:masterClrMapping/>
  </p:clrMapOvr>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8418</TotalTime>
  <Words>136</Words>
  <Application>Microsoft Office PowerPoint</Application>
  <PresentationFormat>On-screen Show (4:3)</PresentationFormat>
  <Paragraphs>23</Paragraphs>
  <Slides>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ＭＳ Ｐゴシック</vt:lpstr>
      <vt:lpstr>Arial</vt:lpstr>
      <vt:lpstr>Tahoma</vt:lpstr>
      <vt:lpstr>Times</vt:lpstr>
      <vt:lpstr>GGC template</vt:lpstr>
      <vt:lpstr>Acrobat Document</vt:lpstr>
      <vt:lpstr>  One Good Adult </vt:lpstr>
      <vt:lpstr>One Good Adult</vt:lpstr>
      <vt:lpstr>What are the qualities of a  one good adult? </vt:lpstr>
      <vt:lpstr>Who is your one good adult(s)?</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Boyle, Donald</cp:lastModifiedBy>
  <cp:revision>238</cp:revision>
  <dcterms:created xsi:type="dcterms:W3CDTF">2004-06-21T15:15:31Z</dcterms:created>
  <dcterms:modified xsi:type="dcterms:W3CDTF">2022-10-11T11:51:52Z</dcterms:modified>
</cp:coreProperties>
</file>