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  <Override PartName="/ppt/authors.xml" ContentType="application/vnd.ms-powerpoint.author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5"/>
    <p:sldMasterId id="2147483803" r:id="rId6"/>
  </p:sldMasterIdLst>
  <p:notesMasterIdLst>
    <p:notesMasterId r:id="rId34"/>
  </p:notesMasterIdLst>
  <p:sldIdLst>
    <p:sldId id="11847" r:id="rId7"/>
    <p:sldId id="11848" r:id="rId8"/>
    <p:sldId id="11839" r:id="rId9"/>
    <p:sldId id="11840" r:id="rId10"/>
    <p:sldId id="11906" r:id="rId11"/>
    <p:sldId id="11916" r:id="rId12"/>
    <p:sldId id="11917" r:id="rId13"/>
    <p:sldId id="11914" r:id="rId14"/>
    <p:sldId id="11918" r:id="rId15"/>
    <p:sldId id="11919" r:id="rId16"/>
    <p:sldId id="11937" r:id="rId17"/>
    <p:sldId id="11925" r:id="rId18"/>
    <p:sldId id="11926" r:id="rId19"/>
    <p:sldId id="11927" r:id="rId20"/>
    <p:sldId id="11938" r:id="rId21"/>
    <p:sldId id="11932" r:id="rId22"/>
    <p:sldId id="11928" r:id="rId23"/>
    <p:sldId id="11939" r:id="rId24"/>
    <p:sldId id="11929" r:id="rId25"/>
    <p:sldId id="11940" r:id="rId26"/>
    <p:sldId id="11930" r:id="rId27"/>
    <p:sldId id="11941" r:id="rId28"/>
    <p:sldId id="11933" r:id="rId29"/>
    <p:sldId id="11931" r:id="rId30"/>
    <p:sldId id="11934" r:id="rId31"/>
    <p:sldId id="11942" r:id="rId32"/>
    <p:sldId id="11936" r:id="rId33"/>
  </p:sldIdLst>
  <p:sldSz cx="12025313" cy="9018588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BB6B8090-9883-4F05-8319-57F8362BACFA}">
          <p14:sldIdLst>
            <p14:sldId id="11847"/>
            <p14:sldId id="11848"/>
            <p14:sldId id="11839"/>
            <p14:sldId id="11840"/>
            <p14:sldId id="11906"/>
            <p14:sldId id="11916"/>
            <p14:sldId id="11917"/>
            <p14:sldId id="11914"/>
            <p14:sldId id="11918"/>
            <p14:sldId id="11919"/>
            <p14:sldId id="11937"/>
            <p14:sldId id="11925"/>
            <p14:sldId id="11926"/>
            <p14:sldId id="11927"/>
            <p14:sldId id="11938"/>
            <p14:sldId id="11932"/>
            <p14:sldId id="11928"/>
            <p14:sldId id="11939"/>
            <p14:sldId id="11929"/>
            <p14:sldId id="11940"/>
            <p14:sldId id="11930"/>
            <p14:sldId id="11941"/>
            <p14:sldId id="11933"/>
            <p14:sldId id="11931"/>
            <p14:sldId id="11934"/>
            <p14:sldId id="11942"/>
            <p14:sldId id="11936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863" userDrawn="1">
          <p15:clr>
            <a:srgbClr val="A4A3A4"/>
          </p15:clr>
        </p15:guide>
        <p15:guide id="2" pos="3788" userDrawn="1">
          <p15:clr>
            <a:srgbClr val="A4A3A4"/>
          </p15:clr>
        </p15:guide>
        <p15:guide id="3" orient="horz" pos="709" userDrawn="1">
          <p15:clr>
            <a:srgbClr val="A4A3A4"/>
          </p15:clr>
        </p15:guide>
        <p15:guide id="4" orient="horz" pos="5426" userDrawn="1">
          <p15:clr>
            <a:srgbClr val="A4A3A4"/>
          </p15:clr>
        </p15:guide>
        <p15:guide id="5" pos="113" userDrawn="1">
          <p15:clr>
            <a:srgbClr val="A4A3A4"/>
          </p15:clr>
        </p15:guide>
        <p15:guide id="6" orient="horz" pos="913" userDrawn="1">
          <p15:clr>
            <a:srgbClr val="A4A3A4"/>
          </p15:clr>
        </p15:guide>
        <p15:guide id="7" pos="3787" userDrawn="1">
          <p15:clr>
            <a:srgbClr val="A4A3A4"/>
          </p15:clr>
        </p15:guide>
        <p15:guide id="8" pos="7462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7F79D64A-268F-FF54-80F6-F8A93612F618}" name="u417483" initials="u" userId="u417483" providerId="None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ddern, Thomas" initials="MT" lastIdx="15" clrIdx="0">
    <p:extLst>
      <p:ext uri="{19B8F6BF-5375-455C-9EA6-DF929625EA0E}">
        <p15:presenceInfo xmlns:p15="http://schemas.microsoft.com/office/powerpoint/2012/main" userId="Maddern, Thomas" providerId="None"/>
      </p:ext>
    </p:extLst>
  </p:cmAuthor>
  <p:cmAuthor id="2" name="Herbert, Martin" initials="HM" lastIdx="1" clrIdx="1">
    <p:extLst>
      <p:ext uri="{19B8F6BF-5375-455C-9EA6-DF929625EA0E}">
        <p15:presenceInfo xmlns:p15="http://schemas.microsoft.com/office/powerpoint/2012/main" userId="Herbert, Martin" providerId="None"/>
      </p:ext>
    </p:extLst>
  </p:cmAuthor>
  <p:cmAuthor id="3" name="Chandran, Nimalan" initials="CN" lastIdx="1" clrIdx="2">
    <p:extLst>
      <p:ext uri="{19B8F6BF-5375-455C-9EA6-DF929625EA0E}">
        <p15:presenceInfo xmlns:p15="http://schemas.microsoft.com/office/powerpoint/2012/main" userId="Chandran, Nimalan" providerId="None"/>
      </p:ext>
    </p:extLst>
  </p:cmAuthor>
  <p:cmAuthor id="4" name="Herbert, Martin" initials="HM [2]" lastIdx="4" clrIdx="3">
    <p:extLst>
      <p:ext uri="{19B8F6BF-5375-455C-9EA6-DF929625EA0E}">
        <p15:presenceInfo xmlns:p15="http://schemas.microsoft.com/office/powerpoint/2012/main" userId="S::martin.herbert@kpmg.co.uk::e9bb464f-07a9-4736-be9d-119889217723" providerId="AD"/>
      </p:ext>
    </p:extLst>
  </p:cmAuthor>
  <p:cmAuthor id="5" name="Jacqueline Melville" initials="JM" lastIdx="8" clrIdx="4">
    <p:extLst>
      <p:ext uri="{19B8F6BF-5375-455C-9EA6-DF929625EA0E}">
        <p15:presenceInfo xmlns:p15="http://schemas.microsoft.com/office/powerpoint/2012/main" userId="S-1-5-21-664342396-1520592568-226259266-128763" providerId="AD"/>
      </p:ext>
    </p:extLst>
  </p:cmAuthor>
  <p:cmAuthor id="6" name="Sarah Bragg" initials="SB" lastIdx="52" clrIdx="5">
    <p:extLst>
      <p:ext uri="{19B8F6BF-5375-455C-9EA6-DF929625EA0E}">
        <p15:presenceInfo xmlns:p15="http://schemas.microsoft.com/office/powerpoint/2012/main" userId="Sarah Bragg" providerId="None"/>
      </p:ext>
    </p:extLst>
  </p:cmAuthor>
  <p:cmAuthor id="7" name="Jacqueline Melville" initials="JM [2]" lastIdx="41" clrIdx="6">
    <p:extLst>
      <p:ext uri="{19B8F6BF-5375-455C-9EA6-DF929625EA0E}">
        <p15:presenceInfo xmlns:p15="http://schemas.microsoft.com/office/powerpoint/2012/main" userId="S::jacqui.melville@nss.nhs.scot::fbd00488-52a8-408e-936a-f0c8a508c95b" providerId="AD"/>
      </p:ext>
    </p:extLst>
  </p:cmAuthor>
  <p:cmAuthor id="8" name="Nicola McKaveney" initials="NM" lastIdx="1" clrIdx="7">
    <p:extLst>
      <p:ext uri="{19B8F6BF-5375-455C-9EA6-DF929625EA0E}">
        <p15:presenceInfo xmlns:p15="http://schemas.microsoft.com/office/powerpoint/2012/main" userId="S-1-5-21-664342396-1520592568-226259266-167837" providerId="AD"/>
      </p:ext>
    </p:extLst>
  </p:cmAuthor>
  <p:cmAuthor id="9" name="Cairns, Catriona" initials="CC" lastIdx="69" clrIdx="8">
    <p:extLst>
      <p:ext uri="{19B8F6BF-5375-455C-9EA6-DF929625EA0E}">
        <p15:presenceInfo xmlns:p15="http://schemas.microsoft.com/office/powerpoint/2012/main" userId="S::Catriona.Cairns@kpmg.co.uk::eb3a156c-80fb-435e-a481-e1a8c49ea8b8" providerId="AD"/>
      </p:ext>
    </p:extLst>
  </p:cmAuthor>
  <p:cmAuthor id="10" name="Lynn Hunter" initials="LH" lastIdx="40" clrIdx="9">
    <p:extLst>
      <p:ext uri="{19B8F6BF-5375-455C-9EA6-DF929625EA0E}">
        <p15:presenceInfo xmlns:p15="http://schemas.microsoft.com/office/powerpoint/2012/main" userId="S::lynn.hunter2@nss.nhs.scot::5b15112d-3956-409d-a12d-548cfea7ed53" providerId="AD"/>
      </p:ext>
    </p:extLst>
  </p:cmAuthor>
  <p:cmAuthor id="11" name="Cairns, Catriona" initials="CC [2]" lastIdx="3" clrIdx="10">
    <p:extLst>
      <p:ext uri="{19B8F6BF-5375-455C-9EA6-DF929625EA0E}">
        <p15:presenceInfo xmlns:p15="http://schemas.microsoft.com/office/powerpoint/2012/main" userId="S::catriona.cairns_kpmg.co.uk#ext#@scottish.onmicrosoft.com::77a47372-d0bd-4095-8a79-78dd72de334a" providerId="AD"/>
      </p:ext>
    </p:extLst>
  </p:cmAuthor>
  <p:cmAuthor id="12" name="Lynn Hunter" initials="LH [2]" lastIdx="5" clrIdx="11">
    <p:extLst>
      <p:ext uri="{19B8F6BF-5375-455C-9EA6-DF929625EA0E}">
        <p15:presenceInfo xmlns:p15="http://schemas.microsoft.com/office/powerpoint/2012/main" userId="S-1-5-21-664342396-1520592568-226259266-48965" providerId="AD"/>
      </p:ext>
    </p:extLst>
  </p:cmAuthor>
  <p:cmAuthor id="13" name="Prabhakar, Bhanu" initials="PB" lastIdx="43" clrIdx="12">
    <p:extLst>
      <p:ext uri="{19B8F6BF-5375-455C-9EA6-DF929625EA0E}">
        <p15:presenceInfo xmlns:p15="http://schemas.microsoft.com/office/powerpoint/2012/main" userId="S::Bhanu.Prabhakar@kpmg.co.uk::21a29430-c825-48b2-9f69-7f8453838c68" providerId="AD"/>
      </p:ext>
    </p:extLst>
  </p:cmAuthor>
  <p:cmAuthor id="14" name="Grace O'Neill" initials="GO" lastIdx="1" clrIdx="13">
    <p:extLst>
      <p:ext uri="{19B8F6BF-5375-455C-9EA6-DF929625EA0E}">
        <p15:presenceInfo xmlns:p15="http://schemas.microsoft.com/office/powerpoint/2012/main" userId="S::grace.oneill2@nss.nhs.scot::f0d80770-b9b9-4e91-b606-46450a7bccd2" providerId="AD"/>
      </p:ext>
    </p:extLst>
  </p:cmAuthor>
  <p:cmAuthor id="15" name="Hunter L (Lynn)" initials="HL(" lastIdx="18" clrIdx="14">
    <p:extLst>
      <p:ext uri="{19B8F6BF-5375-455C-9EA6-DF929625EA0E}">
        <p15:presenceInfo xmlns:p15="http://schemas.microsoft.com/office/powerpoint/2012/main" userId="S-1-5-21-765483983-692928010-316617838-41107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EB8"/>
    <a:srgbClr val="00A0E4"/>
    <a:srgbClr val="0070C0"/>
    <a:srgbClr val="000000"/>
    <a:srgbClr val="262673"/>
    <a:srgbClr val="D9D9FF"/>
    <a:srgbClr val="002392"/>
    <a:srgbClr val="FFFFFF"/>
    <a:srgbClr val="F2F2F2"/>
    <a:srgbClr val="F0F0F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2792" autoAdjust="0"/>
  </p:normalViewPr>
  <p:slideViewPr>
    <p:cSldViewPr snapToGrid="0">
      <p:cViewPr varScale="1">
        <p:scale>
          <a:sx n="39" d="100"/>
          <a:sy n="39" d="100"/>
        </p:scale>
        <p:origin x="1708" y="32"/>
      </p:cViewPr>
      <p:guideLst>
        <p:guide orient="horz" pos="2863"/>
        <p:guide pos="3788"/>
        <p:guide orient="horz" pos="709"/>
        <p:guide orient="horz" pos="5426"/>
        <p:guide pos="113"/>
        <p:guide orient="horz" pos="913"/>
        <p:guide pos="3787"/>
        <p:guide pos="746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slide" Target="slides/slide15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2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viewProps" Target="viewProps.xml"/><Relationship Id="rId40" Type="http://schemas.microsoft.com/office/2018/10/relationships/authors" Target="authors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presProps" Target="presProp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customXml" Target="../customXml/item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704282-43EE-448D-974A-6FF20608B98B}" type="datetimeFigureOut">
              <a:rPr lang="en-GB" smtClean="0"/>
              <a:t>10/03/2026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7CD3E0-89FD-4B6E-A0DE-D129009E0F6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62099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7CD3E0-89FD-4B6E-A0DE-D129009E0F6F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215732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7CD3E0-89FD-4B6E-A0DE-D129009E0F6F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6060311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7CD3E0-89FD-4B6E-A0DE-D129009E0F6F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127070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7CD3E0-89FD-4B6E-A0DE-D129009E0F6F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832874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EB385227-BF88-CC55-8069-88A388ECF7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xmlns="" id="{2429EA11-4140-4BBF-6B80-63D377F4BF3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xmlns="" id="{D636B458-32D4-0B14-B25B-A70D1E590D3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68A082C8-AD1D-9FD5-6BB8-6184DEC2B4B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7CD3E0-89FD-4B6E-A0DE-D129009E0F6F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92654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7CD3E0-89FD-4B6E-A0DE-D129009E0F6F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56258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52F13FF1-91EC-40C9-F97C-18D4A71F56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xmlns="" id="{7052DF7A-251B-9720-B09F-956D81C1DE3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xmlns="" id="{9051C94B-E308-8583-34AB-6AA3BF0FFA8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EB3CDDD3-0112-0A21-289F-1743A22F098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7CD3E0-89FD-4B6E-A0DE-D129009E0F6F}" type="slidenum">
              <a:rPr lang="en-GB" smtClean="0"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282227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7CD3E0-89FD-4B6E-A0DE-D129009E0F6F}" type="slidenum">
              <a:rPr lang="en-GB" smtClean="0"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957090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CB6BAA6E-4DB3-0367-B933-2481BF5F0D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xmlns="" id="{9741569E-7E90-7D23-585D-0D292D142C5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xmlns="" id="{4EA0B835-4750-F3AF-489B-4822239CE52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FFD9398E-679E-992C-A7FC-7C3B5A77968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7CD3E0-89FD-4B6E-A0DE-D129009E0F6F}" type="slidenum">
              <a:rPr lang="en-GB" smtClean="0"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584168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7CD3E0-89FD-4B6E-A0DE-D129009E0F6F}" type="slidenum">
              <a:rPr lang="en-GB" smtClean="0"/>
              <a:t>23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024280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7CD3E0-89FD-4B6E-A0DE-D129009E0F6F}" type="slidenum">
              <a:rPr lang="en-GB" smtClean="0"/>
              <a:t>24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811986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7CD3E0-89FD-4B6E-A0DE-D129009E0F6F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806213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7CD3E0-89FD-4B6E-A0DE-D129009E0F6F}" type="slidenum">
              <a:rPr lang="en-GB" smtClean="0"/>
              <a:t>25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0760196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C56C5FB1-5FE0-4DA6-95D8-CF5A006237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xmlns="" id="{084E5F2B-CED7-7F02-2153-88DA8AA71A5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xmlns="" id="{03C00BCB-BD1D-38F3-BE53-BB023A39CA2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C19DEB2F-28A2-809F-B1CF-1FE65BA0155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7CD3E0-89FD-4B6E-A0DE-D129009E0F6F}" type="slidenum">
              <a:rPr lang="en-GB" smtClean="0"/>
              <a:t>26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652837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7CD3E0-89FD-4B6E-A0DE-D129009E0F6F}" type="slidenum">
              <a:rPr lang="en-GB" smtClean="0"/>
              <a:t>27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769770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7CD3E0-89FD-4B6E-A0DE-D129009E0F6F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90487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7CD3E0-89FD-4B6E-A0DE-D129009E0F6F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54026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7CD3E0-89FD-4B6E-A0DE-D129009E0F6F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228259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226C3FC0-DC4D-340F-7C78-98F2AF7990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xmlns="" id="{77BA0CE6-73F9-C5D2-1B6B-624A1C0D483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xmlns="" id="{50113464-7EC7-B28E-3E37-FAFEF9FBFAF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CE86B843-5665-2EF4-D1C7-B1E86D26C04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7CD3E0-89FD-4B6E-A0DE-D129009E0F6F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73630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7CD3E0-89FD-4B6E-A0DE-D129009E0F6F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701731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7CD3E0-89FD-4B6E-A0DE-D129009E0F6F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937588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7CD3E0-89FD-4B6E-A0DE-D129009E0F6F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8788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8.png"/><Relationship Id="rId18" Type="http://schemas.openxmlformats.org/officeDocument/2006/relationships/image" Target="../media/image17.svg"/><Relationship Id="rId3" Type="http://schemas.openxmlformats.org/officeDocument/2006/relationships/image" Target="../media/image5.svg"/><Relationship Id="rId7" Type="http://schemas.openxmlformats.org/officeDocument/2006/relationships/image" Target="../media/image9.svg"/><Relationship Id="rId12" Type="http://schemas.openxmlformats.org/officeDocument/2006/relationships/slide" Target="../slides/slide1.xml"/><Relationship Id="rId17" Type="http://schemas.openxmlformats.org/officeDocument/2006/relationships/image" Target="../media/image10.png"/><Relationship Id="rId2" Type="http://schemas.openxmlformats.org/officeDocument/2006/relationships/image" Target="../media/image3.png"/><Relationship Id="rId16" Type="http://schemas.openxmlformats.org/officeDocument/2006/relationships/image" Target="../media/image31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23.svg"/><Relationship Id="rId5" Type="http://schemas.openxmlformats.org/officeDocument/2006/relationships/image" Target="../media/image7.svg"/><Relationship Id="rId15" Type="http://schemas.openxmlformats.org/officeDocument/2006/relationships/image" Target="../media/image18.png"/><Relationship Id="rId10" Type="http://schemas.openxmlformats.org/officeDocument/2006/relationships/image" Target="../media/image14.png"/><Relationship Id="rId19" Type="http://schemas.openxmlformats.org/officeDocument/2006/relationships/image" Target="../media/image12.png"/><Relationship Id="rId4" Type="http://schemas.openxmlformats.org/officeDocument/2006/relationships/image" Target="../media/image4.png"/><Relationship Id="rId9" Type="http://schemas.openxmlformats.org/officeDocument/2006/relationships/image" Target="../media/image11.svg"/><Relationship Id="rId14" Type="http://schemas.openxmlformats.org/officeDocument/2006/relationships/image" Target="../media/image13.svg"/></Relationships>
</file>

<file path=ppt/slideLayouts/_rels/slideLayout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23.svg"/><Relationship Id="rId3" Type="http://schemas.openxmlformats.org/officeDocument/2006/relationships/image" Target="../media/image5.svg"/><Relationship Id="rId7" Type="http://schemas.openxmlformats.org/officeDocument/2006/relationships/image" Target="../media/image9.svg"/><Relationship Id="rId12" Type="http://schemas.openxmlformats.org/officeDocument/2006/relationships/image" Target="../media/image14.png"/><Relationship Id="rId17" Type="http://schemas.openxmlformats.org/officeDocument/2006/relationships/image" Target="../media/image12.png"/><Relationship Id="rId2" Type="http://schemas.openxmlformats.org/officeDocument/2006/relationships/image" Target="../media/image3.png"/><Relationship Id="rId16" Type="http://schemas.openxmlformats.org/officeDocument/2006/relationships/image" Target="../media/image13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1.svg"/><Relationship Id="rId5" Type="http://schemas.openxmlformats.org/officeDocument/2006/relationships/image" Target="../media/image7.svg"/><Relationship Id="rId15" Type="http://schemas.openxmlformats.org/officeDocument/2006/relationships/image" Target="../media/image8.png"/><Relationship Id="rId10" Type="http://schemas.openxmlformats.org/officeDocument/2006/relationships/image" Target="../media/image6.png"/><Relationship Id="rId4" Type="http://schemas.openxmlformats.org/officeDocument/2006/relationships/image" Target="../media/image4.png"/><Relationship Id="rId9" Type="http://schemas.openxmlformats.org/officeDocument/2006/relationships/image" Target="../media/image15.svg"/><Relationship Id="rId14" Type="http://schemas.openxmlformats.org/officeDocument/2006/relationships/slide" Target="../slides/slide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3.svg"/><Relationship Id="rId3" Type="http://schemas.openxmlformats.org/officeDocument/2006/relationships/image" Target="../media/image5.svg"/><Relationship Id="rId7" Type="http://schemas.openxmlformats.org/officeDocument/2006/relationships/image" Target="../media/image9.svg"/><Relationship Id="rId12" Type="http://schemas.openxmlformats.org/officeDocument/2006/relationships/image" Target="../media/image8.png"/><Relationship Id="rId17" Type="http://schemas.openxmlformats.org/officeDocument/2006/relationships/image" Target="../media/image17.svg"/><Relationship Id="rId2" Type="http://schemas.openxmlformats.org/officeDocument/2006/relationships/image" Target="../media/image3.png"/><Relationship Id="rId16" Type="http://schemas.openxmlformats.org/officeDocument/2006/relationships/image" Target="../media/image10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5.png"/><Relationship Id="rId11" Type="http://schemas.openxmlformats.org/officeDocument/2006/relationships/image" Target="../media/image23.svg"/><Relationship Id="rId5" Type="http://schemas.openxmlformats.org/officeDocument/2006/relationships/image" Target="../media/image34.svg"/><Relationship Id="rId15" Type="http://schemas.openxmlformats.org/officeDocument/2006/relationships/image" Target="../media/image15.svg"/><Relationship Id="rId10" Type="http://schemas.openxmlformats.org/officeDocument/2006/relationships/image" Target="../media/image14.png"/><Relationship Id="rId4" Type="http://schemas.openxmlformats.org/officeDocument/2006/relationships/image" Target="../media/image20.png"/><Relationship Id="rId9" Type="http://schemas.openxmlformats.org/officeDocument/2006/relationships/image" Target="../media/image11.svg"/><Relationship Id="rId14" Type="http://schemas.openxmlformats.org/officeDocument/2006/relationships/image" Target="../media/image9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slide" Target="../slides/slide1.xml"/><Relationship Id="rId18" Type="http://schemas.openxmlformats.org/officeDocument/2006/relationships/image" Target="../media/image10.png"/><Relationship Id="rId3" Type="http://schemas.openxmlformats.org/officeDocument/2006/relationships/image" Target="../media/image3.svg"/><Relationship Id="rId21" Type="http://schemas.openxmlformats.org/officeDocument/2006/relationships/image" Target="../media/image11.png"/><Relationship Id="rId7" Type="http://schemas.openxmlformats.org/officeDocument/2006/relationships/image" Target="../media/image7.svg"/><Relationship Id="rId12" Type="http://schemas.openxmlformats.org/officeDocument/2006/relationships/image" Target="../media/image7.png"/><Relationship Id="rId17" Type="http://schemas.openxmlformats.org/officeDocument/2006/relationships/image" Target="../media/image15.svg"/><Relationship Id="rId2" Type="http://schemas.openxmlformats.org/officeDocument/2006/relationships/image" Target="../media/image2.png"/><Relationship Id="rId16" Type="http://schemas.openxmlformats.org/officeDocument/2006/relationships/image" Target="../media/image9.png"/><Relationship Id="rId20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11" Type="http://schemas.openxmlformats.org/officeDocument/2006/relationships/image" Target="../media/image11.svg"/><Relationship Id="rId5" Type="http://schemas.openxmlformats.org/officeDocument/2006/relationships/image" Target="../media/image5.svg"/><Relationship Id="rId15" Type="http://schemas.openxmlformats.org/officeDocument/2006/relationships/image" Target="../media/image13.svg"/><Relationship Id="rId10" Type="http://schemas.openxmlformats.org/officeDocument/2006/relationships/image" Target="../media/image6.png"/><Relationship Id="rId19" Type="http://schemas.openxmlformats.org/officeDocument/2006/relationships/image" Target="../media/image17.svg"/><Relationship Id="rId4" Type="http://schemas.openxmlformats.org/officeDocument/2006/relationships/image" Target="../media/image3.png"/><Relationship Id="rId9" Type="http://schemas.openxmlformats.org/officeDocument/2006/relationships/image" Target="../media/image9.svg"/><Relationship Id="rId14" Type="http://schemas.openxmlformats.org/officeDocument/2006/relationships/image" Target="../media/image8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8.png"/><Relationship Id="rId18" Type="http://schemas.openxmlformats.org/officeDocument/2006/relationships/image" Target="../media/image17.svg"/><Relationship Id="rId3" Type="http://schemas.openxmlformats.org/officeDocument/2006/relationships/image" Target="../media/image5.svg"/><Relationship Id="rId7" Type="http://schemas.openxmlformats.org/officeDocument/2006/relationships/image" Target="../media/image9.svg"/><Relationship Id="rId12" Type="http://schemas.openxmlformats.org/officeDocument/2006/relationships/slide" Target="../slides/slide1.xml"/><Relationship Id="rId17" Type="http://schemas.openxmlformats.org/officeDocument/2006/relationships/image" Target="../media/image10.png"/><Relationship Id="rId2" Type="http://schemas.openxmlformats.org/officeDocument/2006/relationships/image" Target="../media/image3.png"/><Relationship Id="rId16" Type="http://schemas.openxmlformats.org/officeDocument/2006/relationships/image" Target="../media/image15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3.svg"/><Relationship Id="rId5" Type="http://schemas.openxmlformats.org/officeDocument/2006/relationships/image" Target="../media/image7.svg"/><Relationship Id="rId15" Type="http://schemas.openxmlformats.org/officeDocument/2006/relationships/image" Target="../media/image9.png"/><Relationship Id="rId10" Type="http://schemas.openxmlformats.org/officeDocument/2006/relationships/image" Target="../media/image7.png"/><Relationship Id="rId19" Type="http://schemas.openxmlformats.org/officeDocument/2006/relationships/image" Target="../media/image12.png"/><Relationship Id="rId4" Type="http://schemas.openxmlformats.org/officeDocument/2006/relationships/image" Target="../media/image4.png"/><Relationship Id="rId9" Type="http://schemas.openxmlformats.org/officeDocument/2006/relationships/image" Target="../media/image11.svg"/><Relationship Id="rId14" Type="http://schemas.openxmlformats.org/officeDocument/2006/relationships/image" Target="../media/image13.svg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8.png"/><Relationship Id="rId18" Type="http://schemas.openxmlformats.org/officeDocument/2006/relationships/image" Target="../media/image17.svg"/><Relationship Id="rId3" Type="http://schemas.openxmlformats.org/officeDocument/2006/relationships/image" Target="../media/image21.svg"/><Relationship Id="rId7" Type="http://schemas.openxmlformats.org/officeDocument/2006/relationships/image" Target="../media/image9.svg"/><Relationship Id="rId12" Type="http://schemas.openxmlformats.org/officeDocument/2006/relationships/slide" Target="../slides/slide1.xml"/><Relationship Id="rId17" Type="http://schemas.openxmlformats.org/officeDocument/2006/relationships/image" Target="../media/image10.png"/><Relationship Id="rId2" Type="http://schemas.openxmlformats.org/officeDocument/2006/relationships/image" Target="../media/image13.png"/><Relationship Id="rId16" Type="http://schemas.openxmlformats.org/officeDocument/2006/relationships/image" Target="../media/image15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23.svg"/><Relationship Id="rId5" Type="http://schemas.openxmlformats.org/officeDocument/2006/relationships/image" Target="../media/image7.svg"/><Relationship Id="rId15" Type="http://schemas.openxmlformats.org/officeDocument/2006/relationships/image" Target="../media/image9.png"/><Relationship Id="rId10" Type="http://schemas.openxmlformats.org/officeDocument/2006/relationships/image" Target="../media/image14.png"/><Relationship Id="rId19" Type="http://schemas.openxmlformats.org/officeDocument/2006/relationships/image" Target="../media/image12.png"/><Relationship Id="rId4" Type="http://schemas.openxmlformats.org/officeDocument/2006/relationships/image" Target="../media/image4.png"/><Relationship Id="rId9" Type="http://schemas.openxmlformats.org/officeDocument/2006/relationships/image" Target="../media/image11.svg"/><Relationship Id="rId14" Type="http://schemas.openxmlformats.org/officeDocument/2006/relationships/image" Target="../media/image13.svg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8.png"/><Relationship Id="rId18" Type="http://schemas.openxmlformats.org/officeDocument/2006/relationships/image" Target="../media/image17.svg"/><Relationship Id="rId3" Type="http://schemas.openxmlformats.org/officeDocument/2006/relationships/image" Target="../media/image5.svg"/><Relationship Id="rId7" Type="http://schemas.openxmlformats.org/officeDocument/2006/relationships/image" Target="../media/image25.svg"/><Relationship Id="rId12" Type="http://schemas.openxmlformats.org/officeDocument/2006/relationships/slide" Target="../slides/slide1.xml"/><Relationship Id="rId17" Type="http://schemas.openxmlformats.org/officeDocument/2006/relationships/image" Target="../media/image10.png"/><Relationship Id="rId2" Type="http://schemas.openxmlformats.org/officeDocument/2006/relationships/image" Target="../media/image3.png"/><Relationship Id="rId16" Type="http://schemas.openxmlformats.org/officeDocument/2006/relationships/image" Target="../media/image15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5.png"/><Relationship Id="rId11" Type="http://schemas.openxmlformats.org/officeDocument/2006/relationships/image" Target="../media/image23.svg"/><Relationship Id="rId5" Type="http://schemas.openxmlformats.org/officeDocument/2006/relationships/image" Target="../media/image7.svg"/><Relationship Id="rId15" Type="http://schemas.openxmlformats.org/officeDocument/2006/relationships/image" Target="../media/image9.png"/><Relationship Id="rId10" Type="http://schemas.openxmlformats.org/officeDocument/2006/relationships/image" Target="../media/image14.png"/><Relationship Id="rId19" Type="http://schemas.openxmlformats.org/officeDocument/2006/relationships/image" Target="../media/image12.png"/><Relationship Id="rId4" Type="http://schemas.openxmlformats.org/officeDocument/2006/relationships/image" Target="../media/image4.png"/><Relationship Id="rId9" Type="http://schemas.openxmlformats.org/officeDocument/2006/relationships/image" Target="../media/image11.svg"/><Relationship Id="rId14" Type="http://schemas.openxmlformats.org/officeDocument/2006/relationships/image" Target="../media/image13.svg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8.png"/><Relationship Id="rId18" Type="http://schemas.openxmlformats.org/officeDocument/2006/relationships/image" Target="../media/image17.svg"/><Relationship Id="rId3" Type="http://schemas.openxmlformats.org/officeDocument/2006/relationships/image" Target="../media/image5.svg"/><Relationship Id="rId7" Type="http://schemas.openxmlformats.org/officeDocument/2006/relationships/image" Target="../media/image9.svg"/><Relationship Id="rId12" Type="http://schemas.openxmlformats.org/officeDocument/2006/relationships/slide" Target="../slides/slide1.xml"/><Relationship Id="rId17" Type="http://schemas.openxmlformats.org/officeDocument/2006/relationships/image" Target="../media/image10.png"/><Relationship Id="rId2" Type="http://schemas.openxmlformats.org/officeDocument/2006/relationships/image" Target="../media/image3.png"/><Relationship Id="rId16" Type="http://schemas.openxmlformats.org/officeDocument/2006/relationships/image" Target="../media/image15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23.svg"/><Relationship Id="rId5" Type="http://schemas.openxmlformats.org/officeDocument/2006/relationships/image" Target="../media/image7.svg"/><Relationship Id="rId15" Type="http://schemas.openxmlformats.org/officeDocument/2006/relationships/image" Target="../media/image9.png"/><Relationship Id="rId10" Type="http://schemas.openxmlformats.org/officeDocument/2006/relationships/image" Target="../media/image14.png"/><Relationship Id="rId19" Type="http://schemas.openxmlformats.org/officeDocument/2006/relationships/image" Target="../media/image12.png"/><Relationship Id="rId4" Type="http://schemas.openxmlformats.org/officeDocument/2006/relationships/image" Target="../media/image4.png"/><Relationship Id="rId9" Type="http://schemas.openxmlformats.org/officeDocument/2006/relationships/image" Target="../media/image27.svg"/><Relationship Id="rId14" Type="http://schemas.openxmlformats.org/officeDocument/2006/relationships/image" Target="../media/image13.svg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8.png"/><Relationship Id="rId18" Type="http://schemas.openxmlformats.org/officeDocument/2006/relationships/image" Target="../media/image29.svg"/><Relationship Id="rId3" Type="http://schemas.openxmlformats.org/officeDocument/2006/relationships/image" Target="../media/image5.svg"/><Relationship Id="rId7" Type="http://schemas.openxmlformats.org/officeDocument/2006/relationships/image" Target="../media/image9.svg"/><Relationship Id="rId12" Type="http://schemas.openxmlformats.org/officeDocument/2006/relationships/slide" Target="../slides/slide1.xml"/><Relationship Id="rId17" Type="http://schemas.openxmlformats.org/officeDocument/2006/relationships/image" Target="../media/image17.png"/><Relationship Id="rId2" Type="http://schemas.openxmlformats.org/officeDocument/2006/relationships/image" Target="../media/image3.png"/><Relationship Id="rId16" Type="http://schemas.openxmlformats.org/officeDocument/2006/relationships/image" Target="../media/image15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23.svg"/><Relationship Id="rId5" Type="http://schemas.openxmlformats.org/officeDocument/2006/relationships/image" Target="../media/image7.svg"/><Relationship Id="rId15" Type="http://schemas.openxmlformats.org/officeDocument/2006/relationships/image" Target="../media/image9.png"/><Relationship Id="rId10" Type="http://schemas.openxmlformats.org/officeDocument/2006/relationships/image" Target="../media/image14.png"/><Relationship Id="rId19" Type="http://schemas.openxmlformats.org/officeDocument/2006/relationships/image" Target="../media/image12.png"/><Relationship Id="rId4" Type="http://schemas.openxmlformats.org/officeDocument/2006/relationships/image" Target="../media/image4.png"/><Relationship Id="rId9" Type="http://schemas.openxmlformats.org/officeDocument/2006/relationships/image" Target="../media/image11.svg"/><Relationship Id="rId14" Type="http://schemas.openxmlformats.org/officeDocument/2006/relationships/image" Target="../media/image13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_Customer-Journe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AADE5ED2-E716-EE48-9A51-6D623A56DBDF}"/>
              </a:ext>
            </a:extLst>
          </p:cNvPr>
          <p:cNvSpPr/>
          <p:nvPr userDrawn="1"/>
        </p:nvSpPr>
        <p:spPr>
          <a:xfrm>
            <a:off x="1" y="-49436"/>
            <a:ext cx="12025313" cy="5581556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1002"/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xmlns="" id="{177D45BF-2B94-DF45-916F-1FAA13E5827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90794" y="3951852"/>
            <a:ext cx="5837197" cy="1092098"/>
          </a:xfrm>
        </p:spPr>
        <p:txBody>
          <a:bodyPr/>
          <a:lstStyle>
            <a:lvl1pPr marL="0" indent="0">
              <a:buNone/>
              <a:defRPr sz="3600" b="1">
                <a:solidFill>
                  <a:schemeClr val="bg1"/>
                </a:solidFill>
              </a:defRPr>
            </a:lvl1pPr>
            <a:lvl2pPr>
              <a:defRPr sz="2004" b="1">
                <a:solidFill>
                  <a:schemeClr val="bg1"/>
                </a:solidFill>
              </a:defRPr>
            </a:lvl2pPr>
            <a:lvl3pPr>
              <a:defRPr sz="2004" b="1">
                <a:solidFill>
                  <a:schemeClr val="bg1"/>
                </a:solidFill>
              </a:defRPr>
            </a:lvl3pPr>
            <a:lvl4pPr>
              <a:defRPr sz="2004" b="1">
                <a:solidFill>
                  <a:schemeClr val="bg1"/>
                </a:solidFill>
              </a:defRPr>
            </a:lvl4pPr>
            <a:lvl5pPr>
              <a:defRPr sz="2004"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29" name="Picture 2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90794" y="5964691"/>
            <a:ext cx="3543159" cy="1319056"/>
          </a:xfrm>
          <a:prstGeom prst="rect">
            <a:avLst/>
          </a:prstGeom>
        </p:spPr>
      </p:pic>
      <p:sp>
        <p:nvSpPr>
          <p:cNvPr id="41" name="TextBox 40">
            <a:extLst>
              <a:ext uri="{FF2B5EF4-FFF2-40B4-BE49-F238E27FC236}">
                <a16:creationId xmlns:a16="http://schemas.microsoft.com/office/drawing/2014/main" xmlns="" id="{D9EF2B0D-3133-8644-8A32-FA9117108396}"/>
              </a:ext>
            </a:extLst>
          </p:cNvPr>
          <p:cNvSpPr txBox="1"/>
          <p:nvPr userDrawn="1"/>
        </p:nvSpPr>
        <p:spPr>
          <a:xfrm>
            <a:off x="10046824" y="8634420"/>
            <a:ext cx="1716219" cy="21544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defTabSz="469790">
              <a:defRPr/>
            </a:pPr>
            <a:r>
              <a:rPr lang="en-GB" sz="800">
                <a:solidFill>
                  <a:srgbClr val="000000"/>
                </a:solidFill>
                <a:latin typeface="Arial"/>
              </a:rPr>
              <a:t>DRAFT | OFFICIAL - SENSITIVE</a:t>
            </a:r>
          </a:p>
        </p:txBody>
      </p:sp>
      <p:sp>
        <p:nvSpPr>
          <p:cNvPr id="2" name="AutoShape 2" descr="data:image/svg+xml;charset=utf8,%20%3Csvg%20width%3D'45'%20height%3D'45'%20xmlns%3D'http%3A%2F%2Fwww.w3.org%2F2000%2Fsvg'%20xmlns%3Axlink%3D'http%3A%2F%2Fwww.w3.org%2F1999%2Fxlink'%20overflow%3D'hidden'%3E%3Cdefs%3E%3CclipPath%20id%3D'clip0'%3E%3Cpath%20d%3D'M0%200%2045%200%2045%2045%200%2045Z'%20fill-rule%3D'evenodd'%20clip-rule%3D'evenodd'%2F%3E%3C%2FclipPath%3E%3C%2Fdefs%3E%3Cg%20clip-path%3D'url(%23clip0)'%3E%3Cpath%20d%3D'M32.0455%206.13635%2036.1324%206.13635C37.2665%206.13635%2038.1819%207.04807%2038.1819%208.1861L38.1819%2042.9502C38.1819%2044.0819%2037.2641%2045%2036.1331%2045L8.86703%2045C7.73318%2045%206.81824%2044.0882%206.81824%2042.9502L6.81824%208.1861C6.81824%207.05197%207.73004%206.13635%208.86771%206.13635L12.9546%206.13635%2012.9546%204.77274C12.9546%203.64175%2013.8657%202.72726%2014.9987%202.72726L18.6021%202.72726C18.7393%202.39395%2018.9426%202.01602%2019.2273%201.63638%2019.9879%200.622223%2021.0768%200%2022.5%200%2023.9233%200%2025.0122%200.622223%2025.7728%201.63638%2026.0575%202.01602%2026.2608%202.39395%2026.398%202.72726L30.0013%202.72726C31.1318%202.72726%2032.0455%203.63934%2032.0455%204.77274L32.0455%206.13635ZM14.3182%204.77274%2014.3182%208.86505C14.3182%209.23941%2014.6237%209.54544%2014.998%209.54544L30.0021%209.54544C30.3771%209.54544%2030.6819%209.24063%2030.6819%208.86505L30.6819%204.77274C30.6819%204.39301%2030.3792%204.09091%2030.0013%204.09091L25.9091%204.09091C25.5963%204.09091%2025.3235%203.87796%2025.2477%203.57446%2025.2342%203.52057%2025.1966%203.40344%2025.1306%203.24521%2025.018%202.97491%2024.8691%202.70422%2024.6819%202.45453%2024.1641%201.76413%2023.4632%201.36365%2022.5%201.36365%2021.5369%201.36365%2020.836%201.76413%2020.3182%202.45453%2020.131%202.70422%2019.9821%202.97491%2019.8694%203.24521%2019.8035%203.40344%2019.7659%203.52057%2019.7524%203.57446%2019.6765%203.87796%2019.4038%204.09091%2019.0909%204.09091L14.9987%204.09091C14.62%204.09091%2014.3182%204.39374%2014.3182%204.77274ZM12.9546%207.5%208.86771%207.5C8.48444%207.5%208.18185%207.80383%208.18185%208.1861L8.18185%2042.9502C8.18185%2043.334%208.48526%2043.6364%208.86703%2043.6364L36.1331%2043.6364C36.5109%2043.6364%2036.8182%2043.3289%2036.8182%2042.9502L36.8182%208.1861C36.8182%207.80243%2036.5146%207.5%2036.1324%207.5L32.0455%207.5%2032.0455%208.86505C32.0455%209.99371%2031.1302%2010.9091%2030.0021%2010.9091L14.998%2010.9091C13.8701%2010.9091%2012.9546%209.99197%2012.9546%208.86505L12.9546%207.5ZM31.3603%2034.0909C31.7369%2034.0909%2032.0421%2034.3961%2032.0421%2034.7727%2032.0421%2035.1493%2031.7369%2035.4545%2031.3603%2035.4545L22.5034%2035.4545C22.1268%2035.4545%2021.8216%2035.1493%2021.8216%2034.7727%2021.8216%2034.3961%2022.1268%2034.0909%2022.5034%2034.0909L31.3603%2034.0909ZM31.357%2017.7273C31.7335%2017.7273%2032.0388%2018.0325%2032.0388%2018.4091%2032.0388%2018.7856%2031.7335%2019.0909%2031.357%2019.0909L22.5%2019.0909C22.1235%2019.0909%2021.8182%2018.7856%2021.8182%2018.4091%2021.8182%2018.0325%2022.1235%2017.7273%2022.5%2017.7273L31.357%2017.7273ZM31.3603%2025.9091C31.7369%2025.9091%2032.0421%2026.2143%2032.0421%2026.5909%2032.0421%2026.9675%2031.7369%2027.2727%2031.3603%2027.2727L22.5034%2027.2727C22.1268%2027.2727%2021.8216%2026.9675%2021.8216%2026.5909%2021.8216%2026.2143%2022.1268%2025.9091%2022.5034%2025.9091L31.3603%2025.9091ZM14.1185%2017.927%2015%2018.8085%2017.2452%2016.5634C17.5114%2016.2971%2017.9432%2016.2971%2018.2094%2016.5634%2018.4757%2016.8296%2018.4757%2017.2613%2018.2094%2017.5276L15.4821%2020.2548C15.2159%2020.5211%2014.7842%2020.5211%2014.5179%2020.2548L13.1543%2018.8912C12.888%2018.6249%2012.888%2018.1932%2013.1543%2017.927%2013.4206%2017.6607%2013.8523%2017.6607%2014.1185%2017.927ZM14.1185%2026.1088%2015%2026.9903%2017.2452%2024.7451C17.5114%2024.4789%2017.9432%2024.4789%2018.2094%2024.7451%2018.4757%2025.0114%2018.4757%2025.4431%2018.2094%2025.7094L15.4821%2028.4366C15.2159%2028.7029%2014.7842%2028.7029%2014.5179%2028.4366L13.1543%2027.073C12.888%2026.8068%2012.888%2026.375%2013.1543%2026.1088%2013.4206%2025.8425%2013.8523%2025.8425%2014.1185%2026.1088ZM14.1185%2034.2906%2015%2035.1721%2017.2452%2032.927C17.5114%2032.6607%2017.9432%2032.6607%2018.2094%2032.927%2018.4757%2033.1932%2018.4757%2033.6249%2018.2094%2033.8912L15.4821%2036.6184C15.2159%2036.8847%2014.7842%2036.8847%2014.5179%2036.6184L13.1543%2035.2548C12.888%2034.9886%2012.888%2034.5569%2013.1543%2034.2906%2013.4206%2034.0243%2013.8523%2034.0243%2014.1185%2034.2906Z'%20fill-rule%3D'evenodd'%2F%3E%3C%2Fg%3E%3C%2Fsvg%3E"/>
          <p:cNvSpPr>
            <a:spLocks noChangeAspect="1" noChangeArrowheads="1"/>
          </p:cNvSpPr>
          <p:nvPr userDrawn="1"/>
        </p:nvSpPr>
        <p:spPr bwMode="auto">
          <a:xfrm>
            <a:off x="212724" y="-144463"/>
            <a:ext cx="1371375" cy="1371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11299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age_Governan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29">
            <a:extLst>
              <a:ext uri="{FF2B5EF4-FFF2-40B4-BE49-F238E27FC236}">
                <a16:creationId xmlns:a16="http://schemas.microsoft.com/office/drawing/2014/main" xmlns="" id="{3016F4A5-B61B-AE42-A65B-4260FDD51219}"/>
              </a:ext>
            </a:extLst>
          </p:cNvPr>
          <p:cNvSpPr/>
          <p:nvPr userDrawn="1"/>
        </p:nvSpPr>
        <p:spPr>
          <a:xfrm>
            <a:off x="1" y="-49436"/>
            <a:ext cx="12025313" cy="606108"/>
          </a:xfrm>
          <a:prstGeom prst="rect">
            <a:avLst/>
          </a:prstGeom>
          <a:solidFill>
            <a:srgbClr val="00A0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1002"/>
          </a:p>
        </p:txBody>
      </p:sp>
      <p:sp>
        <p:nvSpPr>
          <p:cNvPr id="33" name="Text Placeholder 32">
            <a:extLst>
              <a:ext uri="{FF2B5EF4-FFF2-40B4-BE49-F238E27FC236}">
                <a16:creationId xmlns:a16="http://schemas.microsoft.com/office/drawing/2014/main" xmlns="" id="{6F992B58-44F3-0A44-A08C-DED6822FFBC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13326" y="97980"/>
            <a:ext cx="7132981" cy="458695"/>
          </a:xfrm>
        </p:spPr>
        <p:txBody>
          <a:bodyPr/>
          <a:lstStyle>
            <a:lvl1pPr marL="0" indent="0">
              <a:buNone/>
              <a:defRPr sz="1002" b="1">
                <a:solidFill>
                  <a:schemeClr val="bg1"/>
                </a:solidFill>
              </a:defRPr>
            </a:lvl1pPr>
            <a:lvl2pPr>
              <a:defRPr sz="1002" b="1">
                <a:solidFill>
                  <a:schemeClr val="bg1"/>
                </a:solidFill>
              </a:defRPr>
            </a:lvl2pPr>
            <a:lvl3pPr>
              <a:defRPr sz="1002" b="1">
                <a:solidFill>
                  <a:schemeClr val="bg1"/>
                </a:solidFill>
              </a:defRPr>
            </a:lvl3pPr>
            <a:lvl4pPr>
              <a:defRPr sz="1002" b="1">
                <a:solidFill>
                  <a:schemeClr val="bg1"/>
                </a:solidFill>
              </a:defRPr>
            </a:lvl4pPr>
            <a:lvl5pPr>
              <a:defRPr sz="1002"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D9EF2B0D-3133-8644-8A32-FA9117108396}"/>
              </a:ext>
            </a:extLst>
          </p:cNvPr>
          <p:cNvSpPr txBox="1"/>
          <p:nvPr userDrawn="1"/>
        </p:nvSpPr>
        <p:spPr>
          <a:xfrm>
            <a:off x="10811530" y="8773317"/>
            <a:ext cx="951513" cy="22929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defTabSz="469790">
              <a:defRPr/>
            </a:pPr>
            <a:r>
              <a:rPr lang="en-GB" sz="445">
                <a:solidFill>
                  <a:srgbClr val="000000"/>
                </a:solidFill>
                <a:latin typeface="Arial"/>
              </a:rPr>
              <a:t>DRAFT | OFFICIAL - SENSITIVE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xmlns="" id="{4BEA517C-156C-D744-860A-88E510EE3FC1}"/>
              </a:ext>
            </a:extLst>
          </p:cNvPr>
          <p:cNvSpPr/>
          <p:nvPr userDrawn="1"/>
        </p:nvSpPr>
        <p:spPr>
          <a:xfrm>
            <a:off x="4370318" y="8399033"/>
            <a:ext cx="405476" cy="60610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2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xmlns="" id="{4D50142A-3AF2-A649-A3E8-5C6BB56F2E57}"/>
              </a:ext>
            </a:extLst>
          </p:cNvPr>
          <p:cNvSpPr/>
          <p:nvPr userDrawn="1"/>
        </p:nvSpPr>
        <p:spPr>
          <a:xfrm>
            <a:off x="4787905" y="8399033"/>
            <a:ext cx="405476" cy="60610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2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xmlns="" id="{975ABE8E-C482-BE47-9D57-D7D8400B9978}"/>
              </a:ext>
            </a:extLst>
          </p:cNvPr>
          <p:cNvSpPr/>
          <p:nvPr userDrawn="1"/>
        </p:nvSpPr>
        <p:spPr>
          <a:xfrm>
            <a:off x="5205492" y="8399033"/>
            <a:ext cx="405476" cy="60610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2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xmlns="" id="{583BADED-D54C-2342-AD5A-63360FA22517}"/>
              </a:ext>
            </a:extLst>
          </p:cNvPr>
          <p:cNvSpPr/>
          <p:nvPr userDrawn="1"/>
        </p:nvSpPr>
        <p:spPr>
          <a:xfrm>
            <a:off x="5623079" y="8399033"/>
            <a:ext cx="405476" cy="60610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2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xmlns="" id="{08828B98-267F-994E-BBBF-CFD0DACF84B1}"/>
              </a:ext>
            </a:extLst>
          </p:cNvPr>
          <p:cNvSpPr/>
          <p:nvPr userDrawn="1"/>
        </p:nvSpPr>
        <p:spPr>
          <a:xfrm>
            <a:off x="6040666" y="8399033"/>
            <a:ext cx="405476" cy="60610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2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xmlns="" id="{C37FCD06-3DB1-E245-8225-47CB3DF13AAC}"/>
              </a:ext>
            </a:extLst>
          </p:cNvPr>
          <p:cNvSpPr/>
          <p:nvPr userDrawn="1"/>
        </p:nvSpPr>
        <p:spPr>
          <a:xfrm>
            <a:off x="6458253" y="8399033"/>
            <a:ext cx="405476" cy="60610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2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xmlns="" id="{8AC8AC3F-D862-9A4E-881F-B6131E5D9DAE}"/>
              </a:ext>
            </a:extLst>
          </p:cNvPr>
          <p:cNvSpPr/>
          <p:nvPr userDrawn="1"/>
        </p:nvSpPr>
        <p:spPr>
          <a:xfrm>
            <a:off x="6875840" y="8399033"/>
            <a:ext cx="405476" cy="60610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2"/>
          </a:p>
        </p:txBody>
      </p:sp>
      <p:pic>
        <p:nvPicPr>
          <p:cNvPr id="45" name="Graphic 44">
            <a:hlinkClick r:id="" action="ppaction://noaction"/>
            <a:extLst>
              <a:ext uri="{FF2B5EF4-FFF2-40B4-BE49-F238E27FC236}">
                <a16:creationId xmlns:a16="http://schemas.microsoft.com/office/drawing/2014/main" xmlns="" id="{291A53A6-4597-4F4C-9880-6D023771374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5708975" y="8524273"/>
            <a:ext cx="224897" cy="403953"/>
          </a:xfrm>
          <a:prstGeom prst="rect">
            <a:avLst/>
          </a:prstGeom>
        </p:spPr>
      </p:pic>
      <p:pic>
        <p:nvPicPr>
          <p:cNvPr id="46" name="Graphic 45">
            <a:hlinkClick r:id="" action="ppaction://noaction"/>
            <a:extLst>
              <a:ext uri="{FF2B5EF4-FFF2-40B4-BE49-F238E27FC236}">
                <a16:creationId xmlns:a16="http://schemas.microsoft.com/office/drawing/2014/main" xmlns="" id="{DE84C169-B6B1-FD4F-B79A-4D00C26A99C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4884429" y="8519615"/>
            <a:ext cx="224897" cy="403953"/>
          </a:xfrm>
          <a:prstGeom prst="rect">
            <a:avLst/>
          </a:prstGeom>
        </p:spPr>
      </p:pic>
      <p:pic>
        <p:nvPicPr>
          <p:cNvPr id="47" name="Graphic 46">
            <a:hlinkClick r:id="" action="ppaction://noaction"/>
            <a:extLst>
              <a:ext uri="{FF2B5EF4-FFF2-40B4-BE49-F238E27FC236}">
                <a16:creationId xmlns:a16="http://schemas.microsoft.com/office/drawing/2014/main" xmlns="" id="{070CDDD6-FE17-C54C-BD16-F426D8FAB22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 l="-4327" t="19519" r="57675" b="23479"/>
          <a:stretch/>
        </p:blipFill>
        <p:spPr>
          <a:xfrm>
            <a:off x="6114452" y="8489660"/>
            <a:ext cx="204456" cy="448717"/>
          </a:xfrm>
          <a:prstGeom prst="rect">
            <a:avLst/>
          </a:prstGeom>
        </p:spPr>
      </p:pic>
      <p:pic>
        <p:nvPicPr>
          <p:cNvPr id="48" name="Graphic 47">
            <a:hlinkClick r:id="" action="ppaction://noaction"/>
            <a:extLst>
              <a:ext uri="{FF2B5EF4-FFF2-40B4-BE49-F238E27FC236}">
                <a16:creationId xmlns:a16="http://schemas.microsoft.com/office/drawing/2014/main" xmlns="" id="{2823AF78-AD22-9A4A-9454-77461C394A05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6545461" y="8497894"/>
            <a:ext cx="247386" cy="444348"/>
          </a:xfrm>
          <a:prstGeom prst="rect">
            <a:avLst/>
          </a:prstGeom>
        </p:spPr>
      </p:pic>
      <p:pic>
        <p:nvPicPr>
          <p:cNvPr id="49" name="Graphic 48">
            <a:hlinkClick r:id="" action="ppaction://noaction"/>
            <a:extLst>
              <a:ext uri="{FF2B5EF4-FFF2-40B4-BE49-F238E27FC236}">
                <a16:creationId xmlns:a16="http://schemas.microsoft.com/office/drawing/2014/main" xmlns="" id="{15DCEE01-B0DA-5847-8341-6E09F48735FF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5303499" y="8553357"/>
            <a:ext cx="204452" cy="367230"/>
          </a:xfrm>
          <a:prstGeom prst="rect">
            <a:avLst/>
          </a:prstGeom>
        </p:spPr>
      </p:pic>
      <p:pic>
        <p:nvPicPr>
          <p:cNvPr id="50" name="Graphic 49">
            <a:hlinkClick r:id="rId12" action="ppaction://hlinksldjump"/>
            <a:extLst>
              <a:ext uri="{FF2B5EF4-FFF2-40B4-BE49-F238E27FC236}">
                <a16:creationId xmlns:a16="http://schemas.microsoft.com/office/drawing/2014/main" xmlns="" id="{5AD504F2-0C6C-BA48-B353-36113F7B1A8D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4"/>
              </a:ext>
            </a:extLst>
          </a:blip>
          <a:stretch>
            <a:fillRect/>
          </a:stretch>
        </p:blipFill>
        <p:spPr>
          <a:xfrm>
            <a:off x="4446457" y="8489657"/>
            <a:ext cx="247386" cy="444348"/>
          </a:xfrm>
          <a:prstGeom prst="rect">
            <a:avLst/>
          </a:prstGeom>
        </p:spPr>
      </p:pic>
      <p:sp>
        <p:nvSpPr>
          <p:cNvPr id="51" name="Rectangle 50">
            <a:extLst>
              <a:ext uri="{FF2B5EF4-FFF2-40B4-BE49-F238E27FC236}">
                <a16:creationId xmlns:a16="http://schemas.microsoft.com/office/drawing/2014/main" xmlns="" id="{2B5A82A9-22EB-8142-A197-FF3DA7DA29A9}"/>
              </a:ext>
            </a:extLst>
          </p:cNvPr>
          <p:cNvSpPr/>
          <p:nvPr userDrawn="1"/>
        </p:nvSpPr>
        <p:spPr>
          <a:xfrm>
            <a:off x="7293427" y="8399033"/>
            <a:ext cx="405476" cy="606108"/>
          </a:xfrm>
          <a:prstGeom prst="rect">
            <a:avLst/>
          </a:prstGeom>
          <a:solidFill>
            <a:srgbClr val="00A0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2"/>
          </a:p>
        </p:txBody>
      </p:sp>
      <p:pic>
        <p:nvPicPr>
          <p:cNvPr id="52" name="Graphic 51">
            <a:hlinkClick r:id="" action="ppaction://noaction"/>
            <a:extLst>
              <a:ext uri="{FF2B5EF4-FFF2-40B4-BE49-F238E27FC236}">
                <a16:creationId xmlns:a16="http://schemas.microsoft.com/office/drawing/2014/main" xmlns="" id="{C9746E23-1B0D-E84D-B7A9-B11653D25C8F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6"/>
              </a:ext>
            </a:extLst>
          </a:blip>
          <a:stretch>
            <a:fillRect/>
          </a:stretch>
        </p:blipFill>
        <p:spPr>
          <a:xfrm>
            <a:off x="7381975" y="8529024"/>
            <a:ext cx="204452" cy="367230"/>
          </a:xfrm>
          <a:prstGeom prst="rect">
            <a:avLst/>
          </a:prstGeom>
        </p:spPr>
      </p:pic>
      <p:pic>
        <p:nvPicPr>
          <p:cNvPr id="53" name="Graphic 52">
            <a:hlinkClick r:id="" action="ppaction://noaction"/>
            <a:extLst>
              <a:ext uri="{FF2B5EF4-FFF2-40B4-BE49-F238E27FC236}">
                <a16:creationId xmlns:a16="http://schemas.microsoft.com/office/drawing/2014/main" xmlns="" id="{33E4E8B9-CE7F-3447-B2AE-9766DC887080}"/>
              </a:ext>
            </a:extLst>
          </p:cNvPr>
          <p:cNvPicPr>
            <a:picLocks noChangeAspect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8"/>
              </a:ext>
            </a:extLst>
          </a:blip>
          <a:stretch>
            <a:fillRect/>
          </a:stretch>
        </p:blipFill>
        <p:spPr>
          <a:xfrm>
            <a:off x="6961260" y="8517140"/>
            <a:ext cx="233114" cy="418713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 userDrawn="1"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3995" y="8139363"/>
            <a:ext cx="485476" cy="572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65519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age_Appendi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D9EF2B0D-3133-8644-8A32-FA9117108396}"/>
              </a:ext>
            </a:extLst>
          </p:cNvPr>
          <p:cNvSpPr txBox="1"/>
          <p:nvPr userDrawn="1"/>
        </p:nvSpPr>
        <p:spPr>
          <a:xfrm>
            <a:off x="10811530" y="8773317"/>
            <a:ext cx="951513" cy="22929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defTabSz="469790">
              <a:defRPr/>
            </a:pPr>
            <a:r>
              <a:rPr lang="en-GB" sz="445">
                <a:solidFill>
                  <a:srgbClr val="000000"/>
                </a:solidFill>
                <a:latin typeface="Arial"/>
              </a:rPr>
              <a:t>DRAFT | OFFICIAL - SENSITIVE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xmlns="" id="{3016F4A5-B61B-AE42-A65B-4260FDD51219}"/>
              </a:ext>
            </a:extLst>
          </p:cNvPr>
          <p:cNvSpPr/>
          <p:nvPr userDrawn="1"/>
        </p:nvSpPr>
        <p:spPr>
          <a:xfrm>
            <a:off x="1" y="-49436"/>
            <a:ext cx="12025313" cy="606108"/>
          </a:xfrm>
          <a:prstGeom prst="rect">
            <a:avLst/>
          </a:prstGeom>
          <a:solidFill>
            <a:srgbClr val="00A0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1002"/>
          </a:p>
        </p:txBody>
      </p:sp>
      <p:sp>
        <p:nvSpPr>
          <p:cNvPr id="33" name="Text Placeholder 32">
            <a:extLst>
              <a:ext uri="{FF2B5EF4-FFF2-40B4-BE49-F238E27FC236}">
                <a16:creationId xmlns:a16="http://schemas.microsoft.com/office/drawing/2014/main" xmlns="" id="{6F992B58-44F3-0A44-A08C-DED6822FFBC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13326" y="97980"/>
            <a:ext cx="7132981" cy="458695"/>
          </a:xfrm>
        </p:spPr>
        <p:txBody>
          <a:bodyPr/>
          <a:lstStyle>
            <a:lvl1pPr marL="0" indent="0">
              <a:buNone/>
              <a:defRPr sz="1002" b="1">
                <a:solidFill>
                  <a:schemeClr val="bg1"/>
                </a:solidFill>
              </a:defRPr>
            </a:lvl1pPr>
            <a:lvl2pPr>
              <a:defRPr sz="1002" b="1">
                <a:solidFill>
                  <a:schemeClr val="bg1"/>
                </a:solidFill>
              </a:defRPr>
            </a:lvl2pPr>
            <a:lvl3pPr>
              <a:defRPr sz="1002" b="1">
                <a:solidFill>
                  <a:schemeClr val="bg1"/>
                </a:solidFill>
              </a:defRPr>
            </a:lvl3pPr>
            <a:lvl4pPr>
              <a:defRPr sz="1002" b="1">
                <a:solidFill>
                  <a:schemeClr val="bg1"/>
                </a:solidFill>
              </a:defRPr>
            </a:lvl4pPr>
            <a:lvl5pPr>
              <a:defRPr sz="1002"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xmlns="" id="{5D38EA52-5E0B-8147-ADB8-C9B4064D8440}"/>
              </a:ext>
            </a:extLst>
          </p:cNvPr>
          <p:cNvSpPr/>
          <p:nvPr userDrawn="1"/>
        </p:nvSpPr>
        <p:spPr>
          <a:xfrm>
            <a:off x="4370318" y="8408777"/>
            <a:ext cx="405476" cy="60610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2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xmlns="" id="{19727BD6-CB83-9B41-94E9-057058B7AC83}"/>
              </a:ext>
            </a:extLst>
          </p:cNvPr>
          <p:cNvSpPr/>
          <p:nvPr userDrawn="1"/>
        </p:nvSpPr>
        <p:spPr>
          <a:xfrm>
            <a:off x="4787583" y="8408777"/>
            <a:ext cx="405476" cy="60610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2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xmlns="" id="{F686D27A-456A-0142-BA68-267413BA2095}"/>
              </a:ext>
            </a:extLst>
          </p:cNvPr>
          <p:cNvSpPr/>
          <p:nvPr userDrawn="1"/>
        </p:nvSpPr>
        <p:spPr>
          <a:xfrm>
            <a:off x="5204847" y="8408777"/>
            <a:ext cx="405476" cy="60610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2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xmlns="" id="{24902B3F-5B85-8E44-9B0E-DED9D8ADE56C}"/>
              </a:ext>
            </a:extLst>
          </p:cNvPr>
          <p:cNvSpPr/>
          <p:nvPr userDrawn="1"/>
        </p:nvSpPr>
        <p:spPr>
          <a:xfrm>
            <a:off x="5622112" y="8408777"/>
            <a:ext cx="405476" cy="60610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2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xmlns="" id="{9B065547-F3E8-554B-9964-1F1E09BC3A1F}"/>
              </a:ext>
            </a:extLst>
          </p:cNvPr>
          <p:cNvSpPr/>
          <p:nvPr userDrawn="1"/>
        </p:nvSpPr>
        <p:spPr>
          <a:xfrm>
            <a:off x="6039377" y="8408777"/>
            <a:ext cx="405476" cy="60610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2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xmlns="" id="{18A84E53-4EC2-2F45-973E-AD444E8A91A3}"/>
              </a:ext>
            </a:extLst>
          </p:cNvPr>
          <p:cNvSpPr/>
          <p:nvPr userDrawn="1"/>
        </p:nvSpPr>
        <p:spPr>
          <a:xfrm>
            <a:off x="6456642" y="8408777"/>
            <a:ext cx="405476" cy="60610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2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xmlns="" id="{764B7C32-E460-3A44-987F-8FCCA6B54FFF}"/>
              </a:ext>
            </a:extLst>
          </p:cNvPr>
          <p:cNvSpPr/>
          <p:nvPr userDrawn="1"/>
        </p:nvSpPr>
        <p:spPr>
          <a:xfrm>
            <a:off x="6873906" y="8408777"/>
            <a:ext cx="405476" cy="60610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2"/>
          </a:p>
        </p:txBody>
      </p:sp>
      <p:pic>
        <p:nvPicPr>
          <p:cNvPr id="45" name="Graphic 44">
            <a:hlinkClick r:id="" action="ppaction://noaction"/>
            <a:extLst>
              <a:ext uri="{FF2B5EF4-FFF2-40B4-BE49-F238E27FC236}">
                <a16:creationId xmlns:a16="http://schemas.microsoft.com/office/drawing/2014/main" xmlns="" id="{D30A0865-5ABE-2848-AA6B-2024B752C51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5708975" y="8524273"/>
            <a:ext cx="224897" cy="403953"/>
          </a:xfrm>
          <a:prstGeom prst="rect">
            <a:avLst/>
          </a:prstGeom>
        </p:spPr>
      </p:pic>
      <p:pic>
        <p:nvPicPr>
          <p:cNvPr id="46" name="Graphic 45">
            <a:hlinkClick r:id="" action="ppaction://noaction"/>
            <a:extLst>
              <a:ext uri="{FF2B5EF4-FFF2-40B4-BE49-F238E27FC236}">
                <a16:creationId xmlns:a16="http://schemas.microsoft.com/office/drawing/2014/main" xmlns="" id="{C9B0732C-4AC0-564C-AA8C-41EC282D4BE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4884429" y="8519615"/>
            <a:ext cx="224897" cy="403953"/>
          </a:xfrm>
          <a:prstGeom prst="rect">
            <a:avLst/>
          </a:prstGeom>
        </p:spPr>
      </p:pic>
      <p:pic>
        <p:nvPicPr>
          <p:cNvPr id="47" name="Graphic 46">
            <a:hlinkClick r:id="" action="ppaction://noaction"/>
            <a:extLst>
              <a:ext uri="{FF2B5EF4-FFF2-40B4-BE49-F238E27FC236}">
                <a16:creationId xmlns:a16="http://schemas.microsoft.com/office/drawing/2014/main" xmlns="" id="{7C3AB26A-B1DB-904D-ADFA-079043CF57E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 l="-4327" t="19519" r="57675" b="23479"/>
          <a:stretch/>
        </p:blipFill>
        <p:spPr>
          <a:xfrm>
            <a:off x="6114452" y="8489660"/>
            <a:ext cx="204456" cy="448717"/>
          </a:xfrm>
          <a:prstGeom prst="rect">
            <a:avLst/>
          </a:prstGeom>
        </p:spPr>
      </p:pic>
      <p:pic>
        <p:nvPicPr>
          <p:cNvPr id="48" name="Graphic 47">
            <a:hlinkClick r:id="" action="ppaction://noaction"/>
            <a:extLst>
              <a:ext uri="{FF2B5EF4-FFF2-40B4-BE49-F238E27FC236}">
                <a16:creationId xmlns:a16="http://schemas.microsoft.com/office/drawing/2014/main" xmlns="" id="{379006AF-E3CB-9641-BEE9-4EA52FEB0350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6962453" y="8550343"/>
            <a:ext cx="204452" cy="367230"/>
          </a:xfrm>
          <a:prstGeom prst="rect">
            <a:avLst/>
          </a:prstGeom>
        </p:spPr>
      </p:pic>
      <p:pic>
        <p:nvPicPr>
          <p:cNvPr id="49" name="Graphic 48">
            <a:hlinkClick r:id="" action="ppaction://noaction"/>
            <a:extLst>
              <a:ext uri="{FF2B5EF4-FFF2-40B4-BE49-F238E27FC236}">
                <a16:creationId xmlns:a16="http://schemas.microsoft.com/office/drawing/2014/main" xmlns="" id="{67E3EE00-EB05-C14E-A764-7EEC53614A63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6539016" y="8497894"/>
            <a:ext cx="247386" cy="444348"/>
          </a:xfrm>
          <a:prstGeom prst="rect">
            <a:avLst/>
          </a:prstGeom>
        </p:spPr>
      </p:pic>
      <p:pic>
        <p:nvPicPr>
          <p:cNvPr id="50" name="Graphic 49">
            <a:hlinkClick r:id="" action="ppaction://noaction"/>
            <a:extLst>
              <a:ext uri="{FF2B5EF4-FFF2-40B4-BE49-F238E27FC236}">
                <a16:creationId xmlns:a16="http://schemas.microsoft.com/office/drawing/2014/main" xmlns="" id="{67FABEEB-7B84-2C49-872A-88552F67ACDD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tretch>
            <a:fillRect/>
          </a:stretch>
        </p:blipFill>
        <p:spPr>
          <a:xfrm>
            <a:off x="5303499" y="8553357"/>
            <a:ext cx="204452" cy="367230"/>
          </a:xfrm>
          <a:prstGeom prst="rect">
            <a:avLst/>
          </a:prstGeom>
        </p:spPr>
      </p:pic>
      <p:pic>
        <p:nvPicPr>
          <p:cNvPr id="51" name="Graphic 50">
            <a:hlinkClick r:id="rId14" action="ppaction://hlinksldjump"/>
            <a:extLst>
              <a:ext uri="{FF2B5EF4-FFF2-40B4-BE49-F238E27FC236}">
                <a16:creationId xmlns:a16="http://schemas.microsoft.com/office/drawing/2014/main" xmlns="" id="{51B98403-BAC5-1C42-AD85-C8BB00B23BA8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6"/>
              </a:ext>
            </a:extLst>
          </a:blip>
          <a:stretch>
            <a:fillRect/>
          </a:stretch>
        </p:blipFill>
        <p:spPr>
          <a:xfrm>
            <a:off x="4446457" y="8489657"/>
            <a:ext cx="247386" cy="444348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3995" y="8139363"/>
            <a:ext cx="485476" cy="572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426070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025313" cy="9018588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3218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0478" y="2248387"/>
            <a:ext cx="10371832" cy="3751481"/>
          </a:xfrm>
        </p:spPr>
        <p:txBody>
          <a:bodyPr anchor="b"/>
          <a:lstStyle>
            <a:lvl1pPr>
              <a:defRPr sz="789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0478" y="6035359"/>
            <a:ext cx="10371832" cy="1972815"/>
          </a:xfrm>
        </p:spPr>
        <p:txBody>
          <a:bodyPr/>
          <a:lstStyle>
            <a:lvl1pPr marL="0" indent="0">
              <a:buNone/>
              <a:defRPr sz="3156">
                <a:solidFill>
                  <a:schemeClr val="tx1"/>
                </a:solidFill>
              </a:defRPr>
            </a:lvl1pPr>
            <a:lvl2pPr marL="601218" indent="0">
              <a:buNone/>
              <a:defRPr sz="2630">
                <a:solidFill>
                  <a:schemeClr val="tx1">
                    <a:tint val="75000"/>
                  </a:schemeClr>
                </a:solidFill>
              </a:defRPr>
            </a:lvl2pPr>
            <a:lvl3pPr marL="1202436" indent="0">
              <a:buNone/>
              <a:defRPr sz="2367">
                <a:solidFill>
                  <a:schemeClr val="tx1">
                    <a:tint val="75000"/>
                  </a:schemeClr>
                </a:solidFill>
              </a:defRPr>
            </a:lvl3pPr>
            <a:lvl4pPr marL="1803654" indent="0">
              <a:buNone/>
              <a:defRPr sz="2104">
                <a:solidFill>
                  <a:schemeClr val="tx1">
                    <a:tint val="75000"/>
                  </a:schemeClr>
                </a:solidFill>
              </a:defRPr>
            </a:lvl4pPr>
            <a:lvl5pPr marL="2404872" indent="0">
              <a:buNone/>
              <a:defRPr sz="2104">
                <a:solidFill>
                  <a:schemeClr val="tx1">
                    <a:tint val="75000"/>
                  </a:schemeClr>
                </a:solidFill>
              </a:defRPr>
            </a:lvl5pPr>
            <a:lvl6pPr marL="3006090" indent="0">
              <a:buNone/>
              <a:defRPr sz="2104">
                <a:solidFill>
                  <a:schemeClr val="tx1">
                    <a:tint val="75000"/>
                  </a:schemeClr>
                </a:solidFill>
              </a:defRPr>
            </a:lvl6pPr>
            <a:lvl7pPr marL="3607308" indent="0">
              <a:buNone/>
              <a:defRPr sz="2104">
                <a:solidFill>
                  <a:schemeClr val="tx1">
                    <a:tint val="75000"/>
                  </a:schemeClr>
                </a:solidFill>
              </a:defRPr>
            </a:lvl7pPr>
            <a:lvl8pPr marL="4208526" indent="0">
              <a:buNone/>
              <a:defRPr sz="2104">
                <a:solidFill>
                  <a:schemeClr val="tx1">
                    <a:tint val="75000"/>
                  </a:schemeClr>
                </a:solidFill>
              </a:defRPr>
            </a:lvl8pPr>
            <a:lvl9pPr marL="4809744" indent="0">
              <a:buNone/>
              <a:defRPr sz="210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F7BFD-E61A-1A4E-9E80-871EEB614551}" type="datetimeFigureOut">
              <a:rPr lang="en-US" smtClean="0"/>
              <a:t>3/10/2026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E1C43D-5C7A-5F40-8164-29F9EE724441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1B5AFD16-8049-934F-A1DC-9F0B3DD0B74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13070"/>
            <a:ext cx="12025313" cy="1202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50650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01899" y="1475959"/>
            <a:ext cx="10221516" cy="3139805"/>
          </a:xfrm>
        </p:spPr>
        <p:txBody>
          <a:bodyPr anchor="b"/>
          <a:lstStyle>
            <a:lvl1pPr algn="ctr">
              <a:defRPr sz="789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3164" y="4736847"/>
            <a:ext cx="9018985" cy="2177404"/>
          </a:xfrm>
        </p:spPr>
        <p:txBody>
          <a:bodyPr/>
          <a:lstStyle>
            <a:lvl1pPr marL="0" indent="0" algn="ctr">
              <a:buNone/>
              <a:defRPr sz="3156"/>
            </a:lvl1pPr>
            <a:lvl2pPr marL="601218" indent="0" algn="ctr">
              <a:buNone/>
              <a:defRPr sz="2630"/>
            </a:lvl2pPr>
            <a:lvl3pPr marL="1202436" indent="0" algn="ctr">
              <a:buNone/>
              <a:defRPr sz="2367"/>
            </a:lvl3pPr>
            <a:lvl4pPr marL="1803654" indent="0" algn="ctr">
              <a:buNone/>
              <a:defRPr sz="2104"/>
            </a:lvl4pPr>
            <a:lvl5pPr marL="2404872" indent="0" algn="ctr">
              <a:buNone/>
              <a:defRPr sz="2104"/>
            </a:lvl5pPr>
            <a:lvl6pPr marL="3006090" indent="0" algn="ctr">
              <a:buNone/>
              <a:defRPr sz="2104"/>
            </a:lvl6pPr>
            <a:lvl7pPr marL="3607308" indent="0" algn="ctr">
              <a:buNone/>
              <a:defRPr sz="2104"/>
            </a:lvl7pPr>
            <a:lvl8pPr marL="4208526" indent="0" algn="ctr">
              <a:buNone/>
              <a:defRPr sz="2104"/>
            </a:lvl8pPr>
            <a:lvl9pPr marL="4809744" indent="0" algn="ctr">
              <a:buNone/>
              <a:defRPr sz="2104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F7BFD-E61A-1A4E-9E80-871EEB614551}" type="datetimeFigureOut">
              <a:rPr lang="en-US" smtClean="0"/>
              <a:t>3/10/2026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E1C43D-5C7A-5F40-8164-29F9EE7244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31618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Page_stand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3016F4A5-B61B-AE42-A65B-4260FDD51219}"/>
              </a:ext>
            </a:extLst>
          </p:cNvPr>
          <p:cNvSpPr/>
          <p:nvPr userDrawn="1"/>
        </p:nvSpPr>
        <p:spPr>
          <a:xfrm>
            <a:off x="1" y="457883"/>
            <a:ext cx="12025313" cy="8560706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1099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xmlns="" id="{3016F4A5-B61B-AE42-A65B-4260FDD51219}"/>
              </a:ext>
            </a:extLst>
          </p:cNvPr>
          <p:cNvSpPr/>
          <p:nvPr userDrawn="1"/>
        </p:nvSpPr>
        <p:spPr>
          <a:xfrm>
            <a:off x="1" y="-49436"/>
            <a:ext cx="12025313" cy="1014636"/>
          </a:xfrm>
          <a:prstGeom prst="rect">
            <a:avLst/>
          </a:prstGeom>
          <a:solidFill>
            <a:srgbClr val="0065BD"/>
          </a:solidFill>
          <a:ln>
            <a:solidFill>
              <a:srgbClr val="0065B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2000"/>
          </a:p>
        </p:txBody>
      </p:sp>
      <p:sp>
        <p:nvSpPr>
          <p:cNvPr id="33" name="Text Placeholder 32">
            <a:extLst>
              <a:ext uri="{FF2B5EF4-FFF2-40B4-BE49-F238E27FC236}">
                <a16:creationId xmlns:a16="http://schemas.microsoft.com/office/drawing/2014/main" xmlns="" id="{6F992B58-44F3-0A44-A08C-DED6822FFBC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13326" y="97981"/>
            <a:ext cx="7132981" cy="458695"/>
          </a:xfrm>
        </p:spPr>
        <p:txBody>
          <a:bodyPr/>
          <a:lstStyle>
            <a:lvl1pPr marL="0" indent="0">
              <a:buNone/>
              <a:defRPr sz="3199" b="1">
                <a:solidFill>
                  <a:schemeClr val="bg1"/>
                </a:solidFill>
              </a:defRPr>
            </a:lvl1pPr>
            <a:lvl2pPr>
              <a:defRPr sz="1002" b="1">
                <a:solidFill>
                  <a:schemeClr val="bg1"/>
                </a:solidFill>
              </a:defRPr>
            </a:lvl2pPr>
            <a:lvl3pPr>
              <a:defRPr sz="1002" b="1">
                <a:solidFill>
                  <a:schemeClr val="bg1"/>
                </a:solidFill>
              </a:defRPr>
            </a:lvl3pPr>
            <a:lvl4pPr>
              <a:defRPr sz="1002" b="1">
                <a:solidFill>
                  <a:schemeClr val="bg1"/>
                </a:solidFill>
              </a:defRPr>
            </a:lvl4pPr>
            <a:lvl5pPr>
              <a:defRPr sz="1002"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2391633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2_Page_High-level-service-ma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29">
            <a:extLst>
              <a:ext uri="{FF2B5EF4-FFF2-40B4-BE49-F238E27FC236}">
                <a16:creationId xmlns:a16="http://schemas.microsoft.com/office/drawing/2014/main" xmlns="" id="{3016F4A5-B61B-AE42-A65B-4260FDD51219}"/>
              </a:ext>
            </a:extLst>
          </p:cNvPr>
          <p:cNvSpPr/>
          <p:nvPr userDrawn="1"/>
        </p:nvSpPr>
        <p:spPr>
          <a:xfrm>
            <a:off x="0" y="-49435"/>
            <a:ext cx="12025313" cy="606108"/>
          </a:xfrm>
          <a:prstGeom prst="rect">
            <a:avLst/>
          </a:prstGeom>
          <a:solidFill>
            <a:srgbClr val="00A0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1002"/>
          </a:p>
        </p:txBody>
      </p:sp>
      <p:sp>
        <p:nvSpPr>
          <p:cNvPr id="33" name="Text Placeholder 32">
            <a:extLst>
              <a:ext uri="{FF2B5EF4-FFF2-40B4-BE49-F238E27FC236}">
                <a16:creationId xmlns:a16="http://schemas.microsoft.com/office/drawing/2014/main" xmlns="" id="{6F992B58-44F3-0A44-A08C-DED6822FFBC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13325" y="97978"/>
            <a:ext cx="7132981" cy="458695"/>
          </a:xfrm>
        </p:spPr>
        <p:txBody>
          <a:bodyPr/>
          <a:lstStyle>
            <a:lvl1pPr marL="0" indent="0">
              <a:buNone/>
              <a:defRPr sz="1002" b="1">
                <a:solidFill>
                  <a:schemeClr val="bg1"/>
                </a:solidFill>
              </a:defRPr>
            </a:lvl1pPr>
            <a:lvl2pPr>
              <a:defRPr sz="1002" b="1">
                <a:solidFill>
                  <a:schemeClr val="bg1"/>
                </a:solidFill>
              </a:defRPr>
            </a:lvl2pPr>
            <a:lvl3pPr>
              <a:defRPr sz="1002" b="1">
                <a:solidFill>
                  <a:schemeClr val="bg1"/>
                </a:solidFill>
              </a:defRPr>
            </a:lvl3pPr>
            <a:lvl4pPr>
              <a:defRPr sz="1002" b="1">
                <a:solidFill>
                  <a:schemeClr val="bg1"/>
                </a:solidFill>
              </a:defRPr>
            </a:lvl4pPr>
            <a:lvl5pPr>
              <a:defRPr sz="1002"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D9EF2B0D-3133-8644-8A32-FA9117108396}"/>
              </a:ext>
            </a:extLst>
          </p:cNvPr>
          <p:cNvSpPr txBox="1"/>
          <p:nvPr userDrawn="1"/>
        </p:nvSpPr>
        <p:spPr>
          <a:xfrm>
            <a:off x="10811529" y="8773315"/>
            <a:ext cx="951513" cy="2295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defTabSz="469765">
              <a:defRPr/>
            </a:pPr>
            <a:r>
              <a:rPr lang="en-GB" sz="446">
                <a:solidFill>
                  <a:srgbClr val="000000"/>
                </a:solidFill>
                <a:latin typeface="Arial"/>
              </a:rPr>
              <a:t>DRAFT | OFFICIAL - SENSITIVE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xmlns="" id="{6DD6D358-389D-F547-A99F-81BE4ADF7B3B}"/>
              </a:ext>
            </a:extLst>
          </p:cNvPr>
          <p:cNvSpPr/>
          <p:nvPr userDrawn="1"/>
        </p:nvSpPr>
        <p:spPr>
          <a:xfrm>
            <a:off x="4370319" y="8399033"/>
            <a:ext cx="405476" cy="60610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2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xmlns="" id="{10BFF32E-C3FC-9E42-945E-AEFCF4F5A4F9}"/>
              </a:ext>
            </a:extLst>
          </p:cNvPr>
          <p:cNvSpPr/>
          <p:nvPr userDrawn="1"/>
        </p:nvSpPr>
        <p:spPr>
          <a:xfrm>
            <a:off x="4787905" y="8399033"/>
            <a:ext cx="405476" cy="606108"/>
          </a:xfrm>
          <a:prstGeom prst="rect">
            <a:avLst/>
          </a:prstGeom>
          <a:solidFill>
            <a:srgbClr val="00A0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2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xmlns="" id="{3414CB8F-3566-5243-A5E3-3F86D3054E24}"/>
              </a:ext>
            </a:extLst>
          </p:cNvPr>
          <p:cNvSpPr/>
          <p:nvPr userDrawn="1"/>
        </p:nvSpPr>
        <p:spPr>
          <a:xfrm>
            <a:off x="5205493" y="8399033"/>
            <a:ext cx="405476" cy="60610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2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xmlns="" id="{16AD9B97-D5F9-C349-A5B5-800A5102FAF5}"/>
              </a:ext>
            </a:extLst>
          </p:cNvPr>
          <p:cNvSpPr/>
          <p:nvPr userDrawn="1"/>
        </p:nvSpPr>
        <p:spPr>
          <a:xfrm>
            <a:off x="5623079" y="8399033"/>
            <a:ext cx="405476" cy="60610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2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xmlns="" id="{15ABF83D-B185-9D4F-A9D6-92D24E6C6CC7}"/>
              </a:ext>
            </a:extLst>
          </p:cNvPr>
          <p:cNvSpPr/>
          <p:nvPr userDrawn="1"/>
        </p:nvSpPr>
        <p:spPr>
          <a:xfrm>
            <a:off x="6040667" y="8399033"/>
            <a:ext cx="405476" cy="60610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2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xmlns="" id="{06A3EAD7-DE66-744B-AADC-62F52FC88653}"/>
              </a:ext>
            </a:extLst>
          </p:cNvPr>
          <p:cNvSpPr/>
          <p:nvPr userDrawn="1"/>
        </p:nvSpPr>
        <p:spPr>
          <a:xfrm>
            <a:off x="6458253" y="8399033"/>
            <a:ext cx="405476" cy="60610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2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xmlns="" id="{66EACBCC-19CF-A244-8F50-831B0433163E}"/>
              </a:ext>
            </a:extLst>
          </p:cNvPr>
          <p:cNvSpPr/>
          <p:nvPr userDrawn="1"/>
        </p:nvSpPr>
        <p:spPr>
          <a:xfrm>
            <a:off x="6875841" y="8399033"/>
            <a:ext cx="405476" cy="60610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2"/>
          </a:p>
        </p:txBody>
      </p:sp>
      <p:pic>
        <p:nvPicPr>
          <p:cNvPr id="45" name="Graphic 44">
            <a:hlinkClick r:id="" action="ppaction://noaction"/>
            <a:extLst>
              <a:ext uri="{FF2B5EF4-FFF2-40B4-BE49-F238E27FC236}">
                <a16:creationId xmlns:a16="http://schemas.microsoft.com/office/drawing/2014/main" xmlns="" id="{1A1B2546-8695-0B45-B8D4-39EDC106A37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5708976" y="8524270"/>
            <a:ext cx="224897" cy="403953"/>
          </a:xfrm>
          <a:prstGeom prst="rect">
            <a:avLst/>
          </a:prstGeom>
        </p:spPr>
      </p:pic>
      <p:pic>
        <p:nvPicPr>
          <p:cNvPr id="46" name="Graphic 45">
            <a:hlinkClick r:id="" action="ppaction://noaction"/>
            <a:extLst>
              <a:ext uri="{FF2B5EF4-FFF2-40B4-BE49-F238E27FC236}">
                <a16:creationId xmlns:a16="http://schemas.microsoft.com/office/drawing/2014/main" xmlns="" id="{1B8E1C88-0F54-0445-AEC4-85437477936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4884429" y="8519612"/>
            <a:ext cx="224897" cy="403953"/>
          </a:xfrm>
          <a:prstGeom prst="rect">
            <a:avLst/>
          </a:prstGeom>
        </p:spPr>
      </p:pic>
      <p:pic>
        <p:nvPicPr>
          <p:cNvPr id="47" name="Graphic 46">
            <a:hlinkClick r:id="" action="ppaction://noaction"/>
            <a:extLst>
              <a:ext uri="{FF2B5EF4-FFF2-40B4-BE49-F238E27FC236}">
                <a16:creationId xmlns:a16="http://schemas.microsoft.com/office/drawing/2014/main" xmlns="" id="{6BAB0D8D-FC0B-2043-8D45-F1FF03319D6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 l="-4327" t="19519" r="57675" b="23479"/>
          <a:stretch/>
        </p:blipFill>
        <p:spPr>
          <a:xfrm>
            <a:off x="6114451" y="8489657"/>
            <a:ext cx="204457" cy="448717"/>
          </a:xfrm>
          <a:prstGeom prst="rect">
            <a:avLst/>
          </a:prstGeom>
        </p:spPr>
      </p:pic>
      <p:pic>
        <p:nvPicPr>
          <p:cNvPr id="48" name="Graphic 47">
            <a:hlinkClick r:id="" action="ppaction://noaction"/>
            <a:extLst>
              <a:ext uri="{FF2B5EF4-FFF2-40B4-BE49-F238E27FC236}">
                <a16:creationId xmlns:a16="http://schemas.microsoft.com/office/drawing/2014/main" xmlns="" id="{64ADB0CD-A8D2-4C4B-83FE-4BA10F72750A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6545461" y="8497895"/>
            <a:ext cx="247386" cy="444348"/>
          </a:xfrm>
          <a:prstGeom prst="rect">
            <a:avLst/>
          </a:prstGeom>
        </p:spPr>
      </p:pic>
      <p:pic>
        <p:nvPicPr>
          <p:cNvPr id="49" name="Graphic 48">
            <a:hlinkClick r:id="" action="ppaction://noaction"/>
            <a:extLst>
              <a:ext uri="{FF2B5EF4-FFF2-40B4-BE49-F238E27FC236}">
                <a16:creationId xmlns:a16="http://schemas.microsoft.com/office/drawing/2014/main" xmlns="" id="{4F9F4EC9-9F3E-CD49-A5BD-BC88C49CED41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5303500" y="8553357"/>
            <a:ext cx="204451" cy="367231"/>
          </a:xfrm>
          <a:prstGeom prst="rect">
            <a:avLst/>
          </a:prstGeom>
        </p:spPr>
      </p:pic>
      <p:pic>
        <p:nvPicPr>
          <p:cNvPr id="50" name="Graphic 49">
            <a:hlinkClick r:id="" action="ppaction://noaction"/>
            <a:extLst>
              <a:ext uri="{FF2B5EF4-FFF2-40B4-BE49-F238E27FC236}">
                <a16:creationId xmlns:a16="http://schemas.microsoft.com/office/drawing/2014/main" xmlns="" id="{FA06B878-8246-A545-B9C1-2009A4F1AA56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tretch>
            <a:fillRect/>
          </a:stretch>
        </p:blipFill>
        <p:spPr>
          <a:xfrm>
            <a:off x="4446459" y="8489657"/>
            <a:ext cx="247386" cy="444348"/>
          </a:xfrm>
          <a:prstGeom prst="rect">
            <a:avLst/>
          </a:prstGeom>
        </p:spPr>
      </p:pic>
      <p:sp>
        <p:nvSpPr>
          <p:cNvPr id="51" name="Rectangle 50">
            <a:extLst>
              <a:ext uri="{FF2B5EF4-FFF2-40B4-BE49-F238E27FC236}">
                <a16:creationId xmlns:a16="http://schemas.microsoft.com/office/drawing/2014/main" xmlns="" id="{BE53C2E6-175C-1540-A1B4-06C949AE33D3}"/>
              </a:ext>
            </a:extLst>
          </p:cNvPr>
          <p:cNvSpPr/>
          <p:nvPr userDrawn="1"/>
        </p:nvSpPr>
        <p:spPr>
          <a:xfrm>
            <a:off x="7293427" y="8399033"/>
            <a:ext cx="405476" cy="60610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2"/>
          </a:p>
        </p:txBody>
      </p:sp>
      <p:pic>
        <p:nvPicPr>
          <p:cNvPr id="52" name="Graphic 51">
            <a:hlinkClick r:id="" action="ppaction://noaction"/>
            <a:extLst>
              <a:ext uri="{FF2B5EF4-FFF2-40B4-BE49-F238E27FC236}">
                <a16:creationId xmlns:a16="http://schemas.microsoft.com/office/drawing/2014/main" xmlns="" id="{7D856F47-FE87-524E-AA14-87E13F983DA6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5"/>
              </a:ext>
            </a:extLst>
          </a:blip>
          <a:stretch>
            <a:fillRect/>
          </a:stretch>
        </p:blipFill>
        <p:spPr>
          <a:xfrm>
            <a:off x="7381975" y="8529024"/>
            <a:ext cx="204451" cy="367231"/>
          </a:xfrm>
          <a:prstGeom prst="rect">
            <a:avLst/>
          </a:prstGeom>
        </p:spPr>
      </p:pic>
      <p:pic>
        <p:nvPicPr>
          <p:cNvPr id="53" name="Graphic 52">
            <a:hlinkClick r:id="" action="ppaction://noaction"/>
            <a:extLst>
              <a:ext uri="{FF2B5EF4-FFF2-40B4-BE49-F238E27FC236}">
                <a16:creationId xmlns:a16="http://schemas.microsoft.com/office/drawing/2014/main" xmlns="" id="{21014D6C-D9FA-4B40-8124-C9F1A92D79C8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7"/>
              </a:ext>
            </a:extLst>
          </a:blip>
          <a:stretch>
            <a:fillRect/>
          </a:stretch>
        </p:blipFill>
        <p:spPr>
          <a:xfrm>
            <a:off x="6961262" y="8517137"/>
            <a:ext cx="233114" cy="418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8124384"/>
      </p:ext>
    </p:extLst>
  </p:cSld>
  <p:clrMapOvr>
    <a:masterClrMapping/>
  </p:clrMapOvr>
  <p:transition spd="slow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tion_Customer-Journe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AADE5ED2-E716-EE48-9A51-6D623A56DBDF}"/>
              </a:ext>
            </a:extLst>
          </p:cNvPr>
          <p:cNvSpPr/>
          <p:nvPr userDrawn="1"/>
        </p:nvSpPr>
        <p:spPr>
          <a:xfrm>
            <a:off x="1" y="-49436"/>
            <a:ext cx="12025313" cy="8683856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1002"/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xmlns="" id="{177D45BF-2B94-DF45-916F-1FAA13E5827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90794" y="3951852"/>
            <a:ext cx="5837197" cy="1092098"/>
          </a:xfrm>
        </p:spPr>
        <p:txBody>
          <a:bodyPr/>
          <a:lstStyle>
            <a:lvl1pPr marL="0" indent="0">
              <a:buNone/>
              <a:defRPr sz="3600" b="1">
                <a:solidFill>
                  <a:schemeClr val="bg1"/>
                </a:solidFill>
              </a:defRPr>
            </a:lvl1pPr>
            <a:lvl2pPr>
              <a:defRPr sz="2004" b="1">
                <a:solidFill>
                  <a:schemeClr val="bg1"/>
                </a:solidFill>
              </a:defRPr>
            </a:lvl2pPr>
            <a:lvl3pPr>
              <a:defRPr sz="2004" b="1">
                <a:solidFill>
                  <a:schemeClr val="bg1"/>
                </a:solidFill>
              </a:defRPr>
            </a:lvl3pPr>
            <a:lvl4pPr>
              <a:defRPr sz="2004" b="1">
                <a:solidFill>
                  <a:schemeClr val="bg1"/>
                </a:solidFill>
              </a:defRPr>
            </a:lvl4pPr>
            <a:lvl5pPr>
              <a:defRPr sz="2004"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xmlns="" id="{D9EF2B0D-3133-8644-8A32-FA9117108396}"/>
              </a:ext>
            </a:extLst>
          </p:cNvPr>
          <p:cNvSpPr txBox="1"/>
          <p:nvPr userDrawn="1"/>
        </p:nvSpPr>
        <p:spPr>
          <a:xfrm>
            <a:off x="10046824" y="8634420"/>
            <a:ext cx="1716219" cy="21544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defTabSz="469790">
              <a:defRPr/>
            </a:pPr>
            <a:r>
              <a:rPr lang="en-GB" sz="800">
                <a:solidFill>
                  <a:srgbClr val="000000"/>
                </a:solidFill>
                <a:latin typeface="Arial"/>
              </a:rPr>
              <a:t>DRAFT | OFFICIAL - SENSITIVE</a:t>
            </a:r>
          </a:p>
        </p:txBody>
      </p:sp>
      <p:sp>
        <p:nvSpPr>
          <p:cNvPr id="2" name="AutoShape 2" descr="data:image/svg+xml;charset=utf8,%20%3Csvg%20width%3D'45'%20height%3D'45'%20xmlns%3D'http%3A%2F%2Fwww.w3.org%2F2000%2Fsvg'%20xmlns%3Axlink%3D'http%3A%2F%2Fwww.w3.org%2F1999%2Fxlink'%20overflow%3D'hidden'%3E%3Cdefs%3E%3CclipPath%20id%3D'clip0'%3E%3Cpath%20d%3D'M0%200%2045%200%2045%2045%200%2045Z'%20fill-rule%3D'evenodd'%20clip-rule%3D'evenodd'%2F%3E%3C%2FclipPath%3E%3C%2Fdefs%3E%3Cg%20clip-path%3D'url(%23clip0)'%3E%3Cpath%20d%3D'M32.0455%206.13635%2036.1324%206.13635C37.2665%206.13635%2038.1819%207.04807%2038.1819%208.1861L38.1819%2042.9502C38.1819%2044.0819%2037.2641%2045%2036.1331%2045L8.86703%2045C7.73318%2045%206.81824%2044.0882%206.81824%2042.9502L6.81824%208.1861C6.81824%207.05197%207.73004%206.13635%208.86771%206.13635L12.9546%206.13635%2012.9546%204.77274C12.9546%203.64175%2013.8657%202.72726%2014.9987%202.72726L18.6021%202.72726C18.7393%202.39395%2018.9426%202.01602%2019.2273%201.63638%2019.9879%200.622223%2021.0768%200%2022.5%200%2023.9233%200%2025.0122%200.622223%2025.7728%201.63638%2026.0575%202.01602%2026.2608%202.39395%2026.398%202.72726L30.0013%202.72726C31.1318%202.72726%2032.0455%203.63934%2032.0455%204.77274L32.0455%206.13635ZM14.3182%204.77274%2014.3182%208.86505C14.3182%209.23941%2014.6237%209.54544%2014.998%209.54544L30.0021%209.54544C30.3771%209.54544%2030.6819%209.24063%2030.6819%208.86505L30.6819%204.77274C30.6819%204.39301%2030.3792%204.09091%2030.0013%204.09091L25.9091%204.09091C25.5963%204.09091%2025.3235%203.87796%2025.2477%203.57446%2025.2342%203.52057%2025.1966%203.40344%2025.1306%203.24521%2025.018%202.97491%2024.8691%202.70422%2024.6819%202.45453%2024.1641%201.76413%2023.4632%201.36365%2022.5%201.36365%2021.5369%201.36365%2020.836%201.76413%2020.3182%202.45453%2020.131%202.70422%2019.9821%202.97491%2019.8694%203.24521%2019.8035%203.40344%2019.7659%203.52057%2019.7524%203.57446%2019.6765%203.87796%2019.4038%204.09091%2019.0909%204.09091L14.9987%204.09091C14.62%204.09091%2014.3182%204.39374%2014.3182%204.77274ZM12.9546%207.5%208.86771%207.5C8.48444%207.5%208.18185%207.80383%208.18185%208.1861L8.18185%2042.9502C8.18185%2043.334%208.48526%2043.6364%208.86703%2043.6364L36.1331%2043.6364C36.5109%2043.6364%2036.8182%2043.3289%2036.8182%2042.9502L36.8182%208.1861C36.8182%207.80243%2036.5146%207.5%2036.1324%207.5L32.0455%207.5%2032.0455%208.86505C32.0455%209.99371%2031.1302%2010.9091%2030.0021%2010.9091L14.998%2010.9091C13.8701%2010.9091%2012.9546%209.99197%2012.9546%208.86505L12.9546%207.5ZM31.3603%2034.0909C31.7369%2034.0909%2032.0421%2034.3961%2032.0421%2034.7727%2032.0421%2035.1493%2031.7369%2035.4545%2031.3603%2035.4545L22.5034%2035.4545C22.1268%2035.4545%2021.8216%2035.1493%2021.8216%2034.7727%2021.8216%2034.3961%2022.1268%2034.0909%2022.5034%2034.0909L31.3603%2034.0909ZM31.357%2017.7273C31.7335%2017.7273%2032.0388%2018.0325%2032.0388%2018.4091%2032.0388%2018.7856%2031.7335%2019.0909%2031.357%2019.0909L22.5%2019.0909C22.1235%2019.0909%2021.8182%2018.7856%2021.8182%2018.4091%2021.8182%2018.0325%2022.1235%2017.7273%2022.5%2017.7273L31.357%2017.7273ZM31.3603%2025.9091C31.7369%2025.9091%2032.0421%2026.2143%2032.0421%2026.5909%2032.0421%2026.9675%2031.7369%2027.2727%2031.3603%2027.2727L22.5034%2027.2727C22.1268%2027.2727%2021.8216%2026.9675%2021.8216%2026.5909%2021.8216%2026.2143%2022.1268%2025.9091%2022.5034%2025.9091L31.3603%2025.9091ZM14.1185%2017.927%2015%2018.8085%2017.2452%2016.5634C17.5114%2016.2971%2017.9432%2016.2971%2018.2094%2016.5634%2018.4757%2016.8296%2018.4757%2017.2613%2018.2094%2017.5276L15.4821%2020.2548C15.2159%2020.5211%2014.7842%2020.5211%2014.5179%2020.2548L13.1543%2018.8912C12.888%2018.6249%2012.888%2018.1932%2013.1543%2017.927%2013.4206%2017.6607%2013.8523%2017.6607%2014.1185%2017.927ZM14.1185%2026.1088%2015%2026.9903%2017.2452%2024.7451C17.5114%2024.4789%2017.9432%2024.4789%2018.2094%2024.7451%2018.4757%2025.0114%2018.4757%2025.4431%2018.2094%2025.7094L15.4821%2028.4366C15.2159%2028.7029%2014.7842%2028.7029%2014.5179%2028.4366L13.1543%2027.073C12.888%2026.8068%2012.888%2026.375%2013.1543%2026.1088%2013.4206%2025.8425%2013.8523%2025.8425%2014.1185%2026.1088ZM14.1185%2034.2906%2015%2035.1721%2017.2452%2032.927C17.5114%2032.6607%2017.9432%2032.6607%2018.2094%2032.927%2018.4757%2033.1932%2018.4757%2033.6249%2018.2094%2033.8912L15.4821%2036.6184C15.2159%2036.8847%2014.7842%2036.8847%2014.5179%2036.6184L13.1543%2035.2548C12.888%2034.9886%2012.888%2034.5569%2013.1543%2034.2906%2013.4206%2034.0243%2013.8523%2034.0243%2014.1185%2034.2906Z'%20fill-rule%3D'evenodd'%2F%3E%3C%2Fg%3E%3C%2Fsvg%3E"/>
          <p:cNvSpPr>
            <a:spLocks noChangeAspect="1" noChangeArrowheads="1"/>
          </p:cNvSpPr>
          <p:nvPr userDrawn="1"/>
        </p:nvSpPr>
        <p:spPr bwMode="auto">
          <a:xfrm>
            <a:off x="212724" y="-144463"/>
            <a:ext cx="1371375" cy="1371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BE6924F-E84D-4DCD-B360-3C5B8F1B1E5C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9113442" y="8621720"/>
            <a:ext cx="2805906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800">
                <a:solidFill>
                  <a:srgbClr val="0070C0"/>
                </a:solidFill>
                <a:latin typeface="Arial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3A9E752-F8E4-4B3C-8BE9-324F024DF0B8}" type="slidenum">
              <a:rPr lang="en-GB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92695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_Detailed-process-map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AADE5ED2-E716-EE48-9A51-6D623A56DBDF}"/>
              </a:ext>
            </a:extLst>
          </p:cNvPr>
          <p:cNvSpPr/>
          <p:nvPr userDrawn="1"/>
        </p:nvSpPr>
        <p:spPr>
          <a:xfrm>
            <a:off x="1" y="-49436"/>
            <a:ext cx="12025313" cy="5581556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1002"/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xmlns="" id="{177D45BF-2B94-DF45-916F-1FAA13E5827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90794" y="3951852"/>
            <a:ext cx="5837197" cy="1092098"/>
          </a:xfrm>
        </p:spPr>
        <p:txBody>
          <a:bodyPr/>
          <a:lstStyle>
            <a:lvl1pPr marL="0" indent="0">
              <a:buNone/>
              <a:defRPr sz="2004" b="1">
                <a:solidFill>
                  <a:schemeClr val="bg1"/>
                </a:solidFill>
              </a:defRPr>
            </a:lvl1pPr>
            <a:lvl2pPr>
              <a:defRPr sz="2004" b="1">
                <a:solidFill>
                  <a:schemeClr val="bg1"/>
                </a:solidFill>
              </a:defRPr>
            </a:lvl2pPr>
            <a:lvl3pPr>
              <a:defRPr sz="2004" b="1">
                <a:solidFill>
                  <a:schemeClr val="bg1"/>
                </a:solidFill>
              </a:defRPr>
            </a:lvl3pPr>
            <a:lvl4pPr>
              <a:defRPr sz="2004" b="1">
                <a:solidFill>
                  <a:schemeClr val="bg1"/>
                </a:solidFill>
              </a:defRPr>
            </a:lvl4pPr>
            <a:lvl5pPr>
              <a:defRPr sz="2004"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26" name="Graphic 25">
            <a:extLst>
              <a:ext uri="{FF2B5EF4-FFF2-40B4-BE49-F238E27FC236}">
                <a16:creationId xmlns:a16="http://schemas.microsoft.com/office/drawing/2014/main" xmlns="" id="{07E871AF-A378-3246-8939-C4286ACE1D6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449361" y="2648720"/>
            <a:ext cx="516172" cy="927134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D9EF2B0D-3133-8644-8A32-FA9117108396}"/>
              </a:ext>
            </a:extLst>
          </p:cNvPr>
          <p:cNvSpPr txBox="1"/>
          <p:nvPr userDrawn="1"/>
        </p:nvSpPr>
        <p:spPr>
          <a:xfrm>
            <a:off x="10811530" y="8773317"/>
            <a:ext cx="951513" cy="22929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defTabSz="469790">
              <a:defRPr/>
            </a:pPr>
            <a:r>
              <a:rPr lang="en-GB" sz="445">
                <a:solidFill>
                  <a:srgbClr val="000000"/>
                </a:solidFill>
                <a:latin typeface="Arial"/>
              </a:rPr>
              <a:t>DRAFT | OFFICIAL - SENSITIVE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xmlns="" id="{E6BA4021-4362-2C45-9C83-95B5F43BF811}"/>
              </a:ext>
            </a:extLst>
          </p:cNvPr>
          <p:cNvSpPr/>
          <p:nvPr userDrawn="1"/>
        </p:nvSpPr>
        <p:spPr>
          <a:xfrm>
            <a:off x="4370318" y="8399033"/>
            <a:ext cx="405476" cy="60610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2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xmlns="" id="{E4903E1C-556C-3E40-AEBA-7FE122E02E4D}"/>
              </a:ext>
            </a:extLst>
          </p:cNvPr>
          <p:cNvSpPr/>
          <p:nvPr userDrawn="1"/>
        </p:nvSpPr>
        <p:spPr>
          <a:xfrm>
            <a:off x="4787905" y="8399033"/>
            <a:ext cx="405476" cy="60610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2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xmlns="" id="{A1643747-E5FE-9448-8197-5C712587BFF2}"/>
              </a:ext>
            </a:extLst>
          </p:cNvPr>
          <p:cNvSpPr/>
          <p:nvPr userDrawn="1"/>
        </p:nvSpPr>
        <p:spPr>
          <a:xfrm>
            <a:off x="5205492" y="8399033"/>
            <a:ext cx="405476" cy="606108"/>
          </a:xfrm>
          <a:prstGeom prst="rect">
            <a:avLst/>
          </a:prstGeom>
          <a:solidFill>
            <a:srgbClr val="00A0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2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xmlns="" id="{9CE142CF-2F23-3D4F-930A-62F9566E3C2D}"/>
              </a:ext>
            </a:extLst>
          </p:cNvPr>
          <p:cNvSpPr/>
          <p:nvPr userDrawn="1"/>
        </p:nvSpPr>
        <p:spPr>
          <a:xfrm>
            <a:off x="5623079" y="8399033"/>
            <a:ext cx="405476" cy="60610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2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xmlns="" id="{7B940D6D-2ECE-D743-8501-A7C70CF4C32A}"/>
              </a:ext>
            </a:extLst>
          </p:cNvPr>
          <p:cNvSpPr/>
          <p:nvPr userDrawn="1"/>
        </p:nvSpPr>
        <p:spPr>
          <a:xfrm>
            <a:off x="6040666" y="8399033"/>
            <a:ext cx="405476" cy="60610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2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xmlns="" id="{6448B131-C624-0E48-A0E9-B908AD5E3767}"/>
              </a:ext>
            </a:extLst>
          </p:cNvPr>
          <p:cNvSpPr/>
          <p:nvPr userDrawn="1"/>
        </p:nvSpPr>
        <p:spPr>
          <a:xfrm>
            <a:off x="6458253" y="8399033"/>
            <a:ext cx="405476" cy="60610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2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xmlns="" id="{AC0E8AEA-796E-4247-9CD7-BA38A0C25235}"/>
              </a:ext>
            </a:extLst>
          </p:cNvPr>
          <p:cNvSpPr/>
          <p:nvPr userDrawn="1"/>
        </p:nvSpPr>
        <p:spPr>
          <a:xfrm>
            <a:off x="6875840" y="8399033"/>
            <a:ext cx="405476" cy="60610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2"/>
          </a:p>
        </p:txBody>
      </p:sp>
      <p:pic>
        <p:nvPicPr>
          <p:cNvPr id="35" name="Graphic 34">
            <a:hlinkClick r:id="" action="ppaction://noaction"/>
            <a:extLst>
              <a:ext uri="{FF2B5EF4-FFF2-40B4-BE49-F238E27FC236}">
                <a16:creationId xmlns:a16="http://schemas.microsoft.com/office/drawing/2014/main" xmlns="" id="{0687033C-B039-B94D-9B50-3CD791DA059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5708975" y="8524273"/>
            <a:ext cx="224897" cy="403953"/>
          </a:xfrm>
          <a:prstGeom prst="rect">
            <a:avLst/>
          </a:prstGeom>
        </p:spPr>
      </p:pic>
      <p:pic>
        <p:nvPicPr>
          <p:cNvPr id="36" name="Graphic 35">
            <a:hlinkClick r:id="" action="ppaction://noaction"/>
            <a:extLst>
              <a:ext uri="{FF2B5EF4-FFF2-40B4-BE49-F238E27FC236}">
                <a16:creationId xmlns:a16="http://schemas.microsoft.com/office/drawing/2014/main" xmlns="" id="{9EDA0F40-8D4B-E347-96D6-AC98367833BF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4884429" y="8519615"/>
            <a:ext cx="224897" cy="403953"/>
          </a:xfrm>
          <a:prstGeom prst="rect">
            <a:avLst/>
          </a:prstGeom>
        </p:spPr>
      </p:pic>
      <p:pic>
        <p:nvPicPr>
          <p:cNvPr id="37" name="Graphic 36">
            <a:hlinkClick r:id="" action="ppaction://noaction"/>
            <a:extLst>
              <a:ext uri="{FF2B5EF4-FFF2-40B4-BE49-F238E27FC236}">
                <a16:creationId xmlns:a16="http://schemas.microsoft.com/office/drawing/2014/main" xmlns="" id="{E6DC05F8-DECC-9446-9870-23945F8A34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 l="-4327" t="19519" r="57675" b="23479"/>
          <a:stretch/>
        </p:blipFill>
        <p:spPr>
          <a:xfrm>
            <a:off x="6114452" y="8489660"/>
            <a:ext cx="204456" cy="448717"/>
          </a:xfrm>
          <a:prstGeom prst="rect">
            <a:avLst/>
          </a:prstGeom>
        </p:spPr>
      </p:pic>
      <p:pic>
        <p:nvPicPr>
          <p:cNvPr id="38" name="Graphic 37">
            <a:hlinkClick r:id="" action="ppaction://noaction"/>
            <a:extLst>
              <a:ext uri="{FF2B5EF4-FFF2-40B4-BE49-F238E27FC236}">
                <a16:creationId xmlns:a16="http://schemas.microsoft.com/office/drawing/2014/main" xmlns="" id="{ACE29EB4-21F8-4749-A566-BF67EF03BFF2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6545461" y="8497894"/>
            <a:ext cx="247386" cy="444348"/>
          </a:xfrm>
          <a:prstGeom prst="rect">
            <a:avLst/>
          </a:prstGeom>
        </p:spPr>
      </p:pic>
      <p:pic>
        <p:nvPicPr>
          <p:cNvPr id="39" name="Graphic 38">
            <a:hlinkClick r:id="" action="ppaction://noaction"/>
            <a:extLst>
              <a:ext uri="{FF2B5EF4-FFF2-40B4-BE49-F238E27FC236}">
                <a16:creationId xmlns:a16="http://schemas.microsoft.com/office/drawing/2014/main" xmlns="" id="{0875B386-76F0-B141-8A76-E62DADA8C24D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5303499" y="8553357"/>
            <a:ext cx="204452" cy="367230"/>
          </a:xfrm>
          <a:prstGeom prst="rect">
            <a:avLst/>
          </a:prstGeom>
        </p:spPr>
      </p:pic>
      <p:pic>
        <p:nvPicPr>
          <p:cNvPr id="51" name="Graphic 50">
            <a:hlinkClick r:id="rId13" action="ppaction://hlinksldjump"/>
            <a:extLst>
              <a:ext uri="{FF2B5EF4-FFF2-40B4-BE49-F238E27FC236}">
                <a16:creationId xmlns:a16="http://schemas.microsoft.com/office/drawing/2014/main" xmlns="" id="{FACC020A-BE5B-3B4F-BBD8-1EEFC6C04D08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5"/>
              </a:ext>
            </a:extLst>
          </a:blip>
          <a:stretch>
            <a:fillRect/>
          </a:stretch>
        </p:blipFill>
        <p:spPr>
          <a:xfrm>
            <a:off x="4446457" y="8489657"/>
            <a:ext cx="247386" cy="444348"/>
          </a:xfrm>
          <a:prstGeom prst="rect">
            <a:avLst/>
          </a:prstGeom>
        </p:spPr>
      </p:pic>
      <p:sp>
        <p:nvSpPr>
          <p:cNvPr id="52" name="Rectangle 51">
            <a:extLst>
              <a:ext uri="{FF2B5EF4-FFF2-40B4-BE49-F238E27FC236}">
                <a16:creationId xmlns:a16="http://schemas.microsoft.com/office/drawing/2014/main" xmlns="" id="{11B9CF28-9787-6947-BCA8-A289C0DAB5D6}"/>
              </a:ext>
            </a:extLst>
          </p:cNvPr>
          <p:cNvSpPr/>
          <p:nvPr userDrawn="1"/>
        </p:nvSpPr>
        <p:spPr>
          <a:xfrm>
            <a:off x="7293427" y="8399033"/>
            <a:ext cx="405476" cy="60610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2"/>
          </a:p>
        </p:txBody>
      </p:sp>
      <p:pic>
        <p:nvPicPr>
          <p:cNvPr id="53" name="Graphic 52">
            <a:hlinkClick r:id="" action="ppaction://noaction"/>
            <a:extLst>
              <a:ext uri="{FF2B5EF4-FFF2-40B4-BE49-F238E27FC236}">
                <a16:creationId xmlns:a16="http://schemas.microsoft.com/office/drawing/2014/main" xmlns="" id="{F65D1FBB-78CE-F14C-9163-6759F33DA310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7"/>
              </a:ext>
            </a:extLst>
          </a:blip>
          <a:stretch>
            <a:fillRect/>
          </a:stretch>
        </p:blipFill>
        <p:spPr>
          <a:xfrm>
            <a:off x="7381975" y="8529024"/>
            <a:ext cx="204452" cy="367230"/>
          </a:xfrm>
          <a:prstGeom prst="rect">
            <a:avLst/>
          </a:prstGeom>
        </p:spPr>
      </p:pic>
      <p:pic>
        <p:nvPicPr>
          <p:cNvPr id="54" name="Graphic 53">
            <a:hlinkClick r:id="" action="ppaction://noaction"/>
            <a:extLst>
              <a:ext uri="{FF2B5EF4-FFF2-40B4-BE49-F238E27FC236}">
                <a16:creationId xmlns:a16="http://schemas.microsoft.com/office/drawing/2014/main" xmlns="" id="{C1636062-EB52-9040-B5B2-89CA475D6644}"/>
              </a:ext>
            </a:extLst>
          </p:cNvPr>
          <p:cNvPicPr>
            <a:picLocks noChangeAspect="1"/>
          </p:cNvPicPr>
          <p:nvPr userDrawn="1"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9"/>
              </a:ext>
            </a:extLst>
          </a:blip>
          <a:stretch>
            <a:fillRect/>
          </a:stretch>
        </p:blipFill>
        <p:spPr>
          <a:xfrm>
            <a:off x="6961260" y="8517140"/>
            <a:ext cx="233114" cy="418713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 userDrawn="1"/>
        </p:nvPicPr>
        <p:blipFill>
          <a:blip r:embed="rId20"/>
          <a:stretch>
            <a:fillRect/>
          </a:stretch>
        </p:blipFill>
        <p:spPr>
          <a:xfrm>
            <a:off x="1958388" y="5964691"/>
            <a:ext cx="1972617" cy="1319056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 userDrawn="1"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793" y="5964692"/>
            <a:ext cx="1111254" cy="1310386"/>
          </a:xfrm>
          <a:prstGeom prst="rect">
            <a:avLst/>
          </a:prstGeom>
        </p:spPr>
      </p:pic>
      <p:sp>
        <p:nvSpPr>
          <p:cNvPr id="40" name="Slide Number Placeholder 39">
            <a:extLst>
              <a:ext uri="{FF2B5EF4-FFF2-40B4-BE49-F238E27FC236}">
                <a16:creationId xmlns:a16="http://schemas.microsoft.com/office/drawing/2014/main" xmlns="" id="{A8EED4FF-00BC-4A58-B67E-08FC5440DC3B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9075342" y="8634420"/>
            <a:ext cx="2805906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514">
                <a:solidFill>
                  <a:schemeClr val="tx1"/>
                </a:solidFill>
                <a:latin typeface="Arial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3A9E752-F8E4-4B3C-8BE9-324F024DF0B8}" type="slidenum">
              <a:rPr lang="en-GB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26295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age_stand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3016F4A5-B61B-AE42-A65B-4260FDD51219}"/>
              </a:ext>
            </a:extLst>
          </p:cNvPr>
          <p:cNvSpPr/>
          <p:nvPr userDrawn="1"/>
        </p:nvSpPr>
        <p:spPr>
          <a:xfrm>
            <a:off x="1" y="457882"/>
            <a:ext cx="12025313" cy="8560706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1100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xmlns="" id="{3016F4A5-B61B-AE42-A65B-4260FDD51219}"/>
              </a:ext>
            </a:extLst>
          </p:cNvPr>
          <p:cNvSpPr/>
          <p:nvPr userDrawn="1"/>
        </p:nvSpPr>
        <p:spPr>
          <a:xfrm>
            <a:off x="1" y="-49436"/>
            <a:ext cx="12025313" cy="1014636"/>
          </a:xfrm>
          <a:prstGeom prst="rect">
            <a:avLst/>
          </a:prstGeom>
          <a:solidFill>
            <a:srgbClr val="0065BD"/>
          </a:solidFill>
          <a:ln>
            <a:solidFill>
              <a:srgbClr val="0065B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2000"/>
          </a:p>
        </p:txBody>
      </p:sp>
      <p:sp>
        <p:nvSpPr>
          <p:cNvPr id="33" name="Text Placeholder 32">
            <a:extLst>
              <a:ext uri="{FF2B5EF4-FFF2-40B4-BE49-F238E27FC236}">
                <a16:creationId xmlns:a16="http://schemas.microsoft.com/office/drawing/2014/main" xmlns="" id="{6F992B58-44F3-0A44-A08C-DED6822FFBC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13326" y="97980"/>
            <a:ext cx="7132981" cy="458695"/>
          </a:xfrm>
        </p:spPr>
        <p:txBody>
          <a:bodyPr/>
          <a:lstStyle>
            <a:lvl1pPr marL="0" indent="0">
              <a:buNone/>
              <a:defRPr sz="3200" b="1">
                <a:solidFill>
                  <a:schemeClr val="bg1"/>
                </a:solidFill>
              </a:defRPr>
            </a:lvl1pPr>
            <a:lvl2pPr>
              <a:defRPr sz="1002" b="1">
                <a:solidFill>
                  <a:schemeClr val="bg1"/>
                </a:solidFill>
              </a:defRPr>
            </a:lvl2pPr>
            <a:lvl3pPr>
              <a:defRPr sz="1002" b="1">
                <a:solidFill>
                  <a:schemeClr val="bg1"/>
                </a:solidFill>
              </a:defRPr>
            </a:lvl3pPr>
            <a:lvl4pPr>
              <a:defRPr sz="1002" b="1">
                <a:solidFill>
                  <a:schemeClr val="bg1"/>
                </a:solidFill>
              </a:defRPr>
            </a:lvl4pPr>
            <a:lvl5pPr>
              <a:defRPr sz="1002"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4B1DBFAB-DFAC-4811-8CBE-AC0DBF068BD5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9075342" y="8634420"/>
            <a:ext cx="2805906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514">
                <a:solidFill>
                  <a:schemeClr val="tx1"/>
                </a:solidFill>
                <a:latin typeface="Arial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3A9E752-F8E4-4B3C-8BE9-324F024DF0B8}" type="slidenum">
              <a:rPr lang="en-GB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38976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age_Detailed-process-map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29">
            <a:extLst>
              <a:ext uri="{FF2B5EF4-FFF2-40B4-BE49-F238E27FC236}">
                <a16:creationId xmlns:a16="http://schemas.microsoft.com/office/drawing/2014/main" xmlns="" id="{3016F4A5-B61B-AE42-A65B-4260FDD51219}"/>
              </a:ext>
            </a:extLst>
          </p:cNvPr>
          <p:cNvSpPr/>
          <p:nvPr userDrawn="1"/>
        </p:nvSpPr>
        <p:spPr>
          <a:xfrm>
            <a:off x="1" y="-49436"/>
            <a:ext cx="12025313" cy="606108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1002"/>
          </a:p>
        </p:txBody>
      </p:sp>
      <p:sp>
        <p:nvSpPr>
          <p:cNvPr id="33" name="Text Placeholder 32">
            <a:extLst>
              <a:ext uri="{FF2B5EF4-FFF2-40B4-BE49-F238E27FC236}">
                <a16:creationId xmlns:a16="http://schemas.microsoft.com/office/drawing/2014/main" xmlns="" id="{6F992B58-44F3-0A44-A08C-DED6822FFBC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13326" y="97980"/>
            <a:ext cx="7132981" cy="458695"/>
          </a:xfrm>
        </p:spPr>
        <p:txBody>
          <a:bodyPr/>
          <a:lstStyle>
            <a:lvl1pPr marL="0" indent="0">
              <a:buNone/>
              <a:defRPr sz="1002" b="1">
                <a:solidFill>
                  <a:schemeClr val="bg1"/>
                </a:solidFill>
              </a:defRPr>
            </a:lvl1pPr>
            <a:lvl2pPr>
              <a:defRPr sz="1002" b="1">
                <a:solidFill>
                  <a:schemeClr val="bg1"/>
                </a:solidFill>
              </a:defRPr>
            </a:lvl2pPr>
            <a:lvl3pPr>
              <a:defRPr sz="1002" b="1">
                <a:solidFill>
                  <a:schemeClr val="bg1"/>
                </a:solidFill>
              </a:defRPr>
            </a:lvl3pPr>
            <a:lvl4pPr>
              <a:defRPr sz="1002" b="1">
                <a:solidFill>
                  <a:schemeClr val="bg1"/>
                </a:solidFill>
              </a:defRPr>
            </a:lvl4pPr>
            <a:lvl5pPr>
              <a:defRPr sz="1002"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D9EF2B0D-3133-8644-8A32-FA9117108396}"/>
              </a:ext>
            </a:extLst>
          </p:cNvPr>
          <p:cNvSpPr txBox="1"/>
          <p:nvPr userDrawn="1"/>
        </p:nvSpPr>
        <p:spPr>
          <a:xfrm>
            <a:off x="10811530" y="8773317"/>
            <a:ext cx="951513" cy="22929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defTabSz="469790">
              <a:defRPr/>
            </a:pPr>
            <a:r>
              <a:rPr lang="en-GB" sz="445">
                <a:solidFill>
                  <a:srgbClr val="000000"/>
                </a:solidFill>
                <a:latin typeface="Arial"/>
              </a:rPr>
              <a:t>DRAFT | OFFICIAL - SENSITIVE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xmlns="" id="{A50CA5B6-C29B-C547-B430-2A21AFAE75F4}"/>
              </a:ext>
            </a:extLst>
          </p:cNvPr>
          <p:cNvSpPr/>
          <p:nvPr userDrawn="1"/>
        </p:nvSpPr>
        <p:spPr>
          <a:xfrm>
            <a:off x="4370318" y="8399033"/>
            <a:ext cx="405476" cy="60610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2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xmlns="" id="{C8D470E9-FA41-1D49-8942-123C8A455745}"/>
              </a:ext>
            </a:extLst>
          </p:cNvPr>
          <p:cNvSpPr/>
          <p:nvPr userDrawn="1"/>
        </p:nvSpPr>
        <p:spPr>
          <a:xfrm>
            <a:off x="4787905" y="8399033"/>
            <a:ext cx="405476" cy="60610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2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xmlns="" id="{64E6B2EC-BE7A-044D-A9B4-5610E61E2B81}"/>
              </a:ext>
            </a:extLst>
          </p:cNvPr>
          <p:cNvSpPr/>
          <p:nvPr userDrawn="1"/>
        </p:nvSpPr>
        <p:spPr>
          <a:xfrm>
            <a:off x="5205492" y="8399033"/>
            <a:ext cx="405476" cy="606108"/>
          </a:xfrm>
          <a:prstGeom prst="rect">
            <a:avLst/>
          </a:prstGeom>
          <a:solidFill>
            <a:srgbClr val="00A0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2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xmlns="" id="{72EEB3EC-A2A2-CC46-804E-7217B459AFC3}"/>
              </a:ext>
            </a:extLst>
          </p:cNvPr>
          <p:cNvSpPr/>
          <p:nvPr userDrawn="1"/>
        </p:nvSpPr>
        <p:spPr>
          <a:xfrm>
            <a:off x="5623079" y="8399033"/>
            <a:ext cx="405476" cy="60610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2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xmlns="" id="{C379CDB7-2164-B14E-ACA6-0BE151800C6C}"/>
              </a:ext>
            </a:extLst>
          </p:cNvPr>
          <p:cNvSpPr/>
          <p:nvPr userDrawn="1"/>
        </p:nvSpPr>
        <p:spPr>
          <a:xfrm>
            <a:off x="6040666" y="8399033"/>
            <a:ext cx="405476" cy="60610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2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xmlns="" id="{58B4FC9D-0D1B-F64B-8270-0D8888B77464}"/>
              </a:ext>
            </a:extLst>
          </p:cNvPr>
          <p:cNvSpPr/>
          <p:nvPr userDrawn="1"/>
        </p:nvSpPr>
        <p:spPr>
          <a:xfrm>
            <a:off x="6458253" y="8399033"/>
            <a:ext cx="405476" cy="60610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2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xmlns="" id="{1DE0083D-90BF-3947-8F8D-79BCD3D07912}"/>
              </a:ext>
            </a:extLst>
          </p:cNvPr>
          <p:cNvSpPr/>
          <p:nvPr userDrawn="1"/>
        </p:nvSpPr>
        <p:spPr>
          <a:xfrm>
            <a:off x="6875840" y="8399033"/>
            <a:ext cx="405476" cy="60610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2"/>
          </a:p>
        </p:txBody>
      </p:sp>
      <p:pic>
        <p:nvPicPr>
          <p:cNvPr id="45" name="Graphic 44">
            <a:hlinkClick r:id="" action="ppaction://noaction"/>
            <a:extLst>
              <a:ext uri="{FF2B5EF4-FFF2-40B4-BE49-F238E27FC236}">
                <a16:creationId xmlns:a16="http://schemas.microsoft.com/office/drawing/2014/main" xmlns="" id="{C60306FD-5724-8745-9042-EF4A25EC201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5708975" y="8524273"/>
            <a:ext cx="224897" cy="403953"/>
          </a:xfrm>
          <a:prstGeom prst="rect">
            <a:avLst/>
          </a:prstGeom>
        </p:spPr>
      </p:pic>
      <p:pic>
        <p:nvPicPr>
          <p:cNvPr id="46" name="Graphic 45">
            <a:hlinkClick r:id="" action="ppaction://noaction"/>
            <a:extLst>
              <a:ext uri="{FF2B5EF4-FFF2-40B4-BE49-F238E27FC236}">
                <a16:creationId xmlns:a16="http://schemas.microsoft.com/office/drawing/2014/main" xmlns="" id="{78A4090B-E467-9948-80A7-60AF54A7237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4884429" y="8519615"/>
            <a:ext cx="224897" cy="403953"/>
          </a:xfrm>
          <a:prstGeom prst="rect">
            <a:avLst/>
          </a:prstGeom>
        </p:spPr>
      </p:pic>
      <p:pic>
        <p:nvPicPr>
          <p:cNvPr id="47" name="Graphic 46">
            <a:hlinkClick r:id="" action="ppaction://noaction"/>
            <a:extLst>
              <a:ext uri="{FF2B5EF4-FFF2-40B4-BE49-F238E27FC236}">
                <a16:creationId xmlns:a16="http://schemas.microsoft.com/office/drawing/2014/main" xmlns="" id="{D8A4DA9F-715A-9E4E-AA0F-35C2740535B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 l="-4327" t="19519" r="57675" b="23479"/>
          <a:stretch/>
        </p:blipFill>
        <p:spPr>
          <a:xfrm>
            <a:off x="6114452" y="8489660"/>
            <a:ext cx="204456" cy="448717"/>
          </a:xfrm>
          <a:prstGeom prst="rect">
            <a:avLst/>
          </a:prstGeom>
        </p:spPr>
      </p:pic>
      <p:pic>
        <p:nvPicPr>
          <p:cNvPr id="48" name="Graphic 47">
            <a:hlinkClick r:id="" action="ppaction://noaction"/>
            <a:extLst>
              <a:ext uri="{FF2B5EF4-FFF2-40B4-BE49-F238E27FC236}">
                <a16:creationId xmlns:a16="http://schemas.microsoft.com/office/drawing/2014/main" xmlns="" id="{A9468E1B-85FA-2F47-A280-512EF20675FD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6545461" y="8497894"/>
            <a:ext cx="247386" cy="444348"/>
          </a:xfrm>
          <a:prstGeom prst="rect">
            <a:avLst/>
          </a:prstGeom>
        </p:spPr>
      </p:pic>
      <p:pic>
        <p:nvPicPr>
          <p:cNvPr id="49" name="Graphic 48">
            <a:hlinkClick r:id="" action="ppaction://noaction"/>
            <a:extLst>
              <a:ext uri="{FF2B5EF4-FFF2-40B4-BE49-F238E27FC236}">
                <a16:creationId xmlns:a16="http://schemas.microsoft.com/office/drawing/2014/main" xmlns="" id="{787A7F8D-40CD-E34C-A101-EC1DCF85F5B0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5303499" y="8553357"/>
            <a:ext cx="204452" cy="367230"/>
          </a:xfrm>
          <a:prstGeom prst="rect">
            <a:avLst/>
          </a:prstGeom>
        </p:spPr>
      </p:pic>
      <p:pic>
        <p:nvPicPr>
          <p:cNvPr id="50" name="Graphic 49">
            <a:hlinkClick r:id="rId12" action="ppaction://hlinksldjump"/>
            <a:extLst>
              <a:ext uri="{FF2B5EF4-FFF2-40B4-BE49-F238E27FC236}">
                <a16:creationId xmlns:a16="http://schemas.microsoft.com/office/drawing/2014/main" xmlns="" id="{4F77D7DD-9F05-B240-A0B1-5D3FFFBEA488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4"/>
              </a:ext>
            </a:extLst>
          </a:blip>
          <a:stretch>
            <a:fillRect/>
          </a:stretch>
        </p:blipFill>
        <p:spPr>
          <a:xfrm>
            <a:off x="4446457" y="8489657"/>
            <a:ext cx="247386" cy="444348"/>
          </a:xfrm>
          <a:prstGeom prst="rect">
            <a:avLst/>
          </a:prstGeom>
        </p:spPr>
      </p:pic>
      <p:sp>
        <p:nvSpPr>
          <p:cNvPr id="51" name="Rectangle 50">
            <a:extLst>
              <a:ext uri="{FF2B5EF4-FFF2-40B4-BE49-F238E27FC236}">
                <a16:creationId xmlns:a16="http://schemas.microsoft.com/office/drawing/2014/main" xmlns="" id="{E0606CED-6B1D-F548-810A-C8EAD00EA961}"/>
              </a:ext>
            </a:extLst>
          </p:cNvPr>
          <p:cNvSpPr/>
          <p:nvPr userDrawn="1"/>
        </p:nvSpPr>
        <p:spPr>
          <a:xfrm>
            <a:off x="7293427" y="8399033"/>
            <a:ext cx="405476" cy="60610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2"/>
          </a:p>
        </p:txBody>
      </p:sp>
      <p:pic>
        <p:nvPicPr>
          <p:cNvPr id="52" name="Graphic 51">
            <a:hlinkClick r:id="" action="ppaction://noaction"/>
            <a:extLst>
              <a:ext uri="{FF2B5EF4-FFF2-40B4-BE49-F238E27FC236}">
                <a16:creationId xmlns:a16="http://schemas.microsoft.com/office/drawing/2014/main" xmlns="" id="{6FC373A9-F7B9-2A4E-A2EF-0CFD05F9F433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6"/>
              </a:ext>
            </a:extLst>
          </a:blip>
          <a:stretch>
            <a:fillRect/>
          </a:stretch>
        </p:blipFill>
        <p:spPr>
          <a:xfrm>
            <a:off x="7381975" y="8529024"/>
            <a:ext cx="204452" cy="367230"/>
          </a:xfrm>
          <a:prstGeom prst="rect">
            <a:avLst/>
          </a:prstGeom>
        </p:spPr>
      </p:pic>
      <p:pic>
        <p:nvPicPr>
          <p:cNvPr id="53" name="Graphic 52">
            <a:hlinkClick r:id="" action="ppaction://noaction"/>
            <a:extLst>
              <a:ext uri="{FF2B5EF4-FFF2-40B4-BE49-F238E27FC236}">
                <a16:creationId xmlns:a16="http://schemas.microsoft.com/office/drawing/2014/main" xmlns="" id="{4D5FC645-2D58-2B41-91AD-8B57F0A9F1D9}"/>
              </a:ext>
            </a:extLst>
          </p:cNvPr>
          <p:cNvPicPr>
            <a:picLocks noChangeAspect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8"/>
              </a:ext>
            </a:extLst>
          </a:blip>
          <a:stretch>
            <a:fillRect/>
          </a:stretch>
        </p:blipFill>
        <p:spPr>
          <a:xfrm>
            <a:off x="6961260" y="8517140"/>
            <a:ext cx="233114" cy="418713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 userDrawn="1"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3995" y="8139363"/>
            <a:ext cx="485476" cy="572471"/>
          </a:xfrm>
          <a:prstGeom prst="rect">
            <a:avLst/>
          </a:prstGeom>
        </p:spPr>
      </p:pic>
      <p:sp>
        <p:nvSpPr>
          <p:cNvPr id="22" name="Slide Number Placeholder 21">
            <a:extLst>
              <a:ext uri="{FF2B5EF4-FFF2-40B4-BE49-F238E27FC236}">
                <a16:creationId xmlns:a16="http://schemas.microsoft.com/office/drawing/2014/main" xmlns="" id="{35B36221-6056-4129-A447-2ED3F840F349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9075342" y="8634420"/>
            <a:ext cx="2805906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514">
                <a:solidFill>
                  <a:schemeClr val="tx1"/>
                </a:solidFill>
                <a:latin typeface="Arial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3A9E752-F8E4-4B3C-8BE9-324F024DF0B8}" type="slidenum">
              <a:rPr lang="en-GB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52966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age_Customer-journe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29">
            <a:extLst>
              <a:ext uri="{FF2B5EF4-FFF2-40B4-BE49-F238E27FC236}">
                <a16:creationId xmlns:a16="http://schemas.microsoft.com/office/drawing/2014/main" xmlns="" id="{3016F4A5-B61B-AE42-A65B-4260FDD51219}"/>
              </a:ext>
            </a:extLst>
          </p:cNvPr>
          <p:cNvSpPr/>
          <p:nvPr userDrawn="1"/>
        </p:nvSpPr>
        <p:spPr>
          <a:xfrm>
            <a:off x="1" y="-49436"/>
            <a:ext cx="12025313" cy="606108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1002"/>
          </a:p>
        </p:txBody>
      </p:sp>
      <p:sp>
        <p:nvSpPr>
          <p:cNvPr id="33" name="Text Placeholder 32">
            <a:extLst>
              <a:ext uri="{FF2B5EF4-FFF2-40B4-BE49-F238E27FC236}">
                <a16:creationId xmlns:a16="http://schemas.microsoft.com/office/drawing/2014/main" xmlns="" id="{6F992B58-44F3-0A44-A08C-DED6822FFBC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13326" y="97980"/>
            <a:ext cx="7132981" cy="458695"/>
          </a:xfrm>
        </p:spPr>
        <p:txBody>
          <a:bodyPr/>
          <a:lstStyle>
            <a:lvl1pPr marL="0" indent="0">
              <a:buNone/>
              <a:defRPr sz="1002" b="1">
                <a:solidFill>
                  <a:schemeClr val="bg1"/>
                </a:solidFill>
              </a:defRPr>
            </a:lvl1pPr>
            <a:lvl2pPr>
              <a:defRPr sz="1002" b="1">
                <a:solidFill>
                  <a:schemeClr val="bg1"/>
                </a:solidFill>
              </a:defRPr>
            </a:lvl2pPr>
            <a:lvl3pPr>
              <a:defRPr sz="1002" b="1">
                <a:solidFill>
                  <a:schemeClr val="bg1"/>
                </a:solidFill>
              </a:defRPr>
            </a:lvl3pPr>
            <a:lvl4pPr>
              <a:defRPr sz="1002" b="1">
                <a:solidFill>
                  <a:schemeClr val="bg1"/>
                </a:solidFill>
              </a:defRPr>
            </a:lvl4pPr>
            <a:lvl5pPr>
              <a:defRPr sz="1002"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D9EF2B0D-3133-8644-8A32-FA9117108396}"/>
              </a:ext>
            </a:extLst>
          </p:cNvPr>
          <p:cNvSpPr txBox="1"/>
          <p:nvPr userDrawn="1"/>
        </p:nvSpPr>
        <p:spPr>
          <a:xfrm>
            <a:off x="10811530" y="8773317"/>
            <a:ext cx="951513" cy="22929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defTabSz="469790">
              <a:defRPr/>
            </a:pPr>
            <a:r>
              <a:rPr lang="en-GB" sz="445">
                <a:solidFill>
                  <a:srgbClr val="000000"/>
                </a:solidFill>
                <a:latin typeface="Arial"/>
              </a:rPr>
              <a:t>DRAFT | OFFICIAL - SENSITIVE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xmlns="" id="{FA38C60C-5A59-5941-B603-D7FCBBB81BFD}"/>
              </a:ext>
            </a:extLst>
          </p:cNvPr>
          <p:cNvSpPr/>
          <p:nvPr userDrawn="1"/>
        </p:nvSpPr>
        <p:spPr>
          <a:xfrm>
            <a:off x="4370318" y="8399033"/>
            <a:ext cx="405476" cy="60610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2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xmlns="" id="{A8E00201-8CE3-D54D-AF17-C7A777D5C9D7}"/>
              </a:ext>
            </a:extLst>
          </p:cNvPr>
          <p:cNvSpPr/>
          <p:nvPr userDrawn="1"/>
        </p:nvSpPr>
        <p:spPr>
          <a:xfrm>
            <a:off x="4787905" y="8399033"/>
            <a:ext cx="405476" cy="60610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2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xmlns="" id="{2FCD99D2-BFBA-D945-8211-0F9DAD247445}"/>
              </a:ext>
            </a:extLst>
          </p:cNvPr>
          <p:cNvSpPr/>
          <p:nvPr userDrawn="1"/>
        </p:nvSpPr>
        <p:spPr>
          <a:xfrm>
            <a:off x="5205492" y="8399033"/>
            <a:ext cx="405476" cy="60610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2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xmlns="" id="{3B9A9BDC-B1E1-704B-8ED5-23CCABF73BA6}"/>
              </a:ext>
            </a:extLst>
          </p:cNvPr>
          <p:cNvSpPr/>
          <p:nvPr userDrawn="1"/>
        </p:nvSpPr>
        <p:spPr>
          <a:xfrm>
            <a:off x="5623079" y="8399033"/>
            <a:ext cx="405476" cy="606108"/>
          </a:xfrm>
          <a:prstGeom prst="rect">
            <a:avLst/>
          </a:prstGeom>
          <a:solidFill>
            <a:srgbClr val="00A0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2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xmlns="" id="{93F7FE75-41FA-ED4F-A9F0-BD9A4952B39A}"/>
              </a:ext>
            </a:extLst>
          </p:cNvPr>
          <p:cNvSpPr/>
          <p:nvPr userDrawn="1"/>
        </p:nvSpPr>
        <p:spPr>
          <a:xfrm>
            <a:off x="6040666" y="8399033"/>
            <a:ext cx="405476" cy="60610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2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xmlns="" id="{E9D1EA0F-587D-EF44-8162-E377A8110609}"/>
              </a:ext>
            </a:extLst>
          </p:cNvPr>
          <p:cNvSpPr/>
          <p:nvPr userDrawn="1"/>
        </p:nvSpPr>
        <p:spPr>
          <a:xfrm>
            <a:off x="6458253" y="8399033"/>
            <a:ext cx="405476" cy="60610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2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xmlns="" id="{9F5F547C-5BAC-1F4C-B770-E2FC9F98F4F1}"/>
              </a:ext>
            </a:extLst>
          </p:cNvPr>
          <p:cNvSpPr/>
          <p:nvPr userDrawn="1"/>
        </p:nvSpPr>
        <p:spPr>
          <a:xfrm>
            <a:off x="6875840" y="8399033"/>
            <a:ext cx="405476" cy="60610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2"/>
          </a:p>
        </p:txBody>
      </p:sp>
      <p:pic>
        <p:nvPicPr>
          <p:cNvPr id="29" name="Graphic 28">
            <a:hlinkClick r:id="" action="ppaction://noaction"/>
            <a:extLst>
              <a:ext uri="{FF2B5EF4-FFF2-40B4-BE49-F238E27FC236}">
                <a16:creationId xmlns:a16="http://schemas.microsoft.com/office/drawing/2014/main" xmlns="" id="{42F835EE-20D5-C146-B78F-4A4E22C8C70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5708975" y="8524273"/>
            <a:ext cx="224897" cy="403953"/>
          </a:xfrm>
          <a:prstGeom prst="rect">
            <a:avLst/>
          </a:prstGeom>
        </p:spPr>
      </p:pic>
      <p:pic>
        <p:nvPicPr>
          <p:cNvPr id="31" name="Graphic 30">
            <a:hlinkClick r:id="" action="ppaction://noaction"/>
            <a:extLst>
              <a:ext uri="{FF2B5EF4-FFF2-40B4-BE49-F238E27FC236}">
                <a16:creationId xmlns:a16="http://schemas.microsoft.com/office/drawing/2014/main" xmlns="" id="{D713B504-D018-054F-86E3-87FC296E507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4884429" y="8519615"/>
            <a:ext cx="224897" cy="403953"/>
          </a:xfrm>
          <a:prstGeom prst="rect">
            <a:avLst/>
          </a:prstGeom>
        </p:spPr>
      </p:pic>
      <p:pic>
        <p:nvPicPr>
          <p:cNvPr id="32" name="Graphic 31">
            <a:hlinkClick r:id="" action="ppaction://noaction"/>
            <a:extLst>
              <a:ext uri="{FF2B5EF4-FFF2-40B4-BE49-F238E27FC236}">
                <a16:creationId xmlns:a16="http://schemas.microsoft.com/office/drawing/2014/main" xmlns="" id="{0E5F3258-53C3-2249-AB60-FF8E4DE67A8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 l="-4327" t="19519" r="57675" b="23479"/>
          <a:stretch/>
        </p:blipFill>
        <p:spPr>
          <a:xfrm>
            <a:off x="6114452" y="8489660"/>
            <a:ext cx="204456" cy="448717"/>
          </a:xfrm>
          <a:prstGeom prst="rect">
            <a:avLst/>
          </a:prstGeom>
        </p:spPr>
      </p:pic>
      <p:pic>
        <p:nvPicPr>
          <p:cNvPr id="34" name="Graphic 33">
            <a:hlinkClick r:id="" action="ppaction://noaction"/>
            <a:extLst>
              <a:ext uri="{FF2B5EF4-FFF2-40B4-BE49-F238E27FC236}">
                <a16:creationId xmlns:a16="http://schemas.microsoft.com/office/drawing/2014/main" xmlns="" id="{AABBBA3B-CBCE-D448-A2DB-C578A50AF000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6545461" y="8497894"/>
            <a:ext cx="247386" cy="444348"/>
          </a:xfrm>
          <a:prstGeom prst="rect">
            <a:avLst/>
          </a:prstGeom>
        </p:spPr>
      </p:pic>
      <p:pic>
        <p:nvPicPr>
          <p:cNvPr id="35" name="Graphic 34">
            <a:hlinkClick r:id="" action="ppaction://noaction"/>
            <a:extLst>
              <a:ext uri="{FF2B5EF4-FFF2-40B4-BE49-F238E27FC236}">
                <a16:creationId xmlns:a16="http://schemas.microsoft.com/office/drawing/2014/main" xmlns="" id="{81700DFB-8FC6-5245-810A-EEFFF088BDA3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5303499" y="8553357"/>
            <a:ext cx="204452" cy="367230"/>
          </a:xfrm>
          <a:prstGeom prst="rect">
            <a:avLst/>
          </a:prstGeom>
        </p:spPr>
      </p:pic>
      <p:pic>
        <p:nvPicPr>
          <p:cNvPr id="36" name="Graphic 35">
            <a:hlinkClick r:id="rId12" action="ppaction://hlinksldjump"/>
            <a:extLst>
              <a:ext uri="{FF2B5EF4-FFF2-40B4-BE49-F238E27FC236}">
                <a16:creationId xmlns:a16="http://schemas.microsoft.com/office/drawing/2014/main" xmlns="" id="{A61E4968-71DF-8944-864C-7124CE0A055D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4"/>
              </a:ext>
            </a:extLst>
          </a:blip>
          <a:stretch>
            <a:fillRect/>
          </a:stretch>
        </p:blipFill>
        <p:spPr>
          <a:xfrm>
            <a:off x="4446457" y="8489657"/>
            <a:ext cx="247386" cy="444348"/>
          </a:xfrm>
          <a:prstGeom prst="rect">
            <a:avLst/>
          </a:prstGeom>
        </p:spPr>
      </p:pic>
      <p:sp>
        <p:nvSpPr>
          <p:cNvPr id="37" name="Rectangle 36">
            <a:extLst>
              <a:ext uri="{FF2B5EF4-FFF2-40B4-BE49-F238E27FC236}">
                <a16:creationId xmlns:a16="http://schemas.microsoft.com/office/drawing/2014/main" xmlns="" id="{34338DB1-4B87-164E-955C-E1AB25D8A486}"/>
              </a:ext>
            </a:extLst>
          </p:cNvPr>
          <p:cNvSpPr/>
          <p:nvPr userDrawn="1"/>
        </p:nvSpPr>
        <p:spPr>
          <a:xfrm>
            <a:off x="7293427" y="8399033"/>
            <a:ext cx="405476" cy="60610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2"/>
          </a:p>
        </p:txBody>
      </p:sp>
      <p:pic>
        <p:nvPicPr>
          <p:cNvPr id="38" name="Graphic 37">
            <a:hlinkClick r:id="" action="ppaction://noaction"/>
            <a:extLst>
              <a:ext uri="{FF2B5EF4-FFF2-40B4-BE49-F238E27FC236}">
                <a16:creationId xmlns:a16="http://schemas.microsoft.com/office/drawing/2014/main" xmlns="" id="{F8E0BF87-7BD2-D847-87A3-9983E11F5408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6"/>
              </a:ext>
            </a:extLst>
          </a:blip>
          <a:stretch>
            <a:fillRect/>
          </a:stretch>
        </p:blipFill>
        <p:spPr>
          <a:xfrm>
            <a:off x="7381975" y="8529024"/>
            <a:ext cx="204452" cy="367230"/>
          </a:xfrm>
          <a:prstGeom prst="rect">
            <a:avLst/>
          </a:prstGeom>
        </p:spPr>
      </p:pic>
      <p:pic>
        <p:nvPicPr>
          <p:cNvPr id="39" name="Graphic 38">
            <a:hlinkClick r:id="" action="ppaction://noaction"/>
            <a:extLst>
              <a:ext uri="{FF2B5EF4-FFF2-40B4-BE49-F238E27FC236}">
                <a16:creationId xmlns:a16="http://schemas.microsoft.com/office/drawing/2014/main" xmlns="" id="{0D1DFD0C-A652-D04C-8B2E-1578C67FE0CC}"/>
              </a:ext>
            </a:extLst>
          </p:cNvPr>
          <p:cNvPicPr>
            <a:picLocks noChangeAspect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8"/>
              </a:ext>
            </a:extLst>
          </a:blip>
          <a:stretch>
            <a:fillRect/>
          </a:stretch>
        </p:blipFill>
        <p:spPr>
          <a:xfrm>
            <a:off x="6961260" y="8517140"/>
            <a:ext cx="233114" cy="418713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 userDrawn="1"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3995" y="8139363"/>
            <a:ext cx="485476" cy="572471"/>
          </a:xfrm>
          <a:prstGeom prst="rect">
            <a:avLst/>
          </a:prstGeom>
        </p:spPr>
      </p:pic>
      <p:sp>
        <p:nvSpPr>
          <p:cNvPr id="22" name="Slide Number Placeholder 21">
            <a:extLst>
              <a:ext uri="{FF2B5EF4-FFF2-40B4-BE49-F238E27FC236}">
                <a16:creationId xmlns:a16="http://schemas.microsoft.com/office/drawing/2014/main" xmlns="" id="{C558758D-6ED9-4D90-8CB8-EF834C997C12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9075342" y="8634420"/>
            <a:ext cx="2805906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514">
                <a:solidFill>
                  <a:schemeClr val="tx1"/>
                </a:solidFill>
                <a:latin typeface="Arial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3A9E752-F8E4-4B3C-8BE9-324F024DF0B8}" type="slidenum">
              <a:rPr lang="en-GB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26889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age_Data-flow-map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29">
            <a:extLst>
              <a:ext uri="{FF2B5EF4-FFF2-40B4-BE49-F238E27FC236}">
                <a16:creationId xmlns:a16="http://schemas.microsoft.com/office/drawing/2014/main" xmlns="" id="{3016F4A5-B61B-AE42-A65B-4260FDD51219}"/>
              </a:ext>
            </a:extLst>
          </p:cNvPr>
          <p:cNvSpPr/>
          <p:nvPr userDrawn="1"/>
        </p:nvSpPr>
        <p:spPr>
          <a:xfrm>
            <a:off x="1" y="-49436"/>
            <a:ext cx="12025313" cy="606108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1002"/>
          </a:p>
        </p:txBody>
      </p:sp>
      <p:sp>
        <p:nvSpPr>
          <p:cNvPr id="33" name="Text Placeholder 32">
            <a:extLst>
              <a:ext uri="{FF2B5EF4-FFF2-40B4-BE49-F238E27FC236}">
                <a16:creationId xmlns:a16="http://schemas.microsoft.com/office/drawing/2014/main" xmlns="" id="{6F992B58-44F3-0A44-A08C-DED6822FFBC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13326" y="97980"/>
            <a:ext cx="7132981" cy="458695"/>
          </a:xfrm>
        </p:spPr>
        <p:txBody>
          <a:bodyPr/>
          <a:lstStyle>
            <a:lvl1pPr marL="0" indent="0">
              <a:buNone/>
              <a:defRPr sz="1002" b="1">
                <a:solidFill>
                  <a:schemeClr val="bg1"/>
                </a:solidFill>
              </a:defRPr>
            </a:lvl1pPr>
            <a:lvl2pPr>
              <a:defRPr sz="1002" b="1">
                <a:solidFill>
                  <a:schemeClr val="bg1"/>
                </a:solidFill>
              </a:defRPr>
            </a:lvl2pPr>
            <a:lvl3pPr>
              <a:defRPr sz="1002" b="1">
                <a:solidFill>
                  <a:schemeClr val="bg1"/>
                </a:solidFill>
              </a:defRPr>
            </a:lvl3pPr>
            <a:lvl4pPr>
              <a:defRPr sz="1002" b="1">
                <a:solidFill>
                  <a:schemeClr val="bg1"/>
                </a:solidFill>
              </a:defRPr>
            </a:lvl4pPr>
            <a:lvl5pPr>
              <a:defRPr sz="1002"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D9EF2B0D-3133-8644-8A32-FA9117108396}"/>
              </a:ext>
            </a:extLst>
          </p:cNvPr>
          <p:cNvSpPr txBox="1"/>
          <p:nvPr userDrawn="1"/>
        </p:nvSpPr>
        <p:spPr>
          <a:xfrm>
            <a:off x="10811530" y="8773317"/>
            <a:ext cx="951513" cy="22929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defTabSz="469790">
              <a:defRPr/>
            </a:pPr>
            <a:r>
              <a:rPr lang="en-GB" sz="445">
                <a:solidFill>
                  <a:srgbClr val="000000"/>
                </a:solidFill>
                <a:latin typeface="Arial"/>
              </a:rPr>
              <a:t>DRAFT | OFFICIAL - SENSITIVE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xmlns="" id="{188DDDF7-B5C6-A448-BEDB-93C9692B85DB}"/>
              </a:ext>
            </a:extLst>
          </p:cNvPr>
          <p:cNvSpPr/>
          <p:nvPr userDrawn="1"/>
        </p:nvSpPr>
        <p:spPr>
          <a:xfrm>
            <a:off x="4370318" y="8399033"/>
            <a:ext cx="405476" cy="60610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2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xmlns="" id="{F357EA50-BDAE-A346-BA19-3F1244567B57}"/>
              </a:ext>
            </a:extLst>
          </p:cNvPr>
          <p:cNvSpPr/>
          <p:nvPr userDrawn="1"/>
        </p:nvSpPr>
        <p:spPr>
          <a:xfrm>
            <a:off x="4787905" y="8399033"/>
            <a:ext cx="405476" cy="60610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2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xmlns="" id="{1AD84077-C643-E546-BE3B-79C93CED893B}"/>
              </a:ext>
            </a:extLst>
          </p:cNvPr>
          <p:cNvSpPr/>
          <p:nvPr userDrawn="1"/>
        </p:nvSpPr>
        <p:spPr>
          <a:xfrm>
            <a:off x="5205492" y="8399033"/>
            <a:ext cx="405476" cy="60610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2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xmlns="" id="{F86A4A98-070A-EE49-9FDD-96E1EA7A4582}"/>
              </a:ext>
            </a:extLst>
          </p:cNvPr>
          <p:cNvSpPr/>
          <p:nvPr userDrawn="1"/>
        </p:nvSpPr>
        <p:spPr>
          <a:xfrm>
            <a:off x="5623079" y="8399033"/>
            <a:ext cx="405476" cy="60610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2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xmlns="" id="{FB9CF086-4D7E-D243-8598-52F847D45FE8}"/>
              </a:ext>
            </a:extLst>
          </p:cNvPr>
          <p:cNvSpPr/>
          <p:nvPr userDrawn="1"/>
        </p:nvSpPr>
        <p:spPr>
          <a:xfrm>
            <a:off x="6040666" y="8399033"/>
            <a:ext cx="405476" cy="606108"/>
          </a:xfrm>
          <a:prstGeom prst="rect">
            <a:avLst/>
          </a:prstGeom>
          <a:solidFill>
            <a:srgbClr val="00A0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2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xmlns="" id="{7E65C797-3192-CF43-83E9-EF4D424F18F4}"/>
              </a:ext>
            </a:extLst>
          </p:cNvPr>
          <p:cNvSpPr/>
          <p:nvPr userDrawn="1"/>
        </p:nvSpPr>
        <p:spPr>
          <a:xfrm>
            <a:off x="6458253" y="8399033"/>
            <a:ext cx="405476" cy="60610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2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xmlns="" id="{7AAE9382-FDBB-304E-8FB5-DCFA861DDEBA}"/>
              </a:ext>
            </a:extLst>
          </p:cNvPr>
          <p:cNvSpPr/>
          <p:nvPr userDrawn="1"/>
        </p:nvSpPr>
        <p:spPr>
          <a:xfrm>
            <a:off x="6875840" y="8399033"/>
            <a:ext cx="405476" cy="60610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2"/>
          </a:p>
        </p:txBody>
      </p:sp>
      <p:pic>
        <p:nvPicPr>
          <p:cNvPr id="45" name="Graphic 44">
            <a:hlinkClick r:id="" action="ppaction://noaction"/>
            <a:extLst>
              <a:ext uri="{FF2B5EF4-FFF2-40B4-BE49-F238E27FC236}">
                <a16:creationId xmlns:a16="http://schemas.microsoft.com/office/drawing/2014/main" xmlns="" id="{6DE0AA5B-F5C5-9A47-B27F-654BA1BBF51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5708975" y="8524273"/>
            <a:ext cx="224897" cy="403953"/>
          </a:xfrm>
          <a:prstGeom prst="rect">
            <a:avLst/>
          </a:prstGeom>
        </p:spPr>
      </p:pic>
      <p:pic>
        <p:nvPicPr>
          <p:cNvPr id="46" name="Graphic 45">
            <a:hlinkClick r:id="" action="ppaction://noaction"/>
            <a:extLst>
              <a:ext uri="{FF2B5EF4-FFF2-40B4-BE49-F238E27FC236}">
                <a16:creationId xmlns:a16="http://schemas.microsoft.com/office/drawing/2014/main" xmlns="" id="{8D67F5AF-919E-DF4D-A154-9A1FDEC716C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4884429" y="8519615"/>
            <a:ext cx="224897" cy="403953"/>
          </a:xfrm>
          <a:prstGeom prst="rect">
            <a:avLst/>
          </a:prstGeom>
        </p:spPr>
      </p:pic>
      <p:pic>
        <p:nvPicPr>
          <p:cNvPr id="47" name="Graphic 46">
            <a:hlinkClick r:id="" action="ppaction://noaction"/>
            <a:extLst>
              <a:ext uri="{FF2B5EF4-FFF2-40B4-BE49-F238E27FC236}">
                <a16:creationId xmlns:a16="http://schemas.microsoft.com/office/drawing/2014/main" xmlns="" id="{BB54AD99-5FFC-0643-B2D3-177EB17E9E4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 l="-4327" t="19519" r="57675" b="23479"/>
          <a:stretch/>
        </p:blipFill>
        <p:spPr>
          <a:xfrm>
            <a:off x="6114452" y="8489660"/>
            <a:ext cx="204456" cy="448717"/>
          </a:xfrm>
          <a:prstGeom prst="rect">
            <a:avLst/>
          </a:prstGeom>
        </p:spPr>
      </p:pic>
      <p:pic>
        <p:nvPicPr>
          <p:cNvPr id="48" name="Graphic 47">
            <a:hlinkClick r:id="" action="ppaction://noaction"/>
            <a:extLst>
              <a:ext uri="{FF2B5EF4-FFF2-40B4-BE49-F238E27FC236}">
                <a16:creationId xmlns:a16="http://schemas.microsoft.com/office/drawing/2014/main" xmlns="" id="{FA85CFD8-D100-6C40-88E0-1CD0344421BC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6545461" y="8497894"/>
            <a:ext cx="247386" cy="444348"/>
          </a:xfrm>
          <a:prstGeom prst="rect">
            <a:avLst/>
          </a:prstGeom>
        </p:spPr>
      </p:pic>
      <p:pic>
        <p:nvPicPr>
          <p:cNvPr id="49" name="Graphic 48">
            <a:hlinkClick r:id="" action="ppaction://noaction"/>
            <a:extLst>
              <a:ext uri="{FF2B5EF4-FFF2-40B4-BE49-F238E27FC236}">
                <a16:creationId xmlns:a16="http://schemas.microsoft.com/office/drawing/2014/main" xmlns="" id="{85163B24-5AB3-4944-80D1-50F6B681EB50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5303499" y="8553357"/>
            <a:ext cx="204452" cy="367230"/>
          </a:xfrm>
          <a:prstGeom prst="rect">
            <a:avLst/>
          </a:prstGeom>
        </p:spPr>
      </p:pic>
      <p:pic>
        <p:nvPicPr>
          <p:cNvPr id="50" name="Graphic 49">
            <a:hlinkClick r:id="rId12" action="ppaction://hlinksldjump"/>
            <a:extLst>
              <a:ext uri="{FF2B5EF4-FFF2-40B4-BE49-F238E27FC236}">
                <a16:creationId xmlns:a16="http://schemas.microsoft.com/office/drawing/2014/main" xmlns="" id="{765A2E08-0D34-6A49-90A2-43C385E4D057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4"/>
              </a:ext>
            </a:extLst>
          </a:blip>
          <a:stretch>
            <a:fillRect/>
          </a:stretch>
        </p:blipFill>
        <p:spPr>
          <a:xfrm>
            <a:off x="4446457" y="8489657"/>
            <a:ext cx="247386" cy="444348"/>
          </a:xfrm>
          <a:prstGeom prst="rect">
            <a:avLst/>
          </a:prstGeom>
        </p:spPr>
      </p:pic>
      <p:sp>
        <p:nvSpPr>
          <p:cNvPr id="51" name="Rectangle 50">
            <a:extLst>
              <a:ext uri="{FF2B5EF4-FFF2-40B4-BE49-F238E27FC236}">
                <a16:creationId xmlns:a16="http://schemas.microsoft.com/office/drawing/2014/main" xmlns="" id="{4005A1E4-7784-494B-AC67-B7BADF03EA69}"/>
              </a:ext>
            </a:extLst>
          </p:cNvPr>
          <p:cNvSpPr/>
          <p:nvPr userDrawn="1"/>
        </p:nvSpPr>
        <p:spPr>
          <a:xfrm>
            <a:off x="7293427" y="8399033"/>
            <a:ext cx="405476" cy="60610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2"/>
          </a:p>
        </p:txBody>
      </p:sp>
      <p:pic>
        <p:nvPicPr>
          <p:cNvPr id="52" name="Graphic 51">
            <a:hlinkClick r:id="" action="ppaction://noaction"/>
            <a:extLst>
              <a:ext uri="{FF2B5EF4-FFF2-40B4-BE49-F238E27FC236}">
                <a16:creationId xmlns:a16="http://schemas.microsoft.com/office/drawing/2014/main" xmlns="" id="{60AE8B5C-C55D-0C48-91AA-1478DB5014DB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6"/>
              </a:ext>
            </a:extLst>
          </a:blip>
          <a:stretch>
            <a:fillRect/>
          </a:stretch>
        </p:blipFill>
        <p:spPr>
          <a:xfrm>
            <a:off x="7381975" y="8529024"/>
            <a:ext cx="204452" cy="367230"/>
          </a:xfrm>
          <a:prstGeom prst="rect">
            <a:avLst/>
          </a:prstGeom>
        </p:spPr>
      </p:pic>
      <p:pic>
        <p:nvPicPr>
          <p:cNvPr id="53" name="Graphic 52">
            <a:hlinkClick r:id="" action="ppaction://noaction"/>
            <a:extLst>
              <a:ext uri="{FF2B5EF4-FFF2-40B4-BE49-F238E27FC236}">
                <a16:creationId xmlns:a16="http://schemas.microsoft.com/office/drawing/2014/main" xmlns="" id="{D22B84E7-83FA-EC41-B10C-FDD650B076C1}"/>
              </a:ext>
            </a:extLst>
          </p:cNvPr>
          <p:cNvPicPr>
            <a:picLocks noChangeAspect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8"/>
              </a:ext>
            </a:extLst>
          </a:blip>
          <a:stretch>
            <a:fillRect/>
          </a:stretch>
        </p:blipFill>
        <p:spPr>
          <a:xfrm>
            <a:off x="6961260" y="8517140"/>
            <a:ext cx="233114" cy="418713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 userDrawn="1"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3995" y="8139363"/>
            <a:ext cx="485476" cy="572471"/>
          </a:xfrm>
          <a:prstGeom prst="rect">
            <a:avLst/>
          </a:prstGeom>
        </p:spPr>
      </p:pic>
      <p:sp>
        <p:nvSpPr>
          <p:cNvPr id="22" name="Slide Number Placeholder 21">
            <a:extLst>
              <a:ext uri="{FF2B5EF4-FFF2-40B4-BE49-F238E27FC236}">
                <a16:creationId xmlns:a16="http://schemas.microsoft.com/office/drawing/2014/main" xmlns="" id="{7FCDC4B7-84E5-4D9C-AF8D-5FA4341FAB53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9075342" y="8634420"/>
            <a:ext cx="2805906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514">
                <a:solidFill>
                  <a:schemeClr val="tx1"/>
                </a:solidFill>
                <a:latin typeface="Arial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3A9E752-F8E4-4B3C-8BE9-324F024DF0B8}" type="slidenum">
              <a:rPr lang="en-GB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59074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age_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29">
            <a:extLst>
              <a:ext uri="{FF2B5EF4-FFF2-40B4-BE49-F238E27FC236}">
                <a16:creationId xmlns:a16="http://schemas.microsoft.com/office/drawing/2014/main" xmlns="" id="{3016F4A5-B61B-AE42-A65B-4260FDD51219}"/>
              </a:ext>
            </a:extLst>
          </p:cNvPr>
          <p:cNvSpPr/>
          <p:nvPr userDrawn="1"/>
        </p:nvSpPr>
        <p:spPr>
          <a:xfrm>
            <a:off x="1" y="-49436"/>
            <a:ext cx="12025313" cy="606108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1002"/>
          </a:p>
        </p:txBody>
      </p:sp>
      <p:sp>
        <p:nvSpPr>
          <p:cNvPr id="33" name="Text Placeholder 32">
            <a:extLst>
              <a:ext uri="{FF2B5EF4-FFF2-40B4-BE49-F238E27FC236}">
                <a16:creationId xmlns:a16="http://schemas.microsoft.com/office/drawing/2014/main" xmlns="" id="{6F992B58-44F3-0A44-A08C-DED6822FFBC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13326" y="97980"/>
            <a:ext cx="7132981" cy="458695"/>
          </a:xfrm>
        </p:spPr>
        <p:txBody>
          <a:bodyPr/>
          <a:lstStyle>
            <a:lvl1pPr marL="0" indent="0">
              <a:buNone/>
              <a:defRPr sz="1002" b="1">
                <a:solidFill>
                  <a:schemeClr val="bg1"/>
                </a:solidFill>
              </a:defRPr>
            </a:lvl1pPr>
            <a:lvl2pPr>
              <a:defRPr sz="1002" b="1">
                <a:solidFill>
                  <a:schemeClr val="bg1"/>
                </a:solidFill>
              </a:defRPr>
            </a:lvl2pPr>
            <a:lvl3pPr>
              <a:defRPr sz="1002" b="1">
                <a:solidFill>
                  <a:schemeClr val="bg1"/>
                </a:solidFill>
              </a:defRPr>
            </a:lvl3pPr>
            <a:lvl4pPr>
              <a:defRPr sz="1002" b="1">
                <a:solidFill>
                  <a:schemeClr val="bg1"/>
                </a:solidFill>
              </a:defRPr>
            </a:lvl4pPr>
            <a:lvl5pPr>
              <a:defRPr sz="1002"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D9EF2B0D-3133-8644-8A32-FA9117108396}"/>
              </a:ext>
            </a:extLst>
          </p:cNvPr>
          <p:cNvSpPr txBox="1"/>
          <p:nvPr userDrawn="1"/>
        </p:nvSpPr>
        <p:spPr>
          <a:xfrm>
            <a:off x="10811530" y="8773317"/>
            <a:ext cx="951513" cy="22929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defTabSz="469790">
              <a:defRPr/>
            </a:pPr>
            <a:r>
              <a:rPr lang="en-GB" sz="445">
                <a:solidFill>
                  <a:srgbClr val="000000"/>
                </a:solidFill>
                <a:latin typeface="Arial"/>
              </a:rPr>
              <a:t>DRAFT | OFFICIAL - SENSITIVE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xmlns="" id="{7073BD33-46BB-764D-B9E0-81EDA7A4DDD8}"/>
              </a:ext>
            </a:extLst>
          </p:cNvPr>
          <p:cNvSpPr/>
          <p:nvPr userDrawn="1"/>
        </p:nvSpPr>
        <p:spPr>
          <a:xfrm>
            <a:off x="4370318" y="8399033"/>
            <a:ext cx="405476" cy="60610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2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xmlns="" id="{093166CF-D7F6-F648-9E23-8F742F32E356}"/>
              </a:ext>
            </a:extLst>
          </p:cNvPr>
          <p:cNvSpPr/>
          <p:nvPr userDrawn="1"/>
        </p:nvSpPr>
        <p:spPr>
          <a:xfrm>
            <a:off x="4787905" y="8399033"/>
            <a:ext cx="405476" cy="60610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2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xmlns="" id="{FE064C2E-492E-3A43-8AD0-0C67D5F05645}"/>
              </a:ext>
            </a:extLst>
          </p:cNvPr>
          <p:cNvSpPr/>
          <p:nvPr userDrawn="1"/>
        </p:nvSpPr>
        <p:spPr>
          <a:xfrm>
            <a:off x="5205492" y="8399033"/>
            <a:ext cx="405476" cy="60610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2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xmlns="" id="{944B5027-48E8-CA4D-933D-09F23631590B}"/>
              </a:ext>
            </a:extLst>
          </p:cNvPr>
          <p:cNvSpPr/>
          <p:nvPr userDrawn="1"/>
        </p:nvSpPr>
        <p:spPr>
          <a:xfrm>
            <a:off x="5623079" y="8399033"/>
            <a:ext cx="405476" cy="60610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2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xmlns="" id="{D8F85C1D-F2FD-B247-9F64-61D9838A213D}"/>
              </a:ext>
            </a:extLst>
          </p:cNvPr>
          <p:cNvSpPr/>
          <p:nvPr userDrawn="1"/>
        </p:nvSpPr>
        <p:spPr>
          <a:xfrm>
            <a:off x="6040666" y="8399033"/>
            <a:ext cx="405476" cy="60610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2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xmlns="" id="{04A4E05F-424C-194A-BE44-D6A846909943}"/>
              </a:ext>
            </a:extLst>
          </p:cNvPr>
          <p:cNvSpPr/>
          <p:nvPr userDrawn="1"/>
        </p:nvSpPr>
        <p:spPr>
          <a:xfrm>
            <a:off x="6458253" y="8399033"/>
            <a:ext cx="405476" cy="606108"/>
          </a:xfrm>
          <a:prstGeom prst="rect">
            <a:avLst/>
          </a:prstGeom>
          <a:solidFill>
            <a:srgbClr val="00A0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2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xmlns="" id="{8BBA0883-2A66-0647-9E90-78B9805E94C1}"/>
              </a:ext>
            </a:extLst>
          </p:cNvPr>
          <p:cNvSpPr/>
          <p:nvPr userDrawn="1"/>
        </p:nvSpPr>
        <p:spPr>
          <a:xfrm>
            <a:off x="6875840" y="8399033"/>
            <a:ext cx="405476" cy="60610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2"/>
          </a:p>
        </p:txBody>
      </p:sp>
      <p:pic>
        <p:nvPicPr>
          <p:cNvPr id="45" name="Graphic 44">
            <a:hlinkClick r:id="" action="ppaction://noaction"/>
            <a:extLst>
              <a:ext uri="{FF2B5EF4-FFF2-40B4-BE49-F238E27FC236}">
                <a16:creationId xmlns:a16="http://schemas.microsoft.com/office/drawing/2014/main" xmlns="" id="{53AA61C1-00C2-E34A-8C76-722E4138FB1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5708975" y="8524273"/>
            <a:ext cx="224897" cy="403953"/>
          </a:xfrm>
          <a:prstGeom prst="rect">
            <a:avLst/>
          </a:prstGeom>
        </p:spPr>
      </p:pic>
      <p:pic>
        <p:nvPicPr>
          <p:cNvPr id="46" name="Graphic 45">
            <a:hlinkClick r:id="" action="ppaction://noaction"/>
            <a:extLst>
              <a:ext uri="{FF2B5EF4-FFF2-40B4-BE49-F238E27FC236}">
                <a16:creationId xmlns:a16="http://schemas.microsoft.com/office/drawing/2014/main" xmlns="" id="{6FC53601-3AE1-7C46-9DB0-8B022F81D58F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4884429" y="8519615"/>
            <a:ext cx="224897" cy="403953"/>
          </a:xfrm>
          <a:prstGeom prst="rect">
            <a:avLst/>
          </a:prstGeom>
        </p:spPr>
      </p:pic>
      <p:pic>
        <p:nvPicPr>
          <p:cNvPr id="47" name="Graphic 46">
            <a:hlinkClick r:id="" action="ppaction://noaction"/>
            <a:extLst>
              <a:ext uri="{FF2B5EF4-FFF2-40B4-BE49-F238E27FC236}">
                <a16:creationId xmlns:a16="http://schemas.microsoft.com/office/drawing/2014/main" xmlns="" id="{D230F809-C055-EF44-90BF-D82BBB0389F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 l="-4327" t="19519" r="57675" b="23479"/>
          <a:stretch/>
        </p:blipFill>
        <p:spPr>
          <a:xfrm>
            <a:off x="6114452" y="8489660"/>
            <a:ext cx="204456" cy="448717"/>
          </a:xfrm>
          <a:prstGeom prst="rect">
            <a:avLst/>
          </a:prstGeom>
        </p:spPr>
      </p:pic>
      <p:pic>
        <p:nvPicPr>
          <p:cNvPr id="48" name="Graphic 47">
            <a:hlinkClick r:id="" action="ppaction://noaction"/>
            <a:extLst>
              <a:ext uri="{FF2B5EF4-FFF2-40B4-BE49-F238E27FC236}">
                <a16:creationId xmlns:a16="http://schemas.microsoft.com/office/drawing/2014/main" xmlns="" id="{77C8C865-CE69-A140-8698-36F221D6EB3B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6545461" y="8497894"/>
            <a:ext cx="247386" cy="444348"/>
          </a:xfrm>
          <a:prstGeom prst="rect">
            <a:avLst/>
          </a:prstGeom>
        </p:spPr>
      </p:pic>
      <p:pic>
        <p:nvPicPr>
          <p:cNvPr id="49" name="Graphic 48">
            <a:hlinkClick r:id="" action="ppaction://noaction"/>
            <a:extLst>
              <a:ext uri="{FF2B5EF4-FFF2-40B4-BE49-F238E27FC236}">
                <a16:creationId xmlns:a16="http://schemas.microsoft.com/office/drawing/2014/main" xmlns="" id="{F558736A-88DC-4D47-A6E4-3D342490BBD4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5303499" y="8553357"/>
            <a:ext cx="204452" cy="367230"/>
          </a:xfrm>
          <a:prstGeom prst="rect">
            <a:avLst/>
          </a:prstGeom>
        </p:spPr>
      </p:pic>
      <p:pic>
        <p:nvPicPr>
          <p:cNvPr id="50" name="Graphic 49">
            <a:hlinkClick r:id="rId12" action="ppaction://hlinksldjump"/>
            <a:extLst>
              <a:ext uri="{FF2B5EF4-FFF2-40B4-BE49-F238E27FC236}">
                <a16:creationId xmlns:a16="http://schemas.microsoft.com/office/drawing/2014/main" xmlns="" id="{55E360F2-632B-CF42-BC61-0AF3B67700C2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4"/>
              </a:ext>
            </a:extLst>
          </a:blip>
          <a:stretch>
            <a:fillRect/>
          </a:stretch>
        </p:blipFill>
        <p:spPr>
          <a:xfrm>
            <a:off x="4446457" y="8489657"/>
            <a:ext cx="247386" cy="444348"/>
          </a:xfrm>
          <a:prstGeom prst="rect">
            <a:avLst/>
          </a:prstGeom>
        </p:spPr>
      </p:pic>
      <p:sp>
        <p:nvSpPr>
          <p:cNvPr id="51" name="Rectangle 50">
            <a:extLst>
              <a:ext uri="{FF2B5EF4-FFF2-40B4-BE49-F238E27FC236}">
                <a16:creationId xmlns:a16="http://schemas.microsoft.com/office/drawing/2014/main" xmlns="" id="{3D55777B-448C-D949-B075-A45AE0E0A08B}"/>
              </a:ext>
            </a:extLst>
          </p:cNvPr>
          <p:cNvSpPr/>
          <p:nvPr userDrawn="1"/>
        </p:nvSpPr>
        <p:spPr>
          <a:xfrm>
            <a:off x="7293427" y="8399033"/>
            <a:ext cx="405476" cy="60610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2"/>
          </a:p>
        </p:txBody>
      </p:sp>
      <p:pic>
        <p:nvPicPr>
          <p:cNvPr id="52" name="Graphic 51">
            <a:hlinkClick r:id="" action="ppaction://noaction"/>
            <a:extLst>
              <a:ext uri="{FF2B5EF4-FFF2-40B4-BE49-F238E27FC236}">
                <a16:creationId xmlns:a16="http://schemas.microsoft.com/office/drawing/2014/main" xmlns="" id="{8E68A050-5E0A-D544-B91F-04727CA63E21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6"/>
              </a:ext>
            </a:extLst>
          </a:blip>
          <a:stretch>
            <a:fillRect/>
          </a:stretch>
        </p:blipFill>
        <p:spPr>
          <a:xfrm>
            <a:off x="7381975" y="8529024"/>
            <a:ext cx="204452" cy="367230"/>
          </a:xfrm>
          <a:prstGeom prst="rect">
            <a:avLst/>
          </a:prstGeom>
        </p:spPr>
      </p:pic>
      <p:pic>
        <p:nvPicPr>
          <p:cNvPr id="53" name="Graphic 52">
            <a:hlinkClick r:id="" action="ppaction://noaction"/>
            <a:extLst>
              <a:ext uri="{FF2B5EF4-FFF2-40B4-BE49-F238E27FC236}">
                <a16:creationId xmlns:a16="http://schemas.microsoft.com/office/drawing/2014/main" xmlns="" id="{1D12E255-F581-9945-A77E-B0B755D5D15E}"/>
              </a:ext>
            </a:extLst>
          </p:cNvPr>
          <p:cNvPicPr>
            <a:picLocks noChangeAspect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8"/>
              </a:ext>
            </a:extLst>
          </a:blip>
          <a:stretch>
            <a:fillRect/>
          </a:stretch>
        </p:blipFill>
        <p:spPr>
          <a:xfrm>
            <a:off x="6961260" y="8517140"/>
            <a:ext cx="233114" cy="418713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 userDrawn="1"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3995" y="8139363"/>
            <a:ext cx="485476" cy="572471"/>
          </a:xfrm>
          <a:prstGeom prst="rect">
            <a:avLst/>
          </a:prstGeom>
        </p:spPr>
      </p:pic>
      <p:sp>
        <p:nvSpPr>
          <p:cNvPr id="22" name="Slide Number Placeholder 21">
            <a:extLst>
              <a:ext uri="{FF2B5EF4-FFF2-40B4-BE49-F238E27FC236}">
                <a16:creationId xmlns:a16="http://schemas.microsoft.com/office/drawing/2014/main" xmlns="" id="{C7614133-CD2A-44ED-9930-61EF0105A27D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9075342" y="8634420"/>
            <a:ext cx="2805906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514">
                <a:solidFill>
                  <a:schemeClr val="tx1"/>
                </a:solidFill>
                <a:latin typeface="Arial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3A9E752-F8E4-4B3C-8BE9-324F024DF0B8}" type="slidenum">
              <a:rPr lang="en-GB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06980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age_Issu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29">
            <a:extLst>
              <a:ext uri="{FF2B5EF4-FFF2-40B4-BE49-F238E27FC236}">
                <a16:creationId xmlns:a16="http://schemas.microsoft.com/office/drawing/2014/main" xmlns="" id="{3016F4A5-B61B-AE42-A65B-4260FDD51219}"/>
              </a:ext>
            </a:extLst>
          </p:cNvPr>
          <p:cNvSpPr/>
          <p:nvPr userDrawn="1"/>
        </p:nvSpPr>
        <p:spPr>
          <a:xfrm>
            <a:off x="1" y="-49436"/>
            <a:ext cx="12025313" cy="606108"/>
          </a:xfrm>
          <a:prstGeom prst="rect">
            <a:avLst/>
          </a:prstGeom>
          <a:solidFill>
            <a:srgbClr val="00A0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1002"/>
          </a:p>
        </p:txBody>
      </p:sp>
      <p:sp>
        <p:nvSpPr>
          <p:cNvPr id="33" name="Text Placeholder 32">
            <a:extLst>
              <a:ext uri="{FF2B5EF4-FFF2-40B4-BE49-F238E27FC236}">
                <a16:creationId xmlns:a16="http://schemas.microsoft.com/office/drawing/2014/main" xmlns="" id="{6F992B58-44F3-0A44-A08C-DED6822FFBC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13326" y="97980"/>
            <a:ext cx="7132981" cy="458695"/>
          </a:xfrm>
        </p:spPr>
        <p:txBody>
          <a:bodyPr/>
          <a:lstStyle>
            <a:lvl1pPr marL="0" indent="0">
              <a:buNone/>
              <a:defRPr sz="1002" b="1">
                <a:solidFill>
                  <a:schemeClr val="bg1"/>
                </a:solidFill>
              </a:defRPr>
            </a:lvl1pPr>
            <a:lvl2pPr>
              <a:defRPr sz="1002" b="1">
                <a:solidFill>
                  <a:schemeClr val="bg1"/>
                </a:solidFill>
              </a:defRPr>
            </a:lvl2pPr>
            <a:lvl3pPr>
              <a:defRPr sz="1002" b="1">
                <a:solidFill>
                  <a:schemeClr val="bg1"/>
                </a:solidFill>
              </a:defRPr>
            </a:lvl3pPr>
            <a:lvl4pPr>
              <a:defRPr sz="1002" b="1">
                <a:solidFill>
                  <a:schemeClr val="bg1"/>
                </a:solidFill>
              </a:defRPr>
            </a:lvl4pPr>
            <a:lvl5pPr>
              <a:defRPr sz="1002"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D9EF2B0D-3133-8644-8A32-FA9117108396}"/>
              </a:ext>
            </a:extLst>
          </p:cNvPr>
          <p:cNvSpPr txBox="1"/>
          <p:nvPr userDrawn="1"/>
        </p:nvSpPr>
        <p:spPr>
          <a:xfrm>
            <a:off x="10811530" y="8773317"/>
            <a:ext cx="951513" cy="22929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defTabSz="469790">
              <a:defRPr/>
            </a:pPr>
            <a:r>
              <a:rPr lang="en-GB" sz="445">
                <a:solidFill>
                  <a:srgbClr val="000000"/>
                </a:solidFill>
                <a:latin typeface="Arial"/>
              </a:rPr>
              <a:t>DRAFT | OFFICIAL - SENSITIVE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xmlns="" id="{30AC730E-EFCD-7E46-990F-9B8287444409}"/>
              </a:ext>
            </a:extLst>
          </p:cNvPr>
          <p:cNvSpPr/>
          <p:nvPr userDrawn="1"/>
        </p:nvSpPr>
        <p:spPr>
          <a:xfrm>
            <a:off x="4370318" y="8399033"/>
            <a:ext cx="405476" cy="60610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2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xmlns="" id="{042822D1-81C6-9E47-935F-27DE3E196437}"/>
              </a:ext>
            </a:extLst>
          </p:cNvPr>
          <p:cNvSpPr/>
          <p:nvPr userDrawn="1"/>
        </p:nvSpPr>
        <p:spPr>
          <a:xfrm>
            <a:off x="4787905" y="8399033"/>
            <a:ext cx="405476" cy="60610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2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xmlns="" id="{796FA188-7A78-8B45-94EE-13338625D405}"/>
              </a:ext>
            </a:extLst>
          </p:cNvPr>
          <p:cNvSpPr/>
          <p:nvPr userDrawn="1"/>
        </p:nvSpPr>
        <p:spPr>
          <a:xfrm>
            <a:off x="5205492" y="8399033"/>
            <a:ext cx="405476" cy="60610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2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xmlns="" id="{277B989F-1C39-AF4A-9C23-C0B99F78DCF0}"/>
              </a:ext>
            </a:extLst>
          </p:cNvPr>
          <p:cNvSpPr/>
          <p:nvPr userDrawn="1"/>
        </p:nvSpPr>
        <p:spPr>
          <a:xfrm>
            <a:off x="5623079" y="8399033"/>
            <a:ext cx="405476" cy="60610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2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xmlns="" id="{13BFE816-87C3-8F46-BED1-2222ACA5CB94}"/>
              </a:ext>
            </a:extLst>
          </p:cNvPr>
          <p:cNvSpPr/>
          <p:nvPr userDrawn="1"/>
        </p:nvSpPr>
        <p:spPr>
          <a:xfrm>
            <a:off x="6040666" y="8399033"/>
            <a:ext cx="405476" cy="60610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2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xmlns="" id="{047C6E68-3398-684B-8B3D-54376BDB56F5}"/>
              </a:ext>
            </a:extLst>
          </p:cNvPr>
          <p:cNvSpPr/>
          <p:nvPr userDrawn="1"/>
        </p:nvSpPr>
        <p:spPr>
          <a:xfrm>
            <a:off x="6458253" y="8399033"/>
            <a:ext cx="405476" cy="60610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2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xmlns="" id="{40EF64CB-3F2F-8E41-BFE7-5B8E803D95BC}"/>
              </a:ext>
            </a:extLst>
          </p:cNvPr>
          <p:cNvSpPr/>
          <p:nvPr userDrawn="1"/>
        </p:nvSpPr>
        <p:spPr>
          <a:xfrm>
            <a:off x="6875840" y="8399033"/>
            <a:ext cx="405476" cy="606108"/>
          </a:xfrm>
          <a:prstGeom prst="rect">
            <a:avLst/>
          </a:prstGeom>
          <a:solidFill>
            <a:srgbClr val="00A0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2"/>
          </a:p>
        </p:txBody>
      </p:sp>
      <p:pic>
        <p:nvPicPr>
          <p:cNvPr id="35" name="Graphic 34">
            <a:hlinkClick r:id="" action="ppaction://noaction"/>
            <a:extLst>
              <a:ext uri="{FF2B5EF4-FFF2-40B4-BE49-F238E27FC236}">
                <a16:creationId xmlns:a16="http://schemas.microsoft.com/office/drawing/2014/main" xmlns="" id="{905FA1A8-F89A-E14C-953E-BC131FEA0F9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5708975" y="8524273"/>
            <a:ext cx="224897" cy="403953"/>
          </a:xfrm>
          <a:prstGeom prst="rect">
            <a:avLst/>
          </a:prstGeom>
        </p:spPr>
      </p:pic>
      <p:pic>
        <p:nvPicPr>
          <p:cNvPr id="36" name="Graphic 35">
            <a:hlinkClick r:id="" action="ppaction://noaction"/>
            <a:extLst>
              <a:ext uri="{FF2B5EF4-FFF2-40B4-BE49-F238E27FC236}">
                <a16:creationId xmlns:a16="http://schemas.microsoft.com/office/drawing/2014/main" xmlns="" id="{8206CE5D-4A1D-114F-9208-723F876E77B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4884429" y="8519615"/>
            <a:ext cx="224897" cy="403953"/>
          </a:xfrm>
          <a:prstGeom prst="rect">
            <a:avLst/>
          </a:prstGeom>
        </p:spPr>
      </p:pic>
      <p:pic>
        <p:nvPicPr>
          <p:cNvPr id="37" name="Graphic 36">
            <a:hlinkClick r:id="" action="ppaction://noaction"/>
            <a:extLst>
              <a:ext uri="{FF2B5EF4-FFF2-40B4-BE49-F238E27FC236}">
                <a16:creationId xmlns:a16="http://schemas.microsoft.com/office/drawing/2014/main" xmlns="" id="{C4898A48-C962-7045-B886-2BA8CFC297D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 l="-4327" t="19519" r="57675" b="23479"/>
          <a:stretch/>
        </p:blipFill>
        <p:spPr>
          <a:xfrm>
            <a:off x="6114452" y="8489660"/>
            <a:ext cx="204456" cy="448717"/>
          </a:xfrm>
          <a:prstGeom prst="rect">
            <a:avLst/>
          </a:prstGeom>
        </p:spPr>
      </p:pic>
      <p:pic>
        <p:nvPicPr>
          <p:cNvPr id="38" name="Graphic 37">
            <a:hlinkClick r:id="" action="ppaction://noaction"/>
            <a:extLst>
              <a:ext uri="{FF2B5EF4-FFF2-40B4-BE49-F238E27FC236}">
                <a16:creationId xmlns:a16="http://schemas.microsoft.com/office/drawing/2014/main" xmlns="" id="{8CDCE53A-3299-DB46-BD32-474C49C79D37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6545461" y="8497894"/>
            <a:ext cx="247386" cy="444348"/>
          </a:xfrm>
          <a:prstGeom prst="rect">
            <a:avLst/>
          </a:prstGeom>
        </p:spPr>
      </p:pic>
      <p:pic>
        <p:nvPicPr>
          <p:cNvPr id="39" name="Graphic 38">
            <a:hlinkClick r:id="" action="ppaction://noaction"/>
            <a:extLst>
              <a:ext uri="{FF2B5EF4-FFF2-40B4-BE49-F238E27FC236}">
                <a16:creationId xmlns:a16="http://schemas.microsoft.com/office/drawing/2014/main" xmlns="" id="{3C3B1131-8468-764E-8382-46B11D0A3FAC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5303499" y="8553357"/>
            <a:ext cx="204452" cy="367230"/>
          </a:xfrm>
          <a:prstGeom prst="rect">
            <a:avLst/>
          </a:prstGeom>
        </p:spPr>
      </p:pic>
      <p:pic>
        <p:nvPicPr>
          <p:cNvPr id="54" name="Graphic 53">
            <a:hlinkClick r:id="rId12" action="ppaction://hlinksldjump"/>
            <a:extLst>
              <a:ext uri="{FF2B5EF4-FFF2-40B4-BE49-F238E27FC236}">
                <a16:creationId xmlns:a16="http://schemas.microsoft.com/office/drawing/2014/main" xmlns="" id="{1D021B1E-6B70-0742-B546-6323325B9E17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4"/>
              </a:ext>
            </a:extLst>
          </a:blip>
          <a:stretch>
            <a:fillRect/>
          </a:stretch>
        </p:blipFill>
        <p:spPr>
          <a:xfrm>
            <a:off x="4446457" y="8489657"/>
            <a:ext cx="247386" cy="444348"/>
          </a:xfrm>
          <a:prstGeom prst="rect">
            <a:avLst/>
          </a:prstGeom>
        </p:spPr>
      </p:pic>
      <p:sp>
        <p:nvSpPr>
          <p:cNvPr id="55" name="Rectangle 54">
            <a:extLst>
              <a:ext uri="{FF2B5EF4-FFF2-40B4-BE49-F238E27FC236}">
                <a16:creationId xmlns:a16="http://schemas.microsoft.com/office/drawing/2014/main" xmlns="" id="{ADF0F282-D84D-EB4C-8E8E-607C55C41AC5}"/>
              </a:ext>
            </a:extLst>
          </p:cNvPr>
          <p:cNvSpPr/>
          <p:nvPr userDrawn="1"/>
        </p:nvSpPr>
        <p:spPr>
          <a:xfrm>
            <a:off x="7293427" y="8399033"/>
            <a:ext cx="405476" cy="60610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2"/>
          </a:p>
        </p:txBody>
      </p:sp>
      <p:pic>
        <p:nvPicPr>
          <p:cNvPr id="56" name="Graphic 55">
            <a:hlinkClick r:id="" action="ppaction://noaction"/>
            <a:extLst>
              <a:ext uri="{FF2B5EF4-FFF2-40B4-BE49-F238E27FC236}">
                <a16:creationId xmlns:a16="http://schemas.microsoft.com/office/drawing/2014/main" xmlns="" id="{5004E8CB-F764-2543-9FBF-97A5C53E5374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6"/>
              </a:ext>
            </a:extLst>
          </a:blip>
          <a:stretch>
            <a:fillRect/>
          </a:stretch>
        </p:blipFill>
        <p:spPr>
          <a:xfrm>
            <a:off x="7381975" y="8529024"/>
            <a:ext cx="204452" cy="367230"/>
          </a:xfrm>
          <a:prstGeom prst="rect">
            <a:avLst/>
          </a:prstGeom>
        </p:spPr>
      </p:pic>
      <p:pic>
        <p:nvPicPr>
          <p:cNvPr id="57" name="Graphic 56">
            <a:hlinkClick r:id="" action="ppaction://noaction"/>
            <a:extLst>
              <a:ext uri="{FF2B5EF4-FFF2-40B4-BE49-F238E27FC236}">
                <a16:creationId xmlns:a16="http://schemas.microsoft.com/office/drawing/2014/main" xmlns="" id="{021A1BD5-CE30-3749-8C9F-7B3E92F9DD0E}"/>
              </a:ext>
            </a:extLst>
          </p:cNvPr>
          <p:cNvPicPr>
            <a:picLocks noChangeAspect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8"/>
              </a:ext>
            </a:extLst>
          </a:blip>
          <a:stretch>
            <a:fillRect/>
          </a:stretch>
        </p:blipFill>
        <p:spPr>
          <a:xfrm>
            <a:off x="6961260" y="8517140"/>
            <a:ext cx="233114" cy="418713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 userDrawn="1"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3995" y="8139363"/>
            <a:ext cx="485476" cy="572471"/>
          </a:xfrm>
          <a:prstGeom prst="rect">
            <a:avLst/>
          </a:prstGeom>
        </p:spPr>
      </p:pic>
      <p:sp>
        <p:nvSpPr>
          <p:cNvPr id="22" name="Slide Number Placeholder 21">
            <a:extLst>
              <a:ext uri="{FF2B5EF4-FFF2-40B4-BE49-F238E27FC236}">
                <a16:creationId xmlns:a16="http://schemas.microsoft.com/office/drawing/2014/main" xmlns="" id="{C27470EB-8FAF-4DC0-B349-D4CE0D20E924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9075342" y="8634420"/>
            <a:ext cx="2805906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514">
                <a:solidFill>
                  <a:schemeClr val="tx1"/>
                </a:solidFill>
                <a:latin typeface="Arial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3A9E752-F8E4-4B3C-8BE9-324F024DF0B8}" type="slidenum">
              <a:rPr lang="en-GB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0673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296589" y="722335"/>
            <a:ext cx="5048126" cy="14070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23" tIns="45712" rIns="91423" bIns="4571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1266" y="3089714"/>
            <a:ext cx="10822782" cy="4966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1331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1266" y="8212763"/>
            <a:ext cx="2805906" cy="6262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514">
                <a:solidFill>
                  <a:srgbClr val="000000"/>
                </a:solidFill>
                <a:latin typeface="Arial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GB"/>
          </a:p>
        </p:txBody>
      </p:sp>
      <p:sp>
        <p:nvSpPr>
          <p:cNvPr id="1331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08649" y="8212763"/>
            <a:ext cx="3808016" cy="6262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514">
                <a:solidFill>
                  <a:srgbClr val="000000"/>
                </a:solidFill>
                <a:latin typeface="Arial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GB"/>
          </a:p>
        </p:txBody>
      </p:sp>
      <p:sp>
        <p:nvSpPr>
          <p:cNvPr id="1331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618142" y="8212763"/>
            <a:ext cx="2805906" cy="6262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800">
                <a:solidFill>
                  <a:schemeClr val="tx1"/>
                </a:solidFill>
                <a:latin typeface="Arial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3A9E752-F8E4-4B3C-8BE9-324F024DF0B8}" type="slidenum">
              <a:rPr lang="en-GB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05630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7" r:id="rId1"/>
    <p:sldLayoutId id="2147483798" r:id="rId2"/>
    <p:sldLayoutId id="2147483791" r:id="rId3"/>
    <p:sldLayoutId id="2147483797" r:id="rId4"/>
    <p:sldLayoutId id="2147483688" r:id="rId5"/>
    <p:sldLayoutId id="2147483687" r:id="rId6"/>
    <p:sldLayoutId id="2147483689" r:id="rId7"/>
    <p:sldLayoutId id="2147483690" r:id="rId8"/>
    <p:sldLayoutId id="2147483701" r:id="rId9"/>
    <p:sldLayoutId id="2147483691" r:id="rId10"/>
    <p:sldLayoutId id="2147483699" r:id="rId11"/>
    <p:sldLayoutId id="2147483799" r:id="rId12"/>
    <p:sldLayoutId id="2147483891" r:id="rId13"/>
    <p:sldLayoutId id="2147483892" r:id="rId14"/>
  </p:sldLayoutIdLst>
  <p:hf hdr="0" ftr="0" dt="0"/>
  <p:txStyles>
    <p:titleStyle>
      <a:lvl1pPr algn="r" rtl="0" eaLnBrk="0" fontAlgn="base" hangingPunct="0">
        <a:spcBef>
          <a:spcPct val="0"/>
        </a:spcBef>
        <a:spcAft>
          <a:spcPct val="0"/>
        </a:spcAft>
        <a:defRPr sz="1233">
          <a:solidFill>
            <a:srgbClr val="004684"/>
          </a:solidFill>
          <a:latin typeface="+mj-lt"/>
          <a:ea typeface="+mj-ea"/>
          <a:cs typeface="+mj-cs"/>
        </a:defRPr>
      </a:lvl1pPr>
      <a:lvl2pPr algn="r" rtl="0" eaLnBrk="0" fontAlgn="base" hangingPunct="0">
        <a:spcBef>
          <a:spcPct val="0"/>
        </a:spcBef>
        <a:spcAft>
          <a:spcPct val="0"/>
        </a:spcAft>
        <a:defRPr sz="1233">
          <a:solidFill>
            <a:schemeClr val="hlink"/>
          </a:solidFill>
          <a:latin typeface="Arial" charset="0"/>
        </a:defRPr>
      </a:lvl2pPr>
      <a:lvl3pPr algn="r" rtl="0" eaLnBrk="0" fontAlgn="base" hangingPunct="0">
        <a:spcBef>
          <a:spcPct val="0"/>
        </a:spcBef>
        <a:spcAft>
          <a:spcPct val="0"/>
        </a:spcAft>
        <a:defRPr sz="1233">
          <a:solidFill>
            <a:schemeClr val="hlink"/>
          </a:solidFill>
          <a:latin typeface="Arial" charset="0"/>
        </a:defRPr>
      </a:lvl3pPr>
      <a:lvl4pPr algn="r" rtl="0" eaLnBrk="0" fontAlgn="base" hangingPunct="0">
        <a:spcBef>
          <a:spcPct val="0"/>
        </a:spcBef>
        <a:spcAft>
          <a:spcPct val="0"/>
        </a:spcAft>
        <a:defRPr sz="1233">
          <a:solidFill>
            <a:schemeClr val="hlink"/>
          </a:solidFill>
          <a:latin typeface="Arial" charset="0"/>
        </a:defRPr>
      </a:lvl4pPr>
      <a:lvl5pPr algn="r" rtl="0" eaLnBrk="0" fontAlgn="base" hangingPunct="0">
        <a:spcBef>
          <a:spcPct val="0"/>
        </a:spcBef>
        <a:spcAft>
          <a:spcPct val="0"/>
        </a:spcAft>
        <a:defRPr sz="1233">
          <a:solidFill>
            <a:schemeClr val="hlink"/>
          </a:solidFill>
          <a:latin typeface="Arial" charset="0"/>
        </a:defRPr>
      </a:lvl5pPr>
      <a:lvl6pPr marL="234895" algn="r" rtl="0" fontAlgn="base">
        <a:spcBef>
          <a:spcPct val="0"/>
        </a:spcBef>
        <a:spcAft>
          <a:spcPct val="0"/>
        </a:spcAft>
        <a:defRPr sz="1233">
          <a:solidFill>
            <a:schemeClr val="hlink"/>
          </a:solidFill>
          <a:latin typeface="Arial" charset="0"/>
        </a:defRPr>
      </a:lvl6pPr>
      <a:lvl7pPr marL="469790" algn="r" rtl="0" fontAlgn="base">
        <a:spcBef>
          <a:spcPct val="0"/>
        </a:spcBef>
        <a:spcAft>
          <a:spcPct val="0"/>
        </a:spcAft>
        <a:defRPr sz="1233">
          <a:solidFill>
            <a:schemeClr val="hlink"/>
          </a:solidFill>
          <a:latin typeface="Arial" charset="0"/>
        </a:defRPr>
      </a:lvl7pPr>
      <a:lvl8pPr marL="704685" algn="r" rtl="0" fontAlgn="base">
        <a:spcBef>
          <a:spcPct val="0"/>
        </a:spcBef>
        <a:spcAft>
          <a:spcPct val="0"/>
        </a:spcAft>
        <a:defRPr sz="1233">
          <a:solidFill>
            <a:schemeClr val="hlink"/>
          </a:solidFill>
          <a:latin typeface="Arial" charset="0"/>
        </a:defRPr>
      </a:lvl8pPr>
      <a:lvl9pPr marL="939580" algn="r" rtl="0" fontAlgn="base">
        <a:spcBef>
          <a:spcPct val="0"/>
        </a:spcBef>
        <a:spcAft>
          <a:spcPct val="0"/>
        </a:spcAft>
        <a:defRPr sz="1233">
          <a:solidFill>
            <a:schemeClr val="hlink"/>
          </a:solidFill>
          <a:latin typeface="Arial" charset="0"/>
        </a:defRPr>
      </a:lvl9pPr>
    </p:titleStyle>
    <p:bodyStyle>
      <a:lvl1pPr marL="176171" indent="-176171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381704" indent="-146810" algn="l" rtl="0" eaLnBrk="0" fontAlgn="base" hangingPunct="0">
        <a:spcBef>
          <a:spcPct val="20000"/>
        </a:spcBef>
        <a:spcAft>
          <a:spcPct val="0"/>
        </a:spcAft>
        <a:buChar char="–"/>
        <a:defRPr sz="822">
          <a:solidFill>
            <a:schemeClr val="tx1"/>
          </a:solidFill>
          <a:latin typeface="+mn-lt"/>
        </a:defRPr>
      </a:lvl2pPr>
      <a:lvl3pPr marL="587237" indent="-117448" algn="l" rtl="0" eaLnBrk="0" fontAlgn="base" hangingPunct="0">
        <a:spcBef>
          <a:spcPct val="20000"/>
        </a:spcBef>
        <a:spcAft>
          <a:spcPct val="0"/>
        </a:spcAft>
        <a:buChar char="•"/>
        <a:defRPr sz="719">
          <a:solidFill>
            <a:schemeClr val="tx1"/>
          </a:solidFill>
          <a:latin typeface="+mn-lt"/>
        </a:defRPr>
      </a:lvl3pPr>
      <a:lvl4pPr marL="822132" indent="-117448" algn="l" rtl="0" eaLnBrk="0" fontAlgn="base" hangingPunct="0">
        <a:spcBef>
          <a:spcPct val="20000"/>
        </a:spcBef>
        <a:spcAft>
          <a:spcPct val="0"/>
        </a:spcAft>
        <a:buChar char="–"/>
        <a:defRPr sz="617">
          <a:solidFill>
            <a:schemeClr val="tx1"/>
          </a:solidFill>
          <a:latin typeface="+mn-lt"/>
        </a:defRPr>
      </a:lvl4pPr>
      <a:lvl5pPr marL="1057027" indent="-117448" algn="l" rtl="0" eaLnBrk="0" fontAlgn="base" hangingPunct="0">
        <a:spcBef>
          <a:spcPct val="20000"/>
        </a:spcBef>
        <a:spcAft>
          <a:spcPct val="0"/>
        </a:spcAft>
        <a:buChar char="»"/>
        <a:defRPr sz="514">
          <a:solidFill>
            <a:schemeClr val="tx1"/>
          </a:solidFill>
          <a:latin typeface="+mn-lt"/>
        </a:defRPr>
      </a:lvl5pPr>
      <a:lvl6pPr marL="1291923" indent="-117448" algn="l" rtl="0" fontAlgn="base">
        <a:spcBef>
          <a:spcPct val="20000"/>
        </a:spcBef>
        <a:spcAft>
          <a:spcPct val="0"/>
        </a:spcAft>
        <a:buChar char="»"/>
        <a:defRPr sz="514">
          <a:solidFill>
            <a:schemeClr val="tx1"/>
          </a:solidFill>
          <a:latin typeface="+mn-lt"/>
        </a:defRPr>
      </a:lvl6pPr>
      <a:lvl7pPr marL="1526817" indent="-117448" algn="l" rtl="0" fontAlgn="base">
        <a:spcBef>
          <a:spcPct val="20000"/>
        </a:spcBef>
        <a:spcAft>
          <a:spcPct val="0"/>
        </a:spcAft>
        <a:buChar char="»"/>
        <a:defRPr sz="514">
          <a:solidFill>
            <a:schemeClr val="tx1"/>
          </a:solidFill>
          <a:latin typeface="+mn-lt"/>
        </a:defRPr>
      </a:lvl7pPr>
      <a:lvl8pPr marL="1761712" indent="-117448" algn="l" rtl="0" fontAlgn="base">
        <a:spcBef>
          <a:spcPct val="20000"/>
        </a:spcBef>
        <a:spcAft>
          <a:spcPct val="0"/>
        </a:spcAft>
        <a:buChar char="»"/>
        <a:defRPr sz="514">
          <a:solidFill>
            <a:schemeClr val="tx1"/>
          </a:solidFill>
          <a:latin typeface="+mn-lt"/>
        </a:defRPr>
      </a:lvl8pPr>
      <a:lvl9pPr marL="1996607" indent="-117448" algn="l" rtl="0" fontAlgn="base">
        <a:spcBef>
          <a:spcPct val="20000"/>
        </a:spcBef>
        <a:spcAft>
          <a:spcPct val="0"/>
        </a:spcAft>
        <a:buChar char="»"/>
        <a:defRPr sz="514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469790" rtl="0" eaLnBrk="1" latinLnBrk="0" hangingPunct="1">
        <a:defRPr sz="925" kern="1200">
          <a:solidFill>
            <a:schemeClr val="tx1"/>
          </a:solidFill>
          <a:latin typeface="+mn-lt"/>
          <a:ea typeface="+mn-ea"/>
          <a:cs typeface="+mn-cs"/>
        </a:defRPr>
      </a:lvl1pPr>
      <a:lvl2pPr marL="234895" algn="l" defTabSz="469790" rtl="0" eaLnBrk="1" latinLnBrk="0" hangingPunct="1">
        <a:defRPr sz="925" kern="1200">
          <a:solidFill>
            <a:schemeClr val="tx1"/>
          </a:solidFill>
          <a:latin typeface="+mn-lt"/>
          <a:ea typeface="+mn-ea"/>
          <a:cs typeface="+mn-cs"/>
        </a:defRPr>
      </a:lvl2pPr>
      <a:lvl3pPr marL="469790" algn="l" defTabSz="469790" rtl="0" eaLnBrk="1" latinLnBrk="0" hangingPunct="1">
        <a:defRPr sz="925" kern="1200">
          <a:solidFill>
            <a:schemeClr val="tx1"/>
          </a:solidFill>
          <a:latin typeface="+mn-lt"/>
          <a:ea typeface="+mn-ea"/>
          <a:cs typeface="+mn-cs"/>
        </a:defRPr>
      </a:lvl3pPr>
      <a:lvl4pPr marL="704685" algn="l" defTabSz="469790" rtl="0" eaLnBrk="1" latinLnBrk="0" hangingPunct="1">
        <a:defRPr sz="925" kern="1200">
          <a:solidFill>
            <a:schemeClr val="tx1"/>
          </a:solidFill>
          <a:latin typeface="+mn-lt"/>
          <a:ea typeface="+mn-ea"/>
          <a:cs typeface="+mn-cs"/>
        </a:defRPr>
      </a:lvl4pPr>
      <a:lvl5pPr marL="939580" algn="l" defTabSz="469790" rtl="0" eaLnBrk="1" latinLnBrk="0" hangingPunct="1">
        <a:defRPr sz="925" kern="1200">
          <a:solidFill>
            <a:schemeClr val="tx1"/>
          </a:solidFill>
          <a:latin typeface="+mn-lt"/>
          <a:ea typeface="+mn-ea"/>
          <a:cs typeface="+mn-cs"/>
        </a:defRPr>
      </a:lvl5pPr>
      <a:lvl6pPr marL="1174475" algn="l" defTabSz="469790" rtl="0" eaLnBrk="1" latinLnBrk="0" hangingPunct="1">
        <a:defRPr sz="925" kern="1200">
          <a:solidFill>
            <a:schemeClr val="tx1"/>
          </a:solidFill>
          <a:latin typeface="+mn-lt"/>
          <a:ea typeface="+mn-ea"/>
          <a:cs typeface="+mn-cs"/>
        </a:defRPr>
      </a:lvl6pPr>
      <a:lvl7pPr marL="1409370" algn="l" defTabSz="469790" rtl="0" eaLnBrk="1" latinLnBrk="0" hangingPunct="1">
        <a:defRPr sz="925" kern="1200">
          <a:solidFill>
            <a:schemeClr val="tx1"/>
          </a:solidFill>
          <a:latin typeface="+mn-lt"/>
          <a:ea typeface="+mn-ea"/>
          <a:cs typeface="+mn-cs"/>
        </a:defRPr>
      </a:lvl7pPr>
      <a:lvl8pPr marL="1644266" algn="l" defTabSz="469790" rtl="0" eaLnBrk="1" latinLnBrk="0" hangingPunct="1">
        <a:defRPr sz="925" kern="1200">
          <a:solidFill>
            <a:schemeClr val="tx1"/>
          </a:solidFill>
          <a:latin typeface="+mn-lt"/>
          <a:ea typeface="+mn-ea"/>
          <a:cs typeface="+mn-cs"/>
        </a:defRPr>
      </a:lvl8pPr>
      <a:lvl9pPr marL="1879160" algn="l" defTabSz="469790" rtl="0" eaLnBrk="1" latinLnBrk="0" hangingPunct="1">
        <a:defRPr sz="92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89485" y="568100"/>
            <a:ext cx="10046344" cy="68172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89485" y="1590680"/>
            <a:ext cx="10046344" cy="6026595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28" name="Freeform 19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982696" y="8311248"/>
            <a:ext cx="558656" cy="227240"/>
          </a:xfrm>
          <a:custGeom>
            <a:avLst/>
            <a:gdLst>
              <a:gd name="T0" fmla="*/ 269 w 283"/>
              <a:gd name="T1" fmla="*/ 77 h 114"/>
              <a:gd name="T2" fmla="*/ 222 w 283"/>
              <a:gd name="T3" fmla="*/ 87 h 114"/>
              <a:gd name="T4" fmla="*/ 244 w 283"/>
              <a:gd name="T5" fmla="*/ 60 h 114"/>
              <a:gd name="T6" fmla="*/ 269 w 283"/>
              <a:gd name="T7" fmla="*/ 56 h 114"/>
              <a:gd name="T8" fmla="*/ 222 w 283"/>
              <a:gd name="T9" fmla="*/ 2 h 114"/>
              <a:gd name="T10" fmla="*/ 281 w 283"/>
              <a:gd name="T11" fmla="*/ 87 h 114"/>
              <a:gd name="T12" fmla="*/ 222 w 283"/>
              <a:gd name="T13" fmla="*/ 89 h 114"/>
              <a:gd name="T14" fmla="*/ 246 w 283"/>
              <a:gd name="T15" fmla="*/ 101 h 114"/>
              <a:gd name="T16" fmla="*/ 205 w 283"/>
              <a:gd name="T17" fmla="*/ 82 h 114"/>
              <a:gd name="T18" fmla="*/ 203 w 283"/>
              <a:gd name="T19" fmla="*/ 52 h 114"/>
              <a:gd name="T20" fmla="*/ 154 w 283"/>
              <a:gd name="T21" fmla="*/ 87 h 114"/>
              <a:gd name="T22" fmla="*/ 213 w 283"/>
              <a:gd name="T23" fmla="*/ 53 h 114"/>
              <a:gd name="T24" fmla="*/ 171 w 283"/>
              <a:gd name="T25" fmla="*/ 87 h 114"/>
              <a:gd name="T26" fmla="*/ 180 w 283"/>
              <a:gd name="T27" fmla="*/ 87 h 114"/>
              <a:gd name="T28" fmla="*/ 120 w 283"/>
              <a:gd name="T29" fmla="*/ 87 h 114"/>
              <a:gd name="T30" fmla="*/ 117 w 283"/>
              <a:gd name="T31" fmla="*/ 56 h 114"/>
              <a:gd name="T32" fmla="*/ 86 w 283"/>
              <a:gd name="T33" fmla="*/ 2 h 114"/>
              <a:gd name="T34" fmla="*/ 145 w 283"/>
              <a:gd name="T35" fmla="*/ 52 h 114"/>
              <a:gd name="T36" fmla="*/ 142 w 283"/>
              <a:gd name="T37" fmla="*/ 87 h 114"/>
              <a:gd name="T38" fmla="*/ 93 w 283"/>
              <a:gd name="T39" fmla="*/ 79 h 114"/>
              <a:gd name="T40" fmla="*/ 89 w 283"/>
              <a:gd name="T41" fmla="*/ 79 h 114"/>
              <a:gd name="T42" fmla="*/ 87 w 283"/>
              <a:gd name="T43" fmla="*/ 69 h 114"/>
              <a:gd name="T44" fmla="*/ 95 w 283"/>
              <a:gd name="T45" fmla="*/ 62 h 114"/>
              <a:gd name="T46" fmla="*/ 93 w 283"/>
              <a:gd name="T47" fmla="*/ 79 h 114"/>
              <a:gd name="T48" fmla="*/ 67 w 283"/>
              <a:gd name="T49" fmla="*/ 86 h 114"/>
              <a:gd name="T50" fmla="*/ 37 w 283"/>
              <a:gd name="T51" fmla="*/ 82 h 114"/>
              <a:gd name="T52" fmla="*/ 25 w 283"/>
              <a:gd name="T53" fmla="*/ 77 h 114"/>
              <a:gd name="T54" fmla="*/ 18 w 283"/>
              <a:gd name="T55" fmla="*/ 2 h 114"/>
              <a:gd name="T56" fmla="*/ 76 w 283"/>
              <a:gd name="T57" fmla="*/ 55 h 114"/>
              <a:gd name="T58" fmla="*/ 22 w 283"/>
              <a:gd name="T59" fmla="*/ 87 h 114"/>
              <a:gd name="T60" fmla="*/ 220 w 283"/>
              <a:gd name="T61" fmla="*/ 0 h 114"/>
              <a:gd name="T62" fmla="*/ 215 w 283"/>
              <a:gd name="T63" fmla="*/ 0 h 114"/>
              <a:gd name="T64" fmla="*/ 147 w 283"/>
              <a:gd name="T65" fmla="*/ 52 h 114"/>
              <a:gd name="T66" fmla="*/ 84 w 283"/>
              <a:gd name="T67" fmla="*/ 52 h 114"/>
              <a:gd name="T68" fmla="*/ 16 w 283"/>
              <a:gd name="T69" fmla="*/ 0 h 114"/>
              <a:gd name="T70" fmla="*/ 14 w 283"/>
              <a:gd name="T71" fmla="*/ 113 h 114"/>
              <a:gd name="T72" fmla="*/ 35 w 283"/>
              <a:gd name="T73" fmla="*/ 113 h 114"/>
              <a:gd name="T74" fmla="*/ 66 w 283"/>
              <a:gd name="T75" fmla="*/ 89 h 114"/>
              <a:gd name="T76" fmla="*/ 81 w 283"/>
              <a:gd name="T77" fmla="*/ 89 h 114"/>
              <a:gd name="T78" fmla="*/ 90 w 283"/>
              <a:gd name="T79" fmla="*/ 89 h 114"/>
              <a:gd name="T80" fmla="*/ 112 w 283"/>
              <a:gd name="T81" fmla="*/ 113 h 114"/>
              <a:gd name="T82" fmla="*/ 142 w 283"/>
              <a:gd name="T83" fmla="*/ 89 h 114"/>
              <a:gd name="T84" fmla="*/ 170 w 283"/>
              <a:gd name="T85" fmla="*/ 89 h 114"/>
              <a:gd name="T86" fmla="*/ 190 w 283"/>
              <a:gd name="T87" fmla="*/ 113 h 114"/>
              <a:gd name="T88" fmla="*/ 210 w 283"/>
              <a:gd name="T89" fmla="*/ 108 h 114"/>
              <a:gd name="T90" fmla="*/ 266 w 283"/>
              <a:gd name="T91" fmla="*/ 89 h 114"/>
              <a:gd name="T92" fmla="*/ 220 w 283"/>
              <a:gd name="T93" fmla="*/ 0 h 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283" h="114">
                <a:moveTo>
                  <a:pt x="281" y="87"/>
                </a:moveTo>
                <a:cubicBezTo>
                  <a:pt x="266" y="87"/>
                  <a:pt x="266" y="87"/>
                  <a:pt x="266" y="87"/>
                </a:cubicBezTo>
                <a:cubicBezTo>
                  <a:pt x="269" y="77"/>
                  <a:pt x="269" y="77"/>
                  <a:pt x="269" y="77"/>
                </a:cubicBezTo>
                <a:cubicBezTo>
                  <a:pt x="239" y="77"/>
                  <a:pt x="239" y="77"/>
                  <a:pt x="239" y="77"/>
                </a:cubicBezTo>
                <a:cubicBezTo>
                  <a:pt x="237" y="87"/>
                  <a:pt x="237" y="87"/>
                  <a:pt x="237" y="87"/>
                </a:cubicBezTo>
                <a:cubicBezTo>
                  <a:pt x="222" y="87"/>
                  <a:pt x="222" y="87"/>
                  <a:pt x="222" y="87"/>
                </a:cubicBezTo>
                <a:cubicBezTo>
                  <a:pt x="222" y="85"/>
                  <a:pt x="222" y="85"/>
                  <a:pt x="222" y="85"/>
                </a:cubicBezTo>
                <a:cubicBezTo>
                  <a:pt x="223" y="84"/>
                  <a:pt x="223" y="83"/>
                  <a:pt x="223" y="81"/>
                </a:cubicBezTo>
                <a:cubicBezTo>
                  <a:pt x="226" y="71"/>
                  <a:pt x="233" y="60"/>
                  <a:pt x="244" y="60"/>
                </a:cubicBezTo>
                <a:cubicBezTo>
                  <a:pt x="249" y="60"/>
                  <a:pt x="254" y="62"/>
                  <a:pt x="253" y="69"/>
                </a:cubicBezTo>
                <a:cubicBezTo>
                  <a:pt x="271" y="69"/>
                  <a:pt x="271" y="69"/>
                  <a:pt x="271" y="69"/>
                </a:cubicBezTo>
                <a:cubicBezTo>
                  <a:pt x="272" y="66"/>
                  <a:pt x="273" y="61"/>
                  <a:pt x="269" y="56"/>
                </a:cubicBezTo>
                <a:cubicBezTo>
                  <a:pt x="266" y="51"/>
                  <a:pt x="258" y="48"/>
                  <a:pt x="248" y="48"/>
                </a:cubicBezTo>
                <a:cubicBezTo>
                  <a:pt x="241" y="48"/>
                  <a:pt x="231" y="50"/>
                  <a:pt x="222" y="55"/>
                </a:cubicBezTo>
                <a:cubicBezTo>
                  <a:pt x="222" y="2"/>
                  <a:pt x="222" y="2"/>
                  <a:pt x="222" y="2"/>
                </a:cubicBezTo>
                <a:cubicBezTo>
                  <a:pt x="281" y="2"/>
                  <a:pt x="281" y="2"/>
                  <a:pt x="281" y="2"/>
                </a:cubicBezTo>
                <a:cubicBezTo>
                  <a:pt x="281" y="87"/>
                  <a:pt x="281" y="87"/>
                  <a:pt x="281" y="87"/>
                </a:cubicBezTo>
                <a:cubicBezTo>
                  <a:pt x="281" y="87"/>
                  <a:pt x="281" y="87"/>
                  <a:pt x="281" y="87"/>
                </a:cubicBezTo>
                <a:close/>
                <a:moveTo>
                  <a:pt x="246" y="101"/>
                </a:moveTo>
                <a:cubicBezTo>
                  <a:pt x="243" y="102"/>
                  <a:pt x="240" y="102"/>
                  <a:pt x="237" y="102"/>
                </a:cubicBezTo>
                <a:cubicBezTo>
                  <a:pt x="228" y="102"/>
                  <a:pt x="222" y="98"/>
                  <a:pt x="222" y="89"/>
                </a:cubicBezTo>
                <a:cubicBezTo>
                  <a:pt x="249" y="89"/>
                  <a:pt x="249" y="89"/>
                  <a:pt x="249" y="89"/>
                </a:cubicBezTo>
                <a:cubicBezTo>
                  <a:pt x="246" y="101"/>
                  <a:pt x="246" y="101"/>
                  <a:pt x="246" y="101"/>
                </a:cubicBezTo>
                <a:cubicBezTo>
                  <a:pt x="246" y="101"/>
                  <a:pt x="246" y="101"/>
                  <a:pt x="246" y="101"/>
                </a:cubicBezTo>
                <a:close/>
                <a:moveTo>
                  <a:pt x="213" y="53"/>
                </a:moveTo>
                <a:cubicBezTo>
                  <a:pt x="213" y="65"/>
                  <a:pt x="213" y="65"/>
                  <a:pt x="213" y="65"/>
                </a:cubicBezTo>
                <a:cubicBezTo>
                  <a:pt x="209" y="71"/>
                  <a:pt x="206" y="77"/>
                  <a:pt x="205" y="82"/>
                </a:cubicBezTo>
                <a:cubicBezTo>
                  <a:pt x="204" y="83"/>
                  <a:pt x="204" y="85"/>
                  <a:pt x="204" y="87"/>
                </a:cubicBezTo>
                <a:cubicBezTo>
                  <a:pt x="195" y="87"/>
                  <a:pt x="195" y="87"/>
                  <a:pt x="195" y="87"/>
                </a:cubicBezTo>
                <a:cubicBezTo>
                  <a:pt x="203" y="52"/>
                  <a:pt x="203" y="52"/>
                  <a:pt x="203" y="52"/>
                </a:cubicBezTo>
                <a:cubicBezTo>
                  <a:pt x="178" y="52"/>
                  <a:pt x="178" y="52"/>
                  <a:pt x="178" y="52"/>
                </a:cubicBezTo>
                <a:cubicBezTo>
                  <a:pt x="156" y="87"/>
                  <a:pt x="156" y="87"/>
                  <a:pt x="156" y="87"/>
                </a:cubicBezTo>
                <a:cubicBezTo>
                  <a:pt x="154" y="87"/>
                  <a:pt x="154" y="87"/>
                  <a:pt x="154" y="87"/>
                </a:cubicBezTo>
                <a:cubicBezTo>
                  <a:pt x="154" y="2"/>
                  <a:pt x="154" y="2"/>
                  <a:pt x="154" y="2"/>
                </a:cubicBezTo>
                <a:cubicBezTo>
                  <a:pt x="213" y="2"/>
                  <a:pt x="213" y="2"/>
                  <a:pt x="213" y="2"/>
                </a:cubicBezTo>
                <a:cubicBezTo>
                  <a:pt x="213" y="53"/>
                  <a:pt x="213" y="53"/>
                  <a:pt x="213" y="53"/>
                </a:cubicBezTo>
                <a:cubicBezTo>
                  <a:pt x="213" y="53"/>
                  <a:pt x="213" y="53"/>
                  <a:pt x="213" y="53"/>
                </a:cubicBezTo>
                <a:close/>
                <a:moveTo>
                  <a:pt x="180" y="87"/>
                </a:moveTo>
                <a:cubicBezTo>
                  <a:pt x="171" y="87"/>
                  <a:pt x="171" y="87"/>
                  <a:pt x="171" y="87"/>
                </a:cubicBezTo>
                <a:cubicBezTo>
                  <a:pt x="185" y="66"/>
                  <a:pt x="185" y="66"/>
                  <a:pt x="185" y="66"/>
                </a:cubicBezTo>
                <a:cubicBezTo>
                  <a:pt x="180" y="87"/>
                  <a:pt x="180" y="87"/>
                  <a:pt x="180" y="87"/>
                </a:cubicBezTo>
                <a:cubicBezTo>
                  <a:pt x="180" y="87"/>
                  <a:pt x="180" y="87"/>
                  <a:pt x="180" y="87"/>
                </a:cubicBezTo>
                <a:close/>
                <a:moveTo>
                  <a:pt x="145" y="52"/>
                </a:moveTo>
                <a:cubicBezTo>
                  <a:pt x="130" y="52"/>
                  <a:pt x="130" y="52"/>
                  <a:pt x="130" y="52"/>
                </a:cubicBezTo>
                <a:cubicBezTo>
                  <a:pt x="120" y="87"/>
                  <a:pt x="120" y="87"/>
                  <a:pt x="120" y="87"/>
                </a:cubicBezTo>
                <a:cubicBezTo>
                  <a:pt x="104" y="87"/>
                  <a:pt x="104" y="87"/>
                  <a:pt x="104" y="87"/>
                </a:cubicBezTo>
                <a:cubicBezTo>
                  <a:pt x="112" y="84"/>
                  <a:pt x="117" y="78"/>
                  <a:pt x="119" y="70"/>
                </a:cubicBezTo>
                <a:cubicBezTo>
                  <a:pt x="120" y="64"/>
                  <a:pt x="119" y="59"/>
                  <a:pt x="117" y="56"/>
                </a:cubicBezTo>
                <a:cubicBezTo>
                  <a:pt x="113" y="51"/>
                  <a:pt x="105" y="52"/>
                  <a:pt x="98" y="52"/>
                </a:cubicBezTo>
                <a:cubicBezTo>
                  <a:pt x="97" y="52"/>
                  <a:pt x="86" y="52"/>
                  <a:pt x="86" y="52"/>
                </a:cubicBezTo>
                <a:cubicBezTo>
                  <a:pt x="86" y="2"/>
                  <a:pt x="86" y="2"/>
                  <a:pt x="86" y="2"/>
                </a:cubicBezTo>
                <a:cubicBezTo>
                  <a:pt x="145" y="2"/>
                  <a:pt x="145" y="2"/>
                  <a:pt x="145" y="2"/>
                </a:cubicBezTo>
                <a:cubicBezTo>
                  <a:pt x="145" y="52"/>
                  <a:pt x="145" y="52"/>
                  <a:pt x="145" y="52"/>
                </a:cubicBezTo>
                <a:cubicBezTo>
                  <a:pt x="145" y="52"/>
                  <a:pt x="145" y="52"/>
                  <a:pt x="145" y="52"/>
                </a:cubicBezTo>
                <a:close/>
                <a:moveTo>
                  <a:pt x="135" y="87"/>
                </a:moveTo>
                <a:cubicBezTo>
                  <a:pt x="141" y="65"/>
                  <a:pt x="141" y="65"/>
                  <a:pt x="141" y="65"/>
                </a:cubicBezTo>
                <a:cubicBezTo>
                  <a:pt x="142" y="87"/>
                  <a:pt x="142" y="87"/>
                  <a:pt x="142" y="87"/>
                </a:cubicBezTo>
                <a:cubicBezTo>
                  <a:pt x="135" y="87"/>
                  <a:pt x="135" y="87"/>
                  <a:pt x="135" y="87"/>
                </a:cubicBezTo>
                <a:cubicBezTo>
                  <a:pt x="135" y="87"/>
                  <a:pt x="135" y="87"/>
                  <a:pt x="135" y="87"/>
                </a:cubicBezTo>
                <a:close/>
                <a:moveTo>
                  <a:pt x="93" y="79"/>
                </a:moveTo>
                <a:cubicBezTo>
                  <a:pt x="93" y="79"/>
                  <a:pt x="93" y="79"/>
                  <a:pt x="93" y="79"/>
                </a:cubicBezTo>
                <a:cubicBezTo>
                  <a:pt x="92" y="79"/>
                  <a:pt x="91" y="79"/>
                  <a:pt x="91" y="79"/>
                </a:cubicBezTo>
                <a:cubicBezTo>
                  <a:pt x="90" y="79"/>
                  <a:pt x="89" y="79"/>
                  <a:pt x="89" y="79"/>
                </a:cubicBezTo>
                <a:cubicBezTo>
                  <a:pt x="85" y="79"/>
                  <a:pt x="85" y="79"/>
                  <a:pt x="85" y="79"/>
                </a:cubicBezTo>
                <a:cubicBezTo>
                  <a:pt x="87" y="72"/>
                  <a:pt x="87" y="72"/>
                  <a:pt x="87" y="72"/>
                </a:cubicBezTo>
                <a:cubicBezTo>
                  <a:pt x="87" y="69"/>
                  <a:pt x="87" y="69"/>
                  <a:pt x="87" y="69"/>
                </a:cubicBezTo>
                <a:cubicBezTo>
                  <a:pt x="89" y="62"/>
                  <a:pt x="89" y="62"/>
                  <a:pt x="89" y="62"/>
                </a:cubicBezTo>
                <a:cubicBezTo>
                  <a:pt x="90" y="62"/>
                  <a:pt x="91" y="62"/>
                  <a:pt x="92" y="62"/>
                </a:cubicBezTo>
                <a:cubicBezTo>
                  <a:pt x="95" y="62"/>
                  <a:pt x="95" y="62"/>
                  <a:pt x="95" y="62"/>
                </a:cubicBezTo>
                <a:cubicBezTo>
                  <a:pt x="100" y="62"/>
                  <a:pt x="103" y="62"/>
                  <a:pt x="104" y="63"/>
                </a:cubicBezTo>
                <a:cubicBezTo>
                  <a:pt x="105" y="65"/>
                  <a:pt x="105" y="67"/>
                  <a:pt x="104" y="70"/>
                </a:cubicBezTo>
                <a:cubicBezTo>
                  <a:pt x="102" y="75"/>
                  <a:pt x="100" y="78"/>
                  <a:pt x="93" y="79"/>
                </a:cubicBezTo>
                <a:moveTo>
                  <a:pt x="76" y="55"/>
                </a:moveTo>
                <a:cubicBezTo>
                  <a:pt x="75" y="58"/>
                  <a:pt x="75" y="58"/>
                  <a:pt x="75" y="58"/>
                </a:cubicBezTo>
                <a:cubicBezTo>
                  <a:pt x="67" y="86"/>
                  <a:pt x="67" y="86"/>
                  <a:pt x="67" y="86"/>
                </a:cubicBezTo>
                <a:cubicBezTo>
                  <a:pt x="67" y="87"/>
                  <a:pt x="67" y="87"/>
                  <a:pt x="67" y="87"/>
                </a:cubicBezTo>
                <a:cubicBezTo>
                  <a:pt x="39" y="87"/>
                  <a:pt x="39" y="87"/>
                  <a:pt x="39" y="87"/>
                </a:cubicBezTo>
                <a:cubicBezTo>
                  <a:pt x="37" y="82"/>
                  <a:pt x="37" y="82"/>
                  <a:pt x="37" y="82"/>
                </a:cubicBezTo>
                <a:cubicBezTo>
                  <a:pt x="67" y="52"/>
                  <a:pt x="67" y="52"/>
                  <a:pt x="67" y="52"/>
                </a:cubicBezTo>
                <a:cubicBezTo>
                  <a:pt x="48" y="52"/>
                  <a:pt x="48" y="52"/>
                  <a:pt x="48" y="52"/>
                </a:cubicBezTo>
                <a:cubicBezTo>
                  <a:pt x="25" y="77"/>
                  <a:pt x="25" y="77"/>
                  <a:pt x="25" y="77"/>
                </a:cubicBezTo>
                <a:cubicBezTo>
                  <a:pt x="32" y="52"/>
                  <a:pt x="32" y="52"/>
                  <a:pt x="32" y="52"/>
                </a:cubicBezTo>
                <a:cubicBezTo>
                  <a:pt x="18" y="52"/>
                  <a:pt x="18" y="52"/>
                  <a:pt x="18" y="52"/>
                </a:cubicBezTo>
                <a:cubicBezTo>
                  <a:pt x="18" y="2"/>
                  <a:pt x="18" y="2"/>
                  <a:pt x="18" y="2"/>
                </a:cubicBezTo>
                <a:cubicBezTo>
                  <a:pt x="76" y="2"/>
                  <a:pt x="76" y="2"/>
                  <a:pt x="76" y="2"/>
                </a:cubicBezTo>
                <a:cubicBezTo>
                  <a:pt x="76" y="55"/>
                  <a:pt x="76" y="55"/>
                  <a:pt x="76" y="55"/>
                </a:cubicBezTo>
                <a:cubicBezTo>
                  <a:pt x="76" y="55"/>
                  <a:pt x="76" y="55"/>
                  <a:pt x="76" y="55"/>
                </a:cubicBezTo>
                <a:close/>
                <a:moveTo>
                  <a:pt x="22" y="87"/>
                </a:moveTo>
                <a:cubicBezTo>
                  <a:pt x="22" y="87"/>
                  <a:pt x="22" y="87"/>
                  <a:pt x="22" y="87"/>
                </a:cubicBezTo>
                <a:cubicBezTo>
                  <a:pt x="22" y="87"/>
                  <a:pt x="22" y="87"/>
                  <a:pt x="22" y="87"/>
                </a:cubicBezTo>
                <a:cubicBezTo>
                  <a:pt x="22" y="87"/>
                  <a:pt x="22" y="87"/>
                  <a:pt x="22" y="87"/>
                </a:cubicBezTo>
                <a:cubicBezTo>
                  <a:pt x="22" y="87"/>
                  <a:pt x="22" y="87"/>
                  <a:pt x="22" y="87"/>
                </a:cubicBezTo>
                <a:close/>
                <a:moveTo>
                  <a:pt x="220" y="0"/>
                </a:moveTo>
                <a:cubicBezTo>
                  <a:pt x="220" y="57"/>
                  <a:pt x="220" y="57"/>
                  <a:pt x="220" y="57"/>
                </a:cubicBezTo>
                <a:cubicBezTo>
                  <a:pt x="218" y="59"/>
                  <a:pt x="216" y="60"/>
                  <a:pt x="215" y="62"/>
                </a:cubicBezTo>
                <a:cubicBezTo>
                  <a:pt x="215" y="0"/>
                  <a:pt x="215" y="0"/>
                  <a:pt x="215" y="0"/>
                </a:cubicBezTo>
                <a:cubicBezTo>
                  <a:pt x="152" y="0"/>
                  <a:pt x="152" y="0"/>
                  <a:pt x="152" y="0"/>
                </a:cubicBezTo>
                <a:cubicBezTo>
                  <a:pt x="152" y="52"/>
                  <a:pt x="152" y="52"/>
                  <a:pt x="152" y="52"/>
                </a:cubicBezTo>
                <a:cubicBezTo>
                  <a:pt x="147" y="52"/>
                  <a:pt x="147" y="52"/>
                  <a:pt x="147" y="52"/>
                </a:cubicBezTo>
                <a:cubicBezTo>
                  <a:pt x="147" y="0"/>
                  <a:pt x="147" y="0"/>
                  <a:pt x="147" y="0"/>
                </a:cubicBezTo>
                <a:cubicBezTo>
                  <a:pt x="84" y="0"/>
                  <a:pt x="84" y="0"/>
                  <a:pt x="84" y="0"/>
                </a:cubicBezTo>
                <a:cubicBezTo>
                  <a:pt x="84" y="52"/>
                  <a:pt x="84" y="52"/>
                  <a:pt x="84" y="52"/>
                </a:cubicBezTo>
                <a:cubicBezTo>
                  <a:pt x="79" y="52"/>
                  <a:pt x="79" y="52"/>
                  <a:pt x="79" y="52"/>
                </a:cubicBezTo>
                <a:cubicBezTo>
                  <a:pt x="79" y="0"/>
                  <a:pt x="79" y="0"/>
                  <a:pt x="79" y="0"/>
                </a:cubicBezTo>
                <a:cubicBezTo>
                  <a:pt x="16" y="0"/>
                  <a:pt x="16" y="0"/>
                  <a:pt x="16" y="0"/>
                </a:cubicBezTo>
                <a:cubicBezTo>
                  <a:pt x="16" y="59"/>
                  <a:pt x="16" y="59"/>
                  <a:pt x="16" y="59"/>
                </a:cubicBezTo>
                <a:cubicBezTo>
                  <a:pt x="0" y="113"/>
                  <a:pt x="0" y="113"/>
                  <a:pt x="0" y="113"/>
                </a:cubicBezTo>
                <a:cubicBezTo>
                  <a:pt x="14" y="113"/>
                  <a:pt x="14" y="113"/>
                  <a:pt x="14" y="113"/>
                </a:cubicBezTo>
                <a:cubicBezTo>
                  <a:pt x="21" y="89"/>
                  <a:pt x="21" y="89"/>
                  <a:pt x="21" y="89"/>
                </a:cubicBezTo>
                <a:cubicBezTo>
                  <a:pt x="23" y="89"/>
                  <a:pt x="23" y="89"/>
                  <a:pt x="23" y="89"/>
                </a:cubicBezTo>
                <a:cubicBezTo>
                  <a:pt x="35" y="113"/>
                  <a:pt x="35" y="113"/>
                  <a:pt x="35" y="113"/>
                </a:cubicBezTo>
                <a:cubicBezTo>
                  <a:pt x="52" y="113"/>
                  <a:pt x="52" y="113"/>
                  <a:pt x="52" y="113"/>
                </a:cubicBezTo>
                <a:cubicBezTo>
                  <a:pt x="40" y="89"/>
                  <a:pt x="40" y="89"/>
                  <a:pt x="40" y="89"/>
                </a:cubicBezTo>
                <a:cubicBezTo>
                  <a:pt x="66" y="89"/>
                  <a:pt x="66" y="89"/>
                  <a:pt x="66" y="89"/>
                </a:cubicBezTo>
                <a:cubicBezTo>
                  <a:pt x="59" y="113"/>
                  <a:pt x="59" y="113"/>
                  <a:pt x="59" y="113"/>
                </a:cubicBezTo>
                <a:cubicBezTo>
                  <a:pt x="74" y="113"/>
                  <a:pt x="74" y="113"/>
                  <a:pt x="74" y="113"/>
                </a:cubicBezTo>
                <a:cubicBezTo>
                  <a:pt x="81" y="89"/>
                  <a:pt x="81" y="89"/>
                  <a:pt x="81" y="89"/>
                </a:cubicBezTo>
                <a:cubicBezTo>
                  <a:pt x="85" y="89"/>
                  <a:pt x="85" y="89"/>
                  <a:pt x="85" y="89"/>
                </a:cubicBezTo>
                <a:cubicBezTo>
                  <a:pt x="85" y="89"/>
                  <a:pt x="85" y="89"/>
                  <a:pt x="85" y="89"/>
                </a:cubicBezTo>
                <a:cubicBezTo>
                  <a:pt x="90" y="89"/>
                  <a:pt x="90" y="89"/>
                  <a:pt x="90" y="89"/>
                </a:cubicBezTo>
                <a:cubicBezTo>
                  <a:pt x="90" y="89"/>
                  <a:pt x="90" y="89"/>
                  <a:pt x="90" y="89"/>
                </a:cubicBezTo>
                <a:cubicBezTo>
                  <a:pt x="119" y="89"/>
                  <a:pt x="119" y="89"/>
                  <a:pt x="119" y="89"/>
                </a:cubicBezTo>
                <a:cubicBezTo>
                  <a:pt x="112" y="113"/>
                  <a:pt x="112" y="113"/>
                  <a:pt x="112" y="113"/>
                </a:cubicBezTo>
                <a:cubicBezTo>
                  <a:pt x="128" y="113"/>
                  <a:pt x="128" y="113"/>
                  <a:pt x="128" y="113"/>
                </a:cubicBezTo>
                <a:cubicBezTo>
                  <a:pt x="135" y="89"/>
                  <a:pt x="135" y="89"/>
                  <a:pt x="135" y="89"/>
                </a:cubicBezTo>
                <a:cubicBezTo>
                  <a:pt x="142" y="89"/>
                  <a:pt x="142" y="89"/>
                  <a:pt x="142" y="89"/>
                </a:cubicBezTo>
                <a:cubicBezTo>
                  <a:pt x="142" y="113"/>
                  <a:pt x="142" y="113"/>
                  <a:pt x="142" y="113"/>
                </a:cubicBezTo>
                <a:cubicBezTo>
                  <a:pt x="155" y="113"/>
                  <a:pt x="155" y="113"/>
                  <a:pt x="155" y="113"/>
                </a:cubicBezTo>
                <a:cubicBezTo>
                  <a:pt x="170" y="89"/>
                  <a:pt x="170" y="89"/>
                  <a:pt x="170" y="89"/>
                </a:cubicBezTo>
                <a:cubicBezTo>
                  <a:pt x="180" y="89"/>
                  <a:pt x="180" y="89"/>
                  <a:pt x="180" y="89"/>
                </a:cubicBezTo>
                <a:cubicBezTo>
                  <a:pt x="175" y="113"/>
                  <a:pt x="175" y="113"/>
                  <a:pt x="175" y="113"/>
                </a:cubicBezTo>
                <a:cubicBezTo>
                  <a:pt x="190" y="113"/>
                  <a:pt x="190" y="113"/>
                  <a:pt x="190" y="113"/>
                </a:cubicBezTo>
                <a:cubicBezTo>
                  <a:pt x="195" y="89"/>
                  <a:pt x="195" y="89"/>
                  <a:pt x="195" y="89"/>
                </a:cubicBezTo>
                <a:cubicBezTo>
                  <a:pt x="204" y="89"/>
                  <a:pt x="204" y="89"/>
                  <a:pt x="204" y="89"/>
                </a:cubicBezTo>
                <a:cubicBezTo>
                  <a:pt x="203" y="96"/>
                  <a:pt x="205" y="103"/>
                  <a:pt x="210" y="108"/>
                </a:cubicBezTo>
                <a:cubicBezTo>
                  <a:pt x="216" y="113"/>
                  <a:pt x="225" y="114"/>
                  <a:pt x="232" y="114"/>
                </a:cubicBezTo>
                <a:cubicBezTo>
                  <a:pt x="241" y="114"/>
                  <a:pt x="251" y="113"/>
                  <a:pt x="260" y="111"/>
                </a:cubicBezTo>
                <a:cubicBezTo>
                  <a:pt x="266" y="89"/>
                  <a:pt x="266" y="89"/>
                  <a:pt x="266" y="89"/>
                </a:cubicBezTo>
                <a:cubicBezTo>
                  <a:pt x="283" y="89"/>
                  <a:pt x="283" y="89"/>
                  <a:pt x="283" y="89"/>
                </a:cubicBezTo>
                <a:cubicBezTo>
                  <a:pt x="283" y="0"/>
                  <a:pt x="283" y="0"/>
                  <a:pt x="283" y="0"/>
                </a:cubicBezTo>
                <a:cubicBezTo>
                  <a:pt x="220" y="0"/>
                  <a:pt x="220" y="0"/>
                  <a:pt x="220" y="0"/>
                </a:cubicBezTo>
                <a:cubicBezTo>
                  <a:pt x="220" y="0"/>
                  <a:pt x="220" y="0"/>
                  <a:pt x="220" y="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120248" tIns="60124" rIns="120248" bIns="60124" numCol="1" anchor="t" anchorCtr="0" compatLnSpc="1">
            <a:prstTxWarp prst="textNoShape">
              <a:avLst/>
            </a:prstTxWarp>
          </a:bodyPr>
          <a:lstStyle/>
          <a:p>
            <a:endParaRPr lang="en-GB" sz="2367"/>
          </a:p>
        </p:txBody>
      </p:sp>
      <p:sp>
        <p:nvSpPr>
          <p:cNvPr id="29" name="Shape 8"/>
          <p:cNvSpPr txBox="1">
            <a:spLocks/>
          </p:cNvSpPr>
          <p:nvPr userDrawn="1"/>
        </p:nvSpPr>
        <p:spPr>
          <a:xfrm>
            <a:off x="9456402" y="8311248"/>
            <a:ext cx="1579716" cy="196484"/>
          </a:xfrm>
          <a:prstGeom prst="rect">
            <a:avLst/>
          </a:prstGeom>
        </p:spPr>
        <p:txBody>
          <a:bodyPr lIns="0" tIns="0" rIns="0" bIns="0" anchor="b" anchorCtr="0"/>
          <a:lstStyle>
            <a:defPPr>
              <a:defRPr lang="en-US"/>
            </a:defPPr>
            <a:lvl1pPr marL="0" algn="l" defTabSz="457200" rtl="0" eaLnBrk="1" latinLnBrk="0" hangingPunct="1">
              <a:defRPr sz="1000" kern="1200">
                <a:solidFill>
                  <a:srgbClr val="0061A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86CB4B4D-7CA3-9044-876B-883B54F8677D}" type="slidenum">
              <a:rPr lang="en-GB" sz="1315" smtClean="0">
                <a:solidFill>
                  <a:schemeClr val="tx2"/>
                </a:solidFill>
                <a:latin typeface="+mn-lt"/>
                <a:ea typeface="Arial"/>
                <a:cs typeface="Arial" panose="020B0604020202020204" pitchFamily="34" charset="0"/>
              </a:rPr>
              <a:pPr algn="r"/>
              <a:t>‹#›</a:t>
            </a:fld>
            <a:endParaRPr lang="en-GB" sz="1315">
              <a:solidFill>
                <a:schemeClr val="tx2"/>
              </a:solidFill>
              <a:latin typeface="+mn-lt"/>
              <a:ea typeface="Arial"/>
              <a:cs typeface="Arial" panose="020B0604020202020204" pitchFamily="34" charset="0"/>
            </a:endParaRPr>
          </a:p>
        </p:txBody>
      </p:sp>
      <p:sp>
        <p:nvSpPr>
          <p:cNvPr id="25" name="TextBox 24"/>
          <p:cNvSpPr txBox="1"/>
          <p:nvPr userDrawn="1"/>
        </p:nvSpPr>
        <p:spPr>
          <a:xfrm>
            <a:off x="2427969" y="8798868"/>
            <a:ext cx="7157924" cy="12237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ctr" defTabSz="12024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789" b="1" kern="1200" noProof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Document Classification: KPMG Confidential</a:t>
            </a:r>
          </a:p>
        </p:txBody>
      </p:sp>
      <p:sp>
        <p:nvSpPr>
          <p:cNvPr id="8" name="TextBox 7"/>
          <p:cNvSpPr txBox="1"/>
          <p:nvPr userDrawn="1"/>
        </p:nvSpPr>
        <p:spPr>
          <a:xfrm>
            <a:off x="2277235" y="8311248"/>
            <a:ext cx="7650750" cy="487619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12024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789" kern="1200" noProof="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rPr>
              <a:t>© 2020 KPMG LLP, a UK limited liability partnership and a member firm of the KPMG network of independent member firms affiliated with KPMG International Cooperative (“KPMG International”), a Swiss entity.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18875244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1" r:id="rId1"/>
    <p:sldLayoutId id="2147483862" r:id="rId2"/>
  </p:sldLayoutIdLst>
  <p:hf hdr="0" ftr="0" dt="0"/>
  <p:txStyles>
    <p:titleStyle>
      <a:lvl1pPr algn="l" defTabSz="1202436" rtl="0" eaLnBrk="1" latinLnBrk="0" hangingPunct="1">
        <a:lnSpc>
          <a:spcPct val="70000"/>
        </a:lnSpc>
        <a:spcBef>
          <a:spcPct val="0"/>
        </a:spcBef>
        <a:buNone/>
        <a:defRPr sz="710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1202436" rtl="0" eaLnBrk="1" latinLnBrk="0" hangingPunct="1">
        <a:lnSpc>
          <a:spcPct val="100000"/>
        </a:lnSpc>
        <a:spcBef>
          <a:spcPts val="0"/>
        </a:spcBef>
        <a:spcAft>
          <a:spcPts val="789"/>
        </a:spcAft>
        <a:buFontTx/>
        <a:buNone/>
        <a:defRPr sz="1973" b="1" kern="1200">
          <a:solidFill>
            <a:schemeClr val="tx2"/>
          </a:solidFill>
          <a:latin typeface="+mn-lt"/>
          <a:ea typeface="+mn-ea"/>
          <a:cs typeface="+mn-cs"/>
        </a:defRPr>
      </a:lvl1pPr>
      <a:lvl2pPr marL="0" indent="0" algn="l" defTabSz="1202436" rtl="0" eaLnBrk="1" latinLnBrk="0" hangingPunct="1">
        <a:lnSpc>
          <a:spcPct val="100000"/>
        </a:lnSpc>
        <a:spcBef>
          <a:spcPts val="0"/>
        </a:spcBef>
        <a:spcAft>
          <a:spcPts val="789"/>
        </a:spcAft>
        <a:buFontTx/>
        <a:buNone/>
        <a:defRPr sz="1973" kern="1200">
          <a:solidFill>
            <a:schemeClr val="tx2"/>
          </a:solidFill>
          <a:latin typeface="+mn-lt"/>
          <a:ea typeface="+mn-ea"/>
          <a:cs typeface="+mn-cs"/>
        </a:defRPr>
      </a:lvl2pPr>
      <a:lvl3pPr marL="378720" indent="-378720" algn="l" defTabSz="1202436" rtl="0" eaLnBrk="1" latinLnBrk="0" hangingPunct="1">
        <a:lnSpc>
          <a:spcPct val="100000"/>
        </a:lnSpc>
        <a:spcBef>
          <a:spcPts val="0"/>
        </a:spcBef>
        <a:spcAft>
          <a:spcPts val="789"/>
        </a:spcAft>
        <a:buClr>
          <a:schemeClr val="tx2"/>
        </a:buClr>
        <a:buFont typeface="Arial" panose="020B0604020202020204" pitchFamily="34" charset="0"/>
        <a:buChar char="—"/>
        <a:defRPr sz="1973" kern="1200">
          <a:solidFill>
            <a:schemeClr val="tx2"/>
          </a:solidFill>
          <a:latin typeface="+mn-lt"/>
          <a:ea typeface="+mn-ea"/>
          <a:cs typeface="+mn-cs"/>
        </a:defRPr>
      </a:lvl3pPr>
      <a:lvl4pPr marL="568080" indent="-189360" algn="l" defTabSz="1202436" rtl="0" eaLnBrk="1" latinLnBrk="0" hangingPunct="1">
        <a:lnSpc>
          <a:spcPct val="100000"/>
        </a:lnSpc>
        <a:spcBef>
          <a:spcPts val="0"/>
        </a:spcBef>
        <a:spcAft>
          <a:spcPts val="789"/>
        </a:spcAft>
        <a:buClr>
          <a:schemeClr val="tx2"/>
        </a:buClr>
        <a:buFont typeface="Arial" panose="020B0604020202020204" pitchFamily="34" charset="0"/>
        <a:buChar char="-"/>
        <a:defRPr sz="1973" kern="1200">
          <a:solidFill>
            <a:schemeClr val="tx2"/>
          </a:solidFill>
          <a:latin typeface="+mn-lt"/>
          <a:ea typeface="+mn-ea"/>
          <a:cs typeface="+mn-cs"/>
        </a:defRPr>
      </a:lvl4pPr>
      <a:lvl5pPr marL="946800" indent="-378720" algn="l" defTabSz="1202436" rtl="0" eaLnBrk="1" latinLnBrk="0" hangingPunct="1">
        <a:lnSpc>
          <a:spcPct val="100000"/>
        </a:lnSpc>
        <a:spcBef>
          <a:spcPts val="0"/>
        </a:spcBef>
        <a:spcAft>
          <a:spcPts val="789"/>
        </a:spcAft>
        <a:buClr>
          <a:schemeClr val="tx2"/>
        </a:buClr>
        <a:buFont typeface="Arial" panose="020B0604020202020204" pitchFamily="34" charset="0"/>
        <a:buChar char="—"/>
        <a:defRPr sz="1973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136160" indent="-189360" algn="l" defTabSz="1202436" rtl="0" eaLnBrk="1" latinLnBrk="0" hangingPunct="1">
        <a:lnSpc>
          <a:spcPct val="100000"/>
        </a:lnSpc>
        <a:spcBef>
          <a:spcPts val="0"/>
        </a:spcBef>
        <a:spcAft>
          <a:spcPts val="789"/>
        </a:spcAft>
        <a:buClr>
          <a:schemeClr val="tx2"/>
        </a:buClr>
        <a:buFont typeface="Arial" panose="020B0604020202020204" pitchFamily="34" charset="0"/>
        <a:buChar char="-"/>
        <a:defRPr sz="1973" kern="1200">
          <a:solidFill>
            <a:schemeClr val="tx2"/>
          </a:solidFill>
          <a:latin typeface="+mn-lt"/>
          <a:ea typeface="+mn-ea"/>
          <a:cs typeface="+mn-cs"/>
        </a:defRPr>
      </a:lvl6pPr>
      <a:lvl7pPr marL="1514880" indent="-378720" algn="l" defTabSz="1202436" rtl="0" eaLnBrk="1" latinLnBrk="0" hangingPunct="1">
        <a:lnSpc>
          <a:spcPct val="100000"/>
        </a:lnSpc>
        <a:spcBef>
          <a:spcPts val="0"/>
        </a:spcBef>
        <a:spcAft>
          <a:spcPts val="789"/>
        </a:spcAft>
        <a:buClr>
          <a:schemeClr val="tx2"/>
        </a:buClr>
        <a:buFont typeface="Arial" panose="020B0604020202020204" pitchFamily="34" charset="0"/>
        <a:buChar char="—"/>
        <a:defRPr sz="1973" kern="1200">
          <a:solidFill>
            <a:schemeClr val="tx2"/>
          </a:solidFill>
          <a:latin typeface="+mn-lt"/>
          <a:ea typeface="+mn-ea"/>
          <a:cs typeface="+mn-cs"/>
        </a:defRPr>
      </a:lvl7pPr>
      <a:lvl8pPr marL="1704240" indent="-189360" algn="l" defTabSz="1202436" rtl="0" eaLnBrk="1" latinLnBrk="0" hangingPunct="1">
        <a:lnSpc>
          <a:spcPct val="100000"/>
        </a:lnSpc>
        <a:spcBef>
          <a:spcPts val="0"/>
        </a:spcBef>
        <a:spcAft>
          <a:spcPts val="789"/>
        </a:spcAft>
        <a:buClr>
          <a:schemeClr val="tx2"/>
        </a:buClr>
        <a:buFont typeface="Arial" panose="020B0604020202020204" pitchFamily="34" charset="0"/>
        <a:buChar char="-"/>
        <a:defRPr sz="1973" kern="1200">
          <a:solidFill>
            <a:schemeClr val="tx2"/>
          </a:solidFill>
          <a:latin typeface="+mn-lt"/>
          <a:ea typeface="+mn-ea"/>
          <a:cs typeface="+mn-cs"/>
        </a:defRPr>
      </a:lvl8pPr>
      <a:lvl9pPr marL="5110353" indent="-300609" algn="l" defTabSz="1202436" rtl="0" eaLnBrk="1" latinLnBrk="0" hangingPunct="1">
        <a:lnSpc>
          <a:spcPct val="90000"/>
        </a:lnSpc>
        <a:spcBef>
          <a:spcPts val="658"/>
        </a:spcBef>
        <a:buFont typeface="Arial" panose="020B0604020202020204" pitchFamily="34" charset="0"/>
        <a:buChar char="•"/>
        <a:defRPr sz="23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02436" rtl="0" eaLnBrk="1" latinLnBrk="0" hangingPunct="1">
        <a:defRPr sz="2367" kern="1200">
          <a:solidFill>
            <a:schemeClr val="tx1"/>
          </a:solidFill>
          <a:latin typeface="+mn-lt"/>
          <a:ea typeface="+mn-ea"/>
          <a:cs typeface="+mn-cs"/>
        </a:defRPr>
      </a:lvl1pPr>
      <a:lvl2pPr marL="601218" algn="l" defTabSz="1202436" rtl="0" eaLnBrk="1" latinLnBrk="0" hangingPunct="1">
        <a:defRPr sz="2367" kern="1200">
          <a:solidFill>
            <a:schemeClr val="tx1"/>
          </a:solidFill>
          <a:latin typeface="+mn-lt"/>
          <a:ea typeface="+mn-ea"/>
          <a:cs typeface="+mn-cs"/>
        </a:defRPr>
      </a:lvl2pPr>
      <a:lvl3pPr marL="1202436" algn="l" defTabSz="1202436" rtl="0" eaLnBrk="1" latinLnBrk="0" hangingPunct="1">
        <a:defRPr sz="2367" kern="1200">
          <a:solidFill>
            <a:schemeClr val="tx1"/>
          </a:solidFill>
          <a:latin typeface="+mn-lt"/>
          <a:ea typeface="+mn-ea"/>
          <a:cs typeface="+mn-cs"/>
        </a:defRPr>
      </a:lvl3pPr>
      <a:lvl4pPr marL="1803654" algn="l" defTabSz="1202436" rtl="0" eaLnBrk="1" latinLnBrk="0" hangingPunct="1">
        <a:defRPr sz="2367" kern="1200">
          <a:solidFill>
            <a:schemeClr val="tx1"/>
          </a:solidFill>
          <a:latin typeface="+mn-lt"/>
          <a:ea typeface="+mn-ea"/>
          <a:cs typeface="+mn-cs"/>
        </a:defRPr>
      </a:lvl4pPr>
      <a:lvl5pPr marL="2404872" algn="l" defTabSz="1202436" rtl="0" eaLnBrk="1" latinLnBrk="0" hangingPunct="1">
        <a:defRPr sz="2367" kern="1200">
          <a:solidFill>
            <a:schemeClr val="tx1"/>
          </a:solidFill>
          <a:latin typeface="+mn-lt"/>
          <a:ea typeface="+mn-ea"/>
          <a:cs typeface="+mn-cs"/>
        </a:defRPr>
      </a:lvl5pPr>
      <a:lvl6pPr marL="3006090" algn="l" defTabSz="1202436" rtl="0" eaLnBrk="1" latinLnBrk="0" hangingPunct="1">
        <a:defRPr sz="2367" kern="1200">
          <a:solidFill>
            <a:schemeClr val="tx1"/>
          </a:solidFill>
          <a:latin typeface="+mn-lt"/>
          <a:ea typeface="+mn-ea"/>
          <a:cs typeface="+mn-cs"/>
        </a:defRPr>
      </a:lvl6pPr>
      <a:lvl7pPr marL="3607308" algn="l" defTabSz="1202436" rtl="0" eaLnBrk="1" latinLnBrk="0" hangingPunct="1">
        <a:defRPr sz="2367" kern="1200">
          <a:solidFill>
            <a:schemeClr val="tx1"/>
          </a:solidFill>
          <a:latin typeface="+mn-lt"/>
          <a:ea typeface="+mn-ea"/>
          <a:cs typeface="+mn-cs"/>
        </a:defRPr>
      </a:lvl7pPr>
      <a:lvl8pPr marL="4208526" algn="l" defTabSz="1202436" rtl="0" eaLnBrk="1" latinLnBrk="0" hangingPunct="1">
        <a:defRPr sz="2367" kern="1200">
          <a:solidFill>
            <a:schemeClr val="tx1"/>
          </a:solidFill>
          <a:latin typeface="+mn-lt"/>
          <a:ea typeface="+mn-ea"/>
          <a:cs typeface="+mn-cs"/>
        </a:defRPr>
      </a:lvl8pPr>
      <a:lvl9pPr marL="4809744" algn="l" defTabSz="1202436" rtl="0" eaLnBrk="1" latinLnBrk="0" hangingPunct="1">
        <a:defRPr sz="236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657">
          <p15:clr>
            <a:srgbClr val="F26B43"/>
          </p15:clr>
        </p15:guide>
        <p15:guide id="2" pos="470">
          <p15:clr>
            <a:srgbClr val="F26B43"/>
          </p15:clr>
        </p15:guide>
        <p15:guide id="3" pos="5291">
          <p15:clr>
            <a:srgbClr val="F26B43"/>
          </p15:clr>
        </p15:guide>
        <p15:guide id="4" orient="horz" pos="763">
          <p15:clr>
            <a:srgbClr val="F26B43"/>
          </p15:clr>
        </p15:guide>
        <p15:guide id="5" orient="horz" pos="608">
          <p15:clr>
            <a:srgbClr val="F26B43"/>
          </p15:clr>
        </p15:guide>
        <p15:guide id="6" orient="horz" pos="272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hsggc.scot/staff-recruitment/hrconnect/policies-and-staff-governance/polices/" TargetMode="Externa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3.xml"/><Relationship Id="rId5" Type="http://schemas.openxmlformats.org/officeDocument/2006/relationships/hyperlink" Target="https://nhsnss.service-now.com/ggc_hr?id=nhsggchr_index" TargetMode="External"/><Relationship Id="rId4" Type="http://schemas.openxmlformats.org/officeDocument/2006/relationships/hyperlink" Target="https://workforce.nhs.scot/policies/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orkforce.nhs.scot/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2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3087AA08-7B57-C44B-B546-5D2FA89AF3FE}"/>
              </a:ext>
            </a:extLst>
          </p:cNvPr>
          <p:cNvSpPr/>
          <p:nvPr/>
        </p:nvSpPr>
        <p:spPr>
          <a:xfrm>
            <a:off x="0" y="0"/>
            <a:ext cx="12024783" cy="9018588"/>
          </a:xfrm>
          <a:prstGeom prst="rect">
            <a:avLst/>
          </a:prstGeom>
          <a:solidFill>
            <a:srgbClr val="0955AD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367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7CB8A7AE-5411-604B-801B-FAC2D4F145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5" y="339831"/>
            <a:ext cx="12024783" cy="1202478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E27C456D-A4C7-2041-B85D-C4ED96A3ADF0}"/>
              </a:ext>
            </a:extLst>
          </p:cNvPr>
          <p:cNvSpPr txBox="1"/>
          <p:nvPr/>
        </p:nvSpPr>
        <p:spPr>
          <a:xfrm>
            <a:off x="1025698" y="3574033"/>
            <a:ext cx="1012957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1578"/>
              </a:spcBef>
            </a:pPr>
            <a:r>
              <a:rPr lang="en-GB" sz="4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‘Once for Scotland’ Workforce Policies – Phase 2.2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xmlns="" id="{33345305-5AB8-7349-A32F-1E7C190E5D55}"/>
              </a:ext>
            </a:extLst>
          </p:cNvPr>
          <p:cNvCxnSpPr/>
          <p:nvPr/>
        </p:nvCxnSpPr>
        <p:spPr>
          <a:xfrm>
            <a:off x="373447" y="7629517"/>
            <a:ext cx="11306061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 descr="CIPD_2021_HC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3603" y="210932"/>
            <a:ext cx="3045905" cy="112009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291152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2">
            <a:extLst>
              <a:ext uri="{FF2B5EF4-FFF2-40B4-BE49-F238E27FC236}">
                <a16:creationId xmlns:a16="http://schemas.microsoft.com/office/drawing/2014/main" xmlns="" id="{E7C2555C-AD80-3940-8601-D2F31BA622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510" y="1452194"/>
            <a:ext cx="8013990" cy="946939"/>
          </a:xfrm>
        </p:spPr>
        <p:txBody>
          <a:bodyPr anchor="t" anchorCtr="0"/>
          <a:lstStyle/>
          <a:p>
            <a:pPr algn="l"/>
            <a:r>
              <a:rPr lang="en-GB" sz="3682" b="1">
                <a:solidFill>
                  <a:srgbClr val="0955A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Application of policies</a:t>
            </a:r>
            <a:br>
              <a:rPr lang="en-GB" sz="3682" b="1">
                <a:solidFill>
                  <a:srgbClr val="0955AD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3682" b="1">
                <a:solidFill>
                  <a:srgbClr val="0955A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GB" sz="3682" b="1">
                <a:solidFill>
                  <a:srgbClr val="0955AD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GB" sz="3682" b="1">
              <a:solidFill>
                <a:srgbClr val="0955A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16A75BAD-044B-42A1-B8A1-D9A78CCDB2C2}"/>
              </a:ext>
            </a:extLst>
          </p:cNvPr>
          <p:cNvSpPr txBox="1"/>
          <p:nvPr/>
        </p:nvSpPr>
        <p:spPr>
          <a:xfrm>
            <a:off x="304510" y="2218676"/>
            <a:ext cx="11138189" cy="5599845"/>
          </a:xfrm>
          <a:prstGeom prst="rect">
            <a:avLst/>
          </a:prstGeom>
          <a:noFill/>
        </p:spPr>
        <p:txBody>
          <a:bodyPr wrap="square" lIns="120248" tIns="60124" rIns="120248" bIns="60124" rtlCol="0" anchor="t">
            <a:spAutoFit/>
          </a:bodyPr>
          <a:lstStyle/>
          <a:p>
            <a:pPr marL="0" indent="0">
              <a:buNone/>
            </a:pPr>
            <a:r>
              <a:rPr lang="en-GB" sz="2400" dirty="0">
                <a:solidFill>
                  <a:srgbClr val="005EB8"/>
                </a:solidFill>
              </a:rPr>
              <a:t>Key to the successful application of the NHSScotland  Workforce Policies is: </a:t>
            </a:r>
          </a:p>
          <a:p>
            <a:pPr marL="0" indent="0">
              <a:buNone/>
            </a:pPr>
            <a:endParaRPr lang="en-GB" sz="2400" i="1" dirty="0">
              <a:solidFill>
                <a:srgbClr val="005EB8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5EB8"/>
                </a:solidFill>
              </a:rPr>
              <a:t>Recognising the individual nature of a situation by taking a </a:t>
            </a:r>
            <a:r>
              <a:rPr lang="en-GB" sz="2400" b="1" dirty="0">
                <a:solidFill>
                  <a:srgbClr val="005EB8"/>
                </a:solidFill>
              </a:rPr>
              <a:t>person-centred approach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 i="1" dirty="0">
              <a:solidFill>
                <a:srgbClr val="005EB8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5EB8"/>
                </a:solidFill>
              </a:rPr>
              <a:t>All parties establishing and encouraging </a:t>
            </a:r>
            <a:r>
              <a:rPr lang="en-GB" sz="2400" b="1" dirty="0">
                <a:solidFill>
                  <a:srgbClr val="005EB8"/>
                </a:solidFill>
              </a:rPr>
              <a:t>open and honest communication </a:t>
            </a:r>
            <a:endParaRPr lang="en-GB" sz="2400" dirty="0">
              <a:solidFill>
                <a:srgbClr val="005EB8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000" dirty="0">
              <a:solidFill>
                <a:srgbClr val="005EB8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5EB8"/>
                </a:solidFill>
              </a:rPr>
              <a:t>Adopting a supportive approach by </a:t>
            </a:r>
            <a:r>
              <a:rPr lang="en-GB" sz="2400" b="1" dirty="0">
                <a:solidFill>
                  <a:srgbClr val="005EB8"/>
                </a:solidFill>
              </a:rPr>
              <a:t>proactively communicating </a:t>
            </a:r>
            <a:r>
              <a:rPr lang="en-GB" sz="2400" dirty="0">
                <a:solidFill>
                  <a:srgbClr val="005EB8"/>
                </a:solidFill>
              </a:rPr>
              <a:t>with and </a:t>
            </a:r>
            <a:r>
              <a:rPr lang="en-GB" sz="2400" b="1" dirty="0">
                <a:solidFill>
                  <a:srgbClr val="005EB8"/>
                </a:solidFill>
              </a:rPr>
              <a:t>offering support </a:t>
            </a:r>
            <a:r>
              <a:rPr lang="en-GB" sz="2400" dirty="0">
                <a:solidFill>
                  <a:srgbClr val="005EB8"/>
                </a:solidFill>
              </a:rPr>
              <a:t>to employees who are involved in any process as part of a workforce policy</a:t>
            </a:r>
            <a:endParaRPr lang="en-GB" sz="2400" dirty="0">
              <a:solidFill>
                <a:srgbClr val="005EB8"/>
              </a:solidFill>
              <a:cs typeface="Arial"/>
            </a:endParaRPr>
          </a:p>
          <a:p>
            <a:endParaRPr lang="en-GB" sz="2400" dirty="0">
              <a:solidFill>
                <a:srgbClr val="005EB8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5EB8"/>
                </a:solidFill>
              </a:rPr>
              <a:t>Supporting consistent staff management across NHSScotland</a:t>
            </a:r>
            <a:endParaRPr lang="en-GB" sz="2400" dirty="0">
              <a:solidFill>
                <a:srgbClr val="005EB8"/>
              </a:solidFill>
              <a:cs typeface="Arial"/>
            </a:endParaRPr>
          </a:p>
          <a:p>
            <a:endParaRPr lang="en-GB" sz="2400" dirty="0">
              <a:solidFill>
                <a:srgbClr val="005EB8"/>
              </a:solidFill>
            </a:endParaRPr>
          </a:p>
          <a:p>
            <a:endParaRPr lang="en-GB" sz="2400" dirty="0">
              <a:solidFill>
                <a:srgbClr val="005EB8"/>
              </a:solidFill>
              <a:highlight>
                <a:srgbClr val="FFFF00"/>
              </a:highlight>
              <a:cs typeface="Arial"/>
            </a:endParaRPr>
          </a:p>
          <a:p>
            <a:endParaRPr lang="en-GB" sz="2400" dirty="0">
              <a:solidFill>
                <a:srgbClr val="005EB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94902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39B943AE-E3B7-EF2E-6762-5C05456F53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4E8D0E59-1E24-4563-D8B1-009F24B8CBCD}"/>
              </a:ext>
            </a:extLst>
          </p:cNvPr>
          <p:cNvSpPr/>
          <p:nvPr/>
        </p:nvSpPr>
        <p:spPr>
          <a:xfrm>
            <a:off x="265" y="0"/>
            <a:ext cx="12024783" cy="9018588"/>
          </a:xfrm>
          <a:prstGeom prst="rect">
            <a:avLst/>
          </a:prstGeom>
          <a:solidFill>
            <a:srgbClr val="0955AD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367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2BD9CA93-8684-E73E-FD2F-CF054C659D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5" y="339831"/>
            <a:ext cx="12024783" cy="1202478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9394EE76-A4A2-66B2-BF5F-0927EA273A2C}"/>
              </a:ext>
            </a:extLst>
          </p:cNvPr>
          <p:cNvSpPr txBox="1"/>
          <p:nvPr/>
        </p:nvSpPr>
        <p:spPr>
          <a:xfrm>
            <a:off x="373447" y="6618361"/>
            <a:ext cx="101295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578"/>
              </a:spcBef>
            </a:pPr>
            <a:r>
              <a:rPr lang="en-GB" sz="4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 Changes</a:t>
            </a:r>
            <a:endParaRPr lang="en-US" sz="4800" dirty="0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xmlns="" id="{DB734AEA-B2EC-CFB8-51C1-06EDB5B0F459}"/>
              </a:ext>
            </a:extLst>
          </p:cNvPr>
          <p:cNvCxnSpPr/>
          <p:nvPr/>
        </p:nvCxnSpPr>
        <p:spPr>
          <a:xfrm>
            <a:off x="373447" y="7629517"/>
            <a:ext cx="11306061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135550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2">
            <a:extLst>
              <a:ext uri="{FF2B5EF4-FFF2-40B4-BE49-F238E27FC236}">
                <a16:creationId xmlns:a16="http://schemas.microsoft.com/office/drawing/2014/main" xmlns="" id="{E7C2555C-AD80-3940-8601-D2F31BA622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509" y="1452194"/>
            <a:ext cx="10138203" cy="946939"/>
          </a:xfrm>
        </p:spPr>
        <p:txBody>
          <a:bodyPr anchor="t" anchorCtr="0"/>
          <a:lstStyle/>
          <a:p>
            <a:pPr lvl="0" algn="l"/>
            <a:r>
              <a:rPr lang="en-US" sz="4000" b="1" dirty="0">
                <a:solidFill>
                  <a:srgbClr val="005EB8"/>
                </a:solidFill>
              </a:rPr>
              <a:t>Gender-based violence Policy - New</a:t>
            </a:r>
            <a:endParaRPr lang="en-GB" sz="4000" b="1" dirty="0">
              <a:solidFill>
                <a:srgbClr val="005EB8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16A75BAD-044B-42A1-B8A1-D9A78CCDB2C2}"/>
              </a:ext>
            </a:extLst>
          </p:cNvPr>
          <p:cNvSpPr txBox="1"/>
          <p:nvPr/>
        </p:nvSpPr>
        <p:spPr>
          <a:xfrm>
            <a:off x="304508" y="2524851"/>
            <a:ext cx="11416295" cy="8627341"/>
          </a:xfrm>
          <a:prstGeom prst="rect">
            <a:avLst/>
          </a:prstGeom>
          <a:noFill/>
        </p:spPr>
        <p:txBody>
          <a:bodyPr wrap="square" lIns="120248" tIns="60124" rIns="120248" bIns="60124" rtlCol="0" anchor="t">
            <a:spAutoFit/>
          </a:bodyPr>
          <a:lstStyle/>
          <a:p>
            <a:pPr marL="342900" indent="-342900"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5EB8"/>
                </a:solidFill>
              </a:rPr>
              <a:t>The policy applies to all staff, including bank, agency, volunteers, contractors, and trainees are covered by this policy.</a:t>
            </a:r>
          </a:p>
          <a:p>
            <a:pPr marL="342900" indent="-342900"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5EB8"/>
                </a:solidFill>
              </a:rPr>
              <a:t>GBV includes abuse based on gender, affecting women, men, and LGBTQI+ individuals.</a:t>
            </a:r>
          </a:p>
          <a:p>
            <a:pPr marL="285750" lvl="0" indent="-285750"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5EB8"/>
                </a:solidFill>
              </a:rPr>
              <a:t>Support is available including workplace adjustments and access to occupational health.</a:t>
            </a:r>
          </a:p>
          <a:p>
            <a:pPr marL="285750" lvl="0" indent="-285750"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5EB8"/>
                </a:solidFill>
              </a:rPr>
              <a:t>Managers role is to respond sensitively, assess risk, and offer appropriate support.</a:t>
            </a:r>
          </a:p>
          <a:p>
            <a:pPr marL="285750" lvl="0" indent="-285750"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5EB8"/>
                </a:solidFill>
              </a:rPr>
              <a:t>Disclosures may come from staff, colleagues, patients, or external agencies.</a:t>
            </a:r>
          </a:p>
          <a:p>
            <a:pPr marL="285750" lvl="0" indent="-285750"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5EB8"/>
                </a:solidFill>
              </a:rPr>
              <a:t>Abuse is not tolerated and may lead to investigation under workforce policies.</a:t>
            </a:r>
          </a:p>
          <a:p>
            <a:pPr marL="285750" lvl="0" indent="-285750"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5EB8"/>
                </a:solidFill>
              </a:rPr>
              <a:t>Perpetrators may be moved to alternative placements to ensure safety.</a:t>
            </a:r>
          </a:p>
          <a:p>
            <a:endParaRPr lang="en-GB" sz="2400" dirty="0">
              <a:solidFill>
                <a:srgbClr val="005EB8"/>
              </a:solidFill>
            </a:endParaRPr>
          </a:p>
          <a:p>
            <a:pPr lvl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0955AD"/>
              </a:buClr>
            </a:pPr>
            <a:endParaRPr lang="en-GB" sz="2400" b="1" i="1" dirty="0">
              <a:solidFill>
                <a:srgbClr val="005EB8"/>
              </a:solidFill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450914" indent="-450914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0955AD"/>
              </a:buClr>
              <a:buFont typeface="Wingdings,Sans-Serif" pitchFamily="2" charset="2"/>
              <a:buChar char="§"/>
            </a:pPr>
            <a:endParaRPr lang="en-GB" sz="2400" b="1" i="1" dirty="0">
              <a:solidFill>
                <a:srgbClr val="005EB8"/>
              </a:solidFill>
              <a:effectLst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lvl="0"/>
            <a:endParaRPr lang="en-GB" sz="2400" dirty="0">
              <a:solidFill>
                <a:srgbClr val="005EB8"/>
              </a:solidFill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endParaRPr lang="en-GB" sz="18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0914" indent="-450914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0955AD"/>
              </a:buClr>
              <a:buFont typeface="Wingdings,Sans-Serif" pitchFamily="2" charset="2"/>
              <a:buChar char="§"/>
            </a:pPr>
            <a:endParaRPr lang="en-GB" sz="2400" dirty="0"/>
          </a:p>
          <a:p>
            <a:pPr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0955AD"/>
              </a:buClr>
            </a:pPr>
            <a:endParaRPr lang="en-GB" sz="2400" dirty="0">
              <a:cs typeface="Arial"/>
            </a:endParaRPr>
          </a:p>
          <a:p>
            <a:pPr marL="450914" indent="-450914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0955AD"/>
              </a:buClr>
              <a:buFont typeface="Wingdings,Sans-Serif" pitchFamily="2" charset="2"/>
              <a:buChar char="§"/>
            </a:pPr>
            <a:endParaRPr lang="en-GB" sz="800" dirty="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355291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2">
            <a:extLst>
              <a:ext uri="{FF2B5EF4-FFF2-40B4-BE49-F238E27FC236}">
                <a16:creationId xmlns:a16="http://schemas.microsoft.com/office/drawing/2014/main" xmlns="" id="{E7C2555C-AD80-3940-8601-D2F31BA622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510" y="1452194"/>
            <a:ext cx="9356848" cy="946939"/>
          </a:xfrm>
        </p:spPr>
        <p:txBody>
          <a:bodyPr anchor="t" anchorCtr="0"/>
          <a:lstStyle/>
          <a:p>
            <a:pPr algn="l"/>
            <a:r>
              <a:rPr lang="en-GB" sz="3600" b="1" dirty="0">
                <a:solidFill>
                  <a:srgbClr val="005EB8"/>
                </a:solidFill>
              </a:rPr>
              <a:t>Facilities arrangements for Trade Unions and Professional Organisations Policy</a:t>
            </a:r>
            <a:r>
              <a:rPr lang="en-GB" sz="3600" b="1" dirty="0">
                <a:solidFill>
                  <a:srgbClr val="0955AD"/>
                </a:solidFill>
                <a:cs typeface="Arial" panose="020B0604020202020204" pitchFamily="34" charset="0"/>
              </a:rPr>
              <a:t/>
            </a:r>
            <a:br>
              <a:rPr lang="en-GB" sz="3600" b="1" dirty="0">
                <a:solidFill>
                  <a:srgbClr val="0955AD"/>
                </a:solidFill>
                <a:cs typeface="Arial" panose="020B0604020202020204" pitchFamily="34" charset="0"/>
              </a:rPr>
            </a:br>
            <a:endParaRPr lang="en-GB" sz="3600" b="1" dirty="0">
              <a:solidFill>
                <a:srgbClr val="0955AD"/>
              </a:solidFill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16A75BAD-044B-42A1-B8A1-D9A78CCDB2C2}"/>
              </a:ext>
            </a:extLst>
          </p:cNvPr>
          <p:cNvSpPr txBox="1"/>
          <p:nvPr/>
        </p:nvSpPr>
        <p:spPr>
          <a:xfrm>
            <a:off x="443561" y="2773769"/>
            <a:ext cx="11138189" cy="8370860"/>
          </a:xfrm>
          <a:prstGeom prst="rect">
            <a:avLst/>
          </a:prstGeom>
          <a:noFill/>
        </p:spPr>
        <p:txBody>
          <a:bodyPr wrap="square" lIns="120248" tIns="60124" rIns="120248" bIns="60124" rtlCol="0" anchor="t">
            <a:spAutoFit/>
          </a:bodyPr>
          <a:lstStyle/>
          <a:p>
            <a:pPr marL="342900" lvl="0" indent="-342900"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5EB8"/>
                </a:solidFill>
              </a:rPr>
              <a:t>The policy outlines how facility time supports partnership working and trade union engagement across NHS Scotland.</a:t>
            </a:r>
          </a:p>
          <a:p>
            <a:pPr marL="342900" lvl="0" indent="-342900"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5EB8"/>
                </a:solidFill>
              </a:rPr>
              <a:t>Accredited representatives are entitled to reasonable paid time off for union duties, activities, and partnership roles.</a:t>
            </a:r>
          </a:p>
          <a:p>
            <a:pPr marL="342900" lvl="0" indent="-342900"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5EB8"/>
                </a:solidFill>
              </a:rPr>
              <a:t>Employers and managers must support facility time requests, record usage, and ensure fair treatment.</a:t>
            </a:r>
          </a:p>
          <a:p>
            <a:pPr marL="342900" lvl="0" indent="-342900"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5EB8"/>
                </a:solidFill>
              </a:rPr>
              <a:t>Trade unions must accredit and train representatives, and ensure proper use of time and resources.</a:t>
            </a:r>
          </a:p>
          <a:p>
            <a:pPr marL="342900" lvl="0" indent="-342900"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5EB8"/>
                </a:solidFill>
              </a:rPr>
              <a:t>Substantial release agreements may be arranged for roles requiring extended time off.</a:t>
            </a:r>
          </a:p>
          <a:p>
            <a:pPr marL="342900" lvl="0" indent="-342900"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5EB8"/>
                </a:solidFill>
              </a:rPr>
              <a:t>Boards must provide necessary resources and monitor facility time, with annual reporting required.</a:t>
            </a:r>
          </a:p>
          <a:p>
            <a:pPr lvl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0955AD"/>
              </a:buClr>
            </a:pPr>
            <a:endParaRPr lang="en-GB" sz="2400" b="1" i="1" dirty="0">
              <a:solidFill>
                <a:srgbClr val="005EB8"/>
              </a:solidFill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450914" indent="-450914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0955AD"/>
              </a:buClr>
              <a:buFont typeface="Wingdings,Sans-Serif" pitchFamily="2" charset="2"/>
              <a:buChar char="§"/>
            </a:pPr>
            <a:endParaRPr lang="en-GB" sz="2400" b="1" i="1" dirty="0">
              <a:solidFill>
                <a:srgbClr val="005EB8"/>
              </a:solidFill>
              <a:effectLst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lvl="0"/>
            <a:endParaRPr lang="en-GB" sz="2400" dirty="0">
              <a:solidFill>
                <a:srgbClr val="005EB8"/>
              </a:solidFill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lvl="0"/>
            <a:endParaRPr lang="en-GB" sz="18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0914" indent="-450914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0955AD"/>
              </a:buClr>
              <a:buFont typeface="Wingdings,Sans-Serif" pitchFamily="2" charset="2"/>
              <a:buChar char="§"/>
            </a:pPr>
            <a:endParaRPr lang="en-GB" sz="2400" dirty="0"/>
          </a:p>
          <a:p>
            <a:pPr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0955AD"/>
              </a:buClr>
            </a:pPr>
            <a:endParaRPr lang="en-GB" sz="2400" dirty="0">
              <a:cs typeface="Arial"/>
            </a:endParaRPr>
          </a:p>
          <a:p>
            <a:pPr marL="450914" indent="-450914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0955AD"/>
              </a:buClr>
              <a:buFont typeface="Wingdings,Sans-Serif" pitchFamily="2" charset="2"/>
              <a:buChar char="§"/>
            </a:pPr>
            <a:endParaRPr lang="en-GB" sz="800" dirty="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124986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2">
            <a:extLst>
              <a:ext uri="{FF2B5EF4-FFF2-40B4-BE49-F238E27FC236}">
                <a16:creationId xmlns:a16="http://schemas.microsoft.com/office/drawing/2014/main" xmlns="" id="{E7C2555C-AD80-3940-8601-D2F31BA622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509" y="1452194"/>
            <a:ext cx="11338142" cy="1248476"/>
          </a:xfrm>
        </p:spPr>
        <p:txBody>
          <a:bodyPr anchor="t" anchorCtr="0"/>
          <a:lstStyle/>
          <a:p>
            <a:pPr lvl="0" algn="l"/>
            <a:r>
              <a:rPr lang="en-US" sz="4000" b="1" dirty="0">
                <a:solidFill>
                  <a:srgbClr val="005EB8"/>
                </a:solidFill>
              </a:rPr>
              <a:t>Personal Development Planning and Performance Review Policy</a:t>
            </a:r>
            <a:endParaRPr lang="en-GB" sz="4000" b="1" dirty="0">
              <a:solidFill>
                <a:srgbClr val="005EB8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16A75BAD-044B-42A1-B8A1-D9A78CCDB2C2}"/>
              </a:ext>
            </a:extLst>
          </p:cNvPr>
          <p:cNvSpPr txBox="1"/>
          <p:nvPr/>
        </p:nvSpPr>
        <p:spPr>
          <a:xfrm>
            <a:off x="304509" y="3154070"/>
            <a:ext cx="11338142" cy="7006384"/>
          </a:xfrm>
          <a:prstGeom prst="rect">
            <a:avLst/>
          </a:prstGeom>
          <a:noFill/>
        </p:spPr>
        <p:txBody>
          <a:bodyPr wrap="square" lIns="120248" tIns="60124" rIns="120248" bIns="60124" rtlCol="0" anchor="t">
            <a:spAutoFit/>
          </a:bodyPr>
          <a:lstStyle/>
          <a:p>
            <a:pPr marL="342900" lvl="0" indent="-342900"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5EB8"/>
                </a:solidFill>
              </a:rPr>
              <a:t>All employees must participate in annual appraisals and mid-year reviews where applicable.</a:t>
            </a:r>
          </a:p>
          <a:p>
            <a:pPr marL="342900" lvl="0" indent="-342900"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5EB8"/>
                </a:solidFill>
              </a:rPr>
              <a:t>Objectives should be SMART and aligned with organisational priorities.</a:t>
            </a:r>
          </a:p>
          <a:p>
            <a:pPr marL="342900" lvl="0" indent="-342900"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5EB8"/>
                </a:solidFill>
              </a:rPr>
              <a:t>Personal Development Plans (PDPs) identify learning needs and support career progression.</a:t>
            </a:r>
          </a:p>
          <a:p>
            <a:pPr marL="342900" lvl="0" indent="-342900"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5EB8"/>
                </a:solidFill>
              </a:rPr>
              <a:t>Managers must ensure access to systems (Turas, SOAR), provide protected time for preparation, and offer constructive feedback.</a:t>
            </a:r>
          </a:p>
          <a:p>
            <a:pPr marL="342900" lvl="0" indent="-342900"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5EB8"/>
                </a:solidFill>
              </a:rPr>
              <a:t>Employees are responsible for engaging in the process and completing mandatory training.</a:t>
            </a:r>
          </a:p>
          <a:p>
            <a:pPr lvl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0955AD"/>
              </a:buClr>
            </a:pPr>
            <a:endParaRPr lang="en-GB" sz="2400" b="1" i="1" dirty="0">
              <a:solidFill>
                <a:srgbClr val="005EB8"/>
              </a:solidFill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450914" indent="-450914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0955AD"/>
              </a:buClr>
              <a:buFont typeface="Wingdings,Sans-Serif" pitchFamily="2" charset="2"/>
              <a:buChar char="§"/>
            </a:pPr>
            <a:endParaRPr lang="en-GB" sz="2400" b="1" i="1" dirty="0">
              <a:solidFill>
                <a:srgbClr val="005EB8"/>
              </a:solidFill>
              <a:effectLst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lvl="0"/>
            <a:endParaRPr lang="en-GB" sz="2400" dirty="0">
              <a:solidFill>
                <a:srgbClr val="005EB8"/>
              </a:solidFill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endParaRPr lang="en-GB" sz="18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0914" indent="-450914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0955AD"/>
              </a:buClr>
              <a:buFont typeface="Wingdings,Sans-Serif" pitchFamily="2" charset="2"/>
              <a:buChar char="§"/>
            </a:pPr>
            <a:endParaRPr lang="en-GB" sz="2400" dirty="0"/>
          </a:p>
          <a:p>
            <a:pPr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0955AD"/>
              </a:buClr>
            </a:pPr>
            <a:endParaRPr lang="en-GB" sz="2400" dirty="0">
              <a:cs typeface="Arial"/>
            </a:endParaRPr>
          </a:p>
          <a:p>
            <a:pPr marL="450914" indent="-450914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0955AD"/>
              </a:buClr>
              <a:buFont typeface="Wingdings,Sans-Serif" pitchFamily="2" charset="2"/>
              <a:buChar char="§"/>
            </a:pPr>
            <a:endParaRPr lang="en-GB" sz="800" dirty="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897937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CEF76AC0-8E99-B72F-811F-52CA7731C1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2">
            <a:extLst>
              <a:ext uri="{FF2B5EF4-FFF2-40B4-BE49-F238E27FC236}">
                <a16:creationId xmlns:a16="http://schemas.microsoft.com/office/drawing/2014/main" xmlns="" id="{17D8B5C7-D384-7A9D-4163-270A98DB2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509" y="1452194"/>
            <a:ext cx="11338142" cy="1248476"/>
          </a:xfrm>
        </p:spPr>
        <p:txBody>
          <a:bodyPr anchor="t" anchorCtr="0"/>
          <a:lstStyle/>
          <a:p>
            <a:pPr lvl="0" algn="l"/>
            <a:r>
              <a:rPr lang="en-US" sz="4000" b="1" dirty="0">
                <a:solidFill>
                  <a:srgbClr val="005EB8"/>
                </a:solidFill>
              </a:rPr>
              <a:t>Personal Development Planning and Performance Review Policy (cont.)</a:t>
            </a:r>
            <a:endParaRPr lang="en-GB" sz="4000" b="1" dirty="0">
              <a:solidFill>
                <a:srgbClr val="005EB8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BD6D3C8C-6F82-43CA-D528-DBC34241EFB5}"/>
              </a:ext>
            </a:extLst>
          </p:cNvPr>
          <p:cNvSpPr txBox="1"/>
          <p:nvPr/>
        </p:nvSpPr>
        <p:spPr>
          <a:xfrm>
            <a:off x="304509" y="3121413"/>
            <a:ext cx="11338142" cy="7006384"/>
          </a:xfrm>
          <a:prstGeom prst="rect">
            <a:avLst/>
          </a:prstGeom>
          <a:noFill/>
        </p:spPr>
        <p:txBody>
          <a:bodyPr wrap="square" lIns="120248" tIns="60124" rIns="120248" bIns="60124" rtlCol="0" anchor="t">
            <a:spAutoFit/>
          </a:bodyPr>
          <a:lstStyle/>
          <a:p>
            <a:pPr marL="342900" lvl="0" indent="-342900"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5EB8"/>
                </a:solidFill>
              </a:rPr>
              <a:t>Appraisal systems vary by staff group: Agenda for Change, Medical/Dental, and Executive/Senior Managers.</a:t>
            </a:r>
          </a:p>
          <a:p>
            <a:pPr marL="342900" lvl="0" indent="-342900"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5EB8"/>
                </a:solidFill>
              </a:rPr>
              <a:t>Performance concerns should be addressed promptly and in line with the Capability Policy.</a:t>
            </a:r>
          </a:p>
          <a:p>
            <a:pPr marL="342900" lvl="0" indent="-342900"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5EB8"/>
                </a:solidFill>
              </a:rPr>
              <a:t>Revalidation requirements apply to regulated professionals (e.g. GMC, NMC, HCPC, GDC).</a:t>
            </a:r>
          </a:p>
          <a:p>
            <a:pPr marL="342900" lvl="0" indent="-342900"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5EB8"/>
                </a:solidFill>
              </a:rPr>
              <a:t>Completion of reviews must be recorded for compliance monitoring.</a:t>
            </a:r>
          </a:p>
          <a:p>
            <a:pPr marL="342900" lvl="0" indent="-342900"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5EB8"/>
                </a:solidFill>
              </a:rPr>
              <a:t>Disagreements should be resolved informally or via HR/trade union support, with escalation through the Grievance Policy if needed.</a:t>
            </a:r>
          </a:p>
          <a:p>
            <a:pPr lvl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0955AD"/>
              </a:buClr>
            </a:pPr>
            <a:endParaRPr lang="en-GB" sz="2400" b="1" i="1" dirty="0">
              <a:solidFill>
                <a:srgbClr val="005EB8"/>
              </a:solidFill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450914" indent="-450914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0955AD"/>
              </a:buClr>
              <a:buFont typeface="Wingdings,Sans-Serif" pitchFamily="2" charset="2"/>
              <a:buChar char="§"/>
            </a:pPr>
            <a:endParaRPr lang="en-GB" sz="2400" b="1" i="1" dirty="0">
              <a:solidFill>
                <a:srgbClr val="005EB8"/>
              </a:solidFill>
              <a:effectLst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lvl="0"/>
            <a:endParaRPr lang="en-GB" sz="2400" dirty="0">
              <a:solidFill>
                <a:srgbClr val="005EB8"/>
              </a:solidFill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endParaRPr lang="en-GB" sz="18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0914" indent="-450914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0955AD"/>
              </a:buClr>
              <a:buFont typeface="Wingdings,Sans-Serif" pitchFamily="2" charset="2"/>
              <a:buChar char="§"/>
            </a:pPr>
            <a:endParaRPr lang="en-GB" sz="2400" dirty="0"/>
          </a:p>
          <a:p>
            <a:pPr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0955AD"/>
              </a:buClr>
            </a:pPr>
            <a:endParaRPr lang="en-GB" sz="2400" dirty="0">
              <a:cs typeface="Arial"/>
            </a:endParaRPr>
          </a:p>
          <a:p>
            <a:pPr marL="450914" indent="-450914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0955AD"/>
              </a:buClr>
              <a:buFont typeface="Wingdings,Sans-Serif" pitchFamily="2" charset="2"/>
              <a:buChar char="§"/>
            </a:pPr>
            <a:endParaRPr lang="en-GB" sz="800" dirty="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2576903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2">
            <a:extLst>
              <a:ext uri="{FF2B5EF4-FFF2-40B4-BE49-F238E27FC236}">
                <a16:creationId xmlns:a16="http://schemas.microsoft.com/office/drawing/2014/main" xmlns="" id="{E7C2555C-AD80-3940-8601-D2F31BA622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510" y="1452194"/>
            <a:ext cx="10851170" cy="946939"/>
          </a:xfrm>
        </p:spPr>
        <p:txBody>
          <a:bodyPr anchor="t" anchorCtr="0"/>
          <a:lstStyle/>
          <a:p>
            <a:pPr lvl="0" algn="l"/>
            <a:r>
              <a:rPr lang="en-US" sz="4000" b="1" dirty="0">
                <a:solidFill>
                  <a:srgbClr val="005EB8"/>
                </a:solidFill>
              </a:rPr>
              <a:t>Employment Checks Policy</a:t>
            </a:r>
            <a:endParaRPr lang="en-GB" sz="4000" b="1" dirty="0">
              <a:solidFill>
                <a:srgbClr val="005EB8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16A75BAD-044B-42A1-B8A1-D9A78CCDB2C2}"/>
              </a:ext>
            </a:extLst>
          </p:cNvPr>
          <p:cNvSpPr txBox="1"/>
          <p:nvPr/>
        </p:nvSpPr>
        <p:spPr>
          <a:xfrm>
            <a:off x="304510" y="2546090"/>
            <a:ext cx="11138189" cy="9036683"/>
          </a:xfrm>
          <a:prstGeom prst="rect">
            <a:avLst/>
          </a:prstGeom>
          <a:noFill/>
        </p:spPr>
        <p:txBody>
          <a:bodyPr wrap="square" lIns="120248" tIns="60124" rIns="120248" bIns="60124" rtlCol="0" anchor="t">
            <a:spAutoFit/>
          </a:bodyPr>
          <a:lstStyle/>
          <a:p>
            <a:pPr marL="342900" lvl="0" indent="-342900"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5EB8"/>
                </a:solidFill>
              </a:rPr>
              <a:t>The policy outlines mandatory employment checks for all staff groups, including employees, volunteers, contractors, trainees, and students.</a:t>
            </a:r>
          </a:p>
          <a:p>
            <a:pPr marL="342900" lvl="0" indent="-342900"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5EB8"/>
                </a:solidFill>
              </a:rPr>
              <a:t>Checks must be completed before employment or placement begins and may be repeated during employment.</a:t>
            </a:r>
          </a:p>
          <a:p>
            <a:pPr marL="342900" lvl="0" indent="-342900"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5EB8"/>
                </a:solidFill>
              </a:rPr>
              <a:t>Secondary employment must be declared and must not conflict with NHS duties or policies.</a:t>
            </a:r>
          </a:p>
          <a:p>
            <a:pPr marL="342900" lvl="0" indent="-342900"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5EB8"/>
                </a:solidFill>
              </a:rPr>
              <a:t>All checks must comply with legislation including the Equality Act 2010, Data Protection Act 2018, and Working Time Regulations 1998.</a:t>
            </a:r>
          </a:p>
          <a:p>
            <a:pPr marL="342900" lvl="0" indent="-342900"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5EB8"/>
                </a:solidFill>
              </a:rPr>
              <a:t>Falsifying information or working during contracted hours elsewhere may be considered fraud and subject to investigation.</a:t>
            </a:r>
          </a:p>
          <a:p>
            <a:pPr marL="800100" lvl="1" indent="-342900">
              <a:lnSpc>
                <a:spcPct val="90000"/>
              </a:lnSpc>
              <a:spcBef>
                <a:spcPts val="1000"/>
              </a:spcBef>
              <a:spcAft>
                <a:spcPts val="1000"/>
              </a:spcAft>
              <a:buClr>
                <a:srgbClr val="0955AD"/>
              </a:buClr>
              <a:buFont typeface="Arial" panose="020B0604020202020204" pitchFamily="34" charset="0"/>
              <a:buChar char="•"/>
            </a:pPr>
            <a:endParaRPr lang="en-GB" sz="2400" b="1" i="1" dirty="0">
              <a:solidFill>
                <a:srgbClr val="005EB8"/>
              </a:solidFill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450914" indent="-450914">
              <a:lnSpc>
                <a:spcPct val="90000"/>
              </a:lnSpc>
              <a:spcBef>
                <a:spcPts val="1000"/>
              </a:spcBef>
              <a:spcAft>
                <a:spcPts val="1000"/>
              </a:spcAft>
              <a:buClr>
                <a:srgbClr val="0955AD"/>
              </a:buClr>
              <a:buFont typeface="Wingdings,Sans-Serif" pitchFamily="2" charset="2"/>
              <a:buChar char="§"/>
            </a:pPr>
            <a:endParaRPr lang="en-GB" sz="2400" b="1" i="1" dirty="0">
              <a:solidFill>
                <a:srgbClr val="005EB8"/>
              </a:solidFill>
              <a:effectLst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endParaRPr lang="en-GB" sz="2400" dirty="0">
              <a:solidFill>
                <a:srgbClr val="005EB8"/>
              </a:solidFill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>
              <a:spcBef>
                <a:spcPts val="1000"/>
              </a:spcBef>
              <a:spcAft>
                <a:spcPts val="1000"/>
              </a:spcAft>
              <a:buFont typeface="Symbol" panose="05050102010706020507" pitchFamily="18" charset="2"/>
              <a:buChar char=""/>
            </a:pPr>
            <a:endParaRPr lang="en-GB" sz="2400" dirty="0">
              <a:solidFill>
                <a:srgbClr val="005EB8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0914" indent="-450914">
              <a:lnSpc>
                <a:spcPct val="90000"/>
              </a:lnSpc>
              <a:spcBef>
                <a:spcPts val="1000"/>
              </a:spcBef>
              <a:spcAft>
                <a:spcPts val="1000"/>
              </a:spcAft>
              <a:buClr>
                <a:srgbClr val="0955AD"/>
              </a:buClr>
              <a:buFont typeface="Wingdings,Sans-Serif" pitchFamily="2" charset="2"/>
              <a:buChar char="§"/>
            </a:pPr>
            <a:endParaRPr lang="en-GB" sz="2400" dirty="0">
              <a:solidFill>
                <a:srgbClr val="005EB8"/>
              </a:solidFill>
            </a:endParaRPr>
          </a:p>
          <a:p>
            <a:pPr marL="342900" indent="-342900">
              <a:lnSpc>
                <a:spcPct val="90000"/>
              </a:lnSpc>
              <a:spcBef>
                <a:spcPts val="1000"/>
              </a:spcBef>
              <a:spcAft>
                <a:spcPts val="1000"/>
              </a:spcAft>
              <a:buClr>
                <a:srgbClr val="0955AD"/>
              </a:buClr>
              <a:buFont typeface="Arial" panose="020B0604020202020204" pitchFamily="34" charset="0"/>
              <a:buChar char="•"/>
            </a:pPr>
            <a:endParaRPr lang="en-GB" sz="2400" dirty="0">
              <a:solidFill>
                <a:srgbClr val="005EB8"/>
              </a:solidFill>
              <a:cs typeface="Arial"/>
            </a:endParaRPr>
          </a:p>
          <a:p>
            <a:pPr marL="450914" indent="-450914">
              <a:lnSpc>
                <a:spcPct val="90000"/>
              </a:lnSpc>
              <a:spcBef>
                <a:spcPts val="1000"/>
              </a:spcBef>
              <a:spcAft>
                <a:spcPts val="1000"/>
              </a:spcAft>
              <a:buClr>
                <a:srgbClr val="0955AD"/>
              </a:buClr>
              <a:buFont typeface="Wingdings,Sans-Serif" pitchFamily="2" charset="2"/>
              <a:buChar char="§"/>
            </a:pPr>
            <a:endParaRPr lang="en-GB" sz="2400" dirty="0">
              <a:solidFill>
                <a:srgbClr val="005EB8"/>
              </a:solidFill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9548510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2">
            <a:extLst>
              <a:ext uri="{FF2B5EF4-FFF2-40B4-BE49-F238E27FC236}">
                <a16:creationId xmlns:a16="http://schemas.microsoft.com/office/drawing/2014/main" xmlns="" id="{E7C2555C-AD80-3940-8601-D2F31BA622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509" y="1452194"/>
            <a:ext cx="11720803" cy="1322904"/>
          </a:xfrm>
        </p:spPr>
        <p:txBody>
          <a:bodyPr anchor="t" anchorCtr="0"/>
          <a:lstStyle/>
          <a:p>
            <a:pPr lvl="0" algn="l"/>
            <a:r>
              <a:rPr lang="en-US" sz="4000" b="1" dirty="0">
                <a:solidFill>
                  <a:srgbClr val="005EB8"/>
                </a:solidFill>
              </a:rPr>
              <a:t>Fixed-term Contract Policy</a:t>
            </a:r>
            <a:endParaRPr lang="en-GB" sz="4000" b="1" dirty="0">
              <a:solidFill>
                <a:srgbClr val="005EB8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16A75BAD-044B-42A1-B8A1-D9A78CCDB2C2}"/>
              </a:ext>
            </a:extLst>
          </p:cNvPr>
          <p:cNvSpPr txBox="1"/>
          <p:nvPr/>
        </p:nvSpPr>
        <p:spPr>
          <a:xfrm>
            <a:off x="304509" y="2543459"/>
            <a:ext cx="11138189" cy="7375716"/>
          </a:xfrm>
          <a:prstGeom prst="rect">
            <a:avLst/>
          </a:prstGeom>
          <a:noFill/>
        </p:spPr>
        <p:txBody>
          <a:bodyPr wrap="square" lIns="120248" tIns="60124" rIns="120248" bIns="60124" rtlCol="0" anchor="t">
            <a:spAutoFit/>
          </a:bodyPr>
          <a:lstStyle/>
          <a:p>
            <a:pPr marL="342900" lvl="0" indent="-342900"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5EB8"/>
                </a:solidFill>
              </a:rPr>
              <a:t>Fixed-term contracts should only be used when necessary and appropriate; permanent contracts are preferred.</a:t>
            </a:r>
          </a:p>
          <a:p>
            <a:pPr marL="342900" lvl="0" indent="-342900"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5EB8"/>
                </a:solidFill>
              </a:rPr>
              <a:t>Employees on fixed-term contracts must receive equal access to development opportunities and equivalent terms and conditions as permanent staff.</a:t>
            </a:r>
          </a:p>
          <a:p>
            <a:pPr marL="342900" lvl="0" indent="-342900"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5EB8"/>
                </a:solidFill>
              </a:rPr>
              <a:t>Contracts should not typically exceed 2 years or be renewed more than twice in one year.</a:t>
            </a:r>
          </a:p>
          <a:p>
            <a:pPr marL="342900" lvl="0" indent="-342900"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5EB8"/>
                </a:solidFill>
              </a:rPr>
              <a:t>Managers must review contract status mid-term and regularly thereafter, with outcomes confirmed in writing.</a:t>
            </a:r>
          </a:p>
          <a:p>
            <a:pPr marL="342900" lvl="0" indent="-342900"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5EB8"/>
                </a:solidFill>
              </a:rPr>
              <a:t>Employees with over 4 years of continuous service may be entitled to permanent status.</a:t>
            </a:r>
          </a:p>
          <a:p>
            <a:pPr lvl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0955AD"/>
              </a:buClr>
            </a:pPr>
            <a:endParaRPr lang="en-GB" sz="2400" b="1" i="1" dirty="0">
              <a:solidFill>
                <a:srgbClr val="005EB8"/>
              </a:solidFill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450914" indent="-450914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0955AD"/>
              </a:buClr>
              <a:buFont typeface="Wingdings,Sans-Serif" pitchFamily="2" charset="2"/>
              <a:buChar char="§"/>
            </a:pPr>
            <a:endParaRPr lang="en-GB" sz="2400" b="1" i="1" dirty="0">
              <a:solidFill>
                <a:srgbClr val="005EB8"/>
              </a:solidFill>
              <a:effectLst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lvl="0"/>
            <a:endParaRPr lang="en-GB" sz="2400" dirty="0">
              <a:solidFill>
                <a:srgbClr val="005EB8"/>
              </a:solidFill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endParaRPr lang="en-GB" sz="18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0914" indent="-450914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0955AD"/>
              </a:buClr>
              <a:buFont typeface="Wingdings,Sans-Serif" pitchFamily="2" charset="2"/>
              <a:buChar char="§"/>
            </a:pPr>
            <a:endParaRPr lang="en-GB" sz="2400" dirty="0"/>
          </a:p>
          <a:p>
            <a:pPr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0955AD"/>
              </a:buClr>
            </a:pPr>
            <a:endParaRPr lang="en-GB" sz="2400" dirty="0">
              <a:cs typeface="Arial"/>
            </a:endParaRPr>
          </a:p>
          <a:p>
            <a:pPr marL="450914" indent="-450914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0955AD"/>
              </a:buClr>
              <a:buFont typeface="Wingdings,Sans-Serif" pitchFamily="2" charset="2"/>
              <a:buChar char="§"/>
            </a:pPr>
            <a:endParaRPr lang="en-GB" sz="800" dirty="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9830270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9823D48E-2F62-65D2-7D14-9FFEB173E9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2">
            <a:extLst>
              <a:ext uri="{FF2B5EF4-FFF2-40B4-BE49-F238E27FC236}">
                <a16:creationId xmlns:a16="http://schemas.microsoft.com/office/drawing/2014/main" xmlns="" id="{EC44E0B7-9727-03FE-6960-8BB8C47A3F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509" y="1452194"/>
            <a:ext cx="11720803" cy="1322904"/>
          </a:xfrm>
        </p:spPr>
        <p:txBody>
          <a:bodyPr anchor="t" anchorCtr="0"/>
          <a:lstStyle/>
          <a:p>
            <a:pPr lvl="0" algn="l"/>
            <a:r>
              <a:rPr lang="en-US" sz="4000" b="1" dirty="0">
                <a:solidFill>
                  <a:srgbClr val="005EB8"/>
                </a:solidFill>
              </a:rPr>
              <a:t>Fixed-term Contract Policy (cont.)</a:t>
            </a:r>
            <a:endParaRPr lang="en-GB" sz="4000" b="1" dirty="0">
              <a:solidFill>
                <a:srgbClr val="005EB8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54F6D09F-3D8F-1FF1-8FF1-4189FE1CC94C}"/>
              </a:ext>
            </a:extLst>
          </p:cNvPr>
          <p:cNvSpPr txBox="1"/>
          <p:nvPr/>
        </p:nvSpPr>
        <p:spPr>
          <a:xfrm>
            <a:off x="304509" y="2543459"/>
            <a:ext cx="11138189" cy="6380572"/>
          </a:xfrm>
          <a:prstGeom prst="rect">
            <a:avLst/>
          </a:prstGeom>
          <a:noFill/>
        </p:spPr>
        <p:txBody>
          <a:bodyPr wrap="square" lIns="120248" tIns="60124" rIns="120248" bIns="60124" rtlCol="0" anchor="t">
            <a:spAutoFit/>
          </a:bodyPr>
          <a:lstStyle/>
          <a:p>
            <a:pPr marL="342900" lvl="0" indent="-342900"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5EB8"/>
                </a:solidFill>
              </a:rPr>
              <a:t>Redeployment support must be provided before contract end, with access periods of up to 3 months.</a:t>
            </a:r>
          </a:p>
          <a:p>
            <a:pPr marL="342900" lvl="0" indent="-342900"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5EB8"/>
                </a:solidFill>
              </a:rPr>
              <a:t>Redundancy payments may apply if the post ends and no suitable alternative is found.</a:t>
            </a:r>
          </a:p>
          <a:p>
            <a:pPr marL="342900" lvl="0" indent="-342900"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5EB8"/>
                </a:solidFill>
              </a:rPr>
              <a:t>Pregnant employees must have contracts extended to access maternity entitlements.</a:t>
            </a:r>
          </a:p>
          <a:p>
            <a:pPr marL="342900" lvl="0" indent="-342900"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5EB8"/>
                </a:solidFill>
              </a:rPr>
              <a:t>Permanent employees accepting fixed-term roles must be formally notified of the change in status.</a:t>
            </a:r>
          </a:p>
          <a:p>
            <a:pPr lvl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0955AD"/>
              </a:buClr>
            </a:pPr>
            <a:endParaRPr lang="en-GB" sz="2400" b="1" i="1" dirty="0">
              <a:solidFill>
                <a:srgbClr val="005EB8"/>
              </a:solidFill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450914" indent="-450914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0955AD"/>
              </a:buClr>
              <a:buFont typeface="Wingdings,Sans-Serif" pitchFamily="2" charset="2"/>
              <a:buChar char="§"/>
            </a:pPr>
            <a:endParaRPr lang="en-GB" sz="2400" b="1" i="1" dirty="0">
              <a:solidFill>
                <a:srgbClr val="005EB8"/>
              </a:solidFill>
              <a:effectLst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lvl="0"/>
            <a:endParaRPr lang="en-GB" sz="2400" dirty="0">
              <a:solidFill>
                <a:srgbClr val="005EB8"/>
              </a:solidFill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endParaRPr lang="en-GB" sz="18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0914" indent="-450914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0955AD"/>
              </a:buClr>
              <a:buFont typeface="Wingdings,Sans-Serif" pitchFamily="2" charset="2"/>
              <a:buChar char="§"/>
            </a:pPr>
            <a:endParaRPr lang="en-GB" sz="2400" dirty="0"/>
          </a:p>
          <a:p>
            <a:pPr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0955AD"/>
              </a:buClr>
            </a:pPr>
            <a:endParaRPr lang="en-GB" sz="2400" dirty="0">
              <a:cs typeface="Arial"/>
            </a:endParaRPr>
          </a:p>
          <a:p>
            <a:pPr marL="450914" indent="-450914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0955AD"/>
              </a:buClr>
              <a:buFont typeface="Wingdings,Sans-Serif" pitchFamily="2" charset="2"/>
              <a:buChar char="§"/>
            </a:pPr>
            <a:endParaRPr lang="en-GB" sz="800" dirty="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665896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2">
            <a:extLst>
              <a:ext uri="{FF2B5EF4-FFF2-40B4-BE49-F238E27FC236}">
                <a16:creationId xmlns:a16="http://schemas.microsoft.com/office/drawing/2014/main" xmlns="" id="{E7C2555C-AD80-3940-8601-D2F31BA622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509" y="1452194"/>
            <a:ext cx="10114837" cy="946939"/>
          </a:xfrm>
        </p:spPr>
        <p:txBody>
          <a:bodyPr anchor="t" anchorCtr="0"/>
          <a:lstStyle/>
          <a:p>
            <a:pPr algn="l"/>
            <a:r>
              <a:rPr lang="en-GB" sz="4000" b="1" dirty="0">
                <a:solidFill>
                  <a:srgbClr val="005EB8"/>
                </a:solidFill>
              </a:rPr>
              <a:t>Secondment Policy</a:t>
            </a:r>
            <a:endParaRPr lang="en-GB" sz="3682" b="1" dirty="0">
              <a:solidFill>
                <a:srgbClr val="0955A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16A75BAD-044B-42A1-B8A1-D9A78CCDB2C2}"/>
              </a:ext>
            </a:extLst>
          </p:cNvPr>
          <p:cNvSpPr txBox="1"/>
          <p:nvPr/>
        </p:nvSpPr>
        <p:spPr>
          <a:xfrm>
            <a:off x="304509" y="2399133"/>
            <a:ext cx="11138189" cy="9662496"/>
          </a:xfrm>
          <a:prstGeom prst="rect">
            <a:avLst/>
          </a:prstGeom>
          <a:noFill/>
        </p:spPr>
        <p:txBody>
          <a:bodyPr wrap="square" lIns="120248" tIns="60124" rIns="120248" bIns="60124" rtlCol="0" anchor="t">
            <a:spAutoFit/>
          </a:bodyPr>
          <a:lstStyle/>
          <a:p>
            <a:pPr marL="342900" lvl="0" indent="-342900"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5EB8"/>
                </a:solidFill>
              </a:rPr>
              <a:t>The policy defines a secondment as a temporary transfer from an employee’s substantive post to another role, either internally or externally.</a:t>
            </a:r>
          </a:p>
          <a:p>
            <a:pPr marL="342900" lvl="0" indent="-342900"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5EB8"/>
                </a:solidFill>
              </a:rPr>
              <a:t>Applies to all </a:t>
            </a:r>
            <a:r>
              <a:rPr lang="en-GB" sz="2400" dirty="0" err="1">
                <a:solidFill>
                  <a:srgbClr val="005EB8"/>
                </a:solidFill>
              </a:rPr>
              <a:t>NHSScotland</a:t>
            </a:r>
            <a:r>
              <a:rPr lang="en-GB" sz="2400" dirty="0">
                <a:solidFill>
                  <a:srgbClr val="005EB8"/>
                </a:solidFill>
              </a:rPr>
              <a:t> employees considering secondment.</a:t>
            </a:r>
          </a:p>
          <a:p>
            <a:pPr marL="342900" lvl="0" indent="-342900"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5EB8"/>
                </a:solidFill>
              </a:rPr>
              <a:t>Duration of secondment noted typically between 3 months and 2 years, with possible extensions.</a:t>
            </a:r>
          </a:p>
          <a:p>
            <a:pPr marL="342900" lvl="0" indent="-342900"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5EB8"/>
                </a:solidFill>
              </a:rPr>
              <a:t>A formal Secondment Agreement must be signed by all parties, detailing terms, duration, and management arrangements.</a:t>
            </a:r>
          </a:p>
          <a:p>
            <a:pPr marL="342900" lvl="0" indent="-342900"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5EB8"/>
                </a:solidFill>
              </a:rPr>
              <a:t>Employees retain their substantive post’s T&amp;C’s unless agreed otherwise. Pay adjustments and pension implications must be clarified.</a:t>
            </a:r>
          </a:p>
          <a:p>
            <a:pPr marL="342900" lvl="0" indent="-342900"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5EB8"/>
                </a:solidFill>
              </a:rPr>
              <a:t>Regular contact between the secondee and releasing manager is encouraged.</a:t>
            </a:r>
          </a:p>
          <a:p>
            <a:pPr marL="800100" lvl="1" indent="-342900">
              <a:lnSpc>
                <a:spcPct val="90000"/>
              </a:lnSpc>
              <a:spcBef>
                <a:spcPts val="1000"/>
              </a:spcBef>
              <a:spcAft>
                <a:spcPts val="1000"/>
              </a:spcAft>
              <a:buClr>
                <a:srgbClr val="0955AD"/>
              </a:buClr>
              <a:buFont typeface="Arial" panose="020B0604020202020204" pitchFamily="34" charset="0"/>
              <a:buChar char="•"/>
            </a:pPr>
            <a:endParaRPr lang="en-GB" sz="2400" b="1" i="1" dirty="0">
              <a:solidFill>
                <a:srgbClr val="005EB8"/>
              </a:solidFill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450914" indent="-450914">
              <a:lnSpc>
                <a:spcPct val="90000"/>
              </a:lnSpc>
              <a:spcBef>
                <a:spcPts val="1000"/>
              </a:spcBef>
              <a:spcAft>
                <a:spcPts val="1000"/>
              </a:spcAft>
              <a:buClr>
                <a:srgbClr val="0955AD"/>
              </a:buClr>
              <a:buFont typeface="Wingdings,Sans-Serif" pitchFamily="2" charset="2"/>
              <a:buChar char="§"/>
            </a:pPr>
            <a:endParaRPr lang="en-GB" sz="2400" b="1" i="1" dirty="0">
              <a:solidFill>
                <a:srgbClr val="005EB8"/>
              </a:solidFill>
              <a:effectLst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endParaRPr lang="en-GB" sz="2400" dirty="0">
              <a:solidFill>
                <a:srgbClr val="005EB8"/>
              </a:solidFill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>
              <a:spcBef>
                <a:spcPts val="1000"/>
              </a:spcBef>
              <a:spcAft>
                <a:spcPts val="1000"/>
              </a:spcAft>
              <a:buFont typeface="Symbol" panose="05050102010706020507" pitchFamily="18" charset="2"/>
              <a:buChar char=""/>
            </a:pPr>
            <a:endParaRPr lang="en-GB" sz="2400" dirty="0">
              <a:solidFill>
                <a:srgbClr val="005EB8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0914" indent="-450914">
              <a:lnSpc>
                <a:spcPct val="90000"/>
              </a:lnSpc>
              <a:spcBef>
                <a:spcPts val="1000"/>
              </a:spcBef>
              <a:spcAft>
                <a:spcPts val="1000"/>
              </a:spcAft>
              <a:buClr>
                <a:srgbClr val="0955AD"/>
              </a:buClr>
              <a:buFont typeface="Wingdings,Sans-Serif" pitchFamily="2" charset="2"/>
              <a:buChar char="§"/>
            </a:pPr>
            <a:endParaRPr lang="en-GB" sz="2400" dirty="0">
              <a:solidFill>
                <a:srgbClr val="005EB8"/>
              </a:solidFill>
            </a:endParaRPr>
          </a:p>
          <a:p>
            <a:pPr marL="342900" indent="-342900">
              <a:lnSpc>
                <a:spcPct val="90000"/>
              </a:lnSpc>
              <a:spcBef>
                <a:spcPts val="1000"/>
              </a:spcBef>
              <a:spcAft>
                <a:spcPts val="1000"/>
              </a:spcAft>
              <a:buClr>
                <a:srgbClr val="0955AD"/>
              </a:buClr>
              <a:buFont typeface="Arial" panose="020B0604020202020204" pitchFamily="34" charset="0"/>
              <a:buChar char="•"/>
            </a:pPr>
            <a:endParaRPr lang="en-GB" sz="2400" dirty="0">
              <a:solidFill>
                <a:srgbClr val="005EB8"/>
              </a:solidFill>
              <a:cs typeface="Arial"/>
            </a:endParaRPr>
          </a:p>
          <a:p>
            <a:pPr marL="450914" indent="-450914">
              <a:lnSpc>
                <a:spcPct val="90000"/>
              </a:lnSpc>
              <a:spcBef>
                <a:spcPts val="1000"/>
              </a:spcBef>
              <a:spcAft>
                <a:spcPts val="1000"/>
              </a:spcAft>
              <a:buClr>
                <a:srgbClr val="0955AD"/>
              </a:buClr>
              <a:buFont typeface="Wingdings,Sans-Serif" pitchFamily="2" charset="2"/>
              <a:buChar char="§"/>
            </a:pPr>
            <a:endParaRPr lang="en-GB" sz="2400" dirty="0">
              <a:solidFill>
                <a:srgbClr val="005EB8"/>
              </a:solidFill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410690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2">
            <a:extLst>
              <a:ext uri="{FF2B5EF4-FFF2-40B4-BE49-F238E27FC236}">
                <a16:creationId xmlns:a16="http://schemas.microsoft.com/office/drawing/2014/main" xmlns="" id="{E7C2555C-AD80-3940-8601-D2F31BA622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314910"/>
            <a:ext cx="2331778" cy="946939"/>
          </a:xfrm>
        </p:spPr>
        <p:txBody>
          <a:bodyPr anchor="t" anchorCtr="0"/>
          <a:lstStyle/>
          <a:p>
            <a:r>
              <a:rPr lang="en-GB" sz="3682" b="1">
                <a:solidFill>
                  <a:srgbClr val="0955A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Contents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16A75BAD-044B-42A1-B8A1-D9A78CCDB2C2}"/>
              </a:ext>
            </a:extLst>
          </p:cNvPr>
          <p:cNvSpPr txBox="1"/>
          <p:nvPr/>
        </p:nvSpPr>
        <p:spPr>
          <a:xfrm>
            <a:off x="304510" y="2399133"/>
            <a:ext cx="11138189" cy="4775004"/>
          </a:xfrm>
          <a:prstGeom prst="rect">
            <a:avLst/>
          </a:prstGeom>
          <a:noFill/>
        </p:spPr>
        <p:txBody>
          <a:bodyPr wrap="square" lIns="120248" tIns="60124" rIns="120248" bIns="60124" rtlCol="0" anchor="t">
            <a:spAutoFit/>
          </a:bodyPr>
          <a:lstStyle/>
          <a:p>
            <a:pPr marL="450914" indent="-450914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0955AD"/>
              </a:buClr>
              <a:buFont typeface="Wingdings,Sans-Serif" pitchFamily="2" charset="2"/>
              <a:buChar char="§"/>
            </a:pPr>
            <a:r>
              <a:rPr lang="en-GB" sz="2800" dirty="0">
                <a:solidFill>
                  <a:srgbClr val="005EB8"/>
                </a:solidFill>
                <a:cs typeface="Arial"/>
              </a:rPr>
              <a:t>Programme vision &amp; objectives</a:t>
            </a:r>
          </a:p>
          <a:p>
            <a:pPr marL="450914" indent="-450914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0955AD"/>
              </a:buClr>
              <a:buFont typeface="Wingdings,Sans-Serif" pitchFamily="2" charset="2"/>
              <a:buChar char="§"/>
            </a:pPr>
            <a:r>
              <a:rPr lang="en-GB" sz="2800" dirty="0">
                <a:solidFill>
                  <a:srgbClr val="005EB8"/>
                </a:solidFill>
                <a:cs typeface="Arial"/>
              </a:rPr>
              <a:t>Programme approach</a:t>
            </a:r>
          </a:p>
          <a:p>
            <a:pPr marL="450914" indent="-450914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0955AD"/>
              </a:buClr>
              <a:buFont typeface="Wingdings,Sans-Serif" pitchFamily="2" charset="2"/>
              <a:buChar char="§"/>
            </a:pPr>
            <a:r>
              <a:rPr lang="en-GB" sz="2800" dirty="0">
                <a:solidFill>
                  <a:srgbClr val="005EB8"/>
                </a:solidFill>
                <a:cs typeface="Arial"/>
              </a:rPr>
              <a:t>Progress to date</a:t>
            </a:r>
          </a:p>
          <a:p>
            <a:pPr marL="450914" indent="-450914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0955AD"/>
              </a:buClr>
              <a:buFont typeface="Wingdings,Sans-Serif" pitchFamily="2" charset="2"/>
              <a:buChar char="§"/>
            </a:pPr>
            <a:r>
              <a:rPr lang="en-GB" sz="2800" dirty="0">
                <a:solidFill>
                  <a:srgbClr val="005EB8"/>
                </a:solidFill>
                <a:cs typeface="Arial"/>
              </a:rPr>
              <a:t>Workforce policies – phase 2.2</a:t>
            </a:r>
          </a:p>
          <a:p>
            <a:pPr marL="450914" indent="-450914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0955AD"/>
              </a:buClr>
              <a:buFont typeface="Wingdings,Sans-Serif" pitchFamily="2" charset="2"/>
              <a:buChar char="§"/>
            </a:pPr>
            <a:r>
              <a:rPr lang="en-GB" sz="2800" dirty="0">
                <a:solidFill>
                  <a:srgbClr val="005EB8"/>
                </a:solidFill>
                <a:cs typeface="Arial"/>
              </a:rPr>
              <a:t>Principles, values and application</a:t>
            </a:r>
          </a:p>
          <a:p>
            <a:pPr marL="450914" indent="-450914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0955AD"/>
              </a:buClr>
              <a:buFont typeface="Wingdings,Sans-Serif" pitchFamily="2" charset="2"/>
              <a:buChar char="§"/>
            </a:pPr>
            <a:r>
              <a:rPr lang="en-GB" sz="2800" dirty="0">
                <a:solidFill>
                  <a:srgbClr val="005EB8"/>
                </a:solidFill>
                <a:cs typeface="Arial"/>
              </a:rPr>
              <a:t>Phase 2.2 Key changes</a:t>
            </a:r>
          </a:p>
          <a:p>
            <a:pPr marL="450914" indent="-450914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0955AD"/>
              </a:buClr>
              <a:buFont typeface="Wingdings,Sans-Serif" pitchFamily="2" charset="2"/>
              <a:buChar char="§"/>
            </a:pPr>
            <a:endParaRPr lang="en-GB" sz="2800" dirty="0">
              <a:solidFill>
                <a:srgbClr val="005EB8"/>
              </a:solidFill>
              <a:cs typeface="Arial"/>
            </a:endParaRPr>
          </a:p>
          <a:p>
            <a:pPr marL="450914" indent="-450914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0955AD"/>
              </a:buClr>
              <a:buFont typeface="Wingdings,Sans-Serif" pitchFamily="2" charset="2"/>
              <a:buChar char="§"/>
            </a:pPr>
            <a:endParaRPr lang="en-GB" sz="2800" dirty="0">
              <a:solidFill>
                <a:srgbClr val="005EB8"/>
              </a:solidFill>
              <a:cs typeface="Arial"/>
            </a:endParaRPr>
          </a:p>
          <a:p>
            <a:pPr marL="450914" indent="-450914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0955AD"/>
              </a:buClr>
              <a:buFont typeface="Wingdings,Sans-Serif" pitchFamily="2" charset="2"/>
              <a:buChar char="§"/>
            </a:pPr>
            <a:endParaRPr lang="en-GB" sz="2800" dirty="0">
              <a:solidFill>
                <a:srgbClr val="005EB8"/>
              </a:solidFill>
              <a:cs typeface="Arial"/>
            </a:endParaRPr>
          </a:p>
          <a:p>
            <a:pPr marL="450914" indent="-450914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0955AD"/>
              </a:buClr>
              <a:buFont typeface="Wingdings,Sans-Serif" pitchFamily="2" charset="2"/>
              <a:buChar char="§"/>
            </a:pPr>
            <a:endParaRPr lang="en-GB" sz="2800" dirty="0">
              <a:solidFill>
                <a:srgbClr val="005EB8"/>
              </a:solidFill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8904127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C731D2D3-2350-1CC5-9FE6-1944F7B54A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2">
            <a:extLst>
              <a:ext uri="{FF2B5EF4-FFF2-40B4-BE49-F238E27FC236}">
                <a16:creationId xmlns:a16="http://schemas.microsoft.com/office/drawing/2014/main" xmlns="" id="{9DE2F7E2-5811-D4C3-942E-2C9653DB3C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509" y="1452194"/>
            <a:ext cx="10114837" cy="946939"/>
          </a:xfrm>
        </p:spPr>
        <p:txBody>
          <a:bodyPr anchor="t" anchorCtr="0"/>
          <a:lstStyle/>
          <a:p>
            <a:pPr algn="l"/>
            <a:r>
              <a:rPr lang="en-GB" sz="4000" b="1" dirty="0">
                <a:solidFill>
                  <a:srgbClr val="005EB8"/>
                </a:solidFill>
              </a:rPr>
              <a:t>Secondment Policy (cont.)</a:t>
            </a:r>
            <a:endParaRPr lang="en-GB" sz="3682" b="1" dirty="0">
              <a:solidFill>
                <a:srgbClr val="0955A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BB328351-9898-7227-E5F8-9F697B94C23D}"/>
              </a:ext>
            </a:extLst>
          </p:cNvPr>
          <p:cNvSpPr txBox="1"/>
          <p:nvPr/>
        </p:nvSpPr>
        <p:spPr>
          <a:xfrm>
            <a:off x="304510" y="2590165"/>
            <a:ext cx="11138189" cy="8667352"/>
          </a:xfrm>
          <a:prstGeom prst="rect">
            <a:avLst/>
          </a:prstGeom>
          <a:noFill/>
        </p:spPr>
        <p:txBody>
          <a:bodyPr wrap="square" lIns="120248" tIns="60124" rIns="120248" bIns="60124" rtlCol="0" anchor="t">
            <a:spAutoFit/>
          </a:bodyPr>
          <a:lstStyle/>
          <a:p>
            <a:pPr marL="342900" lvl="0" indent="-342900"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5EB8"/>
                </a:solidFill>
              </a:rPr>
              <a:t>Appraisal &amp; PDP must be maintained during secondment and documented in the agreement.</a:t>
            </a:r>
          </a:p>
          <a:p>
            <a:pPr marL="342900" lvl="0" indent="-342900"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5EB8"/>
                </a:solidFill>
              </a:rPr>
              <a:t>Professional Registration must be retained if required for the substantive post.</a:t>
            </a:r>
          </a:p>
          <a:p>
            <a:pPr marL="342900" lvl="0" indent="-342900"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5EB8"/>
                </a:solidFill>
              </a:rPr>
              <a:t>Secondees affected by changes to their substantive post are entitled to consultation and redeployment support.</a:t>
            </a:r>
          </a:p>
          <a:p>
            <a:pPr marL="342900" lvl="0" indent="-342900"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5EB8"/>
                </a:solidFill>
              </a:rPr>
              <a:t>Discussions should occur 4 months before the end date of the secondment if not returning to the original post.</a:t>
            </a:r>
          </a:p>
          <a:p>
            <a:pPr marL="342900" lvl="0" indent="-342900"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5EB8"/>
                </a:solidFill>
              </a:rPr>
              <a:t>Extensions require mutual agreement; early termination must follow the agreement terms and involve both managers.</a:t>
            </a:r>
          </a:p>
          <a:p>
            <a:pPr marL="800100" lvl="1" indent="-342900">
              <a:lnSpc>
                <a:spcPct val="90000"/>
              </a:lnSpc>
              <a:spcBef>
                <a:spcPts val="1000"/>
              </a:spcBef>
              <a:spcAft>
                <a:spcPts val="1000"/>
              </a:spcAft>
              <a:buClr>
                <a:srgbClr val="0955AD"/>
              </a:buClr>
              <a:buFont typeface="Arial" panose="020B0604020202020204" pitchFamily="34" charset="0"/>
              <a:buChar char="•"/>
            </a:pPr>
            <a:endParaRPr lang="en-GB" sz="2400" b="1" i="1" dirty="0">
              <a:solidFill>
                <a:srgbClr val="005EB8"/>
              </a:solidFill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450914" indent="-450914">
              <a:lnSpc>
                <a:spcPct val="90000"/>
              </a:lnSpc>
              <a:spcBef>
                <a:spcPts val="1000"/>
              </a:spcBef>
              <a:spcAft>
                <a:spcPts val="1000"/>
              </a:spcAft>
              <a:buClr>
                <a:srgbClr val="0955AD"/>
              </a:buClr>
              <a:buFont typeface="Wingdings,Sans-Serif" pitchFamily="2" charset="2"/>
              <a:buChar char="§"/>
            </a:pPr>
            <a:endParaRPr lang="en-GB" sz="2400" b="1" i="1" dirty="0">
              <a:solidFill>
                <a:srgbClr val="005EB8"/>
              </a:solidFill>
              <a:effectLst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endParaRPr lang="en-GB" sz="2400" dirty="0">
              <a:solidFill>
                <a:srgbClr val="005EB8"/>
              </a:solidFill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>
              <a:spcBef>
                <a:spcPts val="1000"/>
              </a:spcBef>
              <a:spcAft>
                <a:spcPts val="1000"/>
              </a:spcAft>
              <a:buFont typeface="Symbol" panose="05050102010706020507" pitchFamily="18" charset="2"/>
              <a:buChar char=""/>
            </a:pPr>
            <a:endParaRPr lang="en-GB" sz="2400" dirty="0">
              <a:solidFill>
                <a:srgbClr val="005EB8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0914" indent="-450914">
              <a:lnSpc>
                <a:spcPct val="90000"/>
              </a:lnSpc>
              <a:spcBef>
                <a:spcPts val="1000"/>
              </a:spcBef>
              <a:spcAft>
                <a:spcPts val="1000"/>
              </a:spcAft>
              <a:buClr>
                <a:srgbClr val="0955AD"/>
              </a:buClr>
              <a:buFont typeface="Wingdings,Sans-Serif" pitchFamily="2" charset="2"/>
              <a:buChar char="§"/>
            </a:pPr>
            <a:endParaRPr lang="en-GB" sz="2400" dirty="0">
              <a:solidFill>
                <a:srgbClr val="005EB8"/>
              </a:solidFill>
            </a:endParaRPr>
          </a:p>
          <a:p>
            <a:pPr marL="342900" indent="-342900">
              <a:lnSpc>
                <a:spcPct val="90000"/>
              </a:lnSpc>
              <a:spcBef>
                <a:spcPts val="1000"/>
              </a:spcBef>
              <a:spcAft>
                <a:spcPts val="1000"/>
              </a:spcAft>
              <a:buClr>
                <a:srgbClr val="0955AD"/>
              </a:buClr>
              <a:buFont typeface="Arial" panose="020B0604020202020204" pitchFamily="34" charset="0"/>
              <a:buChar char="•"/>
            </a:pPr>
            <a:endParaRPr lang="en-GB" sz="2400" dirty="0">
              <a:solidFill>
                <a:srgbClr val="005EB8"/>
              </a:solidFill>
              <a:cs typeface="Arial"/>
            </a:endParaRPr>
          </a:p>
          <a:p>
            <a:pPr marL="450914" indent="-450914">
              <a:lnSpc>
                <a:spcPct val="90000"/>
              </a:lnSpc>
              <a:spcBef>
                <a:spcPts val="1000"/>
              </a:spcBef>
              <a:spcAft>
                <a:spcPts val="1000"/>
              </a:spcAft>
              <a:buClr>
                <a:srgbClr val="0955AD"/>
              </a:buClr>
              <a:buFont typeface="Wingdings,Sans-Serif" pitchFamily="2" charset="2"/>
              <a:buChar char="§"/>
            </a:pPr>
            <a:endParaRPr lang="en-GB" sz="2400" dirty="0">
              <a:solidFill>
                <a:srgbClr val="005EB8"/>
              </a:solidFill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152510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2">
            <a:extLst>
              <a:ext uri="{FF2B5EF4-FFF2-40B4-BE49-F238E27FC236}">
                <a16:creationId xmlns:a16="http://schemas.microsoft.com/office/drawing/2014/main" xmlns="" id="{E7C2555C-AD80-3940-8601-D2F31BA622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510" y="1488289"/>
            <a:ext cx="8013990" cy="946939"/>
          </a:xfrm>
        </p:spPr>
        <p:txBody>
          <a:bodyPr anchor="t" anchorCtr="0"/>
          <a:lstStyle/>
          <a:p>
            <a:pPr algn="l"/>
            <a:r>
              <a:rPr lang="en-GB" sz="4000" b="1" dirty="0">
                <a:solidFill>
                  <a:srgbClr val="005EB8"/>
                </a:solidFill>
                <a:cs typeface="Arial"/>
              </a:rPr>
              <a:t>Redeployment Policy</a:t>
            </a:r>
            <a:endParaRPr lang="en-GB" sz="3682" b="1" dirty="0">
              <a:solidFill>
                <a:srgbClr val="0955A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16A75BAD-044B-42A1-B8A1-D9A78CCDB2C2}"/>
              </a:ext>
            </a:extLst>
          </p:cNvPr>
          <p:cNvSpPr txBox="1"/>
          <p:nvPr/>
        </p:nvSpPr>
        <p:spPr>
          <a:xfrm>
            <a:off x="304510" y="2435228"/>
            <a:ext cx="11138189" cy="10401159"/>
          </a:xfrm>
          <a:prstGeom prst="rect">
            <a:avLst/>
          </a:prstGeom>
          <a:noFill/>
        </p:spPr>
        <p:txBody>
          <a:bodyPr wrap="square" lIns="120248" tIns="60124" rIns="120248" bIns="60124" rtlCol="0" anchor="t">
            <a:spAutoFit/>
          </a:bodyPr>
          <a:lstStyle/>
          <a:p>
            <a:pPr marL="285750" lvl="0" indent="-285750"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5EB8"/>
                </a:solidFill>
              </a:rPr>
              <a:t>The policy applies to all displaced employees or those unable to continue in their current role (excluding bank, agency, and sessional workers).</a:t>
            </a:r>
          </a:p>
          <a:p>
            <a:pPr marL="285750" lvl="0" indent="-285750"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5EB8"/>
                </a:solidFill>
              </a:rPr>
              <a:t>Reasons for redeployment includes organisational change, capability issues (e.g. health or performance), and end of fixed-term contracts.</a:t>
            </a:r>
          </a:p>
          <a:p>
            <a:pPr marL="285750" lvl="0" indent="-285750"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5EB8"/>
                </a:solidFill>
              </a:rPr>
              <a:t>The access period to redeployment is typically up to 3 months, with possible extensions for reasonable adjustments or organisational change.</a:t>
            </a:r>
          </a:p>
          <a:p>
            <a:pPr marL="285750" lvl="0" indent="-285750"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5EB8"/>
                </a:solidFill>
              </a:rPr>
              <a:t>The matching process is based on essential criteria, skills, and experience. Priority is given to employees based on factors such as maternity leave, disability, redundancy, and organisational change.</a:t>
            </a:r>
          </a:p>
          <a:p>
            <a:pPr marL="285750" lvl="0" indent="-285750"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5EB8"/>
                </a:solidFill>
              </a:rPr>
              <a:t>Trial Periods: A standard 4-week trial applies, with extensions possible for training or reasonable adjustments.</a:t>
            </a:r>
          </a:p>
          <a:p>
            <a:pPr>
              <a:spcBef>
                <a:spcPts val="1000"/>
              </a:spcBef>
              <a:spcAft>
                <a:spcPts val="1000"/>
              </a:spcAft>
            </a:pPr>
            <a:r>
              <a:rPr lang="en-GB" sz="2400" dirty="0">
                <a:solidFill>
                  <a:srgbClr val="005EB8"/>
                </a:solidFill>
              </a:rPr>
              <a:t/>
            </a:r>
            <a:br>
              <a:rPr lang="en-GB" sz="2400" dirty="0">
                <a:solidFill>
                  <a:srgbClr val="005EB8"/>
                </a:solidFill>
              </a:rPr>
            </a:br>
            <a:endParaRPr lang="en-GB" sz="2400" dirty="0">
              <a:solidFill>
                <a:srgbClr val="005EB8"/>
              </a:solidFill>
            </a:endParaRPr>
          </a:p>
          <a:p>
            <a:pPr marL="800100" lvl="1" indent="-342900">
              <a:lnSpc>
                <a:spcPct val="90000"/>
              </a:lnSpc>
              <a:spcBef>
                <a:spcPts val="1000"/>
              </a:spcBef>
              <a:spcAft>
                <a:spcPts val="1000"/>
              </a:spcAft>
              <a:buClr>
                <a:srgbClr val="0955AD"/>
              </a:buClr>
              <a:buFont typeface="Arial" panose="020B0604020202020204" pitchFamily="34" charset="0"/>
              <a:buChar char="•"/>
            </a:pPr>
            <a:endParaRPr lang="en-GB" sz="2400" b="1" i="1" dirty="0">
              <a:solidFill>
                <a:srgbClr val="005EB8"/>
              </a:solidFill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450914" indent="-450914">
              <a:lnSpc>
                <a:spcPct val="90000"/>
              </a:lnSpc>
              <a:spcBef>
                <a:spcPts val="1000"/>
              </a:spcBef>
              <a:spcAft>
                <a:spcPts val="1000"/>
              </a:spcAft>
              <a:buClr>
                <a:srgbClr val="0955AD"/>
              </a:buClr>
              <a:buFont typeface="Wingdings,Sans-Serif" pitchFamily="2" charset="2"/>
              <a:buChar char="§"/>
            </a:pPr>
            <a:endParaRPr lang="en-GB" sz="2400" b="1" i="1" dirty="0">
              <a:solidFill>
                <a:srgbClr val="005EB8"/>
              </a:solidFill>
              <a:effectLst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endParaRPr lang="en-GB" sz="2400" dirty="0">
              <a:solidFill>
                <a:srgbClr val="005EB8"/>
              </a:solidFill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>
              <a:spcBef>
                <a:spcPts val="1000"/>
              </a:spcBef>
              <a:spcAft>
                <a:spcPts val="1000"/>
              </a:spcAft>
              <a:buFont typeface="Symbol" panose="05050102010706020507" pitchFamily="18" charset="2"/>
              <a:buChar char=""/>
            </a:pPr>
            <a:endParaRPr lang="en-GB" sz="2400" dirty="0">
              <a:solidFill>
                <a:srgbClr val="005EB8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0914" indent="-450914">
              <a:lnSpc>
                <a:spcPct val="90000"/>
              </a:lnSpc>
              <a:spcBef>
                <a:spcPts val="1000"/>
              </a:spcBef>
              <a:spcAft>
                <a:spcPts val="1000"/>
              </a:spcAft>
              <a:buClr>
                <a:srgbClr val="0955AD"/>
              </a:buClr>
              <a:buFont typeface="Wingdings,Sans-Serif" pitchFamily="2" charset="2"/>
              <a:buChar char="§"/>
            </a:pPr>
            <a:endParaRPr lang="en-GB" sz="2400" dirty="0">
              <a:solidFill>
                <a:srgbClr val="005EB8"/>
              </a:solidFill>
            </a:endParaRPr>
          </a:p>
          <a:p>
            <a:pPr marL="342900" indent="-342900">
              <a:lnSpc>
                <a:spcPct val="90000"/>
              </a:lnSpc>
              <a:spcBef>
                <a:spcPts val="1000"/>
              </a:spcBef>
              <a:spcAft>
                <a:spcPts val="1000"/>
              </a:spcAft>
              <a:buClr>
                <a:srgbClr val="0955AD"/>
              </a:buClr>
              <a:buFont typeface="Arial" panose="020B0604020202020204" pitchFamily="34" charset="0"/>
              <a:buChar char="•"/>
            </a:pPr>
            <a:endParaRPr lang="en-GB" sz="2400" dirty="0">
              <a:solidFill>
                <a:srgbClr val="005EB8"/>
              </a:solidFill>
              <a:cs typeface="Arial"/>
            </a:endParaRPr>
          </a:p>
          <a:p>
            <a:pPr marL="450914" indent="-450914">
              <a:lnSpc>
                <a:spcPct val="90000"/>
              </a:lnSpc>
              <a:spcBef>
                <a:spcPts val="1000"/>
              </a:spcBef>
              <a:spcAft>
                <a:spcPts val="1000"/>
              </a:spcAft>
              <a:buClr>
                <a:srgbClr val="0955AD"/>
              </a:buClr>
              <a:buFont typeface="Wingdings,Sans-Serif" pitchFamily="2" charset="2"/>
              <a:buChar char="§"/>
            </a:pPr>
            <a:endParaRPr lang="en-GB" sz="2400" dirty="0">
              <a:solidFill>
                <a:srgbClr val="005EB8"/>
              </a:solidFill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1503250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2C0F4FE5-420D-9FBA-EA69-868C15C7EF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2">
            <a:extLst>
              <a:ext uri="{FF2B5EF4-FFF2-40B4-BE49-F238E27FC236}">
                <a16:creationId xmlns:a16="http://schemas.microsoft.com/office/drawing/2014/main" xmlns="" id="{0CAD73CC-C8BA-A9FB-D9D9-2BD8AB1EFA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510" y="1488289"/>
            <a:ext cx="8013990" cy="946939"/>
          </a:xfrm>
        </p:spPr>
        <p:txBody>
          <a:bodyPr anchor="t" anchorCtr="0"/>
          <a:lstStyle/>
          <a:p>
            <a:pPr algn="l"/>
            <a:r>
              <a:rPr lang="en-GB" sz="4000" b="1" dirty="0">
                <a:solidFill>
                  <a:srgbClr val="005EB8"/>
                </a:solidFill>
                <a:cs typeface="Arial"/>
              </a:rPr>
              <a:t>Redeployment Policy (cont.)</a:t>
            </a:r>
            <a:endParaRPr lang="en-GB" sz="3682" b="1" dirty="0">
              <a:solidFill>
                <a:srgbClr val="0955A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9A39588C-7D61-E759-2976-D4500E5879F3}"/>
              </a:ext>
            </a:extLst>
          </p:cNvPr>
          <p:cNvSpPr txBox="1"/>
          <p:nvPr/>
        </p:nvSpPr>
        <p:spPr>
          <a:xfrm>
            <a:off x="304510" y="2435228"/>
            <a:ext cx="11138189" cy="3069922"/>
          </a:xfrm>
          <a:prstGeom prst="rect">
            <a:avLst/>
          </a:prstGeom>
          <a:noFill/>
        </p:spPr>
        <p:txBody>
          <a:bodyPr wrap="square" lIns="120248" tIns="60124" rIns="120248" bIns="60124" rtlCol="0" anchor="t">
            <a:spAutoFit/>
          </a:bodyPr>
          <a:lstStyle/>
          <a:p>
            <a:pPr marL="285750" lvl="0" indent="-285750"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5EB8"/>
                </a:solidFill>
              </a:rPr>
              <a:t>Fixed-Term Matches: Permanent employees retain their status when matched to temporary posts.</a:t>
            </a:r>
          </a:p>
          <a:p>
            <a:pPr marL="285750" lvl="0" indent="-285750"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5EB8"/>
                </a:solidFill>
              </a:rPr>
              <a:t>Declining suitable roles or failing to engage may lead to employment termination.</a:t>
            </a:r>
          </a:p>
          <a:p>
            <a:pPr marL="285750" lvl="0" indent="-285750"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5EB8"/>
                </a:solidFill>
              </a:rPr>
              <a:t>Any disagreements can be raised under the Grievance Policy.</a:t>
            </a:r>
          </a:p>
          <a:p>
            <a:pPr marL="450914" indent="-450914">
              <a:lnSpc>
                <a:spcPct val="90000"/>
              </a:lnSpc>
              <a:spcBef>
                <a:spcPts val="1000"/>
              </a:spcBef>
              <a:spcAft>
                <a:spcPts val="1000"/>
              </a:spcAft>
              <a:buClr>
                <a:srgbClr val="0955AD"/>
              </a:buClr>
              <a:buFont typeface="Wingdings,Sans-Serif" pitchFamily="2" charset="2"/>
              <a:buChar char="§"/>
            </a:pPr>
            <a:endParaRPr lang="en-GB" sz="2400" dirty="0">
              <a:solidFill>
                <a:srgbClr val="005EB8"/>
              </a:solidFill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105261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2">
            <a:extLst>
              <a:ext uri="{FF2B5EF4-FFF2-40B4-BE49-F238E27FC236}">
                <a16:creationId xmlns:a16="http://schemas.microsoft.com/office/drawing/2014/main" xmlns="" id="{E7C2555C-AD80-3940-8601-D2F31BA622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510" y="1452194"/>
            <a:ext cx="8013990" cy="946939"/>
          </a:xfrm>
        </p:spPr>
        <p:txBody>
          <a:bodyPr anchor="t" anchorCtr="0"/>
          <a:lstStyle/>
          <a:p>
            <a:pPr algn="l"/>
            <a:r>
              <a:rPr lang="en-GB" sz="3682" b="1" dirty="0">
                <a:solidFill>
                  <a:srgbClr val="0955A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Racism Guide - NEW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16A75BAD-044B-42A1-B8A1-D9A78CCDB2C2}"/>
              </a:ext>
            </a:extLst>
          </p:cNvPr>
          <p:cNvSpPr txBox="1"/>
          <p:nvPr/>
        </p:nvSpPr>
        <p:spPr>
          <a:xfrm>
            <a:off x="304510" y="2590165"/>
            <a:ext cx="11138189" cy="8667352"/>
          </a:xfrm>
          <a:prstGeom prst="rect">
            <a:avLst/>
          </a:prstGeom>
          <a:noFill/>
        </p:spPr>
        <p:txBody>
          <a:bodyPr wrap="square" lIns="120248" tIns="60124" rIns="120248" bIns="60124" rtlCol="0" anchor="t">
            <a:spAutoFit/>
          </a:bodyPr>
          <a:lstStyle/>
          <a:p>
            <a:pPr marL="342900" lvl="0" indent="-342900"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5EB8"/>
                </a:solidFill>
              </a:rPr>
              <a:t>Racism includes discrimination, harassment, victimisation, and microaggressions based on race, ethnicity, or nationality.</a:t>
            </a:r>
          </a:p>
          <a:p>
            <a:pPr marL="342900" lvl="0" indent="-342900"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5EB8"/>
                </a:solidFill>
              </a:rPr>
              <a:t>It can happen in or outside the workplace, including online or via third parties.</a:t>
            </a:r>
          </a:p>
          <a:p>
            <a:pPr marL="342900" lvl="0" indent="-342900"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5EB8"/>
                </a:solidFill>
              </a:rPr>
              <a:t>Managers should be alert to signs such as changes in performance, attendance, behaviour, or physical wellbeing.</a:t>
            </a:r>
          </a:p>
          <a:p>
            <a:pPr marL="342900" lvl="0" indent="-342900"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5EB8"/>
                </a:solidFill>
              </a:rPr>
              <a:t>If you suspect someone is affected, start a respectful conversation and listen without judgement.</a:t>
            </a:r>
          </a:p>
          <a:p>
            <a:pPr marL="342900" lvl="0" indent="-342900"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5EB8"/>
                </a:solidFill>
              </a:rPr>
              <a:t>Managers must act under </a:t>
            </a:r>
            <a:r>
              <a:rPr lang="en-GB" sz="2400" dirty="0" err="1">
                <a:solidFill>
                  <a:srgbClr val="005EB8"/>
                </a:solidFill>
              </a:rPr>
              <a:t>NHSScotland</a:t>
            </a:r>
            <a:r>
              <a:rPr lang="en-GB" sz="2400" dirty="0">
                <a:solidFill>
                  <a:srgbClr val="005EB8"/>
                </a:solidFill>
              </a:rPr>
              <a:t> policies and promote a safe, inclusive culture.</a:t>
            </a:r>
          </a:p>
          <a:p>
            <a:pPr marL="800100" lvl="1" indent="-342900">
              <a:lnSpc>
                <a:spcPct val="90000"/>
              </a:lnSpc>
              <a:spcBef>
                <a:spcPts val="1000"/>
              </a:spcBef>
              <a:spcAft>
                <a:spcPts val="1000"/>
              </a:spcAft>
              <a:buClr>
                <a:srgbClr val="0955AD"/>
              </a:buClr>
              <a:buFont typeface="Arial" panose="020B0604020202020204" pitchFamily="34" charset="0"/>
              <a:buChar char="•"/>
            </a:pPr>
            <a:endParaRPr lang="en-GB" sz="2400" b="1" i="1" dirty="0">
              <a:solidFill>
                <a:srgbClr val="005EB8"/>
              </a:solidFill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450914" indent="-450914">
              <a:lnSpc>
                <a:spcPct val="90000"/>
              </a:lnSpc>
              <a:spcBef>
                <a:spcPts val="1000"/>
              </a:spcBef>
              <a:spcAft>
                <a:spcPts val="1000"/>
              </a:spcAft>
              <a:buClr>
                <a:srgbClr val="0955AD"/>
              </a:buClr>
              <a:buFont typeface="Wingdings,Sans-Serif" pitchFamily="2" charset="2"/>
              <a:buChar char="§"/>
            </a:pPr>
            <a:endParaRPr lang="en-GB" sz="2400" b="1" i="1" dirty="0">
              <a:solidFill>
                <a:srgbClr val="005EB8"/>
              </a:solidFill>
              <a:effectLst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endParaRPr lang="en-GB" sz="2400" dirty="0">
              <a:solidFill>
                <a:srgbClr val="005EB8"/>
              </a:solidFill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>
              <a:spcBef>
                <a:spcPts val="1000"/>
              </a:spcBef>
              <a:spcAft>
                <a:spcPts val="1000"/>
              </a:spcAft>
              <a:buFont typeface="Symbol" panose="05050102010706020507" pitchFamily="18" charset="2"/>
              <a:buChar char=""/>
            </a:pPr>
            <a:endParaRPr lang="en-GB" sz="2400" dirty="0">
              <a:solidFill>
                <a:srgbClr val="005EB8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0914" indent="-450914">
              <a:lnSpc>
                <a:spcPct val="90000"/>
              </a:lnSpc>
              <a:spcBef>
                <a:spcPts val="1000"/>
              </a:spcBef>
              <a:spcAft>
                <a:spcPts val="1000"/>
              </a:spcAft>
              <a:buClr>
                <a:srgbClr val="0955AD"/>
              </a:buClr>
              <a:buFont typeface="Wingdings,Sans-Serif" pitchFamily="2" charset="2"/>
              <a:buChar char="§"/>
            </a:pPr>
            <a:endParaRPr lang="en-GB" sz="2400" dirty="0">
              <a:solidFill>
                <a:srgbClr val="005EB8"/>
              </a:solidFill>
            </a:endParaRPr>
          </a:p>
          <a:p>
            <a:pPr marL="342900" indent="-342900">
              <a:lnSpc>
                <a:spcPct val="90000"/>
              </a:lnSpc>
              <a:spcBef>
                <a:spcPts val="1000"/>
              </a:spcBef>
              <a:spcAft>
                <a:spcPts val="1000"/>
              </a:spcAft>
              <a:buClr>
                <a:srgbClr val="0955AD"/>
              </a:buClr>
              <a:buFont typeface="Arial" panose="020B0604020202020204" pitchFamily="34" charset="0"/>
              <a:buChar char="•"/>
            </a:pPr>
            <a:endParaRPr lang="en-GB" sz="2400" dirty="0">
              <a:solidFill>
                <a:srgbClr val="005EB8"/>
              </a:solidFill>
              <a:cs typeface="Arial"/>
            </a:endParaRPr>
          </a:p>
          <a:p>
            <a:pPr marL="450914" indent="-450914">
              <a:lnSpc>
                <a:spcPct val="90000"/>
              </a:lnSpc>
              <a:spcBef>
                <a:spcPts val="1000"/>
              </a:spcBef>
              <a:spcAft>
                <a:spcPts val="1000"/>
              </a:spcAft>
              <a:buClr>
                <a:srgbClr val="0955AD"/>
              </a:buClr>
              <a:buFont typeface="Wingdings,Sans-Serif" pitchFamily="2" charset="2"/>
              <a:buChar char="§"/>
            </a:pPr>
            <a:endParaRPr lang="en-GB" sz="2400" dirty="0">
              <a:solidFill>
                <a:srgbClr val="005EB8"/>
              </a:solidFill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8408662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2">
            <a:extLst>
              <a:ext uri="{FF2B5EF4-FFF2-40B4-BE49-F238E27FC236}">
                <a16:creationId xmlns:a16="http://schemas.microsoft.com/office/drawing/2014/main" xmlns="" id="{E7C2555C-AD80-3940-8601-D2F31BA622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510" y="1452194"/>
            <a:ext cx="9917176" cy="946939"/>
          </a:xfrm>
        </p:spPr>
        <p:txBody>
          <a:bodyPr anchor="t" anchorCtr="0"/>
          <a:lstStyle/>
          <a:p>
            <a:pPr algn="l"/>
            <a:r>
              <a:rPr lang="en-GB" sz="4000" b="1" dirty="0">
                <a:solidFill>
                  <a:srgbClr val="005EB8"/>
                </a:solidFill>
              </a:rPr>
              <a:t>Reasonable Adjustments Guide - NEW</a:t>
            </a:r>
            <a:endParaRPr lang="en-GB" sz="3682" b="1" dirty="0">
              <a:solidFill>
                <a:srgbClr val="0955A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16A75BAD-044B-42A1-B8A1-D9A78CCDB2C2}"/>
              </a:ext>
            </a:extLst>
          </p:cNvPr>
          <p:cNvSpPr txBox="1"/>
          <p:nvPr/>
        </p:nvSpPr>
        <p:spPr>
          <a:xfrm>
            <a:off x="304510" y="2590165"/>
            <a:ext cx="11138189" cy="9036683"/>
          </a:xfrm>
          <a:prstGeom prst="rect">
            <a:avLst/>
          </a:prstGeom>
          <a:noFill/>
        </p:spPr>
        <p:txBody>
          <a:bodyPr wrap="square" lIns="120248" tIns="60124" rIns="120248" bIns="60124" rtlCol="0" anchor="t">
            <a:spAutoFit/>
          </a:bodyPr>
          <a:lstStyle/>
          <a:p>
            <a:pPr marL="285750" lvl="0" indent="-285750"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5EB8"/>
                </a:solidFill>
              </a:rPr>
              <a:t>Adjustments are changes that help disabled individuals overcome disadvantages at work or during recruitment.</a:t>
            </a:r>
          </a:p>
          <a:p>
            <a:pPr marL="285750" lvl="0" indent="-285750"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5EB8"/>
                </a:solidFill>
              </a:rPr>
              <a:t>Examples include adapted equipment, flexible working patterns, or support services like BSL interpreters.</a:t>
            </a:r>
          </a:p>
          <a:p>
            <a:pPr marL="285750" lvl="0" indent="-285750"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5EB8"/>
                </a:solidFill>
              </a:rPr>
              <a:t>Managers must respond promptly and respectfully to adjustment requests, and involve occupational health or other services if needed.</a:t>
            </a:r>
          </a:p>
          <a:p>
            <a:pPr marL="285750" lvl="0" indent="-285750"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5EB8"/>
                </a:solidFill>
              </a:rPr>
              <a:t>Adjustments should be reviewed regularly and updated if circumstances change.</a:t>
            </a:r>
          </a:p>
          <a:p>
            <a:pPr marL="285750" lvl="0" indent="-285750"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5EB8"/>
                </a:solidFill>
              </a:rPr>
              <a:t>If adjustments can’t be made, alternatives or redeployment should be explored.</a:t>
            </a:r>
          </a:p>
          <a:p>
            <a:pPr marL="800100" lvl="1" indent="-342900">
              <a:lnSpc>
                <a:spcPct val="90000"/>
              </a:lnSpc>
              <a:spcBef>
                <a:spcPts val="1000"/>
              </a:spcBef>
              <a:spcAft>
                <a:spcPts val="1000"/>
              </a:spcAft>
              <a:buClr>
                <a:srgbClr val="0955AD"/>
              </a:buClr>
              <a:buFont typeface="Arial" panose="020B0604020202020204" pitchFamily="34" charset="0"/>
              <a:buChar char="•"/>
            </a:pPr>
            <a:endParaRPr lang="en-GB" sz="2400" b="1" i="1" dirty="0">
              <a:solidFill>
                <a:srgbClr val="005EB8"/>
              </a:solidFill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450914" indent="-450914">
              <a:lnSpc>
                <a:spcPct val="90000"/>
              </a:lnSpc>
              <a:spcBef>
                <a:spcPts val="1000"/>
              </a:spcBef>
              <a:spcAft>
                <a:spcPts val="1000"/>
              </a:spcAft>
              <a:buClr>
                <a:srgbClr val="0955AD"/>
              </a:buClr>
              <a:buFont typeface="Wingdings,Sans-Serif" pitchFamily="2" charset="2"/>
              <a:buChar char="§"/>
            </a:pPr>
            <a:endParaRPr lang="en-GB" sz="2400" b="1" i="1" dirty="0">
              <a:solidFill>
                <a:srgbClr val="005EB8"/>
              </a:solidFill>
              <a:effectLst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endParaRPr lang="en-GB" sz="2400" dirty="0">
              <a:solidFill>
                <a:srgbClr val="005EB8"/>
              </a:solidFill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>
              <a:spcBef>
                <a:spcPts val="1000"/>
              </a:spcBef>
              <a:spcAft>
                <a:spcPts val="1000"/>
              </a:spcAft>
              <a:buFont typeface="Symbol" panose="05050102010706020507" pitchFamily="18" charset="2"/>
              <a:buChar char=""/>
            </a:pPr>
            <a:endParaRPr lang="en-GB" sz="2400" dirty="0">
              <a:solidFill>
                <a:srgbClr val="005EB8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0914" indent="-450914">
              <a:lnSpc>
                <a:spcPct val="90000"/>
              </a:lnSpc>
              <a:spcBef>
                <a:spcPts val="1000"/>
              </a:spcBef>
              <a:spcAft>
                <a:spcPts val="1000"/>
              </a:spcAft>
              <a:buClr>
                <a:srgbClr val="0955AD"/>
              </a:buClr>
              <a:buFont typeface="Wingdings,Sans-Serif" pitchFamily="2" charset="2"/>
              <a:buChar char="§"/>
            </a:pPr>
            <a:endParaRPr lang="en-GB" sz="2400" dirty="0">
              <a:solidFill>
                <a:srgbClr val="005EB8"/>
              </a:solidFill>
            </a:endParaRPr>
          </a:p>
          <a:p>
            <a:pPr marL="342900" indent="-342900">
              <a:lnSpc>
                <a:spcPct val="90000"/>
              </a:lnSpc>
              <a:spcBef>
                <a:spcPts val="1000"/>
              </a:spcBef>
              <a:spcAft>
                <a:spcPts val="1000"/>
              </a:spcAft>
              <a:buClr>
                <a:srgbClr val="0955AD"/>
              </a:buClr>
              <a:buFont typeface="Arial" panose="020B0604020202020204" pitchFamily="34" charset="0"/>
              <a:buChar char="•"/>
            </a:pPr>
            <a:endParaRPr lang="en-GB" sz="2400" dirty="0">
              <a:solidFill>
                <a:srgbClr val="005EB8"/>
              </a:solidFill>
              <a:cs typeface="Arial"/>
            </a:endParaRPr>
          </a:p>
          <a:p>
            <a:pPr marL="450914" indent="-450914">
              <a:lnSpc>
                <a:spcPct val="90000"/>
              </a:lnSpc>
              <a:spcBef>
                <a:spcPts val="1000"/>
              </a:spcBef>
              <a:spcAft>
                <a:spcPts val="1000"/>
              </a:spcAft>
              <a:buClr>
                <a:srgbClr val="0955AD"/>
              </a:buClr>
              <a:buFont typeface="Wingdings,Sans-Serif" pitchFamily="2" charset="2"/>
              <a:buChar char="§"/>
            </a:pPr>
            <a:endParaRPr lang="en-GB" sz="2400" dirty="0">
              <a:solidFill>
                <a:srgbClr val="005EB8"/>
              </a:solidFill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7991634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2">
            <a:extLst>
              <a:ext uri="{FF2B5EF4-FFF2-40B4-BE49-F238E27FC236}">
                <a16:creationId xmlns:a16="http://schemas.microsoft.com/office/drawing/2014/main" xmlns="" id="{E7C2555C-AD80-3940-8601-D2F31BA622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510" y="1452194"/>
            <a:ext cx="10776574" cy="946939"/>
          </a:xfrm>
        </p:spPr>
        <p:txBody>
          <a:bodyPr anchor="t" anchorCtr="0"/>
          <a:lstStyle/>
          <a:p>
            <a:pPr algn="l"/>
            <a:r>
              <a:rPr lang="en-GB" sz="3682" b="1" dirty="0">
                <a:solidFill>
                  <a:srgbClr val="0955A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Sexual </a:t>
            </a:r>
            <a:r>
              <a:rPr lang="en-GB" sz="3682" b="1" dirty="0" err="1">
                <a:solidFill>
                  <a:srgbClr val="0955A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Harrassment</a:t>
            </a:r>
            <a:r>
              <a:rPr lang="en-GB" sz="3682" b="1" dirty="0">
                <a:solidFill>
                  <a:srgbClr val="0955A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Guide - NEW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16A75BAD-044B-42A1-B8A1-D9A78CCDB2C2}"/>
              </a:ext>
            </a:extLst>
          </p:cNvPr>
          <p:cNvSpPr txBox="1"/>
          <p:nvPr/>
        </p:nvSpPr>
        <p:spPr>
          <a:xfrm>
            <a:off x="304510" y="2399133"/>
            <a:ext cx="11138189" cy="7672207"/>
          </a:xfrm>
          <a:prstGeom prst="rect">
            <a:avLst/>
          </a:prstGeom>
          <a:noFill/>
        </p:spPr>
        <p:txBody>
          <a:bodyPr wrap="square" lIns="120248" tIns="60124" rIns="120248" bIns="60124" rtlCol="0" anchor="t">
            <a:spAutoFit/>
          </a:bodyPr>
          <a:lstStyle/>
          <a:p>
            <a:pPr marL="285750" lvl="0" indent="-285750"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5EB8"/>
                </a:solidFill>
              </a:rPr>
              <a:t>Sexual harassment includes unwanted sexual behaviour that violates dignity or creates a hostile environment.</a:t>
            </a:r>
          </a:p>
          <a:p>
            <a:pPr marL="285750" lvl="0" indent="-285750"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5EB8"/>
                </a:solidFill>
              </a:rPr>
              <a:t>It can happen in person, online, or outside work hours—including from patients or third parties.</a:t>
            </a:r>
          </a:p>
          <a:p>
            <a:pPr marL="285750" lvl="0" indent="-285750"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5EB8"/>
                </a:solidFill>
              </a:rPr>
              <a:t>Examples include sexual comments, gestures, unwanted contact, intrusive questions, and inappropriate messages.</a:t>
            </a:r>
          </a:p>
          <a:p>
            <a:pPr marL="285750" lvl="0" indent="-285750"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5EB8"/>
                </a:solidFill>
              </a:rPr>
              <a:t>A single incident can be enough to constitute harassment.</a:t>
            </a:r>
          </a:p>
          <a:p>
            <a:pPr lvl="1">
              <a:lnSpc>
                <a:spcPct val="90000"/>
              </a:lnSpc>
              <a:spcBef>
                <a:spcPts val="1000"/>
              </a:spcBef>
              <a:spcAft>
                <a:spcPts val="1000"/>
              </a:spcAft>
              <a:buClr>
                <a:srgbClr val="0955AD"/>
              </a:buClr>
            </a:pPr>
            <a:endParaRPr lang="en-GB" sz="2400" b="1" i="1" dirty="0">
              <a:solidFill>
                <a:srgbClr val="005EB8"/>
              </a:solidFill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450914" indent="-450914">
              <a:lnSpc>
                <a:spcPct val="90000"/>
              </a:lnSpc>
              <a:spcBef>
                <a:spcPts val="1000"/>
              </a:spcBef>
              <a:spcAft>
                <a:spcPts val="1000"/>
              </a:spcAft>
              <a:buClr>
                <a:srgbClr val="0955AD"/>
              </a:buClr>
              <a:buFont typeface="Wingdings,Sans-Serif" pitchFamily="2" charset="2"/>
              <a:buChar char="§"/>
            </a:pPr>
            <a:endParaRPr lang="en-GB" sz="2400" b="1" i="1" dirty="0">
              <a:solidFill>
                <a:srgbClr val="005EB8"/>
              </a:solidFill>
              <a:effectLst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endParaRPr lang="en-GB" sz="2400" dirty="0">
              <a:solidFill>
                <a:srgbClr val="005EB8"/>
              </a:solidFill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>
              <a:spcBef>
                <a:spcPts val="1000"/>
              </a:spcBef>
              <a:spcAft>
                <a:spcPts val="1000"/>
              </a:spcAft>
              <a:buFont typeface="Symbol" panose="05050102010706020507" pitchFamily="18" charset="2"/>
              <a:buChar char=""/>
            </a:pPr>
            <a:endParaRPr lang="en-GB" sz="2400" dirty="0">
              <a:solidFill>
                <a:srgbClr val="005EB8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0914" indent="-450914">
              <a:lnSpc>
                <a:spcPct val="90000"/>
              </a:lnSpc>
              <a:spcBef>
                <a:spcPts val="1000"/>
              </a:spcBef>
              <a:spcAft>
                <a:spcPts val="1000"/>
              </a:spcAft>
              <a:buClr>
                <a:srgbClr val="0955AD"/>
              </a:buClr>
              <a:buFont typeface="Wingdings,Sans-Serif" pitchFamily="2" charset="2"/>
              <a:buChar char="§"/>
            </a:pPr>
            <a:endParaRPr lang="en-GB" sz="2400" dirty="0">
              <a:solidFill>
                <a:srgbClr val="005EB8"/>
              </a:solidFill>
            </a:endParaRPr>
          </a:p>
          <a:p>
            <a:pPr marL="342900" indent="-342900">
              <a:lnSpc>
                <a:spcPct val="90000"/>
              </a:lnSpc>
              <a:spcBef>
                <a:spcPts val="1000"/>
              </a:spcBef>
              <a:spcAft>
                <a:spcPts val="1000"/>
              </a:spcAft>
              <a:buClr>
                <a:srgbClr val="0955AD"/>
              </a:buClr>
              <a:buFont typeface="Arial" panose="020B0604020202020204" pitchFamily="34" charset="0"/>
              <a:buChar char="•"/>
            </a:pPr>
            <a:endParaRPr lang="en-GB" sz="2400" dirty="0">
              <a:solidFill>
                <a:srgbClr val="005EB8"/>
              </a:solidFill>
              <a:cs typeface="Arial"/>
            </a:endParaRPr>
          </a:p>
          <a:p>
            <a:pPr marL="450914" indent="-450914">
              <a:lnSpc>
                <a:spcPct val="90000"/>
              </a:lnSpc>
              <a:spcBef>
                <a:spcPts val="1000"/>
              </a:spcBef>
              <a:spcAft>
                <a:spcPts val="1000"/>
              </a:spcAft>
              <a:buClr>
                <a:srgbClr val="0955AD"/>
              </a:buClr>
              <a:buFont typeface="Wingdings,Sans-Serif" pitchFamily="2" charset="2"/>
              <a:buChar char="§"/>
            </a:pPr>
            <a:endParaRPr lang="en-GB" sz="2400" dirty="0">
              <a:solidFill>
                <a:srgbClr val="005EB8"/>
              </a:solidFill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5108612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B6192DAF-DC27-A8B2-42D3-5F0A095595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2">
            <a:extLst>
              <a:ext uri="{FF2B5EF4-FFF2-40B4-BE49-F238E27FC236}">
                <a16:creationId xmlns:a16="http://schemas.microsoft.com/office/drawing/2014/main" xmlns="" id="{92D30813-ABE2-576E-D021-5D3B2FBC38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510" y="1452194"/>
            <a:ext cx="10776574" cy="946939"/>
          </a:xfrm>
        </p:spPr>
        <p:txBody>
          <a:bodyPr anchor="t" anchorCtr="0"/>
          <a:lstStyle/>
          <a:p>
            <a:pPr algn="l"/>
            <a:r>
              <a:rPr lang="en-GB" sz="3682" b="1" dirty="0">
                <a:solidFill>
                  <a:srgbClr val="0955A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Sexual </a:t>
            </a:r>
            <a:r>
              <a:rPr lang="en-GB" sz="3682" b="1" dirty="0" err="1">
                <a:solidFill>
                  <a:srgbClr val="0955A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Harrassment</a:t>
            </a:r>
            <a:r>
              <a:rPr lang="en-GB" sz="3682" b="1" dirty="0">
                <a:solidFill>
                  <a:srgbClr val="0955A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Guide – NEW (cont.)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5BFEB0B8-3B50-5BAD-B819-0DB362274C5F}"/>
              </a:ext>
            </a:extLst>
          </p:cNvPr>
          <p:cNvSpPr txBox="1"/>
          <p:nvPr/>
        </p:nvSpPr>
        <p:spPr>
          <a:xfrm>
            <a:off x="304510" y="2590165"/>
            <a:ext cx="11138189" cy="9067461"/>
          </a:xfrm>
          <a:prstGeom prst="rect">
            <a:avLst/>
          </a:prstGeom>
          <a:noFill/>
        </p:spPr>
        <p:txBody>
          <a:bodyPr wrap="square" lIns="120248" tIns="60124" rIns="120248" bIns="60124" rtlCol="0" anchor="t">
            <a:spAutoFit/>
          </a:bodyPr>
          <a:lstStyle/>
          <a:p>
            <a:pPr marL="285750" lvl="0" indent="-285750"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5EB8"/>
                </a:solidFill>
              </a:rPr>
              <a:t>Recognising the Signs - Managers should:</a:t>
            </a:r>
          </a:p>
          <a:p>
            <a:pPr marL="742950" lvl="1" indent="-285750"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5EB8"/>
                </a:solidFill>
              </a:rPr>
              <a:t>Look for Changes in performance, attendance, or behaviour.</a:t>
            </a:r>
          </a:p>
          <a:p>
            <a:pPr marL="742950" lvl="1" indent="-285750"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5EB8"/>
                </a:solidFill>
              </a:rPr>
              <a:t>Look for Signs of stress, anxiety, or withdrawal.</a:t>
            </a:r>
          </a:p>
          <a:p>
            <a:pPr marL="742950" lvl="1" indent="-285750"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5EB8"/>
                </a:solidFill>
              </a:rPr>
              <a:t>Look for Physical symptoms like fatigue or panic attacks.</a:t>
            </a:r>
          </a:p>
          <a:p>
            <a:pPr marL="742950" lvl="1" indent="-285750"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5EB8"/>
                </a:solidFill>
              </a:rPr>
              <a:t>Have Supportive Conversations</a:t>
            </a:r>
          </a:p>
          <a:p>
            <a:pPr marL="742950" lvl="1" indent="-285750"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5EB8"/>
                </a:solidFill>
              </a:rPr>
              <a:t>Ask open, empathetic questions.</a:t>
            </a:r>
          </a:p>
          <a:p>
            <a:pPr marL="742950" lvl="1" indent="-285750"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5EB8"/>
                </a:solidFill>
              </a:rPr>
              <a:t>Listen without judgement and respect confidentiality.</a:t>
            </a:r>
          </a:p>
          <a:p>
            <a:pPr marL="742950" lvl="1" indent="-285750"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5EB8"/>
                </a:solidFill>
              </a:rPr>
              <a:t>act under </a:t>
            </a:r>
            <a:r>
              <a:rPr lang="en-GB" sz="2400" dirty="0" err="1">
                <a:solidFill>
                  <a:srgbClr val="005EB8"/>
                </a:solidFill>
              </a:rPr>
              <a:t>NHSScotland</a:t>
            </a:r>
            <a:r>
              <a:rPr lang="en-GB" sz="2400" dirty="0">
                <a:solidFill>
                  <a:srgbClr val="005EB8"/>
                </a:solidFill>
              </a:rPr>
              <a:t> policies and promote a safe, inclusive culture.</a:t>
            </a:r>
          </a:p>
          <a:p>
            <a:pPr marL="800100" lvl="1" indent="-342900">
              <a:lnSpc>
                <a:spcPct val="90000"/>
              </a:lnSpc>
              <a:spcBef>
                <a:spcPts val="1000"/>
              </a:spcBef>
              <a:spcAft>
                <a:spcPts val="1000"/>
              </a:spcAft>
              <a:buClr>
                <a:srgbClr val="0955AD"/>
              </a:buClr>
              <a:buFont typeface="Arial" panose="020B0604020202020204" pitchFamily="34" charset="0"/>
              <a:buChar char="•"/>
            </a:pPr>
            <a:endParaRPr lang="en-GB" sz="2400" b="1" i="1" dirty="0">
              <a:solidFill>
                <a:srgbClr val="005EB8"/>
              </a:solidFill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450914" indent="-450914">
              <a:lnSpc>
                <a:spcPct val="90000"/>
              </a:lnSpc>
              <a:spcBef>
                <a:spcPts val="1000"/>
              </a:spcBef>
              <a:spcAft>
                <a:spcPts val="1000"/>
              </a:spcAft>
              <a:buClr>
                <a:srgbClr val="0955AD"/>
              </a:buClr>
              <a:buFont typeface="Wingdings,Sans-Serif" pitchFamily="2" charset="2"/>
              <a:buChar char="§"/>
            </a:pPr>
            <a:endParaRPr lang="en-GB" sz="2400" b="1" i="1" dirty="0">
              <a:solidFill>
                <a:srgbClr val="005EB8"/>
              </a:solidFill>
              <a:effectLst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endParaRPr lang="en-GB" sz="2400" dirty="0">
              <a:solidFill>
                <a:srgbClr val="005EB8"/>
              </a:solidFill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>
              <a:spcBef>
                <a:spcPts val="1000"/>
              </a:spcBef>
              <a:spcAft>
                <a:spcPts val="1000"/>
              </a:spcAft>
              <a:buFont typeface="Symbol" panose="05050102010706020507" pitchFamily="18" charset="2"/>
              <a:buChar char=""/>
            </a:pPr>
            <a:endParaRPr lang="en-GB" sz="2400" dirty="0">
              <a:solidFill>
                <a:srgbClr val="005EB8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0914" indent="-450914">
              <a:lnSpc>
                <a:spcPct val="90000"/>
              </a:lnSpc>
              <a:spcBef>
                <a:spcPts val="1000"/>
              </a:spcBef>
              <a:spcAft>
                <a:spcPts val="1000"/>
              </a:spcAft>
              <a:buClr>
                <a:srgbClr val="0955AD"/>
              </a:buClr>
              <a:buFont typeface="Wingdings,Sans-Serif" pitchFamily="2" charset="2"/>
              <a:buChar char="§"/>
            </a:pPr>
            <a:endParaRPr lang="en-GB" sz="2400" dirty="0">
              <a:solidFill>
                <a:srgbClr val="005EB8"/>
              </a:solidFill>
            </a:endParaRPr>
          </a:p>
          <a:p>
            <a:pPr marL="342900" indent="-342900">
              <a:lnSpc>
                <a:spcPct val="90000"/>
              </a:lnSpc>
              <a:spcBef>
                <a:spcPts val="1000"/>
              </a:spcBef>
              <a:spcAft>
                <a:spcPts val="1000"/>
              </a:spcAft>
              <a:buClr>
                <a:srgbClr val="0955AD"/>
              </a:buClr>
              <a:buFont typeface="Arial" panose="020B0604020202020204" pitchFamily="34" charset="0"/>
              <a:buChar char="•"/>
            </a:pPr>
            <a:endParaRPr lang="en-GB" sz="2400" dirty="0">
              <a:solidFill>
                <a:srgbClr val="005EB8"/>
              </a:solidFill>
              <a:cs typeface="Arial"/>
            </a:endParaRPr>
          </a:p>
          <a:p>
            <a:pPr marL="450914" indent="-450914">
              <a:lnSpc>
                <a:spcPct val="90000"/>
              </a:lnSpc>
              <a:spcBef>
                <a:spcPts val="1000"/>
              </a:spcBef>
              <a:spcAft>
                <a:spcPts val="1000"/>
              </a:spcAft>
              <a:buClr>
                <a:srgbClr val="0955AD"/>
              </a:buClr>
              <a:buFont typeface="Wingdings,Sans-Serif" pitchFamily="2" charset="2"/>
              <a:buChar char="§"/>
            </a:pPr>
            <a:endParaRPr lang="en-GB" sz="2400" dirty="0">
              <a:solidFill>
                <a:srgbClr val="005EB8"/>
              </a:solidFill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7192617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2">
            <a:extLst>
              <a:ext uri="{FF2B5EF4-FFF2-40B4-BE49-F238E27FC236}">
                <a16:creationId xmlns:a16="http://schemas.microsoft.com/office/drawing/2014/main" xmlns="" id="{E7C2555C-AD80-3940-8601-D2F31BA622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510" y="1452194"/>
            <a:ext cx="9464330" cy="946939"/>
          </a:xfrm>
        </p:spPr>
        <p:txBody>
          <a:bodyPr anchor="t" anchorCtr="0"/>
          <a:lstStyle/>
          <a:p>
            <a:pPr algn="l"/>
            <a:r>
              <a:rPr lang="en-GB" sz="3682" b="1" dirty="0">
                <a:solidFill>
                  <a:srgbClr val="0955A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Local Support and Skills Development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16A75BAD-044B-42A1-B8A1-D9A78CCDB2C2}"/>
              </a:ext>
            </a:extLst>
          </p:cNvPr>
          <p:cNvSpPr txBox="1"/>
          <p:nvPr/>
        </p:nvSpPr>
        <p:spPr>
          <a:xfrm>
            <a:off x="304510" y="2573836"/>
            <a:ext cx="11138189" cy="6267720"/>
          </a:xfrm>
          <a:prstGeom prst="rect">
            <a:avLst/>
          </a:prstGeom>
          <a:noFill/>
        </p:spPr>
        <p:txBody>
          <a:bodyPr wrap="square" lIns="120248" tIns="60124" rIns="120248" bIns="60124" rtlCol="0" anchor="t">
            <a:spAutoFit/>
          </a:bodyPr>
          <a:lstStyle/>
          <a:p>
            <a:pPr marL="342900" indent="-342900"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5EB8"/>
                </a:solidFill>
              </a:rPr>
              <a:t>All policies, including Once for Scotland, are available on </a:t>
            </a:r>
            <a:r>
              <a:rPr lang="en-GB" sz="2400" dirty="0">
                <a:solidFill>
                  <a:srgbClr val="005EB8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HR Connect</a:t>
            </a:r>
            <a:r>
              <a:rPr lang="en-GB" sz="2400" dirty="0">
                <a:solidFill>
                  <a:srgbClr val="005EB8"/>
                </a:solidFill>
              </a:rPr>
              <a:t> and the </a:t>
            </a:r>
            <a:r>
              <a:rPr lang="en-GB" sz="2400" dirty="0">
                <a:solidFill>
                  <a:srgbClr val="005EB8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NHS Scotland Workforce Policies site</a:t>
            </a:r>
            <a:r>
              <a:rPr lang="en-GB" sz="2400" dirty="0">
                <a:solidFill>
                  <a:srgbClr val="005EB8"/>
                </a:solidFill>
              </a:rPr>
              <a:t>.</a:t>
            </a:r>
            <a:endParaRPr lang="en-GB" sz="2400" b="1" i="1" dirty="0">
              <a:solidFill>
                <a:srgbClr val="005EB8"/>
              </a:solidFill>
            </a:endParaRPr>
          </a:p>
          <a:p>
            <a:pPr marL="342900" indent="-342900"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5EB8"/>
                </a:solidFill>
              </a:rPr>
              <a:t>For specific questions or clarification, contact the </a:t>
            </a:r>
            <a:r>
              <a:rPr lang="en-GB" sz="2400" b="1" dirty="0">
                <a:solidFill>
                  <a:srgbClr val="005EB8"/>
                </a:solidFill>
              </a:rPr>
              <a:t>HR Support &amp; Advice Unit</a:t>
            </a:r>
            <a:r>
              <a:rPr lang="en-GB" sz="2400" dirty="0">
                <a:solidFill>
                  <a:srgbClr val="005EB8"/>
                </a:solidFill>
              </a:rPr>
              <a:t> via: </a:t>
            </a:r>
          </a:p>
          <a:p>
            <a:pPr marL="800100" lvl="1" indent="-342900"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GB" sz="2400" b="1" dirty="0">
                <a:solidFill>
                  <a:srgbClr val="005EB8"/>
                </a:solidFill>
              </a:rPr>
              <a:t>ServiceNow portal</a:t>
            </a:r>
            <a:r>
              <a:rPr lang="en-GB" sz="2400" dirty="0">
                <a:solidFill>
                  <a:srgbClr val="005EB8"/>
                </a:solidFill>
              </a:rPr>
              <a:t>: </a:t>
            </a:r>
            <a:r>
              <a:rPr lang="en-GB" sz="2400" dirty="0">
                <a:solidFill>
                  <a:srgbClr val="009999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NHSGGC HR </a:t>
            </a:r>
            <a:r>
              <a:rPr lang="en-GB" sz="2400" dirty="0">
                <a:solidFill>
                  <a:srgbClr val="005EB8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ServiceNow</a:t>
            </a:r>
            <a:endParaRPr lang="en-GB" sz="2400" dirty="0">
              <a:solidFill>
                <a:srgbClr val="005EB8"/>
              </a:solidFill>
            </a:endParaRPr>
          </a:p>
          <a:p>
            <a:pPr marL="800100" lvl="1" indent="-342900"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GB" sz="2400" b="1" dirty="0">
                <a:solidFill>
                  <a:srgbClr val="005EB8"/>
                </a:solidFill>
              </a:rPr>
              <a:t>Phone</a:t>
            </a:r>
            <a:r>
              <a:rPr lang="en-GB" sz="2400" dirty="0">
                <a:solidFill>
                  <a:srgbClr val="005EB8"/>
                </a:solidFill>
              </a:rPr>
              <a:t>: 0141 278 2700 (Option 2)</a:t>
            </a:r>
          </a:p>
          <a:p>
            <a:pPr marL="800100" lvl="1" indent="-342900"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GB" sz="2400" b="1" dirty="0">
                <a:solidFill>
                  <a:srgbClr val="005EB8"/>
                </a:solidFill>
              </a:rPr>
              <a:t>Email</a:t>
            </a:r>
            <a:r>
              <a:rPr lang="en-GB" sz="2400" dirty="0">
                <a:solidFill>
                  <a:srgbClr val="005EB8"/>
                </a:solidFill>
              </a:rPr>
              <a:t>: HR.Support@ggc.scot.nhs.uk</a:t>
            </a:r>
          </a:p>
          <a:p>
            <a:pPr lvl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0955AD"/>
              </a:buClr>
            </a:pPr>
            <a:endParaRPr lang="en-GB" sz="2400" b="1" i="1" dirty="0">
              <a:solidFill>
                <a:srgbClr val="005EB8"/>
              </a:solidFill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450914" indent="-450914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0955AD"/>
              </a:buClr>
              <a:buFont typeface="Wingdings,Sans-Serif" pitchFamily="2" charset="2"/>
              <a:buChar char="§"/>
            </a:pPr>
            <a:endParaRPr lang="en-GB" sz="2400" b="1" i="1" dirty="0">
              <a:solidFill>
                <a:srgbClr val="005EB8"/>
              </a:solidFill>
              <a:effectLst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lvl="0"/>
            <a:endParaRPr lang="en-GB" sz="2400" dirty="0">
              <a:solidFill>
                <a:srgbClr val="005EB8"/>
              </a:solidFill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endParaRPr lang="en-GB" sz="18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0914" indent="-450914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0955AD"/>
              </a:buClr>
              <a:buFont typeface="Wingdings,Sans-Serif" pitchFamily="2" charset="2"/>
              <a:buChar char="§"/>
            </a:pPr>
            <a:endParaRPr lang="en-GB" sz="2400" dirty="0"/>
          </a:p>
          <a:p>
            <a:pPr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0955AD"/>
              </a:buClr>
            </a:pPr>
            <a:endParaRPr lang="en-GB" sz="2400" dirty="0">
              <a:cs typeface="Arial"/>
            </a:endParaRPr>
          </a:p>
          <a:p>
            <a:pPr marL="450914" indent="-450914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0955AD"/>
              </a:buClr>
              <a:buFont typeface="Wingdings,Sans-Serif" pitchFamily="2" charset="2"/>
              <a:buChar char="§"/>
            </a:pPr>
            <a:endParaRPr lang="en-GB" sz="800" dirty="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495944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2">
            <a:extLst>
              <a:ext uri="{FF2B5EF4-FFF2-40B4-BE49-F238E27FC236}">
                <a16:creationId xmlns:a16="http://schemas.microsoft.com/office/drawing/2014/main" xmlns="" id="{80191B33-7329-7D47-B6DC-1898757986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771" y="1628468"/>
            <a:ext cx="9945324" cy="946939"/>
          </a:xfrm>
        </p:spPr>
        <p:txBody>
          <a:bodyPr anchor="t" anchorCtr="0"/>
          <a:lstStyle/>
          <a:p>
            <a:pPr algn="l"/>
            <a:r>
              <a:rPr lang="en-GB" sz="3682" b="1">
                <a:solidFill>
                  <a:srgbClr val="0955A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Our Vision</a:t>
            </a:r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xmlns="" id="{B292580B-C681-4F4C-B8FB-9F02433E676E}"/>
              </a:ext>
            </a:extLst>
          </p:cNvPr>
          <p:cNvSpPr txBox="1">
            <a:spLocks/>
          </p:cNvSpPr>
          <p:nvPr/>
        </p:nvSpPr>
        <p:spPr>
          <a:xfrm>
            <a:off x="836771" y="2575407"/>
            <a:ext cx="11034405" cy="3672084"/>
          </a:xfrm>
          <a:prstGeom prst="rect">
            <a:avLst/>
          </a:prstGeom>
        </p:spPr>
        <p:txBody>
          <a:bodyPr vert="horz" lIns="120248" tIns="60124" rIns="120248" bIns="60124" rtlCol="0" anchor="t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GB" sz="2630">
                <a:solidFill>
                  <a:srgbClr val="005EB8"/>
                </a:solidFill>
                <a:latin typeface="Arial"/>
                <a:cs typeface="Arial"/>
              </a:rPr>
              <a:t>‘Once for Scotland’ Workforce policies will promote </a:t>
            </a:r>
            <a:endParaRPr lang="en-US" sz="2630">
              <a:solidFill>
                <a:srgbClr val="005EB8"/>
              </a:solidFill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r>
              <a:rPr lang="en-GB" sz="2630">
                <a:solidFill>
                  <a:srgbClr val="005EB8"/>
                </a:solidFill>
                <a:latin typeface="Arial"/>
                <a:cs typeface="Arial"/>
              </a:rPr>
              <a:t>NHSScotland as a modern, </a:t>
            </a:r>
            <a:r>
              <a:rPr lang="en-GB" sz="2630" b="1">
                <a:solidFill>
                  <a:srgbClr val="005EB8"/>
                </a:solidFill>
                <a:latin typeface="Arial"/>
                <a:cs typeface="Arial"/>
              </a:rPr>
              <a:t>exemplar employer</a:t>
            </a:r>
            <a:r>
              <a:rPr lang="en-GB" sz="2630">
                <a:solidFill>
                  <a:srgbClr val="005EB8"/>
                </a:solidFill>
                <a:latin typeface="Arial"/>
                <a:cs typeface="Arial"/>
              </a:rPr>
              <a:t>; showcasing</a:t>
            </a:r>
            <a:endParaRPr lang="en-US" sz="2630">
              <a:solidFill>
                <a:srgbClr val="005EB8"/>
              </a:solidFill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r>
              <a:rPr lang="en-GB" sz="2630">
                <a:solidFill>
                  <a:srgbClr val="005EB8"/>
                </a:solidFill>
                <a:latin typeface="Arial"/>
                <a:cs typeface="Arial"/>
              </a:rPr>
              <a:t>our </a:t>
            </a:r>
            <a:r>
              <a:rPr lang="en-GB" sz="2630" b="1">
                <a:solidFill>
                  <a:srgbClr val="005EB8"/>
                </a:solidFill>
                <a:latin typeface="Arial"/>
                <a:cs typeface="Arial"/>
              </a:rPr>
              <a:t>core values</a:t>
            </a:r>
            <a:r>
              <a:rPr lang="en-GB" sz="2630">
                <a:solidFill>
                  <a:srgbClr val="005EB8"/>
                </a:solidFill>
                <a:latin typeface="Arial"/>
                <a:cs typeface="Arial"/>
              </a:rPr>
              <a:t>, and </a:t>
            </a:r>
            <a:r>
              <a:rPr lang="en-GB" sz="2630" b="1">
                <a:solidFill>
                  <a:srgbClr val="005EB8"/>
                </a:solidFill>
                <a:latin typeface="Arial"/>
                <a:cs typeface="Arial"/>
              </a:rPr>
              <a:t>promoting consistent employment </a:t>
            </a:r>
          </a:p>
          <a:p>
            <a:pPr>
              <a:lnSpc>
                <a:spcPct val="100000"/>
              </a:lnSpc>
            </a:pPr>
            <a:r>
              <a:rPr lang="en-GB" sz="2630" b="1">
                <a:solidFill>
                  <a:srgbClr val="005EB8"/>
                </a:solidFill>
                <a:latin typeface="Arial"/>
                <a:cs typeface="Arial"/>
              </a:rPr>
              <a:t>policy</a:t>
            </a:r>
            <a:r>
              <a:rPr lang="en-US" sz="2630" b="1">
                <a:solidFill>
                  <a:srgbClr val="005EB8"/>
                </a:solidFill>
                <a:latin typeface="Arial"/>
                <a:cs typeface="Arial"/>
              </a:rPr>
              <a:t> </a:t>
            </a:r>
            <a:r>
              <a:rPr lang="en-GB" sz="2630" b="1">
                <a:solidFill>
                  <a:srgbClr val="005EB8"/>
                </a:solidFill>
                <a:latin typeface="Arial"/>
                <a:cs typeface="Arial"/>
              </a:rPr>
              <a:t>and practice </a:t>
            </a:r>
            <a:r>
              <a:rPr lang="en-GB" sz="2630">
                <a:solidFill>
                  <a:srgbClr val="005EB8"/>
                </a:solidFill>
                <a:latin typeface="Arial"/>
                <a:cs typeface="Arial"/>
              </a:rPr>
              <a:t>that supports the implementation of the </a:t>
            </a:r>
          </a:p>
          <a:p>
            <a:pPr>
              <a:lnSpc>
                <a:spcPct val="100000"/>
              </a:lnSpc>
            </a:pPr>
            <a:r>
              <a:rPr lang="en-GB" sz="2630">
                <a:solidFill>
                  <a:srgbClr val="005EB8"/>
                </a:solidFill>
                <a:latin typeface="Arial"/>
                <a:cs typeface="Arial"/>
              </a:rPr>
              <a:t>Staff Governance Standard and </a:t>
            </a:r>
            <a:r>
              <a:rPr lang="en-GB" sz="2630" b="1">
                <a:solidFill>
                  <a:srgbClr val="005EB8"/>
                </a:solidFill>
                <a:latin typeface="Arial"/>
                <a:cs typeface="Arial"/>
              </a:rPr>
              <a:t>effective recruitment and retention</a:t>
            </a:r>
            <a:endParaRPr lang="en-US" sz="2630">
              <a:solidFill>
                <a:srgbClr val="005EB8"/>
              </a:solidFill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lang="en-GB" sz="2630">
              <a:solidFill>
                <a:srgbClr val="005EB8"/>
              </a:solidFill>
              <a:cs typeface="Calibri" panose="020F0502020204030204"/>
            </a:endParaRPr>
          </a:p>
          <a:p>
            <a:pPr>
              <a:lnSpc>
                <a:spcPct val="100000"/>
              </a:lnSpc>
            </a:pPr>
            <a:endParaRPr lang="en-GB" sz="2630">
              <a:solidFill>
                <a:srgbClr val="005EB8"/>
              </a:solidFill>
              <a:cs typeface="Calibri" panose="020F0502020204030204"/>
            </a:endParaRPr>
          </a:p>
          <a:p>
            <a:pPr>
              <a:lnSpc>
                <a:spcPct val="100000"/>
              </a:lnSpc>
            </a:pPr>
            <a:endParaRPr lang="en-GB" sz="2630">
              <a:solidFill>
                <a:schemeClr val="tx1">
                  <a:lumMod val="75000"/>
                  <a:lumOff val="25000"/>
                </a:schemeClr>
              </a:solidFill>
              <a:cs typeface="Calibri" panose="020F0502020204030204"/>
            </a:endParaRPr>
          </a:p>
          <a:p>
            <a:pPr>
              <a:lnSpc>
                <a:spcPct val="100000"/>
              </a:lnSpc>
            </a:pPr>
            <a:endParaRPr lang="en-GB" sz="2630">
              <a:solidFill>
                <a:schemeClr val="tx1">
                  <a:lumMod val="75000"/>
                  <a:lumOff val="25000"/>
                </a:schemeClr>
              </a:solidFill>
              <a:cs typeface="Calibri" panose="020F0502020204030204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5E4AF486-1E2C-8B41-AD75-E8E222C79B15}"/>
              </a:ext>
            </a:extLst>
          </p:cNvPr>
          <p:cNvSpPr txBox="1"/>
          <p:nvPr/>
        </p:nvSpPr>
        <p:spPr>
          <a:xfrm>
            <a:off x="6027954" y="6295925"/>
            <a:ext cx="5843221" cy="1335601"/>
          </a:xfrm>
          <a:prstGeom prst="rect">
            <a:avLst/>
          </a:prstGeom>
          <a:noFill/>
        </p:spPr>
        <p:txBody>
          <a:bodyPr wrap="square" lIns="120248" tIns="60124" rIns="120248" bIns="60124" rtlCol="0" anchor="t">
            <a:spAutoFit/>
          </a:bodyPr>
          <a:lstStyle/>
          <a:p>
            <a:pPr algn="r"/>
            <a:r>
              <a:rPr lang="en-GB" sz="2630">
                <a:solidFill>
                  <a:srgbClr val="0955AD"/>
                </a:solidFill>
                <a:latin typeface="Arial"/>
                <a:cs typeface="Arial"/>
              </a:rPr>
              <a:t>‘A transformational change in workforce policies and how they are developed’</a:t>
            </a:r>
            <a:endParaRPr lang="en-US" sz="2367"/>
          </a:p>
        </p:txBody>
      </p:sp>
    </p:spTree>
    <p:extLst>
      <p:ext uri="{BB962C8B-B14F-4D97-AF65-F5344CB8AC3E}">
        <p14:creationId xmlns:p14="http://schemas.microsoft.com/office/powerpoint/2010/main" val="8018535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D8D35DB8-0EDF-3047-BCCA-AB5B44E8E775}"/>
              </a:ext>
            </a:extLst>
          </p:cNvPr>
          <p:cNvSpPr txBox="1"/>
          <p:nvPr/>
        </p:nvSpPr>
        <p:spPr>
          <a:xfrm>
            <a:off x="509236" y="2239033"/>
            <a:ext cx="4822984" cy="6313951"/>
          </a:xfrm>
          <a:prstGeom prst="rect">
            <a:avLst/>
          </a:prstGeom>
          <a:noFill/>
        </p:spPr>
        <p:txBody>
          <a:bodyPr wrap="square" lIns="120248" tIns="60124" rIns="120248" bIns="60124" rtlCol="0" anchor="t">
            <a:spAutoFit/>
          </a:bodyPr>
          <a:lstStyle/>
          <a:p>
            <a:pPr marL="330670" indent="-330670">
              <a:buClr>
                <a:srgbClr val="0955AD"/>
              </a:buClr>
              <a:buFont typeface="Wingdings" pitchFamily="2" charset="2"/>
              <a:buChar char="§"/>
            </a:pPr>
            <a:r>
              <a:rPr lang="en-GB" sz="2367">
                <a:solidFill>
                  <a:srgbClr val="005EB8"/>
                </a:solidFill>
                <a:latin typeface="Arial"/>
                <a:cs typeface="Arial"/>
              </a:rPr>
              <a:t>refreshed simple, standardised and person-centred policies </a:t>
            </a:r>
            <a:endParaRPr lang="en-US" sz="2367">
              <a:solidFill>
                <a:srgbClr val="005EB8"/>
              </a:solidFill>
              <a:cs typeface="Arial" charset="0"/>
            </a:endParaRPr>
          </a:p>
          <a:p>
            <a:pPr marL="662175" lvl="1" indent="-330670">
              <a:buClr>
                <a:schemeClr val="accent6"/>
              </a:buClr>
              <a:buFont typeface="Wingdings" panose="020B0604020202020204" pitchFamily="34" charset="0"/>
              <a:buChar char="ü"/>
            </a:pPr>
            <a:r>
              <a:rPr lang="en-GB" sz="2367">
                <a:solidFill>
                  <a:srgbClr val="005EB8"/>
                </a:solidFill>
                <a:latin typeface="Arial"/>
                <a:cs typeface="Arial"/>
              </a:rPr>
              <a:t>policy</a:t>
            </a:r>
            <a:endParaRPr lang="en-US" sz="2367">
              <a:solidFill>
                <a:srgbClr val="005EB8"/>
              </a:solidFill>
              <a:cs typeface="Arial" charset="0"/>
            </a:endParaRPr>
          </a:p>
          <a:p>
            <a:pPr marL="662175" lvl="1" indent="-330670">
              <a:buClr>
                <a:schemeClr val="accent6"/>
              </a:buClr>
              <a:buFont typeface="Wingdings" panose="020B0604020202020204" pitchFamily="34" charset="0"/>
              <a:buChar char="ü"/>
            </a:pPr>
            <a:r>
              <a:rPr lang="en-GB" sz="2367">
                <a:solidFill>
                  <a:srgbClr val="005EB8"/>
                </a:solidFill>
                <a:latin typeface="Arial"/>
                <a:cs typeface="Arial"/>
              </a:rPr>
              <a:t>supporting documents</a:t>
            </a:r>
            <a:endParaRPr lang="en-US" sz="2367">
              <a:solidFill>
                <a:srgbClr val="005EB8"/>
              </a:solidFill>
              <a:cs typeface="Arial" charset="0"/>
            </a:endParaRPr>
          </a:p>
          <a:p>
            <a:pPr marL="662175" lvl="1" indent="-330670">
              <a:buClr>
                <a:schemeClr val="accent6"/>
              </a:buClr>
              <a:buFont typeface="Wingdings" panose="020B0604020202020204" pitchFamily="34" charset="0"/>
              <a:buChar char="ü"/>
            </a:pPr>
            <a:r>
              <a:rPr lang="en-GB" sz="2367">
                <a:solidFill>
                  <a:srgbClr val="005EB8"/>
                </a:solidFill>
                <a:latin typeface="Arial"/>
                <a:cs typeface="Arial"/>
              </a:rPr>
              <a:t>standard sections</a:t>
            </a:r>
          </a:p>
          <a:p>
            <a:endParaRPr lang="en-GB" sz="2367">
              <a:solidFill>
                <a:srgbClr val="005EB8"/>
              </a:solidFill>
              <a:cs typeface="Arial"/>
            </a:endParaRPr>
          </a:p>
          <a:p>
            <a:pPr marL="330670" indent="-330670">
              <a:buClr>
                <a:srgbClr val="0955AD"/>
              </a:buClr>
              <a:buFont typeface="Wingdings" pitchFamily="2" charset="2"/>
              <a:buChar char="§"/>
            </a:pPr>
            <a:r>
              <a:rPr lang="en-GB" sz="2367">
                <a:solidFill>
                  <a:srgbClr val="005EB8"/>
                </a:solidFill>
                <a:latin typeface="Arial"/>
                <a:cs typeface="Arial"/>
              </a:rPr>
              <a:t>accessible on an innovative digital solution </a:t>
            </a:r>
          </a:p>
          <a:p>
            <a:pPr marL="330670" indent="-330670">
              <a:buClr>
                <a:srgbClr val="0955AD"/>
              </a:buClr>
              <a:buFont typeface="Wingdings" pitchFamily="2" charset="2"/>
              <a:buChar char="§"/>
            </a:pPr>
            <a:endParaRPr lang="en-GB" sz="2367">
              <a:solidFill>
                <a:srgbClr val="005EB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30670" indent="-330670">
              <a:buClr>
                <a:srgbClr val="0955AD"/>
              </a:buClr>
              <a:buFont typeface="Wingdings" pitchFamily="2" charset="2"/>
              <a:buChar char="§"/>
            </a:pPr>
            <a:r>
              <a:rPr lang="en-GB" sz="2367">
                <a:solidFill>
                  <a:srgbClr val="005EB8"/>
                </a:solidFill>
                <a:latin typeface="Arial"/>
                <a:cs typeface="Arial"/>
              </a:rPr>
              <a:t>dynamic and interactive engagement process, with staff and managers at the centre of policy and digital development</a:t>
            </a:r>
          </a:p>
          <a:p>
            <a:pPr marL="330670" indent="-330670">
              <a:buClr>
                <a:srgbClr val="0955AD"/>
              </a:buClr>
              <a:buFont typeface="Wingdings" pitchFamily="2" charset="2"/>
              <a:buChar char="§"/>
            </a:pPr>
            <a:endParaRPr lang="en-GB" sz="2367">
              <a:solidFill>
                <a:srgbClr val="005EB8"/>
              </a:solidFill>
              <a:latin typeface="Arial"/>
              <a:cs typeface="Arial"/>
            </a:endParaRPr>
          </a:p>
          <a:p>
            <a:pPr marL="330670" indent="-330670">
              <a:buClr>
                <a:srgbClr val="0955AD"/>
              </a:buClr>
              <a:buFont typeface="Wingdings" pitchFamily="2" charset="2"/>
              <a:buChar char="§"/>
            </a:pPr>
            <a:r>
              <a:rPr lang="en-GB" sz="2367">
                <a:solidFill>
                  <a:srgbClr val="005EB8"/>
                </a:solidFill>
                <a:latin typeface="Arial"/>
                <a:cs typeface="Arial"/>
              </a:rPr>
              <a:t>national standard for employment practice</a:t>
            </a:r>
          </a:p>
          <a:p>
            <a:endParaRPr lang="en-GB" sz="2367">
              <a:solidFill>
                <a:srgbClr val="002060"/>
              </a:solidFill>
              <a:cs typeface="Calibri" panose="020F0502020204030204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02341482-BFAA-3E47-9428-53ACCC591F86}"/>
              </a:ext>
            </a:extLst>
          </p:cNvPr>
          <p:cNvSpPr txBox="1"/>
          <p:nvPr/>
        </p:nvSpPr>
        <p:spPr>
          <a:xfrm>
            <a:off x="7762536" y="7795294"/>
            <a:ext cx="3882359" cy="456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367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https://workforce.nhs.scot/</a:t>
            </a:r>
            <a:endParaRPr lang="en-GB" sz="2367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xmlns="" id="{80191B33-7329-7D47-B6DC-189875798637}"/>
              </a:ext>
            </a:extLst>
          </p:cNvPr>
          <p:cNvSpPr txBox="1">
            <a:spLocks/>
          </p:cNvSpPr>
          <p:nvPr/>
        </p:nvSpPr>
        <p:spPr bwMode="auto">
          <a:xfrm>
            <a:off x="606617" y="1456240"/>
            <a:ext cx="5406039" cy="9469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7890">
                <a:solidFill>
                  <a:srgbClr val="004684"/>
                </a:solidFill>
                <a:latin typeface="+mj-lt"/>
                <a:ea typeface="+mj-ea"/>
                <a:cs typeface="+mj-cs"/>
              </a:defRPr>
            </a:lvl1pPr>
            <a:lvl2pPr algn="r" rtl="0" eaLnBrk="0" fontAlgn="base" hangingPunct="0">
              <a:spcBef>
                <a:spcPct val="0"/>
              </a:spcBef>
              <a:spcAft>
                <a:spcPct val="0"/>
              </a:spcAft>
              <a:defRPr sz="1233">
                <a:solidFill>
                  <a:schemeClr val="hlink"/>
                </a:solidFill>
                <a:latin typeface="Arial" charset="0"/>
              </a:defRPr>
            </a:lvl2pPr>
            <a:lvl3pPr algn="r" rtl="0" eaLnBrk="0" fontAlgn="base" hangingPunct="0">
              <a:spcBef>
                <a:spcPct val="0"/>
              </a:spcBef>
              <a:spcAft>
                <a:spcPct val="0"/>
              </a:spcAft>
              <a:defRPr sz="1233">
                <a:solidFill>
                  <a:schemeClr val="hlink"/>
                </a:solidFill>
                <a:latin typeface="Arial" charset="0"/>
              </a:defRPr>
            </a:lvl3pPr>
            <a:lvl4pPr algn="r" rtl="0" eaLnBrk="0" fontAlgn="base" hangingPunct="0">
              <a:spcBef>
                <a:spcPct val="0"/>
              </a:spcBef>
              <a:spcAft>
                <a:spcPct val="0"/>
              </a:spcAft>
              <a:defRPr sz="1233">
                <a:solidFill>
                  <a:schemeClr val="hlink"/>
                </a:solidFill>
                <a:latin typeface="Arial" charset="0"/>
              </a:defRPr>
            </a:lvl4pPr>
            <a:lvl5pPr algn="r" rtl="0" eaLnBrk="0" fontAlgn="base" hangingPunct="0">
              <a:spcBef>
                <a:spcPct val="0"/>
              </a:spcBef>
              <a:spcAft>
                <a:spcPct val="0"/>
              </a:spcAft>
              <a:defRPr sz="1233">
                <a:solidFill>
                  <a:schemeClr val="hlink"/>
                </a:solidFill>
                <a:latin typeface="Arial" charset="0"/>
              </a:defRPr>
            </a:lvl5pPr>
            <a:lvl6pPr marL="234895" algn="r" rtl="0" fontAlgn="base">
              <a:spcBef>
                <a:spcPct val="0"/>
              </a:spcBef>
              <a:spcAft>
                <a:spcPct val="0"/>
              </a:spcAft>
              <a:defRPr sz="1233">
                <a:solidFill>
                  <a:schemeClr val="hlink"/>
                </a:solidFill>
                <a:latin typeface="Arial" charset="0"/>
              </a:defRPr>
            </a:lvl6pPr>
            <a:lvl7pPr marL="469790" algn="r" rtl="0" fontAlgn="base">
              <a:spcBef>
                <a:spcPct val="0"/>
              </a:spcBef>
              <a:spcAft>
                <a:spcPct val="0"/>
              </a:spcAft>
              <a:defRPr sz="1233">
                <a:solidFill>
                  <a:schemeClr val="hlink"/>
                </a:solidFill>
                <a:latin typeface="Arial" charset="0"/>
              </a:defRPr>
            </a:lvl7pPr>
            <a:lvl8pPr marL="704685" algn="r" rtl="0" fontAlgn="base">
              <a:spcBef>
                <a:spcPct val="0"/>
              </a:spcBef>
              <a:spcAft>
                <a:spcPct val="0"/>
              </a:spcAft>
              <a:defRPr sz="1233">
                <a:solidFill>
                  <a:schemeClr val="hlink"/>
                </a:solidFill>
                <a:latin typeface="Arial" charset="0"/>
              </a:defRPr>
            </a:lvl8pPr>
            <a:lvl9pPr marL="939580" algn="r" rtl="0" fontAlgn="base">
              <a:spcBef>
                <a:spcPct val="0"/>
              </a:spcBef>
              <a:spcAft>
                <a:spcPct val="0"/>
              </a:spcAft>
              <a:defRPr sz="1233">
                <a:solidFill>
                  <a:schemeClr val="hlink"/>
                </a:solidFill>
                <a:latin typeface="Arial" charset="0"/>
              </a:defRPr>
            </a:lvl9pPr>
          </a:lstStyle>
          <a:p>
            <a:pPr algn="l"/>
            <a:r>
              <a:rPr lang="en-GB" sz="3682" b="1" kern="0" dirty="0">
                <a:solidFill>
                  <a:srgbClr val="0955A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Objectives</a:t>
            </a:r>
          </a:p>
        </p:txBody>
      </p:sp>
      <p:pic>
        <p:nvPicPr>
          <p:cNvPr id="2" name="Picture 1" descr="A screenshot of a website&#10;&#10;Description automatically generated">
            <a:extLst>
              <a:ext uri="{FF2B5EF4-FFF2-40B4-BE49-F238E27FC236}">
                <a16:creationId xmlns:a16="http://schemas.microsoft.com/office/drawing/2014/main" xmlns="" id="{C8350E6F-3DF6-0237-8E0B-1F37B01686A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97187" y="1458303"/>
            <a:ext cx="5539895" cy="6340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07434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2">
            <a:extLst>
              <a:ext uri="{FF2B5EF4-FFF2-40B4-BE49-F238E27FC236}">
                <a16:creationId xmlns:a16="http://schemas.microsoft.com/office/drawing/2014/main" xmlns="" id="{E7C2555C-AD80-3940-8601-D2F31BA622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510" y="1452194"/>
            <a:ext cx="8013990" cy="761617"/>
          </a:xfrm>
        </p:spPr>
        <p:txBody>
          <a:bodyPr anchor="t" anchorCtr="0"/>
          <a:lstStyle/>
          <a:p>
            <a:pPr algn="l"/>
            <a:r>
              <a:rPr lang="en-GB" sz="3682" b="1" dirty="0">
                <a:solidFill>
                  <a:srgbClr val="0955A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Approach</a:t>
            </a:r>
            <a:br>
              <a:rPr lang="en-GB" sz="3682" b="1" dirty="0">
                <a:solidFill>
                  <a:srgbClr val="0955AD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3682" b="1" dirty="0">
                <a:solidFill>
                  <a:srgbClr val="0955A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GB" sz="3682" b="1" dirty="0">
                <a:solidFill>
                  <a:srgbClr val="0955AD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GB" sz="3682" b="1" dirty="0">
              <a:solidFill>
                <a:srgbClr val="0955A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16A75BAD-044B-42A1-B8A1-D9A78CCDB2C2}"/>
              </a:ext>
            </a:extLst>
          </p:cNvPr>
          <p:cNvSpPr txBox="1"/>
          <p:nvPr/>
        </p:nvSpPr>
        <p:spPr>
          <a:xfrm>
            <a:off x="304510" y="2249192"/>
            <a:ext cx="11233774" cy="5661400"/>
          </a:xfrm>
          <a:prstGeom prst="rect">
            <a:avLst/>
          </a:prstGeom>
          <a:noFill/>
        </p:spPr>
        <p:txBody>
          <a:bodyPr wrap="square" lIns="120248" tIns="60124" rIns="120248" bIns="60124" rtlCol="0" anchor="t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en-GB" sz="2400" dirty="0">
                <a:solidFill>
                  <a:srgbClr val="005EB8"/>
                </a:solidFill>
              </a:rPr>
              <a:t>Policies are </a:t>
            </a:r>
            <a:r>
              <a:rPr lang="en-GB" sz="2400" b="1" dirty="0">
                <a:solidFill>
                  <a:srgbClr val="005EB8"/>
                </a:solidFill>
              </a:rPr>
              <a:t>developed nationally in partnership </a:t>
            </a:r>
            <a:r>
              <a:rPr lang="en-GB" sz="2400" dirty="0">
                <a:solidFill>
                  <a:srgbClr val="005EB8"/>
                </a:solidFill>
              </a:rPr>
              <a:t>with NHSScotland employers, trade unions and the Scottish Government.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en-GB" sz="2400" dirty="0">
              <a:solidFill>
                <a:srgbClr val="005EB8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GB" sz="2400" dirty="0">
                <a:solidFill>
                  <a:srgbClr val="005EB8"/>
                </a:solidFill>
              </a:rPr>
              <a:t>This is a policy </a:t>
            </a:r>
            <a:r>
              <a:rPr lang="en-GB" sz="2400" b="1" dirty="0">
                <a:solidFill>
                  <a:srgbClr val="005EB8"/>
                </a:solidFill>
              </a:rPr>
              <a:t>refresh</a:t>
            </a:r>
            <a:r>
              <a:rPr lang="en-GB" sz="2400" dirty="0">
                <a:solidFill>
                  <a:srgbClr val="005EB8"/>
                </a:solidFill>
              </a:rPr>
              <a:t> and not a re-negotiation.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en-GB" sz="2400" dirty="0">
              <a:solidFill>
                <a:srgbClr val="005EB8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GB" sz="2400" dirty="0">
                <a:solidFill>
                  <a:srgbClr val="005EB8"/>
                </a:solidFill>
              </a:rPr>
              <a:t>Regional </a:t>
            </a:r>
            <a:r>
              <a:rPr lang="en-GB" sz="2400" b="1" dirty="0">
                <a:solidFill>
                  <a:srgbClr val="005EB8"/>
                </a:solidFill>
              </a:rPr>
              <a:t>engagement events </a:t>
            </a:r>
            <a:r>
              <a:rPr lang="en-GB" sz="2400" dirty="0">
                <a:solidFill>
                  <a:srgbClr val="005EB8"/>
                </a:solidFill>
              </a:rPr>
              <a:t>held </a:t>
            </a:r>
            <a:r>
              <a:rPr lang="en-GB" sz="2400" b="1" dirty="0">
                <a:solidFill>
                  <a:srgbClr val="005EB8"/>
                </a:solidFill>
              </a:rPr>
              <a:t>pre-policy development</a:t>
            </a:r>
            <a:r>
              <a:rPr lang="en-GB" sz="2400" dirty="0">
                <a:solidFill>
                  <a:srgbClr val="005EB8"/>
                </a:solidFill>
              </a:rPr>
              <a:t>, identified best practice and key concerns.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en-GB" sz="2400" dirty="0">
              <a:solidFill>
                <a:srgbClr val="005EB8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GB" sz="2400" dirty="0">
                <a:solidFill>
                  <a:srgbClr val="005EB8"/>
                </a:solidFill>
              </a:rPr>
              <a:t>Regional </a:t>
            </a:r>
            <a:r>
              <a:rPr lang="en-GB" sz="2400" b="1" dirty="0">
                <a:solidFill>
                  <a:srgbClr val="005EB8"/>
                </a:solidFill>
              </a:rPr>
              <a:t>engagement events </a:t>
            </a:r>
            <a:r>
              <a:rPr lang="en-GB" sz="2400" dirty="0">
                <a:solidFill>
                  <a:srgbClr val="005EB8"/>
                </a:solidFill>
              </a:rPr>
              <a:t>held </a:t>
            </a:r>
            <a:r>
              <a:rPr lang="en-GB" sz="2400" b="1" dirty="0">
                <a:solidFill>
                  <a:srgbClr val="005EB8"/>
                </a:solidFill>
              </a:rPr>
              <a:t>during policy development</a:t>
            </a:r>
            <a:r>
              <a:rPr lang="en-GB" sz="2400" dirty="0">
                <a:solidFill>
                  <a:srgbClr val="005EB8"/>
                </a:solidFill>
              </a:rPr>
              <a:t> shared policy outlines, gathered and considered feedback.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en-GB" sz="2400" dirty="0">
              <a:solidFill>
                <a:srgbClr val="005EB8"/>
              </a:solidFill>
              <a:cs typeface="Arial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GB" sz="2400" dirty="0">
                <a:solidFill>
                  <a:srgbClr val="005EB8"/>
                </a:solidFill>
                <a:cs typeface="Arial"/>
              </a:rPr>
              <a:t>Follow up </a:t>
            </a:r>
            <a:r>
              <a:rPr lang="en-GB" sz="2400" b="1" dirty="0">
                <a:solidFill>
                  <a:srgbClr val="005EB8"/>
                </a:solidFill>
                <a:cs typeface="Arial"/>
              </a:rPr>
              <a:t>engagement</a:t>
            </a:r>
            <a:r>
              <a:rPr lang="en-GB" sz="2400" dirty="0">
                <a:solidFill>
                  <a:srgbClr val="005EB8"/>
                </a:solidFill>
                <a:cs typeface="Arial"/>
              </a:rPr>
              <a:t> after the pandemic and the programme pause.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en-GB" sz="2400" dirty="0">
              <a:solidFill>
                <a:srgbClr val="005EB8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GB" sz="2400" dirty="0">
                <a:solidFill>
                  <a:srgbClr val="005EB8"/>
                </a:solidFill>
              </a:rPr>
              <a:t>One month </a:t>
            </a:r>
            <a:r>
              <a:rPr lang="en-GB" sz="2400" b="1" dirty="0">
                <a:solidFill>
                  <a:srgbClr val="005EB8"/>
                </a:solidFill>
              </a:rPr>
              <a:t>consultation </a:t>
            </a:r>
            <a:r>
              <a:rPr lang="en-GB" sz="2400" dirty="0">
                <a:solidFill>
                  <a:srgbClr val="005EB8"/>
                </a:solidFill>
              </a:rPr>
              <a:t>gathered and considered feedback on draft policies.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en-GB" sz="2400" dirty="0">
              <a:solidFill>
                <a:srgbClr val="005EB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1957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2">
            <a:extLst>
              <a:ext uri="{FF2B5EF4-FFF2-40B4-BE49-F238E27FC236}">
                <a16:creationId xmlns:a16="http://schemas.microsoft.com/office/drawing/2014/main" xmlns="" id="{E7C2555C-AD80-3940-8601-D2F31BA622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510" y="1452194"/>
            <a:ext cx="8013990" cy="946939"/>
          </a:xfrm>
        </p:spPr>
        <p:txBody>
          <a:bodyPr anchor="t" anchorCtr="0"/>
          <a:lstStyle/>
          <a:p>
            <a:pPr algn="l"/>
            <a:r>
              <a:rPr lang="en-GB" sz="3682" b="1">
                <a:solidFill>
                  <a:srgbClr val="0955A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Progress</a:t>
            </a:r>
            <a:br>
              <a:rPr lang="en-GB" sz="3682" b="1">
                <a:solidFill>
                  <a:srgbClr val="0955AD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3682" b="1">
                <a:solidFill>
                  <a:srgbClr val="0955A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GB" sz="3682" b="1">
                <a:solidFill>
                  <a:srgbClr val="0955AD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GB" sz="3682" b="1">
              <a:solidFill>
                <a:srgbClr val="0955A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16A75BAD-044B-42A1-B8A1-D9A78CCDB2C2}"/>
              </a:ext>
            </a:extLst>
          </p:cNvPr>
          <p:cNvSpPr txBox="1"/>
          <p:nvPr/>
        </p:nvSpPr>
        <p:spPr>
          <a:xfrm>
            <a:off x="304510" y="2332652"/>
            <a:ext cx="11138189" cy="9016165"/>
          </a:xfrm>
          <a:prstGeom prst="rect">
            <a:avLst/>
          </a:prstGeom>
          <a:noFill/>
        </p:spPr>
        <p:txBody>
          <a:bodyPr wrap="square" lIns="120248" tIns="60124" rIns="120248" bIns="60124" rtlCol="0" anchor="t">
            <a:spAutoFit/>
          </a:bodyPr>
          <a:lstStyle/>
          <a:p>
            <a:r>
              <a:rPr lang="en-GB" sz="2800" b="1" dirty="0">
                <a:solidFill>
                  <a:srgbClr val="005EB8"/>
                </a:solidFill>
                <a:ea typeface="Times New Roman" panose="02020603050405020304" pitchFamily="18" charset="0"/>
              </a:rPr>
              <a:t>Phase 1</a:t>
            </a:r>
          </a:p>
          <a:p>
            <a:endParaRPr lang="en-US" dirty="0">
              <a:solidFill>
                <a:srgbClr val="000000"/>
              </a:solidFill>
              <a:ea typeface="Times New Roman" panose="02020603050405020304" pitchFamily="18" charset="0"/>
              <a:cs typeface="Arial"/>
            </a:endParaRPr>
          </a:p>
          <a:p>
            <a:r>
              <a:rPr lang="en-GB" sz="2400" b="1" dirty="0">
                <a:solidFill>
                  <a:srgbClr val="005EB8"/>
                </a:solidFill>
              </a:rPr>
              <a:t>Policies p</a:t>
            </a:r>
            <a:r>
              <a:rPr lang="en-GB" sz="2400" b="1" dirty="0">
                <a:solidFill>
                  <a:srgbClr val="005EB8"/>
                </a:solidFill>
                <a:ea typeface="Times New Roman" panose="02020603050405020304" pitchFamily="18" charset="0"/>
              </a:rPr>
              <a:t>ublished March 2020: 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GB" sz="2400" dirty="0">
                <a:solidFill>
                  <a:srgbClr val="005EB8"/>
                </a:solidFill>
              </a:rPr>
              <a:t>Attendance; Bullying and Harassment; Capability; Conduct; Grievance; and a Workforce Policies Investigation Process.</a:t>
            </a:r>
            <a:endParaRPr lang="en-GB" dirty="0">
              <a:cs typeface="Arial"/>
            </a:endParaRPr>
          </a:p>
          <a:p>
            <a:endParaRPr lang="en-GB" sz="2400" b="1" dirty="0">
              <a:solidFill>
                <a:srgbClr val="005EB8"/>
              </a:solidFill>
            </a:endParaRPr>
          </a:p>
          <a:p>
            <a:r>
              <a:rPr lang="en-GB" sz="2400" b="1" dirty="0">
                <a:solidFill>
                  <a:srgbClr val="005EB8"/>
                </a:solidFill>
              </a:rPr>
              <a:t>Policies p</a:t>
            </a:r>
            <a:r>
              <a:rPr lang="en-GB" sz="2400" b="1" dirty="0">
                <a:solidFill>
                  <a:srgbClr val="005EB8"/>
                </a:solidFill>
                <a:cs typeface="Arial"/>
              </a:rPr>
              <a:t>ublished March 2021: 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GB" sz="2400" dirty="0">
                <a:solidFill>
                  <a:srgbClr val="005EB8"/>
                </a:solidFill>
                <a:cs typeface="Arial"/>
              </a:rPr>
              <a:t>Whistleblowing</a:t>
            </a:r>
            <a:endParaRPr lang="en-GB" dirty="0">
              <a:cs typeface="Arial"/>
            </a:endParaRPr>
          </a:p>
          <a:p>
            <a:pPr lvl="1"/>
            <a:endParaRPr lang="en-GB" sz="2400" dirty="0">
              <a:solidFill>
                <a:srgbClr val="005EB8"/>
              </a:solidFill>
              <a:cs typeface="Arial"/>
            </a:endParaRPr>
          </a:p>
          <a:p>
            <a:r>
              <a:rPr lang="en-GB" sz="2800" b="1" dirty="0">
                <a:solidFill>
                  <a:srgbClr val="005EB8"/>
                </a:solidFill>
                <a:cs typeface="Arial"/>
              </a:rPr>
              <a:t>Phase 2.1</a:t>
            </a:r>
          </a:p>
          <a:p>
            <a:endParaRPr lang="en-GB" sz="2400" b="1" dirty="0">
              <a:solidFill>
                <a:srgbClr val="005EB8"/>
              </a:solidFill>
              <a:cs typeface="Arial"/>
            </a:endParaRPr>
          </a:p>
          <a:p>
            <a:r>
              <a:rPr lang="en-GB" sz="2400" b="1" dirty="0">
                <a:solidFill>
                  <a:srgbClr val="005EB8"/>
                </a:solidFill>
              </a:rPr>
              <a:t>Policies published November 2023:</a:t>
            </a:r>
            <a:r>
              <a:rPr lang="en-GB" sz="2400" dirty="0">
                <a:solidFill>
                  <a:srgbClr val="005EB8"/>
                </a:solidFill>
              </a:rPr>
              <a:t> 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GB" sz="2400" dirty="0">
                <a:solidFill>
                  <a:srgbClr val="005EB8"/>
                </a:solidFill>
                <a:cs typeface="Arial"/>
              </a:rPr>
              <a:t>Adoption, Fostering and Kinship; Breastfeeding; Career Break; Flexible Work </a:t>
            </a:r>
            <a:r>
              <a:rPr lang="en-GB" sz="2400" dirty="0">
                <a:solidFill>
                  <a:srgbClr val="005EB8"/>
                </a:solidFill>
                <a:ea typeface="+mn-lt"/>
                <a:cs typeface="+mn-lt"/>
              </a:rPr>
              <a:t>Location; Flexible Work Pattern; Maternity; New Parent Support; Parental Leave; Retirement (including Retire and Return); Shared Maternity and Special Leave.</a:t>
            </a:r>
          </a:p>
          <a:p>
            <a:endParaRPr lang="en-GB" sz="2400" dirty="0">
              <a:solidFill>
                <a:srgbClr val="005EB8"/>
              </a:solidFill>
              <a:cs typeface="Arial"/>
            </a:endParaRPr>
          </a:p>
          <a:p>
            <a:endParaRPr lang="en-GB" sz="2400" b="1" dirty="0">
              <a:solidFill>
                <a:srgbClr val="005EB8"/>
              </a:solidFill>
              <a:cs typeface="Arial"/>
            </a:endParaRPr>
          </a:p>
          <a:p>
            <a:endParaRPr lang="en-GB" sz="2400" b="1" dirty="0">
              <a:solidFill>
                <a:srgbClr val="005EB8"/>
              </a:solidFill>
              <a:cs typeface="Arial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en-GB" sz="2400" dirty="0">
              <a:solidFill>
                <a:srgbClr val="005EB8"/>
              </a:solidFill>
              <a:cs typeface="Arial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en-GB" sz="2400" dirty="0">
              <a:solidFill>
                <a:srgbClr val="005EB8"/>
              </a:solidFill>
              <a:cs typeface="Arial"/>
            </a:endParaRPr>
          </a:p>
          <a:p>
            <a:r>
              <a:rPr lang="en-GB" sz="2400" dirty="0">
                <a:solidFill>
                  <a:srgbClr val="005EB8"/>
                </a:solidFill>
              </a:rPr>
              <a:t/>
            </a:r>
            <a:br>
              <a:rPr lang="en-GB" sz="2400" dirty="0">
                <a:solidFill>
                  <a:srgbClr val="005EB8"/>
                </a:solidFill>
              </a:rPr>
            </a:br>
            <a:endParaRPr lang="en-GB" sz="2400" dirty="0">
              <a:solidFill>
                <a:srgbClr val="005EB8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en-GB" sz="2400" dirty="0">
              <a:solidFill>
                <a:srgbClr val="005EB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27252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2">
            <a:extLst>
              <a:ext uri="{FF2B5EF4-FFF2-40B4-BE49-F238E27FC236}">
                <a16:creationId xmlns:a16="http://schemas.microsoft.com/office/drawing/2014/main" xmlns="" id="{E7C2555C-AD80-3940-8601-D2F31BA622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510" y="1310990"/>
            <a:ext cx="11720803" cy="581606"/>
          </a:xfrm>
        </p:spPr>
        <p:txBody>
          <a:bodyPr anchor="t" anchorCtr="0"/>
          <a:lstStyle/>
          <a:p>
            <a:pPr algn="l"/>
            <a:r>
              <a:rPr lang="en-US" sz="3682" b="1" dirty="0">
                <a:solidFill>
                  <a:srgbClr val="0955A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Workforce Policies - Phase 2.2 </a:t>
            </a:r>
            <a:r>
              <a:rPr lang="en-GB" sz="2800" b="1" u="sng" dirty="0"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GB" sz="2800" b="1" u="sng" dirty="0"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en-GB" sz="3682" b="1" dirty="0">
              <a:solidFill>
                <a:srgbClr val="0955A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16A75BAD-044B-42A1-B8A1-D9A78CCDB2C2}"/>
              </a:ext>
            </a:extLst>
          </p:cNvPr>
          <p:cNvSpPr txBox="1"/>
          <p:nvPr/>
        </p:nvSpPr>
        <p:spPr>
          <a:xfrm>
            <a:off x="286971" y="1892596"/>
            <a:ext cx="11433832" cy="6769396"/>
          </a:xfrm>
          <a:prstGeom prst="rect">
            <a:avLst/>
          </a:prstGeom>
          <a:noFill/>
        </p:spPr>
        <p:txBody>
          <a:bodyPr wrap="square" lIns="120248" tIns="60124" rIns="120248" bIns="60124" rtlCol="0" anchor="t">
            <a:spAutoFit/>
          </a:bodyPr>
          <a:lstStyle/>
          <a:p>
            <a:pPr>
              <a:tabLst>
                <a:tab pos="457200" algn="l"/>
                <a:tab pos="914400" algn="l"/>
                <a:tab pos="1371600" algn="l"/>
                <a:tab pos="1828800" algn="l"/>
                <a:tab pos="6290945" algn="r"/>
              </a:tabLst>
            </a:pPr>
            <a:endParaRPr lang="en-GB" sz="2400" dirty="0">
              <a:solidFill>
                <a:srgbClr val="005EB8"/>
              </a:solidFill>
              <a:latin typeface="+mj-lt"/>
            </a:endParaRPr>
          </a:p>
          <a:p>
            <a:pPr>
              <a:tabLst>
                <a:tab pos="457200" algn="l"/>
                <a:tab pos="914400" algn="l"/>
                <a:tab pos="1371600" algn="l"/>
                <a:tab pos="1828800" algn="l"/>
                <a:tab pos="6290945" algn="r"/>
              </a:tabLst>
            </a:pPr>
            <a:r>
              <a:rPr lang="en-GB" sz="2400" dirty="0">
                <a:solidFill>
                  <a:srgbClr val="005EB8"/>
                </a:solidFill>
                <a:latin typeface="+mj-lt"/>
              </a:rPr>
              <a:t>This current phase commenced in August 2025. The 7 refreshed policies and 3 guides listed below can be found on the NHS Once for Scotland Workforce Policies Webpage</a:t>
            </a:r>
            <a:br>
              <a:rPr lang="en-GB" sz="2400" dirty="0">
                <a:solidFill>
                  <a:srgbClr val="005EB8"/>
                </a:solidFill>
                <a:latin typeface="+mj-lt"/>
              </a:rPr>
            </a:br>
            <a:endParaRPr lang="en-GB" sz="2400" dirty="0">
              <a:solidFill>
                <a:srgbClr val="0070C0"/>
              </a:solidFill>
              <a:effectLst/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buFont typeface="Wingdings" panose="05000000000000000000" pitchFamily="2" charset="2"/>
              <a:buChar char="§"/>
            </a:pPr>
            <a:r>
              <a:rPr lang="en-GB" sz="2400" dirty="0">
                <a:solidFill>
                  <a:srgbClr val="005EB8"/>
                </a:solidFill>
              </a:rPr>
              <a:t>Employment Checks</a:t>
            </a:r>
          </a:p>
          <a:p>
            <a:pPr marL="342900" lvl="0" indent="-342900">
              <a:buFont typeface="Wingdings" panose="05000000000000000000" pitchFamily="2" charset="2"/>
              <a:buChar char="§"/>
            </a:pPr>
            <a:r>
              <a:rPr lang="en-GB" sz="2400" dirty="0">
                <a:solidFill>
                  <a:srgbClr val="005EB8"/>
                </a:solidFill>
              </a:rPr>
              <a:t>Facilities Arrangements for Trade Unions and Professional Organisations</a:t>
            </a:r>
          </a:p>
          <a:p>
            <a:pPr marL="342900" lvl="0" indent="-342900">
              <a:buFont typeface="Wingdings" panose="05000000000000000000" pitchFamily="2" charset="2"/>
              <a:buChar char="§"/>
            </a:pPr>
            <a:r>
              <a:rPr lang="en-GB" sz="2400" dirty="0">
                <a:solidFill>
                  <a:srgbClr val="005EB8"/>
                </a:solidFill>
              </a:rPr>
              <a:t>Fixed Term Contracts</a:t>
            </a:r>
          </a:p>
          <a:p>
            <a:pPr marL="342900" lvl="0" indent="-342900">
              <a:buFont typeface="Wingdings" panose="05000000000000000000" pitchFamily="2" charset="2"/>
              <a:buChar char="§"/>
            </a:pPr>
            <a:r>
              <a:rPr lang="en-GB" sz="2400" dirty="0">
                <a:solidFill>
                  <a:srgbClr val="005EB8"/>
                </a:solidFill>
              </a:rPr>
              <a:t>Gender-Based Violence *New*</a:t>
            </a:r>
          </a:p>
          <a:p>
            <a:pPr marL="342900" lvl="0" indent="-342900">
              <a:buFont typeface="Wingdings" panose="05000000000000000000" pitchFamily="2" charset="2"/>
              <a:buChar char="§"/>
            </a:pPr>
            <a:r>
              <a:rPr lang="en-GB" sz="2400" dirty="0">
                <a:solidFill>
                  <a:srgbClr val="005EB8"/>
                </a:solidFill>
              </a:rPr>
              <a:t>Personal Development Planning and Performance Review</a:t>
            </a:r>
          </a:p>
          <a:p>
            <a:pPr marL="342900" lvl="0" indent="-342900">
              <a:buFont typeface="Wingdings" panose="05000000000000000000" pitchFamily="2" charset="2"/>
              <a:buChar char="§"/>
            </a:pPr>
            <a:r>
              <a:rPr lang="en-GB" sz="2400" dirty="0">
                <a:solidFill>
                  <a:srgbClr val="005EB8"/>
                </a:solidFill>
              </a:rPr>
              <a:t>Redeployment</a:t>
            </a:r>
          </a:p>
          <a:p>
            <a:pPr marL="342900" lvl="0" indent="-342900">
              <a:buFont typeface="Wingdings" panose="05000000000000000000" pitchFamily="2" charset="2"/>
              <a:buChar char="§"/>
            </a:pPr>
            <a:r>
              <a:rPr lang="en-GB" sz="2400" dirty="0">
                <a:solidFill>
                  <a:srgbClr val="005EB8"/>
                </a:solidFill>
              </a:rPr>
              <a:t>Secondment</a:t>
            </a:r>
          </a:p>
          <a:p>
            <a:pPr lvl="0"/>
            <a:endParaRPr lang="en-GB" sz="2400" dirty="0">
              <a:solidFill>
                <a:srgbClr val="005EB8"/>
              </a:solidFill>
            </a:endParaRPr>
          </a:p>
          <a:p>
            <a:pPr marL="342900" lvl="0" indent="-342900">
              <a:buFont typeface="Wingdings" panose="05000000000000000000" pitchFamily="2" charset="2"/>
              <a:buChar char="§"/>
            </a:pPr>
            <a:r>
              <a:rPr lang="en-GB" sz="2400" dirty="0">
                <a:solidFill>
                  <a:srgbClr val="005EB8"/>
                </a:solidFill>
              </a:rPr>
              <a:t>Racism Guide</a:t>
            </a:r>
          </a:p>
          <a:p>
            <a:pPr marL="342900" lvl="0" indent="-342900">
              <a:buFont typeface="Wingdings" panose="05000000000000000000" pitchFamily="2" charset="2"/>
              <a:buChar char="§"/>
            </a:pPr>
            <a:r>
              <a:rPr lang="en-GB" sz="2400" dirty="0">
                <a:solidFill>
                  <a:srgbClr val="005EB8"/>
                </a:solidFill>
              </a:rPr>
              <a:t>Reasonable Adjustments Guide</a:t>
            </a:r>
          </a:p>
          <a:p>
            <a:pPr marL="342900" lvl="0" indent="-342900">
              <a:buFont typeface="Wingdings" panose="05000000000000000000" pitchFamily="2" charset="2"/>
              <a:buChar char="§"/>
            </a:pPr>
            <a:r>
              <a:rPr lang="en-GB" sz="2400" dirty="0">
                <a:solidFill>
                  <a:srgbClr val="005EB8"/>
                </a:solidFill>
              </a:rPr>
              <a:t>Sexual Harassment Guide</a:t>
            </a:r>
            <a:endParaRPr lang="en-GB" sz="2400" dirty="0">
              <a:solidFill>
                <a:srgbClr val="005EB8"/>
              </a:solidFill>
              <a:cs typeface="Arial"/>
            </a:endParaRPr>
          </a:p>
          <a:p>
            <a:pPr marL="342900" lvl="0" indent="-342900">
              <a:buFont typeface="Wingdings" panose="05000000000000000000" pitchFamily="2" charset="2"/>
              <a:buChar char="§"/>
            </a:pPr>
            <a:endParaRPr lang="en-GB" sz="2400" dirty="0">
              <a:solidFill>
                <a:srgbClr val="005EB8"/>
              </a:solidFill>
              <a:latin typeface="+mj-lt"/>
            </a:endParaRPr>
          </a:p>
          <a:p>
            <a:pPr>
              <a:tabLst>
                <a:tab pos="457200" algn="l"/>
                <a:tab pos="914400" algn="l"/>
                <a:tab pos="1371600" algn="l"/>
                <a:tab pos="1828800" algn="l"/>
                <a:tab pos="6290945" algn="r"/>
              </a:tabLst>
            </a:pPr>
            <a:r>
              <a:rPr lang="en-GB" sz="2400" b="1" dirty="0">
                <a:solidFill>
                  <a:srgbClr val="005EB8"/>
                </a:solidFill>
                <a:latin typeface="+mj-lt"/>
              </a:rPr>
              <a:t> </a:t>
            </a:r>
            <a:endParaRPr lang="en-GB" sz="2400" dirty="0">
              <a:solidFill>
                <a:srgbClr val="005EB8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1668139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3087AA08-7B57-C44B-B546-5D2FA89AF3FE}"/>
              </a:ext>
            </a:extLst>
          </p:cNvPr>
          <p:cNvSpPr/>
          <p:nvPr/>
        </p:nvSpPr>
        <p:spPr>
          <a:xfrm>
            <a:off x="265" y="0"/>
            <a:ext cx="12024783" cy="9018588"/>
          </a:xfrm>
          <a:prstGeom prst="rect">
            <a:avLst/>
          </a:prstGeom>
          <a:solidFill>
            <a:srgbClr val="0955AD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367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7CB8A7AE-5411-604B-801B-FAC2D4F145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5" y="339831"/>
            <a:ext cx="12024783" cy="1202478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E27C456D-A4C7-2041-B85D-C4ED96A3ADF0}"/>
              </a:ext>
            </a:extLst>
          </p:cNvPr>
          <p:cNvSpPr txBox="1"/>
          <p:nvPr/>
        </p:nvSpPr>
        <p:spPr>
          <a:xfrm>
            <a:off x="373447" y="6618361"/>
            <a:ext cx="101295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578"/>
              </a:spcBef>
            </a:pPr>
            <a:r>
              <a:rPr lang="en-GB" sz="4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Principles, values and application</a:t>
            </a:r>
            <a:endParaRPr lang="en-US" sz="4800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xmlns="" id="{33345305-5AB8-7349-A32F-1E7C190E5D55}"/>
              </a:ext>
            </a:extLst>
          </p:cNvPr>
          <p:cNvCxnSpPr/>
          <p:nvPr/>
        </p:nvCxnSpPr>
        <p:spPr>
          <a:xfrm>
            <a:off x="373447" y="7629517"/>
            <a:ext cx="11306061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986971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2">
            <a:extLst>
              <a:ext uri="{FF2B5EF4-FFF2-40B4-BE49-F238E27FC236}">
                <a16:creationId xmlns:a16="http://schemas.microsoft.com/office/drawing/2014/main" xmlns="" id="{E7C2555C-AD80-3940-8601-D2F31BA622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510" y="1452194"/>
            <a:ext cx="8013990" cy="946939"/>
          </a:xfrm>
        </p:spPr>
        <p:txBody>
          <a:bodyPr anchor="t" anchorCtr="0"/>
          <a:lstStyle/>
          <a:p>
            <a:pPr algn="l"/>
            <a:r>
              <a:rPr lang="en-GB" sz="3682" b="1">
                <a:solidFill>
                  <a:srgbClr val="0955A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Principles and Values</a:t>
            </a:r>
            <a:br>
              <a:rPr lang="en-GB" sz="3682" b="1">
                <a:solidFill>
                  <a:srgbClr val="0955AD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3682" b="1">
                <a:solidFill>
                  <a:srgbClr val="0955A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GB" sz="3682" b="1">
                <a:solidFill>
                  <a:srgbClr val="0955AD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GB" sz="3682" b="1">
              <a:solidFill>
                <a:srgbClr val="0955A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16A75BAD-044B-42A1-B8A1-D9A78CCDB2C2}"/>
              </a:ext>
            </a:extLst>
          </p:cNvPr>
          <p:cNvSpPr txBox="1"/>
          <p:nvPr/>
        </p:nvSpPr>
        <p:spPr>
          <a:xfrm>
            <a:off x="304510" y="2508236"/>
            <a:ext cx="11138189" cy="4922737"/>
          </a:xfrm>
          <a:prstGeom prst="rect">
            <a:avLst/>
          </a:prstGeom>
          <a:noFill/>
        </p:spPr>
        <p:txBody>
          <a:bodyPr wrap="square" lIns="120248" tIns="60124" rIns="120248" bIns="60124" rtlCol="0" anchor="t">
            <a:spAutoFit/>
          </a:bodyPr>
          <a:lstStyle/>
          <a:p>
            <a:r>
              <a:rPr lang="en-GB" sz="2400" dirty="0">
                <a:solidFill>
                  <a:srgbClr val="005EB8"/>
                </a:solidFill>
                <a:effectLst/>
                <a:ea typeface="Times New Roman" panose="02020603050405020304" pitchFamily="18" charset="0"/>
              </a:rPr>
              <a:t>The </a:t>
            </a:r>
            <a:r>
              <a:rPr lang="en-GB" sz="2400" dirty="0">
                <a:solidFill>
                  <a:srgbClr val="005EB8"/>
                </a:solidFill>
              </a:rPr>
              <a:t>‘Once for Scotland’ workforce policies are person-centred and should be applied using the NHSScotland values.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en-GB" sz="2400" b="1" dirty="0">
              <a:solidFill>
                <a:srgbClr val="005EB8"/>
              </a:solidFill>
            </a:endParaRPr>
          </a:p>
          <a:p>
            <a:pPr marL="0" indent="0">
              <a:buNone/>
            </a:pPr>
            <a:r>
              <a:rPr lang="en-GB" sz="2400" b="1" dirty="0">
                <a:solidFill>
                  <a:srgbClr val="005EB8"/>
                </a:solidFill>
              </a:rPr>
              <a:t>NHSScotland Values</a:t>
            </a:r>
          </a:p>
          <a:p>
            <a:pPr marL="0" indent="0">
              <a:buNone/>
            </a:pPr>
            <a:endParaRPr lang="en-GB" sz="2400" b="1" dirty="0">
              <a:solidFill>
                <a:srgbClr val="005EB8"/>
              </a:solidFill>
            </a:endParaRPr>
          </a:p>
          <a:p>
            <a:pPr marL="800100" lvl="1" indent="-342900">
              <a:buFont typeface="Wingdings" panose="05000000000000000000" pitchFamily="2" charset="2"/>
              <a:buChar char="§"/>
            </a:pPr>
            <a:r>
              <a:rPr lang="en-GB" sz="2400" dirty="0">
                <a:solidFill>
                  <a:srgbClr val="005EB8"/>
                </a:solidFill>
              </a:rPr>
              <a:t>care and compassion</a:t>
            </a:r>
          </a:p>
          <a:p>
            <a:pPr marL="800100" lvl="1" indent="-342900">
              <a:buFont typeface="Wingdings" panose="05000000000000000000" pitchFamily="2" charset="2"/>
              <a:buChar char="§"/>
            </a:pPr>
            <a:endParaRPr lang="en-GB" sz="2400" dirty="0">
              <a:solidFill>
                <a:srgbClr val="005EB8"/>
              </a:solidFill>
            </a:endParaRPr>
          </a:p>
          <a:p>
            <a:pPr marL="800100" lvl="1" indent="-342900">
              <a:buFont typeface="Wingdings" panose="05000000000000000000" pitchFamily="2" charset="2"/>
              <a:buChar char="§"/>
            </a:pPr>
            <a:r>
              <a:rPr lang="en-GB" sz="2400" dirty="0">
                <a:solidFill>
                  <a:srgbClr val="005EB8"/>
                </a:solidFill>
              </a:rPr>
              <a:t>dignity and respect</a:t>
            </a:r>
          </a:p>
          <a:p>
            <a:pPr marL="800100" lvl="1" indent="-342900">
              <a:buFont typeface="Wingdings" panose="05000000000000000000" pitchFamily="2" charset="2"/>
              <a:buChar char="§"/>
            </a:pPr>
            <a:endParaRPr lang="en-GB" sz="2400" dirty="0">
              <a:solidFill>
                <a:srgbClr val="005EB8"/>
              </a:solidFill>
            </a:endParaRPr>
          </a:p>
          <a:p>
            <a:pPr marL="800100" lvl="1" indent="-342900">
              <a:buFont typeface="Wingdings" panose="05000000000000000000" pitchFamily="2" charset="2"/>
              <a:buChar char="§"/>
            </a:pPr>
            <a:r>
              <a:rPr lang="en-GB" sz="2400" dirty="0">
                <a:solidFill>
                  <a:srgbClr val="005EB8"/>
                </a:solidFill>
              </a:rPr>
              <a:t>openness, honesty and responsibility</a:t>
            </a:r>
          </a:p>
          <a:p>
            <a:pPr marL="800100" lvl="1" indent="-342900">
              <a:buFont typeface="Wingdings" panose="05000000000000000000" pitchFamily="2" charset="2"/>
              <a:buChar char="§"/>
            </a:pPr>
            <a:endParaRPr lang="en-GB" sz="2400" dirty="0">
              <a:solidFill>
                <a:srgbClr val="005EB8"/>
              </a:solidFill>
            </a:endParaRPr>
          </a:p>
          <a:p>
            <a:pPr marL="800100" lvl="1" indent="-342900">
              <a:buFont typeface="Wingdings" panose="05000000000000000000" pitchFamily="2" charset="2"/>
              <a:buChar char="§"/>
            </a:pPr>
            <a:r>
              <a:rPr lang="en-GB" sz="2400" dirty="0">
                <a:solidFill>
                  <a:srgbClr val="005EB8"/>
                </a:solidFill>
              </a:rPr>
              <a:t>quality and teamwork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en-GB" sz="2400" dirty="0">
              <a:solidFill>
                <a:srgbClr val="005EB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3967943"/>
      </p:ext>
    </p:extLst>
  </p:cSld>
  <p:clrMapOvr>
    <a:masterClrMapping/>
  </p:clrMapOvr>
</p:sld>
</file>

<file path=ppt/theme/theme1.xml><?xml version="1.0" encoding="utf-8"?>
<a:theme xmlns:a="http://schemas.openxmlformats.org/drawingml/2006/main" name="2012_DCLG_Presentation">
  <a:themeElements>
    <a:clrScheme name="2012_DCLG_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2012_DCLG_Presentatio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2012_DCLG_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012_DCLG_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012_DCLG_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012_DCLG_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012_DCLG_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012_DCLG_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012_DCLG_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012_DCLG_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012_DCLG_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012_DCLG_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012_DCLG_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012_DCLG_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KPMG_Standard_4x3_0922_2015">
  <a:themeElements>
    <a:clrScheme name="New KPMG Colours">
      <a:dk1>
        <a:srgbClr val="000000"/>
      </a:dk1>
      <a:lt1>
        <a:sysClr val="window" lastClr="FFFFFF"/>
      </a:lt1>
      <a:dk2>
        <a:srgbClr val="00338D"/>
      </a:dk2>
      <a:lt2>
        <a:srgbClr val="F0F0F0"/>
      </a:lt2>
      <a:accent1>
        <a:srgbClr val="0091DA"/>
      </a:accent1>
      <a:accent2>
        <a:srgbClr val="6D2077"/>
      </a:accent2>
      <a:accent3>
        <a:srgbClr val="005EB8"/>
      </a:accent3>
      <a:accent4>
        <a:srgbClr val="00A3A1"/>
      </a:accent4>
      <a:accent5>
        <a:srgbClr val="EAAA00"/>
      </a:accent5>
      <a:accent6>
        <a:srgbClr val="43B02A"/>
      </a:accent6>
      <a:hlink>
        <a:srgbClr val="0091DA"/>
      </a:hlink>
      <a:folHlink>
        <a:srgbClr val="0091DA"/>
      </a:folHlink>
    </a:clrScheme>
    <a:fontScheme name="KPMG">
      <a:majorFont>
        <a:latin typeface="KPMG Extralight"/>
        <a:ea typeface=""/>
        <a:cs typeface=""/>
      </a:majorFont>
      <a:minorFont>
        <a:latin typeface="Arial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solidFill>
            <a:schemeClr val="accent1"/>
          </a:solidFill>
        </a:ln>
      </a:spPr>
      <a:bodyPr lIns="54610" tIns="54610" rIns="54610" bIns="54610" rtlCol="0" anchor="ctr"/>
      <a:lstStyle>
        <a:defPPr algn="l">
          <a:defRPr sz="1500" dirty="0" err="1" smtClean="0">
            <a:solidFill>
              <a:schemeClr val="bg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3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54610" tIns="54610" rIns="54610" bIns="54610" rtlCol="0">
        <a:noAutofit/>
      </a:bodyPr>
      <a:lstStyle>
        <a:defPPr>
          <a:spcAft>
            <a:spcPts val="600"/>
          </a:spcAft>
          <a:defRPr sz="1500" dirty="0" err="1" smtClean="0">
            <a:solidFill>
              <a:schemeClr val="tx2"/>
            </a:solidFill>
          </a:defRPr>
        </a:defPPr>
      </a:lstStyle>
    </a:txDef>
  </a:objectDefaults>
  <a:extraClrSchemeLst/>
  <a:custClrLst>
    <a:custClr name="KPMG Blue">
      <a:srgbClr val="00338D"/>
    </a:custClr>
    <a:custClr name="Medium Blue">
      <a:srgbClr val="005EB8"/>
    </a:custClr>
    <a:custClr name="Light Blue">
      <a:srgbClr val="0091DA"/>
    </a:custClr>
    <a:custClr name="Violet">
      <a:srgbClr val="483698"/>
    </a:custClr>
    <a:custClr name="Purple">
      <a:srgbClr val="470A68"/>
    </a:custClr>
    <a:custClr name="Light Purple">
      <a:srgbClr val="6D2077"/>
    </a:custClr>
    <a:custClr name="Green">
      <a:srgbClr val="00A3A1"/>
    </a:custClr>
    <a:custClr name="Dark Green">
      <a:srgbClr val="009A44"/>
    </a:custClr>
    <a:custClr name="Light Green">
      <a:srgbClr val="43B02A"/>
    </a:custClr>
    <a:custClr name="Yellow">
      <a:srgbClr val="EAAA00"/>
    </a:custClr>
    <a:custClr name="Orange">
      <a:srgbClr val="F68D2E"/>
    </a:custClr>
    <a:custClr name="Red ">
      <a:srgbClr val="BC204B"/>
    </a:custClr>
    <a:custClr name="Pink">
      <a:srgbClr val="C6007E"/>
    </a:custClr>
    <a:custClr name="Dark Brown">
      <a:srgbClr val="753F19"/>
    </a:custClr>
    <a:custClr name="Light Brown">
      <a:srgbClr val="9B642E"/>
    </a:custClr>
    <a:custClr name="Olive">
      <a:srgbClr val="9D9375"/>
    </a:custClr>
    <a:custClr name="Beige">
      <a:srgbClr val="E3BC9F"/>
    </a:custClr>
    <a:custClr name="Light Pink">
      <a:srgbClr val="E36877"/>
    </a:custClr>
  </a:custClrLst>
  <a:extLst>
    <a:ext uri="{05A4C25C-085E-4340-85A3-A5531E510DB2}">
      <thm15:themeFamily xmlns:thm15="http://schemas.microsoft.com/office/thememl/2012/main" name="Blank.potx" id="{BD29F803-5C24-43EC-B222-8FB565F99700}" vid="{23F2FBA0-5BA2-4552-B38A-F5AF92F71D9D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metadata xmlns="http://www.objective.com/ecm/document/metadata/53D26341A57B383EE0540010E0463CCA" version="1.0.0">
  <systemFields>
    <field name="Objective-Id">
      <value order="0">A37800602</value>
    </field>
    <field name="Objective-Title">
      <value order="0">Playbook - OFS Workforce Policies (updated 01-12-22)</value>
    </field>
    <field name="Objective-Description">
      <value order="0"/>
    </field>
    <field name="Objective-CreationStamp">
      <value order="0">2022-05-03T18:28:37Z</value>
    </field>
    <field name="Objective-IsApproved">
      <value order="0">false</value>
    </field>
    <field name="Objective-IsPublished">
      <value order="0">false</value>
    </field>
    <field name="Objective-DatePublished">
      <value order="0"/>
    </field>
    <field name="Objective-ModificationStamp">
      <value order="0">2022-12-01T16:43:11Z</value>
    </field>
    <field name="Objective-Owner">
      <value order="0">Hunter, Lynn L (Z614367)</value>
    </field>
    <field name="Objective-Path">
      <value order="0">Objective Global Folder:SG File Plan:Health, nutrition and care:National Health Service (NHS):NHS management:Advice and policy: NHS management (2018- ):Workforce Practice: NHS Scotland Once For Scotland Phase 2 Workforce Policies: 2018-2023</value>
    </field>
    <field name="Objective-Parent">
      <value order="0">Workforce Practice: NHS Scotland Once For Scotland Phase 2 Workforce Policies: 2018-2023</value>
    </field>
    <field name="Objective-State">
      <value order="0">Being Edited</value>
    </field>
    <field name="Objective-VersionId">
      <value order="0">vA61840157</value>
    </field>
    <field name="Objective-Version">
      <value order="0">0.47</value>
    </field>
    <field name="Objective-VersionNumber">
      <value order="0">47</value>
    </field>
    <field name="Objective-VersionComment">
      <value order="0"/>
    </field>
    <field name="Objective-FileNumber">
      <value order="0">POL/33247</value>
    </field>
    <field name="Objective-Classification">
      <value order="0">OFFICIAL</value>
    </field>
    <field name="Objective-Caveats">
      <value order="0">Caveat for access to SG Fileplan</value>
    </field>
  </systemFields>
  <catalogues>
    <catalogue name="Document Type Catalogue" type="type" ori="id:cA35">
      <field name="Objective-Date of Original">
        <value order="0"/>
      </field>
      <field name="Objective-Date Received">
        <value order="0"/>
      </field>
      <field name="Objective-SG Web Publication - Category">
        <value order="0"/>
      </field>
      <field name="Objective-SG Web Publication - Category 2 Classification">
        <value order="0"/>
      </field>
      <field name="Objective-Connect Creator">
        <value order="0"/>
      </field>
      <field name="Objective-Required Redaction">
        <value order="0"/>
      </field>
    </catalogue>
  </catalogues>
</metadat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DD4B301912DA34F865EA6BFFE422CBC" ma:contentTypeVersion="4" ma:contentTypeDescription="Create a new document." ma:contentTypeScope="" ma:versionID="a4ecabfd38b7c1118ef28cd873adcda8">
  <xsd:schema xmlns:xsd="http://www.w3.org/2001/XMLSchema" xmlns:xs="http://www.w3.org/2001/XMLSchema" xmlns:p="http://schemas.microsoft.com/office/2006/metadata/properties" xmlns:ns2="2fe4d9c7-ddc5-43fd-9299-924d87c06f27" targetNamespace="http://schemas.microsoft.com/office/2006/metadata/properties" ma:root="true" ma:fieldsID="6d7172b535d62ffada20b428281fbbc9" ns2:_="">
    <xsd:import namespace="2fe4d9c7-ddc5-43fd-9299-924d87c06f2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fe4d9c7-ddc5-43fd-9299-924d87c06f2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745109E-2DDF-40CB-AC2B-FF9B10C90820}">
  <ds:schemaRefs>
    <ds:schemaRef ds:uri="http://www.objective.com/ecm/document/metadata/53D26341A57B383EE0540010E0463CCA"/>
  </ds:schemaRefs>
</ds:datastoreItem>
</file>

<file path=customXml/itemProps2.xml><?xml version="1.0" encoding="utf-8"?>
<ds:datastoreItem xmlns:ds="http://schemas.openxmlformats.org/officeDocument/2006/customXml" ds:itemID="{D501FF32-28F7-471B-B981-19B55DC3CCA2}">
  <ds:schemaRefs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2fe4d9c7-ddc5-43fd-9299-924d87c06f27"/>
    <ds:schemaRef ds:uri="http://purl.org/dc/elements/1.1/"/>
    <ds:schemaRef ds:uri="http://schemas.microsoft.com/office/2006/metadata/properties"/>
    <ds:schemaRef ds:uri="http://purl.org/dc/terms/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4F3BFA12-170C-4466-A2CB-FC32399C013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fe4d9c7-ddc5-43fd-9299-924d87c06f2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4.xml><?xml version="1.0" encoding="utf-8"?>
<ds:datastoreItem xmlns:ds="http://schemas.openxmlformats.org/officeDocument/2006/customXml" ds:itemID="{8B11F160-EF8D-44D5-A1D2-476E25A8989F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b4199b9c-a89e-442f-9799-431511f14748}" enabled="1" method="Privileged" siteId="{10efe0bd-a030-4bca-809c-b5e6745e499a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791</TotalTime>
  <Words>1628</Words>
  <Application>Microsoft Office PowerPoint</Application>
  <PresentationFormat>Custom</PresentationFormat>
  <Paragraphs>301</Paragraphs>
  <Slides>27</Slides>
  <Notes>22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27</vt:i4>
      </vt:variant>
    </vt:vector>
  </HeadingPairs>
  <TitlesOfParts>
    <vt:vector size="37" baseType="lpstr">
      <vt:lpstr>Arial</vt:lpstr>
      <vt:lpstr>Calibri</vt:lpstr>
      <vt:lpstr>KPMG Extralight</vt:lpstr>
      <vt:lpstr>Symbol</vt:lpstr>
      <vt:lpstr>Times New Roman</vt:lpstr>
      <vt:lpstr>Trebuchet MS</vt:lpstr>
      <vt:lpstr>Wingdings</vt:lpstr>
      <vt:lpstr>Wingdings,Sans-Serif</vt:lpstr>
      <vt:lpstr>2012_DCLG_Presentation</vt:lpstr>
      <vt:lpstr>KPMG_Standard_4x3_0922_2015</vt:lpstr>
      <vt:lpstr>PowerPoint Presentation</vt:lpstr>
      <vt:lpstr>Contents</vt:lpstr>
      <vt:lpstr>Our Vision</vt:lpstr>
      <vt:lpstr>PowerPoint Presentation</vt:lpstr>
      <vt:lpstr>Approach  </vt:lpstr>
      <vt:lpstr>Progress  </vt:lpstr>
      <vt:lpstr>Workforce Policies - Phase 2.2  </vt:lpstr>
      <vt:lpstr>PowerPoint Presentation</vt:lpstr>
      <vt:lpstr>Principles and Values  </vt:lpstr>
      <vt:lpstr>Application of policies  </vt:lpstr>
      <vt:lpstr>PowerPoint Presentation</vt:lpstr>
      <vt:lpstr>Gender-based violence Policy - New</vt:lpstr>
      <vt:lpstr>Facilities arrangements for Trade Unions and Professional Organisations Policy </vt:lpstr>
      <vt:lpstr>Personal Development Planning and Performance Review Policy</vt:lpstr>
      <vt:lpstr>Personal Development Planning and Performance Review Policy (cont.)</vt:lpstr>
      <vt:lpstr>Employment Checks Policy</vt:lpstr>
      <vt:lpstr>Fixed-term Contract Policy</vt:lpstr>
      <vt:lpstr>Fixed-term Contract Policy (cont.)</vt:lpstr>
      <vt:lpstr>Secondment Policy</vt:lpstr>
      <vt:lpstr>Secondment Policy (cont.)</vt:lpstr>
      <vt:lpstr>Redeployment Policy</vt:lpstr>
      <vt:lpstr>Redeployment Policy (cont.)</vt:lpstr>
      <vt:lpstr>Racism Guide - NEW</vt:lpstr>
      <vt:lpstr>Reasonable Adjustments Guide - NEW</vt:lpstr>
      <vt:lpstr>Sexual Harrassment Guide - NEW</vt:lpstr>
      <vt:lpstr>Sexual Harrassment Guide – NEW (cont.)</vt:lpstr>
      <vt:lpstr>Local Support and Skills Development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Sarah Bragg</dc:creator>
  <cp:lastModifiedBy>Lyn Stirling (NHS Greater Glasgow and Clyde)</cp:lastModifiedBy>
  <cp:revision>191</cp:revision>
  <dcterms:modified xsi:type="dcterms:W3CDTF">2026-03-10T15:35:44Z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0x010100FDD4B301912DA34F865EA6BFFE422CBC</vt:lpwstr>
  </property>
  <property fmtid="{D5CDD505-2E9C-101B-9397-08002B2CF9AE}" pid="3" name="Order">
    <vt:r8>7700</vt:r8>
  </property>
  <property fmtid="{D5CDD505-2E9C-101B-9397-08002B2CF9AE}" pid="4" name="xd_Signature">
    <vt:bool>false</vt:bool>
  </property>
  <property fmtid="{D5CDD505-2E9C-101B-9397-08002B2CF9AE}" pid="5" name="xd_ProgID">
    <vt:lpwstr/>
  </property>
  <property fmtid="{D5CDD505-2E9C-101B-9397-08002B2CF9AE}" pid="6" name="_ExtendedDescription">
    <vt:lpwstr/>
  </property>
  <property fmtid="{D5CDD505-2E9C-101B-9397-08002B2CF9AE}" pid="7" name="TriggerFlowInfo">
    <vt:lpwstr/>
  </property>
  <property fmtid="{D5CDD505-2E9C-101B-9397-08002B2CF9AE}" pid="8" name="ComplianceAssetId">
    <vt:lpwstr/>
  </property>
  <property fmtid="{D5CDD505-2E9C-101B-9397-08002B2CF9AE}" pid="9" name="TemplateUrl">
    <vt:lpwstr/>
  </property>
  <property fmtid="{D5CDD505-2E9C-101B-9397-08002B2CF9AE}" pid="10" name="Objective-Id">
    <vt:lpwstr>A37800602</vt:lpwstr>
  </property>
  <property fmtid="{D5CDD505-2E9C-101B-9397-08002B2CF9AE}" pid="11" name="Objective-Title">
    <vt:lpwstr>Playbook - OFS Workforce Policies (updated 01-12-22)</vt:lpwstr>
  </property>
  <property fmtid="{D5CDD505-2E9C-101B-9397-08002B2CF9AE}" pid="12" name="Objective-Description">
    <vt:lpwstr/>
  </property>
  <property fmtid="{D5CDD505-2E9C-101B-9397-08002B2CF9AE}" pid="13" name="Objective-CreationStamp">
    <vt:filetime>2022-05-03T18:28:37Z</vt:filetime>
  </property>
  <property fmtid="{D5CDD505-2E9C-101B-9397-08002B2CF9AE}" pid="14" name="Objective-IsApproved">
    <vt:bool>false</vt:bool>
  </property>
  <property fmtid="{D5CDD505-2E9C-101B-9397-08002B2CF9AE}" pid="15" name="Objective-IsPublished">
    <vt:bool>false</vt:bool>
  </property>
  <property fmtid="{D5CDD505-2E9C-101B-9397-08002B2CF9AE}" pid="16" name="Objective-DatePublished">
    <vt:lpwstr/>
  </property>
  <property fmtid="{D5CDD505-2E9C-101B-9397-08002B2CF9AE}" pid="17" name="Objective-ModificationStamp">
    <vt:filetime>2022-12-01T16:43:11Z</vt:filetime>
  </property>
  <property fmtid="{D5CDD505-2E9C-101B-9397-08002B2CF9AE}" pid="18" name="Objective-Owner">
    <vt:lpwstr>Hunter, Lynn L (Z614367)</vt:lpwstr>
  </property>
  <property fmtid="{D5CDD505-2E9C-101B-9397-08002B2CF9AE}" pid="19" name="Objective-Path">
    <vt:lpwstr>Objective Global Folder:SG File Plan:Health, nutrition and care:National Health Service (NHS):NHS management:Advice and policy: NHS management (2018- ):Workforce Practice: NHS Scotland Once For Scotland Phase 2 Workforce Policies: 2018-2023</vt:lpwstr>
  </property>
  <property fmtid="{D5CDD505-2E9C-101B-9397-08002B2CF9AE}" pid="20" name="Objective-Parent">
    <vt:lpwstr>Workforce Practice: NHS Scotland Once For Scotland Phase 2 Workforce Policies: 2018-2023</vt:lpwstr>
  </property>
  <property fmtid="{D5CDD505-2E9C-101B-9397-08002B2CF9AE}" pid="21" name="Objective-State">
    <vt:lpwstr>Being Edited</vt:lpwstr>
  </property>
  <property fmtid="{D5CDD505-2E9C-101B-9397-08002B2CF9AE}" pid="22" name="Objective-VersionId">
    <vt:lpwstr>vA61840157</vt:lpwstr>
  </property>
  <property fmtid="{D5CDD505-2E9C-101B-9397-08002B2CF9AE}" pid="23" name="Objective-Version">
    <vt:lpwstr>0.47</vt:lpwstr>
  </property>
  <property fmtid="{D5CDD505-2E9C-101B-9397-08002B2CF9AE}" pid="24" name="Objective-VersionNumber">
    <vt:r8>47</vt:r8>
  </property>
  <property fmtid="{D5CDD505-2E9C-101B-9397-08002B2CF9AE}" pid="25" name="Objective-VersionComment">
    <vt:lpwstr/>
  </property>
  <property fmtid="{D5CDD505-2E9C-101B-9397-08002B2CF9AE}" pid="26" name="Objective-FileNumber">
    <vt:lpwstr>POL/33247</vt:lpwstr>
  </property>
  <property fmtid="{D5CDD505-2E9C-101B-9397-08002B2CF9AE}" pid="27" name="Objective-Classification">
    <vt:lpwstr>OFFICIAL</vt:lpwstr>
  </property>
  <property fmtid="{D5CDD505-2E9C-101B-9397-08002B2CF9AE}" pid="28" name="Objective-Caveats">
    <vt:lpwstr>Caveat for access to SG Fileplan</vt:lpwstr>
  </property>
  <property fmtid="{D5CDD505-2E9C-101B-9397-08002B2CF9AE}" pid="29" name="Objective-Date of Original">
    <vt:lpwstr/>
  </property>
  <property fmtid="{D5CDD505-2E9C-101B-9397-08002B2CF9AE}" pid="30" name="Objective-Date Received">
    <vt:lpwstr/>
  </property>
  <property fmtid="{D5CDD505-2E9C-101B-9397-08002B2CF9AE}" pid="31" name="Objective-SG Web Publication - Category">
    <vt:lpwstr/>
  </property>
  <property fmtid="{D5CDD505-2E9C-101B-9397-08002B2CF9AE}" pid="32" name="Objective-SG Web Publication - Category 2 Classification">
    <vt:lpwstr/>
  </property>
  <property fmtid="{D5CDD505-2E9C-101B-9397-08002B2CF9AE}" pid="33" name="Objective-Connect Creator">
    <vt:lpwstr/>
  </property>
  <property fmtid="{D5CDD505-2E9C-101B-9397-08002B2CF9AE}" pid="34" name="Objective-Required Redaction">
    <vt:lpwstr/>
  </property>
  <property fmtid="{D5CDD505-2E9C-101B-9397-08002B2CF9AE}" pid="35" name="MediaServiceImageTags">
    <vt:lpwstr/>
  </property>
  <property fmtid="{D5CDD505-2E9C-101B-9397-08002B2CF9AE}" pid="36" name="_SourceUrl">
    <vt:lpwstr/>
  </property>
  <property fmtid="{D5CDD505-2E9C-101B-9397-08002B2CF9AE}" pid="37" name="_SharedFileIndex">
    <vt:lpwstr/>
  </property>
</Properties>
</file>