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15" d="100"/>
          <a:sy n="215" d="100"/>
        </p:scale>
        <p:origin x="-23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6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2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6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2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5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6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0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4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9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6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nEdgeLesson4_Page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03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4_Page_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5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nEdgeLesson4_Page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9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nEdgeLesson4_Page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9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nEdgeLesson4_Page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3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nEdgeLesson4_Page_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9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nEdgeLesson4_Page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8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dgeLesson4_Page_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68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4_Page_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62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4_Page_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52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Macintosh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Renfrewshire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Gail</dc:creator>
  <cp:lastModifiedBy>Gail</cp:lastModifiedBy>
  <cp:revision>4</cp:revision>
  <dcterms:created xsi:type="dcterms:W3CDTF">2014-02-20T14:31:37Z</dcterms:created>
  <dcterms:modified xsi:type="dcterms:W3CDTF">2014-02-20T14:55:05Z</dcterms:modified>
</cp:coreProperties>
</file>