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15" d="100"/>
          <a:sy n="215" d="100"/>
        </p:scale>
        <p:origin x="-23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67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83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28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662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24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5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767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08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644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890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BD85C-5CD0-5C41-B812-281D17AF87D5}" type="datetimeFigureOut">
              <a:rPr lang="en-US" smtClean="0"/>
              <a:t>20/02/2014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0C6BA-68A5-0647-83D0-AA8C54369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36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OnEdgeLesson3_Page_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03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15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231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186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9117106" cy="684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786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852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nEdgeLesson3_Page_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7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3_Page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09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3_Page_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OnEdgeLesson3_Page_0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36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3_Page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OnEdgeLesson3_Page_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794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EdgeLesson3_Page_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OnEdgeLesson3_Page_0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OnEdgeLesson3_Page_0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286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nEdgeLesson3_Page_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68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62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EdgeLesson3_Page_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52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0</Words>
  <Application>Microsoft Macintosh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Renfrewshire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</dc:creator>
  <cp:lastModifiedBy>Gail</cp:lastModifiedBy>
  <cp:revision>3</cp:revision>
  <dcterms:created xsi:type="dcterms:W3CDTF">2014-02-20T14:31:37Z</dcterms:created>
  <dcterms:modified xsi:type="dcterms:W3CDTF">2014-02-20T14:50:56Z</dcterms:modified>
</cp:coreProperties>
</file>