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dgeLesson2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dgeLesson2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Hills, Laura</cp:lastModifiedBy>
  <cp:revision>2</cp:revision>
  <dcterms:created xsi:type="dcterms:W3CDTF">2014-02-20T14:31:37Z</dcterms:created>
  <dcterms:modified xsi:type="dcterms:W3CDTF">2023-05-04T10:29:38Z</dcterms:modified>
</cp:coreProperties>
</file>