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46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65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6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0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44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9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D85C-5CD0-5C41-B812-281D17AF87D5}" type="datetimeFigureOut">
              <a:rPr lang="en-US" smtClean="0"/>
              <a:t>5/4/2023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0C6BA-68A5-0647-83D0-AA8C5436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6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EdgeLesson2_Pag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0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EdgeLesson2_Page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9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2_Page_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9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2_Page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36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2_Page_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79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dgeLesson2_Page_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86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Renfrewshire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Gail</dc:creator>
  <cp:lastModifiedBy>Hills, Laura</cp:lastModifiedBy>
  <cp:revision>2</cp:revision>
  <dcterms:created xsi:type="dcterms:W3CDTF">2014-02-20T14:31:37Z</dcterms:created>
  <dcterms:modified xsi:type="dcterms:W3CDTF">2023-05-04T10:29:38Z</dcterms:modified>
</cp:coreProperties>
</file>