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67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2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6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2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5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67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0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4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9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BD85C-5CD0-5C41-B812-281D17AF87D5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6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nEdgeLesson1_Pag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03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nEdgeLesson1_Pag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9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EdgeLesson1_Page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96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EdgeLesson1_Page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36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EdgeLesson1_Page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9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EdgeLesson1_Page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86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EdgeLesson1_Page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70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Renfrewshire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</dc:creator>
  <cp:lastModifiedBy>Hills, Laura</cp:lastModifiedBy>
  <cp:revision>1</cp:revision>
  <dcterms:created xsi:type="dcterms:W3CDTF">2014-02-20T14:31:37Z</dcterms:created>
  <dcterms:modified xsi:type="dcterms:W3CDTF">2023-05-04T10:28:12Z</dcterms:modified>
</cp:coreProperties>
</file>