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52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93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8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68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70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2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7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03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3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05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7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A153D-8A54-4780-8AF5-3586A1776B67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44BB-BA7A-44DD-8E4C-2F3C20D45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90" y="0"/>
            <a:ext cx="915162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766" y="5120639"/>
            <a:ext cx="1541354" cy="111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2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5F4D496-6B21-4E31-95FF-1FFAFB8085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82AB3E-A3DC-4638-B938-2631576C0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8F307D-8DB7-4C04-AEC2-12538D85AF91}">
  <ds:schemaRefs>
    <ds:schemaRef ds:uri="http://purl.org/dc/terms/"/>
    <ds:schemaRef ds:uri="25793f7a-a37b-4e1c-b9fe-39e28de9fedb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442bde8-3b9a-412f-bffa-98aaf5709b6b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1</cp:revision>
  <dcterms:created xsi:type="dcterms:W3CDTF">2024-07-02T09:57:05Z</dcterms:created>
  <dcterms:modified xsi:type="dcterms:W3CDTF">2024-07-02T09:57:37Z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