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A153D-8A54-4780-8AF5-3586A1776B67}" type="datetimeFigureOut">
              <a:rPr lang="en-GB" smtClean="0"/>
              <a:t>02/07/2024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044BB-BA7A-44DD-8E4C-2F3C20D457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5528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A153D-8A54-4780-8AF5-3586A1776B67}" type="datetimeFigureOut">
              <a:rPr lang="en-GB" smtClean="0"/>
              <a:t>02/07/2024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044BB-BA7A-44DD-8E4C-2F3C20D457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4936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A153D-8A54-4780-8AF5-3586A1776B67}" type="datetimeFigureOut">
              <a:rPr lang="en-GB" smtClean="0"/>
              <a:t>02/07/2024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044BB-BA7A-44DD-8E4C-2F3C20D457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6803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A153D-8A54-4780-8AF5-3586A1776B67}" type="datetimeFigureOut">
              <a:rPr lang="en-GB" smtClean="0"/>
              <a:t>02/07/2024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044BB-BA7A-44DD-8E4C-2F3C20D457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0682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A153D-8A54-4780-8AF5-3586A1776B67}" type="datetimeFigureOut">
              <a:rPr lang="en-GB" smtClean="0"/>
              <a:t>02/07/2024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044BB-BA7A-44DD-8E4C-2F3C20D457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703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A153D-8A54-4780-8AF5-3586A1776B67}" type="datetimeFigureOut">
              <a:rPr lang="en-GB" smtClean="0"/>
              <a:t>02/07/2024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044BB-BA7A-44DD-8E4C-2F3C20D457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4224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A153D-8A54-4780-8AF5-3586A1776B67}" type="datetimeFigureOut">
              <a:rPr lang="en-GB" smtClean="0"/>
              <a:t>02/07/2024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044BB-BA7A-44DD-8E4C-2F3C20D457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7476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A153D-8A54-4780-8AF5-3586A1776B67}" type="datetimeFigureOut">
              <a:rPr lang="en-GB" smtClean="0"/>
              <a:t>02/07/2024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044BB-BA7A-44DD-8E4C-2F3C20D457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5036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A153D-8A54-4780-8AF5-3586A1776B67}" type="datetimeFigureOut">
              <a:rPr lang="en-GB" smtClean="0"/>
              <a:t>02/07/2024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044BB-BA7A-44DD-8E4C-2F3C20D457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7536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A153D-8A54-4780-8AF5-3586A1776B67}" type="datetimeFigureOut">
              <a:rPr lang="en-GB" smtClean="0"/>
              <a:t>02/07/2024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044BB-BA7A-44DD-8E4C-2F3C20D457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6051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A153D-8A54-4780-8AF5-3586A1776B67}" type="datetimeFigureOut">
              <a:rPr lang="en-GB" smtClean="0"/>
              <a:t>02/07/2024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044BB-BA7A-44DD-8E4C-2F3C20D457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674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8A153D-8A54-4780-8AF5-3586A1776B67}" type="datetimeFigureOut">
              <a:rPr lang="en-GB" smtClean="0"/>
              <a:t>02/07/2024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8044BB-BA7A-44DD-8E4C-2F3C20D457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2718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0190" y="0"/>
            <a:ext cx="9151620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766" y="5120639"/>
            <a:ext cx="1541354" cy="1111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2248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308F779970F84C843AB55D933EB081" ma:contentTypeVersion="18" ma:contentTypeDescription="Create a new document." ma:contentTypeScope="" ma:versionID="f4c10c34b140149296a69ad57b37ade2">
  <xsd:schema xmlns:xsd="http://www.w3.org/2001/XMLSchema" xmlns:xs="http://www.w3.org/2001/XMLSchema" xmlns:p="http://schemas.microsoft.com/office/2006/metadata/properties" xmlns:ns2="25793f7a-a37b-4e1c-b9fe-39e28de9fedb" xmlns:ns3="4442bde8-3b9a-412f-bffa-98aaf5709b6b" targetNamespace="http://schemas.microsoft.com/office/2006/metadata/properties" ma:root="true" ma:fieldsID="372726f0887629b6ca4b2802b547dde6" ns2:_="" ns3:_="">
    <xsd:import namespace="25793f7a-a37b-4e1c-b9fe-39e28de9fedb"/>
    <xsd:import namespace="4442bde8-3b9a-412f-bffa-98aaf5709b6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Person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793f7a-a37b-4e1c-b9fe-39e28de9fe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Person" ma:index="18" nillable="true" ma:displayName="Person" ma:format="Dropdown" ma:list="UserInfo" ma:SharePointGroup="0" ma:internalName="Person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6ac32b6-d060-42fb-93c0-6c46742e1ae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42bde8-3b9a-412f-bffa-98aaf5709b6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cd3f9422-89ee-4f8e-b829-a5c45c66152b}" ma:internalName="TaxCatchAll" ma:showField="CatchAllData" ma:web="4442bde8-3b9a-412f-bffa-98aaf5709b6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erson xmlns="25793f7a-a37b-4e1c-b9fe-39e28de9fedb">
      <UserInfo>
        <DisplayName/>
        <AccountId xsi:nil="true"/>
        <AccountType/>
      </UserInfo>
    </Person>
    <TaxCatchAll xmlns="4442bde8-3b9a-412f-bffa-98aaf5709b6b"/>
    <lcf76f155ced4ddcb4097134ff3c332f xmlns="25793f7a-a37b-4e1c-b9fe-39e28de9fed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5F4D496-6B21-4E31-95FF-1FFAFB8085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5793f7a-a37b-4e1c-b9fe-39e28de9fedb"/>
    <ds:schemaRef ds:uri="4442bde8-3b9a-412f-bffa-98aaf5709b6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F82AB3E-A3DC-4638-B938-2631576C09C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08F307D-8DB7-4C04-AEC2-12538D85AF91}">
  <ds:schemaRefs>
    <ds:schemaRef ds:uri="http://purl.org/dc/terms/"/>
    <ds:schemaRef ds:uri="25793f7a-a37b-4e1c-b9fe-39e28de9fedb"/>
    <ds:schemaRef ds:uri="http://purl.org/dc/dcmitype/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4442bde8-3b9a-412f-bffa-98aaf5709b6b"/>
    <ds:schemaRef ds:uri="http://www.w3.org/XML/1998/namespace"/>
    <ds:schemaRef ds:uri="http://schemas.microsoft.com/office/infopath/2007/PartnerControl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NHS Greater Glasgow &amp; Clyde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Dickins, Allan</dc:creator>
  <cp:lastModifiedBy>Dickins, Allan</cp:lastModifiedBy>
  <cp:revision>1</cp:revision>
  <dcterms:created xsi:type="dcterms:W3CDTF">2024-07-02T09:57:05Z</dcterms:created>
  <dcterms:modified xsi:type="dcterms:W3CDTF">2024-07-02T09:57:37Z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0x010100B4308F779970F84C843AB55D933EB081</vt:lpwstr>
  </property>
</Properties>
</file>