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3.xml" ContentType="application/vnd.openxmlformats-officedocument.theme+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theme/theme4.xml" ContentType="application/vnd.openxmlformats-officedocument.theme+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theme/theme7.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23.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24.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14" r:id="rId4"/>
    <p:sldMasterId id="2147483771" r:id="rId5"/>
    <p:sldMasterId id="2147483863" r:id="rId6"/>
    <p:sldMasterId id="2147483817" r:id="rId7"/>
    <p:sldMasterId id="2147483927" r:id="rId8"/>
  </p:sldMasterIdLst>
  <p:notesMasterIdLst>
    <p:notesMasterId r:id="rId36"/>
  </p:notesMasterIdLst>
  <p:handoutMasterIdLst>
    <p:handoutMasterId r:id="rId37"/>
  </p:handoutMasterIdLst>
  <p:sldIdLst>
    <p:sldId id="257" r:id="rId9"/>
    <p:sldId id="306" r:id="rId10"/>
    <p:sldId id="343" r:id="rId11"/>
    <p:sldId id="338" r:id="rId12"/>
    <p:sldId id="339" r:id="rId13"/>
    <p:sldId id="320" r:id="rId14"/>
    <p:sldId id="322" r:id="rId15"/>
    <p:sldId id="323" r:id="rId16"/>
    <p:sldId id="324" r:id="rId17"/>
    <p:sldId id="325" r:id="rId18"/>
    <p:sldId id="326" r:id="rId19"/>
    <p:sldId id="327" r:id="rId20"/>
    <p:sldId id="328" r:id="rId21"/>
    <p:sldId id="329" r:id="rId22"/>
    <p:sldId id="330" r:id="rId23"/>
    <p:sldId id="344" r:id="rId24"/>
    <p:sldId id="331" r:id="rId25"/>
    <p:sldId id="348" r:id="rId26"/>
    <p:sldId id="349" r:id="rId27"/>
    <p:sldId id="340" r:id="rId28"/>
    <p:sldId id="342" r:id="rId29"/>
    <p:sldId id="333" r:id="rId30"/>
    <p:sldId id="334" r:id="rId31"/>
    <p:sldId id="335" r:id="rId32"/>
    <p:sldId id="336" r:id="rId33"/>
    <p:sldId id="337" r:id="rId34"/>
    <p:sldId id="318" r:id="rId3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EED"/>
    <a:srgbClr val="FFF488"/>
    <a:srgbClr val="060645"/>
    <a:srgbClr val="FFB4FF"/>
    <a:srgbClr val="FFF0F3"/>
    <a:srgbClr val="FF8A77"/>
    <a:srgbClr val="FFF3FD"/>
    <a:srgbClr val="E8FFF7"/>
    <a:srgbClr val="7DFFD3"/>
    <a:srgbClr val="E6FA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53BB7D9-0F9F-4ECA-A6B6-1DCC434E796C}" v="159" dt="2024-01-15T14:00:28.125"/>
    <p1510:client id="{6207A511-CD33-4F3D-BCF1-B7ABD5C0F8F6}" v="29" dt="2023-12-15T14:11:26.199"/>
    <p1510:client id="{A24D931B-EA51-4F00-99A4-37C067F80C92}" v="11" dt="2024-01-15T14:04:43.300"/>
    <p1510:client id="{DFCDFC4E-43F2-40A5-AC9A-1B5540CCB99F}" v="3" dt="2023-12-15T14:44:13.318"/>
    <p1510:client id="{EA1ED705-C572-45AE-A45A-E3088CA84F75}" v="201" dt="2024-01-15T14:11:34.338"/>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62" d="100"/>
          <a:sy n="62" d="100"/>
        </p:scale>
        <p:origin x="664" y="72"/>
      </p:cViewPr>
      <p:guideLst>
        <p:guide orient="horz" pos="2160"/>
        <p:guide pos="3840"/>
      </p:guideLst>
    </p:cSldViewPr>
  </p:slideViewPr>
  <p:notesTextViewPr>
    <p:cViewPr>
      <p:scale>
        <a:sx n="1" d="1"/>
        <a:sy n="1" d="1"/>
      </p:scale>
      <p:origin x="0" y="0"/>
    </p:cViewPr>
  </p:notesText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5.xml"/><Relationship Id="rId13" Type="http://schemas.openxmlformats.org/officeDocument/2006/relationships/slide" Target="slides/slide5.xml"/><Relationship Id="rId18" Type="http://schemas.openxmlformats.org/officeDocument/2006/relationships/slide" Target="slides/slide10.xml"/><Relationship Id="rId26" Type="http://schemas.openxmlformats.org/officeDocument/2006/relationships/slide" Target="slides/slide18.xml"/><Relationship Id="rId39" Type="http://schemas.openxmlformats.org/officeDocument/2006/relationships/viewProps" Target="viewProps.xml"/><Relationship Id="rId3" Type="http://schemas.openxmlformats.org/officeDocument/2006/relationships/customXml" Target="../customXml/item3.xml"/><Relationship Id="rId21" Type="http://schemas.openxmlformats.org/officeDocument/2006/relationships/slide" Target="slides/slide13.xml"/><Relationship Id="rId34" Type="http://schemas.openxmlformats.org/officeDocument/2006/relationships/slide" Target="slides/slide26.xml"/><Relationship Id="rId42" Type="http://schemas.microsoft.com/office/2015/10/relationships/revisionInfo" Target="revisionInfo.xml"/><Relationship Id="rId7" Type="http://schemas.openxmlformats.org/officeDocument/2006/relationships/slideMaster" Target="slideMasters/slideMaster4.xml"/><Relationship Id="rId12" Type="http://schemas.openxmlformats.org/officeDocument/2006/relationships/slide" Target="slides/slide4.xml"/><Relationship Id="rId17" Type="http://schemas.openxmlformats.org/officeDocument/2006/relationships/slide" Target="slides/slide9.xml"/><Relationship Id="rId25" Type="http://schemas.openxmlformats.org/officeDocument/2006/relationships/slide" Target="slides/slide17.xml"/><Relationship Id="rId33" Type="http://schemas.openxmlformats.org/officeDocument/2006/relationships/slide" Target="slides/slide25.xml"/><Relationship Id="rId38"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8.xml"/><Relationship Id="rId20" Type="http://schemas.openxmlformats.org/officeDocument/2006/relationships/slide" Target="slides/slide12.xml"/><Relationship Id="rId29" Type="http://schemas.openxmlformats.org/officeDocument/2006/relationships/slide" Target="slides/slide21.xml"/><Relationship Id="rId41"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3.xml"/><Relationship Id="rId24" Type="http://schemas.openxmlformats.org/officeDocument/2006/relationships/slide" Target="slides/slide16.xml"/><Relationship Id="rId32" Type="http://schemas.openxmlformats.org/officeDocument/2006/relationships/slide" Target="slides/slide24.xml"/><Relationship Id="rId37" Type="http://schemas.openxmlformats.org/officeDocument/2006/relationships/handoutMaster" Target="handoutMasters/handoutMaster1.xml"/><Relationship Id="rId40" Type="http://schemas.openxmlformats.org/officeDocument/2006/relationships/theme" Target="theme/theme1.xml"/><Relationship Id="rId5" Type="http://schemas.openxmlformats.org/officeDocument/2006/relationships/slideMaster" Target="slideMasters/slideMaster2.xml"/><Relationship Id="rId15" Type="http://schemas.openxmlformats.org/officeDocument/2006/relationships/slide" Target="slides/slide7.xml"/><Relationship Id="rId23" Type="http://schemas.openxmlformats.org/officeDocument/2006/relationships/slide" Target="slides/slide15.xml"/><Relationship Id="rId28" Type="http://schemas.openxmlformats.org/officeDocument/2006/relationships/slide" Target="slides/slide20.xml"/><Relationship Id="rId36" Type="http://schemas.openxmlformats.org/officeDocument/2006/relationships/notesMaster" Target="notesMasters/notesMaster1.xml"/><Relationship Id="rId10" Type="http://schemas.openxmlformats.org/officeDocument/2006/relationships/slide" Target="slides/slide2.xml"/><Relationship Id="rId19" Type="http://schemas.openxmlformats.org/officeDocument/2006/relationships/slide" Target="slides/slide11.xml"/><Relationship Id="rId31" Type="http://schemas.openxmlformats.org/officeDocument/2006/relationships/slide" Target="slides/slide23.xml"/><Relationship Id="rId4" Type="http://schemas.openxmlformats.org/officeDocument/2006/relationships/slideMaster" Target="slideMasters/slideMaster1.xml"/><Relationship Id="rId9" Type="http://schemas.openxmlformats.org/officeDocument/2006/relationships/slide" Target="slides/slide1.xml"/><Relationship Id="rId14" Type="http://schemas.openxmlformats.org/officeDocument/2006/relationships/slide" Target="slides/slide6.xml"/><Relationship Id="rId22" Type="http://schemas.openxmlformats.org/officeDocument/2006/relationships/slide" Target="slides/slide14.xml"/><Relationship Id="rId27" Type="http://schemas.openxmlformats.org/officeDocument/2006/relationships/slide" Target="slides/slide19.xml"/><Relationship Id="rId30" Type="http://schemas.openxmlformats.org/officeDocument/2006/relationships/slide" Target="slides/slide22.xml"/><Relationship Id="rId35" Type="http://schemas.openxmlformats.org/officeDocument/2006/relationships/slide" Target="slides/slide27.xml"/></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40F9AA7-ACEB-4E31-B845-9F4714B31C5C}" type="doc">
      <dgm:prSet loTypeId="urn:microsoft.com/office/officeart/2008/layout/RadialCluster" loCatId="relationship" qsTypeId="urn:microsoft.com/office/officeart/2005/8/quickstyle/simple1" qsCatId="simple" csTypeId="urn:microsoft.com/office/officeart/2005/8/colors/colorful1" csCatId="colorful" phldr="1"/>
      <dgm:spPr/>
      <dgm:t>
        <a:bodyPr/>
        <a:lstStyle/>
        <a:p>
          <a:endParaRPr lang="en-GB"/>
        </a:p>
      </dgm:t>
    </dgm:pt>
    <dgm:pt modelId="{83B94C49-B8FF-4808-89F0-9EA0F8607564}">
      <dgm:prSet phldrT="[Text]" custT="1"/>
      <dgm:spPr/>
      <dgm:t>
        <a:bodyPr/>
        <a:lstStyle/>
        <a:p>
          <a:pPr>
            <a:lnSpc>
              <a:spcPct val="100000"/>
            </a:lnSpc>
          </a:pPr>
          <a:r>
            <a:rPr lang="en-GB" sz="2000">
              <a:solidFill>
                <a:schemeClr val="tx1"/>
              </a:solidFill>
            </a:rPr>
            <a:t>Provide </a:t>
          </a:r>
          <a:r>
            <a:rPr lang="en-GB" sz="2000" b="1">
              <a:solidFill>
                <a:schemeClr val="tx1"/>
              </a:solidFill>
            </a:rPr>
            <a:t>three</a:t>
          </a:r>
          <a:r>
            <a:rPr lang="en-GB" sz="2000">
              <a:solidFill>
                <a:schemeClr val="tx1"/>
              </a:solidFill>
            </a:rPr>
            <a:t> practice learning experiences in each level: </a:t>
          </a:r>
        </a:p>
        <a:p>
          <a:pPr>
            <a:lnSpc>
              <a:spcPct val="100000"/>
            </a:lnSpc>
          </a:pPr>
          <a:r>
            <a:rPr lang="en-GB" sz="2000">
              <a:solidFill>
                <a:schemeClr val="tx1"/>
              </a:solidFill>
            </a:rPr>
            <a:t>- </a:t>
          </a:r>
          <a:r>
            <a:rPr lang="en-GB" sz="1800">
              <a:solidFill>
                <a:schemeClr val="tx1"/>
              </a:solidFill>
            </a:rPr>
            <a:t>two complimentary (outside of own work area) </a:t>
          </a:r>
        </a:p>
        <a:p>
          <a:pPr>
            <a:lnSpc>
              <a:spcPct val="100000"/>
            </a:lnSpc>
          </a:pPr>
          <a:r>
            <a:rPr lang="en-GB" sz="1800">
              <a:solidFill>
                <a:schemeClr val="tx1"/>
              </a:solidFill>
            </a:rPr>
            <a:t>- one base placement</a:t>
          </a:r>
        </a:p>
      </dgm:t>
    </dgm:pt>
    <dgm:pt modelId="{AD5CECAC-DEA2-438A-9578-2A0D72E48B0F}" type="parTrans" cxnId="{E29BA81E-E2C0-4E7F-9D3A-AB2FCF43889A}">
      <dgm:prSet/>
      <dgm:spPr/>
      <dgm:t>
        <a:bodyPr/>
        <a:lstStyle/>
        <a:p>
          <a:endParaRPr lang="en-GB"/>
        </a:p>
      </dgm:t>
    </dgm:pt>
    <dgm:pt modelId="{A7E7607C-6259-4CEA-B594-6DC0C4AE578E}" type="sibTrans" cxnId="{E29BA81E-E2C0-4E7F-9D3A-AB2FCF43889A}">
      <dgm:prSet/>
      <dgm:spPr/>
      <dgm:t>
        <a:bodyPr/>
        <a:lstStyle/>
        <a:p>
          <a:endParaRPr lang="en-GB"/>
        </a:p>
      </dgm:t>
    </dgm:pt>
    <dgm:pt modelId="{3C07DFED-7E4A-41E4-9BA5-80B88757D35C}">
      <dgm:prSet phldrT="[Text]" custT="1"/>
      <dgm:spPr/>
      <dgm:t>
        <a:bodyPr/>
        <a:lstStyle/>
        <a:p>
          <a:r>
            <a:rPr lang="en-GB" sz="2000">
              <a:solidFill>
                <a:schemeClr val="tx1"/>
              </a:solidFill>
            </a:rPr>
            <a:t>Learning </a:t>
          </a:r>
          <a:r>
            <a:rPr lang="en-GB" sz="2000" b="1" i="1">
              <a:solidFill>
                <a:schemeClr val="tx1"/>
              </a:solidFill>
            </a:rPr>
            <a:t>for</a:t>
          </a:r>
          <a:r>
            <a:rPr lang="en-GB" sz="2000">
              <a:solidFill>
                <a:schemeClr val="tx1"/>
              </a:solidFill>
            </a:rPr>
            <a:t> practice and learning </a:t>
          </a:r>
          <a:r>
            <a:rPr lang="en-GB" sz="2000" b="1" i="1">
              <a:solidFill>
                <a:schemeClr val="tx1"/>
              </a:solidFill>
            </a:rPr>
            <a:t>in</a:t>
          </a:r>
          <a:r>
            <a:rPr lang="en-GB" sz="2000">
              <a:solidFill>
                <a:schemeClr val="tx1"/>
              </a:solidFill>
            </a:rPr>
            <a:t> practice integrated throughout the programme</a:t>
          </a:r>
        </a:p>
      </dgm:t>
    </dgm:pt>
    <dgm:pt modelId="{4748A8BF-908C-4D20-B432-18EB9BDA2E94}" type="parTrans" cxnId="{A7FD49BE-2F44-4FCD-BE42-5F24CCB5778F}">
      <dgm:prSet>
        <dgm:style>
          <a:lnRef idx="3">
            <a:schemeClr val="accent1"/>
          </a:lnRef>
          <a:fillRef idx="0">
            <a:schemeClr val="accent1"/>
          </a:fillRef>
          <a:effectRef idx="2">
            <a:schemeClr val="accent1"/>
          </a:effectRef>
          <a:fontRef idx="minor">
            <a:schemeClr val="tx1"/>
          </a:fontRef>
        </dgm:style>
      </dgm:prSet>
      <dgm:spPr/>
      <dgm:t>
        <a:bodyPr/>
        <a:lstStyle/>
        <a:p>
          <a:endParaRPr lang="en-GB"/>
        </a:p>
      </dgm:t>
    </dgm:pt>
    <dgm:pt modelId="{DF9FFAD5-82D9-454E-8665-AFA6D3AA16E3}" type="sibTrans" cxnId="{A7FD49BE-2F44-4FCD-BE42-5F24CCB5778F}">
      <dgm:prSet/>
      <dgm:spPr/>
      <dgm:t>
        <a:bodyPr/>
        <a:lstStyle/>
        <a:p>
          <a:endParaRPr lang="en-GB"/>
        </a:p>
      </dgm:t>
    </dgm:pt>
    <dgm:pt modelId="{98A1BB12-ADBE-42BE-BC68-DF5AF13D3F83}">
      <dgm:prSet phldrT="[Text]" custT="1"/>
      <dgm:spPr/>
      <dgm:t>
        <a:bodyPr/>
        <a:lstStyle/>
        <a:p>
          <a:r>
            <a:rPr lang="en-GB" sz="2000">
              <a:solidFill>
                <a:schemeClr val="tx1"/>
              </a:solidFill>
            </a:rPr>
            <a:t>770 practice hours completed at each level</a:t>
          </a:r>
        </a:p>
      </dgm:t>
    </dgm:pt>
    <dgm:pt modelId="{66E42021-60B3-41B7-A37A-BF8E81F57D2C}" type="parTrans" cxnId="{9D926FD5-1783-4D47-996A-4C0BCE4071BA}">
      <dgm:prSet>
        <dgm:style>
          <a:lnRef idx="3">
            <a:schemeClr val="accent1"/>
          </a:lnRef>
          <a:fillRef idx="0">
            <a:schemeClr val="accent1"/>
          </a:fillRef>
          <a:effectRef idx="2">
            <a:schemeClr val="accent1"/>
          </a:effectRef>
          <a:fontRef idx="minor">
            <a:schemeClr val="tx1"/>
          </a:fontRef>
        </dgm:style>
      </dgm:prSet>
      <dgm:spPr/>
      <dgm:t>
        <a:bodyPr/>
        <a:lstStyle/>
        <a:p>
          <a:endParaRPr lang="en-GB"/>
        </a:p>
      </dgm:t>
    </dgm:pt>
    <dgm:pt modelId="{FFD13C0F-8ADD-4348-A1A1-A361BF75F285}" type="sibTrans" cxnId="{9D926FD5-1783-4D47-996A-4C0BCE4071BA}">
      <dgm:prSet/>
      <dgm:spPr/>
      <dgm:t>
        <a:bodyPr/>
        <a:lstStyle/>
        <a:p>
          <a:endParaRPr lang="en-GB"/>
        </a:p>
      </dgm:t>
    </dgm:pt>
    <dgm:pt modelId="{F7684FCD-EC66-4D47-B313-54814500947A}">
      <dgm:prSet phldrT="[Text]" custT="1"/>
      <dgm:spPr/>
      <dgm:t>
        <a:bodyPr/>
        <a:lstStyle/>
        <a:p>
          <a:r>
            <a:rPr lang="en-GB" sz="2000">
              <a:solidFill>
                <a:schemeClr val="tx1"/>
              </a:solidFill>
            </a:rPr>
            <a:t>Ensure students meet NMC requirements</a:t>
          </a:r>
        </a:p>
      </dgm:t>
    </dgm:pt>
    <dgm:pt modelId="{1660DF96-6CD7-4ED6-A6E2-6AB85D127EAC}" type="parTrans" cxnId="{DB234F90-34FD-42F2-B014-EF2823F5D873}">
      <dgm:prSet>
        <dgm:style>
          <a:lnRef idx="3">
            <a:schemeClr val="accent1"/>
          </a:lnRef>
          <a:fillRef idx="0">
            <a:schemeClr val="accent1"/>
          </a:fillRef>
          <a:effectRef idx="2">
            <a:schemeClr val="accent1"/>
          </a:effectRef>
          <a:fontRef idx="minor">
            <a:schemeClr val="tx1"/>
          </a:fontRef>
        </dgm:style>
      </dgm:prSet>
      <dgm:spPr/>
      <dgm:t>
        <a:bodyPr/>
        <a:lstStyle/>
        <a:p>
          <a:endParaRPr lang="en-GB"/>
        </a:p>
      </dgm:t>
    </dgm:pt>
    <dgm:pt modelId="{8ADE7F6B-7A69-4732-9A74-9E9C9E1594C9}" type="sibTrans" cxnId="{DB234F90-34FD-42F2-B014-EF2823F5D873}">
      <dgm:prSet/>
      <dgm:spPr/>
      <dgm:t>
        <a:bodyPr/>
        <a:lstStyle/>
        <a:p>
          <a:endParaRPr lang="en-GB"/>
        </a:p>
      </dgm:t>
    </dgm:pt>
    <dgm:pt modelId="{B9227FCA-D7F8-4677-8509-F302191E01BF}">
      <dgm:prSet/>
      <dgm:spPr/>
      <dgm:t>
        <a:bodyPr/>
        <a:lstStyle/>
        <a:p>
          <a:endParaRPr lang="en-GB"/>
        </a:p>
      </dgm:t>
    </dgm:pt>
    <dgm:pt modelId="{28903BF8-BF12-4A1B-98AE-DA8EE60089EA}" type="parTrans" cxnId="{C5B4CFA6-F352-48CD-A324-4C758CA34029}">
      <dgm:prSet/>
      <dgm:spPr/>
      <dgm:t>
        <a:bodyPr/>
        <a:lstStyle/>
        <a:p>
          <a:endParaRPr lang="en-GB"/>
        </a:p>
      </dgm:t>
    </dgm:pt>
    <dgm:pt modelId="{F7ECD3A7-79E9-438E-AB44-9CB42A91A50B}" type="sibTrans" cxnId="{C5B4CFA6-F352-48CD-A324-4C758CA34029}">
      <dgm:prSet/>
      <dgm:spPr/>
      <dgm:t>
        <a:bodyPr/>
        <a:lstStyle/>
        <a:p>
          <a:endParaRPr lang="en-GB"/>
        </a:p>
      </dgm:t>
    </dgm:pt>
    <dgm:pt modelId="{D6E1D81B-2FF2-4455-B4E8-D108AE915BDC}">
      <dgm:prSet/>
      <dgm:spPr/>
      <dgm:t>
        <a:bodyPr/>
        <a:lstStyle/>
        <a:p>
          <a:endParaRPr lang="en-GB"/>
        </a:p>
      </dgm:t>
    </dgm:pt>
    <dgm:pt modelId="{72DD794B-F5F6-4528-955C-44C2304A774D}" type="parTrans" cxnId="{B0D46CC5-F8CD-486F-BB93-F9CDAD4DACAE}">
      <dgm:prSet/>
      <dgm:spPr/>
      <dgm:t>
        <a:bodyPr/>
        <a:lstStyle/>
        <a:p>
          <a:endParaRPr lang="en-GB"/>
        </a:p>
      </dgm:t>
    </dgm:pt>
    <dgm:pt modelId="{9889ED70-2C6C-44F9-B710-1D81C161FE8C}" type="sibTrans" cxnId="{B0D46CC5-F8CD-486F-BB93-F9CDAD4DACAE}">
      <dgm:prSet/>
      <dgm:spPr/>
      <dgm:t>
        <a:bodyPr/>
        <a:lstStyle/>
        <a:p>
          <a:endParaRPr lang="en-GB"/>
        </a:p>
      </dgm:t>
    </dgm:pt>
    <dgm:pt modelId="{985B489A-1EC3-495F-B084-AB6B4D4C54DC}">
      <dgm:prSet custT="1"/>
      <dgm:spPr/>
      <dgm:t>
        <a:bodyPr/>
        <a:lstStyle/>
        <a:p>
          <a:r>
            <a:rPr lang="en-GB" sz="2000">
              <a:solidFill>
                <a:schemeClr val="tx1"/>
              </a:solidFill>
            </a:rPr>
            <a:t>Base placement will be at the end of each level</a:t>
          </a:r>
        </a:p>
      </dgm:t>
    </dgm:pt>
    <dgm:pt modelId="{8800E44D-9D76-4884-9411-9EE54CAAA3E1}" type="parTrans" cxnId="{FCE2CFB1-6B9F-4B0C-B3C8-64B0DF6F63C9}">
      <dgm:prSet>
        <dgm:style>
          <a:lnRef idx="3">
            <a:schemeClr val="accent1"/>
          </a:lnRef>
          <a:fillRef idx="0">
            <a:schemeClr val="accent1"/>
          </a:fillRef>
          <a:effectRef idx="2">
            <a:schemeClr val="accent1"/>
          </a:effectRef>
          <a:fontRef idx="minor">
            <a:schemeClr val="tx1"/>
          </a:fontRef>
        </dgm:style>
      </dgm:prSet>
      <dgm:spPr/>
      <dgm:t>
        <a:bodyPr/>
        <a:lstStyle/>
        <a:p>
          <a:endParaRPr lang="en-GB"/>
        </a:p>
      </dgm:t>
    </dgm:pt>
    <dgm:pt modelId="{65F39EE5-8F71-4A96-9277-D09F9974DBBF}" type="sibTrans" cxnId="{FCE2CFB1-6B9F-4B0C-B3C8-64B0DF6F63C9}">
      <dgm:prSet/>
      <dgm:spPr/>
      <dgm:t>
        <a:bodyPr/>
        <a:lstStyle/>
        <a:p>
          <a:endParaRPr lang="en-GB"/>
        </a:p>
      </dgm:t>
    </dgm:pt>
    <dgm:pt modelId="{3D3F5468-0E27-49B8-B154-598C25073434}" type="pres">
      <dgm:prSet presAssocID="{240F9AA7-ACEB-4E31-B845-9F4714B31C5C}" presName="Name0" presStyleCnt="0">
        <dgm:presLayoutVars>
          <dgm:chMax val="1"/>
          <dgm:chPref val="1"/>
          <dgm:dir/>
          <dgm:animOne val="branch"/>
          <dgm:animLvl val="lvl"/>
        </dgm:presLayoutVars>
      </dgm:prSet>
      <dgm:spPr/>
    </dgm:pt>
    <dgm:pt modelId="{6D8EA620-520B-4B77-ACC1-DCFC8E74ED0D}" type="pres">
      <dgm:prSet presAssocID="{83B94C49-B8FF-4808-89F0-9EA0F8607564}" presName="singleCycle" presStyleCnt="0"/>
      <dgm:spPr/>
    </dgm:pt>
    <dgm:pt modelId="{CBA355E6-67DD-493D-B89F-C4FD335D8531}" type="pres">
      <dgm:prSet presAssocID="{83B94C49-B8FF-4808-89F0-9EA0F8607564}" presName="singleCenter" presStyleLbl="node1" presStyleIdx="0" presStyleCnt="5" custScaleX="531989" custScaleY="81479" custLinFactNeighborX="0" custLinFactNeighborY="-12500">
        <dgm:presLayoutVars>
          <dgm:chMax val="7"/>
          <dgm:chPref val="7"/>
        </dgm:presLayoutVars>
      </dgm:prSet>
      <dgm:spPr/>
    </dgm:pt>
    <dgm:pt modelId="{F1CA138A-9781-4995-9DF1-38CD65C2BA56}" type="pres">
      <dgm:prSet presAssocID="{4748A8BF-908C-4D20-B432-18EB9BDA2E94}" presName="Name56" presStyleLbl="parChTrans1D2" presStyleIdx="0" presStyleCnt="4"/>
      <dgm:spPr/>
    </dgm:pt>
    <dgm:pt modelId="{0389D472-6E64-40EC-B585-F3FAB433967B}" type="pres">
      <dgm:prSet presAssocID="{3C07DFED-7E4A-41E4-9BA5-80B88757D35C}" presName="text0" presStyleLbl="node1" presStyleIdx="1" presStyleCnt="5" custScaleX="591245">
        <dgm:presLayoutVars>
          <dgm:bulletEnabled val="1"/>
        </dgm:presLayoutVars>
      </dgm:prSet>
      <dgm:spPr/>
    </dgm:pt>
    <dgm:pt modelId="{A758B13E-FCD1-4A72-9310-9D8B41122D87}" type="pres">
      <dgm:prSet presAssocID="{66E42021-60B3-41B7-A37A-BF8E81F57D2C}" presName="Name56" presStyleLbl="parChTrans1D2" presStyleIdx="1" presStyleCnt="4"/>
      <dgm:spPr/>
    </dgm:pt>
    <dgm:pt modelId="{A6FD1FB3-D603-4242-90B9-1863ADE9E946}" type="pres">
      <dgm:prSet presAssocID="{98A1BB12-ADBE-42BE-BC68-DF5AF13D3F83}" presName="text0" presStyleLbl="node1" presStyleIdx="2" presStyleCnt="5" custScaleX="273906" custScaleY="109923" custRadScaleRad="188308" custRadScaleInc="67444">
        <dgm:presLayoutVars>
          <dgm:bulletEnabled val="1"/>
        </dgm:presLayoutVars>
      </dgm:prSet>
      <dgm:spPr/>
    </dgm:pt>
    <dgm:pt modelId="{BA545C08-3854-48D6-9B9D-6BF9A21B82DD}" type="pres">
      <dgm:prSet presAssocID="{1660DF96-6CD7-4ED6-A6E2-6AB85D127EAC}" presName="Name56" presStyleLbl="parChTrans1D2" presStyleIdx="2" presStyleCnt="4"/>
      <dgm:spPr/>
    </dgm:pt>
    <dgm:pt modelId="{7A46D307-6EE6-4495-89D1-4AB239094CB3}" type="pres">
      <dgm:prSet presAssocID="{F7684FCD-EC66-4D47-B313-54814500947A}" presName="text0" presStyleLbl="node1" presStyleIdx="3" presStyleCnt="5" custScaleX="251357" custScaleY="115257" custRadScaleRad="182562" custRadScaleInc="132451">
        <dgm:presLayoutVars>
          <dgm:bulletEnabled val="1"/>
        </dgm:presLayoutVars>
      </dgm:prSet>
      <dgm:spPr/>
    </dgm:pt>
    <dgm:pt modelId="{64287087-C66E-4E82-836D-DA9DDADE620F}" type="pres">
      <dgm:prSet presAssocID="{8800E44D-9D76-4884-9411-9EE54CAAA3E1}" presName="Name56" presStyleLbl="parChTrans1D2" presStyleIdx="3" presStyleCnt="4"/>
      <dgm:spPr/>
    </dgm:pt>
    <dgm:pt modelId="{BFC7CB8A-A5C6-4BBA-A6C9-2E117D521A6B}" type="pres">
      <dgm:prSet presAssocID="{985B489A-1EC3-495F-B084-AB6B4D4C54DC}" presName="text0" presStyleLbl="node1" presStyleIdx="4" presStyleCnt="5" custScaleX="295888" custRadScaleRad="68489" custRadScaleInc="-198450">
        <dgm:presLayoutVars>
          <dgm:bulletEnabled val="1"/>
        </dgm:presLayoutVars>
      </dgm:prSet>
      <dgm:spPr/>
    </dgm:pt>
  </dgm:ptLst>
  <dgm:cxnLst>
    <dgm:cxn modelId="{BC187804-673E-4922-BA41-65C964A28E48}" type="presOf" srcId="{98A1BB12-ADBE-42BE-BC68-DF5AF13D3F83}" destId="{A6FD1FB3-D603-4242-90B9-1863ADE9E946}" srcOrd="0" destOrd="0" presId="urn:microsoft.com/office/officeart/2008/layout/RadialCluster"/>
    <dgm:cxn modelId="{E29BA81E-E2C0-4E7F-9D3A-AB2FCF43889A}" srcId="{240F9AA7-ACEB-4E31-B845-9F4714B31C5C}" destId="{83B94C49-B8FF-4808-89F0-9EA0F8607564}" srcOrd="0" destOrd="0" parTransId="{AD5CECAC-DEA2-438A-9578-2A0D72E48B0F}" sibTransId="{A7E7607C-6259-4CEA-B594-6DC0C4AE578E}"/>
    <dgm:cxn modelId="{15AFD839-9288-416E-958D-DE073A0DD40B}" type="presOf" srcId="{8800E44D-9D76-4884-9411-9EE54CAAA3E1}" destId="{64287087-C66E-4E82-836D-DA9DDADE620F}" srcOrd="0" destOrd="0" presId="urn:microsoft.com/office/officeart/2008/layout/RadialCluster"/>
    <dgm:cxn modelId="{662AFB5C-EB21-441D-A250-93B2FB2C194B}" type="presOf" srcId="{1660DF96-6CD7-4ED6-A6E2-6AB85D127EAC}" destId="{BA545C08-3854-48D6-9B9D-6BF9A21B82DD}" srcOrd="0" destOrd="0" presId="urn:microsoft.com/office/officeart/2008/layout/RadialCluster"/>
    <dgm:cxn modelId="{56C71948-E64A-4ACB-B23B-53AAC74F6565}" type="presOf" srcId="{985B489A-1EC3-495F-B084-AB6B4D4C54DC}" destId="{BFC7CB8A-A5C6-4BBA-A6C9-2E117D521A6B}" srcOrd="0" destOrd="0" presId="urn:microsoft.com/office/officeart/2008/layout/RadialCluster"/>
    <dgm:cxn modelId="{F33E826D-FD8C-48E1-80AA-E5C6A7D27563}" type="presOf" srcId="{66E42021-60B3-41B7-A37A-BF8E81F57D2C}" destId="{A758B13E-FCD1-4A72-9310-9D8B41122D87}" srcOrd="0" destOrd="0" presId="urn:microsoft.com/office/officeart/2008/layout/RadialCluster"/>
    <dgm:cxn modelId="{DB234F90-34FD-42F2-B014-EF2823F5D873}" srcId="{83B94C49-B8FF-4808-89F0-9EA0F8607564}" destId="{F7684FCD-EC66-4D47-B313-54814500947A}" srcOrd="2" destOrd="0" parTransId="{1660DF96-6CD7-4ED6-A6E2-6AB85D127EAC}" sibTransId="{8ADE7F6B-7A69-4732-9A74-9E9C9E1594C9}"/>
    <dgm:cxn modelId="{C5B4CFA6-F352-48CD-A324-4C758CA34029}" srcId="{240F9AA7-ACEB-4E31-B845-9F4714B31C5C}" destId="{B9227FCA-D7F8-4677-8509-F302191E01BF}" srcOrd="1" destOrd="0" parTransId="{28903BF8-BF12-4A1B-98AE-DA8EE60089EA}" sibTransId="{F7ECD3A7-79E9-438E-AB44-9CB42A91A50B}"/>
    <dgm:cxn modelId="{FCE2CFB1-6B9F-4B0C-B3C8-64B0DF6F63C9}" srcId="{83B94C49-B8FF-4808-89F0-9EA0F8607564}" destId="{985B489A-1EC3-495F-B084-AB6B4D4C54DC}" srcOrd="3" destOrd="0" parTransId="{8800E44D-9D76-4884-9411-9EE54CAAA3E1}" sibTransId="{65F39EE5-8F71-4A96-9277-D09F9974DBBF}"/>
    <dgm:cxn modelId="{CD88D3B8-48D4-4623-8941-080F32BA06E0}" type="presOf" srcId="{240F9AA7-ACEB-4E31-B845-9F4714B31C5C}" destId="{3D3F5468-0E27-49B8-B154-598C25073434}" srcOrd="0" destOrd="0" presId="urn:microsoft.com/office/officeart/2008/layout/RadialCluster"/>
    <dgm:cxn modelId="{A7FD49BE-2F44-4FCD-BE42-5F24CCB5778F}" srcId="{83B94C49-B8FF-4808-89F0-9EA0F8607564}" destId="{3C07DFED-7E4A-41E4-9BA5-80B88757D35C}" srcOrd="0" destOrd="0" parTransId="{4748A8BF-908C-4D20-B432-18EB9BDA2E94}" sibTransId="{DF9FFAD5-82D9-454E-8665-AFA6D3AA16E3}"/>
    <dgm:cxn modelId="{595B48C1-61FC-4244-9283-FC6CF8DB10F9}" type="presOf" srcId="{3C07DFED-7E4A-41E4-9BA5-80B88757D35C}" destId="{0389D472-6E64-40EC-B585-F3FAB433967B}" srcOrd="0" destOrd="0" presId="urn:microsoft.com/office/officeart/2008/layout/RadialCluster"/>
    <dgm:cxn modelId="{B0D46CC5-F8CD-486F-BB93-F9CDAD4DACAE}" srcId="{240F9AA7-ACEB-4E31-B845-9F4714B31C5C}" destId="{D6E1D81B-2FF2-4455-B4E8-D108AE915BDC}" srcOrd="2" destOrd="0" parTransId="{72DD794B-F5F6-4528-955C-44C2304A774D}" sibTransId="{9889ED70-2C6C-44F9-B710-1D81C161FE8C}"/>
    <dgm:cxn modelId="{D0411EC8-E30E-48D8-BD17-B5BAF6477C78}" type="presOf" srcId="{F7684FCD-EC66-4D47-B313-54814500947A}" destId="{7A46D307-6EE6-4495-89D1-4AB239094CB3}" srcOrd="0" destOrd="0" presId="urn:microsoft.com/office/officeart/2008/layout/RadialCluster"/>
    <dgm:cxn modelId="{54DC6ED2-4CB3-4A38-A589-7A8230CCC7BB}" type="presOf" srcId="{4748A8BF-908C-4D20-B432-18EB9BDA2E94}" destId="{F1CA138A-9781-4995-9DF1-38CD65C2BA56}" srcOrd="0" destOrd="0" presId="urn:microsoft.com/office/officeart/2008/layout/RadialCluster"/>
    <dgm:cxn modelId="{9D926FD5-1783-4D47-996A-4C0BCE4071BA}" srcId="{83B94C49-B8FF-4808-89F0-9EA0F8607564}" destId="{98A1BB12-ADBE-42BE-BC68-DF5AF13D3F83}" srcOrd="1" destOrd="0" parTransId="{66E42021-60B3-41B7-A37A-BF8E81F57D2C}" sibTransId="{FFD13C0F-8ADD-4348-A1A1-A361BF75F285}"/>
    <dgm:cxn modelId="{478A13E8-45B1-4A36-9195-2250EDEEFFC6}" type="presOf" srcId="{83B94C49-B8FF-4808-89F0-9EA0F8607564}" destId="{CBA355E6-67DD-493D-B89F-C4FD335D8531}" srcOrd="0" destOrd="0" presId="urn:microsoft.com/office/officeart/2008/layout/RadialCluster"/>
    <dgm:cxn modelId="{34D3D462-1A99-4AF3-A130-10AEDAF2C2DE}" type="presParOf" srcId="{3D3F5468-0E27-49B8-B154-598C25073434}" destId="{6D8EA620-520B-4B77-ACC1-DCFC8E74ED0D}" srcOrd="0" destOrd="0" presId="urn:microsoft.com/office/officeart/2008/layout/RadialCluster"/>
    <dgm:cxn modelId="{51A2D5F5-812F-4D58-80B3-1FD5EC806B58}" type="presParOf" srcId="{6D8EA620-520B-4B77-ACC1-DCFC8E74ED0D}" destId="{CBA355E6-67DD-493D-B89F-C4FD335D8531}" srcOrd="0" destOrd="0" presId="urn:microsoft.com/office/officeart/2008/layout/RadialCluster"/>
    <dgm:cxn modelId="{D72A25EE-1A91-49C5-B637-D4CD276C3E4F}" type="presParOf" srcId="{6D8EA620-520B-4B77-ACC1-DCFC8E74ED0D}" destId="{F1CA138A-9781-4995-9DF1-38CD65C2BA56}" srcOrd="1" destOrd="0" presId="urn:microsoft.com/office/officeart/2008/layout/RadialCluster"/>
    <dgm:cxn modelId="{FABB035C-6175-4085-8CD2-5551268EC7F3}" type="presParOf" srcId="{6D8EA620-520B-4B77-ACC1-DCFC8E74ED0D}" destId="{0389D472-6E64-40EC-B585-F3FAB433967B}" srcOrd="2" destOrd="0" presId="urn:microsoft.com/office/officeart/2008/layout/RadialCluster"/>
    <dgm:cxn modelId="{0B84FF10-AB2E-4201-82F8-367DCD97BED5}" type="presParOf" srcId="{6D8EA620-520B-4B77-ACC1-DCFC8E74ED0D}" destId="{A758B13E-FCD1-4A72-9310-9D8B41122D87}" srcOrd="3" destOrd="0" presId="urn:microsoft.com/office/officeart/2008/layout/RadialCluster"/>
    <dgm:cxn modelId="{805960BE-9A39-432B-A30C-131900E0B56D}" type="presParOf" srcId="{6D8EA620-520B-4B77-ACC1-DCFC8E74ED0D}" destId="{A6FD1FB3-D603-4242-90B9-1863ADE9E946}" srcOrd="4" destOrd="0" presId="urn:microsoft.com/office/officeart/2008/layout/RadialCluster"/>
    <dgm:cxn modelId="{81B577E5-6FF3-434F-9C9A-D781CB82A679}" type="presParOf" srcId="{6D8EA620-520B-4B77-ACC1-DCFC8E74ED0D}" destId="{BA545C08-3854-48D6-9B9D-6BF9A21B82DD}" srcOrd="5" destOrd="0" presId="urn:microsoft.com/office/officeart/2008/layout/RadialCluster"/>
    <dgm:cxn modelId="{EC595A84-4F32-4BBD-870F-BEA01E991D16}" type="presParOf" srcId="{6D8EA620-520B-4B77-ACC1-DCFC8E74ED0D}" destId="{7A46D307-6EE6-4495-89D1-4AB239094CB3}" srcOrd="6" destOrd="0" presId="urn:microsoft.com/office/officeart/2008/layout/RadialCluster"/>
    <dgm:cxn modelId="{9D7D1B65-F18B-48D0-BA07-C3AAB4F24002}" type="presParOf" srcId="{6D8EA620-520B-4B77-ACC1-DCFC8E74ED0D}" destId="{64287087-C66E-4E82-836D-DA9DDADE620F}" srcOrd="7" destOrd="0" presId="urn:microsoft.com/office/officeart/2008/layout/RadialCluster"/>
    <dgm:cxn modelId="{C02ED8BA-D73B-442A-8EEB-1D1D08337F50}" type="presParOf" srcId="{6D8EA620-520B-4B77-ACC1-DCFC8E74ED0D}" destId="{BFC7CB8A-A5C6-4BBA-A6C9-2E117D521A6B}" srcOrd="8" destOrd="0" presId="urn:microsoft.com/office/officeart/2008/layout/RadialCluster"/>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4D911121-A26B-4A66-8F16-B5A68FD669A8}" type="doc">
      <dgm:prSet loTypeId="urn:microsoft.com/office/officeart/2005/8/layout/equation1" loCatId="process" qsTypeId="urn:microsoft.com/office/officeart/2005/8/quickstyle/simple1" qsCatId="simple" csTypeId="urn:microsoft.com/office/officeart/2005/8/colors/accent1_2" csCatId="accent1" phldr="1"/>
      <dgm:spPr/>
    </dgm:pt>
    <dgm:pt modelId="{EB9016D5-B490-4BA8-A816-BCFF27DDD74A}">
      <dgm:prSet phldrT="[Text]" custT="1"/>
      <dgm:spPr/>
      <dgm:t>
        <a:bodyPr/>
        <a:lstStyle/>
        <a:p>
          <a:r>
            <a:rPr lang="en-GB" sz="1000" b="1"/>
            <a:t>K102 Introduction to Health &amp; Social care</a:t>
          </a:r>
        </a:p>
      </dgm:t>
    </dgm:pt>
    <dgm:pt modelId="{AAE04F0B-1D87-4B4B-AB78-53F5DB4FEB45}" type="parTrans" cxnId="{B5498219-9171-41A0-9082-2D4C95B22640}">
      <dgm:prSet/>
      <dgm:spPr/>
      <dgm:t>
        <a:bodyPr/>
        <a:lstStyle/>
        <a:p>
          <a:endParaRPr lang="en-GB"/>
        </a:p>
      </dgm:t>
    </dgm:pt>
    <dgm:pt modelId="{307CBECB-AE65-4487-ACE8-27F06478283D}" type="sibTrans" cxnId="{B5498219-9171-41A0-9082-2D4C95B22640}">
      <dgm:prSet/>
      <dgm:spPr/>
      <dgm:t>
        <a:bodyPr/>
        <a:lstStyle/>
        <a:p>
          <a:endParaRPr lang="en-GB"/>
        </a:p>
      </dgm:t>
    </dgm:pt>
    <dgm:pt modelId="{237E737E-87FF-4ABA-AD8A-0F536F3E5B72}">
      <dgm:prSet phldrT="[Text]" custT="1"/>
      <dgm:spPr/>
      <dgm:t>
        <a:bodyPr/>
        <a:lstStyle/>
        <a:p>
          <a:pPr marL="0" lvl="0" indent="0" algn="ctr" defTabSz="488950">
            <a:lnSpc>
              <a:spcPct val="90000"/>
            </a:lnSpc>
            <a:spcBef>
              <a:spcPct val="0"/>
            </a:spcBef>
            <a:spcAft>
              <a:spcPct val="35000"/>
            </a:spcAft>
            <a:buNone/>
          </a:pPr>
          <a:r>
            <a:rPr lang="en-GB" sz="1000" b="1" kern="1200">
              <a:solidFill>
                <a:srgbClr val="FFFFFF"/>
              </a:solidFill>
              <a:latin typeface="Poppins"/>
              <a:ea typeface="+mn-ea"/>
              <a:cs typeface="+mn-cs"/>
            </a:rPr>
            <a:t>K104 Introduction to healthcare practice </a:t>
          </a:r>
        </a:p>
      </dgm:t>
    </dgm:pt>
    <dgm:pt modelId="{9F311730-2102-461A-AFFE-F093BF483F85}" type="parTrans" cxnId="{E1F43D0B-DD47-405A-9083-640B19487362}">
      <dgm:prSet/>
      <dgm:spPr/>
      <dgm:t>
        <a:bodyPr/>
        <a:lstStyle/>
        <a:p>
          <a:endParaRPr lang="en-GB"/>
        </a:p>
      </dgm:t>
    </dgm:pt>
    <dgm:pt modelId="{BE3A4638-5146-478C-A7F8-4EDBD60AEDD2}" type="sibTrans" cxnId="{E1F43D0B-DD47-405A-9083-640B19487362}">
      <dgm:prSet/>
      <dgm:spPr/>
      <dgm:t>
        <a:bodyPr/>
        <a:lstStyle/>
        <a:p>
          <a:endParaRPr lang="en-GB"/>
        </a:p>
      </dgm:t>
    </dgm:pt>
    <dgm:pt modelId="{DBE4272B-8A89-4A8A-8DCF-5DAC7F4E6C11}">
      <dgm:prSet phldrT="[Text]" custT="1"/>
      <dgm:spPr/>
      <dgm:t>
        <a:bodyPr anchor="ctr"/>
        <a:lstStyle/>
        <a:p>
          <a:pPr marL="0" lvl="0" indent="0" algn="ctr" defTabSz="488950">
            <a:lnSpc>
              <a:spcPct val="90000"/>
            </a:lnSpc>
            <a:spcBef>
              <a:spcPct val="0"/>
            </a:spcBef>
            <a:spcAft>
              <a:spcPct val="35000"/>
            </a:spcAft>
            <a:buNone/>
          </a:pPr>
          <a:r>
            <a:rPr lang="en-GB" sz="1000" b="1" kern="1200">
              <a:solidFill>
                <a:srgbClr val="FFFFFF"/>
              </a:solidFill>
              <a:latin typeface="Poppins"/>
              <a:ea typeface="+mn-ea"/>
              <a:cs typeface="+mn-cs"/>
            </a:rPr>
            <a:t>Certificate of Higher Education - Healthcare practice</a:t>
          </a:r>
        </a:p>
      </dgm:t>
    </dgm:pt>
    <dgm:pt modelId="{7D26097B-8833-4352-BEFE-369C6F2E4E46}" type="parTrans" cxnId="{8C73EA0D-1A97-4625-A9DF-E8DA7C49BFF0}">
      <dgm:prSet/>
      <dgm:spPr/>
      <dgm:t>
        <a:bodyPr/>
        <a:lstStyle/>
        <a:p>
          <a:endParaRPr lang="en-GB"/>
        </a:p>
      </dgm:t>
    </dgm:pt>
    <dgm:pt modelId="{7449C745-4BBA-4A7D-BD58-BD4C70ED9ABF}" type="sibTrans" cxnId="{8C73EA0D-1A97-4625-A9DF-E8DA7C49BFF0}">
      <dgm:prSet/>
      <dgm:spPr/>
      <dgm:t>
        <a:bodyPr/>
        <a:lstStyle/>
        <a:p>
          <a:endParaRPr lang="en-GB"/>
        </a:p>
      </dgm:t>
    </dgm:pt>
    <dgm:pt modelId="{3C85CB4F-AEF1-4DC5-8A74-97547F794173}" type="pres">
      <dgm:prSet presAssocID="{4D911121-A26B-4A66-8F16-B5A68FD669A8}" presName="linearFlow" presStyleCnt="0">
        <dgm:presLayoutVars>
          <dgm:dir/>
          <dgm:resizeHandles val="exact"/>
        </dgm:presLayoutVars>
      </dgm:prSet>
      <dgm:spPr/>
    </dgm:pt>
    <dgm:pt modelId="{E5F77782-B136-49F2-ADD2-C184FB6F1B64}" type="pres">
      <dgm:prSet presAssocID="{EB9016D5-B490-4BA8-A816-BCFF27DDD74A}" presName="node" presStyleLbl="node1" presStyleIdx="0" presStyleCnt="3" custLinFactNeighborX="27865" custLinFactNeighborY="-79147">
        <dgm:presLayoutVars>
          <dgm:bulletEnabled val="1"/>
        </dgm:presLayoutVars>
      </dgm:prSet>
      <dgm:spPr/>
    </dgm:pt>
    <dgm:pt modelId="{D81AAEE3-DCC6-49AA-9A97-4C6E1D0F4984}" type="pres">
      <dgm:prSet presAssocID="{307CBECB-AE65-4487-ACE8-27F06478283D}" presName="spacerL" presStyleCnt="0"/>
      <dgm:spPr/>
    </dgm:pt>
    <dgm:pt modelId="{28CA0A34-D99B-489E-8149-13A7DADFC002}" type="pres">
      <dgm:prSet presAssocID="{307CBECB-AE65-4487-ACE8-27F06478283D}" presName="sibTrans" presStyleLbl="sibTrans2D1" presStyleIdx="0" presStyleCnt="2" custLinFactNeighborX="-53500" custLinFactNeighborY="-4182"/>
      <dgm:spPr/>
    </dgm:pt>
    <dgm:pt modelId="{6645FC60-7532-456F-86B1-4045E75D5D14}" type="pres">
      <dgm:prSet presAssocID="{307CBECB-AE65-4487-ACE8-27F06478283D}" presName="spacerR" presStyleCnt="0"/>
      <dgm:spPr/>
    </dgm:pt>
    <dgm:pt modelId="{1AFD04D0-A9B1-4127-B672-7450EABA256C}" type="pres">
      <dgm:prSet presAssocID="{237E737E-87FF-4ABA-AD8A-0F536F3E5B72}" presName="node" presStyleLbl="node1" presStyleIdx="1" presStyleCnt="3" custLinFactNeighborX="-88611" custLinFactNeighborY="-84903">
        <dgm:presLayoutVars>
          <dgm:bulletEnabled val="1"/>
        </dgm:presLayoutVars>
      </dgm:prSet>
      <dgm:spPr/>
    </dgm:pt>
    <dgm:pt modelId="{410731C4-9EC1-4F23-8636-86B3E006B9C0}" type="pres">
      <dgm:prSet presAssocID="{BE3A4638-5146-478C-A7F8-4EDBD60AEDD2}" presName="spacerL" presStyleCnt="0"/>
      <dgm:spPr/>
    </dgm:pt>
    <dgm:pt modelId="{ECD1A294-4B27-417D-820C-ACBB50F34AD9}" type="pres">
      <dgm:prSet presAssocID="{BE3A4638-5146-478C-A7F8-4EDBD60AEDD2}" presName="sibTrans" presStyleLbl="sibTrans2D1" presStyleIdx="1" presStyleCnt="2" custLinFactNeighborX="335" custLinFactNeighborY="-7158"/>
      <dgm:spPr/>
    </dgm:pt>
    <dgm:pt modelId="{E35D6107-7FE4-424F-B8B4-BFC7CD419953}" type="pres">
      <dgm:prSet presAssocID="{BE3A4638-5146-478C-A7F8-4EDBD60AEDD2}" presName="spacerR" presStyleCnt="0"/>
      <dgm:spPr/>
    </dgm:pt>
    <dgm:pt modelId="{239FA72F-CFFE-4386-86C3-B939D163D8A6}" type="pres">
      <dgm:prSet presAssocID="{DBE4272B-8A89-4A8A-8DCF-5DAC7F4E6C11}" presName="node" presStyleLbl="node1" presStyleIdx="2" presStyleCnt="3" custLinFactNeighborX="-35444" custLinFactNeighborY="-84184">
        <dgm:presLayoutVars>
          <dgm:bulletEnabled val="1"/>
        </dgm:presLayoutVars>
      </dgm:prSet>
      <dgm:spPr/>
    </dgm:pt>
  </dgm:ptLst>
  <dgm:cxnLst>
    <dgm:cxn modelId="{DC360F09-A0B8-4323-A34A-B722D9D04579}" type="presOf" srcId="{237E737E-87FF-4ABA-AD8A-0F536F3E5B72}" destId="{1AFD04D0-A9B1-4127-B672-7450EABA256C}" srcOrd="0" destOrd="0" presId="urn:microsoft.com/office/officeart/2005/8/layout/equation1"/>
    <dgm:cxn modelId="{E1F43D0B-DD47-405A-9083-640B19487362}" srcId="{4D911121-A26B-4A66-8F16-B5A68FD669A8}" destId="{237E737E-87FF-4ABA-AD8A-0F536F3E5B72}" srcOrd="1" destOrd="0" parTransId="{9F311730-2102-461A-AFFE-F093BF483F85}" sibTransId="{BE3A4638-5146-478C-A7F8-4EDBD60AEDD2}"/>
    <dgm:cxn modelId="{8C73EA0D-1A97-4625-A9DF-E8DA7C49BFF0}" srcId="{4D911121-A26B-4A66-8F16-B5A68FD669A8}" destId="{DBE4272B-8A89-4A8A-8DCF-5DAC7F4E6C11}" srcOrd="2" destOrd="0" parTransId="{7D26097B-8833-4352-BEFE-369C6F2E4E46}" sibTransId="{7449C745-4BBA-4A7D-BD58-BD4C70ED9ABF}"/>
    <dgm:cxn modelId="{B5498219-9171-41A0-9082-2D4C95B22640}" srcId="{4D911121-A26B-4A66-8F16-B5A68FD669A8}" destId="{EB9016D5-B490-4BA8-A816-BCFF27DDD74A}" srcOrd="0" destOrd="0" parTransId="{AAE04F0B-1D87-4B4B-AB78-53F5DB4FEB45}" sibTransId="{307CBECB-AE65-4487-ACE8-27F06478283D}"/>
    <dgm:cxn modelId="{3B76834E-FB25-4ED4-AC97-DF7B9DD36444}" type="presOf" srcId="{BE3A4638-5146-478C-A7F8-4EDBD60AEDD2}" destId="{ECD1A294-4B27-417D-820C-ACBB50F34AD9}" srcOrd="0" destOrd="0" presId="urn:microsoft.com/office/officeart/2005/8/layout/equation1"/>
    <dgm:cxn modelId="{96EF6577-BF4E-4C47-A83D-F16D2D2048EB}" type="presOf" srcId="{EB9016D5-B490-4BA8-A816-BCFF27DDD74A}" destId="{E5F77782-B136-49F2-ADD2-C184FB6F1B64}" srcOrd="0" destOrd="0" presId="urn:microsoft.com/office/officeart/2005/8/layout/equation1"/>
    <dgm:cxn modelId="{2211C4AD-0DFF-4E19-BCBF-29937FA3D096}" type="presOf" srcId="{DBE4272B-8A89-4A8A-8DCF-5DAC7F4E6C11}" destId="{239FA72F-CFFE-4386-86C3-B939D163D8A6}" srcOrd="0" destOrd="0" presId="urn:microsoft.com/office/officeart/2005/8/layout/equation1"/>
    <dgm:cxn modelId="{3DDDD4D6-DBFF-4DBB-B3FA-C5124274EF83}" type="presOf" srcId="{4D911121-A26B-4A66-8F16-B5A68FD669A8}" destId="{3C85CB4F-AEF1-4DC5-8A74-97547F794173}" srcOrd="0" destOrd="0" presId="urn:microsoft.com/office/officeart/2005/8/layout/equation1"/>
    <dgm:cxn modelId="{157207FF-6877-467B-BE3B-A3E9A0056B10}" type="presOf" srcId="{307CBECB-AE65-4487-ACE8-27F06478283D}" destId="{28CA0A34-D99B-489E-8149-13A7DADFC002}" srcOrd="0" destOrd="0" presId="urn:microsoft.com/office/officeart/2005/8/layout/equation1"/>
    <dgm:cxn modelId="{4B79E8BB-A28A-45CD-B004-602FA2CA1D36}" type="presParOf" srcId="{3C85CB4F-AEF1-4DC5-8A74-97547F794173}" destId="{E5F77782-B136-49F2-ADD2-C184FB6F1B64}" srcOrd="0" destOrd="0" presId="urn:microsoft.com/office/officeart/2005/8/layout/equation1"/>
    <dgm:cxn modelId="{93AA5689-C074-4D06-B58A-E514A005B206}" type="presParOf" srcId="{3C85CB4F-AEF1-4DC5-8A74-97547F794173}" destId="{D81AAEE3-DCC6-49AA-9A97-4C6E1D0F4984}" srcOrd="1" destOrd="0" presId="urn:microsoft.com/office/officeart/2005/8/layout/equation1"/>
    <dgm:cxn modelId="{2F08EF08-8147-4A93-AC91-5D0A8F48F41F}" type="presParOf" srcId="{3C85CB4F-AEF1-4DC5-8A74-97547F794173}" destId="{28CA0A34-D99B-489E-8149-13A7DADFC002}" srcOrd="2" destOrd="0" presId="urn:microsoft.com/office/officeart/2005/8/layout/equation1"/>
    <dgm:cxn modelId="{F4D00B0C-5DA3-4B0E-8F62-7BE592FFC21C}" type="presParOf" srcId="{3C85CB4F-AEF1-4DC5-8A74-97547F794173}" destId="{6645FC60-7532-456F-86B1-4045E75D5D14}" srcOrd="3" destOrd="0" presId="urn:microsoft.com/office/officeart/2005/8/layout/equation1"/>
    <dgm:cxn modelId="{60AAD7DD-A479-4AA8-B2AA-C4703E5B5E4D}" type="presParOf" srcId="{3C85CB4F-AEF1-4DC5-8A74-97547F794173}" destId="{1AFD04D0-A9B1-4127-B672-7450EABA256C}" srcOrd="4" destOrd="0" presId="urn:microsoft.com/office/officeart/2005/8/layout/equation1"/>
    <dgm:cxn modelId="{926AADCB-BFBE-4F71-B3C2-C997603ABA7B}" type="presParOf" srcId="{3C85CB4F-AEF1-4DC5-8A74-97547F794173}" destId="{410731C4-9EC1-4F23-8636-86B3E006B9C0}" srcOrd="5" destOrd="0" presId="urn:microsoft.com/office/officeart/2005/8/layout/equation1"/>
    <dgm:cxn modelId="{268B5A8F-95C7-4FA3-93F2-A2A9BA2381D1}" type="presParOf" srcId="{3C85CB4F-AEF1-4DC5-8A74-97547F794173}" destId="{ECD1A294-4B27-417D-820C-ACBB50F34AD9}" srcOrd="6" destOrd="0" presId="urn:microsoft.com/office/officeart/2005/8/layout/equation1"/>
    <dgm:cxn modelId="{5415941A-CE75-4920-B6BB-5E2DA7E12C01}" type="presParOf" srcId="{3C85CB4F-AEF1-4DC5-8A74-97547F794173}" destId="{E35D6107-7FE4-424F-B8B4-BFC7CD419953}" srcOrd="7" destOrd="0" presId="urn:microsoft.com/office/officeart/2005/8/layout/equation1"/>
    <dgm:cxn modelId="{78CA58CB-93E5-4CC9-B2F2-AAFD34768E18}" type="presParOf" srcId="{3C85CB4F-AEF1-4DC5-8A74-97547F794173}" destId="{239FA72F-CFFE-4386-86C3-B939D163D8A6}" srcOrd="8" destOrd="0" presId="urn:microsoft.com/office/officeart/2005/8/layout/equation1"/>
  </dgm:cxnLst>
  <dgm:bg/>
  <dgm:whole/>
  <dgm:extLst>
    <a:ext uri="http://schemas.microsoft.com/office/drawing/2008/diagram">
      <dsp:dataModelExt xmlns:dsp="http://schemas.microsoft.com/office/drawing/2008/diagram" relId="rId10"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99F923B5-D8C8-4BC5-8541-EEEBA4367753}" type="doc">
      <dgm:prSet loTypeId="urn:microsoft.com/office/officeart/2011/layout/CircleProcess" loCatId="process" qsTypeId="urn:microsoft.com/office/officeart/2005/8/quickstyle/simple1" qsCatId="simple" csTypeId="urn:microsoft.com/office/officeart/2005/8/colors/accent1_2" csCatId="accent1" phldr="1"/>
      <dgm:spPr/>
    </dgm:pt>
    <dgm:pt modelId="{BEC9FB9E-2C8C-4F68-BD20-78713BD88FD9}">
      <dgm:prSet phldrT="[Text]" custT="1"/>
      <dgm:spPr/>
      <dgm:t>
        <a:bodyPr/>
        <a:lstStyle/>
        <a:p>
          <a:r>
            <a:rPr lang="en-GB" sz="1800" b="1"/>
            <a:t>Application form</a:t>
          </a:r>
        </a:p>
      </dgm:t>
    </dgm:pt>
    <dgm:pt modelId="{17B26010-407E-492F-9358-421ED374D1D1}" type="parTrans" cxnId="{94F63FC0-C871-4038-BF93-FB43EBB9AA45}">
      <dgm:prSet/>
      <dgm:spPr/>
      <dgm:t>
        <a:bodyPr/>
        <a:lstStyle/>
        <a:p>
          <a:endParaRPr lang="en-GB"/>
        </a:p>
      </dgm:t>
    </dgm:pt>
    <dgm:pt modelId="{1C57DBC2-33BE-4D4A-88D4-D5F30DAAEE24}" type="sibTrans" cxnId="{94F63FC0-C871-4038-BF93-FB43EBB9AA45}">
      <dgm:prSet/>
      <dgm:spPr/>
      <dgm:t>
        <a:bodyPr/>
        <a:lstStyle/>
        <a:p>
          <a:endParaRPr lang="en-GB"/>
        </a:p>
      </dgm:t>
    </dgm:pt>
    <dgm:pt modelId="{B744BF33-A026-4BF6-876B-A9A9BDBCAA78}">
      <dgm:prSet phldrT="[Text]"/>
      <dgm:spPr/>
      <dgm:t>
        <a:bodyPr/>
        <a:lstStyle/>
        <a:p>
          <a:r>
            <a:rPr lang="en-GB" b="1"/>
            <a:t>Personal statement</a:t>
          </a:r>
        </a:p>
      </dgm:t>
    </dgm:pt>
    <dgm:pt modelId="{D75C609F-C843-454A-BC27-7A770788CD0E}" type="parTrans" cxnId="{D37C6C6A-A0AE-4E2C-997C-FF4C09162E15}">
      <dgm:prSet/>
      <dgm:spPr/>
      <dgm:t>
        <a:bodyPr/>
        <a:lstStyle/>
        <a:p>
          <a:endParaRPr lang="en-GB"/>
        </a:p>
      </dgm:t>
    </dgm:pt>
    <dgm:pt modelId="{C50A2C2A-59A5-482E-8BE3-D88617CA1C43}" type="sibTrans" cxnId="{D37C6C6A-A0AE-4E2C-997C-FF4C09162E15}">
      <dgm:prSet/>
      <dgm:spPr/>
      <dgm:t>
        <a:bodyPr/>
        <a:lstStyle/>
        <a:p>
          <a:endParaRPr lang="en-GB"/>
        </a:p>
      </dgm:t>
    </dgm:pt>
    <dgm:pt modelId="{A522E7E2-2C49-4EF3-84C1-A91C09739009}">
      <dgm:prSet/>
      <dgm:spPr/>
      <dgm:t>
        <a:bodyPr/>
        <a:lstStyle/>
        <a:p>
          <a:r>
            <a:rPr lang="en-GB" b="1"/>
            <a:t>Shortlisting</a:t>
          </a:r>
        </a:p>
      </dgm:t>
    </dgm:pt>
    <dgm:pt modelId="{5EE5317F-92BF-4E1A-B4C5-10575C09EFF0}" type="parTrans" cxnId="{6E38353C-5944-4B90-BA2F-02BA7CBFAD4C}">
      <dgm:prSet/>
      <dgm:spPr/>
      <dgm:t>
        <a:bodyPr/>
        <a:lstStyle/>
        <a:p>
          <a:endParaRPr lang="en-GB"/>
        </a:p>
      </dgm:t>
    </dgm:pt>
    <dgm:pt modelId="{B5AA7687-1366-4BE0-B876-2EB3FD20D823}" type="sibTrans" cxnId="{6E38353C-5944-4B90-BA2F-02BA7CBFAD4C}">
      <dgm:prSet/>
      <dgm:spPr/>
      <dgm:t>
        <a:bodyPr/>
        <a:lstStyle/>
        <a:p>
          <a:endParaRPr lang="en-GB"/>
        </a:p>
      </dgm:t>
    </dgm:pt>
    <dgm:pt modelId="{DFB943D3-C2B3-42BC-8AD0-5EB47B621FCB}">
      <dgm:prSet custT="1"/>
      <dgm:spPr/>
      <dgm:t>
        <a:bodyPr/>
        <a:lstStyle/>
        <a:p>
          <a:pPr rtl="0">
            <a:buClr>
              <a:srgbClr val="002060"/>
            </a:buClr>
            <a:buSzPct val="120000"/>
          </a:pPr>
          <a:r>
            <a:rPr lang="en-GB" sz="2000">
              <a:highlight>
                <a:srgbClr val="FFFF00"/>
              </a:highlight>
              <a:latin typeface="Poppins SemiBold"/>
            </a:rPr>
            <a:t>Word document </a:t>
          </a:r>
          <a:r>
            <a:rPr lang="en-GB" sz="1800">
              <a:highlight>
                <a:srgbClr val="FFFEED"/>
              </a:highlight>
              <a:latin typeface="Poppins SemiBold"/>
            </a:rPr>
            <a:t>(May be electronic)</a:t>
          </a:r>
          <a:endParaRPr lang="en-GB" sz="1800">
            <a:highlight>
              <a:srgbClr val="FFFEED"/>
            </a:highlight>
          </a:endParaRPr>
        </a:p>
      </dgm:t>
    </dgm:pt>
    <dgm:pt modelId="{C2B01E15-8A10-41C4-9F96-4E6EEFF3ADFC}" type="parTrans" cxnId="{F6737551-C1AB-4FB3-A17C-961707D741D7}">
      <dgm:prSet/>
      <dgm:spPr/>
      <dgm:t>
        <a:bodyPr/>
        <a:lstStyle/>
        <a:p>
          <a:endParaRPr lang="en-GB"/>
        </a:p>
      </dgm:t>
    </dgm:pt>
    <dgm:pt modelId="{068445DD-8A57-4046-BFA9-904C6ADB3795}" type="sibTrans" cxnId="{F6737551-C1AB-4FB3-A17C-961707D741D7}">
      <dgm:prSet/>
      <dgm:spPr/>
      <dgm:t>
        <a:bodyPr/>
        <a:lstStyle/>
        <a:p>
          <a:endParaRPr lang="en-GB"/>
        </a:p>
      </dgm:t>
    </dgm:pt>
    <dgm:pt modelId="{C2FC473C-22EE-44E3-8A51-39B7158C06E6}">
      <dgm:prSet custT="1"/>
      <dgm:spPr/>
      <dgm:t>
        <a:bodyPr/>
        <a:lstStyle/>
        <a:p>
          <a:pPr>
            <a:buClr>
              <a:srgbClr val="002060"/>
            </a:buClr>
            <a:buSzPct val="120000"/>
            <a:buChar char="••"/>
          </a:pPr>
          <a:r>
            <a:rPr lang="en-US" sz="1800" kern="1200">
              <a:solidFill>
                <a:srgbClr val="002060"/>
              </a:solidFill>
              <a:latin typeface="Poppins"/>
              <a:ea typeface="Gotham Book" charset="0"/>
              <a:cs typeface="Gotham Book" charset="0"/>
            </a:rPr>
            <a:t>An OU representative and your employer will complete this process</a:t>
          </a:r>
          <a:endParaRPr lang="en-GB" sz="1800" kern="1200">
            <a:solidFill>
              <a:srgbClr val="002060"/>
            </a:solidFill>
            <a:latin typeface="Poppins"/>
            <a:ea typeface="Gotham Book" charset="0"/>
            <a:cs typeface="Gotham Book" charset="0"/>
          </a:endParaRPr>
        </a:p>
      </dgm:t>
    </dgm:pt>
    <dgm:pt modelId="{DDDAEE0C-9CD1-4D9B-ABA4-6065E4ACDB39}" type="parTrans" cxnId="{44A450E9-21A9-4302-9E30-28BA9C461F72}">
      <dgm:prSet/>
      <dgm:spPr/>
      <dgm:t>
        <a:bodyPr/>
        <a:lstStyle/>
        <a:p>
          <a:endParaRPr lang="en-GB"/>
        </a:p>
      </dgm:t>
    </dgm:pt>
    <dgm:pt modelId="{DCCF8086-12C9-4A63-8F22-6BD7A400EEB7}" type="sibTrans" cxnId="{44A450E9-21A9-4302-9E30-28BA9C461F72}">
      <dgm:prSet/>
      <dgm:spPr/>
      <dgm:t>
        <a:bodyPr/>
        <a:lstStyle/>
        <a:p>
          <a:endParaRPr lang="en-GB"/>
        </a:p>
      </dgm:t>
    </dgm:pt>
    <dgm:pt modelId="{6669E821-F971-4E65-A858-9BA1FD234B20}">
      <dgm:prSet custT="1"/>
      <dgm:spPr/>
      <dgm:t>
        <a:bodyPr/>
        <a:lstStyle/>
        <a:p>
          <a:pPr>
            <a:buClr>
              <a:srgbClr val="002060"/>
            </a:buClr>
            <a:buSzPct val="120000"/>
            <a:buChar char="••"/>
          </a:pPr>
          <a:r>
            <a:rPr lang="en-US" sz="1800" kern="1200">
              <a:solidFill>
                <a:srgbClr val="060645">
                  <a:hueOff val="0"/>
                  <a:satOff val="0"/>
                  <a:lumOff val="0"/>
                  <a:alphaOff val="0"/>
                </a:srgbClr>
              </a:solidFill>
              <a:latin typeface="Poppins"/>
              <a:ea typeface="+mn-ea"/>
              <a:cs typeface="+mn-cs"/>
            </a:rPr>
            <a:t>Personal statement </a:t>
          </a:r>
          <a:r>
            <a:rPr lang="en-US" sz="1800" b="1" i="1" u="sng" kern="1200">
              <a:solidFill>
                <a:srgbClr val="060645">
                  <a:hueOff val="0"/>
                  <a:satOff val="0"/>
                  <a:lumOff val="0"/>
                  <a:alphaOff val="0"/>
                </a:srgbClr>
              </a:solidFill>
              <a:latin typeface="Poppins"/>
              <a:ea typeface="+mn-ea"/>
              <a:cs typeface="+mn-cs"/>
            </a:rPr>
            <a:t>using guidance provided</a:t>
          </a:r>
          <a:endParaRPr lang="en-GB" sz="1800" b="1" i="1" u="sng" kern="1200">
            <a:solidFill>
              <a:srgbClr val="060645">
                <a:hueOff val="0"/>
                <a:satOff val="0"/>
                <a:lumOff val="0"/>
                <a:alphaOff val="0"/>
              </a:srgbClr>
            </a:solidFill>
            <a:latin typeface="Poppins"/>
            <a:ea typeface="+mn-ea"/>
            <a:cs typeface="+mn-cs"/>
          </a:endParaRPr>
        </a:p>
      </dgm:t>
    </dgm:pt>
    <dgm:pt modelId="{F9400293-8C88-4C93-B6D3-A3B8B0216746}" type="parTrans" cxnId="{25852C3A-EE71-4B1E-96AD-CDB498600F04}">
      <dgm:prSet/>
      <dgm:spPr/>
      <dgm:t>
        <a:bodyPr/>
        <a:lstStyle/>
        <a:p>
          <a:endParaRPr lang="en-GB"/>
        </a:p>
      </dgm:t>
    </dgm:pt>
    <dgm:pt modelId="{1F82FA8F-D8F8-4E7B-AF24-275284EC7EA6}" type="sibTrans" cxnId="{25852C3A-EE71-4B1E-96AD-CDB498600F04}">
      <dgm:prSet/>
      <dgm:spPr/>
      <dgm:t>
        <a:bodyPr/>
        <a:lstStyle/>
        <a:p>
          <a:endParaRPr lang="en-GB"/>
        </a:p>
      </dgm:t>
    </dgm:pt>
    <dgm:pt modelId="{229A5FDD-1890-4183-85E4-DB433F560967}" type="pres">
      <dgm:prSet presAssocID="{99F923B5-D8C8-4BC5-8541-EEEBA4367753}" presName="Name0" presStyleCnt="0">
        <dgm:presLayoutVars>
          <dgm:chMax val="11"/>
          <dgm:chPref val="11"/>
          <dgm:dir/>
          <dgm:resizeHandles/>
        </dgm:presLayoutVars>
      </dgm:prSet>
      <dgm:spPr/>
    </dgm:pt>
    <dgm:pt modelId="{202C1E73-D60E-4255-ABA0-3E8E976853AD}" type="pres">
      <dgm:prSet presAssocID="{A522E7E2-2C49-4EF3-84C1-A91C09739009}" presName="Accent3" presStyleCnt="0"/>
      <dgm:spPr/>
    </dgm:pt>
    <dgm:pt modelId="{2D10B099-ABF4-46EA-B36E-B745EB66916F}" type="pres">
      <dgm:prSet presAssocID="{A522E7E2-2C49-4EF3-84C1-A91C09739009}" presName="Accent" presStyleLbl="node1" presStyleIdx="0" presStyleCnt="3"/>
      <dgm:spPr/>
    </dgm:pt>
    <dgm:pt modelId="{E44B263F-FE18-479C-8BAF-8DB09458105D}" type="pres">
      <dgm:prSet presAssocID="{A522E7E2-2C49-4EF3-84C1-A91C09739009}" presName="ParentBackground3" presStyleCnt="0"/>
      <dgm:spPr/>
    </dgm:pt>
    <dgm:pt modelId="{8AC4738D-E671-4A71-A2D6-4C94F787871A}" type="pres">
      <dgm:prSet presAssocID="{A522E7E2-2C49-4EF3-84C1-A91C09739009}" presName="ParentBackground" presStyleLbl="fgAcc1" presStyleIdx="0" presStyleCnt="3"/>
      <dgm:spPr/>
    </dgm:pt>
    <dgm:pt modelId="{BA87A174-F09A-4A4F-A6DA-B88D52FF2892}" type="pres">
      <dgm:prSet presAssocID="{A522E7E2-2C49-4EF3-84C1-A91C09739009}" presName="Child3" presStyleLbl="revTx" presStyleIdx="0" presStyleCnt="3">
        <dgm:presLayoutVars>
          <dgm:chMax val="0"/>
          <dgm:chPref val="0"/>
          <dgm:bulletEnabled val="1"/>
        </dgm:presLayoutVars>
      </dgm:prSet>
      <dgm:spPr/>
    </dgm:pt>
    <dgm:pt modelId="{BAA67684-D197-479C-8A48-FA70A1D8B818}" type="pres">
      <dgm:prSet presAssocID="{A522E7E2-2C49-4EF3-84C1-A91C09739009}" presName="Parent3" presStyleLbl="revTx" presStyleIdx="0" presStyleCnt="3">
        <dgm:presLayoutVars>
          <dgm:chMax val="1"/>
          <dgm:chPref val="1"/>
          <dgm:bulletEnabled val="1"/>
        </dgm:presLayoutVars>
      </dgm:prSet>
      <dgm:spPr/>
    </dgm:pt>
    <dgm:pt modelId="{9C7CA09D-EDF3-4151-8F2F-24B421EBE531}" type="pres">
      <dgm:prSet presAssocID="{B744BF33-A026-4BF6-876B-A9A9BDBCAA78}" presName="Accent2" presStyleCnt="0"/>
      <dgm:spPr/>
    </dgm:pt>
    <dgm:pt modelId="{A244C4F6-78BF-4FA3-B5FA-A07878DEB2C8}" type="pres">
      <dgm:prSet presAssocID="{B744BF33-A026-4BF6-876B-A9A9BDBCAA78}" presName="Accent" presStyleLbl="node1" presStyleIdx="1" presStyleCnt="3"/>
      <dgm:spPr/>
    </dgm:pt>
    <dgm:pt modelId="{6563738F-7247-407B-BD41-195C05B56CD7}" type="pres">
      <dgm:prSet presAssocID="{B744BF33-A026-4BF6-876B-A9A9BDBCAA78}" presName="ParentBackground2" presStyleCnt="0"/>
      <dgm:spPr/>
    </dgm:pt>
    <dgm:pt modelId="{2DA40B0E-7AD6-4640-91C2-2B74FF772DD2}" type="pres">
      <dgm:prSet presAssocID="{B744BF33-A026-4BF6-876B-A9A9BDBCAA78}" presName="ParentBackground" presStyleLbl="fgAcc1" presStyleIdx="1" presStyleCnt="3"/>
      <dgm:spPr/>
    </dgm:pt>
    <dgm:pt modelId="{977A7B49-587F-4501-BC00-6DBA435EF873}" type="pres">
      <dgm:prSet presAssocID="{B744BF33-A026-4BF6-876B-A9A9BDBCAA78}" presName="Child2" presStyleLbl="revTx" presStyleIdx="1" presStyleCnt="3">
        <dgm:presLayoutVars>
          <dgm:chMax val="0"/>
          <dgm:chPref val="0"/>
          <dgm:bulletEnabled val="1"/>
        </dgm:presLayoutVars>
      </dgm:prSet>
      <dgm:spPr/>
    </dgm:pt>
    <dgm:pt modelId="{C8A130C0-AB1B-47F2-8F15-73107F79F66A}" type="pres">
      <dgm:prSet presAssocID="{B744BF33-A026-4BF6-876B-A9A9BDBCAA78}" presName="Parent2" presStyleLbl="revTx" presStyleIdx="1" presStyleCnt="3">
        <dgm:presLayoutVars>
          <dgm:chMax val="1"/>
          <dgm:chPref val="1"/>
          <dgm:bulletEnabled val="1"/>
        </dgm:presLayoutVars>
      </dgm:prSet>
      <dgm:spPr/>
    </dgm:pt>
    <dgm:pt modelId="{2A5C610C-D978-4521-815D-98761BD0029F}" type="pres">
      <dgm:prSet presAssocID="{BEC9FB9E-2C8C-4F68-BD20-78713BD88FD9}" presName="Accent1" presStyleCnt="0"/>
      <dgm:spPr/>
    </dgm:pt>
    <dgm:pt modelId="{565259BD-EBF2-48FA-9375-6C08A1D43CD8}" type="pres">
      <dgm:prSet presAssocID="{BEC9FB9E-2C8C-4F68-BD20-78713BD88FD9}" presName="Accent" presStyleLbl="node1" presStyleIdx="2" presStyleCnt="3"/>
      <dgm:spPr/>
    </dgm:pt>
    <dgm:pt modelId="{D1BFCE5B-80A4-4DC6-BBEE-4CFFD717D0B1}" type="pres">
      <dgm:prSet presAssocID="{BEC9FB9E-2C8C-4F68-BD20-78713BD88FD9}" presName="ParentBackground1" presStyleCnt="0"/>
      <dgm:spPr/>
    </dgm:pt>
    <dgm:pt modelId="{9870726A-28F3-4E1B-A7B1-197F20588348}" type="pres">
      <dgm:prSet presAssocID="{BEC9FB9E-2C8C-4F68-BD20-78713BD88FD9}" presName="ParentBackground" presStyleLbl="fgAcc1" presStyleIdx="2" presStyleCnt="3"/>
      <dgm:spPr/>
    </dgm:pt>
    <dgm:pt modelId="{5C8A11A9-20A5-43D4-A90E-9593AEC3AA20}" type="pres">
      <dgm:prSet presAssocID="{BEC9FB9E-2C8C-4F68-BD20-78713BD88FD9}" presName="Child1" presStyleLbl="revTx" presStyleIdx="2" presStyleCnt="3">
        <dgm:presLayoutVars>
          <dgm:chMax val="0"/>
          <dgm:chPref val="0"/>
          <dgm:bulletEnabled val="1"/>
        </dgm:presLayoutVars>
      </dgm:prSet>
      <dgm:spPr/>
    </dgm:pt>
    <dgm:pt modelId="{BDA8A70C-E346-4EB5-8EA5-4FC07735FC96}" type="pres">
      <dgm:prSet presAssocID="{BEC9FB9E-2C8C-4F68-BD20-78713BD88FD9}" presName="Parent1" presStyleLbl="revTx" presStyleIdx="2" presStyleCnt="3">
        <dgm:presLayoutVars>
          <dgm:chMax val="1"/>
          <dgm:chPref val="1"/>
          <dgm:bulletEnabled val="1"/>
        </dgm:presLayoutVars>
      </dgm:prSet>
      <dgm:spPr/>
    </dgm:pt>
  </dgm:ptLst>
  <dgm:cxnLst>
    <dgm:cxn modelId="{A533EB21-0EA2-4CD8-87FB-283A9862D114}" type="presOf" srcId="{BEC9FB9E-2C8C-4F68-BD20-78713BD88FD9}" destId="{9870726A-28F3-4E1B-A7B1-197F20588348}" srcOrd="0" destOrd="0" presId="urn:microsoft.com/office/officeart/2011/layout/CircleProcess"/>
    <dgm:cxn modelId="{2456BB33-B155-454F-9E4F-95F85346BF16}" type="presOf" srcId="{DFB943D3-C2B3-42BC-8AD0-5EB47B621FCB}" destId="{5C8A11A9-20A5-43D4-A90E-9593AEC3AA20}" srcOrd="0" destOrd="0" presId="urn:microsoft.com/office/officeart/2011/layout/CircleProcess"/>
    <dgm:cxn modelId="{25852C3A-EE71-4B1E-96AD-CDB498600F04}" srcId="{B744BF33-A026-4BF6-876B-A9A9BDBCAA78}" destId="{6669E821-F971-4E65-A858-9BA1FD234B20}" srcOrd="0" destOrd="0" parTransId="{F9400293-8C88-4C93-B6D3-A3B8B0216746}" sibTransId="{1F82FA8F-D8F8-4E7B-AF24-275284EC7EA6}"/>
    <dgm:cxn modelId="{6E38353C-5944-4B90-BA2F-02BA7CBFAD4C}" srcId="{99F923B5-D8C8-4BC5-8541-EEEBA4367753}" destId="{A522E7E2-2C49-4EF3-84C1-A91C09739009}" srcOrd="2" destOrd="0" parTransId="{5EE5317F-92BF-4E1A-B4C5-10575C09EFF0}" sibTransId="{B5AA7687-1366-4BE0-B876-2EB3FD20D823}"/>
    <dgm:cxn modelId="{D37C6C6A-A0AE-4E2C-997C-FF4C09162E15}" srcId="{99F923B5-D8C8-4BC5-8541-EEEBA4367753}" destId="{B744BF33-A026-4BF6-876B-A9A9BDBCAA78}" srcOrd="1" destOrd="0" parTransId="{D75C609F-C843-454A-BC27-7A770788CD0E}" sibTransId="{C50A2C2A-59A5-482E-8BE3-D88617CA1C43}"/>
    <dgm:cxn modelId="{3E1B7D4E-FC2D-4E2D-97AE-E9E34350C31F}" type="presOf" srcId="{C2FC473C-22EE-44E3-8A51-39B7158C06E6}" destId="{BA87A174-F09A-4A4F-A6DA-B88D52FF2892}" srcOrd="0" destOrd="0" presId="urn:microsoft.com/office/officeart/2011/layout/CircleProcess"/>
    <dgm:cxn modelId="{F6737551-C1AB-4FB3-A17C-961707D741D7}" srcId="{BEC9FB9E-2C8C-4F68-BD20-78713BD88FD9}" destId="{DFB943D3-C2B3-42BC-8AD0-5EB47B621FCB}" srcOrd="0" destOrd="0" parTransId="{C2B01E15-8A10-41C4-9F96-4E6EEFF3ADFC}" sibTransId="{068445DD-8A57-4046-BFA9-904C6ADB3795}"/>
    <dgm:cxn modelId="{8559798B-A9F2-4C29-9488-8B8B9215D74D}" type="presOf" srcId="{B744BF33-A026-4BF6-876B-A9A9BDBCAA78}" destId="{2DA40B0E-7AD6-4640-91C2-2B74FF772DD2}" srcOrd="0" destOrd="0" presId="urn:microsoft.com/office/officeart/2011/layout/CircleProcess"/>
    <dgm:cxn modelId="{84A7AC97-8498-4A4C-84A8-61A9C2526BEE}" type="presOf" srcId="{6669E821-F971-4E65-A858-9BA1FD234B20}" destId="{977A7B49-587F-4501-BC00-6DBA435EF873}" srcOrd="0" destOrd="0" presId="urn:microsoft.com/office/officeart/2011/layout/CircleProcess"/>
    <dgm:cxn modelId="{BBD23FB9-5007-4BC4-933B-F272E99EE695}" type="presOf" srcId="{BEC9FB9E-2C8C-4F68-BD20-78713BD88FD9}" destId="{BDA8A70C-E346-4EB5-8EA5-4FC07735FC96}" srcOrd="1" destOrd="0" presId="urn:microsoft.com/office/officeart/2011/layout/CircleProcess"/>
    <dgm:cxn modelId="{94F63FC0-C871-4038-BF93-FB43EBB9AA45}" srcId="{99F923B5-D8C8-4BC5-8541-EEEBA4367753}" destId="{BEC9FB9E-2C8C-4F68-BD20-78713BD88FD9}" srcOrd="0" destOrd="0" parTransId="{17B26010-407E-492F-9358-421ED374D1D1}" sibTransId="{1C57DBC2-33BE-4D4A-88D4-D5F30DAAEE24}"/>
    <dgm:cxn modelId="{90D77FC1-92FB-4C7E-97EA-8EA60EFF497D}" type="presOf" srcId="{A522E7E2-2C49-4EF3-84C1-A91C09739009}" destId="{BAA67684-D197-479C-8A48-FA70A1D8B818}" srcOrd="1" destOrd="0" presId="urn:microsoft.com/office/officeart/2011/layout/CircleProcess"/>
    <dgm:cxn modelId="{3B60BADC-D03F-4785-9FD1-07C12BF359A1}" type="presOf" srcId="{A522E7E2-2C49-4EF3-84C1-A91C09739009}" destId="{8AC4738D-E671-4A71-A2D6-4C94F787871A}" srcOrd="0" destOrd="0" presId="urn:microsoft.com/office/officeart/2011/layout/CircleProcess"/>
    <dgm:cxn modelId="{44A450E9-21A9-4302-9E30-28BA9C461F72}" srcId="{A522E7E2-2C49-4EF3-84C1-A91C09739009}" destId="{C2FC473C-22EE-44E3-8A51-39B7158C06E6}" srcOrd="0" destOrd="0" parTransId="{DDDAEE0C-9CD1-4D9B-ABA4-6065E4ACDB39}" sibTransId="{DCCF8086-12C9-4A63-8F22-6BD7A400EEB7}"/>
    <dgm:cxn modelId="{399456F2-93C0-4507-9D8A-51596910A5FC}" type="presOf" srcId="{B744BF33-A026-4BF6-876B-A9A9BDBCAA78}" destId="{C8A130C0-AB1B-47F2-8F15-73107F79F66A}" srcOrd="1" destOrd="0" presId="urn:microsoft.com/office/officeart/2011/layout/CircleProcess"/>
    <dgm:cxn modelId="{CF5348FD-BE45-40A5-BCF1-51B3C47CE7F0}" type="presOf" srcId="{99F923B5-D8C8-4BC5-8541-EEEBA4367753}" destId="{229A5FDD-1890-4183-85E4-DB433F560967}" srcOrd="0" destOrd="0" presId="urn:microsoft.com/office/officeart/2011/layout/CircleProcess"/>
    <dgm:cxn modelId="{FC6599EA-0BE2-4F1F-952D-010D02E5FC76}" type="presParOf" srcId="{229A5FDD-1890-4183-85E4-DB433F560967}" destId="{202C1E73-D60E-4255-ABA0-3E8E976853AD}" srcOrd="0" destOrd="0" presId="urn:microsoft.com/office/officeart/2011/layout/CircleProcess"/>
    <dgm:cxn modelId="{6ABD6D08-5776-464C-9F00-CCBB7361F415}" type="presParOf" srcId="{202C1E73-D60E-4255-ABA0-3E8E976853AD}" destId="{2D10B099-ABF4-46EA-B36E-B745EB66916F}" srcOrd="0" destOrd="0" presId="urn:microsoft.com/office/officeart/2011/layout/CircleProcess"/>
    <dgm:cxn modelId="{6650B567-C90E-4F11-9316-D1D0A51A7B6A}" type="presParOf" srcId="{229A5FDD-1890-4183-85E4-DB433F560967}" destId="{E44B263F-FE18-479C-8BAF-8DB09458105D}" srcOrd="1" destOrd="0" presId="urn:microsoft.com/office/officeart/2011/layout/CircleProcess"/>
    <dgm:cxn modelId="{733A19E8-D1A8-4454-AAFC-11FF3534BB1A}" type="presParOf" srcId="{E44B263F-FE18-479C-8BAF-8DB09458105D}" destId="{8AC4738D-E671-4A71-A2D6-4C94F787871A}" srcOrd="0" destOrd="0" presId="urn:microsoft.com/office/officeart/2011/layout/CircleProcess"/>
    <dgm:cxn modelId="{5C012981-6ED9-43BB-8E3D-4A8CFABB3645}" type="presParOf" srcId="{229A5FDD-1890-4183-85E4-DB433F560967}" destId="{BA87A174-F09A-4A4F-A6DA-B88D52FF2892}" srcOrd="2" destOrd="0" presId="urn:microsoft.com/office/officeart/2011/layout/CircleProcess"/>
    <dgm:cxn modelId="{C563DE8E-82B6-44F9-BFDE-F72B183BBBAD}" type="presParOf" srcId="{229A5FDD-1890-4183-85E4-DB433F560967}" destId="{BAA67684-D197-479C-8A48-FA70A1D8B818}" srcOrd="3" destOrd="0" presId="urn:microsoft.com/office/officeart/2011/layout/CircleProcess"/>
    <dgm:cxn modelId="{F905802F-346C-44C3-A896-28A53B5ACF75}" type="presParOf" srcId="{229A5FDD-1890-4183-85E4-DB433F560967}" destId="{9C7CA09D-EDF3-4151-8F2F-24B421EBE531}" srcOrd="4" destOrd="0" presId="urn:microsoft.com/office/officeart/2011/layout/CircleProcess"/>
    <dgm:cxn modelId="{1702E67F-1B4A-4BC4-BEB4-09423FDFD81F}" type="presParOf" srcId="{9C7CA09D-EDF3-4151-8F2F-24B421EBE531}" destId="{A244C4F6-78BF-4FA3-B5FA-A07878DEB2C8}" srcOrd="0" destOrd="0" presId="urn:microsoft.com/office/officeart/2011/layout/CircleProcess"/>
    <dgm:cxn modelId="{444483D1-E199-4A33-A133-7216A7E3E105}" type="presParOf" srcId="{229A5FDD-1890-4183-85E4-DB433F560967}" destId="{6563738F-7247-407B-BD41-195C05B56CD7}" srcOrd="5" destOrd="0" presId="urn:microsoft.com/office/officeart/2011/layout/CircleProcess"/>
    <dgm:cxn modelId="{05F35CF9-E9FA-41BA-895F-7DF347CF5609}" type="presParOf" srcId="{6563738F-7247-407B-BD41-195C05B56CD7}" destId="{2DA40B0E-7AD6-4640-91C2-2B74FF772DD2}" srcOrd="0" destOrd="0" presId="urn:microsoft.com/office/officeart/2011/layout/CircleProcess"/>
    <dgm:cxn modelId="{B3DB0FEF-E27E-4462-8E6F-A00CF6D36A94}" type="presParOf" srcId="{229A5FDD-1890-4183-85E4-DB433F560967}" destId="{977A7B49-587F-4501-BC00-6DBA435EF873}" srcOrd="6" destOrd="0" presId="urn:microsoft.com/office/officeart/2011/layout/CircleProcess"/>
    <dgm:cxn modelId="{0415B44F-4C86-4566-9BC1-95499EE9640B}" type="presParOf" srcId="{229A5FDD-1890-4183-85E4-DB433F560967}" destId="{C8A130C0-AB1B-47F2-8F15-73107F79F66A}" srcOrd="7" destOrd="0" presId="urn:microsoft.com/office/officeart/2011/layout/CircleProcess"/>
    <dgm:cxn modelId="{45D0598A-E372-4B27-ACD9-19936A9F5029}" type="presParOf" srcId="{229A5FDD-1890-4183-85E4-DB433F560967}" destId="{2A5C610C-D978-4521-815D-98761BD0029F}" srcOrd="8" destOrd="0" presId="urn:microsoft.com/office/officeart/2011/layout/CircleProcess"/>
    <dgm:cxn modelId="{7FFD08E1-6C5E-4D17-8107-2BDDE4F9BDF5}" type="presParOf" srcId="{2A5C610C-D978-4521-815D-98761BD0029F}" destId="{565259BD-EBF2-48FA-9375-6C08A1D43CD8}" srcOrd="0" destOrd="0" presId="urn:microsoft.com/office/officeart/2011/layout/CircleProcess"/>
    <dgm:cxn modelId="{9CF08EC5-C4CF-4341-810B-DCBC8A25C100}" type="presParOf" srcId="{229A5FDD-1890-4183-85E4-DB433F560967}" destId="{D1BFCE5B-80A4-4DC6-BBEE-4CFFD717D0B1}" srcOrd="9" destOrd="0" presId="urn:microsoft.com/office/officeart/2011/layout/CircleProcess"/>
    <dgm:cxn modelId="{98FFECB6-44BD-4FA1-93E0-8C7A12DD1365}" type="presParOf" srcId="{D1BFCE5B-80A4-4DC6-BBEE-4CFFD717D0B1}" destId="{9870726A-28F3-4E1B-A7B1-197F20588348}" srcOrd="0" destOrd="0" presId="urn:microsoft.com/office/officeart/2011/layout/CircleProcess"/>
    <dgm:cxn modelId="{18964171-B0A6-463C-960F-CB283F83FB8D}" type="presParOf" srcId="{229A5FDD-1890-4183-85E4-DB433F560967}" destId="{5C8A11A9-20A5-43D4-A90E-9593AEC3AA20}" srcOrd="10" destOrd="0" presId="urn:microsoft.com/office/officeart/2011/layout/CircleProcess"/>
    <dgm:cxn modelId="{40C95EF6-B0EE-4AFE-888B-B8F8E74E5CD4}" type="presParOf" srcId="{229A5FDD-1890-4183-85E4-DB433F560967}" destId="{BDA8A70C-E346-4EB5-8EA5-4FC07735FC96}" srcOrd="11" destOrd="0" presId="urn:microsoft.com/office/officeart/2011/layout/CircleProcess"/>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99F923B5-D8C8-4BC5-8541-EEEBA4367753}" type="doc">
      <dgm:prSet loTypeId="urn:microsoft.com/office/officeart/2011/layout/CircleProcess" loCatId="process" qsTypeId="urn:microsoft.com/office/officeart/2005/8/quickstyle/simple1" qsCatId="simple" csTypeId="urn:microsoft.com/office/officeart/2005/8/colors/accent1_2" csCatId="accent1" phldr="1"/>
      <dgm:spPr/>
    </dgm:pt>
    <dgm:pt modelId="{BEC9FB9E-2C8C-4F68-BD20-78713BD88FD9}">
      <dgm:prSet phldrT="[Text]" custT="1"/>
      <dgm:spPr/>
      <dgm:t>
        <a:bodyPr/>
        <a:lstStyle/>
        <a:p>
          <a:r>
            <a:rPr lang="en-GB" sz="2400" b="1"/>
            <a:t>Funding</a:t>
          </a:r>
        </a:p>
      </dgm:t>
    </dgm:pt>
    <dgm:pt modelId="{17B26010-407E-492F-9358-421ED374D1D1}" type="parTrans" cxnId="{94F63FC0-C871-4038-BF93-FB43EBB9AA45}">
      <dgm:prSet/>
      <dgm:spPr/>
      <dgm:t>
        <a:bodyPr/>
        <a:lstStyle/>
        <a:p>
          <a:endParaRPr lang="en-GB"/>
        </a:p>
      </dgm:t>
    </dgm:pt>
    <dgm:pt modelId="{1C57DBC2-33BE-4D4A-88D4-D5F30DAAEE24}" type="sibTrans" cxnId="{94F63FC0-C871-4038-BF93-FB43EBB9AA45}">
      <dgm:prSet/>
      <dgm:spPr/>
      <dgm:t>
        <a:bodyPr/>
        <a:lstStyle/>
        <a:p>
          <a:endParaRPr lang="en-GB"/>
        </a:p>
      </dgm:t>
    </dgm:pt>
    <dgm:pt modelId="{B744BF33-A026-4BF6-876B-A9A9BDBCAA78}">
      <dgm:prSet phldrT="[Text]" custT="1"/>
      <dgm:spPr/>
      <dgm:t>
        <a:bodyPr/>
        <a:lstStyle/>
        <a:p>
          <a:r>
            <a:rPr lang="en-GB" sz="2400" b="1"/>
            <a:t>Interview</a:t>
          </a:r>
        </a:p>
      </dgm:t>
    </dgm:pt>
    <dgm:pt modelId="{D75C609F-C843-454A-BC27-7A770788CD0E}" type="parTrans" cxnId="{D37C6C6A-A0AE-4E2C-997C-FF4C09162E15}">
      <dgm:prSet/>
      <dgm:spPr/>
      <dgm:t>
        <a:bodyPr/>
        <a:lstStyle/>
        <a:p>
          <a:endParaRPr lang="en-GB"/>
        </a:p>
      </dgm:t>
    </dgm:pt>
    <dgm:pt modelId="{C50A2C2A-59A5-482E-8BE3-D88617CA1C43}" type="sibTrans" cxnId="{D37C6C6A-A0AE-4E2C-997C-FF4C09162E15}">
      <dgm:prSet/>
      <dgm:spPr/>
      <dgm:t>
        <a:bodyPr/>
        <a:lstStyle/>
        <a:p>
          <a:endParaRPr lang="en-GB"/>
        </a:p>
      </dgm:t>
    </dgm:pt>
    <dgm:pt modelId="{E54FB127-F349-4358-9606-E08C6F22AE61}">
      <dgm:prSet phldrT="[Text]" custT="1"/>
      <dgm:spPr/>
      <dgm:t>
        <a:bodyPr/>
        <a:lstStyle/>
        <a:p>
          <a:r>
            <a:rPr lang="en-GB" sz="2400" b="1"/>
            <a:t>Outcome of interview</a:t>
          </a:r>
        </a:p>
      </dgm:t>
    </dgm:pt>
    <dgm:pt modelId="{606E7C04-98CB-4A3E-9D88-18270D255294}" type="parTrans" cxnId="{E30CDBF3-ED66-44BF-AEDB-105CE7243A55}">
      <dgm:prSet/>
      <dgm:spPr/>
      <dgm:t>
        <a:bodyPr/>
        <a:lstStyle/>
        <a:p>
          <a:endParaRPr lang="en-GB"/>
        </a:p>
      </dgm:t>
    </dgm:pt>
    <dgm:pt modelId="{BCEFE816-84BE-4BE5-AF18-30D1114720EA}" type="sibTrans" cxnId="{E30CDBF3-ED66-44BF-AEDB-105CE7243A55}">
      <dgm:prSet/>
      <dgm:spPr/>
      <dgm:t>
        <a:bodyPr/>
        <a:lstStyle/>
        <a:p>
          <a:endParaRPr lang="en-GB"/>
        </a:p>
      </dgm:t>
    </dgm:pt>
    <dgm:pt modelId="{A522E7E2-2C49-4EF3-84C1-A91C09739009}">
      <dgm:prSet custT="1"/>
      <dgm:spPr/>
      <dgm:t>
        <a:bodyPr/>
        <a:lstStyle/>
        <a:p>
          <a:r>
            <a:rPr lang="en-GB" sz="2400" b="1"/>
            <a:t>After your offer</a:t>
          </a:r>
        </a:p>
      </dgm:t>
    </dgm:pt>
    <dgm:pt modelId="{5EE5317F-92BF-4E1A-B4C5-10575C09EFF0}" type="parTrans" cxnId="{6E38353C-5944-4B90-BA2F-02BA7CBFAD4C}">
      <dgm:prSet/>
      <dgm:spPr/>
      <dgm:t>
        <a:bodyPr/>
        <a:lstStyle/>
        <a:p>
          <a:endParaRPr lang="en-GB"/>
        </a:p>
      </dgm:t>
    </dgm:pt>
    <dgm:pt modelId="{B5AA7687-1366-4BE0-B876-2EB3FD20D823}" type="sibTrans" cxnId="{6E38353C-5944-4B90-BA2F-02BA7CBFAD4C}">
      <dgm:prSet/>
      <dgm:spPr/>
      <dgm:t>
        <a:bodyPr/>
        <a:lstStyle/>
        <a:p>
          <a:endParaRPr lang="en-GB"/>
        </a:p>
      </dgm:t>
    </dgm:pt>
    <dgm:pt modelId="{DFB943D3-C2B3-42BC-8AD0-5EB47B621FCB}">
      <dgm:prSet custT="1"/>
      <dgm:spPr/>
      <dgm:t>
        <a:bodyPr/>
        <a:lstStyle/>
        <a:p>
          <a:pPr>
            <a:buClr>
              <a:srgbClr val="002060"/>
            </a:buClr>
            <a:buSzPct val="120000"/>
          </a:pPr>
          <a:r>
            <a:rPr lang="en-GB" sz="2000"/>
            <a:t>Scottish Government funded</a:t>
          </a:r>
        </a:p>
      </dgm:t>
    </dgm:pt>
    <dgm:pt modelId="{C2B01E15-8A10-41C4-9F96-4E6EEFF3ADFC}" type="parTrans" cxnId="{F6737551-C1AB-4FB3-A17C-961707D741D7}">
      <dgm:prSet/>
      <dgm:spPr/>
      <dgm:t>
        <a:bodyPr/>
        <a:lstStyle/>
        <a:p>
          <a:endParaRPr lang="en-GB"/>
        </a:p>
      </dgm:t>
    </dgm:pt>
    <dgm:pt modelId="{068445DD-8A57-4046-BFA9-904C6ADB3795}" type="sibTrans" cxnId="{F6737551-C1AB-4FB3-A17C-961707D741D7}">
      <dgm:prSet/>
      <dgm:spPr/>
      <dgm:t>
        <a:bodyPr/>
        <a:lstStyle/>
        <a:p>
          <a:endParaRPr lang="en-GB"/>
        </a:p>
      </dgm:t>
    </dgm:pt>
    <dgm:pt modelId="{C2FC473C-22EE-44E3-8A51-39B7158C06E6}">
      <dgm:prSet custT="1"/>
      <dgm:spPr/>
      <dgm:t>
        <a:bodyPr/>
        <a:lstStyle/>
        <a:p>
          <a:pPr>
            <a:buClr>
              <a:srgbClr val="002060"/>
            </a:buClr>
            <a:buSzPct val="120000"/>
            <a:buChar char="••"/>
          </a:pPr>
          <a:r>
            <a:rPr lang="en-US" sz="1800" kern="1200">
              <a:solidFill>
                <a:srgbClr val="002060"/>
              </a:solidFill>
              <a:latin typeface="Poppins"/>
              <a:ea typeface="Gotham Book" charset="0"/>
              <a:cs typeface="Gotham Book" charset="0"/>
            </a:rPr>
            <a:t>Complete </a:t>
          </a:r>
          <a:r>
            <a:rPr lang="en-US" sz="1800" b="1" kern="1200">
              <a:solidFill>
                <a:srgbClr val="002060"/>
              </a:solidFill>
              <a:latin typeface="Poppins"/>
              <a:ea typeface="Gotham Book" charset="0"/>
              <a:cs typeface="Gotham Book" charset="0"/>
            </a:rPr>
            <a:t>all</a:t>
          </a:r>
          <a:r>
            <a:rPr lang="en-US" sz="1800" b="0" kern="1200">
              <a:solidFill>
                <a:srgbClr val="002060"/>
              </a:solidFill>
              <a:latin typeface="Poppins"/>
              <a:ea typeface="Gotham Book" charset="0"/>
              <a:cs typeface="Gotham Book" charset="0"/>
            </a:rPr>
            <a:t> post-offer checks </a:t>
          </a:r>
          <a:r>
            <a:rPr lang="en-US" sz="1800" b="1" i="1" kern="1200">
              <a:solidFill>
                <a:srgbClr val="002060"/>
              </a:solidFill>
              <a:latin typeface="Poppins"/>
              <a:ea typeface="Gotham Book" charset="0"/>
              <a:cs typeface="Gotham Book" charset="0"/>
            </a:rPr>
            <a:t>promptly:</a:t>
          </a:r>
          <a:endParaRPr lang="en-GB" sz="1800" kern="1200">
            <a:solidFill>
              <a:srgbClr val="002060"/>
            </a:solidFill>
            <a:latin typeface="Poppins"/>
            <a:ea typeface="Gotham Book" charset="0"/>
            <a:cs typeface="Gotham Book" charset="0"/>
          </a:endParaRPr>
        </a:p>
      </dgm:t>
    </dgm:pt>
    <dgm:pt modelId="{DDDAEE0C-9CD1-4D9B-ABA4-6065E4ACDB39}" type="parTrans" cxnId="{44A450E9-21A9-4302-9E30-28BA9C461F72}">
      <dgm:prSet/>
      <dgm:spPr/>
      <dgm:t>
        <a:bodyPr/>
        <a:lstStyle/>
        <a:p>
          <a:endParaRPr lang="en-GB"/>
        </a:p>
      </dgm:t>
    </dgm:pt>
    <dgm:pt modelId="{DCCF8086-12C9-4A63-8F22-6BD7A400EEB7}" type="sibTrans" cxnId="{44A450E9-21A9-4302-9E30-28BA9C461F72}">
      <dgm:prSet/>
      <dgm:spPr/>
      <dgm:t>
        <a:bodyPr/>
        <a:lstStyle/>
        <a:p>
          <a:endParaRPr lang="en-GB"/>
        </a:p>
      </dgm:t>
    </dgm:pt>
    <dgm:pt modelId="{26640551-1AFE-4D07-8422-20F4BF817D68}">
      <dgm:prSet custT="1"/>
      <dgm:spPr/>
      <dgm:t>
        <a:bodyPr/>
        <a:lstStyle/>
        <a:p>
          <a:pPr>
            <a:buClr>
              <a:srgbClr val="002060"/>
            </a:buClr>
            <a:buSzPct val="120000"/>
            <a:buFont typeface="Arial" panose="020B0604020202020204" pitchFamily="34" charset="0"/>
            <a:buChar char="•"/>
          </a:pPr>
          <a:r>
            <a:rPr lang="en-US" sz="1800">
              <a:solidFill>
                <a:srgbClr val="002060"/>
              </a:solidFill>
              <a:ea typeface="Gotham Book" charset="0"/>
              <a:cs typeface="Gotham Book" charset="0"/>
            </a:rPr>
            <a:t>Conditional offer</a:t>
          </a:r>
          <a:endParaRPr lang="en-GB" sz="1800" b="0" i="1">
            <a:solidFill>
              <a:srgbClr val="002060"/>
            </a:solidFill>
          </a:endParaRPr>
        </a:p>
      </dgm:t>
    </dgm:pt>
    <dgm:pt modelId="{3EB2D28A-8FB3-4BA4-A1F0-3642084D7374}" type="parTrans" cxnId="{1500E660-345F-4AB1-BFD5-B53D046F3A1F}">
      <dgm:prSet/>
      <dgm:spPr/>
      <dgm:t>
        <a:bodyPr/>
        <a:lstStyle/>
        <a:p>
          <a:endParaRPr lang="en-GB"/>
        </a:p>
      </dgm:t>
    </dgm:pt>
    <dgm:pt modelId="{BEAE580C-5013-48D4-83B8-3082AEF67FAF}" type="sibTrans" cxnId="{1500E660-345F-4AB1-BFD5-B53D046F3A1F}">
      <dgm:prSet/>
      <dgm:spPr/>
      <dgm:t>
        <a:bodyPr/>
        <a:lstStyle/>
        <a:p>
          <a:endParaRPr lang="en-GB"/>
        </a:p>
      </dgm:t>
    </dgm:pt>
    <dgm:pt modelId="{6669E821-F971-4E65-A858-9BA1FD234B20}">
      <dgm:prSet custT="1"/>
      <dgm:spPr/>
      <dgm:t>
        <a:bodyPr/>
        <a:lstStyle/>
        <a:p>
          <a:pPr>
            <a:buClr>
              <a:srgbClr val="002060"/>
            </a:buClr>
            <a:buSzPct val="120000"/>
            <a:buChar char="••"/>
          </a:pPr>
          <a:r>
            <a:rPr lang="en-US" sz="1800" kern="1200">
              <a:solidFill>
                <a:srgbClr val="060645">
                  <a:hueOff val="0"/>
                  <a:satOff val="0"/>
                  <a:lumOff val="0"/>
                  <a:alphaOff val="0"/>
                </a:srgbClr>
              </a:solidFill>
              <a:latin typeface="Poppins"/>
              <a:ea typeface="+mn-ea"/>
              <a:cs typeface="+mn-cs"/>
            </a:rPr>
            <a:t>Prepare for and attend interview   (</a:t>
          </a:r>
          <a:r>
            <a:rPr lang="en-US" sz="1600" kern="1200">
              <a:solidFill>
                <a:srgbClr val="060645">
                  <a:hueOff val="0"/>
                  <a:satOff val="0"/>
                  <a:lumOff val="0"/>
                  <a:alphaOff val="0"/>
                </a:srgbClr>
              </a:solidFill>
              <a:latin typeface="Poppins"/>
              <a:ea typeface="+mn-ea"/>
              <a:cs typeface="+mn-cs"/>
            </a:rPr>
            <a:t>20</a:t>
          </a:r>
          <a:r>
            <a:rPr lang="en-US" sz="1600" kern="1200" baseline="30000">
              <a:solidFill>
                <a:srgbClr val="060645">
                  <a:hueOff val="0"/>
                  <a:satOff val="0"/>
                  <a:lumOff val="0"/>
                  <a:alphaOff val="0"/>
                </a:srgbClr>
              </a:solidFill>
              <a:latin typeface="Poppins"/>
              <a:ea typeface="+mn-ea"/>
              <a:cs typeface="+mn-cs"/>
            </a:rPr>
            <a:t>th</a:t>
          </a:r>
          <a:r>
            <a:rPr lang="en-US" sz="1600" kern="1200">
              <a:solidFill>
                <a:srgbClr val="060645">
                  <a:hueOff val="0"/>
                  <a:satOff val="0"/>
                  <a:lumOff val="0"/>
                  <a:alphaOff val="0"/>
                </a:srgbClr>
              </a:solidFill>
              <a:latin typeface="Poppins"/>
              <a:ea typeface="+mn-ea"/>
              <a:cs typeface="+mn-cs"/>
            </a:rPr>
            <a:t> May–14</a:t>
          </a:r>
          <a:r>
            <a:rPr lang="en-US" sz="1600" kern="1200" baseline="30000">
              <a:solidFill>
                <a:srgbClr val="060645">
                  <a:hueOff val="0"/>
                  <a:satOff val="0"/>
                  <a:lumOff val="0"/>
                  <a:alphaOff val="0"/>
                </a:srgbClr>
              </a:solidFill>
              <a:latin typeface="Poppins"/>
              <a:ea typeface="+mn-ea"/>
              <a:cs typeface="+mn-cs"/>
            </a:rPr>
            <a:t>th</a:t>
          </a:r>
          <a:r>
            <a:rPr lang="en-US" sz="1600" kern="1200">
              <a:solidFill>
                <a:srgbClr val="060645">
                  <a:hueOff val="0"/>
                  <a:satOff val="0"/>
                  <a:lumOff val="0"/>
                  <a:alphaOff val="0"/>
                </a:srgbClr>
              </a:solidFill>
              <a:latin typeface="Poppins"/>
              <a:ea typeface="+mn-ea"/>
              <a:cs typeface="+mn-cs"/>
            </a:rPr>
            <a:t> June)</a:t>
          </a:r>
          <a:endParaRPr lang="en-GB" sz="1600" i="1" u="sng" kern="1200">
            <a:solidFill>
              <a:srgbClr val="060645">
                <a:hueOff val="0"/>
                <a:satOff val="0"/>
                <a:lumOff val="0"/>
                <a:alphaOff val="0"/>
              </a:srgbClr>
            </a:solidFill>
            <a:latin typeface="Poppins"/>
            <a:ea typeface="+mn-ea"/>
            <a:cs typeface="+mn-cs"/>
          </a:endParaRPr>
        </a:p>
      </dgm:t>
    </dgm:pt>
    <dgm:pt modelId="{F9400293-8C88-4C93-B6D3-A3B8B0216746}" type="parTrans" cxnId="{25852C3A-EE71-4B1E-96AD-CDB498600F04}">
      <dgm:prSet/>
      <dgm:spPr/>
      <dgm:t>
        <a:bodyPr/>
        <a:lstStyle/>
        <a:p>
          <a:endParaRPr lang="en-GB"/>
        </a:p>
      </dgm:t>
    </dgm:pt>
    <dgm:pt modelId="{1F82FA8F-D8F8-4E7B-AF24-275284EC7EA6}" type="sibTrans" cxnId="{25852C3A-EE71-4B1E-96AD-CDB498600F04}">
      <dgm:prSet/>
      <dgm:spPr/>
      <dgm:t>
        <a:bodyPr/>
        <a:lstStyle/>
        <a:p>
          <a:endParaRPr lang="en-GB"/>
        </a:p>
      </dgm:t>
    </dgm:pt>
    <dgm:pt modelId="{4B2FE6A0-C892-4C1B-AC45-D36EFBE6A2E2}">
      <dgm:prSet custT="1"/>
      <dgm:spPr/>
      <dgm:t>
        <a:bodyPr/>
        <a:lstStyle/>
        <a:p>
          <a:pPr>
            <a:buClr>
              <a:srgbClr val="002060"/>
            </a:buClr>
            <a:buSzPct val="120000"/>
            <a:buFont typeface="Arial" panose="020B0604020202020204" pitchFamily="34" charset="0"/>
            <a:buChar char="•"/>
          </a:pPr>
          <a:r>
            <a:rPr lang="en-GB" sz="1800" b="0" i="0">
              <a:solidFill>
                <a:srgbClr val="002060"/>
              </a:solidFill>
            </a:rPr>
            <a:t>Waiting list</a:t>
          </a:r>
        </a:p>
      </dgm:t>
    </dgm:pt>
    <dgm:pt modelId="{7B7FACE8-266E-4A60-832A-3CD919DE9F44}" type="parTrans" cxnId="{983D9C1E-D638-4290-BA58-FA14E376A1E6}">
      <dgm:prSet/>
      <dgm:spPr/>
      <dgm:t>
        <a:bodyPr/>
        <a:lstStyle/>
        <a:p>
          <a:endParaRPr lang="en-GB"/>
        </a:p>
      </dgm:t>
    </dgm:pt>
    <dgm:pt modelId="{39DD54C1-A80E-404A-A9D8-1E3F37450DB0}" type="sibTrans" cxnId="{983D9C1E-D638-4290-BA58-FA14E376A1E6}">
      <dgm:prSet/>
      <dgm:spPr/>
      <dgm:t>
        <a:bodyPr/>
        <a:lstStyle/>
        <a:p>
          <a:endParaRPr lang="en-GB"/>
        </a:p>
      </dgm:t>
    </dgm:pt>
    <dgm:pt modelId="{BAC1FE77-D8AB-4F6D-90E6-83BCC35C64A3}">
      <dgm:prSet custT="1"/>
      <dgm:spPr/>
      <dgm:t>
        <a:bodyPr/>
        <a:lstStyle/>
        <a:p>
          <a:pPr>
            <a:buClr>
              <a:srgbClr val="002060"/>
            </a:buClr>
            <a:buSzPct val="120000"/>
            <a:buFont typeface="Arial" panose="020B0604020202020204" pitchFamily="34" charset="0"/>
            <a:buChar char="•"/>
          </a:pPr>
          <a:r>
            <a:rPr lang="en-GB" sz="1800" b="0" i="0">
              <a:solidFill>
                <a:srgbClr val="002060"/>
              </a:solidFill>
            </a:rPr>
            <a:t>Unsuccessful</a:t>
          </a:r>
        </a:p>
      </dgm:t>
    </dgm:pt>
    <dgm:pt modelId="{30686765-E79F-4A9A-9BBE-F4CC66AABA2A}" type="parTrans" cxnId="{A771DAAB-7F5F-4CC5-AA5D-B08CFA33CF09}">
      <dgm:prSet/>
      <dgm:spPr/>
      <dgm:t>
        <a:bodyPr/>
        <a:lstStyle/>
        <a:p>
          <a:endParaRPr lang="en-GB"/>
        </a:p>
      </dgm:t>
    </dgm:pt>
    <dgm:pt modelId="{106634F4-C66D-4EDC-9B9F-6BA42C846BE1}" type="sibTrans" cxnId="{A771DAAB-7F5F-4CC5-AA5D-B08CFA33CF09}">
      <dgm:prSet/>
      <dgm:spPr/>
      <dgm:t>
        <a:bodyPr/>
        <a:lstStyle/>
        <a:p>
          <a:endParaRPr lang="en-GB"/>
        </a:p>
      </dgm:t>
    </dgm:pt>
    <dgm:pt modelId="{7C443F91-7441-403E-BFCB-2D04BFFEDAD4}">
      <dgm:prSet custT="1"/>
      <dgm:spPr/>
      <dgm:t>
        <a:bodyPr/>
        <a:lstStyle/>
        <a:p>
          <a:pPr>
            <a:buClr>
              <a:srgbClr val="002060"/>
            </a:buClr>
            <a:buSzPct val="120000"/>
            <a:buChar char="••"/>
          </a:pPr>
          <a:r>
            <a:rPr lang="en-GB" sz="1800" kern="1200">
              <a:solidFill>
                <a:srgbClr val="002060"/>
              </a:solidFill>
              <a:latin typeface="Poppins"/>
              <a:ea typeface="Gotham Book" charset="0"/>
              <a:cs typeface="Gotham Book" charset="0"/>
            </a:rPr>
            <a:t>PVG</a:t>
          </a:r>
        </a:p>
      </dgm:t>
    </dgm:pt>
    <dgm:pt modelId="{45DE1EEE-EBA5-4886-9EAA-61C1EA9286FB}" type="parTrans" cxnId="{AB468F6A-320D-47B2-8F1E-90D300277BCF}">
      <dgm:prSet/>
      <dgm:spPr/>
      <dgm:t>
        <a:bodyPr/>
        <a:lstStyle/>
        <a:p>
          <a:endParaRPr lang="en-GB"/>
        </a:p>
      </dgm:t>
    </dgm:pt>
    <dgm:pt modelId="{AF1E018C-F8AE-47B2-B32B-CA68ECDEA6AD}" type="sibTrans" cxnId="{AB468F6A-320D-47B2-8F1E-90D300277BCF}">
      <dgm:prSet/>
      <dgm:spPr/>
      <dgm:t>
        <a:bodyPr/>
        <a:lstStyle/>
        <a:p>
          <a:endParaRPr lang="en-GB"/>
        </a:p>
      </dgm:t>
    </dgm:pt>
    <dgm:pt modelId="{362317A6-4378-4E18-BBD3-30FEE9173CC1}">
      <dgm:prSet custT="1"/>
      <dgm:spPr/>
      <dgm:t>
        <a:bodyPr/>
        <a:lstStyle/>
        <a:p>
          <a:pPr>
            <a:buClr>
              <a:srgbClr val="002060"/>
            </a:buClr>
            <a:buSzPct val="120000"/>
            <a:buChar char="••"/>
          </a:pPr>
          <a:r>
            <a:rPr lang="en-GB" sz="1800" kern="1200">
              <a:solidFill>
                <a:srgbClr val="002060"/>
              </a:solidFill>
              <a:latin typeface="Poppins"/>
              <a:ea typeface="Gotham Book" charset="0"/>
              <a:cs typeface="Gotham Book" charset="0"/>
            </a:rPr>
            <a:t>Right to work</a:t>
          </a:r>
        </a:p>
      </dgm:t>
    </dgm:pt>
    <dgm:pt modelId="{AB162F48-F925-4B61-A935-D365FADAD2E4}" type="parTrans" cxnId="{25323575-3F9B-4753-9B6E-977F61569892}">
      <dgm:prSet/>
      <dgm:spPr/>
      <dgm:t>
        <a:bodyPr/>
        <a:lstStyle/>
        <a:p>
          <a:endParaRPr lang="en-GB"/>
        </a:p>
      </dgm:t>
    </dgm:pt>
    <dgm:pt modelId="{743815D5-1FB9-4728-94AA-7A2E04010EF4}" type="sibTrans" cxnId="{25323575-3F9B-4753-9B6E-977F61569892}">
      <dgm:prSet/>
      <dgm:spPr/>
      <dgm:t>
        <a:bodyPr/>
        <a:lstStyle/>
        <a:p>
          <a:endParaRPr lang="en-GB"/>
        </a:p>
      </dgm:t>
    </dgm:pt>
    <dgm:pt modelId="{61093F0E-52B9-46FD-B01D-59C6DEF977F2}">
      <dgm:prSet custT="1"/>
      <dgm:spPr/>
      <dgm:t>
        <a:bodyPr/>
        <a:lstStyle/>
        <a:p>
          <a:pPr>
            <a:buClr>
              <a:srgbClr val="002060"/>
            </a:buClr>
            <a:buSzPct val="120000"/>
            <a:buChar char="••"/>
          </a:pPr>
          <a:r>
            <a:rPr lang="en-GB" sz="1800" kern="1200">
              <a:solidFill>
                <a:srgbClr val="002060"/>
              </a:solidFill>
              <a:latin typeface="Poppins"/>
              <a:ea typeface="Gotham Book" charset="0"/>
              <a:cs typeface="Gotham Book" charset="0"/>
            </a:rPr>
            <a:t>Good health and character</a:t>
          </a:r>
        </a:p>
      </dgm:t>
    </dgm:pt>
    <dgm:pt modelId="{EBFC59A5-9FE5-42AC-A3A3-1E64D86B0D67}" type="parTrans" cxnId="{F3666249-10BA-4BBE-A15D-CE88FBA6CD96}">
      <dgm:prSet/>
      <dgm:spPr/>
      <dgm:t>
        <a:bodyPr/>
        <a:lstStyle/>
        <a:p>
          <a:endParaRPr lang="en-GB"/>
        </a:p>
      </dgm:t>
    </dgm:pt>
    <dgm:pt modelId="{1438EFB4-DC27-441A-97BB-E135C5EE2B1C}" type="sibTrans" cxnId="{F3666249-10BA-4BBE-A15D-CE88FBA6CD96}">
      <dgm:prSet/>
      <dgm:spPr/>
      <dgm:t>
        <a:bodyPr/>
        <a:lstStyle/>
        <a:p>
          <a:endParaRPr lang="en-GB"/>
        </a:p>
      </dgm:t>
    </dgm:pt>
    <dgm:pt modelId="{641DB521-43A0-4415-9AB6-2112DA742AFA}">
      <dgm:prSet custT="1"/>
      <dgm:spPr/>
      <dgm:t>
        <a:bodyPr/>
        <a:lstStyle/>
        <a:p>
          <a:pPr>
            <a:buClr>
              <a:srgbClr val="002060"/>
            </a:buClr>
            <a:buSzPct val="120000"/>
            <a:buChar char="••"/>
          </a:pPr>
          <a:r>
            <a:rPr lang="en-GB" sz="1800" kern="1200">
              <a:solidFill>
                <a:srgbClr val="002060"/>
              </a:solidFill>
              <a:latin typeface="Poppins"/>
              <a:ea typeface="Gotham Book" charset="0"/>
              <a:cs typeface="Gotham Book" charset="0"/>
            </a:rPr>
            <a:t>Reference(s)</a:t>
          </a:r>
        </a:p>
      </dgm:t>
    </dgm:pt>
    <dgm:pt modelId="{1073C324-4E45-4FEA-8137-350FB9DA9452}" type="parTrans" cxnId="{B1857827-B0FD-4430-BD1D-6DB6C00F9F7F}">
      <dgm:prSet/>
      <dgm:spPr/>
      <dgm:t>
        <a:bodyPr/>
        <a:lstStyle/>
        <a:p>
          <a:endParaRPr lang="en-GB"/>
        </a:p>
      </dgm:t>
    </dgm:pt>
    <dgm:pt modelId="{31E05C4B-8741-4B69-A44E-800D643B23AA}" type="sibTrans" cxnId="{B1857827-B0FD-4430-BD1D-6DB6C00F9F7F}">
      <dgm:prSet/>
      <dgm:spPr/>
      <dgm:t>
        <a:bodyPr/>
        <a:lstStyle/>
        <a:p>
          <a:endParaRPr lang="en-GB"/>
        </a:p>
      </dgm:t>
    </dgm:pt>
    <dgm:pt modelId="{229A5FDD-1890-4183-85E4-DB433F560967}" type="pres">
      <dgm:prSet presAssocID="{99F923B5-D8C8-4BC5-8541-EEEBA4367753}" presName="Name0" presStyleCnt="0">
        <dgm:presLayoutVars>
          <dgm:chMax val="11"/>
          <dgm:chPref val="11"/>
          <dgm:dir/>
          <dgm:resizeHandles/>
        </dgm:presLayoutVars>
      </dgm:prSet>
      <dgm:spPr/>
    </dgm:pt>
    <dgm:pt modelId="{1E954D2A-6CCC-4C75-8459-CF113180F5D6}" type="pres">
      <dgm:prSet presAssocID="{A522E7E2-2C49-4EF3-84C1-A91C09739009}" presName="Accent4" presStyleCnt="0"/>
      <dgm:spPr/>
    </dgm:pt>
    <dgm:pt modelId="{2D10B099-ABF4-46EA-B36E-B745EB66916F}" type="pres">
      <dgm:prSet presAssocID="{A522E7E2-2C49-4EF3-84C1-A91C09739009}" presName="Accent" presStyleLbl="node1" presStyleIdx="0" presStyleCnt="4"/>
      <dgm:spPr/>
    </dgm:pt>
    <dgm:pt modelId="{27001470-2E0E-4F79-81DC-DABF4656F232}" type="pres">
      <dgm:prSet presAssocID="{A522E7E2-2C49-4EF3-84C1-A91C09739009}" presName="ParentBackground4" presStyleCnt="0"/>
      <dgm:spPr/>
    </dgm:pt>
    <dgm:pt modelId="{8AC4738D-E671-4A71-A2D6-4C94F787871A}" type="pres">
      <dgm:prSet presAssocID="{A522E7E2-2C49-4EF3-84C1-A91C09739009}" presName="ParentBackground" presStyleLbl="fgAcc1" presStyleIdx="0" presStyleCnt="4"/>
      <dgm:spPr/>
    </dgm:pt>
    <dgm:pt modelId="{C1953FF2-17F3-4C77-A8FA-8962B6FE8866}" type="pres">
      <dgm:prSet presAssocID="{A522E7E2-2C49-4EF3-84C1-A91C09739009}" presName="Child4" presStyleLbl="revTx" presStyleIdx="0" presStyleCnt="4">
        <dgm:presLayoutVars>
          <dgm:chMax val="0"/>
          <dgm:chPref val="0"/>
          <dgm:bulletEnabled val="1"/>
        </dgm:presLayoutVars>
      </dgm:prSet>
      <dgm:spPr/>
    </dgm:pt>
    <dgm:pt modelId="{A4E8582B-AF37-4346-9AB7-43EA48AA11A1}" type="pres">
      <dgm:prSet presAssocID="{A522E7E2-2C49-4EF3-84C1-A91C09739009}" presName="Parent4" presStyleLbl="revTx" presStyleIdx="0" presStyleCnt="4">
        <dgm:presLayoutVars>
          <dgm:chMax val="1"/>
          <dgm:chPref val="1"/>
          <dgm:bulletEnabled val="1"/>
        </dgm:presLayoutVars>
      </dgm:prSet>
      <dgm:spPr/>
    </dgm:pt>
    <dgm:pt modelId="{0DC0ED52-7F7B-4D76-A73D-A2CBE8A738D5}" type="pres">
      <dgm:prSet presAssocID="{E54FB127-F349-4358-9606-E08C6F22AE61}" presName="Accent3" presStyleCnt="0"/>
      <dgm:spPr/>
    </dgm:pt>
    <dgm:pt modelId="{2B4E5B2C-EC4A-4599-B521-B14F05DD1222}" type="pres">
      <dgm:prSet presAssocID="{E54FB127-F349-4358-9606-E08C6F22AE61}" presName="Accent" presStyleLbl="node1" presStyleIdx="1" presStyleCnt="4"/>
      <dgm:spPr/>
    </dgm:pt>
    <dgm:pt modelId="{88D70C13-B101-4A46-9315-BF5C61E24836}" type="pres">
      <dgm:prSet presAssocID="{E54FB127-F349-4358-9606-E08C6F22AE61}" presName="ParentBackground3" presStyleCnt="0"/>
      <dgm:spPr/>
    </dgm:pt>
    <dgm:pt modelId="{DB040FBE-C4B7-4D58-AE31-8F84C7A696C2}" type="pres">
      <dgm:prSet presAssocID="{E54FB127-F349-4358-9606-E08C6F22AE61}" presName="ParentBackground" presStyleLbl="fgAcc1" presStyleIdx="1" presStyleCnt="4"/>
      <dgm:spPr/>
    </dgm:pt>
    <dgm:pt modelId="{5760A8A7-0003-497F-AE72-DD841C4070A4}" type="pres">
      <dgm:prSet presAssocID="{E54FB127-F349-4358-9606-E08C6F22AE61}" presName="Child3" presStyleLbl="revTx" presStyleIdx="1" presStyleCnt="4">
        <dgm:presLayoutVars>
          <dgm:chMax val="0"/>
          <dgm:chPref val="0"/>
          <dgm:bulletEnabled val="1"/>
        </dgm:presLayoutVars>
      </dgm:prSet>
      <dgm:spPr/>
    </dgm:pt>
    <dgm:pt modelId="{9FCE7257-001F-4C03-8FEA-0368D28CCF8A}" type="pres">
      <dgm:prSet presAssocID="{E54FB127-F349-4358-9606-E08C6F22AE61}" presName="Parent3" presStyleLbl="revTx" presStyleIdx="1" presStyleCnt="4">
        <dgm:presLayoutVars>
          <dgm:chMax val="1"/>
          <dgm:chPref val="1"/>
          <dgm:bulletEnabled val="1"/>
        </dgm:presLayoutVars>
      </dgm:prSet>
      <dgm:spPr/>
    </dgm:pt>
    <dgm:pt modelId="{9C7CA09D-EDF3-4151-8F2F-24B421EBE531}" type="pres">
      <dgm:prSet presAssocID="{B744BF33-A026-4BF6-876B-A9A9BDBCAA78}" presName="Accent2" presStyleCnt="0"/>
      <dgm:spPr/>
    </dgm:pt>
    <dgm:pt modelId="{A244C4F6-78BF-4FA3-B5FA-A07878DEB2C8}" type="pres">
      <dgm:prSet presAssocID="{B744BF33-A026-4BF6-876B-A9A9BDBCAA78}" presName="Accent" presStyleLbl="node1" presStyleIdx="2" presStyleCnt="4"/>
      <dgm:spPr/>
    </dgm:pt>
    <dgm:pt modelId="{6563738F-7247-407B-BD41-195C05B56CD7}" type="pres">
      <dgm:prSet presAssocID="{B744BF33-A026-4BF6-876B-A9A9BDBCAA78}" presName="ParentBackground2" presStyleCnt="0"/>
      <dgm:spPr/>
    </dgm:pt>
    <dgm:pt modelId="{2DA40B0E-7AD6-4640-91C2-2B74FF772DD2}" type="pres">
      <dgm:prSet presAssocID="{B744BF33-A026-4BF6-876B-A9A9BDBCAA78}" presName="ParentBackground" presStyleLbl="fgAcc1" presStyleIdx="2" presStyleCnt="4"/>
      <dgm:spPr/>
    </dgm:pt>
    <dgm:pt modelId="{977A7B49-587F-4501-BC00-6DBA435EF873}" type="pres">
      <dgm:prSet presAssocID="{B744BF33-A026-4BF6-876B-A9A9BDBCAA78}" presName="Child2" presStyleLbl="revTx" presStyleIdx="2" presStyleCnt="4">
        <dgm:presLayoutVars>
          <dgm:chMax val="0"/>
          <dgm:chPref val="0"/>
          <dgm:bulletEnabled val="1"/>
        </dgm:presLayoutVars>
      </dgm:prSet>
      <dgm:spPr/>
    </dgm:pt>
    <dgm:pt modelId="{C8A130C0-AB1B-47F2-8F15-73107F79F66A}" type="pres">
      <dgm:prSet presAssocID="{B744BF33-A026-4BF6-876B-A9A9BDBCAA78}" presName="Parent2" presStyleLbl="revTx" presStyleIdx="2" presStyleCnt="4">
        <dgm:presLayoutVars>
          <dgm:chMax val="1"/>
          <dgm:chPref val="1"/>
          <dgm:bulletEnabled val="1"/>
        </dgm:presLayoutVars>
      </dgm:prSet>
      <dgm:spPr/>
    </dgm:pt>
    <dgm:pt modelId="{2A5C610C-D978-4521-815D-98761BD0029F}" type="pres">
      <dgm:prSet presAssocID="{BEC9FB9E-2C8C-4F68-BD20-78713BD88FD9}" presName="Accent1" presStyleCnt="0"/>
      <dgm:spPr/>
    </dgm:pt>
    <dgm:pt modelId="{565259BD-EBF2-48FA-9375-6C08A1D43CD8}" type="pres">
      <dgm:prSet presAssocID="{BEC9FB9E-2C8C-4F68-BD20-78713BD88FD9}" presName="Accent" presStyleLbl="node1" presStyleIdx="3" presStyleCnt="4"/>
      <dgm:spPr/>
    </dgm:pt>
    <dgm:pt modelId="{D1BFCE5B-80A4-4DC6-BBEE-4CFFD717D0B1}" type="pres">
      <dgm:prSet presAssocID="{BEC9FB9E-2C8C-4F68-BD20-78713BD88FD9}" presName="ParentBackground1" presStyleCnt="0"/>
      <dgm:spPr/>
    </dgm:pt>
    <dgm:pt modelId="{9870726A-28F3-4E1B-A7B1-197F20588348}" type="pres">
      <dgm:prSet presAssocID="{BEC9FB9E-2C8C-4F68-BD20-78713BD88FD9}" presName="ParentBackground" presStyleLbl="fgAcc1" presStyleIdx="3" presStyleCnt="4"/>
      <dgm:spPr/>
    </dgm:pt>
    <dgm:pt modelId="{5C8A11A9-20A5-43D4-A90E-9593AEC3AA20}" type="pres">
      <dgm:prSet presAssocID="{BEC9FB9E-2C8C-4F68-BD20-78713BD88FD9}" presName="Child1" presStyleLbl="revTx" presStyleIdx="3" presStyleCnt="4">
        <dgm:presLayoutVars>
          <dgm:chMax val="0"/>
          <dgm:chPref val="0"/>
          <dgm:bulletEnabled val="1"/>
        </dgm:presLayoutVars>
      </dgm:prSet>
      <dgm:spPr/>
    </dgm:pt>
    <dgm:pt modelId="{BDA8A70C-E346-4EB5-8EA5-4FC07735FC96}" type="pres">
      <dgm:prSet presAssocID="{BEC9FB9E-2C8C-4F68-BD20-78713BD88FD9}" presName="Parent1" presStyleLbl="revTx" presStyleIdx="3" presStyleCnt="4">
        <dgm:presLayoutVars>
          <dgm:chMax val="1"/>
          <dgm:chPref val="1"/>
          <dgm:bulletEnabled val="1"/>
        </dgm:presLayoutVars>
      </dgm:prSet>
      <dgm:spPr/>
    </dgm:pt>
  </dgm:ptLst>
  <dgm:cxnLst>
    <dgm:cxn modelId="{7105C319-69DD-4EC4-A7A3-B7DCDE017D8A}" type="presOf" srcId="{4B2FE6A0-C892-4C1B-AC45-D36EFBE6A2E2}" destId="{5760A8A7-0003-497F-AE72-DD841C4070A4}" srcOrd="0" destOrd="1" presId="urn:microsoft.com/office/officeart/2011/layout/CircleProcess"/>
    <dgm:cxn modelId="{983D9C1E-D638-4290-BA58-FA14E376A1E6}" srcId="{E54FB127-F349-4358-9606-E08C6F22AE61}" destId="{4B2FE6A0-C892-4C1B-AC45-D36EFBE6A2E2}" srcOrd="1" destOrd="0" parTransId="{7B7FACE8-266E-4A60-832A-3CD919DE9F44}" sibTransId="{39DD54C1-A80E-404A-A9D8-1E3F37450DB0}"/>
    <dgm:cxn modelId="{A533EB21-0EA2-4CD8-87FB-283A9862D114}" type="presOf" srcId="{BEC9FB9E-2C8C-4F68-BD20-78713BD88FD9}" destId="{9870726A-28F3-4E1B-A7B1-197F20588348}" srcOrd="0" destOrd="0" presId="urn:microsoft.com/office/officeart/2011/layout/CircleProcess"/>
    <dgm:cxn modelId="{B1857827-B0FD-4430-BD1D-6DB6C00F9F7F}" srcId="{C2FC473C-22EE-44E3-8A51-39B7158C06E6}" destId="{641DB521-43A0-4415-9AB6-2112DA742AFA}" srcOrd="3" destOrd="0" parTransId="{1073C324-4E45-4FEA-8137-350FB9DA9452}" sibTransId="{31E05C4B-8741-4B69-A44E-800D643B23AA}"/>
    <dgm:cxn modelId="{2456BB33-B155-454F-9E4F-95F85346BF16}" type="presOf" srcId="{DFB943D3-C2B3-42BC-8AD0-5EB47B621FCB}" destId="{5C8A11A9-20A5-43D4-A90E-9593AEC3AA20}" srcOrd="0" destOrd="0" presId="urn:microsoft.com/office/officeart/2011/layout/CircleProcess"/>
    <dgm:cxn modelId="{0ABC4336-02C3-47B3-B96B-3F53A78324E1}" type="presOf" srcId="{C2FC473C-22EE-44E3-8A51-39B7158C06E6}" destId="{C1953FF2-17F3-4C77-A8FA-8962B6FE8866}" srcOrd="0" destOrd="0" presId="urn:microsoft.com/office/officeart/2011/layout/CircleProcess"/>
    <dgm:cxn modelId="{25852C3A-EE71-4B1E-96AD-CDB498600F04}" srcId="{B744BF33-A026-4BF6-876B-A9A9BDBCAA78}" destId="{6669E821-F971-4E65-A858-9BA1FD234B20}" srcOrd="0" destOrd="0" parTransId="{F9400293-8C88-4C93-B6D3-A3B8B0216746}" sibTransId="{1F82FA8F-D8F8-4E7B-AF24-275284EC7EA6}"/>
    <dgm:cxn modelId="{6E38353C-5944-4B90-BA2F-02BA7CBFAD4C}" srcId="{99F923B5-D8C8-4BC5-8541-EEEBA4367753}" destId="{A522E7E2-2C49-4EF3-84C1-A91C09739009}" srcOrd="3" destOrd="0" parTransId="{5EE5317F-92BF-4E1A-B4C5-10575C09EFF0}" sibTransId="{B5AA7687-1366-4BE0-B876-2EB3FD20D823}"/>
    <dgm:cxn modelId="{1500E660-345F-4AB1-BFD5-B53D046F3A1F}" srcId="{E54FB127-F349-4358-9606-E08C6F22AE61}" destId="{26640551-1AFE-4D07-8422-20F4BF817D68}" srcOrd="0" destOrd="0" parTransId="{3EB2D28A-8FB3-4BA4-A1F0-3642084D7374}" sibTransId="{BEAE580C-5013-48D4-83B8-3082AEF67FAF}"/>
    <dgm:cxn modelId="{FC234A46-8D4C-45C1-8BDD-E7131E788CFA}" type="presOf" srcId="{7C443F91-7441-403E-BFCB-2D04BFFEDAD4}" destId="{C1953FF2-17F3-4C77-A8FA-8962B6FE8866}" srcOrd="0" destOrd="1" presId="urn:microsoft.com/office/officeart/2011/layout/CircleProcess"/>
    <dgm:cxn modelId="{F3666249-10BA-4BBE-A15D-CE88FBA6CD96}" srcId="{C2FC473C-22EE-44E3-8A51-39B7158C06E6}" destId="{61093F0E-52B9-46FD-B01D-59C6DEF977F2}" srcOrd="2" destOrd="0" parTransId="{EBFC59A5-9FE5-42AC-A3A3-1E64D86B0D67}" sibTransId="{1438EFB4-DC27-441A-97BB-E135C5EE2B1C}"/>
    <dgm:cxn modelId="{D37C6C6A-A0AE-4E2C-997C-FF4C09162E15}" srcId="{99F923B5-D8C8-4BC5-8541-EEEBA4367753}" destId="{B744BF33-A026-4BF6-876B-A9A9BDBCAA78}" srcOrd="1" destOrd="0" parTransId="{D75C609F-C843-454A-BC27-7A770788CD0E}" sibTransId="{C50A2C2A-59A5-482E-8BE3-D88617CA1C43}"/>
    <dgm:cxn modelId="{AB468F6A-320D-47B2-8F1E-90D300277BCF}" srcId="{C2FC473C-22EE-44E3-8A51-39B7158C06E6}" destId="{7C443F91-7441-403E-BFCB-2D04BFFEDAD4}" srcOrd="0" destOrd="0" parTransId="{45DE1EEE-EBA5-4886-9EAA-61C1EA9286FB}" sibTransId="{AF1E018C-F8AE-47B2-B32B-CA68ECDEA6AD}"/>
    <dgm:cxn modelId="{F6737551-C1AB-4FB3-A17C-961707D741D7}" srcId="{BEC9FB9E-2C8C-4F68-BD20-78713BD88FD9}" destId="{DFB943D3-C2B3-42BC-8AD0-5EB47B621FCB}" srcOrd="0" destOrd="0" parTransId="{C2B01E15-8A10-41C4-9F96-4E6EEFF3ADFC}" sibTransId="{068445DD-8A57-4046-BFA9-904C6ADB3795}"/>
    <dgm:cxn modelId="{25323575-3F9B-4753-9B6E-977F61569892}" srcId="{C2FC473C-22EE-44E3-8A51-39B7158C06E6}" destId="{362317A6-4378-4E18-BBD3-30FEE9173CC1}" srcOrd="1" destOrd="0" parTransId="{AB162F48-F925-4B61-A935-D365FADAD2E4}" sibTransId="{743815D5-1FB9-4728-94AA-7A2E04010EF4}"/>
    <dgm:cxn modelId="{8559798B-A9F2-4C29-9488-8B8B9215D74D}" type="presOf" srcId="{B744BF33-A026-4BF6-876B-A9A9BDBCAA78}" destId="{2DA40B0E-7AD6-4640-91C2-2B74FF772DD2}" srcOrd="0" destOrd="0" presId="urn:microsoft.com/office/officeart/2011/layout/CircleProcess"/>
    <dgm:cxn modelId="{DCA6838F-371C-468D-A2DD-2EA74B9FE6BE}" type="presOf" srcId="{A522E7E2-2C49-4EF3-84C1-A91C09739009}" destId="{8AC4738D-E671-4A71-A2D6-4C94F787871A}" srcOrd="0" destOrd="0" presId="urn:microsoft.com/office/officeart/2011/layout/CircleProcess"/>
    <dgm:cxn modelId="{84A7AC97-8498-4A4C-84A8-61A9C2526BEE}" type="presOf" srcId="{6669E821-F971-4E65-A858-9BA1FD234B20}" destId="{977A7B49-587F-4501-BC00-6DBA435EF873}" srcOrd="0" destOrd="0" presId="urn:microsoft.com/office/officeart/2011/layout/CircleProcess"/>
    <dgm:cxn modelId="{AFD991A3-C1E6-4F18-8921-A81A1DA7F9E5}" type="presOf" srcId="{362317A6-4378-4E18-BBD3-30FEE9173CC1}" destId="{C1953FF2-17F3-4C77-A8FA-8962B6FE8866}" srcOrd="0" destOrd="2" presId="urn:microsoft.com/office/officeart/2011/layout/CircleProcess"/>
    <dgm:cxn modelId="{A771DAAB-7F5F-4CC5-AA5D-B08CFA33CF09}" srcId="{E54FB127-F349-4358-9606-E08C6F22AE61}" destId="{BAC1FE77-D8AB-4F6D-90E6-83BCC35C64A3}" srcOrd="2" destOrd="0" parTransId="{30686765-E79F-4A9A-9BBE-F4CC66AABA2A}" sibTransId="{106634F4-C66D-4EDC-9B9F-6BA42C846BE1}"/>
    <dgm:cxn modelId="{BBD23FB9-5007-4BC4-933B-F272E99EE695}" type="presOf" srcId="{BEC9FB9E-2C8C-4F68-BD20-78713BD88FD9}" destId="{BDA8A70C-E346-4EB5-8EA5-4FC07735FC96}" srcOrd="1" destOrd="0" presId="urn:microsoft.com/office/officeart/2011/layout/CircleProcess"/>
    <dgm:cxn modelId="{5AD34ABE-322A-493B-B5A6-270D351406D8}" type="presOf" srcId="{E54FB127-F349-4358-9606-E08C6F22AE61}" destId="{9FCE7257-001F-4C03-8FEA-0368D28CCF8A}" srcOrd="1" destOrd="0" presId="urn:microsoft.com/office/officeart/2011/layout/CircleProcess"/>
    <dgm:cxn modelId="{94F63FC0-C871-4038-BF93-FB43EBB9AA45}" srcId="{99F923B5-D8C8-4BC5-8541-EEEBA4367753}" destId="{BEC9FB9E-2C8C-4F68-BD20-78713BD88FD9}" srcOrd="0" destOrd="0" parTransId="{17B26010-407E-492F-9358-421ED374D1D1}" sibTransId="{1C57DBC2-33BE-4D4A-88D4-D5F30DAAEE24}"/>
    <dgm:cxn modelId="{4B83BEC1-71B4-4FDE-96C4-CCB481FA8472}" type="presOf" srcId="{BAC1FE77-D8AB-4F6D-90E6-83BCC35C64A3}" destId="{5760A8A7-0003-497F-AE72-DD841C4070A4}" srcOrd="0" destOrd="2" presId="urn:microsoft.com/office/officeart/2011/layout/CircleProcess"/>
    <dgm:cxn modelId="{F34744CE-660F-46AB-A318-E44A81B51BC1}" type="presOf" srcId="{641DB521-43A0-4415-9AB6-2112DA742AFA}" destId="{C1953FF2-17F3-4C77-A8FA-8962B6FE8866}" srcOrd="0" destOrd="4" presId="urn:microsoft.com/office/officeart/2011/layout/CircleProcess"/>
    <dgm:cxn modelId="{A39121CF-CC96-4F29-B7EE-47B237408CA5}" type="presOf" srcId="{26640551-1AFE-4D07-8422-20F4BF817D68}" destId="{5760A8A7-0003-497F-AE72-DD841C4070A4}" srcOrd="0" destOrd="0" presId="urn:microsoft.com/office/officeart/2011/layout/CircleProcess"/>
    <dgm:cxn modelId="{2067D2D7-9449-45EA-9F90-16B0B951B548}" type="presOf" srcId="{61093F0E-52B9-46FD-B01D-59C6DEF977F2}" destId="{C1953FF2-17F3-4C77-A8FA-8962B6FE8866}" srcOrd="0" destOrd="3" presId="urn:microsoft.com/office/officeart/2011/layout/CircleProcess"/>
    <dgm:cxn modelId="{44A450E9-21A9-4302-9E30-28BA9C461F72}" srcId="{A522E7E2-2C49-4EF3-84C1-A91C09739009}" destId="{C2FC473C-22EE-44E3-8A51-39B7158C06E6}" srcOrd="0" destOrd="0" parTransId="{DDDAEE0C-9CD1-4D9B-ABA4-6065E4ACDB39}" sibTransId="{DCCF8086-12C9-4A63-8F22-6BD7A400EEB7}"/>
    <dgm:cxn modelId="{9B0055F2-A96B-402C-AA42-1C8078A8B7C1}" type="presOf" srcId="{E54FB127-F349-4358-9606-E08C6F22AE61}" destId="{DB040FBE-C4B7-4D58-AE31-8F84C7A696C2}" srcOrd="0" destOrd="0" presId="urn:microsoft.com/office/officeart/2011/layout/CircleProcess"/>
    <dgm:cxn modelId="{399456F2-93C0-4507-9D8A-51596910A5FC}" type="presOf" srcId="{B744BF33-A026-4BF6-876B-A9A9BDBCAA78}" destId="{C8A130C0-AB1B-47F2-8F15-73107F79F66A}" srcOrd="1" destOrd="0" presId="urn:microsoft.com/office/officeart/2011/layout/CircleProcess"/>
    <dgm:cxn modelId="{E30CDBF3-ED66-44BF-AEDB-105CE7243A55}" srcId="{99F923B5-D8C8-4BC5-8541-EEEBA4367753}" destId="{E54FB127-F349-4358-9606-E08C6F22AE61}" srcOrd="2" destOrd="0" parTransId="{606E7C04-98CB-4A3E-9D88-18270D255294}" sibTransId="{BCEFE816-84BE-4BE5-AF18-30D1114720EA}"/>
    <dgm:cxn modelId="{CF5348FD-BE45-40A5-BCF1-51B3C47CE7F0}" type="presOf" srcId="{99F923B5-D8C8-4BC5-8541-EEEBA4367753}" destId="{229A5FDD-1890-4183-85E4-DB433F560967}" srcOrd="0" destOrd="0" presId="urn:microsoft.com/office/officeart/2011/layout/CircleProcess"/>
    <dgm:cxn modelId="{AE59A5FD-0325-4968-B85F-3BDEF362F91A}" type="presOf" srcId="{A522E7E2-2C49-4EF3-84C1-A91C09739009}" destId="{A4E8582B-AF37-4346-9AB7-43EA48AA11A1}" srcOrd="1" destOrd="0" presId="urn:microsoft.com/office/officeart/2011/layout/CircleProcess"/>
    <dgm:cxn modelId="{E18DEE12-E2F9-4F29-A0F7-6F42F1C7938E}" type="presParOf" srcId="{229A5FDD-1890-4183-85E4-DB433F560967}" destId="{1E954D2A-6CCC-4C75-8459-CF113180F5D6}" srcOrd="0" destOrd="0" presId="urn:microsoft.com/office/officeart/2011/layout/CircleProcess"/>
    <dgm:cxn modelId="{7A4D0F2F-7079-4710-9675-46D95D214B5A}" type="presParOf" srcId="{1E954D2A-6CCC-4C75-8459-CF113180F5D6}" destId="{2D10B099-ABF4-46EA-B36E-B745EB66916F}" srcOrd="0" destOrd="0" presId="urn:microsoft.com/office/officeart/2011/layout/CircleProcess"/>
    <dgm:cxn modelId="{8DEF8E67-B5E1-4321-964C-177773F48649}" type="presParOf" srcId="{229A5FDD-1890-4183-85E4-DB433F560967}" destId="{27001470-2E0E-4F79-81DC-DABF4656F232}" srcOrd="1" destOrd="0" presId="urn:microsoft.com/office/officeart/2011/layout/CircleProcess"/>
    <dgm:cxn modelId="{8635AE4D-78A7-414C-8F18-4C2A324B59AC}" type="presParOf" srcId="{27001470-2E0E-4F79-81DC-DABF4656F232}" destId="{8AC4738D-E671-4A71-A2D6-4C94F787871A}" srcOrd="0" destOrd="0" presId="urn:microsoft.com/office/officeart/2011/layout/CircleProcess"/>
    <dgm:cxn modelId="{4AEA2C3C-C183-45C5-A778-951A339B7CC1}" type="presParOf" srcId="{229A5FDD-1890-4183-85E4-DB433F560967}" destId="{C1953FF2-17F3-4C77-A8FA-8962B6FE8866}" srcOrd="2" destOrd="0" presId="urn:microsoft.com/office/officeart/2011/layout/CircleProcess"/>
    <dgm:cxn modelId="{A2D445DF-0C49-4C85-ACFA-86F307C59123}" type="presParOf" srcId="{229A5FDD-1890-4183-85E4-DB433F560967}" destId="{A4E8582B-AF37-4346-9AB7-43EA48AA11A1}" srcOrd="3" destOrd="0" presId="urn:microsoft.com/office/officeart/2011/layout/CircleProcess"/>
    <dgm:cxn modelId="{DAA5A1A9-69DB-4DC8-828B-D15A86284AC1}" type="presParOf" srcId="{229A5FDD-1890-4183-85E4-DB433F560967}" destId="{0DC0ED52-7F7B-4D76-A73D-A2CBE8A738D5}" srcOrd="4" destOrd="0" presId="urn:microsoft.com/office/officeart/2011/layout/CircleProcess"/>
    <dgm:cxn modelId="{C5D918B6-8866-4B7B-B349-1D5072A1F6F0}" type="presParOf" srcId="{0DC0ED52-7F7B-4D76-A73D-A2CBE8A738D5}" destId="{2B4E5B2C-EC4A-4599-B521-B14F05DD1222}" srcOrd="0" destOrd="0" presId="urn:microsoft.com/office/officeart/2011/layout/CircleProcess"/>
    <dgm:cxn modelId="{101B3F69-E574-4035-8078-610927A3210D}" type="presParOf" srcId="{229A5FDD-1890-4183-85E4-DB433F560967}" destId="{88D70C13-B101-4A46-9315-BF5C61E24836}" srcOrd="5" destOrd="0" presId="urn:microsoft.com/office/officeart/2011/layout/CircleProcess"/>
    <dgm:cxn modelId="{6B9CA92D-F9FA-408C-9FA7-A4725D43B610}" type="presParOf" srcId="{88D70C13-B101-4A46-9315-BF5C61E24836}" destId="{DB040FBE-C4B7-4D58-AE31-8F84C7A696C2}" srcOrd="0" destOrd="0" presId="urn:microsoft.com/office/officeart/2011/layout/CircleProcess"/>
    <dgm:cxn modelId="{96BE8D2B-82CB-4DB3-A851-B1A88B7C573F}" type="presParOf" srcId="{229A5FDD-1890-4183-85E4-DB433F560967}" destId="{5760A8A7-0003-497F-AE72-DD841C4070A4}" srcOrd="6" destOrd="0" presId="urn:microsoft.com/office/officeart/2011/layout/CircleProcess"/>
    <dgm:cxn modelId="{4E32BBE8-AB65-409C-A5E0-6BC519F6B8A2}" type="presParOf" srcId="{229A5FDD-1890-4183-85E4-DB433F560967}" destId="{9FCE7257-001F-4C03-8FEA-0368D28CCF8A}" srcOrd="7" destOrd="0" presId="urn:microsoft.com/office/officeart/2011/layout/CircleProcess"/>
    <dgm:cxn modelId="{F905802F-346C-44C3-A896-28A53B5ACF75}" type="presParOf" srcId="{229A5FDD-1890-4183-85E4-DB433F560967}" destId="{9C7CA09D-EDF3-4151-8F2F-24B421EBE531}" srcOrd="8" destOrd="0" presId="urn:microsoft.com/office/officeart/2011/layout/CircleProcess"/>
    <dgm:cxn modelId="{1702E67F-1B4A-4BC4-BEB4-09423FDFD81F}" type="presParOf" srcId="{9C7CA09D-EDF3-4151-8F2F-24B421EBE531}" destId="{A244C4F6-78BF-4FA3-B5FA-A07878DEB2C8}" srcOrd="0" destOrd="0" presId="urn:microsoft.com/office/officeart/2011/layout/CircleProcess"/>
    <dgm:cxn modelId="{444483D1-E199-4A33-A133-7216A7E3E105}" type="presParOf" srcId="{229A5FDD-1890-4183-85E4-DB433F560967}" destId="{6563738F-7247-407B-BD41-195C05B56CD7}" srcOrd="9" destOrd="0" presId="urn:microsoft.com/office/officeart/2011/layout/CircleProcess"/>
    <dgm:cxn modelId="{05F35CF9-E9FA-41BA-895F-7DF347CF5609}" type="presParOf" srcId="{6563738F-7247-407B-BD41-195C05B56CD7}" destId="{2DA40B0E-7AD6-4640-91C2-2B74FF772DD2}" srcOrd="0" destOrd="0" presId="urn:microsoft.com/office/officeart/2011/layout/CircleProcess"/>
    <dgm:cxn modelId="{B3DB0FEF-E27E-4462-8E6F-A00CF6D36A94}" type="presParOf" srcId="{229A5FDD-1890-4183-85E4-DB433F560967}" destId="{977A7B49-587F-4501-BC00-6DBA435EF873}" srcOrd="10" destOrd="0" presId="urn:microsoft.com/office/officeart/2011/layout/CircleProcess"/>
    <dgm:cxn modelId="{0415B44F-4C86-4566-9BC1-95499EE9640B}" type="presParOf" srcId="{229A5FDD-1890-4183-85E4-DB433F560967}" destId="{C8A130C0-AB1B-47F2-8F15-73107F79F66A}" srcOrd="11" destOrd="0" presId="urn:microsoft.com/office/officeart/2011/layout/CircleProcess"/>
    <dgm:cxn modelId="{45D0598A-E372-4B27-ACD9-19936A9F5029}" type="presParOf" srcId="{229A5FDD-1890-4183-85E4-DB433F560967}" destId="{2A5C610C-D978-4521-815D-98761BD0029F}" srcOrd="12" destOrd="0" presId="urn:microsoft.com/office/officeart/2011/layout/CircleProcess"/>
    <dgm:cxn modelId="{7FFD08E1-6C5E-4D17-8107-2BDDE4F9BDF5}" type="presParOf" srcId="{2A5C610C-D978-4521-815D-98761BD0029F}" destId="{565259BD-EBF2-48FA-9375-6C08A1D43CD8}" srcOrd="0" destOrd="0" presId="urn:microsoft.com/office/officeart/2011/layout/CircleProcess"/>
    <dgm:cxn modelId="{9CF08EC5-C4CF-4341-810B-DCBC8A25C100}" type="presParOf" srcId="{229A5FDD-1890-4183-85E4-DB433F560967}" destId="{D1BFCE5B-80A4-4DC6-BBEE-4CFFD717D0B1}" srcOrd="13" destOrd="0" presId="urn:microsoft.com/office/officeart/2011/layout/CircleProcess"/>
    <dgm:cxn modelId="{98FFECB6-44BD-4FA1-93E0-8C7A12DD1365}" type="presParOf" srcId="{D1BFCE5B-80A4-4DC6-BBEE-4CFFD717D0B1}" destId="{9870726A-28F3-4E1B-A7B1-197F20588348}" srcOrd="0" destOrd="0" presId="urn:microsoft.com/office/officeart/2011/layout/CircleProcess"/>
    <dgm:cxn modelId="{18964171-B0A6-463C-960F-CB283F83FB8D}" type="presParOf" srcId="{229A5FDD-1890-4183-85E4-DB433F560967}" destId="{5C8A11A9-20A5-43D4-A90E-9593AEC3AA20}" srcOrd="14" destOrd="0" presId="urn:microsoft.com/office/officeart/2011/layout/CircleProcess"/>
    <dgm:cxn modelId="{40C95EF6-B0EE-4AFE-888B-B8F8E74E5CD4}" type="presParOf" srcId="{229A5FDD-1890-4183-85E4-DB433F560967}" destId="{BDA8A70C-E346-4EB5-8EA5-4FC07735FC96}" srcOrd="15" destOrd="0" presId="urn:microsoft.com/office/officeart/2011/layout/CircleProcess"/>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BA355E6-67DD-493D-B89F-C4FD335D8531}">
      <dsp:nvSpPr>
        <dsp:cNvPr id="0" name=""/>
        <dsp:cNvSpPr/>
      </dsp:nvSpPr>
      <dsp:spPr>
        <a:xfrm>
          <a:off x="384176" y="1448277"/>
          <a:ext cx="8552471" cy="1309889"/>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0800" tIns="50800" rIns="50800" bIns="50800" numCol="1" spcCol="1270" anchor="ctr" anchorCtr="0">
          <a:noAutofit/>
        </a:bodyPr>
        <a:lstStyle/>
        <a:p>
          <a:pPr marL="0" lvl="0" indent="0" algn="ctr" defTabSz="889000">
            <a:lnSpc>
              <a:spcPct val="100000"/>
            </a:lnSpc>
            <a:spcBef>
              <a:spcPct val="0"/>
            </a:spcBef>
            <a:spcAft>
              <a:spcPct val="35000"/>
            </a:spcAft>
            <a:buNone/>
          </a:pPr>
          <a:r>
            <a:rPr lang="en-GB" sz="2000" kern="1200">
              <a:solidFill>
                <a:schemeClr val="tx1"/>
              </a:solidFill>
            </a:rPr>
            <a:t>Provide </a:t>
          </a:r>
          <a:r>
            <a:rPr lang="en-GB" sz="2000" b="1" kern="1200">
              <a:solidFill>
                <a:schemeClr val="tx1"/>
              </a:solidFill>
            </a:rPr>
            <a:t>three</a:t>
          </a:r>
          <a:r>
            <a:rPr lang="en-GB" sz="2000" kern="1200">
              <a:solidFill>
                <a:schemeClr val="tx1"/>
              </a:solidFill>
            </a:rPr>
            <a:t> practice learning experiences in each level: </a:t>
          </a:r>
        </a:p>
        <a:p>
          <a:pPr marL="0" lvl="0" indent="0" algn="ctr" defTabSz="889000">
            <a:lnSpc>
              <a:spcPct val="100000"/>
            </a:lnSpc>
            <a:spcBef>
              <a:spcPct val="0"/>
            </a:spcBef>
            <a:spcAft>
              <a:spcPct val="35000"/>
            </a:spcAft>
            <a:buNone/>
          </a:pPr>
          <a:r>
            <a:rPr lang="en-GB" sz="2000" kern="1200">
              <a:solidFill>
                <a:schemeClr val="tx1"/>
              </a:solidFill>
            </a:rPr>
            <a:t>- </a:t>
          </a:r>
          <a:r>
            <a:rPr lang="en-GB" sz="1800" kern="1200">
              <a:solidFill>
                <a:schemeClr val="tx1"/>
              </a:solidFill>
            </a:rPr>
            <a:t>two complimentary (outside of own work area) </a:t>
          </a:r>
        </a:p>
        <a:p>
          <a:pPr marL="0" lvl="0" indent="0" algn="ctr" defTabSz="889000">
            <a:lnSpc>
              <a:spcPct val="100000"/>
            </a:lnSpc>
            <a:spcBef>
              <a:spcPct val="0"/>
            </a:spcBef>
            <a:spcAft>
              <a:spcPct val="35000"/>
            </a:spcAft>
            <a:buNone/>
          </a:pPr>
          <a:r>
            <a:rPr lang="en-GB" sz="1800" kern="1200">
              <a:solidFill>
                <a:schemeClr val="tx1"/>
              </a:solidFill>
            </a:rPr>
            <a:t>- one base placement</a:t>
          </a:r>
        </a:p>
      </dsp:txBody>
      <dsp:txXfrm>
        <a:off x="448120" y="1512221"/>
        <a:ext cx="8424583" cy="1182001"/>
      </dsp:txXfrm>
    </dsp:sp>
    <dsp:sp modelId="{F1CA138A-9781-4995-9DF1-38CD65C2BA56}">
      <dsp:nvSpPr>
        <dsp:cNvPr id="0" name=""/>
        <dsp:cNvSpPr/>
      </dsp:nvSpPr>
      <dsp:spPr>
        <a:xfrm rot="16200000">
          <a:off x="4454521" y="1242386"/>
          <a:ext cx="411781" cy="0"/>
        </a:xfrm>
        <a:custGeom>
          <a:avLst/>
          <a:gdLst/>
          <a:ahLst/>
          <a:cxnLst/>
          <a:rect l="0" t="0" r="0" b="0"/>
          <a:pathLst>
            <a:path>
              <a:moveTo>
                <a:pt x="0" y="0"/>
              </a:moveTo>
              <a:lnTo>
                <a:pt x="411781" y="0"/>
              </a:lnTo>
            </a:path>
          </a:pathLst>
        </a:custGeom>
        <a:noFill/>
        <a:ln w="19050" cap="flat" cmpd="sng" algn="ctr">
          <a:solidFill>
            <a:schemeClr val="accent1"/>
          </a:solidFill>
          <a:prstDash val="solid"/>
          <a:miter lim="800000"/>
        </a:ln>
        <a:effectLst/>
      </dsp:spPr>
      <dsp:style>
        <a:lnRef idx="3">
          <a:schemeClr val="accent1"/>
        </a:lnRef>
        <a:fillRef idx="0">
          <a:schemeClr val="accent1"/>
        </a:fillRef>
        <a:effectRef idx="2">
          <a:schemeClr val="accent1"/>
        </a:effectRef>
        <a:fontRef idx="minor">
          <a:schemeClr val="tx1"/>
        </a:fontRef>
      </dsp:style>
    </dsp:sp>
    <dsp:sp modelId="{0389D472-6E64-40EC-B585-F3FAB433967B}">
      <dsp:nvSpPr>
        <dsp:cNvPr id="0" name=""/>
        <dsp:cNvSpPr/>
      </dsp:nvSpPr>
      <dsp:spPr>
        <a:xfrm>
          <a:off x="1476205" y="-40623"/>
          <a:ext cx="6368413" cy="1077119"/>
        </a:xfrm>
        <a:prstGeom prst="roundRect">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0800" tIns="50800" rIns="50800" bIns="50800" numCol="1" spcCol="1270" anchor="ctr" anchorCtr="0">
          <a:noAutofit/>
        </a:bodyPr>
        <a:lstStyle/>
        <a:p>
          <a:pPr marL="0" lvl="0" indent="0" algn="ctr" defTabSz="889000">
            <a:lnSpc>
              <a:spcPct val="90000"/>
            </a:lnSpc>
            <a:spcBef>
              <a:spcPct val="0"/>
            </a:spcBef>
            <a:spcAft>
              <a:spcPct val="35000"/>
            </a:spcAft>
            <a:buNone/>
          </a:pPr>
          <a:r>
            <a:rPr lang="en-GB" sz="2000" kern="1200">
              <a:solidFill>
                <a:schemeClr val="tx1"/>
              </a:solidFill>
            </a:rPr>
            <a:t>Learning </a:t>
          </a:r>
          <a:r>
            <a:rPr lang="en-GB" sz="2000" b="1" i="1" kern="1200">
              <a:solidFill>
                <a:schemeClr val="tx1"/>
              </a:solidFill>
            </a:rPr>
            <a:t>for</a:t>
          </a:r>
          <a:r>
            <a:rPr lang="en-GB" sz="2000" kern="1200">
              <a:solidFill>
                <a:schemeClr val="tx1"/>
              </a:solidFill>
            </a:rPr>
            <a:t> practice and learning </a:t>
          </a:r>
          <a:r>
            <a:rPr lang="en-GB" sz="2000" b="1" i="1" kern="1200">
              <a:solidFill>
                <a:schemeClr val="tx1"/>
              </a:solidFill>
            </a:rPr>
            <a:t>in</a:t>
          </a:r>
          <a:r>
            <a:rPr lang="en-GB" sz="2000" kern="1200">
              <a:solidFill>
                <a:schemeClr val="tx1"/>
              </a:solidFill>
            </a:rPr>
            <a:t> practice integrated throughout the programme</a:t>
          </a:r>
        </a:p>
      </dsp:txBody>
      <dsp:txXfrm>
        <a:off x="1528786" y="11958"/>
        <a:ext cx="6263251" cy="971957"/>
      </dsp:txXfrm>
    </dsp:sp>
    <dsp:sp modelId="{A758B13E-FCD1-4A72-9310-9D8B41122D87}">
      <dsp:nvSpPr>
        <dsp:cNvPr id="0" name=""/>
        <dsp:cNvSpPr/>
      </dsp:nvSpPr>
      <dsp:spPr>
        <a:xfrm rot="2334939">
          <a:off x="5237642" y="3420504"/>
          <a:ext cx="2108767" cy="0"/>
        </a:xfrm>
        <a:custGeom>
          <a:avLst/>
          <a:gdLst/>
          <a:ahLst/>
          <a:cxnLst/>
          <a:rect l="0" t="0" r="0" b="0"/>
          <a:pathLst>
            <a:path>
              <a:moveTo>
                <a:pt x="0" y="0"/>
              </a:moveTo>
              <a:lnTo>
                <a:pt x="2108767" y="0"/>
              </a:lnTo>
            </a:path>
          </a:pathLst>
        </a:custGeom>
        <a:noFill/>
        <a:ln w="19050" cap="flat" cmpd="sng" algn="ctr">
          <a:solidFill>
            <a:schemeClr val="accent1"/>
          </a:solidFill>
          <a:prstDash val="solid"/>
          <a:miter lim="800000"/>
        </a:ln>
        <a:effectLst/>
      </dsp:spPr>
      <dsp:style>
        <a:lnRef idx="3">
          <a:schemeClr val="accent1"/>
        </a:lnRef>
        <a:fillRef idx="0">
          <a:schemeClr val="accent1"/>
        </a:fillRef>
        <a:effectRef idx="2">
          <a:schemeClr val="accent1"/>
        </a:effectRef>
        <a:fontRef idx="minor">
          <a:schemeClr val="tx1"/>
        </a:fontRef>
      </dsp:style>
    </dsp:sp>
    <dsp:sp modelId="{A6FD1FB3-D603-4242-90B9-1863ADE9E946}">
      <dsp:nvSpPr>
        <dsp:cNvPr id="0" name=""/>
        <dsp:cNvSpPr/>
      </dsp:nvSpPr>
      <dsp:spPr>
        <a:xfrm>
          <a:off x="6370529" y="4082842"/>
          <a:ext cx="2950294" cy="1184001"/>
        </a:xfrm>
        <a:prstGeom prst="roundRect">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0800" tIns="50800" rIns="50800" bIns="50800" numCol="1" spcCol="1270" anchor="ctr" anchorCtr="0">
          <a:noAutofit/>
        </a:bodyPr>
        <a:lstStyle/>
        <a:p>
          <a:pPr marL="0" lvl="0" indent="0" algn="ctr" defTabSz="889000">
            <a:lnSpc>
              <a:spcPct val="90000"/>
            </a:lnSpc>
            <a:spcBef>
              <a:spcPct val="0"/>
            </a:spcBef>
            <a:spcAft>
              <a:spcPct val="35000"/>
            </a:spcAft>
            <a:buNone/>
          </a:pPr>
          <a:r>
            <a:rPr lang="en-GB" sz="2000" kern="1200">
              <a:solidFill>
                <a:schemeClr val="tx1"/>
              </a:solidFill>
            </a:rPr>
            <a:t>770 practice hours completed at each level</a:t>
          </a:r>
        </a:p>
      </dsp:txBody>
      <dsp:txXfrm>
        <a:off x="6428327" y="4140640"/>
        <a:ext cx="2834698" cy="1068405"/>
      </dsp:txXfrm>
    </dsp:sp>
    <dsp:sp modelId="{BA545C08-3854-48D6-9B9D-6BF9A21B82DD}">
      <dsp:nvSpPr>
        <dsp:cNvPr id="0" name=""/>
        <dsp:cNvSpPr/>
      </dsp:nvSpPr>
      <dsp:spPr>
        <a:xfrm rot="8566461">
          <a:off x="1962492" y="3376460"/>
          <a:ext cx="2044095" cy="0"/>
        </a:xfrm>
        <a:custGeom>
          <a:avLst/>
          <a:gdLst/>
          <a:ahLst/>
          <a:cxnLst/>
          <a:rect l="0" t="0" r="0" b="0"/>
          <a:pathLst>
            <a:path>
              <a:moveTo>
                <a:pt x="0" y="0"/>
              </a:moveTo>
              <a:lnTo>
                <a:pt x="2044095" y="0"/>
              </a:lnTo>
            </a:path>
          </a:pathLst>
        </a:custGeom>
        <a:noFill/>
        <a:ln w="19050" cap="flat" cmpd="sng" algn="ctr">
          <a:solidFill>
            <a:schemeClr val="accent1"/>
          </a:solidFill>
          <a:prstDash val="solid"/>
          <a:miter lim="800000"/>
        </a:ln>
        <a:effectLst/>
      </dsp:spPr>
      <dsp:style>
        <a:lnRef idx="3">
          <a:schemeClr val="accent1"/>
        </a:lnRef>
        <a:fillRef idx="0">
          <a:schemeClr val="accent1"/>
        </a:fillRef>
        <a:effectRef idx="2">
          <a:schemeClr val="accent1"/>
        </a:effectRef>
        <a:fontRef idx="minor">
          <a:schemeClr val="tx1"/>
        </a:fontRef>
      </dsp:style>
    </dsp:sp>
    <dsp:sp modelId="{7A46D307-6EE6-4495-89D1-4AB239094CB3}">
      <dsp:nvSpPr>
        <dsp:cNvPr id="0" name=""/>
        <dsp:cNvSpPr/>
      </dsp:nvSpPr>
      <dsp:spPr>
        <a:xfrm>
          <a:off x="0" y="3994753"/>
          <a:ext cx="2707414" cy="1241455"/>
        </a:xfrm>
        <a:prstGeom prst="round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0800" tIns="50800" rIns="50800" bIns="50800" numCol="1" spcCol="1270" anchor="ctr" anchorCtr="0">
          <a:noAutofit/>
        </a:bodyPr>
        <a:lstStyle/>
        <a:p>
          <a:pPr marL="0" lvl="0" indent="0" algn="ctr" defTabSz="889000">
            <a:lnSpc>
              <a:spcPct val="90000"/>
            </a:lnSpc>
            <a:spcBef>
              <a:spcPct val="0"/>
            </a:spcBef>
            <a:spcAft>
              <a:spcPct val="35000"/>
            </a:spcAft>
            <a:buNone/>
          </a:pPr>
          <a:r>
            <a:rPr lang="en-GB" sz="2000" kern="1200">
              <a:solidFill>
                <a:schemeClr val="tx1"/>
              </a:solidFill>
            </a:rPr>
            <a:t>Ensure students meet NMC requirements</a:t>
          </a:r>
        </a:p>
      </dsp:txBody>
      <dsp:txXfrm>
        <a:off x="60603" y="4055356"/>
        <a:ext cx="2586208" cy="1120249"/>
      </dsp:txXfrm>
    </dsp:sp>
    <dsp:sp modelId="{64287087-C66E-4E82-836D-DA9DDADE620F}">
      <dsp:nvSpPr>
        <dsp:cNvPr id="0" name=""/>
        <dsp:cNvSpPr/>
      </dsp:nvSpPr>
      <dsp:spPr>
        <a:xfrm rot="5430659">
          <a:off x="4247250" y="3161870"/>
          <a:ext cx="807439" cy="0"/>
        </a:xfrm>
        <a:custGeom>
          <a:avLst/>
          <a:gdLst/>
          <a:ahLst/>
          <a:cxnLst/>
          <a:rect l="0" t="0" r="0" b="0"/>
          <a:pathLst>
            <a:path>
              <a:moveTo>
                <a:pt x="0" y="0"/>
              </a:moveTo>
              <a:lnTo>
                <a:pt x="807439" y="0"/>
              </a:lnTo>
            </a:path>
          </a:pathLst>
        </a:custGeom>
        <a:noFill/>
        <a:ln w="19050" cap="flat" cmpd="sng" algn="ctr">
          <a:solidFill>
            <a:schemeClr val="accent1"/>
          </a:solidFill>
          <a:prstDash val="solid"/>
          <a:miter lim="800000"/>
        </a:ln>
        <a:effectLst/>
      </dsp:spPr>
      <dsp:style>
        <a:lnRef idx="3">
          <a:schemeClr val="accent1"/>
        </a:lnRef>
        <a:fillRef idx="0">
          <a:schemeClr val="accent1"/>
        </a:fillRef>
        <a:effectRef idx="2">
          <a:schemeClr val="accent1"/>
        </a:effectRef>
        <a:fontRef idx="minor">
          <a:schemeClr val="tx1"/>
        </a:fontRef>
      </dsp:style>
    </dsp:sp>
    <dsp:sp modelId="{BFC7CB8A-A5C6-4BBA-A6C9-2E117D521A6B}">
      <dsp:nvSpPr>
        <dsp:cNvPr id="0" name=""/>
        <dsp:cNvSpPr/>
      </dsp:nvSpPr>
      <dsp:spPr>
        <a:xfrm>
          <a:off x="3049033" y="3565574"/>
          <a:ext cx="3187066" cy="1077119"/>
        </a:xfrm>
        <a:prstGeom prst="roundRect">
          <a:avLst/>
        </a:prstGeom>
        <a:solidFill>
          <a:schemeClr val="accent6">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0800" tIns="50800" rIns="50800" bIns="50800" numCol="1" spcCol="1270" anchor="ctr" anchorCtr="0">
          <a:noAutofit/>
        </a:bodyPr>
        <a:lstStyle/>
        <a:p>
          <a:pPr marL="0" lvl="0" indent="0" algn="ctr" defTabSz="889000">
            <a:lnSpc>
              <a:spcPct val="90000"/>
            </a:lnSpc>
            <a:spcBef>
              <a:spcPct val="0"/>
            </a:spcBef>
            <a:spcAft>
              <a:spcPct val="35000"/>
            </a:spcAft>
            <a:buNone/>
          </a:pPr>
          <a:r>
            <a:rPr lang="en-GB" sz="2000" kern="1200">
              <a:solidFill>
                <a:schemeClr val="tx1"/>
              </a:solidFill>
            </a:rPr>
            <a:t>Base placement will be at the end of each level</a:t>
          </a:r>
        </a:p>
      </dsp:txBody>
      <dsp:txXfrm>
        <a:off x="3101614" y="3618155"/>
        <a:ext cx="3081904" cy="971957"/>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5F77782-B136-49F2-ADD2-C184FB6F1B64}">
      <dsp:nvSpPr>
        <dsp:cNvPr id="0" name=""/>
        <dsp:cNvSpPr/>
      </dsp:nvSpPr>
      <dsp:spPr>
        <a:xfrm>
          <a:off x="1548016" y="0"/>
          <a:ext cx="1237014" cy="1237014"/>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444500">
            <a:lnSpc>
              <a:spcPct val="90000"/>
            </a:lnSpc>
            <a:spcBef>
              <a:spcPct val="0"/>
            </a:spcBef>
            <a:spcAft>
              <a:spcPct val="35000"/>
            </a:spcAft>
            <a:buNone/>
          </a:pPr>
          <a:r>
            <a:rPr lang="en-GB" sz="1000" b="1" kern="1200"/>
            <a:t>K102 Introduction to Health &amp; Social care</a:t>
          </a:r>
        </a:p>
      </dsp:txBody>
      <dsp:txXfrm>
        <a:off x="1729173" y="181157"/>
        <a:ext cx="874700" cy="874700"/>
      </dsp:txXfrm>
    </dsp:sp>
    <dsp:sp modelId="{28CA0A34-D99B-489E-8149-13A7DADFC002}">
      <dsp:nvSpPr>
        <dsp:cNvPr id="0" name=""/>
        <dsp:cNvSpPr/>
      </dsp:nvSpPr>
      <dsp:spPr>
        <a:xfrm>
          <a:off x="2803749" y="229868"/>
          <a:ext cx="717468" cy="717468"/>
        </a:xfrm>
        <a:prstGeom prst="mathPlus">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00050">
            <a:lnSpc>
              <a:spcPct val="90000"/>
            </a:lnSpc>
            <a:spcBef>
              <a:spcPct val="0"/>
            </a:spcBef>
            <a:spcAft>
              <a:spcPct val="35000"/>
            </a:spcAft>
            <a:buNone/>
          </a:pPr>
          <a:endParaRPr lang="en-GB" sz="900" kern="1200"/>
        </a:p>
      </dsp:txBody>
      <dsp:txXfrm>
        <a:off x="2898849" y="504228"/>
        <a:ext cx="527268" cy="168748"/>
      </dsp:txXfrm>
    </dsp:sp>
    <dsp:sp modelId="{1AFD04D0-A9B1-4127-B672-7450EABA256C}">
      <dsp:nvSpPr>
        <dsp:cNvPr id="0" name=""/>
        <dsp:cNvSpPr/>
      </dsp:nvSpPr>
      <dsp:spPr>
        <a:xfrm>
          <a:off x="3586396" y="0"/>
          <a:ext cx="1237014" cy="1237014"/>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488950">
            <a:lnSpc>
              <a:spcPct val="90000"/>
            </a:lnSpc>
            <a:spcBef>
              <a:spcPct val="0"/>
            </a:spcBef>
            <a:spcAft>
              <a:spcPct val="35000"/>
            </a:spcAft>
            <a:buNone/>
          </a:pPr>
          <a:r>
            <a:rPr lang="en-GB" sz="1000" b="1" kern="1200">
              <a:solidFill>
                <a:srgbClr val="FFFFFF"/>
              </a:solidFill>
              <a:latin typeface="Poppins"/>
              <a:ea typeface="+mn-ea"/>
              <a:cs typeface="+mn-cs"/>
            </a:rPr>
            <a:t>K104 Introduction to healthcare practice </a:t>
          </a:r>
        </a:p>
      </dsp:txBody>
      <dsp:txXfrm>
        <a:off x="3767553" y="181157"/>
        <a:ext cx="874700" cy="874700"/>
      </dsp:txXfrm>
    </dsp:sp>
    <dsp:sp modelId="{ECD1A294-4B27-417D-820C-ACBB50F34AD9}">
      <dsp:nvSpPr>
        <dsp:cNvPr id="0" name=""/>
        <dsp:cNvSpPr/>
      </dsp:nvSpPr>
      <dsp:spPr>
        <a:xfrm>
          <a:off x="5013199" y="208516"/>
          <a:ext cx="717468" cy="717468"/>
        </a:xfrm>
        <a:prstGeom prst="mathEqual">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1066800">
            <a:lnSpc>
              <a:spcPct val="90000"/>
            </a:lnSpc>
            <a:spcBef>
              <a:spcPct val="0"/>
            </a:spcBef>
            <a:spcAft>
              <a:spcPct val="35000"/>
            </a:spcAft>
            <a:buNone/>
          </a:pPr>
          <a:endParaRPr lang="en-GB" sz="2400" kern="1200"/>
        </a:p>
      </dsp:txBody>
      <dsp:txXfrm>
        <a:off x="5108299" y="356314"/>
        <a:ext cx="527268" cy="421872"/>
      </dsp:txXfrm>
    </dsp:sp>
    <dsp:sp modelId="{239FA72F-CFFE-4386-86C3-B939D163D8A6}">
      <dsp:nvSpPr>
        <dsp:cNvPr id="0" name=""/>
        <dsp:cNvSpPr/>
      </dsp:nvSpPr>
      <dsp:spPr>
        <a:xfrm>
          <a:off x="5795174" y="0"/>
          <a:ext cx="1237014" cy="1237014"/>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488950">
            <a:lnSpc>
              <a:spcPct val="90000"/>
            </a:lnSpc>
            <a:spcBef>
              <a:spcPct val="0"/>
            </a:spcBef>
            <a:spcAft>
              <a:spcPct val="35000"/>
            </a:spcAft>
            <a:buNone/>
          </a:pPr>
          <a:r>
            <a:rPr lang="en-GB" sz="1000" b="1" kern="1200">
              <a:solidFill>
                <a:srgbClr val="FFFFFF"/>
              </a:solidFill>
              <a:latin typeface="Poppins"/>
              <a:ea typeface="+mn-ea"/>
              <a:cs typeface="+mn-cs"/>
            </a:rPr>
            <a:t>Certificate of Higher Education - Healthcare practice</a:t>
          </a:r>
        </a:p>
      </dsp:txBody>
      <dsp:txXfrm>
        <a:off x="5976331" y="181157"/>
        <a:ext cx="874700" cy="874700"/>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D10B099-ABF4-46EA-B36E-B745EB66916F}">
      <dsp:nvSpPr>
        <dsp:cNvPr id="0" name=""/>
        <dsp:cNvSpPr/>
      </dsp:nvSpPr>
      <dsp:spPr>
        <a:xfrm>
          <a:off x="7689794" y="724498"/>
          <a:ext cx="3149806" cy="3150389"/>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8AC4738D-E671-4A71-A2D6-4C94F787871A}">
      <dsp:nvSpPr>
        <dsp:cNvPr id="0" name=""/>
        <dsp:cNvSpPr/>
      </dsp:nvSpPr>
      <dsp:spPr>
        <a:xfrm>
          <a:off x="7794377" y="829529"/>
          <a:ext cx="2940639" cy="2940326"/>
        </a:xfrm>
        <a:prstGeom prst="ellipse">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3020" tIns="33020" rIns="33020" bIns="33020" numCol="1" spcCol="1270" anchor="ctr" anchorCtr="0">
          <a:noAutofit/>
        </a:bodyPr>
        <a:lstStyle/>
        <a:p>
          <a:pPr marL="0" lvl="0" indent="0" algn="ctr" defTabSz="1155700">
            <a:lnSpc>
              <a:spcPct val="90000"/>
            </a:lnSpc>
            <a:spcBef>
              <a:spcPct val="0"/>
            </a:spcBef>
            <a:spcAft>
              <a:spcPct val="35000"/>
            </a:spcAft>
            <a:buNone/>
          </a:pPr>
          <a:r>
            <a:rPr lang="en-GB" sz="2600" b="1" kern="1200"/>
            <a:t>Shortlisting</a:t>
          </a:r>
        </a:p>
      </dsp:txBody>
      <dsp:txXfrm>
        <a:off x="8214762" y="1249655"/>
        <a:ext cx="2099871" cy="2100075"/>
      </dsp:txXfrm>
    </dsp:sp>
    <dsp:sp modelId="{BA87A174-F09A-4A4F-A6DA-B88D52FF2892}">
      <dsp:nvSpPr>
        <dsp:cNvPr id="0" name=""/>
        <dsp:cNvSpPr/>
      </dsp:nvSpPr>
      <dsp:spPr>
        <a:xfrm>
          <a:off x="7794377" y="3932931"/>
          <a:ext cx="2940639" cy="172693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marL="171450" lvl="1" indent="-171450" algn="l" defTabSz="800100">
            <a:lnSpc>
              <a:spcPct val="90000"/>
            </a:lnSpc>
            <a:spcBef>
              <a:spcPct val="0"/>
            </a:spcBef>
            <a:spcAft>
              <a:spcPct val="15000"/>
            </a:spcAft>
            <a:buClr>
              <a:srgbClr val="002060"/>
            </a:buClr>
            <a:buSzPct val="120000"/>
            <a:buChar char="••"/>
          </a:pPr>
          <a:r>
            <a:rPr lang="en-US" sz="1800" kern="1200">
              <a:solidFill>
                <a:srgbClr val="002060"/>
              </a:solidFill>
              <a:latin typeface="Poppins"/>
              <a:ea typeface="Gotham Book" charset="0"/>
              <a:cs typeface="Gotham Book" charset="0"/>
            </a:rPr>
            <a:t>An OU representative and your employer will complete this process</a:t>
          </a:r>
          <a:endParaRPr lang="en-GB" sz="1800" kern="1200">
            <a:solidFill>
              <a:srgbClr val="002060"/>
            </a:solidFill>
            <a:latin typeface="Poppins"/>
            <a:ea typeface="Gotham Book" charset="0"/>
            <a:cs typeface="Gotham Book" charset="0"/>
          </a:endParaRPr>
        </a:p>
      </dsp:txBody>
      <dsp:txXfrm>
        <a:off x="7794377" y="3932931"/>
        <a:ext cx="2940639" cy="1726937"/>
      </dsp:txXfrm>
    </dsp:sp>
    <dsp:sp modelId="{A244C4F6-78BF-4FA3-B5FA-A07878DEB2C8}">
      <dsp:nvSpPr>
        <dsp:cNvPr id="0" name=""/>
        <dsp:cNvSpPr/>
      </dsp:nvSpPr>
      <dsp:spPr>
        <a:xfrm rot="2700000">
          <a:off x="4438172" y="728306"/>
          <a:ext cx="3142220" cy="3142220"/>
        </a:xfrm>
        <a:prstGeom prst="teardrop">
          <a:avLst>
            <a:gd name="adj" fmla="val 10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2DA40B0E-7AD6-4640-91C2-2B74FF772DD2}">
      <dsp:nvSpPr>
        <dsp:cNvPr id="0" name=""/>
        <dsp:cNvSpPr/>
      </dsp:nvSpPr>
      <dsp:spPr>
        <a:xfrm>
          <a:off x="4538962" y="829529"/>
          <a:ext cx="2940639" cy="2940326"/>
        </a:xfrm>
        <a:prstGeom prst="ellipse">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3020" tIns="33020" rIns="33020" bIns="33020" numCol="1" spcCol="1270" anchor="ctr" anchorCtr="0">
          <a:noAutofit/>
        </a:bodyPr>
        <a:lstStyle/>
        <a:p>
          <a:pPr marL="0" lvl="0" indent="0" algn="ctr" defTabSz="1155700">
            <a:lnSpc>
              <a:spcPct val="90000"/>
            </a:lnSpc>
            <a:spcBef>
              <a:spcPct val="0"/>
            </a:spcBef>
            <a:spcAft>
              <a:spcPct val="35000"/>
            </a:spcAft>
            <a:buNone/>
          </a:pPr>
          <a:r>
            <a:rPr lang="en-GB" sz="2600" b="1" kern="1200"/>
            <a:t>Personal statement</a:t>
          </a:r>
        </a:p>
      </dsp:txBody>
      <dsp:txXfrm>
        <a:off x="4959346" y="1249655"/>
        <a:ext cx="2099871" cy="2100075"/>
      </dsp:txXfrm>
    </dsp:sp>
    <dsp:sp modelId="{977A7B49-587F-4501-BC00-6DBA435EF873}">
      <dsp:nvSpPr>
        <dsp:cNvPr id="0" name=""/>
        <dsp:cNvSpPr/>
      </dsp:nvSpPr>
      <dsp:spPr>
        <a:xfrm>
          <a:off x="4538962" y="3932931"/>
          <a:ext cx="2940639" cy="172693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marL="171450" lvl="1" indent="-171450" algn="l" defTabSz="800100">
            <a:lnSpc>
              <a:spcPct val="90000"/>
            </a:lnSpc>
            <a:spcBef>
              <a:spcPct val="0"/>
            </a:spcBef>
            <a:spcAft>
              <a:spcPct val="15000"/>
            </a:spcAft>
            <a:buClr>
              <a:srgbClr val="002060"/>
            </a:buClr>
            <a:buSzPct val="120000"/>
            <a:buChar char="••"/>
          </a:pPr>
          <a:r>
            <a:rPr lang="en-US" sz="1800" kern="1200">
              <a:solidFill>
                <a:srgbClr val="060645">
                  <a:hueOff val="0"/>
                  <a:satOff val="0"/>
                  <a:lumOff val="0"/>
                  <a:alphaOff val="0"/>
                </a:srgbClr>
              </a:solidFill>
              <a:latin typeface="Poppins"/>
              <a:ea typeface="+mn-ea"/>
              <a:cs typeface="+mn-cs"/>
            </a:rPr>
            <a:t>Personal statement </a:t>
          </a:r>
          <a:r>
            <a:rPr lang="en-US" sz="1800" b="1" i="1" u="sng" kern="1200">
              <a:solidFill>
                <a:srgbClr val="060645">
                  <a:hueOff val="0"/>
                  <a:satOff val="0"/>
                  <a:lumOff val="0"/>
                  <a:alphaOff val="0"/>
                </a:srgbClr>
              </a:solidFill>
              <a:latin typeface="Poppins"/>
              <a:ea typeface="+mn-ea"/>
              <a:cs typeface="+mn-cs"/>
            </a:rPr>
            <a:t>using guidance provided</a:t>
          </a:r>
          <a:endParaRPr lang="en-GB" sz="1800" b="1" i="1" u="sng" kern="1200">
            <a:solidFill>
              <a:srgbClr val="060645">
                <a:hueOff val="0"/>
                <a:satOff val="0"/>
                <a:lumOff val="0"/>
                <a:alphaOff val="0"/>
              </a:srgbClr>
            </a:solidFill>
            <a:latin typeface="Poppins"/>
            <a:ea typeface="+mn-ea"/>
            <a:cs typeface="+mn-cs"/>
          </a:endParaRPr>
        </a:p>
      </dsp:txBody>
      <dsp:txXfrm>
        <a:off x="4538962" y="3932931"/>
        <a:ext cx="2940639" cy="1726937"/>
      </dsp:txXfrm>
    </dsp:sp>
    <dsp:sp modelId="{565259BD-EBF2-48FA-9375-6C08A1D43CD8}">
      <dsp:nvSpPr>
        <dsp:cNvPr id="0" name=""/>
        <dsp:cNvSpPr/>
      </dsp:nvSpPr>
      <dsp:spPr>
        <a:xfrm rot="2700000">
          <a:off x="1182756" y="728306"/>
          <a:ext cx="3142220" cy="3142220"/>
        </a:xfrm>
        <a:prstGeom prst="teardrop">
          <a:avLst>
            <a:gd name="adj" fmla="val 10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9870726A-28F3-4E1B-A7B1-197F20588348}">
      <dsp:nvSpPr>
        <dsp:cNvPr id="0" name=""/>
        <dsp:cNvSpPr/>
      </dsp:nvSpPr>
      <dsp:spPr>
        <a:xfrm>
          <a:off x="1283546" y="829529"/>
          <a:ext cx="2940639" cy="2940326"/>
        </a:xfrm>
        <a:prstGeom prst="ellipse">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2860" tIns="22860" rIns="22860" bIns="22860" numCol="1" spcCol="1270" anchor="ctr" anchorCtr="0">
          <a:noAutofit/>
        </a:bodyPr>
        <a:lstStyle/>
        <a:p>
          <a:pPr marL="0" lvl="0" indent="0" algn="ctr" defTabSz="800100">
            <a:lnSpc>
              <a:spcPct val="90000"/>
            </a:lnSpc>
            <a:spcBef>
              <a:spcPct val="0"/>
            </a:spcBef>
            <a:spcAft>
              <a:spcPct val="35000"/>
            </a:spcAft>
            <a:buNone/>
          </a:pPr>
          <a:r>
            <a:rPr lang="en-GB" sz="1800" b="1" kern="1200"/>
            <a:t>Application form</a:t>
          </a:r>
        </a:p>
      </dsp:txBody>
      <dsp:txXfrm>
        <a:off x="1703931" y="1249655"/>
        <a:ext cx="2099871" cy="2100075"/>
      </dsp:txXfrm>
    </dsp:sp>
    <dsp:sp modelId="{5C8A11A9-20A5-43D4-A90E-9593AEC3AA20}">
      <dsp:nvSpPr>
        <dsp:cNvPr id="0" name=""/>
        <dsp:cNvSpPr/>
      </dsp:nvSpPr>
      <dsp:spPr>
        <a:xfrm>
          <a:off x="1283546" y="3932931"/>
          <a:ext cx="2940639" cy="172693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marL="228600" lvl="1" indent="-228600" algn="l" defTabSz="889000" rtl="0">
            <a:lnSpc>
              <a:spcPct val="90000"/>
            </a:lnSpc>
            <a:spcBef>
              <a:spcPct val="0"/>
            </a:spcBef>
            <a:spcAft>
              <a:spcPct val="15000"/>
            </a:spcAft>
            <a:buClr>
              <a:srgbClr val="002060"/>
            </a:buClr>
            <a:buSzPct val="120000"/>
            <a:buChar char="•"/>
          </a:pPr>
          <a:r>
            <a:rPr lang="en-GB" sz="2000" kern="1200">
              <a:highlight>
                <a:srgbClr val="FFFF00"/>
              </a:highlight>
              <a:latin typeface="Poppins SemiBold"/>
            </a:rPr>
            <a:t>Word document </a:t>
          </a:r>
          <a:r>
            <a:rPr lang="en-GB" sz="1800" kern="1200">
              <a:highlight>
                <a:srgbClr val="FFFEED"/>
              </a:highlight>
              <a:latin typeface="Poppins SemiBold"/>
            </a:rPr>
            <a:t>(May be electronic)</a:t>
          </a:r>
          <a:endParaRPr lang="en-GB" sz="1800" kern="1200">
            <a:highlight>
              <a:srgbClr val="FFFEED"/>
            </a:highlight>
          </a:endParaRPr>
        </a:p>
      </dsp:txBody>
      <dsp:txXfrm>
        <a:off x="1283546" y="3932931"/>
        <a:ext cx="2940639" cy="1726937"/>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D10B099-ABF4-46EA-B36E-B745EB66916F}">
      <dsp:nvSpPr>
        <dsp:cNvPr id="0" name=""/>
        <dsp:cNvSpPr/>
      </dsp:nvSpPr>
      <dsp:spPr>
        <a:xfrm>
          <a:off x="8670039" y="1105358"/>
          <a:ext cx="2586606" cy="2586739"/>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8AC4738D-E671-4A71-A2D6-4C94F787871A}">
      <dsp:nvSpPr>
        <dsp:cNvPr id="0" name=""/>
        <dsp:cNvSpPr/>
      </dsp:nvSpPr>
      <dsp:spPr>
        <a:xfrm>
          <a:off x="8756555" y="1191598"/>
          <a:ext cx="2414683" cy="2414259"/>
        </a:xfrm>
        <a:prstGeom prst="ellipse">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0480" tIns="30480" rIns="30480" bIns="30480" numCol="1" spcCol="1270" anchor="ctr" anchorCtr="0">
          <a:noAutofit/>
        </a:bodyPr>
        <a:lstStyle/>
        <a:p>
          <a:pPr marL="0" lvl="0" indent="0" algn="ctr" defTabSz="1066800">
            <a:lnSpc>
              <a:spcPct val="90000"/>
            </a:lnSpc>
            <a:spcBef>
              <a:spcPct val="0"/>
            </a:spcBef>
            <a:spcAft>
              <a:spcPct val="35000"/>
            </a:spcAft>
            <a:buNone/>
          </a:pPr>
          <a:r>
            <a:rPr lang="en-GB" sz="2400" b="1" kern="1200"/>
            <a:t>After your offer</a:t>
          </a:r>
        </a:p>
      </dsp:txBody>
      <dsp:txXfrm>
        <a:off x="9101509" y="1536557"/>
        <a:ext cx="1724774" cy="1724341"/>
      </dsp:txXfrm>
    </dsp:sp>
    <dsp:sp modelId="{C1953FF2-17F3-4C77-A8FA-8962B6FE8866}">
      <dsp:nvSpPr>
        <dsp:cNvPr id="0" name=""/>
        <dsp:cNvSpPr/>
      </dsp:nvSpPr>
      <dsp:spPr>
        <a:xfrm>
          <a:off x="8756555" y="3739756"/>
          <a:ext cx="2414683" cy="141796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marL="171450" lvl="1" indent="-171450" algn="l" defTabSz="800100">
            <a:lnSpc>
              <a:spcPct val="90000"/>
            </a:lnSpc>
            <a:spcBef>
              <a:spcPct val="0"/>
            </a:spcBef>
            <a:spcAft>
              <a:spcPct val="15000"/>
            </a:spcAft>
            <a:buClr>
              <a:srgbClr val="002060"/>
            </a:buClr>
            <a:buSzPct val="120000"/>
            <a:buChar char="••"/>
          </a:pPr>
          <a:r>
            <a:rPr lang="en-US" sz="1800" kern="1200">
              <a:solidFill>
                <a:srgbClr val="002060"/>
              </a:solidFill>
              <a:latin typeface="Poppins"/>
              <a:ea typeface="Gotham Book" charset="0"/>
              <a:cs typeface="Gotham Book" charset="0"/>
            </a:rPr>
            <a:t>Complete </a:t>
          </a:r>
          <a:r>
            <a:rPr lang="en-US" sz="1800" b="1" kern="1200">
              <a:solidFill>
                <a:srgbClr val="002060"/>
              </a:solidFill>
              <a:latin typeface="Poppins"/>
              <a:ea typeface="Gotham Book" charset="0"/>
              <a:cs typeface="Gotham Book" charset="0"/>
            </a:rPr>
            <a:t>all</a:t>
          </a:r>
          <a:r>
            <a:rPr lang="en-US" sz="1800" b="0" kern="1200">
              <a:solidFill>
                <a:srgbClr val="002060"/>
              </a:solidFill>
              <a:latin typeface="Poppins"/>
              <a:ea typeface="Gotham Book" charset="0"/>
              <a:cs typeface="Gotham Book" charset="0"/>
            </a:rPr>
            <a:t> post-offer checks </a:t>
          </a:r>
          <a:r>
            <a:rPr lang="en-US" sz="1800" b="1" i="1" kern="1200">
              <a:solidFill>
                <a:srgbClr val="002060"/>
              </a:solidFill>
              <a:latin typeface="Poppins"/>
              <a:ea typeface="Gotham Book" charset="0"/>
              <a:cs typeface="Gotham Book" charset="0"/>
            </a:rPr>
            <a:t>promptly:</a:t>
          </a:r>
          <a:endParaRPr lang="en-GB" sz="1800" kern="1200">
            <a:solidFill>
              <a:srgbClr val="002060"/>
            </a:solidFill>
            <a:latin typeface="Poppins"/>
            <a:ea typeface="Gotham Book" charset="0"/>
            <a:cs typeface="Gotham Book" charset="0"/>
          </a:endParaRPr>
        </a:p>
        <a:p>
          <a:pPr marL="342900" lvl="2" indent="-171450" algn="l" defTabSz="800100">
            <a:lnSpc>
              <a:spcPct val="90000"/>
            </a:lnSpc>
            <a:spcBef>
              <a:spcPct val="0"/>
            </a:spcBef>
            <a:spcAft>
              <a:spcPct val="15000"/>
            </a:spcAft>
            <a:buClr>
              <a:srgbClr val="002060"/>
            </a:buClr>
            <a:buSzPct val="120000"/>
            <a:buChar char="••"/>
          </a:pPr>
          <a:r>
            <a:rPr lang="en-GB" sz="1800" kern="1200">
              <a:solidFill>
                <a:srgbClr val="002060"/>
              </a:solidFill>
              <a:latin typeface="Poppins"/>
              <a:ea typeface="Gotham Book" charset="0"/>
              <a:cs typeface="Gotham Book" charset="0"/>
            </a:rPr>
            <a:t>PVG</a:t>
          </a:r>
        </a:p>
        <a:p>
          <a:pPr marL="342900" lvl="2" indent="-171450" algn="l" defTabSz="800100">
            <a:lnSpc>
              <a:spcPct val="90000"/>
            </a:lnSpc>
            <a:spcBef>
              <a:spcPct val="0"/>
            </a:spcBef>
            <a:spcAft>
              <a:spcPct val="15000"/>
            </a:spcAft>
            <a:buClr>
              <a:srgbClr val="002060"/>
            </a:buClr>
            <a:buSzPct val="120000"/>
            <a:buChar char="••"/>
          </a:pPr>
          <a:r>
            <a:rPr lang="en-GB" sz="1800" kern="1200">
              <a:solidFill>
                <a:srgbClr val="002060"/>
              </a:solidFill>
              <a:latin typeface="Poppins"/>
              <a:ea typeface="Gotham Book" charset="0"/>
              <a:cs typeface="Gotham Book" charset="0"/>
            </a:rPr>
            <a:t>Right to work</a:t>
          </a:r>
        </a:p>
        <a:p>
          <a:pPr marL="342900" lvl="2" indent="-171450" algn="l" defTabSz="800100">
            <a:lnSpc>
              <a:spcPct val="90000"/>
            </a:lnSpc>
            <a:spcBef>
              <a:spcPct val="0"/>
            </a:spcBef>
            <a:spcAft>
              <a:spcPct val="15000"/>
            </a:spcAft>
            <a:buClr>
              <a:srgbClr val="002060"/>
            </a:buClr>
            <a:buSzPct val="120000"/>
            <a:buChar char="••"/>
          </a:pPr>
          <a:r>
            <a:rPr lang="en-GB" sz="1800" kern="1200">
              <a:solidFill>
                <a:srgbClr val="002060"/>
              </a:solidFill>
              <a:latin typeface="Poppins"/>
              <a:ea typeface="Gotham Book" charset="0"/>
              <a:cs typeface="Gotham Book" charset="0"/>
            </a:rPr>
            <a:t>Good health and character</a:t>
          </a:r>
        </a:p>
        <a:p>
          <a:pPr marL="342900" lvl="2" indent="-171450" algn="l" defTabSz="800100">
            <a:lnSpc>
              <a:spcPct val="90000"/>
            </a:lnSpc>
            <a:spcBef>
              <a:spcPct val="0"/>
            </a:spcBef>
            <a:spcAft>
              <a:spcPct val="15000"/>
            </a:spcAft>
            <a:buClr>
              <a:srgbClr val="002060"/>
            </a:buClr>
            <a:buSzPct val="120000"/>
            <a:buChar char="••"/>
          </a:pPr>
          <a:r>
            <a:rPr lang="en-GB" sz="1800" kern="1200">
              <a:solidFill>
                <a:srgbClr val="002060"/>
              </a:solidFill>
              <a:latin typeface="Poppins"/>
              <a:ea typeface="Gotham Book" charset="0"/>
              <a:cs typeface="Gotham Book" charset="0"/>
            </a:rPr>
            <a:t>Reference(s)</a:t>
          </a:r>
        </a:p>
      </dsp:txBody>
      <dsp:txXfrm>
        <a:off x="8756555" y="3739756"/>
        <a:ext cx="2414683" cy="1417963"/>
      </dsp:txXfrm>
    </dsp:sp>
    <dsp:sp modelId="{2B4E5B2C-EC4A-4599-B521-B14F05DD1222}">
      <dsp:nvSpPr>
        <dsp:cNvPr id="0" name=""/>
        <dsp:cNvSpPr/>
      </dsp:nvSpPr>
      <dsp:spPr>
        <a:xfrm rot="2700000">
          <a:off x="5985803" y="1105177"/>
          <a:ext cx="2586649" cy="2586649"/>
        </a:xfrm>
        <a:prstGeom prst="teardrop">
          <a:avLst>
            <a:gd name="adj" fmla="val 10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DB040FBE-C4B7-4D58-AE31-8F84C7A696C2}">
      <dsp:nvSpPr>
        <dsp:cNvPr id="0" name=""/>
        <dsp:cNvSpPr/>
      </dsp:nvSpPr>
      <dsp:spPr>
        <a:xfrm>
          <a:off x="6083432" y="1191598"/>
          <a:ext cx="2414683" cy="2414259"/>
        </a:xfrm>
        <a:prstGeom prst="ellipse">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0480" tIns="30480" rIns="30480" bIns="30480" numCol="1" spcCol="1270" anchor="ctr" anchorCtr="0">
          <a:noAutofit/>
        </a:bodyPr>
        <a:lstStyle/>
        <a:p>
          <a:pPr marL="0" lvl="0" indent="0" algn="ctr" defTabSz="1066800">
            <a:lnSpc>
              <a:spcPct val="90000"/>
            </a:lnSpc>
            <a:spcBef>
              <a:spcPct val="0"/>
            </a:spcBef>
            <a:spcAft>
              <a:spcPct val="35000"/>
            </a:spcAft>
            <a:buNone/>
          </a:pPr>
          <a:r>
            <a:rPr lang="en-GB" sz="2400" b="1" kern="1200"/>
            <a:t>Outcome of interview</a:t>
          </a:r>
        </a:p>
      </dsp:txBody>
      <dsp:txXfrm>
        <a:off x="6428387" y="1536557"/>
        <a:ext cx="1724774" cy="1724341"/>
      </dsp:txXfrm>
    </dsp:sp>
    <dsp:sp modelId="{5760A8A7-0003-497F-AE72-DD841C4070A4}">
      <dsp:nvSpPr>
        <dsp:cNvPr id="0" name=""/>
        <dsp:cNvSpPr/>
      </dsp:nvSpPr>
      <dsp:spPr>
        <a:xfrm>
          <a:off x="6083432" y="3739756"/>
          <a:ext cx="2414683" cy="141796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marL="171450" lvl="1" indent="-171450" algn="l" defTabSz="800100">
            <a:lnSpc>
              <a:spcPct val="90000"/>
            </a:lnSpc>
            <a:spcBef>
              <a:spcPct val="0"/>
            </a:spcBef>
            <a:spcAft>
              <a:spcPct val="15000"/>
            </a:spcAft>
            <a:buClr>
              <a:srgbClr val="002060"/>
            </a:buClr>
            <a:buSzPct val="120000"/>
            <a:buFont typeface="Arial" panose="020B0604020202020204" pitchFamily="34" charset="0"/>
            <a:buChar char="•"/>
          </a:pPr>
          <a:r>
            <a:rPr lang="en-US" sz="1800" kern="1200">
              <a:solidFill>
                <a:srgbClr val="002060"/>
              </a:solidFill>
              <a:ea typeface="Gotham Book" charset="0"/>
              <a:cs typeface="Gotham Book" charset="0"/>
            </a:rPr>
            <a:t>Conditional offer</a:t>
          </a:r>
          <a:endParaRPr lang="en-GB" sz="1800" b="0" i="1" kern="1200">
            <a:solidFill>
              <a:srgbClr val="002060"/>
            </a:solidFill>
          </a:endParaRPr>
        </a:p>
        <a:p>
          <a:pPr marL="171450" lvl="1" indent="-171450" algn="l" defTabSz="800100">
            <a:lnSpc>
              <a:spcPct val="90000"/>
            </a:lnSpc>
            <a:spcBef>
              <a:spcPct val="0"/>
            </a:spcBef>
            <a:spcAft>
              <a:spcPct val="15000"/>
            </a:spcAft>
            <a:buClr>
              <a:srgbClr val="002060"/>
            </a:buClr>
            <a:buSzPct val="120000"/>
            <a:buFont typeface="Arial" panose="020B0604020202020204" pitchFamily="34" charset="0"/>
            <a:buChar char="•"/>
          </a:pPr>
          <a:r>
            <a:rPr lang="en-GB" sz="1800" b="0" i="0" kern="1200">
              <a:solidFill>
                <a:srgbClr val="002060"/>
              </a:solidFill>
            </a:rPr>
            <a:t>Waiting list</a:t>
          </a:r>
        </a:p>
        <a:p>
          <a:pPr marL="171450" lvl="1" indent="-171450" algn="l" defTabSz="800100">
            <a:lnSpc>
              <a:spcPct val="90000"/>
            </a:lnSpc>
            <a:spcBef>
              <a:spcPct val="0"/>
            </a:spcBef>
            <a:spcAft>
              <a:spcPct val="15000"/>
            </a:spcAft>
            <a:buClr>
              <a:srgbClr val="002060"/>
            </a:buClr>
            <a:buSzPct val="120000"/>
            <a:buFont typeface="Arial" panose="020B0604020202020204" pitchFamily="34" charset="0"/>
            <a:buChar char="•"/>
          </a:pPr>
          <a:r>
            <a:rPr lang="en-GB" sz="1800" b="0" i="0" kern="1200">
              <a:solidFill>
                <a:srgbClr val="002060"/>
              </a:solidFill>
            </a:rPr>
            <a:t>Unsuccessful</a:t>
          </a:r>
        </a:p>
      </dsp:txBody>
      <dsp:txXfrm>
        <a:off x="6083432" y="3739756"/>
        <a:ext cx="2414683" cy="1417963"/>
      </dsp:txXfrm>
    </dsp:sp>
    <dsp:sp modelId="{A244C4F6-78BF-4FA3-B5FA-A07878DEB2C8}">
      <dsp:nvSpPr>
        <dsp:cNvPr id="0" name=""/>
        <dsp:cNvSpPr/>
      </dsp:nvSpPr>
      <dsp:spPr>
        <a:xfrm rot="2700000">
          <a:off x="3323772" y="1105177"/>
          <a:ext cx="2586649" cy="2586649"/>
        </a:xfrm>
        <a:prstGeom prst="teardrop">
          <a:avLst>
            <a:gd name="adj" fmla="val 10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2DA40B0E-7AD6-4640-91C2-2B74FF772DD2}">
      <dsp:nvSpPr>
        <dsp:cNvPr id="0" name=""/>
        <dsp:cNvSpPr/>
      </dsp:nvSpPr>
      <dsp:spPr>
        <a:xfrm>
          <a:off x="3410309" y="1191598"/>
          <a:ext cx="2414683" cy="2414259"/>
        </a:xfrm>
        <a:prstGeom prst="ellipse">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0480" tIns="30480" rIns="30480" bIns="30480" numCol="1" spcCol="1270" anchor="ctr" anchorCtr="0">
          <a:noAutofit/>
        </a:bodyPr>
        <a:lstStyle/>
        <a:p>
          <a:pPr marL="0" lvl="0" indent="0" algn="ctr" defTabSz="1066800">
            <a:lnSpc>
              <a:spcPct val="90000"/>
            </a:lnSpc>
            <a:spcBef>
              <a:spcPct val="0"/>
            </a:spcBef>
            <a:spcAft>
              <a:spcPct val="35000"/>
            </a:spcAft>
            <a:buNone/>
          </a:pPr>
          <a:r>
            <a:rPr lang="en-GB" sz="2400" b="1" kern="1200"/>
            <a:t>Interview</a:t>
          </a:r>
        </a:p>
      </dsp:txBody>
      <dsp:txXfrm>
        <a:off x="3755264" y="1536557"/>
        <a:ext cx="1724774" cy="1724341"/>
      </dsp:txXfrm>
    </dsp:sp>
    <dsp:sp modelId="{977A7B49-587F-4501-BC00-6DBA435EF873}">
      <dsp:nvSpPr>
        <dsp:cNvPr id="0" name=""/>
        <dsp:cNvSpPr/>
      </dsp:nvSpPr>
      <dsp:spPr>
        <a:xfrm>
          <a:off x="3410309" y="3739756"/>
          <a:ext cx="2414683" cy="141796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marL="171450" lvl="1" indent="-171450" algn="l" defTabSz="800100">
            <a:lnSpc>
              <a:spcPct val="90000"/>
            </a:lnSpc>
            <a:spcBef>
              <a:spcPct val="0"/>
            </a:spcBef>
            <a:spcAft>
              <a:spcPct val="15000"/>
            </a:spcAft>
            <a:buClr>
              <a:srgbClr val="002060"/>
            </a:buClr>
            <a:buSzPct val="120000"/>
            <a:buChar char="••"/>
          </a:pPr>
          <a:r>
            <a:rPr lang="en-US" sz="1800" kern="1200">
              <a:solidFill>
                <a:srgbClr val="060645">
                  <a:hueOff val="0"/>
                  <a:satOff val="0"/>
                  <a:lumOff val="0"/>
                  <a:alphaOff val="0"/>
                </a:srgbClr>
              </a:solidFill>
              <a:latin typeface="Poppins"/>
              <a:ea typeface="+mn-ea"/>
              <a:cs typeface="+mn-cs"/>
            </a:rPr>
            <a:t>Prepare for and attend interview   (</a:t>
          </a:r>
          <a:r>
            <a:rPr lang="en-US" sz="1600" kern="1200">
              <a:solidFill>
                <a:srgbClr val="060645">
                  <a:hueOff val="0"/>
                  <a:satOff val="0"/>
                  <a:lumOff val="0"/>
                  <a:alphaOff val="0"/>
                </a:srgbClr>
              </a:solidFill>
              <a:latin typeface="Poppins"/>
              <a:ea typeface="+mn-ea"/>
              <a:cs typeface="+mn-cs"/>
            </a:rPr>
            <a:t>20</a:t>
          </a:r>
          <a:r>
            <a:rPr lang="en-US" sz="1600" kern="1200" baseline="30000">
              <a:solidFill>
                <a:srgbClr val="060645">
                  <a:hueOff val="0"/>
                  <a:satOff val="0"/>
                  <a:lumOff val="0"/>
                  <a:alphaOff val="0"/>
                </a:srgbClr>
              </a:solidFill>
              <a:latin typeface="Poppins"/>
              <a:ea typeface="+mn-ea"/>
              <a:cs typeface="+mn-cs"/>
            </a:rPr>
            <a:t>th</a:t>
          </a:r>
          <a:r>
            <a:rPr lang="en-US" sz="1600" kern="1200">
              <a:solidFill>
                <a:srgbClr val="060645">
                  <a:hueOff val="0"/>
                  <a:satOff val="0"/>
                  <a:lumOff val="0"/>
                  <a:alphaOff val="0"/>
                </a:srgbClr>
              </a:solidFill>
              <a:latin typeface="Poppins"/>
              <a:ea typeface="+mn-ea"/>
              <a:cs typeface="+mn-cs"/>
            </a:rPr>
            <a:t> May–14</a:t>
          </a:r>
          <a:r>
            <a:rPr lang="en-US" sz="1600" kern="1200" baseline="30000">
              <a:solidFill>
                <a:srgbClr val="060645">
                  <a:hueOff val="0"/>
                  <a:satOff val="0"/>
                  <a:lumOff val="0"/>
                  <a:alphaOff val="0"/>
                </a:srgbClr>
              </a:solidFill>
              <a:latin typeface="Poppins"/>
              <a:ea typeface="+mn-ea"/>
              <a:cs typeface="+mn-cs"/>
            </a:rPr>
            <a:t>th</a:t>
          </a:r>
          <a:r>
            <a:rPr lang="en-US" sz="1600" kern="1200">
              <a:solidFill>
                <a:srgbClr val="060645">
                  <a:hueOff val="0"/>
                  <a:satOff val="0"/>
                  <a:lumOff val="0"/>
                  <a:alphaOff val="0"/>
                </a:srgbClr>
              </a:solidFill>
              <a:latin typeface="Poppins"/>
              <a:ea typeface="+mn-ea"/>
              <a:cs typeface="+mn-cs"/>
            </a:rPr>
            <a:t> June)</a:t>
          </a:r>
          <a:endParaRPr lang="en-GB" sz="1600" i="1" u="sng" kern="1200">
            <a:solidFill>
              <a:srgbClr val="060645">
                <a:hueOff val="0"/>
                <a:satOff val="0"/>
                <a:lumOff val="0"/>
                <a:alphaOff val="0"/>
              </a:srgbClr>
            </a:solidFill>
            <a:latin typeface="Poppins"/>
            <a:ea typeface="+mn-ea"/>
            <a:cs typeface="+mn-cs"/>
          </a:endParaRPr>
        </a:p>
      </dsp:txBody>
      <dsp:txXfrm>
        <a:off x="3410309" y="3739756"/>
        <a:ext cx="2414683" cy="1417963"/>
      </dsp:txXfrm>
    </dsp:sp>
    <dsp:sp modelId="{565259BD-EBF2-48FA-9375-6C08A1D43CD8}">
      <dsp:nvSpPr>
        <dsp:cNvPr id="0" name=""/>
        <dsp:cNvSpPr/>
      </dsp:nvSpPr>
      <dsp:spPr>
        <a:xfrm rot="2700000">
          <a:off x="650649" y="1105177"/>
          <a:ext cx="2586649" cy="2586649"/>
        </a:xfrm>
        <a:prstGeom prst="teardrop">
          <a:avLst>
            <a:gd name="adj" fmla="val 10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9870726A-28F3-4E1B-A7B1-197F20588348}">
      <dsp:nvSpPr>
        <dsp:cNvPr id="0" name=""/>
        <dsp:cNvSpPr/>
      </dsp:nvSpPr>
      <dsp:spPr>
        <a:xfrm>
          <a:off x="737186" y="1191598"/>
          <a:ext cx="2414683" cy="2414259"/>
        </a:xfrm>
        <a:prstGeom prst="ellipse">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0480" tIns="30480" rIns="30480" bIns="30480" numCol="1" spcCol="1270" anchor="ctr" anchorCtr="0">
          <a:noAutofit/>
        </a:bodyPr>
        <a:lstStyle/>
        <a:p>
          <a:pPr marL="0" lvl="0" indent="0" algn="ctr" defTabSz="1066800">
            <a:lnSpc>
              <a:spcPct val="90000"/>
            </a:lnSpc>
            <a:spcBef>
              <a:spcPct val="0"/>
            </a:spcBef>
            <a:spcAft>
              <a:spcPct val="35000"/>
            </a:spcAft>
            <a:buNone/>
          </a:pPr>
          <a:r>
            <a:rPr lang="en-GB" sz="2400" b="1" kern="1200"/>
            <a:t>Funding</a:t>
          </a:r>
        </a:p>
      </dsp:txBody>
      <dsp:txXfrm>
        <a:off x="1082141" y="1536557"/>
        <a:ext cx="1724774" cy="1724341"/>
      </dsp:txXfrm>
    </dsp:sp>
    <dsp:sp modelId="{5C8A11A9-20A5-43D4-A90E-9593AEC3AA20}">
      <dsp:nvSpPr>
        <dsp:cNvPr id="0" name=""/>
        <dsp:cNvSpPr/>
      </dsp:nvSpPr>
      <dsp:spPr>
        <a:xfrm>
          <a:off x="737186" y="3739756"/>
          <a:ext cx="2414683" cy="141796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marL="228600" lvl="1" indent="-228600" algn="l" defTabSz="889000">
            <a:lnSpc>
              <a:spcPct val="90000"/>
            </a:lnSpc>
            <a:spcBef>
              <a:spcPct val="0"/>
            </a:spcBef>
            <a:spcAft>
              <a:spcPct val="15000"/>
            </a:spcAft>
            <a:buClr>
              <a:srgbClr val="002060"/>
            </a:buClr>
            <a:buSzPct val="120000"/>
            <a:buChar char="•"/>
          </a:pPr>
          <a:r>
            <a:rPr lang="en-GB" sz="2000" kern="1200"/>
            <a:t>Scottish Government funded</a:t>
          </a:r>
        </a:p>
      </dsp:txBody>
      <dsp:txXfrm>
        <a:off x="737186" y="3739756"/>
        <a:ext cx="2414683" cy="1417963"/>
      </dsp:txXfrm>
    </dsp:sp>
  </dsp:spTree>
</dsp:drawing>
</file>

<file path=ppt/diagrams/layout1.xml><?xml version="1.0" encoding="utf-8"?>
<dgm:layoutDef xmlns:dgm="http://schemas.openxmlformats.org/drawingml/2006/diagram" xmlns:a="http://schemas.openxmlformats.org/drawingml/2006/main" uniqueId="urn:microsoft.com/office/officeart/2008/layout/RadialCluster">
  <dgm:title val=""/>
  <dgm:desc val=""/>
  <dgm:catLst>
    <dgm:cat type="relationship" pri="19500"/>
    <dgm:cat type="cycle" pri="150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useDef="1">
    <dgm:dataModel>
      <dgm:ptLst/>
      <dgm:bg/>
      <dgm:whole/>
    </dgm:dataModel>
  </dgm:styleData>
  <dgm:clrData useDef="1">
    <dgm:dataModel>
      <dgm:ptLst/>
      <dgm:bg/>
      <dgm:whole/>
    </dgm:dataModel>
  </dgm:clrData>
  <dgm:layoutNode name="Name0">
    <dgm:varLst>
      <dgm:chMax val="1"/>
      <dgm:chPref val="1"/>
      <dgm:dir/>
      <dgm:animOne val="branch"/>
      <dgm:animLvl val="lvl"/>
    </dgm:varLst>
    <dgm:alg type="composite">
      <dgm:param type="ar" val="1.00"/>
    </dgm:alg>
    <dgm:shape xmlns:r="http://schemas.openxmlformats.org/officeDocument/2006/relationships" r:blip="">
      <dgm:adjLst/>
    </dgm:shape>
    <dgm:choose name="Name1">
      <dgm:if name="Name2" func="var" arg="dir" op="equ" val="norm">
        <dgm:choose name="Name3">
          <dgm:if name="Name4" axis="ch ch" ptType="node node" cnt="1 0" func="cnt" op="equ" val="1">
            <dgm:constrLst>
              <dgm:constr type="l" for="ch" forName="textCenter"/>
              <dgm:constr type="ctrY" for="ch" forName="textCenter" refType="h" fact="0.5"/>
              <dgm:constr type="w" for="ch" forName="textCenter" refType="w" fact="0.32"/>
              <dgm:constr type="h" for="ch" forName="textCenter" refType="w" refFor="ch" refForName="textCenter"/>
              <dgm:constr type="r" for="ch" forName="cycle_1" refType="w"/>
              <dgm:constr type="ctrY" for="ch" forName="cycle_1" refType="h" fact="0.5"/>
              <dgm:constr type="w" for="ch" forName="cycle_1" refType="w" fact="0.56"/>
              <dgm:constr type="h" for="ch" forName="cycle_1" refType="h"/>
              <dgm:constr type="primFontSz" for="ch" forName="textCenter" val="65"/>
              <dgm:constr type="primFontSz" for="des" forName="childCenter1" val="65"/>
              <dgm:constr type="primFontSz" for="des" forName="text1" op="equ" val="65"/>
              <dgm:constr type="userS" for="des" ptType="node" refType="w" refFor="ch" refForName="textCenter" fact="0.67"/>
            </dgm:constrLst>
          </dgm:if>
          <dgm:if name="Name5" axis="ch ch" ptType="node node" cnt="1 0" func="cnt" op="equ" val="2">
            <dgm:constrLst>
              <dgm:constr type="ctrX" for="ch" forName="textCenter" refType="w" fact="0.5"/>
              <dgm:constr type="ctrY" for="ch" forName="textCenter" refType="h" fact="0.5"/>
              <dgm:constr type="w" for="ch" forName="textCenter" refType="w" fact="0.25"/>
              <dgm:constr type="h" for="ch" forName="textCenter" refType="w" refFor="ch" refForName="textCenter"/>
              <dgm:constr type="ctrX" for="ch" forName="cycle_1" refType="w" fact="0.5"/>
              <dgm:constr type="t" for="ch" forName="cycle_1"/>
              <dgm:constr type="w" for="ch" forName="cycle_1" refType="w"/>
              <dgm:constr type="h" for="ch" forName="cycle_1" refType="h" fact="0.34"/>
              <dgm:constr type="ctrX" for="ch" forName="cycle_2" refType="w" fact="0.5"/>
              <dgm:constr type="b" for="ch" forName="cycle_2" refType="h"/>
              <dgm:constr type="w" for="ch" forName="cycle_2" refType="w"/>
              <dgm:constr type="h" for="ch" forName="cycle_2" refType="h" fact="0.34"/>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userS" for="des" ptType="node" refType="w" refFor="ch" refForName="textCenter" fact="0.67"/>
            </dgm:constrLst>
          </dgm:if>
          <dgm:if name="Name6" axis="ch ch" ptType="node node" cnt="1 0" func="cnt" op="equ" val="3">
            <dgm:choose name="Name7">
              <dgm:if name="Name8" axis="ch ch ch" ptType="node node node" st="1 2 0" cnt="1 1 0" func="cnt" op="equ" val="1">
                <dgm:choose name="Name9">
                  <dgm:if name="Name10"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fact="0.85"/>
                      <dgm:constr type="w" for="ch" forName="cycle_2" refType="w" fact="0.46"/>
                      <dgm:constr type="h" for="ch" forName="cycle_2" refType="h" fact="0.54"/>
                      <dgm:constr type="diam" for="ch" forName="cycle_2" refType="w" fact="0.5"/>
                      <dgm:constr type="l" for="ch" forName="cycle_3"/>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1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fact="0.85"/>
                      <dgm:constr type="w" for="ch" forName="cycle_2" refType="w" fact="0.46"/>
                      <dgm:constr type="h" for="ch" forName="cycle_2" refType="h" fact="0.54"/>
                      <dgm:constr type="diam" for="ch" forName="cycle_2" refType="w" fact="0.5"/>
                      <dgm:constr type="l" for="ch" forName="cycle_3"/>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if>
              <dgm:else name="Name12">
                <dgm:choose name="Name13">
                  <dgm:if name="Name14"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dgm:constr type="w" for="ch" forName="cycle_2" refType="w" fact="0.46"/>
                      <dgm:constr type="h" for="ch" forName="cycle_2" refType="h" fact="0.54"/>
                      <dgm:constr type="diam" for="ch" forName="cycle_2" refType="w" fact="0.5"/>
                      <dgm:constr type="l" for="ch" forName="cycle_3"/>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15">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dgm:constr type="w" for="ch" forName="cycle_2" refType="w" fact="0.46"/>
                      <dgm:constr type="h" for="ch" forName="cycle_2" refType="h" fact="0.54"/>
                      <dgm:constr type="diam" for="ch" forName="cycle_2" refType="w" fact="0.5"/>
                      <dgm:constr type="l" for="ch" forName="cycle_3"/>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else>
            </dgm:choose>
          </dgm:if>
          <dgm:if name="Name16" axis="ch ch" ptType="node node" cnt="1 0" func="cnt" op="equ" val="4">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5"/>
              <dgm:constr type="h" for="ch" forName="cycle_1" refType="h" fact="0.33"/>
              <dgm:constr type="r" for="ch" forName="cycle_2" refType="w"/>
              <dgm:constr type="ctrY" for="ch" forName="cycle_2" refType="h" fact="0.5"/>
              <dgm:constr type="w" for="ch" forName="cycle_2" refType="w" fact="0.33"/>
              <dgm:constr type="h" for="ch" forName="cycle_2" refType="h" fact="0.5"/>
              <dgm:constr type="ctrX" for="ch" forName="cycle_3" refType="w" fact="0.5"/>
              <dgm:constr type="b" for="ch" forName="cycle_3" refType="h"/>
              <dgm:constr type="w" for="ch" forName="cycle_3" refType="w" fact="0.5"/>
              <dgm:constr type="h" for="ch" forName="cycle_3" refType="h" fact="0.33"/>
              <dgm:constr type="l" for="ch" forName="cycle_4"/>
              <dgm:constr type="ctrY" for="ch" forName="cycle_4" refType="h" fact="0.5"/>
              <dgm:constr type="w" for="ch" forName="cycle_4" refType="w" fact="0.33"/>
              <dgm:constr type="h" for="ch" forName="cycle_4" refType="h"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userS" for="des" ptType="node" refType="w" refFor="ch" refForName="textCenter" fact="0.67"/>
            </dgm:constrLst>
          </dgm:if>
          <dgm:if name="Name17" axis="ch ch" ptType="node node" cnt="1 0" func="cnt" op="equ" val="5">
            <dgm:constrLst>
              <dgm:constr type="ctrX" for="ch" forName="textCenter" refType="w" fact="0.5"/>
              <dgm:constr type="t" for="ch" forName="textCenter" refType="h" fact="0.42"/>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r" for="ch" forName="cycle_2" refType="w"/>
              <dgm:constr type="t" for="ch" forName="cycle_2" refType="h" fact="0.24"/>
              <dgm:constr type="w" for="ch" forName="cycle_2" refType="w" fact="0.33"/>
              <dgm:constr type="h" for="ch" forName="cycle_2" refType="w" refFor="ch" refForName="cycle_2"/>
              <dgm:constr type="r" for="ch" forName="cycle_3" refType="w" fact="0.89"/>
              <dgm:constr type="b" for="ch" forName="cycle_3" refType="h"/>
              <dgm:constr type="w" for="ch" forName="cycle_3" refType="w" fact="0.33"/>
              <dgm:constr type="h" for="ch" forName="cycle_3" refType="w" refFor="ch" refForName="cycle_3"/>
              <dgm:constr type="l" for="ch" forName="cycle_4" refType="w" fact="0.11"/>
              <dgm:constr type="b" for="ch" forName="cycle_4" refType="h"/>
              <dgm:constr type="w" for="ch" forName="cycle_4" refType="w" fact="0.33"/>
              <dgm:constr type="h" for="ch" forName="cycle_4" refType="w" refFor="ch" refForName="cycle_4"/>
              <dgm:constr type="l" for="ch" forName="cycle_5"/>
              <dgm:constr type="t" for="ch" forName="cycle_5" refType="h" fact="0.24"/>
              <dgm:constr type="w" for="ch" forName="cycle_5" refType="w" fact="0.33"/>
              <dgm:constr type="h" for="ch" forName="cycle_5" refType="w" refFor="ch" refForName="cycle_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userS" for="des" ptType="node" refType="w" refFor="ch" refForName="textCenter" fact="0.67"/>
            </dgm:constrLst>
          </dgm:if>
          <dgm:if name="Name18" axis="ch ch" ptType="node node" cnt="1 0" func="cnt" op="equ" val="6">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r" for="ch" forName="cycle_2" refType="w"/>
              <dgm:constr type="t" for="ch" forName="cycle_2" refType="h" fact="0.17"/>
              <dgm:constr type="w" for="ch" forName="cycle_2" refType="w" fact="0.33"/>
              <dgm:constr type="h" for="ch" forName="cycle_2" refType="w" refFor="ch" refForName="cycle_2"/>
              <dgm:constr type="r" for="ch" forName="cycle_3" refType="w"/>
              <dgm:constr type="b" for="ch" forName="cycle_3" refType="h" fact="0.83"/>
              <dgm:constr type="w" for="ch" forName="cycle_3" refType="w" fact="0.33"/>
              <dgm:constr type="h" for="ch" forName="cycle_3" refType="w" refFor="ch" refForName="cycle_3"/>
              <dgm:constr type="ctrX" for="ch" forName="cycle_4" refType="w" fact="0.5"/>
              <dgm:constr type="b" for="ch" forName="cycle_4" refType="h"/>
              <dgm:constr type="w" for="ch" forName="cycle_4" refType="w" fact="0.33"/>
              <dgm:constr type="h" for="ch" forName="cycle_4" refType="w" refFor="ch" refForName="cycle_4"/>
              <dgm:constr type="l" for="ch" forName="cycle_5"/>
              <dgm:constr type="b" for="ch" forName="cycle_5" refType="h" fact="0.83"/>
              <dgm:constr type="w" for="ch" forName="cycle_5" refType="w" fact="0.33"/>
              <dgm:constr type="h" for="ch" forName="cycle_5" refType="w" refFor="ch" refForName="cycle_5"/>
              <dgm:constr type="l" for="ch" forName="cycle_6"/>
              <dgm:constr type="t" for="ch" forName="cycle_6" refType="h" fact="0.17"/>
              <dgm:constr type="w" for="ch" forName="cycle_6" refType="w" fact="0.33"/>
              <dgm:constr type="h" for="ch" forName="cycle_6" refType="w" refFor="ch" refForName="cycle_6"/>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userS" for="des" ptType="node" refType="w" refFor="ch" refForName="textCenter" fact="0.67"/>
            </dgm:constrLst>
          </dgm:if>
          <dgm:else name="Name19">
            <dgm:constrLst>
              <dgm:constr type="ctrX" for="ch" forName="textCenter" refType="w" fact="0.5"/>
              <dgm:constr type="t" for="ch" forName="textCenter" refType="h" fact="0.444"/>
              <dgm:constr type="w" for="ch" forName="textCenter" refType="w" fact="0.167"/>
              <dgm:constr type="h" for="ch" forName="textCenter" refType="w" refFor="ch" refForName="textCenter"/>
              <dgm:constr type="ctrX" for="ch" forName="cycle_1" refType="w" fact="0.5"/>
              <dgm:constr type="t" for="ch" forName="cycle_1"/>
              <dgm:constr type="w" for="ch" forName="cycle_1" refType="w" fact="0.263"/>
              <dgm:constr type="h" for="ch" forName="cycle_1" refType="w" refFor="ch" refForName="cycle_1"/>
              <dgm:constr type="r" for="ch" forName="cycle_2" refType="w" fact="0.938"/>
              <dgm:constr type="t" for="ch" forName="cycle_2" refType="h" fact="0.141"/>
              <dgm:constr type="w" for="ch" forName="cycle_2" refType="w" fact="0.263"/>
              <dgm:constr type="h" for="ch" forName="cycle_2" refType="w" refFor="ch" refForName="cycle_2"/>
              <dgm:constr type="r" for="ch" forName="cycle_3" refType="w"/>
              <dgm:constr type="b" for="ch" forName="cycle_3" refType="h" fact="0.74"/>
              <dgm:constr type="w" for="ch" forName="cycle_3" refType="w" fact="0.263"/>
              <dgm:constr type="h" for="ch" forName="cycle_3" refType="w" refFor="ch" refForName="cycle_3"/>
              <dgm:constr type="r" for="ch" forName="cycle_4" refType="w" fact="0.8"/>
              <dgm:constr type="b" for="ch" forName="cycle_4" refType="h"/>
              <dgm:constr type="w" for="ch" forName="cycle_4" refType="w" fact="0.263"/>
              <dgm:constr type="h" for="ch" forName="cycle_4" refType="w" refFor="ch" refForName="cycle_4"/>
              <dgm:constr type="l" for="ch" forName="cycle_5" refType="w" fact="0.2"/>
              <dgm:constr type="b" for="ch" forName="cycle_5" refType="h"/>
              <dgm:constr type="w" for="ch" forName="cycle_5" refType="w" fact="0.263"/>
              <dgm:constr type="h" for="ch" forName="cycle_5" refType="w" refFor="ch" refForName="cycle_5"/>
              <dgm:constr type="l" for="ch" forName="cycle_6"/>
              <dgm:constr type="b" for="ch" forName="cycle_6" refType="h" fact="0.74"/>
              <dgm:constr type="w" for="ch" forName="cycle_6" refType="w" fact="0.263"/>
              <dgm:constr type="h" for="ch" forName="cycle_6" refType="w" refFor="ch" refForName="cycle_6"/>
              <dgm:constr type="l" for="ch" forName="cycle_7" refType="w" fact="0.062"/>
              <dgm:constr type="t" for="ch" forName="cycle_7" refType="h" fact="0.141"/>
              <dgm:constr type="w" for="ch" forName="cycle_7" refType="w" fact="0.263"/>
              <dgm:constr type="h" for="ch" forName="cycle_7" refType="w" refFor="ch" refForName="cycle_7"/>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primFontSz" for="des" forName="childCenter7" refType="primFontSz" refFor="des" refForName="childCenter1" op="equ"/>
              <dgm:constr type="primFontSz" for="des" forName="text7" refType="primFontSz" refFor="des" refForName="text1" op="equ"/>
              <dgm:constr type="userS" for="des" ptType="node" refType="w" refFor="ch" refForName="textCenter" fact="0.67"/>
            </dgm:constrLst>
          </dgm:else>
        </dgm:choose>
      </dgm:if>
      <dgm:else name="Name20">
        <dgm:choose name="Name21">
          <dgm:if name="Name22" axis="ch ch" ptType="node node" func="cnt" op="equ" val="1">
            <dgm:constrLst>
              <dgm:constr type="r" for="ch" forName="textCenter" refType="w"/>
              <dgm:constr type="ctrY" for="ch" forName="textCenter" refType="h" fact="0.5"/>
              <dgm:constr type="w" for="ch" forName="textCenter" refType="w" fact="0.32"/>
              <dgm:constr type="h" for="ch" forName="textCenter" refType="w" refFor="ch" refForName="textCenter"/>
              <dgm:constr type="l" for="ch" forName="cycle_1"/>
              <dgm:constr type="ctrY" for="ch" forName="cycle_1" refType="h" fact="0.5"/>
              <dgm:constr type="w" for="ch" forName="cycle_1" refType="w" fact="0.56"/>
              <dgm:constr type="h" for="ch" forName="cycle_1" refType="h"/>
              <dgm:constr type="primFontSz" for="ch" forName="textCenter" val="65"/>
              <dgm:constr type="primFontSz" for="des" forName="childCenter1" val="65"/>
              <dgm:constr type="primFontSz" for="des" forName="text1" op="equ" val="65"/>
              <dgm:constr type="userS" for="des" ptType="node" refType="w" refFor="ch" refForName="textCenter" fact="0.67"/>
            </dgm:constrLst>
          </dgm:if>
          <dgm:if name="Name23" axis="ch ch" ptType="node node" func="cnt" op="equ" val="2">
            <dgm:constrLst>
              <dgm:constr type="ctrX" for="ch" forName="textCenter" refType="w" fact="0.5"/>
              <dgm:constr type="ctrY" for="ch" forName="textCenter" refType="h" fact="0.5"/>
              <dgm:constr type="w" for="ch" forName="textCenter" refType="w" fact="0.25"/>
              <dgm:constr type="h" for="ch" forName="textCenter" refType="w" refFor="ch" refForName="textCenter"/>
              <dgm:constr type="ctrX" for="ch" forName="cycle_1" refType="w" fact="0.5"/>
              <dgm:constr type="t" for="ch" forName="cycle_1"/>
              <dgm:constr type="w" for="ch" forName="cycle_1" refType="w"/>
              <dgm:constr type="h" for="ch" forName="cycle_1" refType="h" fact="0.34"/>
              <dgm:constr type="ctrX" for="ch" forName="cycle_2" refType="w" fact="0.5"/>
              <dgm:constr type="b" for="ch" forName="cycle_2" refType="h"/>
              <dgm:constr type="w" for="ch" forName="cycle_2" refType="w"/>
              <dgm:constr type="h" for="ch" forName="cycle_2" refType="h" fact="0.34"/>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userS" for="des" ptType="node" refType="w" refFor="ch" refForName="textCenter" fact="0.67"/>
            </dgm:constrLst>
          </dgm:if>
          <dgm:if name="Name24" axis="ch ch" ptType="node node" func="cnt" op="equ" val="3">
            <dgm:choose name="Name25">
              <dgm:if name="Name26" axis="ch ch ch" ptType="node node node" st="1 2 0" cnt="1 1 0" func="cnt" op="equ" val="1">
                <dgm:choose name="Name27">
                  <dgm:if name="Name28"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fact="0.85"/>
                      <dgm:constr type="w" for="ch" forName="cycle_2" refType="w" fact="0.46"/>
                      <dgm:constr type="h" for="ch" forName="cycle_2" refType="h" fact="0.54"/>
                      <dgm:constr type="diam" for="ch" forName="cycle_2" refType="w" fact="0.5"/>
                      <dgm:constr type="r" for="ch" forName="cycle_3" refType="w"/>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29">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fact="0.85"/>
                      <dgm:constr type="w" for="ch" forName="cycle_2" refType="w" fact="0.46"/>
                      <dgm:constr type="h" for="ch" forName="cycle_2" refType="h" fact="0.54"/>
                      <dgm:constr type="diam" for="ch" forName="cycle_2" refType="w" fact="0.5"/>
                      <dgm:constr type="r" for="ch" forName="cycle_3" refType="w"/>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if>
              <dgm:else name="Name30">
                <dgm:choose name="Name31">
                  <dgm:if name="Name32"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dgm:constr type="w" for="ch" forName="cycle_2" refType="w" fact="0.46"/>
                      <dgm:constr type="h" for="ch" forName="cycle_2" refType="h" fact="0.54"/>
                      <dgm:constr type="diam" for="ch" forName="cycle_2" refType="w" fact="0.5"/>
                      <dgm:constr type="r" for="ch" forName="cycle_3" refType="w"/>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33">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dgm:constr type="w" for="ch" forName="cycle_2" refType="w" fact="0.46"/>
                      <dgm:constr type="h" for="ch" forName="cycle_2" refType="h" fact="0.54"/>
                      <dgm:constr type="diam" for="ch" forName="cycle_2" refType="w" fact="0.5"/>
                      <dgm:constr type="r" for="ch" forName="cycle_3" refType="w"/>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else>
            </dgm:choose>
          </dgm:if>
          <dgm:if name="Name34" axis="ch ch" ptType="node node" func="cnt" op="equ" val="4">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5"/>
              <dgm:constr type="h" for="ch" forName="cycle_1" refType="h" fact="0.33"/>
              <dgm:constr type="l" for="ch" forName="cycle_2"/>
              <dgm:constr type="ctrY" for="ch" forName="cycle_2" refType="h" fact="0.5"/>
              <dgm:constr type="w" for="ch" forName="cycle_2" refType="w" fact="0.33"/>
              <dgm:constr type="h" for="ch" forName="cycle_2" refType="h" fact="0.5"/>
              <dgm:constr type="ctrX" for="ch" forName="cycle_3" refType="w" fact="0.5"/>
              <dgm:constr type="b" for="ch" forName="cycle_3" refType="h"/>
              <dgm:constr type="w" for="ch" forName="cycle_3" refType="w" fact="0.5"/>
              <dgm:constr type="h" for="ch" forName="cycle_3" refType="h" fact="0.33"/>
              <dgm:constr type="r" for="ch" forName="cycle_4" refType="w"/>
              <dgm:constr type="ctrY" for="ch" forName="cycle_4" refType="h" fact="0.5"/>
              <dgm:constr type="w" for="ch" forName="cycle_4" refType="w" fact="0.33"/>
              <dgm:constr type="h" for="ch" forName="cycle_4" refType="h"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userS" for="des" ptType="node" refType="w" refFor="ch" refForName="textCenter" fact="0.67"/>
            </dgm:constrLst>
          </dgm:if>
          <dgm:if name="Name35" axis="ch ch" ptType="node node" func="cnt" op="equ" val="5">
            <dgm:constrLst>
              <dgm:constr type="ctrX" for="ch" forName="textCenter" refType="w" fact="0.5"/>
              <dgm:constr type="t" for="ch" forName="textCenter" refType="h" fact="0.42"/>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l" for="ch" forName="cycle_2"/>
              <dgm:constr type="t" for="ch" forName="cycle_2" refType="h" fact="0.24"/>
              <dgm:constr type="w" for="ch" forName="cycle_2" refType="w" fact="0.33"/>
              <dgm:constr type="h" for="ch" forName="cycle_2" refType="w" refFor="ch" refForName="cycle_2"/>
              <dgm:constr type="l" for="ch" forName="cycle_3" refType="w" fact="0.11"/>
              <dgm:constr type="b" for="ch" forName="cycle_3" refType="h"/>
              <dgm:constr type="w" for="ch" forName="cycle_3" refType="w" fact="0.33"/>
              <dgm:constr type="h" for="ch" forName="cycle_3" refType="w" refFor="ch" refForName="cycle_3"/>
              <dgm:constr type="r" for="ch" forName="cycle_4" refType="w" fact="0.89"/>
              <dgm:constr type="b" for="ch" forName="cycle_4" refType="h"/>
              <dgm:constr type="w" for="ch" forName="cycle_4" refType="w" fact="0.33"/>
              <dgm:constr type="h" for="ch" forName="cycle_4" refType="w" refFor="ch" refForName="cycle_4"/>
              <dgm:constr type="r" for="ch" forName="cycle_5" refType="w"/>
              <dgm:constr type="t" for="ch" forName="cycle_5" refType="h" fact="0.24"/>
              <dgm:constr type="w" for="ch" forName="cycle_5" refType="w" fact="0.33"/>
              <dgm:constr type="h" for="ch" forName="cycle_5" refType="w" refFor="ch" refForName="cycle_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userS" for="des" ptType="node" refType="w" refFor="ch" refForName="textCenter" fact="0.67"/>
            </dgm:constrLst>
          </dgm:if>
          <dgm:if name="Name36" axis="ch ch" ptType="node node" func="cnt" op="equ" val="6">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l" for="ch" forName="cycle_2"/>
              <dgm:constr type="t" for="ch" forName="cycle_2" refType="h" fact="0.17"/>
              <dgm:constr type="w" for="ch" forName="cycle_2" refType="w" fact="0.33"/>
              <dgm:constr type="h" for="ch" forName="cycle_2" refType="w" refFor="ch" refForName="cycle_2"/>
              <dgm:constr type="l" for="ch" forName="cycle_3"/>
              <dgm:constr type="b" for="ch" forName="cycle_3" refType="h" fact="0.83"/>
              <dgm:constr type="w" for="ch" forName="cycle_3" refType="w" fact="0.33"/>
              <dgm:constr type="h" for="ch" forName="cycle_3" refType="w" refFor="ch" refForName="cycle_3"/>
              <dgm:constr type="ctrX" for="ch" forName="cycle_4" refType="w" fact="0.5"/>
              <dgm:constr type="b" for="ch" forName="cycle_4" refType="h"/>
              <dgm:constr type="w" for="ch" forName="cycle_4" refType="w" fact="0.33"/>
              <dgm:constr type="h" for="ch" forName="cycle_4" refType="w" refFor="ch" refForName="cycle_4"/>
              <dgm:constr type="r" for="ch" forName="cycle_5" refType="w"/>
              <dgm:constr type="b" for="ch" forName="cycle_5" refType="h" fact="0.83"/>
              <dgm:constr type="w" for="ch" forName="cycle_5" refType="w" fact="0.33"/>
              <dgm:constr type="h" for="ch" forName="cycle_5" refType="w" refFor="ch" refForName="cycle_5"/>
              <dgm:constr type="r" for="ch" forName="cycle_6" refType="w"/>
              <dgm:constr type="t" for="ch" forName="cycle_6" refType="h" fact="0.17"/>
              <dgm:constr type="w" for="ch" forName="cycle_6" refType="w" fact="0.33"/>
              <dgm:constr type="h" for="ch" forName="cycle_6" refType="w" refFor="ch" refForName="cycle_6"/>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userS" for="des" ptType="node" refType="w" refFor="ch" refForName="textCenter" fact="0.67"/>
            </dgm:constrLst>
          </dgm:if>
          <dgm:else name="Name37">
            <dgm:constrLst>
              <dgm:constr type="ctrX" for="ch" forName="textCenter" refType="w" fact="0.5"/>
              <dgm:constr type="t" for="ch" forName="textCenter" refType="h" fact="0.444"/>
              <dgm:constr type="w" for="ch" forName="textCenter" refType="w" fact="0.167"/>
              <dgm:constr type="h" for="ch" forName="textCenter" refType="w" refFor="ch" refForName="textCenter"/>
              <dgm:constr type="ctrX" for="ch" forName="cycle_1" refType="w" fact="0.5"/>
              <dgm:constr type="t" for="ch" forName="cycle_1"/>
              <dgm:constr type="w" for="ch" forName="cycle_1" refType="w" fact="0.263"/>
              <dgm:constr type="h" for="ch" forName="cycle_1" refType="w" refFor="ch" refForName="cycle_1"/>
              <dgm:constr type="l" for="ch" forName="cycle_2" refType="w" fact="0.062"/>
              <dgm:constr type="t" for="ch" forName="cycle_2" refType="h" fact="0.141"/>
              <dgm:constr type="w" for="ch" forName="cycle_2" refType="w" fact="0.263"/>
              <dgm:constr type="h" for="ch" forName="cycle_2" refType="w" refFor="ch" refForName="cycle_2"/>
              <dgm:constr type="l" for="ch" forName="cycle_3"/>
              <dgm:constr type="b" for="ch" forName="cycle_3" refType="h" fact="0.74"/>
              <dgm:constr type="w" for="ch" forName="cycle_3" refType="w" fact="0.263"/>
              <dgm:constr type="h" for="ch" forName="cycle_3" refType="w" refFor="ch" refForName="cycle_3"/>
              <dgm:constr type="l" for="ch" forName="cycle_4" refType="w" fact="0.2"/>
              <dgm:constr type="b" for="ch" forName="cycle_4" refType="h"/>
              <dgm:constr type="w" for="ch" forName="cycle_4" refType="w" fact="0.263"/>
              <dgm:constr type="h" for="ch" forName="cycle_4" refType="w" refFor="ch" refForName="cycle_4"/>
              <dgm:constr type="r" for="ch" forName="cycle_5" refType="w" fact="0.8"/>
              <dgm:constr type="b" for="ch" forName="cycle_5" refType="h"/>
              <dgm:constr type="w" for="ch" forName="cycle_5" refType="w" fact="0.263"/>
              <dgm:constr type="h" for="ch" forName="cycle_5" refType="w" refFor="ch" refForName="cycle_5"/>
              <dgm:constr type="r" for="ch" forName="cycle_6" refType="w"/>
              <dgm:constr type="b" for="ch" forName="cycle_6" refType="h" fact="0.74"/>
              <dgm:constr type="w" for="ch" forName="cycle_6" refType="w" fact="0.263"/>
              <dgm:constr type="h" for="ch" forName="cycle_6" refType="w" refFor="ch" refForName="cycle_6"/>
              <dgm:constr type="r" for="ch" forName="cycle_7" refType="w" fact="0.938"/>
              <dgm:constr type="t" for="ch" forName="cycle_7" refType="h" fact="0.141"/>
              <dgm:constr type="w" for="ch" forName="cycle_7" refType="w" fact="0.263"/>
              <dgm:constr type="h" for="ch" forName="cycle_7" refType="w" refFor="ch" refForName="cycle_7"/>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primFontSz" for="des" forName="childCenter7" refType="primFontSz" refFor="des" refForName="childCenter1" op="equ"/>
              <dgm:constr type="primFontSz" for="des" forName="text7" refType="primFontSz" refFor="des" refForName="text1" op="equ"/>
              <dgm:constr type="userS" for="des" ptType="node" refType="w" refFor="ch" refForName="textCenter" fact="0.67"/>
            </dgm:constrLst>
          </dgm:else>
        </dgm:choose>
      </dgm:else>
    </dgm:choose>
    <dgm:forEach name="Name38" axis="ch" ptType="node" cnt="1">
      <dgm:choose name="Name39">
        <dgm:if name="Name40" axis="des" func="maxDepth" op="lte" val="1">
          <dgm:layoutNode name="singleCycle">
            <dgm:choose name="Name41">
              <dgm:if name="Name42" axis="ch" ptType="node" func="cnt" op="equ" val="1">
                <dgm:choose name="Name43">
                  <dgm:if name="Name44" func="var" arg="dir" op="equ" val="norm">
                    <dgm:alg type="cycle">
                      <dgm:param type="stAng" val="90"/>
                      <dgm:param type="ctrShpMap" val="fNode"/>
                    </dgm:alg>
                  </dgm:if>
                  <dgm:else name="Name45">
                    <dgm:alg type="cycle">
                      <dgm:param type="stAng" val="-90"/>
                      <dgm:param type="spanAng" val="-360"/>
                      <dgm:param type="ctrShpMap" val="fNode"/>
                    </dgm:alg>
                  </dgm:else>
                </dgm:choose>
              </dgm:if>
              <dgm:else name="Name46">
                <dgm:choose name="Name47">
                  <dgm:if name="Name48" func="var" arg="dir" op="equ" val="norm">
                    <dgm:alg type="cycle">
                      <dgm:param type="ctrShpMap" val="fNode"/>
                    </dgm:alg>
                  </dgm:if>
                  <dgm:else name="Name49">
                    <dgm:alg type="cycle">
                      <dgm:param type="spanAng" val="-360"/>
                      <dgm:param type="ctrShpMap" val="fNode"/>
                    </dgm:alg>
                  </dgm:else>
                </dgm:choose>
              </dgm:else>
            </dgm:choose>
            <dgm:shape xmlns:r="http://schemas.openxmlformats.org/officeDocument/2006/relationships" r:blip="">
              <dgm:adjLst/>
            </dgm:shape>
            <dgm:presOf/>
            <dgm:choose name="Name50">
              <dgm:if name="Name51" axis="ch" ptType="node" func="cnt" op="equ" val="0">
                <dgm:constrLst>
                  <dgm:constr type="w" for="ch" forName="singleCenter" refType="w"/>
                  <dgm:constr type="h" for="ch" forName="singleCenter" refType="w" refFor="ch" refForName="singleCenter"/>
                </dgm:constrLst>
              </dgm:if>
              <dgm:if name="Name52" axis="ch" ptType="node" func="cnt" op="equ" val="1">
                <dgm:constrLst>
                  <dgm:constr type="w" for="ch" forName="singleCenter" refType="w" fact="0.5"/>
                  <dgm:constr type="h" for="ch" forName="singleCenter" refType="w" refFor="ch" refForName="singleCenter"/>
                  <dgm:constr type="userS" for="ch" ptType="node" refType="w" refFor="ch" refForName="singleCenter" fact="0.67"/>
                </dgm:constrLst>
              </dgm:if>
              <dgm:else name="Name53">
                <dgm:constrLst>
                  <dgm:constr type="w" for="ch" forName="singleCenter" refType="w" fact="0.3"/>
                  <dgm:constr type="h" for="ch" forName="singleCenter" refType="w" refFor="ch" refForName="singleCenter"/>
                  <dgm:constr type="userS" for="ch" ptType="node" refType="w" refFor="ch" refForName="singleCenter" fact="0.67"/>
                </dgm:constrLst>
              </dgm:else>
            </dgm:choose>
            <dgm:layoutNode name="singleCenter" styleLbl="node1">
              <dgm:varLst>
                <dgm:chMax val="7"/>
                <dgm:chPref val="7"/>
              </dgm:varLst>
              <dgm:alg type="tx"/>
              <dgm:shape xmlns:r="http://schemas.openxmlformats.org/officeDocument/2006/relationships" type="roundRect" r:blip="">
                <dgm:adjLst/>
              </dgm:shape>
              <dgm:presOf axis="self" ptType="node"/>
              <dgm:constrLst>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54" axis="ch" cnt="21">
              <dgm:forEach name="Name55" axis="self" ptType="parTrans">
                <dgm:layoutNode name="Name56">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57" axis="self" ptType="node">
                <dgm:layoutNode name="text0"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layoutNode>
        </dgm:if>
        <dgm:else name="Name58">
          <dgm:layoutNode name="textCenter" styleLbl="node1">
            <dgm:alg type="tx"/>
            <dgm:shape xmlns:r="http://schemas.openxmlformats.org/officeDocument/2006/relationships" type="roundRect" r:blip="">
              <dgm:adjLst/>
            </dgm:shape>
            <dgm:presOf axis="self" ptType="node"/>
            <dgm:constrLst>
              <dgm:constr type="tMarg" refType="primFontSz" fact="0.2"/>
              <dgm:constr type="bMarg" refType="primFontSz" fact="0.2"/>
              <dgm:constr type="lMarg" refType="primFontSz" fact="0.2"/>
              <dgm:constr type="rMarg" refType="primFontSz" fact="0.2"/>
            </dgm:constrLst>
            <dgm:ruleLst>
              <dgm:rule type="primFontSz" val="5" fact="NaN" max="NaN"/>
            </dgm:ruleLst>
          </dgm:layoutNode>
          <dgm:choose name="Name59">
            <dgm:if name="Name60" axis="ch" ptType="node" func="cnt" op="gte" val="1">
              <dgm:layoutNode name="cycle_1">
                <dgm:choose name="Name61">
                  <dgm:if name="Name62" func="var" arg="dir" op="equ" val="norm">
                    <dgm:choose name="Name63">
                      <dgm:if name="Name64" axis="ch" ptType="node" func="cnt" op="equ" val="1">
                        <dgm:choose name="Name65">
                          <dgm:if name="Name66" axis="ch ch" ptType="node node" st="1 1" cnt="1 0" func="cnt" op="equ" val="1">
                            <dgm:alg type="cycle">
                              <dgm:param type="ctrShpMap" val="fNode"/>
                              <dgm:param type="stAng" val="90"/>
                            </dgm:alg>
                          </dgm:if>
                          <dgm:if name="Name67" axis="ch ch" ptType="node node" st="1 1" cnt="1 0" func="cnt" op="equ" val="2">
                            <dgm:alg type="cycle">
                              <dgm:param type="ctrShpMap" val="fNode"/>
                              <dgm:param type="stAng" val="45"/>
                              <dgm:param type="spanAng" val="90"/>
                            </dgm:alg>
                          </dgm:if>
                          <dgm:else name="Name68">
                            <dgm:alg type="cycle">
                              <dgm:param type="ctrShpMap" val="fNode"/>
                              <dgm:param type="stAng" val="0"/>
                              <dgm:param type="spanAng" val="180"/>
                            </dgm:alg>
                          </dgm:else>
                        </dgm:choose>
                      </dgm:if>
                      <dgm:if name="Name69" axis="ch" ptType="node" func="cnt" op="equ" val="2">
                        <dgm:choose name="Name70">
                          <dgm:if name="Name71" axis="ch ch" ptType="node node" st="1 1" cnt="1 0" func="cnt" op="equ" val="1">
                            <dgm:alg type="cycle">
                              <dgm:param type="ctrShpMap" val="fNode"/>
                              <dgm:param type="stAng" val="0"/>
                            </dgm:alg>
                          </dgm:if>
                          <dgm:if name="Name72" axis="ch ch" ptType="node node" st="1 1" cnt="1 0" func="cnt" op="equ" val="2">
                            <dgm:alg type="cycle">
                              <dgm:param type="ctrShpMap" val="fNode"/>
                              <dgm:param type="stAng" val="315"/>
                              <dgm:param type="spanAng" val="90"/>
                            </dgm:alg>
                          </dgm:if>
                          <dgm:else name="Name73">
                            <dgm:alg type="cycle">
                              <dgm:param type="ctrShpMap" val="fNode"/>
                              <dgm:param type="stAng" val="270"/>
                              <dgm:param type="spanAng" val="180"/>
                            </dgm:alg>
                          </dgm:else>
                        </dgm:choose>
                      </dgm:if>
                      <dgm:if name="Name74" axis="ch" ptType="node" func="cnt" op="equ" val="3">
                        <dgm:choose name="Name75">
                          <dgm:if name="Name76" axis="ch ch" ptType="node node" st="1 1" cnt="1 0" func="cnt" op="equ" val="1">
                            <dgm:alg type="cycle">
                              <dgm:param type="ctrShpMap" val="fNode"/>
                              <dgm:param type="stAng" val="0"/>
                            </dgm:alg>
                          </dgm:if>
                          <dgm:if name="Name77" axis="ch ch" ptType="node node" st="1 1" cnt="1 0" func="cnt" op="equ" val="2">
                            <dgm:alg type="cycle">
                              <dgm:param type="ctrShpMap" val="fNode"/>
                              <dgm:param type="stAng" val="315"/>
                              <dgm:param type="spanAng" val="90"/>
                            </dgm:alg>
                          </dgm:if>
                          <dgm:else name="Name78">
                            <dgm:alg type="cycle">
                              <dgm:param type="ctrShpMap" val="fNode"/>
                              <dgm:param type="stAng" val="270"/>
                              <dgm:param type="spanAng" val="180"/>
                            </dgm:alg>
                          </dgm:else>
                        </dgm:choose>
                      </dgm:if>
                      <dgm:if name="Name79" axis="ch" ptType="node" func="cnt" op="equ" val="4">
                        <dgm:choose name="Name80">
                          <dgm:if name="Name81" axis="ch ch" ptType="node node" st="1 1" cnt="1 0" func="cnt" op="equ" val="1">
                            <dgm:alg type="cycle">
                              <dgm:param type="ctrShpMap" val="fNode"/>
                              <dgm:param type="stAng" val="0"/>
                            </dgm:alg>
                          </dgm:if>
                          <dgm:if name="Name82" axis="ch ch" ptType="node node" st="1 1" cnt="1 0" func="cnt" op="equ" val="2">
                            <dgm:alg type="cycle">
                              <dgm:param type="ctrShpMap" val="fNode"/>
                              <dgm:param type="stAng" val="315"/>
                              <dgm:param type="spanAng" val="90"/>
                            </dgm:alg>
                          </dgm:if>
                          <dgm:else name="Name83">
                            <dgm:alg type="cycle">
                              <dgm:param type="ctrShpMap" val="fNode"/>
                              <dgm:param type="stAng" val="292.5"/>
                              <dgm:param type="spanAng" val="135"/>
                            </dgm:alg>
                          </dgm:else>
                        </dgm:choose>
                      </dgm:if>
                      <dgm:if name="Name84" axis="ch" ptType="node" func="cnt" op="equ" val="5">
                        <dgm:choose name="Name85">
                          <dgm:if name="Name86" axis="ch ch" ptType="node node" st="1 1" cnt="1 0" func="cnt" op="equ" val="1">
                            <dgm:alg type="cycle">
                              <dgm:param type="ctrShpMap" val="fNode"/>
                              <dgm:param type="stAng" val="0"/>
                            </dgm:alg>
                          </dgm:if>
                          <dgm:if name="Name87" axis="ch ch" ptType="node node" st="1 1" cnt="1 0" func="cnt" op="equ" val="2">
                            <dgm:alg type="cycle">
                              <dgm:param type="ctrShpMap" val="fNode"/>
                              <dgm:param type="stAng" val="315"/>
                              <dgm:param type="spanAng" val="90"/>
                            </dgm:alg>
                          </dgm:if>
                          <dgm:else name="Name88">
                            <dgm:alg type="cycle">
                              <dgm:param type="ctrShpMap" val="fNode"/>
                              <dgm:param type="stAng" val="0"/>
                              <dgm:param type="spanAng" val="360"/>
                            </dgm:alg>
                          </dgm:else>
                        </dgm:choose>
                      </dgm:if>
                      <dgm:if name="Name89" axis="ch" ptType="node" func="cnt" op="equ" val="6">
                        <dgm:choose name="Name90">
                          <dgm:if name="Name91" axis="ch ch" ptType="node node" st="1 1" cnt="1 0" func="cnt" op="equ" val="1">
                            <dgm:alg type="cycle">
                              <dgm:param type="ctrShpMap" val="fNode"/>
                              <dgm:param type="stAng" val="0"/>
                            </dgm:alg>
                          </dgm:if>
                          <dgm:if name="Name92" axis="ch ch" ptType="node node" st="1 1" cnt="1 0" func="cnt" op="equ" val="2">
                            <dgm:alg type="cycle">
                              <dgm:param type="ctrShpMap" val="fNode"/>
                              <dgm:param type="stAng" val="315"/>
                              <dgm:param type="spanAng" val="90"/>
                            </dgm:alg>
                          </dgm:if>
                          <dgm:else name="Name93">
                            <dgm:alg type="cycle">
                              <dgm:param type="ctrShpMap" val="fNode"/>
                              <dgm:param type="stAng" val="0"/>
                              <dgm:param type="spanAng" val="360"/>
                            </dgm:alg>
                          </dgm:else>
                        </dgm:choose>
                      </dgm:if>
                      <dgm:if name="Name94" axis="ch" ptType="node" func="cnt" op="gte" val="7">
                        <dgm:choose name="Name95">
                          <dgm:if name="Name96" axis="ch ch" ptType="node node" st="1 1" cnt="1 0" func="cnt" op="equ" val="1">
                            <dgm:alg type="cycle">
                              <dgm:param type="ctrShpMap" val="fNode"/>
                              <dgm:param type="stAng" val="0"/>
                            </dgm:alg>
                          </dgm:if>
                          <dgm:if name="Name97" axis="ch ch" ptType="node node" st="1 1" cnt="1 0" func="cnt" op="equ" val="2">
                            <dgm:alg type="cycle">
                              <dgm:param type="ctrShpMap" val="fNode"/>
                              <dgm:param type="stAng" val="315"/>
                              <dgm:param type="spanAng" val="90"/>
                            </dgm:alg>
                          </dgm:if>
                          <dgm:else name="Name98">
                            <dgm:alg type="cycle">
                              <dgm:param type="ctrShpMap" val="fNode"/>
                              <dgm:param type="stAng" val="0"/>
                              <dgm:param type="spanAng" val="360"/>
                            </dgm:alg>
                          </dgm:else>
                        </dgm:choose>
                      </dgm:if>
                      <dgm:else name="Name99"/>
                    </dgm:choose>
                  </dgm:if>
                  <dgm:else name="Name100">
                    <dgm:choose name="Name101">
                      <dgm:if name="Name102" axis="ch" ptType="node" func="cnt" op="equ" val="1">
                        <dgm:choose name="Name103">
                          <dgm:if name="Name104" axis="ch ch" ptType="node node" st="1 1" cnt="1 0" func="cnt" op="equ" val="1">
                            <dgm:alg type="cycle">
                              <dgm:param type="ctrShpMap" val="fNode"/>
                              <dgm:param type="stAng" val="270"/>
                            </dgm:alg>
                          </dgm:if>
                          <dgm:if name="Name105" axis="ch ch" ptType="node node" st="1 1" cnt="1 0" func="cnt" op="equ" val="2">
                            <dgm:alg type="cycle">
                              <dgm:param type="ctrShpMap" val="fNode"/>
                              <dgm:param type="stAng" val="315"/>
                              <dgm:param type="spanAng" val="-90"/>
                            </dgm:alg>
                          </dgm:if>
                          <dgm:else name="Name106">
                            <dgm:alg type="cycle">
                              <dgm:param type="ctrShpMap" val="fNode"/>
                              <dgm:param type="stAng" val="0"/>
                              <dgm:param type="spanAng" val="-180"/>
                            </dgm:alg>
                          </dgm:else>
                        </dgm:choose>
                      </dgm:if>
                      <dgm:if name="Name107" axis="ch" ptType="node" func="cnt" op="equ" val="2">
                        <dgm:choose name="Name108">
                          <dgm:if name="Name109" axis="ch ch" ptType="node node" st="1 1" cnt="1 0" func="cnt" op="equ" val="1">
                            <dgm:alg type="cycle">
                              <dgm:param type="ctrShpMap" val="fNode"/>
                              <dgm:param type="stAng" val="0"/>
                            </dgm:alg>
                          </dgm:if>
                          <dgm:if name="Name110" axis="ch ch" ptType="node node" st="1 1" cnt="1 0" func="cnt" op="equ" val="2">
                            <dgm:alg type="cycle">
                              <dgm:param type="ctrShpMap" val="fNode"/>
                              <dgm:param type="stAng" val="45"/>
                              <dgm:param type="spanAng" val="-90"/>
                            </dgm:alg>
                          </dgm:if>
                          <dgm:else name="Name111">
                            <dgm:alg type="cycle">
                              <dgm:param type="ctrShpMap" val="fNode"/>
                              <dgm:param type="stAng" val="90"/>
                              <dgm:param type="spanAng" val="-180"/>
                            </dgm:alg>
                          </dgm:else>
                        </dgm:choose>
                      </dgm:if>
                      <dgm:if name="Name112" axis="ch" ptType="node" func="cnt" op="equ" val="3">
                        <dgm:choose name="Name113">
                          <dgm:if name="Name114" axis="ch ch" ptType="node node" st="1 1" cnt="1 0" func="cnt" op="equ" val="1">
                            <dgm:alg type="cycle">
                              <dgm:param type="ctrShpMap" val="fNode"/>
                              <dgm:param type="stAng" val="0"/>
                            </dgm:alg>
                          </dgm:if>
                          <dgm:if name="Name115" axis="ch ch" ptType="node node" st="1 1" cnt="1 0" func="cnt" op="equ" val="2">
                            <dgm:alg type="cycle">
                              <dgm:param type="ctrShpMap" val="fNode"/>
                              <dgm:param type="stAng" val="45"/>
                              <dgm:param type="spanAng" val="-90"/>
                            </dgm:alg>
                          </dgm:if>
                          <dgm:else name="Name116">
                            <dgm:alg type="cycle">
                              <dgm:param type="ctrShpMap" val="fNode"/>
                              <dgm:param type="stAng" val="90"/>
                              <dgm:param type="spanAng" val="-180"/>
                            </dgm:alg>
                          </dgm:else>
                        </dgm:choose>
                      </dgm:if>
                      <dgm:if name="Name117" axis="ch" ptType="node" func="cnt" op="equ" val="4">
                        <dgm:choose name="Name118">
                          <dgm:if name="Name119" axis="ch ch" ptType="node node" st="1 1" cnt="1 0" func="cnt" op="equ" val="1">
                            <dgm:alg type="cycle">
                              <dgm:param type="ctrShpMap" val="fNode"/>
                              <dgm:param type="stAng" val="0"/>
                            </dgm:alg>
                          </dgm:if>
                          <dgm:if name="Name120" axis="ch ch" ptType="node node" st="1 1" cnt="1 0" func="cnt" op="equ" val="2">
                            <dgm:alg type="cycle">
                              <dgm:param type="ctrShpMap" val="fNode"/>
                              <dgm:param type="stAng" val="45"/>
                              <dgm:param type="spanAng" val="-90"/>
                            </dgm:alg>
                          </dgm:if>
                          <dgm:else name="Name121">
                            <dgm:alg type="cycle">
                              <dgm:param type="ctrShpMap" val="fNode"/>
                              <dgm:param type="stAng" val="67.5"/>
                              <dgm:param type="spanAng" val="-135"/>
                            </dgm:alg>
                          </dgm:else>
                        </dgm:choose>
                      </dgm:if>
                      <dgm:if name="Name122" axis="ch" ptType="node" func="cnt" op="equ" val="5">
                        <dgm:choose name="Name123">
                          <dgm:if name="Name124" axis="ch ch" ptType="node node" st="1 1" cnt="1 0" func="cnt" op="equ" val="1">
                            <dgm:alg type="cycle">
                              <dgm:param type="ctrShpMap" val="fNode"/>
                              <dgm:param type="stAng" val="0"/>
                            </dgm:alg>
                          </dgm:if>
                          <dgm:if name="Name125" axis="ch ch" ptType="node node" st="1 1" cnt="1 0" func="cnt" op="equ" val="2">
                            <dgm:alg type="cycle">
                              <dgm:param type="ctrShpMap" val="fNode"/>
                              <dgm:param type="stAng" val="45"/>
                              <dgm:param type="spanAng" val="-90"/>
                            </dgm:alg>
                          </dgm:if>
                          <dgm:else name="Name126">
                            <dgm:alg type="cycle">
                              <dgm:param type="ctrShpMap" val="fNode"/>
                              <dgm:param type="stAng" val="0"/>
                              <dgm:param type="spanAng" val="-360"/>
                            </dgm:alg>
                          </dgm:else>
                        </dgm:choose>
                      </dgm:if>
                      <dgm:if name="Name127" axis="ch" ptType="node" func="cnt" op="equ" val="6">
                        <dgm:choose name="Name128">
                          <dgm:if name="Name129" axis="ch ch" ptType="node node" st="1 1" cnt="1 0" func="cnt" op="equ" val="1">
                            <dgm:alg type="cycle">
                              <dgm:param type="ctrShpMap" val="fNode"/>
                              <dgm:param type="stAng" val="0"/>
                            </dgm:alg>
                          </dgm:if>
                          <dgm:if name="Name130" axis="ch ch" ptType="node node" st="1 1" cnt="1 0" func="cnt" op="equ" val="2">
                            <dgm:alg type="cycle">
                              <dgm:param type="ctrShpMap" val="fNode"/>
                              <dgm:param type="stAng" val="45"/>
                              <dgm:param type="spanAng" val="-90"/>
                            </dgm:alg>
                          </dgm:if>
                          <dgm:else name="Name131">
                            <dgm:alg type="cycle">
                              <dgm:param type="ctrShpMap" val="fNode"/>
                              <dgm:param type="stAng" val="0"/>
                              <dgm:param type="spanAng" val="-360"/>
                            </dgm:alg>
                          </dgm:else>
                        </dgm:choose>
                      </dgm:if>
                      <dgm:if name="Name132" axis="ch" ptType="node" func="cnt" op="gte" val="7">
                        <dgm:choose name="Name133">
                          <dgm:if name="Name134" axis="ch ch" ptType="node node" st="1 1" cnt="1 0" func="cnt" op="equ" val="1">
                            <dgm:alg type="cycle">
                              <dgm:param type="ctrShpMap" val="fNode"/>
                              <dgm:param type="stAng" val="0"/>
                            </dgm:alg>
                          </dgm:if>
                          <dgm:if name="Name135" axis="ch ch" ptType="node node" st="1 1" cnt="1 0" func="cnt" op="equ" val="2">
                            <dgm:alg type="cycle">
                              <dgm:param type="ctrShpMap" val="fNode"/>
                              <dgm:param type="stAng" val="45"/>
                              <dgm:param type="spanAng" val="-90"/>
                            </dgm:alg>
                          </dgm:if>
                          <dgm:else name="Name136">
                            <dgm:alg type="cycle">
                              <dgm:param type="ctrShpMap" val="fNode"/>
                              <dgm:param type="stAng" val="0"/>
                              <dgm:param type="spanAng" val="-360"/>
                            </dgm:alg>
                          </dgm:else>
                        </dgm:choose>
                      </dgm:if>
                      <dgm:else name="Name137"/>
                    </dgm:choose>
                  </dgm:else>
                </dgm:choose>
                <dgm:shape xmlns:r="http://schemas.openxmlformats.org/officeDocument/2006/relationships" r:blip="">
                  <dgm:adjLst/>
                </dgm:shape>
                <dgm:presOf/>
                <dgm:constrLst>
                  <dgm:constr type="sp" refType="w" fact="0.1"/>
                  <dgm:constr type="sibSp" refType="w" fact="0.1"/>
                </dgm:constrLst>
                <dgm:forEach name="Name138" axis="ch" ptType="node" cnt="1">
                  <dgm:layoutNode name="childCenter1"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139" axis="ch">
                    <dgm:forEach name="Name140" axis="self" ptType="parTrans">
                      <dgm:layoutNode name="Name141">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142" axis="self" ptType="node">
                      <dgm:layoutNode name="text1"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143" axis="ch" ptType="parTrans" cnt="1">
                <dgm:layoutNode name="Name144">
                  <dgm:alg type="conn">
                    <dgm:param type="dim" val="1D"/>
                    <dgm:param type="begPts" val="auto"/>
                    <dgm:param type="endPts" val="auto"/>
                    <dgm:param type="endSty" val="noArr"/>
                    <dgm:param type="srcNode" val="textCenter"/>
                    <dgm:param type="dstNode" val="childCenter1"/>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145"/>
          </dgm:choose>
          <dgm:choose name="Name146">
            <dgm:if name="Name147" axis="ch" ptType="node" func="cnt" op="gte" val="2">
              <dgm:layoutNode name="cycle_2">
                <dgm:choose name="Name148">
                  <dgm:if name="Name149" func="var" arg="dir" op="equ" val="norm">
                    <dgm:choose name="Name150">
                      <dgm:if name="Name151" axis="ch" ptType="node" func="cnt" op="equ" val="2">
                        <dgm:choose name="Name152">
                          <dgm:if name="Name153" axis="ch ch" ptType="node node" st="2 1" cnt="1 0" func="cnt" op="equ" val="1">
                            <dgm:alg type="cycle">
                              <dgm:param type="ctrShpMap" val="fNode"/>
                              <dgm:param type="stAng" val="180"/>
                            </dgm:alg>
                          </dgm:if>
                          <dgm:if name="Name154" axis="ch ch" ptType="node node" st="2 1" cnt="1 0" func="cnt" op="equ" val="2">
                            <dgm:alg type="cycle">
                              <dgm:param type="ctrShpMap" val="fNode"/>
                              <dgm:param type="stAng" val="135"/>
                              <dgm:param type="spanAng" val="90"/>
                            </dgm:alg>
                          </dgm:if>
                          <dgm:else name="Name155">
                            <dgm:alg type="cycle">
                              <dgm:param type="ctrShpMap" val="fNode"/>
                              <dgm:param type="stAng" val="90"/>
                              <dgm:param type="spanAng" val="180"/>
                            </dgm:alg>
                          </dgm:else>
                        </dgm:choose>
                      </dgm:if>
                      <dgm:if name="Name156" axis="ch" ptType="node" func="cnt" op="equ" val="3">
                        <dgm:choose name="Name157">
                          <dgm:if name="Name158" axis="ch ch" ptType="node node" st="2 1" cnt="1 0" func="cnt" op="equ" val="1">
                            <dgm:alg type="cycle">
                              <dgm:param type="ctrShpMap" val="fNode"/>
                              <dgm:param type="stAng" val="120"/>
                              <dgm:param type="horzAlign" val="r"/>
                              <dgm:param type="vertAlign" val="b"/>
                            </dgm:alg>
                          </dgm:if>
                          <dgm:if name="Name159" axis="ch ch" ptType="node node" st="2 1" cnt="1 0" func="cnt" op="equ" val="2">
                            <dgm:alg type="cycle">
                              <dgm:param type="ctrShpMap" val="fNode"/>
                              <dgm:param type="stAng" val="75"/>
                              <dgm:param type="spanAng" val="90"/>
                              <dgm:param type="horzAlign" val="r"/>
                              <dgm:param type="vertAlign" val="b"/>
                            </dgm:alg>
                          </dgm:if>
                          <dgm:else name="Name160">
                            <dgm:alg type="cycle">
                              <dgm:param type="ctrShpMap" val="fNode"/>
                              <dgm:param type="stAng" val="30"/>
                              <dgm:param type="spanAng" val="180"/>
                            </dgm:alg>
                          </dgm:else>
                        </dgm:choose>
                      </dgm:if>
                      <dgm:if name="Name161" axis="ch" ptType="node" func="cnt" op="equ" val="4">
                        <dgm:choose name="Name162">
                          <dgm:if name="Name163" axis="ch ch" ptType="node node" st="2 1" cnt="1 0" func="cnt" op="equ" val="1">
                            <dgm:alg type="cycle">
                              <dgm:param type="ctrShpMap" val="fNode"/>
                              <dgm:param type="stAng" val="90"/>
                            </dgm:alg>
                          </dgm:if>
                          <dgm:if name="Name164" axis="ch ch" ptType="node node" st="2 1" cnt="1 0" func="cnt" op="equ" val="2">
                            <dgm:alg type="cycle">
                              <dgm:param type="ctrShpMap" val="fNode"/>
                              <dgm:param type="stAng" val="45"/>
                              <dgm:param type="spanAng" val="90"/>
                            </dgm:alg>
                          </dgm:if>
                          <dgm:else name="Name165">
                            <dgm:alg type="cycle">
                              <dgm:param type="ctrShpMap" val="fNode"/>
                              <dgm:param type="stAng" val="22.5"/>
                              <dgm:param type="spanAng" val="135"/>
                            </dgm:alg>
                          </dgm:else>
                        </dgm:choose>
                      </dgm:if>
                      <dgm:if name="Name166" axis="ch" ptType="node" func="cnt" op="equ" val="5">
                        <dgm:choose name="Name167">
                          <dgm:if name="Name168" axis="ch ch" ptType="node node" st="2 1" cnt="1 0" func="cnt" op="equ" val="1">
                            <dgm:alg type="cycle">
                              <dgm:param type="ctrShpMap" val="fNode"/>
                              <dgm:param type="stAng" val="72"/>
                            </dgm:alg>
                          </dgm:if>
                          <dgm:if name="Name169" axis="ch ch" ptType="node node" st="2 1" cnt="1 0" func="cnt" op="equ" val="2">
                            <dgm:alg type="cycle">
                              <dgm:param type="ctrShpMap" val="fNode"/>
                              <dgm:param type="stAng" val="27"/>
                              <dgm:param type="spanAng" val="90"/>
                            </dgm:alg>
                          </dgm:if>
                          <dgm:else name="Name170">
                            <dgm:alg type="cycle">
                              <dgm:param type="ctrShpMap" val="fNode"/>
                              <dgm:param type="stAng" val="0"/>
                              <dgm:param type="spanAng" val="360"/>
                            </dgm:alg>
                          </dgm:else>
                        </dgm:choose>
                      </dgm:if>
                      <dgm:if name="Name171" axis="ch" ptType="node" func="cnt" op="equ" val="6">
                        <dgm:choose name="Name172">
                          <dgm:if name="Name173" axis="ch ch" ptType="node node" st="2 1" cnt="1 0" func="cnt" op="equ" val="1">
                            <dgm:alg type="cycle">
                              <dgm:param type="ctrShpMap" val="fNode"/>
                              <dgm:param type="stAng" val="60"/>
                            </dgm:alg>
                          </dgm:if>
                          <dgm:if name="Name174" axis="ch ch" ptType="node node" st="2 1" cnt="1 0" func="cnt" op="equ" val="2">
                            <dgm:alg type="cycle">
                              <dgm:param type="ctrShpMap" val="fNode"/>
                              <dgm:param type="stAng" val="15"/>
                              <dgm:param type="spanAng" val="90"/>
                            </dgm:alg>
                          </dgm:if>
                          <dgm:else name="Name175">
                            <dgm:alg type="cycle">
                              <dgm:param type="ctrShpMap" val="fNode"/>
                              <dgm:param type="stAng" val="0"/>
                              <dgm:param type="spanAng" val="360"/>
                            </dgm:alg>
                          </dgm:else>
                        </dgm:choose>
                      </dgm:if>
                      <dgm:if name="Name176" axis="ch" ptType="node" func="cnt" op="gte" val="7">
                        <dgm:choose name="Name177">
                          <dgm:if name="Name178" axis="ch ch" ptType="node node" st="2 1" cnt="1 0" func="cnt" op="equ" val="1">
                            <dgm:alg type="cycle">
                              <dgm:param type="ctrShpMap" val="fNode"/>
                              <dgm:param type="stAng" val="51"/>
                            </dgm:alg>
                          </dgm:if>
                          <dgm:if name="Name179" axis="ch ch" ptType="node node" st="2 1" cnt="1 0" func="cnt" op="equ" val="2">
                            <dgm:alg type="cycle">
                              <dgm:param type="ctrShpMap" val="fNode"/>
                              <dgm:param type="stAng" val="6"/>
                              <dgm:param type="spanAng" val="90"/>
                            </dgm:alg>
                          </dgm:if>
                          <dgm:else name="Name180">
                            <dgm:alg type="cycle">
                              <dgm:param type="ctrShpMap" val="fNode"/>
                              <dgm:param type="stAng" val="0"/>
                              <dgm:param type="spanAng" val="360"/>
                            </dgm:alg>
                          </dgm:else>
                        </dgm:choose>
                      </dgm:if>
                      <dgm:else name="Name181"/>
                    </dgm:choose>
                  </dgm:if>
                  <dgm:else name="Name182">
                    <dgm:choose name="Name183">
                      <dgm:if name="Name184" axis="ch" ptType="node" func="cnt" op="equ" val="2">
                        <dgm:choose name="Name185">
                          <dgm:if name="Name186" axis="ch ch" ptType="node node" st="2 1" cnt="1 0" func="cnt" op="equ" val="1">
                            <dgm:alg type="cycle">
                              <dgm:param type="ctrShpMap" val="fNode"/>
                              <dgm:param type="stAng" val="180"/>
                            </dgm:alg>
                          </dgm:if>
                          <dgm:if name="Name187" axis="ch ch" ptType="node node" st="2 1" cnt="1 0" func="cnt" op="equ" val="2">
                            <dgm:alg type="cycle">
                              <dgm:param type="ctrShpMap" val="fNode"/>
                              <dgm:param type="stAng" val="225"/>
                              <dgm:param type="spanAng" val="-90"/>
                            </dgm:alg>
                          </dgm:if>
                          <dgm:else name="Name188">
                            <dgm:alg type="cycle">
                              <dgm:param type="ctrShpMap" val="fNode"/>
                              <dgm:param type="stAng" val="270"/>
                              <dgm:param type="spanAng" val="-180"/>
                            </dgm:alg>
                          </dgm:else>
                        </dgm:choose>
                      </dgm:if>
                      <dgm:if name="Name189" axis="ch" ptType="node" func="cnt" op="equ" val="3">
                        <dgm:choose name="Name190">
                          <dgm:if name="Name191" axis="ch ch" ptType="node node" st="2 1" cnt="1 0" func="cnt" op="equ" val="1">
                            <dgm:alg type="cycle">
                              <dgm:param type="ctrShpMap" val="fNode"/>
                              <dgm:param type="stAng" val="240"/>
                              <dgm:param type="horzAlign" val="l"/>
                              <dgm:param type="vertAlign" val="b"/>
                            </dgm:alg>
                          </dgm:if>
                          <dgm:if name="Name192" axis="ch ch" ptType="node node" st="2 1" cnt="1 0" func="cnt" op="equ" val="2">
                            <dgm:alg type="cycle">
                              <dgm:param type="ctrShpMap" val="fNode"/>
                              <dgm:param type="stAng" val="285"/>
                              <dgm:param type="spanAng" val="-90"/>
                              <dgm:param type="horzAlign" val="l"/>
                              <dgm:param type="vertAlign" val="b"/>
                            </dgm:alg>
                          </dgm:if>
                          <dgm:else name="Name193">
                            <dgm:alg type="cycle">
                              <dgm:param type="ctrShpMap" val="fNode"/>
                              <dgm:param type="stAng" val="330"/>
                              <dgm:param type="spanAng" val="-180"/>
                            </dgm:alg>
                          </dgm:else>
                        </dgm:choose>
                      </dgm:if>
                      <dgm:if name="Name194" axis="ch" ptType="node" func="cnt" op="equ" val="4">
                        <dgm:choose name="Name195">
                          <dgm:if name="Name196" axis="ch ch" ptType="node node" st="2 1" cnt="1 0" func="cnt" op="equ" val="1">
                            <dgm:alg type="cycle">
                              <dgm:param type="ctrShpMap" val="fNode"/>
                              <dgm:param type="stAng" val="270"/>
                            </dgm:alg>
                          </dgm:if>
                          <dgm:if name="Name197" axis="ch ch" ptType="node node" st="2 1" cnt="1 0" func="cnt" op="equ" val="2">
                            <dgm:alg type="cycle">
                              <dgm:param type="ctrShpMap" val="fNode"/>
                              <dgm:param type="stAng" val="315"/>
                              <dgm:param type="spanAng" val="-90"/>
                            </dgm:alg>
                          </dgm:if>
                          <dgm:else name="Name198">
                            <dgm:alg type="cycle">
                              <dgm:param type="ctrShpMap" val="fNode"/>
                              <dgm:param type="stAng" val="337.5"/>
                              <dgm:param type="spanAng" val="-135"/>
                            </dgm:alg>
                          </dgm:else>
                        </dgm:choose>
                      </dgm:if>
                      <dgm:if name="Name199" axis="ch" ptType="node" func="cnt" op="equ" val="5">
                        <dgm:choose name="Name200">
                          <dgm:if name="Name201" axis="ch ch" ptType="node node" st="2 1" cnt="1 0" func="cnt" op="equ" val="1">
                            <dgm:alg type="cycle">
                              <dgm:param type="ctrShpMap" val="fNode"/>
                              <dgm:param type="stAng" val="288"/>
                            </dgm:alg>
                          </dgm:if>
                          <dgm:if name="Name202" axis="ch ch" ptType="node node" st="2 1" cnt="1 0" func="cnt" op="equ" val="2">
                            <dgm:alg type="cycle">
                              <dgm:param type="ctrShpMap" val="fNode"/>
                              <dgm:param type="stAng" val="333"/>
                              <dgm:param type="spanAng" val="-90"/>
                            </dgm:alg>
                          </dgm:if>
                          <dgm:else name="Name203">
                            <dgm:alg type="cycle">
                              <dgm:param type="ctrShpMap" val="fNode"/>
                              <dgm:param type="stAng" val="0"/>
                              <dgm:param type="spanAng" val="-360"/>
                            </dgm:alg>
                          </dgm:else>
                        </dgm:choose>
                      </dgm:if>
                      <dgm:if name="Name204" axis="ch" ptType="node" func="cnt" op="equ" val="6">
                        <dgm:choose name="Name205">
                          <dgm:if name="Name206" axis="ch ch" ptType="node node" st="2 1" cnt="1 0" func="cnt" op="equ" val="1">
                            <dgm:alg type="cycle">
                              <dgm:param type="ctrShpMap" val="fNode"/>
                              <dgm:param type="stAng" val="300"/>
                            </dgm:alg>
                          </dgm:if>
                          <dgm:if name="Name207" axis="ch ch" ptType="node node" st="2 1" cnt="1 0" func="cnt" op="equ" val="2">
                            <dgm:alg type="cycle">
                              <dgm:param type="ctrShpMap" val="fNode"/>
                              <dgm:param type="stAng" val="345"/>
                              <dgm:param type="spanAng" val="-90"/>
                            </dgm:alg>
                          </dgm:if>
                          <dgm:else name="Name208">
                            <dgm:alg type="cycle">
                              <dgm:param type="ctrShpMap" val="fNode"/>
                              <dgm:param type="stAng" val="0"/>
                              <dgm:param type="spanAng" val="-360"/>
                            </dgm:alg>
                          </dgm:else>
                        </dgm:choose>
                      </dgm:if>
                      <dgm:if name="Name209" axis="ch" ptType="node" func="cnt" op="gte" val="7">
                        <dgm:choose name="Name210">
                          <dgm:if name="Name211" axis="ch ch" ptType="node node" st="2 1" cnt="1 0" func="cnt" op="equ" val="1">
                            <dgm:alg type="cycle">
                              <dgm:param type="ctrShpMap" val="fNode"/>
                              <dgm:param type="stAng" val="308"/>
                            </dgm:alg>
                          </dgm:if>
                          <dgm:if name="Name212" axis="ch ch" ptType="node node" st="2 1" cnt="1 0" func="cnt" op="equ" val="2">
                            <dgm:alg type="cycle">
                              <dgm:param type="ctrShpMap" val="fNode"/>
                              <dgm:param type="stAng" val="353"/>
                              <dgm:param type="spanAng" val="-90"/>
                            </dgm:alg>
                          </dgm:if>
                          <dgm:else name="Name213">
                            <dgm:alg type="cycle">
                              <dgm:param type="ctrShpMap" val="fNode"/>
                              <dgm:param type="stAng" val="0"/>
                              <dgm:param type="spanAng" val="-360"/>
                            </dgm:alg>
                          </dgm:else>
                        </dgm:choose>
                      </dgm:if>
                      <dgm:else name="Name214"/>
                    </dgm:choose>
                  </dgm:else>
                </dgm:choose>
                <dgm:shape xmlns:r="http://schemas.openxmlformats.org/officeDocument/2006/relationships" r:blip="">
                  <dgm:adjLst/>
                </dgm:shape>
                <dgm:presOf/>
                <dgm:constrLst>
                  <dgm:constr type="sp" refType="w" fact="0.1"/>
                  <dgm:constr type="sibSp" refType="w" fact="0.1"/>
                </dgm:constrLst>
                <dgm:forEach name="Name215" axis="ch" ptType="node" st="2" cnt="1">
                  <dgm:layoutNode name="childCenter2"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216" axis="ch">
                    <dgm:forEach name="Name217" axis="self" ptType="parTrans">
                      <dgm:layoutNode name="Name218">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219" axis="self" ptType="node">
                      <dgm:layoutNode name="text2"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220" axis="ch" ptType="parTrans" st="2" cnt="1">
                <dgm:layoutNode name="Name221">
                  <dgm:alg type="conn">
                    <dgm:param type="dim" val="1D"/>
                    <dgm:param type="begPts" val="auto"/>
                    <dgm:param type="endPts" val="auto"/>
                    <dgm:param type="endSty" val="noArr"/>
                    <dgm:param type="srcNode" val="textCenter"/>
                    <dgm:param type="dstNode" val="childCenter2"/>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222"/>
          </dgm:choose>
          <dgm:choose name="Name223">
            <dgm:if name="Name224" axis="ch" ptType="node" func="cnt" op="gte" val="3">
              <dgm:layoutNode name="cycle_3">
                <dgm:choose name="Name225">
                  <dgm:if name="Name226" func="var" arg="dir" op="equ" val="norm">
                    <dgm:choose name="Name227">
                      <dgm:if name="Name228" axis="ch" ptType="node" func="cnt" op="equ" val="3">
                        <dgm:choose name="Name229">
                          <dgm:if name="Name230" axis="ch ch" ptType="node node" st="3 1" cnt="1 0" func="cnt" op="equ" val="1">
                            <dgm:alg type="cycle">
                              <dgm:param type="ctrShpMap" val="fNode"/>
                              <dgm:param type="stAng" val="240"/>
                              <dgm:param type="horzAlign" val="l"/>
                              <dgm:param type="vertAlign" val="b"/>
                            </dgm:alg>
                          </dgm:if>
                          <dgm:if name="Name231" axis="ch ch" ptType="node node" st="3 1" cnt="1 0" func="cnt" op="equ" val="2">
                            <dgm:alg type="cycle">
                              <dgm:param type="ctrShpMap" val="fNode"/>
                              <dgm:param type="stAng" val="195"/>
                              <dgm:param type="spanAng" val="90"/>
                              <dgm:param type="horzAlign" val="l"/>
                              <dgm:param type="vertAlign" val="b"/>
                            </dgm:alg>
                          </dgm:if>
                          <dgm:else name="Name232">
                            <dgm:alg type="cycle">
                              <dgm:param type="ctrShpMap" val="fNode"/>
                              <dgm:param type="stAng" val="150"/>
                              <dgm:param type="spanAng" val="180"/>
                            </dgm:alg>
                          </dgm:else>
                        </dgm:choose>
                      </dgm:if>
                      <dgm:if name="Name233" axis="ch" ptType="node" func="cnt" op="equ" val="4">
                        <dgm:choose name="Name234">
                          <dgm:if name="Name235" axis="ch ch" ptType="node node" st="3 1" cnt="1 0" func="cnt" op="equ" val="1">
                            <dgm:alg type="cycle">
                              <dgm:param type="ctrShpMap" val="fNode"/>
                              <dgm:param type="stAng" val="180"/>
                            </dgm:alg>
                          </dgm:if>
                          <dgm:if name="Name236" axis="ch ch" ptType="node node" st="3 1" cnt="1 0" func="cnt" op="equ" val="2">
                            <dgm:alg type="cycle">
                              <dgm:param type="ctrShpMap" val="fNode"/>
                              <dgm:param type="stAng" val="135"/>
                              <dgm:param type="spanAng" val="90"/>
                            </dgm:alg>
                          </dgm:if>
                          <dgm:else name="Name237">
                            <dgm:alg type="cycle">
                              <dgm:param type="ctrShpMap" val="fNode"/>
                              <dgm:param type="stAng" val="112.5"/>
                              <dgm:param type="spanAng" val="135"/>
                            </dgm:alg>
                          </dgm:else>
                        </dgm:choose>
                      </dgm:if>
                      <dgm:if name="Name238" axis="ch" ptType="node" func="cnt" op="equ" val="5">
                        <dgm:choose name="Name239">
                          <dgm:if name="Name240" axis="ch ch" ptType="node node" st="3 1" cnt="1 0" func="cnt" op="equ" val="1">
                            <dgm:alg type="cycle">
                              <dgm:param type="ctrShpMap" val="fNode"/>
                              <dgm:param type="stAng" val="144"/>
                            </dgm:alg>
                          </dgm:if>
                          <dgm:if name="Name241" axis="ch ch" ptType="node node" st="3 1" cnt="1 0" func="cnt" op="equ" val="2">
                            <dgm:alg type="cycle">
                              <dgm:param type="ctrShpMap" val="fNode"/>
                              <dgm:param type="stAng" val="99"/>
                              <dgm:param type="spanAng" val="90"/>
                            </dgm:alg>
                          </dgm:if>
                          <dgm:else name="Name242">
                            <dgm:alg type="cycle">
                              <dgm:param type="ctrShpMap" val="fNode"/>
                              <dgm:param type="stAng" val="0"/>
                              <dgm:param type="spanAng" val="360"/>
                            </dgm:alg>
                          </dgm:else>
                        </dgm:choose>
                      </dgm:if>
                      <dgm:if name="Name243" axis="ch" ptType="node" func="cnt" op="equ" val="6">
                        <dgm:choose name="Name244">
                          <dgm:if name="Name245" axis="ch ch" ptType="node node" st="3 1" cnt="1 0" func="cnt" op="equ" val="1">
                            <dgm:alg type="cycle">
                              <dgm:param type="ctrShpMap" val="fNode"/>
                              <dgm:param type="stAng" val="120"/>
                            </dgm:alg>
                          </dgm:if>
                          <dgm:if name="Name246" axis="ch ch" ptType="node node" st="3 1" cnt="1 0" func="cnt" op="equ" val="2">
                            <dgm:alg type="cycle">
                              <dgm:param type="ctrShpMap" val="fNode"/>
                              <dgm:param type="stAng" val="75"/>
                              <dgm:param type="spanAng" val="90"/>
                            </dgm:alg>
                          </dgm:if>
                          <dgm:else name="Name247">
                            <dgm:alg type="cycle">
                              <dgm:param type="ctrShpMap" val="fNode"/>
                              <dgm:param type="stAng" val="0"/>
                              <dgm:param type="spanAng" val="360"/>
                            </dgm:alg>
                          </dgm:else>
                        </dgm:choose>
                      </dgm:if>
                      <dgm:if name="Name248" axis="ch" ptType="node" func="cnt" op="gte" val="7">
                        <dgm:choose name="Name249">
                          <dgm:if name="Name250" axis="ch ch" ptType="node node" st="3 1" cnt="1 0" func="cnt" op="equ" val="1">
                            <dgm:alg type="cycle">
                              <dgm:param type="ctrShpMap" val="fNode"/>
                              <dgm:param type="stAng" val="102"/>
                            </dgm:alg>
                          </dgm:if>
                          <dgm:if name="Name251" axis="ch ch" ptType="node node" st="3 1" cnt="1 0" func="cnt" op="equ" val="2">
                            <dgm:alg type="cycle">
                              <dgm:param type="ctrShpMap" val="fNode"/>
                              <dgm:param type="stAng" val="57"/>
                              <dgm:param type="spanAng" val="90"/>
                            </dgm:alg>
                          </dgm:if>
                          <dgm:else name="Name252">
                            <dgm:alg type="cycle">
                              <dgm:param type="ctrShpMap" val="fNode"/>
                              <dgm:param type="stAng" val="0"/>
                              <dgm:param type="spanAng" val="360"/>
                            </dgm:alg>
                          </dgm:else>
                        </dgm:choose>
                      </dgm:if>
                      <dgm:else name="Name253"/>
                    </dgm:choose>
                  </dgm:if>
                  <dgm:else name="Name254">
                    <dgm:choose name="Name255">
                      <dgm:if name="Name256" axis="ch" ptType="node" func="cnt" op="equ" val="3">
                        <dgm:choose name="Name257">
                          <dgm:if name="Name258" axis="ch ch" ptType="node node" st="3 1" cnt="1 0" func="cnt" op="equ" val="1">
                            <dgm:alg type="cycle">
                              <dgm:param type="ctrShpMap" val="fNode"/>
                              <dgm:param type="stAng" val="120"/>
                              <dgm:param type="horzAlign" val="r"/>
                              <dgm:param type="vertAlign" val="b"/>
                            </dgm:alg>
                          </dgm:if>
                          <dgm:if name="Name259" axis="ch ch" ptType="node node" st="3 1" cnt="1 0" func="cnt" op="equ" val="2">
                            <dgm:alg type="cycle">
                              <dgm:param type="ctrShpMap" val="fNode"/>
                              <dgm:param type="stAng" val="165"/>
                              <dgm:param type="spanAng" val="-90"/>
                              <dgm:param type="horzAlign" val="r"/>
                              <dgm:param type="vertAlign" val="b"/>
                            </dgm:alg>
                          </dgm:if>
                          <dgm:else name="Name260">
                            <dgm:alg type="cycle">
                              <dgm:param type="ctrShpMap" val="fNode"/>
                              <dgm:param type="stAng" val="210"/>
                              <dgm:param type="spanAng" val="-180"/>
                            </dgm:alg>
                          </dgm:else>
                        </dgm:choose>
                      </dgm:if>
                      <dgm:if name="Name261" axis="ch" ptType="node" func="cnt" op="equ" val="4">
                        <dgm:choose name="Name262">
                          <dgm:if name="Name263" axis="ch ch" ptType="node node" st="3 1" cnt="1 0" func="cnt" op="equ" val="1">
                            <dgm:alg type="cycle">
                              <dgm:param type="ctrShpMap" val="fNode"/>
                              <dgm:param type="stAng" val="180"/>
                            </dgm:alg>
                          </dgm:if>
                          <dgm:if name="Name264" axis="ch ch" ptType="node node" st="3 1" cnt="1 0" func="cnt" op="equ" val="2">
                            <dgm:alg type="cycle">
                              <dgm:param type="ctrShpMap" val="fNode"/>
                              <dgm:param type="stAng" val="225"/>
                              <dgm:param type="spanAng" val="-90"/>
                            </dgm:alg>
                          </dgm:if>
                          <dgm:else name="Name265">
                            <dgm:alg type="cycle">
                              <dgm:param type="ctrShpMap" val="fNode"/>
                              <dgm:param type="stAng" val="247.5"/>
                              <dgm:param type="spanAng" val="-135"/>
                            </dgm:alg>
                          </dgm:else>
                        </dgm:choose>
                      </dgm:if>
                      <dgm:if name="Name266" axis="ch" ptType="node" func="cnt" op="equ" val="5">
                        <dgm:choose name="Name267">
                          <dgm:if name="Name268" axis="ch ch" ptType="node node" st="3 1" cnt="1 0" func="cnt" op="equ" val="1">
                            <dgm:alg type="cycle">
                              <dgm:param type="ctrShpMap" val="fNode"/>
                              <dgm:param type="stAng" val="216"/>
                            </dgm:alg>
                          </dgm:if>
                          <dgm:if name="Name269" axis="ch ch" ptType="node node" st="3 1" cnt="1 0" func="cnt" op="equ" val="2">
                            <dgm:alg type="cycle">
                              <dgm:param type="ctrShpMap" val="fNode"/>
                              <dgm:param type="stAng" val="261"/>
                              <dgm:param type="spanAng" val="-90"/>
                            </dgm:alg>
                          </dgm:if>
                          <dgm:else name="Name270">
                            <dgm:alg type="cycle">
                              <dgm:param type="ctrShpMap" val="fNode"/>
                              <dgm:param type="stAng" val="0"/>
                              <dgm:param type="spanAng" val="-360"/>
                            </dgm:alg>
                          </dgm:else>
                        </dgm:choose>
                      </dgm:if>
                      <dgm:if name="Name271" axis="ch" ptType="node" func="cnt" op="equ" val="6">
                        <dgm:choose name="Name272">
                          <dgm:if name="Name273" axis="ch ch" ptType="node node" st="3 1" cnt="1 0" func="cnt" op="equ" val="1">
                            <dgm:alg type="cycle">
                              <dgm:param type="ctrShpMap" val="fNode"/>
                              <dgm:param type="stAng" val="240"/>
                            </dgm:alg>
                          </dgm:if>
                          <dgm:if name="Name274" axis="ch ch" ptType="node node" st="3 1" cnt="1 0" func="cnt" op="equ" val="2">
                            <dgm:alg type="cycle">
                              <dgm:param type="ctrShpMap" val="fNode"/>
                              <dgm:param type="stAng" val="285"/>
                              <dgm:param type="spanAng" val="-90"/>
                            </dgm:alg>
                          </dgm:if>
                          <dgm:else name="Name275">
                            <dgm:alg type="cycle">
                              <dgm:param type="ctrShpMap" val="fNode"/>
                              <dgm:param type="stAng" val="0"/>
                              <dgm:param type="spanAng" val="-360"/>
                            </dgm:alg>
                          </dgm:else>
                        </dgm:choose>
                      </dgm:if>
                      <dgm:if name="Name276" axis="ch" ptType="node" func="cnt" op="gte" val="7">
                        <dgm:choose name="Name277">
                          <dgm:if name="Name278" axis="ch ch" ptType="node node" st="3 1" cnt="1 0" func="cnt" op="equ" val="1">
                            <dgm:alg type="cycle">
                              <dgm:param type="ctrShpMap" val="fNode"/>
                              <dgm:param type="stAng" val="257"/>
                            </dgm:alg>
                          </dgm:if>
                          <dgm:if name="Name279" axis="ch ch" ptType="node node" st="3 1" cnt="1 0" func="cnt" op="equ" val="2">
                            <dgm:alg type="cycle">
                              <dgm:param type="ctrShpMap" val="fNode"/>
                              <dgm:param type="stAng" val="302"/>
                              <dgm:param type="spanAng" val="-90"/>
                            </dgm:alg>
                          </dgm:if>
                          <dgm:else name="Name280">
                            <dgm:alg type="cycle">
                              <dgm:param type="ctrShpMap" val="fNode"/>
                              <dgm:param type="stAng" val="0"/>
                              <dgm:param type="spanAng" val="-360"/>
                            </dgm:alg>
                          </dgm:else>
                        </dgm:choose>
                      </dgm:if>
                      <dgm:else name="Name281"/>
                    </dgm:choose>
                  </dgm:else>
                </dgm:choose>
                <dgm:shape xmlns:r="http://schemas.openxmlformats.org/officeDocument/2006/relationships" r:blip="">
                  <dgm:adjLst/>
                </dgm:shape>
                <dgm:presOf/>
                <dgm:constrLst>
                  <dgm:constr type="sp" refType="w" fact="0.1"/>
                  <dgm:constr type="sibSp" refType="w" fact="0.1"/>
                </dgm:constrLst>
                <dgm:forEach name="Name282" axis="ch" ptType="node" st="3" cnt="1">
                  <dgm:layoutNode name="childCenter3"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283" axis="ch">
                    <dgm:forEach name="Name284" axis="self" ptType="parTrans">
                      <dgm:layoutNode name="Name285">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286" axis="self" ptType="node">
                      <dgm:layoutNode name="text3"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287" axis="ch" ptType="parTrans" st="3" cnt="1">
                <dgm:layoutNode name="Name288">
                  <dgm:alg type="conn">
                    <dgm:param type="dim" val="1D"/>
                    <dgm:param type="begPts" val="auto"/>
                    <dgm:param type="endPts" val="auto"/>
                    <dgm:param type="endSty" val="noArr"/>
                    <dgm:param type="srcNode" val="textCenter"/>
                    <dgm:param type="dstNode" val="childCenter3"/>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289"/>
          </dgm:choose>
          <dgm:choose name="Name290">
            <dgm:if name="Name291" axis="ch" ptType="node" func="cnt" op="gte" val="4">
              <dgm:layoutNode name="cycle_4">
                <dgm:choose name="Name292">
                  <dgm:if name="Name293" func="var" arg="dir" op="equ" val="norm">
                    <dgm:choose name="Name294">
                      <dgm:if name="Name295" axis="ch" ptType="node" func="cnt" op="equ" val="4">
                        <dgm:choose name="Name296">
                          <dgm:if name="Name297" axis="ch ch" ptType="node node" st="4 1" cnt="1 0" func="cnt" op="equ" val="1">
                            <dgm:alg type="cycle">
                              <dgm:param type="ctrShpMap" val="fNode"/>
                              <dgm:param type="stAng" val="270"/>
                            </dgm:alg>
                          </dgm:if>
                          <dgm:if name="Name298" axis="ch ch" ptType="node node" st="4 1" cnt="1 0" func="cnt" op="equ" val="2">
                            <dgm:alg type="cycle">
                              <dgm:param type="ctrShpMap" val="fNode"/>
                              <dgm:param type="stAng" val="225"/>
                              <dgm:param type="spanAng" val="90"/>
                            </dgm:alg>
                          </dgm:if>
                          <dgm:else name="Name299">
                            <dgm:alg type="cycle">
                              <dgm:param type="ctrShpMap" val="fNode"/>
                              <dgm:param type="stAng" val="202.5"/>
                              <dgm:param type="spanAng" val="135"/>
                            </dgm:alg>
                          </dgm:else>
                        </dgm:choose>
                      </dgm:if>
                      <dgm:if name="Name300" axis="ch" ptType="node" func="cnt" op="equ" val="5">
                        <dgm:choose name="Name301">
                          <dgm:if name="Name302" axis="ch ch" ptType="node node" st="4 1" cnt="1 0" func="cnt" op="equ" val="1">
                            <dgm:alg type="cycle">
                              <dgm:param type="ctrShpMap" val="fNode"/>
                              <dgm:param type="stAng" val="216"/>
                            </dgm:alg>
                          </dgm:if>
                          <dgm:if name="Name303" axis="ch ch" ptType="node node" st="4 1" cnt="1 0" func="cnt" op="equ" val="2">
                            <dgm:alg type="cycle">
                              <dgm:param type="ctrShpMap" val="fNode"/>
                              <dgm:param type="stAng" val="171"/>
                              <dgm:param type="spanAng" val="90"/>
                            </dgm:alg>
                          </dgm:if>
                          <dgm:else name="Name304">
                            <dgm:alg type="cycle">
                              <dgm:param type="ctrShpMap" val="fNode"/>
                              <dgm:param type="stAng" val="0"/>
                              <dgm:param type="spanAng" val="360"/>
                            </dgm:alg>
                          </dgm:else>
                        </dgm:choose>
                      </dgm:if>
                      <dgm:if name="Name305" axis="ch" ptType="node" func="cnt" op="equ" val="6">
                        <dgm:choose name="Name306">
                          <dgm:if name="Name307" axis="ch ch" ptType="node node" st="4 1" cnt="1 0" func="cnt" op="equ" val="1">
                            <dgm:alg type="cycle">
                              <dgm:param type="ctrShpMap" val="fNode"/>
                              <dgm:param type="stAng" val="180"/>
                            </dgm:alg>
                          </dgm:if>
                          <dgm:if name="Name308" axis="ch ch" ptType="node node" st="4 1" cnt="1 0" func="cnt" op="equ" val="2">
                            <dgm:alg type="cycle">
                              <dgm:param type="ctrShpMap" val="fNode"/>
                              <dgm:param type="stAng" val="135"/>
                              <dgm:param type="spanAng" val="90"/>
                            </dgm:alg>
                          </dgm:if>
                          <dgm:else name="Name309">
                            <dgm:alg type="cycle">
                              <dgm:param type="ctrShpMap" val="fNode"/>
                              <dgm:param type="stAng" val="0"/>
                              <dgm:param type="spanAng" val="360"/>
                            </dgm:alg>
                          </dgm:else>
                        </dgm:choose>
                      </dgm:if>
                      <dgm:if name="Name310" axis="ch" ptType="node" func="cnt" op="gte" val="7">
                        <dgm:choose name="Name311">
                          <dgm:if name="Name312" axis="ch ch" ptType="node node" st="4 1" cnt="1 0" func="cnt" op="equ" val="1">
                            <dgm:alg type="cycle">
                              <dgm:param type="ctrShpMap" val="fNode"/>
                              <dgm:param type="stAng" val="154"/>
                            </dgm:alg>
                          </dgm:if>
                          <dgm:if name="Name313" axis="ch ch" ptType="node node" st="4 1" cnt="1 0" func="cnt" op="equ" val="2">
                            <dgm:alg type="cycle">
                              <dgm:param type="ctrShpMap" val="fNode"/>
                              <dgm:param type="stAng" val="109"/>
                              <dgm:param type="spanAng" val="90"/>
                            </dgm:alg>
                          </dgm:if>
                          <dgm:else name="Name314">
                            <dgm:alg type="cycle">
                              <dgm:param type="ctrShpMap" val="fNode"/>
                              <dgm:param type="stAng" val="0"/>
                              <dgm:param type="spanAng" val="360"/>
                            </dgm:alg>
                          </dgm:else>
                        </dgm:choose>
                      </dgm:if>
                      <dgm:else name="Name315"/>
                    </dgm:choose>
                  </dgm:if>
                  <dgm:else name="Name316">
                    <dgm:choose name="Name317">
                      <dgm:if name="Name318" axis="ch" ptType="node" func="cnt" op="equ" val="4">
                        <dgm:choose name="Name319">
                          <dgm:if name="Name320" axis="ch ch" ptType="node node" st="4 1" cnt="1 0" func="cnt" op="equ" val="1">
                            <dgm:alg type="cycle">
                              <dgm:param type="ctrShpMap" val="fNode"/>
                              <dgm:param type="stAng" val="90"/>
                            </dgm:alg>
                          </dgm:if>
                          <dgm:if name="Name321" axis="ch ch" ptType="node node" st="4 1" cnt="1 0" func="cnt" op="equ" val="2">
                            <dgm:alg type="cycle">
                              <dgm:param type="ctrShpMap" val="fNode"/>
                              <dgm:param type="stAng" val="135"/>
                              <dgm:param type="spanAng" val="-90"/>
                            </dgm:alg>
                          </dgm:if>
                          <dgm:else name="Name322">
                            <dgm:alg type="cycle">
                              <dgm:param type="ctrShpMap" val="fNode"/>
                              <dgm:param type="stAng" val="157.5"/>
                              <dgm:param type="spanAng" val="-135"/>
                            </dgm:alg>
                          </dgm:else>
                        </dgm:choose>
                      </dgm:if>
                      <dgm:if name="Name323" axis="ch" ptType="node" func="cnt" op="equ" val="5">
                        <dgm:choose name="Name324">
                          <dgm:if name="Name325" axis="ch ch" ptType="node node" st="4 1" cnt="1 0" func="cnt" op="equ" val="1">
                            <dgm:alg type="cycle">
                              <dgm:param type="ctrShpMap" val="fNode"/>
                              <dgm:param type="stAng" val="144"/>
                            </dgm:alg>
                          </dgm:if>
                          <dgm:if name="Name326" axis="ch ch" ptType="node node" st="4 1" cnt="1 0" func="cnt" op="equ" val="2">
                            <dgm:alg type="cycle">
                              <dgm:param type="ctrShpMap" val="fNode"/>
                              <dgm:param type="stAng" val="189"/>
                              <dgm:param type="spanAng" val="-90"/>
                            </dgm:alg>
                          </dgm:if>
                          <dgm:else name="Name327">
                            <dgm:alg type="cycle">
                              <dgm:param type="ctrShpMap" val="fNode"/>
                              <dgm:param type="stAng" val="0"/>
                              <dgm:param type="spanAng" val="-360"/>
                            </dgm:alg>
                          </dgm:else>
                        </dgm:choose>
                      </dgm:if>
                      <dgm:if name="Name328" axis="ch" ptType="node" func="cnt" op="equ" val="6">
                        <dgm:choose name="Name329">
                          <dgm:if name="Name330" axis="ch ch" ptType="node node" st="4 1" cnt="1 0" func="cnt" op="equ" val="1">
                            <dgm:alg type="cycle">
                              <dgm:param type="ctrShpMap" val="fNode"/>
                              <dgm:param type="stAng" val="180"/>
                            </dgm:alg>
                          </dgm:if>
                          <dgm:if name="Name331" axis="ch ch" ptType="node node" st="4 1" cnt="1 0" func="cnt" op="equ" val="2">
                            <dgm:alg type="cycle">
                              <dgm:param type="ctrShpMap" val="fNode"/>
                              <dgm:param type="stAng" val="225"/>
                              <dgm:param type="spanAng" val="-90"/>
                            </dgm:alg>
                          </dgm:if>
                          <dgm:else name="Name332">
                            <dgm:alg type="cycle">
                              <dgm:param type="ctrShpMap" val="fNode"/>
                              <dgm:param type="stAng" val="0"/>
                              <dgm:param type="spanAng" val="-360"/>
                            </dgm:alg>
                          </dgm:else>
                        </dgm:choose>
                      </dgm:if>
                      <dgm:if name="Name333" axis="ch" ptType="node" func="cnt" op="gte" val="7">
                        <dgm:choose name="Name334">
                          <dgm:if name="Name335" axis="ch ch" ptType="node node" st="4 1" cnt="1 0" func="cnt" op="equ" val="1">
                            <dgm:alg type="cycle">
                              <dgm:param type="ctrShpMap" val="fNode"/>
                              <dgm:param type="stAng" val="205"/>
                            </dgm:alg>
                          </dgm:if>
                          <dgm:if name="Name336" axis="ch ch" ptType="node node" st="4 1" cnt="1 0" func="cnt" op="equ" val="2">
                            <dgm:alg type="cycle">
                              <dgm:param type="ctrShpMap" val="fNode"/>
                              <dgm:param type="stAng" val="250"/>
                              <dgm:param type="spanAng" val="-90"/>
                            </dgm:alg>
                          </dgm:if>
                          <dgm:else name="Name337">
                            <dgm:alg type="cycle">
                              <dgm:param type="ctrShpMap" val="fNode"/>
                              <dgm:param type="stAng" val="0"/>
                              <dgm:param type="spanAng" val="-360"/>
                            </dgm:alg>
                          </dgm:else>
                        </dgm:choose>
                      </dgm:if>
                      <dgm:else name="Name338"/>
                    </dgm:choose>
                  </dgm:else>
                </dgm:choose>
                <dgm:shape xmlns:r="http://schemas.openxmlformats.org/officeDocument/2006/relationships" r:blip="">
                  <dgm:adjLst/>
                </dgm:shape>
                <dgm:presOf/>
                <dgm:constrLst>
                  <dgm:constr type="sp" refType="w" fact="0.1"/>
                  <dgm:constr type="sibSp" refType="w" fact="0.1"/>
                </dgm:constrLst>
                <dgm:forEach name="Name339" axis="ch" ptType="node" st="4" cnt="1">
                  <dgm:layoutNode name="childCenter4"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340" axis="ch">
                    <dgm:forEach name="Name341" axis="self" ptType="parTrans">
                      <dgm:layoutNode name="Name342">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343" axis="self" ptType="node">
                      <dgm:layoutNode name="text4"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344" axis="ch" ptType="parTrans" st="4" cnt="1">
                <dgm:layoutNode name="Name345">
                  <dgm:alg type="conn">
                    <dgm:param type="dim" val="1D"/>
                    <dgm:param type="begPts" val="auto"/>
                    <dgm:param type="endPts" val="auto"/>
                    <dgm:param type="endSty" val="noArr"/>
                    <dgm:param type="srcNode" val="textCenter"/>
                    <dgm:param type="dstNode" val="childCenter4"/>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346"/>
          </dgm:choose>
          <dgm:choose name="Name347">
            <dgm:if name="Name348" axis="ch" ptType="node" func="cnt" op="gte" val="5">
              <dgm:layoutNode name="cycle_5">
                <dgm:choose name="Name349">
                  <dgm:if name="Name350" func="var" arg="dir" op="equ" val="norm">
                    <dgm:choose name="Name351">
                      <dgm:if name="Name352" axis="ch" ptType="node" func="cnt" op="equ" val="5">
                        <dgm:choose name="Name353">
                          <dgm:if name="Name354" axis="ch ch" ptType="node node" st="5 1" cnt="1 0" func="cnt" op="equ" val="1">
                            <dgm:alg type="cycle">
                              <dgm:param type="ctrShpMap" val="fNode"/>
                              <dgm:param type="stAng" val="288"/>
                            </dgm:alg>
                          </dgm:if>
                          <dgm:if name="Name355" axis="ch ch" ptType="node node" st="5 1" cnt="1 0" func="cnt" op="equ" val="2">
                            <dgm:alg type="cycle">
                              <dgm:param type="ctrShpMap" val="fNode"/>
                              <dgm:param type="stAng" val="243"/>
                              <dgm:param type="spanAng" val="90"/>
                            </dgm:alg>
                          </dgm:if>
                          <dgm:else name="Name356">
                            <dgm:alg type="cycle">
                              <dgm:param type="ctrShpMap" val="fNode"/>
                              <dgm:param type="stAng" val="0"/>
                              <dgm:param type="spanAng" val="360"/>
                            </dgm:alg>
                          </dgm:else>
                        </dgm:choose>
                      </dgm:if>
                      <dgm:if name="Name357" axis="ch" ptType="node" func="cnt" op="equ" val="6">
                        <dgm:choose name="Name358">
                          <dgm:if name="Name359" axis="ch ch" ptType="node node" st="5 1" cnt="1 0" func="cnt" op="equ" val="1">
                            <dgm:alg type="cycle">
                              <dgm:param type="ctrShpMap" val="fNode"/>
                              <dgm:param type="stAng" val="240"/>
                            </dgm:alg>
                          </dgm:if>
                          <dgm:if name="Name360" axis="ch ch" ptType="node node" st="5 1" cnt="1 0" func="cnt" op="equ" val="2">
                            <dgm:alg type="cycle">
                              <dgm:param type="ctrShpMap" val="fNode"/>
                              <dgm:param type="stAng" val="195"/>
                              <dgm:param type="spanAng" val="90"/>
                            </dgm:alg>
                          </dgm:if>
                          <dgm:else name="Name361">
                            <dgm:alg type="cycle">
                              <dgm:param type="ctrShpMap" val="fNode"/>
                              <dgm:param type="stAng" val="0"/>
                              <dgm:param type="spanAng" val="360"/>
                            </dgm:alg>
                          </dgm:else>
                        </dgm:choose>
                      </dgm:if>
                      <dgm:if name="Name362" axis="ch" ptType="node" func="cnt" op="gte" val="7">
                        <dgm:choose name="Name363">
                          <dgm:if name="Name364" axis="ch ch" ptType="node node" st="5 1" cnt="1 0" func="cnt" op="equ" val="1">
                            <dgm:alg type="cycle">
                              <dgm:param type="ctrShpMap" val="fNode"/>
                              <dgm:param type="stAng" val="205"/>
                            </dgm:alg>
                          </dgm:if>
                          <dgm:if name="Name365" axis="ch ch" ptType="node node" st="5 1" cnt="1 0" func="cnt" op="equ" val="2">
                            <dgm:alg type="cycle">
                              <dgm:param type="ctrShpMap" val="fNode"/>
                              <dgm:param type="stAng" val="160"/>
                              <dgm:param type="spanAng" val="90"/>
                            </dgm:alg>
                          </dgm:if>
                          <dgm:else name="Name366">
                            <dgm:alg type="cycle">
                              <dgm:param type="ctrShpMap" val="fNode"/>
                              <dgm:param type="stAng" val="0"/>
                              <dgm:param type="spanAng" val="360"/>
                            </dgm:alg>
                          </dgm:else>
                        </dgm:choose>
                      </dgm:if>
                      <dgm:else name="Name367"/>
                    </dgm:choose>
                  </dgm:if>
                  <dgm:else name="Name368">
                    <dgm:choose name="Name369">
                      <dgm:if name="Name370" axis="ch" ptType="node" func="cnt" op="equ" val="5">
                        <dgm:choose name="Name371">
                          <dgm:if name="Name372" axis="ch ch" ptType="node node" st="5 1" cnt="1 0" func="cnt" op="equ" val="1">
                            <dgm:alg type="cycle">
                              <dgm:param type="ctrShpMap" val="fNode"/>
                              <dgm:param type="stAng" val="72"/>
                            </dgm:alg>
                          </dgm:if>
                          <dgm:if name="Name373" axis="ch ch" ptType="node node" st="5 1" cnt="1 0" func="cnt" op="equ" val="2">
                            <dgm:alg type="cycle">
                              <dgm:param type="ctrShpMap" val="fNode"/>
                              <dgm:param type="stAng" val="117"/>
                              <dgm:param type="spanAng" val="-90"/>
                            </dgm:alg>
                          </dgm:if>
                          <dgm:else name="Name374">
                            <dgm:alg type="cycle">
                              <dgm:param type="ctrShpMap" val="fNode"/>
                              <dgm:param type="stAng" val="0"/>
                              <dgm:param type="spanAng" val="-360"/>
                            </dgm:alg>
                          </dgm:else>
                        </dgm:choose>
                      </dgm:if>
                      <dgm:if name="Name375" axis="ch" ptType="node" func="cnt" op="equ" val="6">
                        <dgm:choose name="Name376">
                          <dgm:if name="Name377" axis="ch ch" ptType="node node" st="5 1" cnt="1 0" func="cnt" op="equ" val="1">
                            <dgm:alg type="cycle">
                              <dgm:param type="ctrShpMap" val="fNode"/>
                              <dgm:param type="stAng" val="120"/>
                            </dgm:alg>
                          </dgm:if>
                          <dgm:if name="Name378" axis="ch ch" ptType="node node" st="5 1" cnt="1 0" func="cnt" op="equ" val="2">
                            <dgm:alg type="cycle">
                              <dgm:param type="ctrShpMap" val="fNode"/>
                              <dgm:param type="stAng" val="165"/>
                              <dgm:param type="spanAng" val="-90"/>
                            </dgm:alg>
                          </dgm:if>
                          <dgm:else name="Name379">
                            <dgm:alg type="cycle">
                              <dgm:param type="ctrShpMap" val="fNode"/>
                              <dgm:param type="stAng" val="0"/>
                              <dgm:param type="spanAng" val="-360"/>
                            </dgm:alg>
                          </dgm:else>
                        </dgm:choose>
                      </dgm:if>
                      <dgm:if name="Name380" axis="ch" ptType="node" func="cnt" op="gte" val="7">
                        <dgm:choose name="Name381">
                          <dgm:if name="Name382" axis="ch ch" ptType="node node" st="5 1" cnt="1 0" func="cnt" op="equ" val="1">
                            <dgm:alg type="cycle">
                              <dgm:param type="ctrShpMap" val="fNode"/>
                              <dgm:param type="stAng" val="154"/>
                            </dgm:alg>
                          </dgm:if>
                          <dgm:if name="Name383" axis="ch ch" ptType="node node" st="5 1" cnt="1 0" func="cnt" op="equ" val="2">
                            <dgm:alg type="cycle">
                              <dgm:param type="ctrShpMap" val="fNode"/>
                              <dgm:param type="stAng" val="199"/>
                              <dgm:param type="spanAng" val="-90"/>
                            </dgm:alg>
                          </dgm:if>
                          <dgm:else name="Name384">
                            <dgm:alg type="cycle">
                              <dgm:param type="ctrShpMap" val="fNode"/>
                              <dgm:param type="stAng" val="0"/>
                              <dgm:param type="spanAng" val="-360"/>
                            </dgm:alg>
                          </dgm:else>
                        </dgm:choose>
                      </dgm:if>
                      <dgm:else name="Name385"/>
                    </dgm:choose>
                  </dgm:else>
                </dgm:choose>
                <dgm:shape xmlns:r="http://schemas.openxmlformats.org/officeDocument/2006/relationships" r:blip="">
                  <dgm:adjLst/>
                </dgm:shape>
                <dgm:presOf/>
                <dgm:constrLst>
                  <dgm:constr type="sp" refType="w" fact="0.1"/>
                  <dgm:constr type="sibSp" refType="w" fact="0.1"/>
                </dgm:constrLst>
                <dgm:forEach name="Name386" axis="ch" ptType="node" st="5" cnt="1">
                  <dgm:layoutNode name="childCenter5"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387" axis="ch">
                    <dgm:forEach name="Name388" axis="self" ptType="parTrans">
                      <dgm:layoutNode name="Name389">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390" axis="self" ptType="node">
                      <dgm:layoutNode name="text5"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391" axis="ch" ptType="parTrans" st="5" cnt="1">
                <dgm:layoutNode name="Name392">
                  <dgm:alg type="conn">
                    <dgm:param type="dim" val="1D"/>
                    <dgm:param type="begPts" val="auto"/>
                    <dgm:param type="endPts" val="auto"/>
                    <dgm:param type="endSty" val="noArr"/>
                    <dgm:param type="srcNode" val="textCenter"/>
                    <dgm:param type="dstNode" val="childCenter5"/>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393"/>
          </dgm:choose>
          <dgm:choose name="Name394">
            <dgm:if name="Name395" axis="ch" ptType="node" func="cnt" op="gte" val="6">
              <dgm:layoutNode name="cycle_6">
                <dgm:choose name="Name396">
                  <dgm:if name="Name397" func="var" arg="dir" op="equ" val="norm">
                    <dgm:choose name="Name398">
                      <dgm:if name="Name399" axis="ch" ptType="node" func="cnt" op="equ" val="6">
                        <dgm:choose name="Name400">
                          <dgm:if name="Name401" axis="ch ch" ptType="node node" st="6 1" cnt="1 0" func="cnt" op="equ" val="1">
                            <dgm:alg type="cycle">
                              <dgm:param type="ctrShpMap" val="fNode"/>
                              <dgm:param type="stAng" val="300"/>
                            </dgm:alg>
                          </dgm:if>
                          <dgm:if name="Name402" axis="ch ch" ptType="node node" st="6 1" cnt="1 0" func="cnt" op="equ" val="2">
                            <dgm:alg type="cycle">
                              <dgm:param type="ctrShpMap" val="fNode"/>
                              <dgm:param type="stAng" val="255"/>
                              <dgm:param type="spanAng" val="90"/>
                            </dgm:alg>
                          </dgm:if>
                          <dgm:else name="Name403">
                            <dgm:alg type="cycle">
                              <dgm:param type="ctrShpMap" val="fNode"/>
                              <dgm:param type="stAng" val="0"/>
                              <dgm:param type="spanAng" val="360"/>
                            </dgm:alg>
                          </dgm:else>
                        </dgm:choose>
                      </dgm:if>
                      <dgm:if name="Name404" axis="ch" ptType="node" func="cnt" op="gte" val="7">
                        <dgm:choose name="Name405">
                          <dgm:if name="Name406" axis="ch ch" ptType="node node" st="6 1" cnt="1 0" func="cnt" op="equ" val="1">
                            <dgm:alg type="cycle">
                              <dgm:param type="ctrShpMap" val="fNode"/>
                              <dgm:param type="stAng" val="257"/>
                            </dgm:alg>
                          </dgm:if>
                          <dgm:if name="Name407" axis="ch ch" ptType="node node" st="6 1" cnt="1 0" func="cnt" op="equ" val="2">
                            <dgm:alg type="cycle">
                              <dgm:param type="ctrShpMap" val="fNode"/>
                              <dgm:param type="stAng" val="212"/>
                              <dgm:param type="spanAng" val="90"/>
                            </dgm:alg>
                          </dgm:if>
                          <dgm:else name="Name408">
                            <dgm:alg type="cycle">
                              <dgm:param type="ctrShpMap" val="fNode"/>
                              <dgm:param type="stAng" val="0"/>
                              <dgm:param type="spanAng" val="360"/>
                            </dgm:alg>
                          </dgm:else>
                        </dgm:choose>
                      </dgm:if>
                      <dgm:else name="Name409"/>
                    </dgm:choose>
                  </dgm:if>
                  <dgm:else name="Name410">
                    <dgm:choose name="Name411">
                      <dgm:if name="Name412" axis="ch" ptType="node" func="cnt" op="equ" val="6">
                        <dgm:choose name="Name413">
                          <dgm:if name="Name414" axis="ch ch" ptType="node node" st="6 1" cnt="1 0" func="cnt" op="equ" val="1">
                            <dgm:alg type="cycle">
                              <dgm:param type="ctrShpMap" val="fNode"/>
                              <dgm:param type="stAng" val="60"/>
                            </dgm:alg>
                          </dgm:if>
                          <dgm:if name="Name415" axis="ch ch" ptType="node node" st="6 1" cnt="1 0" func="cnt" op="equ" val="2">
                            <dgm:alg type="cycle">
                              <dgm:param type="ctrShpMap" val="fNode"/>
                              <dgm:param type="stAng" val="105"/>
                              <dgm:param type="spanAng" val="-90"/>
                            </dgm:alg>
                          </dgm:if>
                          <dgm:else name="Name416">
                            <dgm:alg type="cycle">
                              <dgm:param type="ctrShpMap" val="fNode"/>
                              <dgm:param type="stAng" val="0"/>
                              <dgm:param type="spanAng" val="-360"/>
                            </dgm:alg>
                          </dgm:else>
                        </dgm:choose>
                      </dgm:if>
                      <dgm:if name="Name417" axis="ch" ptType="node" func="cnt" op="gte" val="7">
                        <dgm:choose name="Name418">
                          <dgm:if name="Name419" axis="ch ch" ptType="node node" st="6 1" cnt="1 0" func="cnt" op="equ" val="1">
                            <dgm:alg type="cycle">
                              <dgm:param type="ctrShpMap" val="fNode"/>
                              <dgm:param type="stAng" val="102"/>
                            </dgm:alg>
                          </dgm:if>
                          <dgm:if name="Name420" axis="ch ch" ptType="node node" st="6 1" cnt="1 0" func="cnt" op="equ" val="2">
                            <dgm:alg type="cycle">
                              <dgm:param type="ctrShpMap" val="fNode"/>
                              <dgm:param type="stAng" val="147"/>
                              <dgm:param type="spanAng" val="-90"/>
                            </dgm:alg>
                          </dgm:if>
                          <dgm:else name="Name421">
                            <dgm:alg type="cycle">
                              <dgm:param type="ctrShpMap" val="fNode"/>
                              <dgm:param type="stAng" val="0"/>
                              <dgm:param type="spanAng" val="-360"/>
                            </dgm:alg>
                          </dgm:else>
                        </dgm:choose>
                      </dgm:if>
                      <dgm:else name="Name422"/>
                    </dgm:choose>
                  </dgm:else>
                </dgm:choose>
                <dgm:shape xmlns:r="http://schemas.openxmlformats.org/officeDocument/2006/relationships" r:blip="">
                  <dgm:adjLst/>
                </dgm:shape>
                <dgm:presOf/>
                <dgm:constrLst>
                  <dgm:constr type="sp" refType="w" fact="0.1"/>
                  <dgm:constr type="sibSp" refType="w" fact="0.1"/>
                </dgm:constrLst>
                <dgm:forEach name="Name423" axis="ch" ptType="node" st="6" cnt="1">
                  <dgm:layoutNode name="childCenter6"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424" axis="ch">
                    <dgm:forEach name="Name425" axis="self" ptType="parTrans">
                      <dgm:layoutNode name="Name426">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427" axis="self" ptType="node">
                      <dgm:layoutNode name="text6"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428" axis="ch" ptType="parTrans" st="6" cnt="1">
                <dgm:layoutNode name="Name429">
                  <dgm:alg type="conn">
                    <dgm:param type="dim" val="1D"/>
                    <dgm:param type="begPts" val="auto"/>
                    <dgm:param type="endPts" val="auto"/>
                    <dgm:param type="endSty" val="noArr"/>
                    <dgm:param type="srcNode" val="textCenter"/>
                    <dgm:param type="dstNode" val="childCenter6"/>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430"/>
          </dgm:choose>
          <dgm:choose name="Name431">
            <dgm:if name="Name432" axis="ch" ptType="node" func="cnt" op="gte" val="7">
              <dgm:layoutNode name="cycle_7">
                <dgm:choose name="Name433">
                  <dgm:if name="Name434" func="var" arg="dir" op="equ" val="norm">
                    <dgm:choose name="Name435">
                      <dgm:if name="Name436" axis="ch" ptType="node" func="cnt" op="gte" val="7">
                        <dgm:choose name="Name437">
                          <dgm:if name="Name438" axis="ch ch" ptType="node node" st="7 1" cnt="1 0" func="cnt" op="equ" val="1">
                            <dgm:alg type="cycle">
                              <dgm:param type="ctrShpMap" val="fNode"/>
                              <dgm:param type="stAng" val="308"/>
                            </dgm:alg>
                          </dgm:if>
                          <dgm:if name="Name439" axis="ch ch" ptType="node node" st="7 1" cnt="1 0" func="cnt" op="equ" val="2">
                            <dgm:alg type="cycle">
                              <dgm:param type="ctrShpMap" val="fNode"/>
                              <dgm:param type="stAng" val="263"/>
                              <dgm:param type="spanAng" val="90"/>
                            </dgm:alg>
                          </dgm:if>
                          <dgm:else name="Name440">
                            <dgm:alg type="cycle">
                              <dgm:param type="ctrShpMap" val="fNode"/>
                              <dgm:param type="stAng" val="0"/>
                              <dgm:param type="spanAng" val="360"/>
                            </dgm:alg>
                          </dgm:else>
                        </dgm:choose>
                      </dgm:if>
                      <dgm:else name="Name441"/>
                    </dgm:choose>
                  </dgm:if>
                  <dgm:else name="Name442">
                    <dgm:choose name="Name443">
                      <dgm:if name="Name444" axis="ch" ptType="node" func="cnt" op="gte" val="7">
                        <dgm:choose name="Name445">
                          <dgm:if name="Name446" axis="ch ch" ptType="node node" st="7 1" cnt="1 0" func="cnt" op="equ" val="1">
                            <dgm:alg type="cycle">
                              <dgm:param type="ctrShpMap" val="fNode"/>
                              <dgm:param type="stAng" val="51"/>
                            </dgm:alg>
                          </dgm:if>
                          <dgm:if name="Name447" axis="ch ch" ptType="node node" st="7 1" cnt="1 0" func="cnt" op="equ" val="2">
                            <dgm:alg type="cycle">
                              <dgm:param type="ctrShpMap" val="fNode"/>
                              <dgm:param type="stAng" val="96"/>
                              <dgm:param type="spanAng" val="-90"/>
                            </dgm:alg>
                          </dgm:if>
                          <dgm:else name="Name448">
                            <dgm:alg type="cycle">
                              <dgm:param type="ctrShpMap" val="fNode"/>
                              <dgm:param type="stAng" val="0"/>
                              <dgm:param type="spanAng" val="-360"/>
                            </dgm:alg>
                          </dgm:else>
                        </dgm:choose>
                      </dgm:if>
                      <dgm:else name="Name449"/>
                    </dgm:choose>
                  </dgm:else>
                </dgm:choose>
                <dgm:shape xmlns:r="http://schemas.openxmlformats.org/officeDocument/2006/relationships" r:blip="">
                  <dgm:adjLst/>
                </dgm:shape>
                <dgm:presOf/>
                <dgm:constrLst>
                  <dgm:constr type="sp" refType="w" fact="0.1"/>
                  <dgm:constr type="sibSp" refType="w" fact="0.1"/>
                </dgm:constrLst>
                <dgm:forEach name="Name450" axis="ch" ptType="node" st="7" cnt="1">
                  <dgm:layoutNode name="childCenter7"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451" axis="ch">
                    <dgm:forEach name="Name452" axis="self" ptType="parTrans">
                      <dgm:layoutNode name="Name453">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454" axis="self" ptType="node">
                      <dgm:layoutNode name="text7"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455" axis="ch" ptType="parTrans" st="7" cnt="1">
                <dgm:layoutNode name="Name456">
                  <dgm:alg type="conn">
                    <dgm:param type="dim" val="1D"/>
                    <dgm:param type="begPts" val="auto"/>
                    <dgm:param type="endPts" val="auto"/>
                    <dgm:param type="endSty" val="noArr"/>
                    <dgm:param type="srcNode" val="textCenter"/>
                    <dgm:param type="dstNode" val="childCenter7"/>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457"/>
          </dgm:choos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equation1">
  <dgm:title val=""/>
  <dgm:desc val=""/>
  <dgm:catLst>
    <dgm:cat type="relationship" pri="17000"/>
    <dgm:cat type="process" pri="2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choose name="Name0">
      <dgm:if name="Name1" func="var" arg="dir" op="equ" val="norm">
        <dgm:alg type="lin">
          <dgm:param type="fallback" val="2D"/>
        </dgm:alg>
      </dgm:if>
      <dgm:else name="Name2">
        <dgm:alg type="lin">
          <dgm:param type="linDir" val="fromR"/>
          <dgm:param type="fallback" val="2D"/>
        </dgm:alg>
      </dgm:else>
    </dgm:choose>
    <dgm:shape xmlns:r="http://schemas.openxmlformats.org/officeDocument/2006/relationships" r:blip="">
      <dgm:adjLst/>
    </dgm:shape>
    <dgm:presOf/>
    <dgm:constrLst>
      <dgm:constr type="w" for="ch" ptType="node" refType="w"/>
      <dgm:constr type="w" for="ch" ptType="sibTrans" refType="w" refFor="ch" refPtType="node" fact="0.58"/>
      <dgm:constr type="primFontSz" for="ch" ptType="node" op="equ" val="65"/>
      <dgm:constr type="primFontSz" for="ch" ptType="sibTrans" op="equ" val="55"/>
      <dgm:constr type="primFontSz" for="ch" ptType="sibTrans" refType="primFontSz" refFor="ch" refPtType="node" op="lte" fact="0.8"/>
      <dgm:constr type="w" for="ch" forName="spacerL" refType="w" refFor="ch" refPtType="sibTrans" fact="0.14"/>
      <dgm:constr type="w" for="ch" forName="spacerR" refType="w" refFor="ch" refPtType="sibTrans" fact="0.14"/>
    </dgm:constrLst>
    <dgm:ruleLst/>
    <dgm:forEach name="nodesForEach" axis="ch" ptType="node">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sibTransForEach" axis="followSib" ptType="sibTrans" cnt="1">
        <dgm:layoutNode name="spacerL">
          <dgm:alg type="sp"/>
          <dgm:shape xmlns:r="http://schemas.openxmlformats.org/officeDocument/2006/relationships" r:blip="">
            <dgm:adjLst/>
          </dgm:shape>
          <dgm:presOf/>
          <dgm:constrLst/>
          <dgm:ruleLst/>
        </dgm:layoutNode>
        <dgm:layoutNode name="sibTrans">
          <dgm:alg type="tx"/>
          <dgm:choose name="Name3">
            <dgm:if name="Name4" axis="followSib" ptType="sibTrans" func="cnt" op="equ" val="0">
              <dgm:shape xmlns:r="http://schemas.openxmlformats.org/officeDocument/2006/relationships" type="mathEqual" r:blip="">
                <dgm:adjLst/>
              </dgm:shape>
            </dgm:if>
            <dgm:else name="Name5">
              <dgm:shape xmlns:r="http://schemas.openxmlformats.org/officeDocument/2006/relationships" type="mathPlus" r:blip="">
                <dgm:adjLst/>
              </dgm:shape>
            </dgm:else>
          </dgm:choose>
          <dgm:presOf axis="self"/>
          <dgm:constrLst>
            <dgm:constr type="h" refType="w"/>
            <dgm:constr type="lMarg"/>
            <dgm:constr type="rMarg"/>
            <dgm:constr type="tMarg"/>
            <dgm:constr type="bMarg"/>
          </dgm:constrLst>
          <dgm:ruleLst>
            <dgm:rule type="primFontSz" val="5" fact="NaN" max="NaN"/>
          </dgm:ruleLst>
        </dgm:layoutNode>
        <dgm:layoutNode name="spacerR">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11/layout/CircleProcess">
  <dgm:title val="Circle Process"/>
  <dgm:desc val="Use to show sequential steps in a process. Limited to eleven Level 1 shapes with an unlimited number of Level 2 shapes. Works best with small amounts of text. Unused text does not appear, but remains available if you switch layouts."/>
  <dgm:catLst>
    <dgm:cat type="process" pri="8500"/>
    <dgm:cat type="officeonline" pri="8500"/>
  </dgm:catLst>
  <dgm:samp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ampData>
  <dgm:styleData>
    <dgm:dataModel>
      <dgm:ptLst>
        <dgm:pt modelId="0" type="doc"/>
        <dgm:pt modelId="10">
          <dgm:prSet phldr="1"/>
        </dgm:pt>
        <dgm:pt modelId="20">
          <dgm:prSet phldr="1"/>
        </dgm:pt>
      </dgm:ptLst>
      <dgm:cxnLst>
        <dgm:cxn modelId="30" srcId="0" destId="10" srcOrd="0" destOrd="0"/>
        <dgm:cxn modelId="4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50" srcId="0" destId="10" srcOrd="0" destOrd="0"/>
        <dgm:cxn modelId="60" srcId="0" destId="20" srcOrd="1" destOrd="0"/>
        <dgm:cxn modelId="70" srcId="0" destId="30" srcOrd="2" destOrd="0"/>
        <dgm:cxn modelId="80" srcId="0" destId="40" srcOrd="3" destOrd="0"/>
      </dgm:cxnLst>
      <dgm:bg/>
      <dgm:whole/>
    </dgm:dataModel>
  </dgm:clrData>
  <dgm:layoutNode name="Name0">
    <dgm:varLst>
      <dgm:chMax val="11"/>
      <dgm:chPref val="11"/>
      <dgm:dir/>
      <dgm:resizeHandles/>
    </dgm:varLst>
    <dgm:shape xmlns:r="http://schemas.openxmlformats.org/officeDocument/2006/relationships" r:blip="">
      <dgm:adjLst/>
    </dgm:shape>
    <dgm:choose name="Name1">
      <dgm:if name="Name2" func="var" arg="dir" op="equ" val="norm">
        <dgm:choose name="Name3">
          <dgm:if name="Name4" axis="ch" ptType="node" func="cnt" op="equ" val="1">
            <dgm:alg type="composite">
              <dgm:param type="ar" val="0.6383"/>
            </dgm:alg>
            <dgm:constrLst>
              <dgm:constr type="primFontSz" for="des" forName="Child1" val="65"/>
              <dgm:constr type="primFontSz" for="des" forName="Parent1" val="65"/>
              <dgm:constr type="primFontSz" for="des" forName="Child1" refType="primFontSz" refFor="des" refForName="Parent1" op="lte"/>
              <dgm:constr type="l" for="ch" forName="Parent1" refType="w" fact="0.1667"/>
              <dgm:constr type="t" for="ch" forName="Parent1" refType="h" fact="0.1064"/>
              <dgm:constr type="w" for="ch" forName="Parent1" refType="w" fact="0.6667"/>
              <dgm:constr type="h" for="ch" forName="Parent1" refType="h" fact="0.4255"/>
              <dgm:constr type="l" for="ch" forName="Accent1" refType="w" fact="0"/>
              <dgm:constr type="t" for="ch" forName="Accent1" refType="h" fact="0"/>
              <dgm:constr type="w" for="ch" forName="Accent1" refType="w"/>
              <dgm:constr type="h" for="ch" forName="Accent1" refType="h" fact="0.6383"/>
              <dgm:constr type="l" for="ch" forName="ParentBackground1" refType="w" fact="0.0333"/>
              <dgm:constr type="t" for="ch" forName="ParentBackground1" refType="h" fact="0.0213"/>
              <dgm:constr type="w" for="ch" forName="ParentBackground1" refType="w" fact="0.9333"/>
              <dgm:constr type="h" for="ch" forName="ParentBackground1" refType="h" fact="0.5957"/>
              <dgm:constr type="l" for="ch" forName="Child1" refType="w" fact="0.0333"/>
              <dgm:constr type="t" for="ch" forName="Child1" refType="h" fact="0.6574"/>
              <dgm:constr type="w" for="ch" forName="Child1" refType="w" fact="0.9333"/>
              <dgm:constr type="h" for="ch" forName="Child1" refType="h" fact="0.3426"/>
            </dgm:constrLst>
          </dgm:if>
          <dgm:if name="Name5" axis="ch" ptType="node" func="cnt" op="equ" val="2">
            <dgm:alg type="composite">
              <dgm:param type="ar" val="1.2659"/>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l" for="ch" forName="Parent2" refType="w" fact="0.6249"/>
              <dgm:constr type="t" for="ch" forName="Parent2" refType="h" fact="0.2022"/>
              <dgm:constr type="w" for="ch" forName="Parent2" refType="w" fact="0.3001"/>
              <dgm:constr type="h" for="ch" forName="Parent2" refType="h" fact="0.3799"/>
              <dgm:constr type="l" for="ch" forName="Parent1" refType="w" fact="0.1597"/>
              <dgm:constr type="t" for="ch" forName="Parent1" refType="h" fact="0.2022"/>
              <dgm:constr type="w" for="ch" forName="Parent1" refType="w" fact="0.3001"/>
              <dgm:constr type="h" for="ch" forName="Parent1" refType="h" fact="0.3799"/>
              <dgm:constr type="l" for="ch" forName="Accent2" refType="w" fact="0.5498"/>
              <dgm:constr type="t" for="ch" forName="Accent2" refType="h" fact="0.1072"/>
              <dgm:constr type="w" for="ch" forName="Accent2" refType="w" fact="0.4502"/>
              <dgm:constr type="h" for="ch" forName="Accent2" refType="h" fact="0.5699"/>
              <dgm:constr type="l" for="ch" forName="ParentBackground2" refType="w" fact="0.5648"/>
              <dgm:constr type="t" for="ch" forName="ParentBackground2" refType="h" fact="0.1262"/>
              <dgm:constr type="w" for="ch" forName="ParentBackground2" refType="w" fact="0.4201"/>
              <dgm:constr type="h" for="ch" forName="ParentBackground2" refType="h" fact="0.5319"/>
              <dgm:constr type="l" for="ch" forName="Child2" refType="w" fact="0.5648"/>
              <dgm:constr type="t" for="ch" forName="Child2" refType="h" fact="0.6876"/>
              <dgm:constr type="w" for="ch" forName="Child2" refType="w" fact="0.4201"/>
              <dgm:constr type="h" for="ch" forName="Child2" refType="h" fact="0.3124"/>
              <dgm:constr type="l" for="ch" forName="Accent1" refType="w" fact="-0.0086"/>
              <dgm:constr type="t" for="ch" forName="Accent1" refType="h" fact="-0.0109"/>
              <dgm:constr type="w" for="ch" forName="Accent1" refType="w" fact="0.6367"/>
              <dgm:constr type="h" for="ch" forName="Accent1" refType="h" fact="0.806"/>
              <dgm:constr type="l" for="ch" forName="ParentBackground1" refType="w" fact="0.0997"/>
              <dgm:constr type="t" for="ch" forName="ParentBackground1" refType="h" fact="0.1262"/>
              <dgm:constr type="w" for="ch" forName="ParentBackground1" refType="w" fact="0.4201"/>
              <dgm:constr type="h" for="ch" forName="ParentBackground1" refType="h" fact="0.5319"/>
              <dgm:constr type="l" for="ch" forName="Child1" refType="w" fact="0.0997"/>
              <dgm:constr type="t" for="ch" forName="Child1" refType="h" fact="0.6876"/>
              <dgm:constr type="w" for="ch" forName="Child1" refType="w" fact="0.4201"/>
              <dgm:constr type="h" for="ch" forName="Child1" refType="h" fact="0.3124"/>
            </dgm:constrLst>
          </dgm:if>
          <dgm:if name="Name6" axis="ch" ptType="node" func="cnt" op="equ" val="3">
            <dgm:alg type="composite">
              <dgm:param type="ar" val="1.854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l" for="ch" forName="Parent3" refType="w" fact="0.744"/>
              <dgm:constr type="t" for="ch" forName="Parent3" refType="h" fact="0.2022"/>
              <dgm:constr type="w" for="ch" forName="Parent3" refType="w" fact="0.2048"/>
              <dgm:constr type="h" for="ch" forName="Parent3" refType="h" fact="0.3799"/>
              <dgm:constr type="l" for="ch" forName="Parent2" refType="w" fact="0.4265"/>
              <dgm:constr type="t" for="ch" forName="Parent2" refType="h" fact="0.2022"/>
              <dgm:constr type="w" for="ch" forName="Parent2" refType="w" fact="0.2048"/>
              <dgm:constr type="h" for="ch" forName="Parent2" refType="h" fact="0.3799"/>
              <dgm:constr type="l" for="ch" forName="Parent1" refType="w" fact="0.109"/>
              <dgm:constr type="t" for="ch" forName="Parent1" refType="h" fact="0.2022"/>
              <dgm:constr type="w" for="ch" forName="Parent1" refType="w" fact="0.2048"/>
              <dgm:constr type="h" for="ch" forName="Parent1" refType="h" fact="0.3799"/>
              <dgm:constr type="l" for="ch" forName="Accent3" refType="w" fact="0.6928"/>
              <dgm:constr type="t" for="ch" forName="Accent3" refType="h" fact="0.1072"/>
              <dgm:constr type="w" for="ch" forName="Accent3" refType="w" fact="0.3072"/>
              <dgm:constr type="h" for="ch" forName="Accent3" refType="h" fact="0.5699"/>
              <dgm:constr type="l" for="ch" forName="ParentBackground3" refType="w" fact="0.703"/>
              <dgm:constr type="t" for="ch" forName="ParentBackground3" refType="h" fact="0.1262"/>
              <dgm:constr type="w" for="ch" forName="ParentBackground3" refType="w" fact="0.2868"/>
              <dgm:constr type="h" for="ch" forName="ParentBackground3" refType="h" fact="0.5319"/>
              <dgm:constr type="l" for="ch" forName="Child3" refType="w" fact="0.703"/>
              <dgm:constr type="t" for="ch" forName="Child3" refType="h" fact="0.6876"/>
              <dgm:constr type="w" for="ch" forName="Child3" refType="w" fact="0.2868"/>
              <dgm:constr type="h" for="ch" forName="Child3" refType="h" fact="0.3124"/>
              <dgm:constr type="l" for="ch" forName="Accent2" refType="w" fact="0.3122"/>
              <dgm:constr type="t" for="ch" forName="Accent2" refType="h" fact="-0.0109"/>
              <dgm:constr type="w" for="ch" forName="Accent2" refType="w" fact="0.4334"/>
              <dgm:constr type="h" for="ch" forName="Accent2" refType="h" fact="0.806"/>
              <dgm:constr type="l" for="ch" forName="ParentBackground2" refType="w" fact="0.3855"/>
              <dgm:constr type="t" for="ch" forName="ParentBackground2" refType="h" fact="0.1262"/>
              <dgm:constr type="w" for="ch" forName="ParentBackground2" refType="w" fact="0.2868"/>
              <dgm:constr type="h" for="ch" forName="ParentBackground2" refType="h" fact="0.5319"/>
              <dgm:constr type="l" for="ch" forName="Child2" refType="w" fact="0.3855"/>
              <dgm:constr type="t" for="ch" forName="Child2" refType="h" fact="0.6876"/>
              <dgm:constr type="w" for="ch" forName="Child2" refType="w" fact="0.2868"/>
              <dgm:constr type="h" for="ch" forName="Child2" refType="h" fact="0.3124"/>
              <dgm:constr type="l" for="ch" forName="Accent1" refType="w" fact="-0.0053"/>
              <dgm:constr type="t" for="ch" forName="Accent1" refType="h" fact="-0.0109"/>
              <dgm:constr type="w" for="ch" forName="Accent1" refType="w" fact="0.4334"/>
              <dgm:constr type="h" for="ch" forName="Accent1" refType="h" fact="0.806"/>
              <dgm:constr type="l" for="ch" forName="ParentBackground1" refType="w" fact="0.068"/>
              <dgm:constr type="t" for="ch" forName="ParentBackground1" refType="h" fact="0.1262"/>
              <dgm:constr type="w" for="ch" forName="ParentBackground1" refType="w" fact="0.2868"/>
              <dgm:constr type="h" for="ch" forName="ParentBackground1" refType="h" fact="0.5319"/>
              <dgm:constr type="l" for="ch" forName="Child1" refType="w" fact="0.068"/>
              <dgm:constr type="t" for="ch" forName="Child1" refType="h" fact="0.6876"/>
              <dgm:constr type="w" for="ch" forName="Child1" refType="w" fact="0.2868"/>
              <dgm:constr type="h" for="ch" forName="Child1" refType="h" fact="0.3124"/>
            </dgm:constrLst>
          </dgm:if>
          <dgm:if name="Name7" axis="ch" ptType="node" func="cnt" op="equ" val="4">
            <dgm:alg type="composite">
              <dgm:param type="ar" val="2.4437"/>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Parent4" refType="w" fact="0.8057"/>
              <dgm:constr type="t" for="ch" forName="Parent4" refType="h" fact="0.2022"/>
              <dgm:constr type="w" for="ch" forName="Parent4" refType="w" fact="0.1555"/>
              <dgm:constr type="h" for="ch" forName="Parent4" refType="h" fact="0.3799"/>
              <dgm:constr type="l" for="ch" forName="Parent3" refType="w" fact="0.5647"/>
              <dgm:constr type="t" for="ch" forName="Parent3" refType="h" fact="0.2022"/>
              <dgm:constr type="w" for="ch" forName="Parent3" refType="w" fact="0.1555"/>
              <dgm:constr type="h" for="ch" forName="Parent3" refType="h" fact="0.3799"/>
              <dgm:constr type="l" for="ch" forName="Parent2" refType="w" fact="0.3237"/>
              <dgm:constr type="t" for="ch" forName="Parent2" refType="h" fact="0.2022"/>
              <dgm:constr type="w" for="ch" forName="Parent2" refType="w" fact="0.1555"/>
              <dgm:constr type="h" for="ch" forName="Parent2" refType="h" fact="0.3799"/>
              <dgm:constr type="l" for="ch" forName="Parent1" refType="w" fact="0.0827"/>
              <dgm:constr type="t" for="ch" forName="Parent1" refType="h" fact="0.2022"/>
              <dgm:constr type="w" for="ch" forName="Parent1" refType="w" fact="0.1555"/>
              <dgm:constr type="h" for="ch" forName="Parent1" refType="h" fact="0.3799"/>
              <dgm:constr type="l" for="ch" forName="Accent4" refType="w" fact="0.7668"/>
              <dgm:constr type="t" for="ch" forName="Accent4" refType="h" fact="0.1072"/>
              <dgm:constr type="w" for="ch" forName="Accent4" refType="w" fact="0.2332"/>
              <dgm:constr type="h" for="ch" forName="Accent4" refType="h" fact="0.5699"/>
              <dgm:constr type="l" for="ch" forName="ParentBackground4" refType="w" fact="0.7746"/>
              <dgm:constr type="t" for="ch" forName="ParentBackground4" refType="h" fact="0.1262"/>
              <dgm:constr type="w" for="ch" forName="ParentBackground4" refType="w" fact="0.2177"/>
              <dgm:constr type="h" for="ch" forName="ParentBackground4" refType="h" fact="0.5319"/>
              <dgm:constr type="l" for="ch" forName="Child4" refType="w" fact="0.7746"/>
              <dgm:constr type="t" for="ch" forName="Child4" refType="h" fact="0.6876"/>
              <dgm:constr type="w" for="ch" forName="Child4" refType="w" fact="0.2177"/>
              <dgm:constr type="h" for="ch" forName="Child4" refType="h" fact="0.3124"/>
              <dgm:constr type="l" for="ch" forName="Accent3" refType="w" fact="0.4765"/>
              <dgm:constr type="t" for="ch" forName="Accent3" refType="h" fact="-0.0109"/>
              <dgm:constr type="w" for="ch" forName="Accent3" refType="w" fact="0.3298"/>
              <dgm:constr type="h" for="ch" forName="Accent3" refType="h" fact="0.806"/>
              <dgm:constr type="l" for="ch" forName="ParentBackground3" refType="w" fact="0.5336"/>
              <dgm:constr type="t" for="ch" forName="ParentBackground3" refType="h" fact="0.1262"/>
              <dgm:constr type="w" for="ch" forName="ParentBackground3" refType="w" fact="0.2177"/>
              <dgm:constr type="h" for="ch" forName="ParentBackground3" refType="h" fact="0.5319"/>
              <dgm:constr type="l" for="ch" forName="Child3" refType="w" fact="0.5336"/>
              <dgm:constr type="t" for="ch" forName="Child3" refType="h" fact="0.6876"/>
              <dgm:constr type="w" for="ch" forName="Child3" refType="w" fact="0.2177"/>
              <dgm:constr type="h" for="ch" forName="Child3" refType="h" fact="0.3124"/>
              <dgm:constr type="l" for="ch" forName="Accent2" refType="w" fact="0.2365"/>
              <dgm:constr type="t" for="ch" forName="Accent2" refType="h" fact="-0.0109"/>
              <dgm:constr type="w" for="ch" forName="Accent2" refType="w" fact="0.3298"/>
              <dgm:constr type="h" for="ch" forName="Accent2" refType="h" fact="0.806"/>
              <dgm:constr type="l" for="ch" forName="ParentBackground2" refType="w" fact="0.2926"/>
              <dgm:constr type="t" for="ch" forName="ParentBackground2" refType="h" fact="0.1262"/>
              <dgm:constr type="w" for="ch" forName="ParentBackground2" refType="w" fact="0.2177"/>
              <dgm:constr type="h" for="ch" forName="ParentBackground2" refType="h" fact="0.5319"/>
              <dgm:constr type="l" for="ch" forName="Child2" refType="w" fact="0.2926"/>
              <dgm:constr type="t" for="ch" forName="Child2" refType="h" fact="0.6876"/>
              <dgm:constr type="w" for="ch" forName="Child2" refType="w" fact="0.2177"/>
              <dgm:constr type="h" for="ch" forName="Child2" refType="h" fact="0.3124"/>
              <dgm:constr type="l" for="ch" forName="Accent1" refType="w" fact="-0.0045"/>
              <dgm:constr type="t" for="ch" forName="Accent1" refType="h" fact="-0.0109"/>
              <dgm:constr type="w" for="ch" forName="Accent1" refType="w" fact="0.3298"/>
              <dgm:constr type="h" for="ch" forName="Accent1" refType="h" fact="0.806"/>
              <dgm:constr type="l" for="ch" forName="ParentBackground1" refType="w" fact="0.0516"/>
              <dgm:constr type="t" for="ch" forName="ParentBackground1" refType="h" fact="0.1262"/>
              <dgm:constr type="w" for="ch" forName="ParentBackground1" refType="w" fact="0.2177"/>
              <dgm:constr type="h" for="ch" forName="ParentBackground1" refType="h" fact="0.5319"/>
              <dgm:constr type="l" for="ch" forName="Child1" refType="w" fact="0.0516"/>
              <dgm:constr type="t" for="ch" forName="Child1" refType="h" fact="0.6876"/>
              <dgm:constr type="w" for="ch" forName="Child1" refType="w" fact="0.2177"/>
              <dgm:constr type="h" for="ch" forName="Child1" refType="h" fact="0.3124"/>
            </dgm:constrLst>
          </dgm:if>
          <dgm:if name="Name8" axis="ch" ptType="node" func="cnt" op="equ" val="5">
            <dgm:alg type="composite">
              <dgm:param type="ar" val="3.0325"/>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Parent5" refType="w" fact="0.8434"/>
              <dgm:constr type="t" for="ch" forName="Parent5" refType="h" fact="0.2022"/>
              <dgm:constr type="w" for="ch" forName="Parent5" refType="w" fact="0.1253"/>
              <dgm:constr type="h" for="ch" forName="Parent5" refType="h" fact="0.3799"/>
              <dgm:constr type="l" for="ch" forName="Parent4" refType="w" fact="0.6492"/>
              <dgm:constr type="t" for="ch" forName="Parent4" refType="h" fact="0.2022"/>
              <dgm:constr type="w" for="ch" forName="Parent4" refType="w" fact="0.1253"/>
              <dgm:constr type="h" for="ch" forName="Parent4" refType="h" fact="0.3799"/>
              <dgm:constr type="l" for="ch" forName="Parent3" refType="w" fact="0.455"/>
              <dgm:constr type="t" for="ch" forName="Parent3" refType="h" fact="0.2022"/>
              <dgm:constr type="w" for="ch" forName="Parent3" refType="w" fact="0.1253"/>
              <dgm:constr type="h" for="ch" forName="Parent3" refType="h" fact="0.3799"/>
              <dgm:constr type="l" for="ch" forName="Parent2" refType="w" fact="0.2609"/>
              <dgm:constr type="t" for="ch" forName="Parent2" refType="h" fact="0.2022"/>
              <dgm:constr type="w" for="ch" forName="Parent2" refType="w" fact="0.1253"/>
              <dgm:constr type="h" for="ch" forName="Parent2" refType="h" fact="0.3799"/>
              <dgm:constr type="l" for="ch" forName="Parent1" refType="w" fact="0.0667"/>
              <dgm:constr type="t" for="ch" forName="Parent1" refType="h" fact="0.2022"/>
              <dgm:constr type="w" for="ch" forName="Parent1" refType="w" fact="0.1253"/>
              <dgm:constr type="h" for="ch" forName="Parent1" refType="h" fact="0.3799"/>
              <dgm:constr type="l" for="ch" forName="Accent5" refType="w" fact="0.8121"/>
              <dgm:constr type="t" for="ch" forName="Accent5" refType="h" fact="0.1072"/>
              <dgm:constr type="w" for="ch" forName="Accent5" refType="w" fact="0.1879"/>
              <dgm:constr type="h" for="ch" forName="Accent5" refType="h" fact="0.5699"/>
              <dgm:constr type="l" for="ch" forName="ParentBackground5" refType="w" fact="0.8183"/>
              <dgm:constr type="t" for="ch" forName="ParentBackground5" refType="h" fact="0.1262"/>
              <dgm:constr type="w" for="ch" forName="ParentBackground5" refType="w" fact="0.1754"/>
              <dgm:constr type="h" for="ch" forName="ParentBackground5" refType="h" fact="0.5319"/>
              <dgm:constr type="l" for="ch" forName="Child5" refType="w" fact="0.8183"/>
              <dgm:constr type="t" for="ch" forName="Child5" refType="h" fact="0.6876"/>
              <dgm:constr type="w" for="ch" forName="Child5" refType="w" fact="0.1754"/>
              <dgm:constr type="h" for="ch" forName="Child5" refType="h" fact="0.3124"/>
              <dgm:constr type="l" for="ch" forName="Accent4" refType="w" fact="0.5789"/>
              <dgm:constr type="t" for="ch" forName="Accent4" refType="h" fact="-0.0109"/>
              <dgm:constr type="w" for="ch" forName="Accent4" refType="w" fact="0.2657"/>
              <dgm:constr type="h" for="ch" forName="Accent4" refType="h" fact="0.806"/>
              <dgm:constr type="l" for="ch" forName="ParentBackground4" refType="w" fact="0.6242"/>
              <dgm:constr type="t" for="ch" forName="ParentBackground4" refType="h" fact="0.1262"/>
              <dgm:constr type="w" for="ch" forName="ParentBackground4" refType="w" fact="0.1754"/>
              <dgm:constr type="h" for="ch" forName="ParentBackground4" refType="h" fact="0.5319"/>
              <dgm:constr type="l" for="ch" forName="Child4" refType="w" fact="0.6242"/>
              <dgm:constr type="t" for="ch" forName="Child4" refType="h" fact="0.6876"/>
              <dgm:constr type="w" for="ch" forName="Child4" refType="w" fact="0.1754"/>
              <dgm:constr type="h" for="ch" forName="Child4" refType="h" fact="0.3124"/>
              <dgm:constr type="l" for="ch" forName="Accent3" refType="w" fact="0.3848"/>
              <dgm:constr type="t" for="ch" forName="Accent3" refType="h" fact="-0.0109"/>
              <dgm:constr type="w" for="ch" forName="Accent3" refType="w" fact="0.2657"/>
              <dgm:constr type="h" for="ch" forName="Accent3" refType="h" fact="0.806"/>
              <dgm:constr type="l" for="ch" forName="ParentBackground3" refType="w" fact="0.43"/>
              <dgm:constr type="t" for="ch" forName="ParentBackground3" refType="h" fact="0.1262"/>
              <dgm:constr type="w" for="ch" forName="ParentBackground3" refType="w" fact="0.1754"/>
              <dgm:constr type="h" for="ch" forName="ParentBackground3" refType="h" fact="0.5319"/>
              <dgm:constr type="l" for="ch" forName="Child3" refType="w" fact="0.43"/>
              <dgm:constr type="t" for="ch" forName="Child3" refType="h" fact="0.6876"/>
              <dgm:constr type="w" for="ch" forName="Child3" refType="w" fact="0.1754"/>
              <dgm:constr type="h" for="ch" forName="Child3" refType="h" fact="0.3124"/>
              <dgm:constr type="l" for="ch" forName="Accent2" refType="w" fact="0.1906"/>
              <dgm:constr type="t" for="ch" forName="Accent2" refType="h" fact="-0.0109"/>
              <dgm:constr type="w" for="ch" forName="Accent2" refType="w" fact="0.2657"/>
              <dgm:constr type="h" for="ch" forName="Accent2" refType="h" fact="0.806"/>
              <dgm:constr type="l" for="ch" forName="ParentBackground2" refType="w" fact="0.2358"/>
              <dgm:constr type="t" for="ch" forName="ParentBackground2" refType="h" fact="0.1262"/>
              <dgm:constr type="w" for="ch" forName="ParentBackground2" refType="w" fact="0.1754"/>
              <dgm:constr type="h" for="ch" forName="ParentBackground2" refType="h" fact="0.5319"/>
              <dgm:constr type="l" for="ch" forName="Child2" refType="w" fact="0.2358"/>
              <dgm:constr type="t" for="ch" forName="Child2" refType="h" fact="0.6876"/>
              <dgm:constr type="w" for="ch" forName="Child2" refType="w" fact="0.1754"/>
              <dgm:constr type="h" for="ch" forName="Child2" refType="h" fact="0.3124"/>
              <dgm:constr type="l" for="ch" forName="Accent1" refType="w" fact="-0.0036"/>
              <dgm:constr type="t" for="ch" forName="Accent1" refType="h" fact="-0.0109"/>
              <dgm:constr type="w" for="ch" forName="Accent1" refType="w" fact="0.2657"/>
              <dgm:constr type="h" for="ch" forName="Accent1" refType="h" fact="0.806"/>
              <dgm:constr type="l" for="ch" forName="ParentBackground1" refType="w" fact="0.0416"/>
              <dgm:constr type="t" for="ch" forName="ParentBackground1" refType="h" fact="0.1262"/>
              <dgm:constr type="w" for="ch" forName="ParentBackground1" refType="w" fact="0.1754"/>
              <dgm:constr type="h" for="ch" forName="ParentBackground1" refType="h" fact="0.5319"/>
              <dgm:constr type="l" for="ch" forName="Child1" refType="w" fact="0.0416"/>
              <dgm:constr type="t" for="ch" forName="Child1" refType="h" fact="0.6876"/>
              <dgm:constr type="w" for="ch" forName="Child1" refType="w" fact="0.1754"/>
              <dgm:constr type="h" for="ch" forName="Child1" refType="h" fact="0.3124"/>
            </dgm:constrLst>
          </dgm:if>
          <dgm:if name="Name9" axis="ch" ptType="node" func="cnt" op="equ" val="6">
            <dgm:alg type="composite">
              <dgm:param type="ar" val="3.621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l" for="ch" forName="Parent6" refType="w" fact="0.8689"/>
              <dgm:constr type="t" for="ch" forName="Parent6" refType="h" fact="0.2022"/>
              <dgm:constr type="w" for="ch" forName="Parent6" refType="w" fact="0.1049"/>
              <dgm:constr type="h" for="ch" forName="Parent6" refType="h" fact="0.3799"/>
              <dgm:constr type="l" for="ch" forName="Parent5" refType="w" fact="0.7063"/>
              <dgm:constr type="t" for="ch" forName="Parent5" refType="h" fact="0.2022"/>
              <dgm:constr type="w" for="ch" forName="Parent5" refType="w" fact="0.1049"/>
              <dgm:constr type="h" for="ch" forName="Parent5" refType="h" fact="0.3799"/>
              <dgm:constr type="l" for="ch" forName="Parent4" refType="w" fact="0.5437"/>
              <dgm:constr type="t" for="ch" forName="Parent4" refType="h" fact="0.2022"/>
              <dgm:constr type="w" for="ch" forName="Parent4" refType="w" fact="0.1049"/>
              <dgm:constr type="h" for="ch" forName="Parent4" refType="h" fact="0.3799"/>
              <dgm:constr type="l" for="ch" forName="Parent3" refType="w" fact="0.381"/>
              <dgm:constr type="t" for="ch" forName="Parent3" refType="h" fact="0.2022"/>
              <dgm:constr type="w" for="ch" forName="Parent3" refType="w" fact="0.1049"/>
              <dgm:constr type="h" for="ch" forName="Parent3" refType="h" fact="0.3799"/>
              <dgm:constr type="l" for="ch" forName="Parent2" refType="w" fact="0.2184"/>
              <dgm:constr type="t" for="ch" forName="Parent2" refType="h" fact="0.2022"/>
              <dgm:constr type="w" for="ch" forName="Parent2" refType="w" fact="0.1049"/>
              <dgm:constr type="h" for="ch" forName="Parent2" refType="h" fact="0.3799"/>
              <dgm:constr type="l" for="ch" forName="Parent1" refType="w" fact="0.0558"/>
              <dgm:constr type="t" for="ch" forName="Parent1" refType="h" fact="0.2022"/>
              <dgm:constr type="w" for="ch" forName="Parent1" refType="w" fact="0.1049"/>
              <dgm:constr type="h" for="ch" forName="Parent1" refType="h" fact="0.3799"/>
              <dgm:constr type="l" for="ch" forName="Accent6" refType="w" fact="0.8426"/>
              <dgm:constr type="t" for="ch" forName="Accent6" refType="h" fact="0.1072"/>
              <dgm:constr type="w" for="ch" forName="Accent6" refType="w" fact="0.1574"/>
              <dgm:constr type="h" for="ch" forName="Accent6" refType="h" fact="0.5699"/>
              <dgm:constr type="l" for="ch" forName="ParentBackground6" refType="w" fact="0.8479"/>
              <dgm:constr type="t" for="ch" forName="ParentBackground6" refType="h" fact="0.1262"/>
              <dgm:constr type="w" for="ch" forName="ParentBackground6" refType="w" fact="0.1469"/>
              <dgm:constr type="h" for="ch" forName="ParentBackground6" refType="h" fact="0.5319"/>
              <dgm:constr type="l" for="ch" forName="Child6" refType="w" fact="0.8479"/>
              <dgm:constr type="t" for="ch" forName="Child6" refType="h" fact="0.6876"/>
              <dgm:constr type="w" for="ch" forName="Child6" refType="w" fact="0.1469"/>
              <dgm:constr type="h" for="ch" forName="Child6" refType="h" fact="0.3124"/>
              <dgm:constr type="l" for="ch" forName="Accent5" refType="w" fact="0.6474"/>
              <dgm:constr type="t" for="ch" forName="Accent5" refType="h" fact="-0.0109"/>
              <dgm:constr type="w" for="ch" forName="Accent5" refType="w" fact="0.2226"/>
              <dgm:constr type="h" for="ch" forName="Accent5" refType="h" fact="0.806"/>
              <dgm:constr type="l" for="ch" forName="ParentBackground5" refType="w" fact="0.6853"/>
              <dgm:constr type="t" for="ch" forName="ParentBackground5" refType="h" fact="0.1262"/>
              <dgm:constr type="w" for="ch" forName="ParentBackground5" refType="w" fact="0.1469"/>
              <dgm:constr type="h" for="ch" forName="ParentBackground5" refType="h" fact="0.5319"/>
              <dgm:constr type="l" for="ch" forName="Child5" refType="w" fact="0.6853"/>
              <dgm:constr type="t" for="ch" forName="Child5" refType="h" fact="0.6876"/>
              <dgm:constr type="w" for="ch" forName="Child5" refType="w" fact="0.1469"/>
              <dgm:constr type="h" for="ch" forName="Child5" refType="h" fact="0.3124"/>
              <dgm:constr type="l" for="ch" forName="Accent4" refType="w" fact="0.4848"/>
              <dgm:constr type="t" for="ch" forName="Accent4" refType="h" fact="-0.0109"/>
              <dgm:constr type="w" for="ch" forName="Accent4" refType="w" fact="0.2226"/>
              <dgm:constr type="h" for="ch" forName="Accent4" refType="h" fact="0.806"/>
              <dgm:constr type="l" for="ch" forName="ParentBackground4" refType="w" fact="0.5227"/>
              <dgm:constr type="t" for="ch" forName="ParentBackground4" refType="h" fact="0.1262"/>
              <dgm:constr type="w" for="ch" forName="ParentBackground4" refType="w" fact="0.1469"/>
              <dgm:constr type="h" for="ch" forName="ParentBackground4" refType="h" fact="0.5319"/>
              <dgm:constr type="l" for="ch" forName="Child4" refType="w" fact="0.5227"/>
              <dgm:constr type="t" for="ch" forName="Child4" refType="h" fact="0.6876"/>
              <dgm:constr type="w" for="ch" forName="Child4" refType="w" fact="0.1469"/>
              <dgm:constr type="h" for="ch" forName="Child4" refType="h" fact="0.3124"/>
              <dgm:constr type="l" for="ch" forName="Accent3" refType="w" fact="0.3222"/>
              <dgm:constr type="t" for="ch" forName="Accent3" refType="h" fact="-0.0109"/>
              <dgm:constr type="w" for="ch" forName="Accent3" refType="w" fact="0.2226"/>
              <dgm:constr type="h" for="ch" forName="Accent3" refType="h" fact="0.806"/>
              <dgm:constr type="l" for="ch" forName="ParentBackground3" refType="w" fact="0.3601"/>
              <dgm:constr type="t" for="ch" forName="ParentBackground3" refType="h" fact="0.1262"/>
              <dgm:constr type="w" for="ch" forName="ParentBackground3" refType="w" fact="0.1469"/>
              <dgm:constr type="h" for="ch" forName="ParentBackground3" refType="h" fact="0.5319"/>
              <dgm:constr type="l" for="ch" forName="Child3" refType="w" fact="0.3601"/>
              <dgm:constr type="t" for="ch" forName="Child3" refType="h" fact="0.6876"/>
              <dgm:constr type="w" for="ch" forName="Child3" refType="w" fact="0.1469"/>
              <dgm:constr type="h" for="ch" forName="Child3" refType="h" fact="0.3124"/>
              <dgm:constr type="l" for="ch" forName="Accent2" refType="w" fact="0.1596"/>
              <dgm:constr type="t" for="ch" forName="Accent2" refType="h" fact="-0.0109"/>
              <dgm:constr type="w" for="ch" forName="Accent2" refType="w" fact="0.2226"/>
              <dgm:constr type="h" for="ch" forName="Accent2" refType="h" fact="0.806"/>
              <dgm:constr type="l" for="ch" forName="ParentBackground2" refType="w" fact="0.1975"/>
              <dgm:constr type="t" for="ch" forName="ParentBackground2" refType="h" fact="0.1262"/>
              <dgm:constr type="w" for="ch" forName="ParentBackground2" refType="w" fact="0.1469"/>
              <dgm:constr type="h" for="ch" forName="ParentBackground2" refType="h" fact="0.5319"/>
              <dgm:constr type="l" for="ch" forName="Child2" refType="w" fact="0.1975"/>
              <dgm:constr type="t" for="ch" forName="Child2" refType="h" fact="0.6876"/>
              <dgm:constr type="w" for="ch" forName="Child2" refType="w" fact="0.1469"/>
              <dgm:constr type="h" for="ch" forName="Child2" refType="h" fact="0.3124"/>
              <dgm:constr type="l" for="ch" forName="Accent1" refType="w" fact="-0.003"/>
              <dgm:constr type="t" for="ch" forName="Accent1" refType="h" fact="-0.0109"/>
              <dgm:constr type="w" for="ch" forName="Accent1" refType="w" fact="0.2226"/>
              <dgm:constr type="h" for="ch" forName="Accent1" refType="h" fact="0.806"/>
              <dgm:constr type="l" for="ch" forName="ParentBackground1" refType="w" fact="0.0348"/>
              <dgm:constr type="t" for="ch" forName="ParentBackground1" refType="h" fact="0.1262"/>
              <dgm:constr type="w" for="ch" forName="ParentBackground1" refType="w" fact="0.1469"/>
              <dgm:constr type="h" for="ch" forName="ParentBackground1" refType="h" fact="0.5319"/>
              <dgm:constr type="l" for="ch" forName="Child1" refType="w" fact="0.0348"/>
              <dgm:constr type="t" for="ch" forName="Child1" refType="h" fact="0.6876"/>
              <dgm:constr type="w" for="ch" forName="Child1" refType="w" fact="0.1469"/>
              <dgm:constr type="h" for="ch" forName="Child1" refType="h" fact="0.3124"/>
            </dgm:constrLst>
          </dgm:if>
          <dgm:if name="Name10" axis="ch" ptType="node" func="cnt" op="equ" val="7">
            <dgm:alg type="composite">
              <dgm:param type="ar" val="4.210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l" for="ch" forName="Parent7" refType="w" fact="0.8872"/>
              <dgm:constr type="t" for="ch" forName="Parent7" refType="h" fact="0.2022"/>
              <dgm:constr type="w" for="ch" forName="Parent7" refType="w" fact="0.0902"/>
              <dgm:constr type="h" for="ch" forName="Parent7" refType="h" fact="0.3799"/>
              <dgm:constr type="l" for="ch" forName="Parent6" refType="w" fact="0.7473"/>
              <dgm:constr type="t" for="ch" forName="Parent6" refType="h" fact="0.2022"/>
              <dgm:constr type="w" for="ch" forName="Parent6" refType="w" fact="0.0902"/>
              <dgm:constr type="h" for="ch" forName="Parent6" refType="h" fact="0.3799"/>
              <dgm:constr type="l" for="ch" forName="Parent5" refType="w" fact="0.6075"/>
              <dgm:constr type="t" for="ch" forName="Parent5" refType="h" fact="0.2022"/>
              <dgm:constr type="w" for="ch" forName="Parent5" refType="w" fact="0.0902"/>
              <dgm:constr type="h" for="ch" forName="Parent5" refType="h" fact="0.3799"/>
              <dgm:constr type="l" for="ch" forName="Parent4" refType="w" fact="0.4676"/>
              <dgm:constr type="t" for="ch" forName="Parent4" refType="h" fact="0.2022"/>
              <dgm:constr type="w" for="ch" forName="Parent4" refType="w" fact="0.0902"/>
              <dgm:constr type="h" for="ch" forName="Parent4" refType="h" fact="0.3799"/>
              <dgm:constr type="l" for="ch" forName="Parent3" refType="w" fact="0.3277"/>
              <dgm:constr type="t" for="ch" forName="Parent3" refType="h" fact="0.2022"/>
              <dgm:constr type="w" for="ch" forName="Parent3" refType="w" fact="0.0902"/>
              <dgm:constr type="h" for="ch" forName="Parent3" refType="h" fact="0.3799"/>
              <dgm:constr type="l" for="ch" forName="Parent2" refType="w" fact="0.1879"/>
              <dgm:constr type="t" for="ch" forName="Parent2" refType="h" fact="0.2022"/>
              <dgm:constr type="w" for="ch" forName="Parent2" refType="w" fact="0.0902"/>
              <dgm:constr type="h" for="ch" forName="Parent2" refType="h" fact="0.3799"/>
              <dgm:constr type="l" for="ch" forName="Parent1" refType="w" fact="0.048"/>
              <dgm:constr type="t" for="ch" forName="Parent1" refType="h" fact="0.2022"/>
              <dgm:constr type="w" for="ch" forName="Parent1" refType="w" fact="0.0902"/>
              <dgm:constr type="h" for="ch" forName="Parent1" refType="h" fact="0.3799"/>
              <dgm:constr type="l" for="ch" forName="Accent7" refType="w" fact="0.8646"/>
              <dgm:constr type="t" for="ch" forName="Accent7" refType="h" fact="0.1072"/>
              <dgm:constr type="w" for="ch" forName="Accent7" refType="w" fact="0.1354"/>
              <dgm:constr type="h" for="ch" forName="Accent7" refType="h" fact="0.5699"/>
              <dgm:constr type="l" for="ch" forName="ParentBackground7" refType="w" fact="0.8692"/>
              <dgm:constr type="t" for="ch" forName="ParentBackground7" refType="h" fact="0.1262"/>
              <dgm:constr type="w" for="ch" forName="ParentBackground7" refType="w" fact="0.1263"/>
              <dgm:constr type="h" for="ch" forName="ParentBackground7" refType="h" fact="0.5319"/>
              <dgm:constr type="l" for="ch" forName="Child7" refType="w" fact="0.8692"/>
              <dgm:constr type="t" for="ch" forName="Child7" refType="h" fact="0.6876"/>
              <dgm:constr type="w" for="ch" forName="Child7" refType="w" fact="0.1263"/>
              <dgm:constr type="h" for="ch" forName="Child7" refType="h" fact="0.3124"/>
              <dgm:constr type="l" for="ch" forName="Accent6" refType="w" fact="0.6967"/>
              <dgm:constr type="t" for="ch" forName="Accent6" refType="h" fact="-0.0109"/>
              <dgm:constr type="w" for="ch" forName="Accent6" refType="w" fact="0.1915"/>
              <dgm:constr type="h" for="ch" forName="Accent6" refType="h" fact="0.806"/>
              <dgm:constr type="l" for="ch" forName="ParentBackground6" refType="w" fact="0.7293"/>
              <dgm:constr type="t" for="ch" forName="ParentBackground6" refType="h" fact="0.1262"/>
              <dgm:constr type="w" for="ch" forName="ParentBackground6" refType="w" fact="0.1263"/>
              <dgm:constr type="h" for="ch" forName="ParentBackground6" refType="h" fact="0.5319"/>
              <dgm:constr type="l" for="ch" forName="Child6" refType="w" fact="0.7293"/>
              <dgm:constr type="t" for="ch" forName="Child6" refType="h" fact="0.6876"/>
              <dgm:constr type="w" for="ch" forName="Child6" refType="w" fact="0.1263"/>
              <dgm:constr type="h" for="ch" forName="Child6" refType="h" fact="0.3124"/>
              <dgm:constr type="l" for="ch" forName="Accent5" refType="w" fact="0.5569"/>
              <dgm:constr type="t" for="ch" forName="Accent5" refType="h" fact="-0.0109"/>
              <dgm:constr type="w" for="ch" forName="Accent5" refType="w" fact="0.1915"/>
              <dgm:constr type="h" for="ch" forName="Accent5" refType="h" fact="0.806"/>
              <dgm:constr type="l" for="ch" forName="ParentBackground5" refType="w" fact="0.5894"/>
              <dgm:constr type="t" for="ch" forName="ParentBackground5" refType="h" fact="0.1262"/>
              <dgm:constr type="w" for="ch" forName="ParentBackground5" refType="w" fact="0.1263"/>
              <dgm:constr type="h" for="ch" forName="ParentBackground5" refType="h" fact="0.5319"/>
              <dgm:constr type="l" for="ch" forName="Child5" refType="w" fact="0.5894"/>
              <dgm:constr type="t" for="ch" forName="Child5" refType="h" fact="0.6876"/>
              <dgm:constr type="w" for="ch" forName="Child5" refType="w" fact="0.1263"/>
              <dgm:constr type="h" for="ch" forName="Child5" refType="h" fact="0.3124"/>
              <dgm:constr type="l" for="ch" forName="Accent4" refType="w" fact="0.417"/>
              <dgm:constr type="t" for="ch" forName="Accent4" refType="h" fact="-0.0109"/>
              <dgm:constr type="w" for="ch" forName="Accent4" refType="w" fact="0.1915"/>
              <dgm:constr type="h" for="ch" forName="Accent4" refType="h" fact="0.806"/>
              <dgm:constr type="l" for="ch" forName="ParentBackground4" refType="w" fact="0.4496"/>
              <dgm:constr type="t" for="ch" forName="ParentBackground4" refType="h" fact="0.1262"/>
              <dgm:constr type="w" for="ch" forName="ParentBackground4" refType="w" fact="0.1263"/>
              <dgm:constr type="h" for="ch" forName="ParentBackground4" refType="h" fact="0.5319"/>
              <dgm:constr type="l" for="ch" forName="Child4" refType="w" fact="0.4496"/>
              <dgm:constr type="t" for="ch" forName="Child4" refType="h" fact="0.6876"/>
              <dgm:constr type="w" for="ch" forName="Child4" refType="w" fact="0.1263"/>
              <dgm:constr type="h" for="ch" forName="Child4" refType="h" fact="0.3124"/>
              <dgm:constr type="l" for="ch" forName="Accent3" refType="w" fact="0.2771"/>
              <dgm:constr type="t" for="ch" forName="Accent3" refType="h" fact="-0.0109"/>
              <dgm:constr type="w" for="ch" forName="Accent3" refType="w" fact="0.1915"/>
              <dgm:constr type="h" for="ch" forName="Accent3" refType="h" fact="0.806"/>
              <dgm:constr type="l" for="ch" forName="ParentBackground3" refType="w" fact="0.3097"/>
              <dgm:constr type="t" for="ch" forName="ParentBackground3" refType="h" fact="0.1262"/>
              <dgm:constr type="w" for="ch" forName="ParentBackground3" refType="w" fact="0.1263"/>
              <dgm:constr type="h" for="ch" forName="ParentBackground3" refType="h" fact="0.5319"/>
              <dgm:constr type="l" for="ch" forName="Child3" refType="w" fact="0.3097"/>
              <dgm:constr type="t" for="ch" forName="Child3" refType="h" fact="0.6876"/>
              <dgm:constr type="w" for="ch" forName="Child3" refType="w" fact="0.1263"/>
              <dgm:constr type="h" for="ch" forName="Child3" refType="h" fact="0.3124"/>
              <dgm:constr type="l" for="ch" forName="Accent2" refType="w" fact="0.1373"/>
              <dgm:constr type="t" for="ch" forName="Accent2" refType="h" fact="-0.0109"/>
              <dgm:constr type="w" for="ch" forName="Accent2" refType="w" fact="0.1915"/>
              <dgm:constr type="h" for="ch" forName="Accent2" refType="h" fact="0.806"/>
              <dgm:constr type="l" for="ch" forName="ParentBackground2" refType="w" fact="0.1698"/>
              <dgm:constr type="t" for="ch" forName="ParentBackground2" refType="h" fact="0.1262"/>
              <dgm:constr type="w" for="ch" forName="ParentBackground2" refType="w" fact="0.1263"/>
              <dgm:constr type="h" for="ch" forName="ParentBackground2" refType="h" fact="0.5319"/>
              <dgm:constr type="l" for="ch" forName="Child2" refType="w" fact="0.1698"/>
              <dgm:constr type="t" for="ch" forName="Child2" refType="h" fact="0.6876"/>
              <dgm:constr type="w" for="ch" forName="Child2" refType="w" fact="0.1263"/>
              <dgm:constr type="h" for="ch" forName="Child2" refType="h" fact="0.3124"/>
              <dgm:constr type="l" for="ch" forName="Accent1" refType="w" fact="-0.0026"/>
              <dgm:constr type="t" for="ch" forName="Accent1" refType="h" fact="-0.0109"/>
              <dgm:constr type="w" for="ch" forName="Accent1" refType="w" fact="0.1915"/>
              <dgm:constr type="h" for="ch" forName="Accent1" refType="h" fact="0.806"/>
              <dgm:constr type="l" for="ch" forName="ParentBackground1" refType="w" fact="0.03"/>
              <dgm:constr type="t" for="ch" forName="ParentBackground1" refType="h" fact="0.1262"/>
              <dgm:constr type="w" for="ch" forName="ParentBackground1" refType="w" fact="0.1263"/>
              <dgm:constr type="h" for="ch" forName="ParentBackground1" refType="h" fact="0.5319"/>
              <dgm:constr type="l" for="ch" forName="Child1" refType="w" fact="0.03"/>
              <dgm:constr type="t" for="ch" forName="Child1" refType="h" fact="0.6876"/>
              <dgm:constr type="w" for="ch" forName="Child1" refType="w" fact="0.1263"/>
              <dgm:constr type="h" for="ch" forName="Child1" refType="h" fact="0.3124"/>
            </dgm:constrLst>
          </dgm:if>
          <dgm:if name="Name11" axis="ch" ptType="node" func="cnt" op="equ" val="8">
            <dgm:alg type="composite">
              <dgm:param type="ar" val="4.799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l" for="ch" forName="Parent8" refType="w" fact="0.901"/>
              <dgm:constr type="t" for="ch" forName="Parent8" refType="h" fact="0.2022"/>
              <dgm:constr type="w" for="ch" forName="Parent8" refType="w" fact="0.0792"/>
              <dgm:constr type="h" for="ch" forName="Parent8" refType="h" fact="0.3799"/>
              <dgm:constr type="l" for="ch" forName="Parent7" refType="w" fact="0.7783"/>
              <dgm:constr type="t" for="ch" forName="Parent7" refType="h" fact="0.2022"/>
              <dgm:constr type="w" for="ch" forName="Parent7" refType="w" fact="0.0792"/>
              <dgm:constr type="h" for="ch" forName="Parent7" refType="h" fact="0.3799"/>
              <dgm:constr type="l" for="ch" forName="Parent6" refType="w" fact="0.6556"/>
              <dgm:constr type="t" for="ch" forName="Parent6" refType="h" fact="0.2022"/>
              <dgm:constr type="w" for="ch" forName="Parent6" refType="w" fact="0.0792"/>
              <dgm:constr type="h" for="ch" forName="Parent6" refType="h" fact="0.3799"/>
              <dgm:constr type="l" for="ch" forName="Parent5" refType="w" fact="0.5329"/>
              <dgm:constr type="t" for="ch" forName="Parent5" refType="h" fact="0.2022"/>
              <dgm:constr type="w" for="ch" forName="Parent5" refType="w" fact="0.0792"/>
              <dgm:constr type="h" for="ch" forName="Parent5" refType="h" fact="0.3799"/>
              <dgm:constr type="l" for="ch" forName="Parent4" refType="w" fact="0.4102"/>
              <dgm:constr type="t" for="ch" forName="Parent4" refType="h" fact="0.2022"/>
              <dgm:constr type="w" for="ch" forName="Parent4" refType="w" fact="0.0792"/>
              <dgm:constr type="h" for="ch" forName="Parent4" refType="h" fact="0.3799"/>
              <dgm:constr type="l" for="ch" forName="Parent3" refType="w" fact="0.2875"/>
              <dgm:constr type="t" for="ch" forName="Parent3" refType="h" fact="0.2022"/>
              <dgm:constr type="w" for="ch" forName="Parent3" refType="w" fact="0.0792"/>
              <dgm:constr type="h" for="ch" forName="Parent3" refType="h" fact="0.3799"/>
              <dgm:constr type="l" for="ch" forName="Parent2" refType="w" fact="0.1648"/>
              <dgm:constr type="t" for="ch" forName="Parent2" refType="h" fact="0.2022"/>
              <dgm:constr type="w" for="ch" forName="Parent2" refType="w" fact="0.0792"/>
              <dgm:constr type="h" for="ch" forName="Parent2" refType="h" fact="0.3799"/>
              <dgm:constr type="l" for="ch" forName="Parent1" refType="w" fact="0.0421"/>
              <dgm:constr type="t" for="ch" forName="Parent1" refType="h" fact="0.2022"/>
              <dgm:constr type="w" for="ch" forName="Parent1" refType="w" fact="0.0792"/>
              <dgm:constr type="h" for="ch" forName="Parent1" refType="h" fact="0.3799"/>
              <dgm:constr type="l" for="ch" forName="Accent8" refType="w" fact="0.8813"/>
              <dgm:constr type="t" for="ch" forName="Accent8" refType="h" fact="0.1072"/>
              <dgm:constr type="w" for="ch" forName="Accent8" refType="w" fact="0.1187"/>
              <dgm:constr type="h" for="ch" forName="Accent8" refType="h" fact="0.5699"/>
              <dgm:constr type="l" for="ch" forName="ParentBackground8" refType="w" fact="0.8852"/>
              <dgm:constr type="t" for="ch" forName="ParentBackground8" refType="h" fact="0.1262"/>
              <dgm:constr type="w" for="ch" forName="ParentBackground8" refType="w" fact="0.1108"/>
              <dgm:constr type="h" for="ch" forName="ParentBackground8" refType="h" fact="0.5319"/>
              <dgm:constr type="l" for="ch" forName="Child8" refType="w" fact="0.8852"/>
              <dgm:constr type="t" for="ch" forName="Child8" refType="h" fact="0.6876"/>
              <dgm:constr type="w" for="ch" forName="Child8" refType="w" fact="0.1108"/>
              <dgm:constr type="h" for="ch" forName="Child8" refType="h" fact="0.3124"/>
              <dgm:constr type="l" for="ch" forName="Accent7" refType="w" fact="0.7339"/>
              <dgm:constr type="t" for="ch" forName="Accent7" refType="h" fact="-0.0109"/>
              <dgm:constr type="w" for="ch" forName="Accent7" refType="w" fact="0.1679"/>
              <dgm:constr type="h" for="ch" forName="Accent7" refType="h" fact="0.806"/>
              <dgm:constr type="l" for="ch" forName="ParentBackground7" refType="w" fact="0.7625"/>
              <dgm:constr type="t" for="ch" forName="ParentBackground7" refType="h" fact="0.1262"/>
              <dgm:constr type="w" for="ch" forName="ParentBackground7" refType="w" fact="0.1108"/>
              <dgm:constr type="h" for="ch" forName="ParentBackground7" refType="h" fact="0.5319"/>
              <dgm:constr type="l" for="ch" forName="Child7" refType="w" fact="0.7625"/>
              <dgm:constr type="t" for="ch" forName="Child7" refType="h" fact="0.6876"/>
              <dgm:constr type="w" for="ch" forName="Child7" refType="w" fact="0.1108"/>
              <dgm:constr type="h" for="ch" forName="Child7" refType="h" fact="0.3124"/>
              <dgm:constr type="l" for="ch" forName="Accent6" refType="w" fact="0.6112"/>
              <dgm:constr type="t" for="ch" forName="Accent6" refType="h" fact="-0.0109"/>
              <dgm:constr type="w" for="ch" forName="Accent6" refType="w" fact="0.1679"/>
              <dgm:constr type="h" for="ch" forName="Accent6" refType="h" fact="0.806"/>
              <dgm:constr type="l" for="ch" forName="ParentBackground6" refType="w" fact="0.6398"/>
              <dgm:constr type="t" for="ch" forName="ParentBackground6" refType="h" fact="0.1262"/>
              <dgm:constr type="w" for="ch" forName="ParentBackground6" refType="w" fact="0.1108"/>
              <dgm:constr type="h" for="ch" forName="ParentBackground6" refType="h" fact="0.5319"/>
              <dgm:constr type="l" for="ch" forName="Child6" refType="w" fact="0.6398"/>
              <dgm:constr type="t" for="ch" forName="Child6" refType="h" fact="0.6876"/>
              <dgm:constr type="w" for="ch" forName="Child6" refType="w" fact="0.1108"/>
              <dgm:constr type="h" for="ch" forName="Child6" refType="h" fact="0.3124"/>
              <dgm:constr type="l" for="ch" forName="Accent5" refType="w" fact="0.4885"/>
              <dgm:constr type="t" for="ch" forName="Accent5" refType="h" fact="-0.0109"/>
              <dgm:constr type="w" for="ch" forName="Accent5" refType="w" fact="0.1679"/>
              <dgm:constr type="h" for="ch" forName="Accent5" refType="h" fact="0.806"/>
              <dgm:constr type="l" for="ch" forName="ParentBackground5" refType="w" fact="0.5171"/>
              <dgm:constr type="t" for="ch" forName="ParentBackground5" refType="h" fact="0.1262"/>
              <dgm:constr type="w" for="ch" forName="ParentBackground5" refType="w" fact="0.1108"/>
              <dgm:constr type="h" for="ch" forName="ParentBackground5" refType="h" fact="0.5319"/>
              <dgm:constr type="l" for="ch" forName="Child5" refType="w" fact="0.5171"/>
              <dgm:constr type="t" for="ch" forName="Child5" refType="h" fact="0.6876"/>
              <dgm:constr type="w" for="ch" forName="Child5" refType="w" fact="0.1108"/>
              <dgm:constr type="h" for="ch" forName="Child5" refType="h" fact="0.3124"/>
              <dgm:constr type="l" for="ch" forName="Accent4" refType="w" fact="0.3658"/>
              <dgm:constr type="t" for="ch" forName="Accent4" refType="h" fact="-0.0109"/>
              <dgm:constr type="w" for="ch" forName="Accent4" refType="w" fact="0.1679"/>
              <dgm:constr type="h" for="ch" forName="Accent4" refType="h" fact="0.806"/>
              <dgm:constr type="l" for="ch" forName="ParentBackground4" refType="w" fact="0.3944"/>
              <dgm:constr type="t" for="ch" forName="ParentBackground4" refType="h" fact="0.1262"/>
              <dgm:constr type="w" for="ch" forName="ParentBackground4" refType="w" fact="0.1108"/>
              <dgm:constr type="h" for="ch" forName="ParentBackground4" refType="h" fact="0.5319"/>
              <dgm:constr type="l" for="ch" forName="Child4" refType="w" fact="0.3944"/>
              <dgm:constr type="t" for="ch" forName="Child4" refType="h" fact="0.6876"/>
              <dgm:constr type="w" for="ch" forName="Child4" refType="w" fact="0.1108"/>
              <dgm:constr type="h" for="ch" forName="Child4" refType="h" fact="0.3124"/>
              <dgm:constr type="l" for="ch" forName="Accent3" refType="w" fact="0.2431"/>
              <dgm:constr type="t" for="ch" forName="Accent3" refType="h" fact="-0.0109"/>
              <dgm:constr type="w" for="ch" forName="Accent3" refType="w" fact="0.1679"/>
              <dgm:constr type="h" for="ch" forName="Accent3" refType="h" fact="0.806"/>
              <dgm:constr type="l" for="ch" forName="ParentBackground3" refType="w" fact="0.2717"/>
              <dgm:constr type="t" for="ch" forName="ParentBackground3" refType="h" fact="0.1262"/>
              <dgm:constr type="w" for="ch" forName="ParentBackground3" refType="w" fact="0.1108"/>
              <dgm:constr type="h" for="ch" forName="ParentBackground3" refType="h" fact="0.5319"/>
              <dgm:constr type="l" for="ch" forName="Child3" refType="w" fact="0.2717"/>
              <dgm:constr type="t" for="ch" forName="Child3" refType="h" fact="0.6876"/>
              <dgm:constr type="w" for="ch" forName="Child3" refType="w" fact="0.1108"/>
              <dgm:constr type="h" for="ch" forName="Child3" refType="h" fact="0.3124"/>
              <dgm:constr type="l" for="ch" forName="Accent2" refType="w" fact="0.1204"/>
              <dgm:constr type="t" for="ch" forName="Accent2" refType="h" fact="-0.0109"/>
              <dgm:constr type="w" for="ch" forName="Accent2" refType="w" fact="0.1679"/>
              <dgm:constr type="h" for="ch" forName="Accent2" refType="h" fact="0.806"/>
              <dgm:constr type="l" for="ch" forName="ParentBackground2" refType="w" fact="0.149"/>
              <dgm:constr type="t" for="ch" forName="ParentBackground2" refType="h" fact="0.1262"/>
              <dgm:constr type="w" for="ch" forName="ParentBackground2" refType="w" fact="0.1108"/>
              <dgm:constr type="h" for="ch" forName="ParentBackground2" refType="h" fact="0.5319"/>
              <dgm:constr type="l" for="ch" forName="Child2" refType="w" fact="0.149"/>
              <dgm:constr type="t" for="ch" forName="Child2" refType="h" fact="0.6876"/>
              <dgm:constr type="w" for="ch" forName="Child2" refType="w" fact="0.1108"/>
              <dgm:constr type="h" for="ch" forName="Child2" refType="h" fact="0.3124"/>
              <dgm:constr type="l" for="ch" forName="Accent1" refType="w" fact="-0.0023"/>
              <dgm:constr type="t" for="ch" forName="Accent1" refType="h" fact="-0.0109"/>
              <dgm:constr type="w" for="ch" forName="Accent1" refType="w" fact="0.1679"/>
              <dgm:constr type="h" for="ch" forName="Accent1" refType="h" fact="0.806"/>
              <dgm:constr type="l" for="ch" forName="ParentBackground1" refType="w" fact="0.0263"/>
              <dgm:constr type="t" for="ch" forName="ParentBackground1" refType="h" fact="0.1262"/>
              <dgm:constr type="w" for="ch" forName="ParentBackground1" refType="w" fact="0.1108"/>
              <dgm:constr type="h" for="ch" forName="ParentBackground1" refType="h" fact="0.5319"/>
              <dgm:constr type="l" for="ch" forName="Child1" refType="w" fact="0.0263"/>
              <dgm:constr type="t" for="ch" forName="Child1" refType="h" fact="0.6876"/>
              <dgm:constr type="w" for="ch" forName="Child1" refType="w" fact="0.1108"/>
              <dgm:constr type="h" for="ch" forName="Child1" refType="h" fact="0.3124"/>
            </dgm:constrLst>
          </dgm:if>
          <dgm:if name="Name12" axis="ch" ptType="node" func="cnt" op="equ" val="9">
            <dgm:alg type="composite">
              <dgm:param type="ar" val="5.38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l" for="ch" forName="Parent9" refType="w" fact="0.9119"/>
              <dgm:constr type="t" for="ch" forName="Parent9" refType="h" fact="0.2022"/>
              <dgm:constr type="w" for="ch" forName="Parent9" refType="w" fact="0.0705"/>
              <dgm:constr type="h" for="ch" forName="Parent9" refType="h" fact="0.3799"/>
              <dgm:constr type="l" for="ch" forName="Parent8" refType="w" fact="0.8026"/>
              <dgm:constr type="t" for="ch" forName="Parent8" refType="h" fact="0.2022"/>
              <dgm:constr type="w" for="ch" forName="Parent8" refType="w" fact="0.0705"/>
              <dgm:constr type="h" for="ch" forName="Parent8" refType="h" fact="0.3799"/>
              <dgm:constr type="l" for="ch" forName="Parent7" refType="w" fact="0.6933"/>
              <dgm:constr type="t" for="ch" forName="Parent7" refType="h" fact="0.2022"/>
              <dgm:constr type="w" for="ch" forName="Parent7" refType="w" fact="0.0705"/>
              <dgm:constr type="h" for="ch" forName="Parent7" refType="h" fact="0.3799"/>
              <dgm:constr type="l" for="ch" forName="Parent6" refType="w" fact="0.584"/>
              <dgm:constr type="t" for="ch" forName="Parent6" refType="h" fact="0.2022"/>
              <dgm:constr type="w" for="ch" forName="Parent6" refType="w" fact="0.0705"/>
              <dgm:constr type="h" for="ch" forName="Parent6" refType="h" fact="0.3799"/>
              <dgm:constr type="l" for="ch" forName="Parent5" refType="w" fact="0.4747"/>
              <dgm:constr type="t" for="ch" forName="Parent5" refType="h" fact="0.2022"/>
              <dgm:constr type="w" for="ch" forName="Parent5" refType="w" fact="0.0705"/>
              <dgm:constr type="h" for="ch" forName="Parent5" refType="h" fact="0.3799"/>
              <dgm:constr type="l" for="ch" forName="Parent4" refType="w" fact="0.3654"/>
              <dgm:constr type="t" for="ch" forName="Parent4" refType="h" fact="0.2022"/>
              <dgm:constr type="w" for="ch" forName="Parent4" refType="w" fact="0.0705"/>
              <dgm:constr type="h" for="ch" forName="Parent4" refType="h" fact="0.3799"/>
              <dgm:constr type="l" for="ch" forName="Parent3" refType="w" fact="0.2561"/>
              <dgm:constr type="t" for="ch" forName="Parent3" refType="h" fact="0.2022"/>
              <dgm:constr type="w" for="ch" forName="Parent3" refType="w" fact="0.0705"/>
              <dgm:constr type="h" for="ch" forName="Parent3" refType="h" fact="0.3799"/>
              <dgm:constr type="l" for="ch" forName="Parent2" refType="w" fact="0.1468"/>
              <dgm:constr type="t" for="ch" forName="Parent2" refType="h" fact="0.2022"/>
              <dgm:constr type="w" for="ch" forName="Parent2" refType="w" fact="0.0705"/>
              <dgm:constr type="h" for="ch" forName="Parent2" refType="h" fact="0.3799"/>
              <dgm:constr type="l" for="ch" forName="Parent1" refType="w" fact="0.0375"/>
              <dgm:constr type="t" for="ch" forName="Parent1" refType="h" fact="0.2022"/>
              <dgm:constr type="w" for="ch" forName="Parent1" refType="w" fact="0.0705"/>
              <dgm:constr type="h" for="ch" forName="Parent1" refType="h" fact="0.3799"/>
              <dgm:constr type="l" for="ch" forName="Accent9" refType="w" fact="0.8942"/>
              <dgm:constr type="t" for="ch" forName="Accent9" refType="h" fact="0.1072"/>
              <dgm:constr type="w" for="ch" forName="Accent9" refType="w" fact="0.1058"/>
              <dgm:constr type="h" for="ch" forName="Accent9" refType="h" fact="0.5699"/>
              <dgm:constr type="l" for="ch" forName="ParentBackground9" refType="w" fact="0.8978"/>
              <dgm:constr type="t" for="ch" forName="ParentBackground9" refType="h" fact="0.1262"/>
              <dgm:constr type="w" for="ch" forName="ParentBackground9" refType="w" fact="0.0987"/>
              <dgm:constr type="h" for="ch" forName="ParentBackground9" refType="h" fact="0.5319"/>
              <dgm:constr type="l" for="ch" forName="Child9" refType="w" fact="0.8978"/>
              <dgm:constr type="t" for="ch" forName="Child9" refType="h" fact="0.6876"/>
              <dgm:constr type="w" for="ch" forName="Child9" refType="w" fact="0.0987"/>
              <dgm:constr type="h" for="ch" forName="Child9" refType="h" fact="0.3124"/>
              <dgm:constr type="l" for="ch" forName="Accent8" refType="w" fact="0.763"/>
              <dgm:constr type="t" for="ch" forName="Accent8" refType="h" fact="-0.0109"/>
              <dgm:constr type="w" for="ch" forName="Accent8" refType="w" fact="0.1496"/>
              <dgm:constr type="h" for="ch" forName="Accent8" refType="h" fact="0.806"/>
              <dgm:constr type="l" for="ch" forName="ParentBackground8" refType="w" fact="0.7885"/>
              <dgm:constr type="t" for="ch" forName="ParentBackground8" refType="h" fact="0.1262"/>
              <dgm:constr type="w" for="ch" forName="ParentBackground8" refType="w" fact="0.0987"/>
              <dgm:constr type="h" for="ch" forName="ParentBackground8" refType="h" fact="0.5319"/>
              <dgm:constr type="l" for="ch" forName="Child8" refType="w" fact="0.7885"/>
              <dgm:constr type="t" for="ch" forName="Child8" refType="h" fact="0.6876"/>
              <dgm:constr type="w" for="ch" forName="Child8" refType="w" fact="0.0987"/>
              <dgm:constr type="h" for="ch" forName="Child8" refType="h" fact="0.3124"/>
              <dgm:constr type="l" for="ch" forName="Accent7" refType="w" fact="0.6538"/>
              <dgm:constr type="t" for="ch" forName="Accent7" refType="h" fact="-0.0109"/>
              <dgm:constr type="w" for="ch" forName="Accent7" refType="w" fact="0.1496"/>
              <dgm:constr type="h" for="ch" forName="Accent7" refType="h" fact="0.806"/>
              <dgm:constr type="l" for="ch" forName="ParentBackground7" refType="w" fact="0.6792"/>
              <dgm:constr type="t" for="ch" forName="ParentBackground7" refType="h" fact="0.1262"/>
              <dgm:constr type="w" for="ch" forName="ParentBackground7" refType="w" fact="0.0987"/>
              <dgm:constr type="h" for="ch" forName="ParentBackground7" refType="h" fact="0.5319"/>
              <dgm:constr type="l" for="ch" forName="Child7" refType="w" fact="0.6792"/>
              <dgm:constr type="t" for="ch" forName="Child7" refType="h" fact="0.6876"/>
              <dgm:constr type="w" for="ch" forName="Child7" refType="w" fact="0.0987"/>
              <dgm:constr type="h" for="ch" forName="Child7" refType="h" fact="0.3124"/>
              <dgm:constr type="l" for="ch" forName="Accent6" refType="w" fact="0.5445"/>
              <dgm:constr type="t" for="ch" forName="Accent6" refType="h" fact="-0.0109"/>
              <dgm:constr type="w" for="ch" forName="Accent6" refType="w" fact="0.1496"/>
              <dgm:constr type="h" for="ch" forName="Accent6" refType="h" fact="0.806"/>
              <dgm:constr type="l" for="ch" forName="ParentBackground6" refType="w" fact="0.5699"/>
              <dgm:constr type="t" for="ch" forName="ParentBackground6" refType="h" fact="0.1262"/>
              <dgm:constr type="w" for="ch" forName="ParentBackground6" refType="w" fact="0.0987"/>
              <dgm:constr type="h" for="ch" forName="ParentBackground6" refType="h" fact="0.5319"/>
              <dgm:constr type="l" for="ch" forName="Child6" refType="w" fact="0.5699"/>
              <dgm:constr type="t" for="ch" forName="Child6" refType="h" fact="0.6876"/>
              <dgm:constr type="w" for="ch" forName="Child6" refType="w" fact="0.0987"/>
              <dgm:constr type="h" for="ch" forName="Child6" refType="h" fact="0.3124"/>
              <dgm:constr type="l" for="ch" forName="Accent5" refType="w" fact="0.4352"/>
              <dgm:constr type="t" for="ch" forName="Accent5" refType="h" fact="-0.0109"/>
              <dgm:constr type="w" for="ch" forName="Accent5" refType="w" fact="0.1496"/>
              <dgm:constr type="h" for="ch" forName="Accent5" refType="h" fact="0.806"/>
              <dgm:constr type="l" for="ch" forName="ParentBackground5" refType="w" fact="0.4606"/>
              <dgm:constr type="t" for="ch" forName="ParentBackground5" refType="h" fact="0.1262"/>
              <dgm:constr type="w" for="ch" forName="ParentBackground5" refType="w" fact="0.0987"/>
              <dgm:constr type="h" for="ch" forName="ParentBackground5" refType="h" fact="0.5319"/>
              <dgm:constr type="l" for="ch" forName="Child5" refType="w" fact="0.4606"/>
              <dgm:constr type="t" for="ch" forName="Child5" refType="h" fact="0.6876"/>
              <dgm:constr type="w" for="ch" forName="Child5" refType="w" fact="0.0987"/>
              <dgm:constr type="h" for="ch" forName="Child5" refType="h" fact="0.3124"/>
              <dgm:constr type="l" for="ch" forName="Accent4" refType="w" fact="0.3259"/>
              <dgm:constr type="t" for="ch" forName="Accent4" refType="h" fact="-0.0109"/>
              <dgm:constr type="w" for="ch" forName="Accent4" refType="w" fact="0.1496"/>
              <dgm:constr type="h" for="ch" forName="Accent4" refType="h" fact="0.806"/>
              <dgm:constr type="l" for="ch" forName="ParentBackground4" refType="w" fact="0.3513"/>
              <dgm:constr type="t" for="ch" forName="ParentBackground4" refType="h" fact="0.1262"/>
              <dgm:constr type="w" for="ch" forName="ParentBackground4" refType="w" fact="0.0987"/>
              <dgm:constr type="h" for="ch" forName="ParentBackground4" refType="h" fact="0.5319"/>
              <dgm:constr type="l" for="ch" forName="Child4" refType="w" fact="0.3513"/>
              <dgm:constr type="t" for="ch" forName="Child4" refType="h" fact="0.6876"/>
              <dgm:constr type="w" for="ch" forName="Child4" refType="w" fact="0.0987"/>
              <dgm:constr type="h" for="ch" forName="Child4" refType="h" fact="0.3124"/>
              <dgm:constr type="l" for="ch" forName="Accent3" refType="w" fact="0.2166"/>
              <dgm:constr type="t" for="ch" forName="Accent3" refType="h" fact="-0.0109"/>
              <dgm:constr type="w" for="ch" forName="Accent3" refType="w" fact="0.1496"/>
              <dgm:constr type="h" for="ch" forName="Accent3" refType="h" fact="0.806"/>
              <dgm:constr type="l" for="ch" forName="ParentBackground3" refType="w" fact="0.242"/>
              <dgm:constr type="t" for="ch" forName="ParentBackground3" refType="h" fact="0.1262"/>
              <dgm:constr type="w" for="ch" forName="ParentBackground3" refType="w" fact="0.0987"/>
              <dgm:constr type="h" for="ch" forName="ParentBackground3" refType="h" fact="0.5319"/>
              <dgm:constr type="l" for="ch" forName="Child3" refType="w" fact="0.242"/>
              <dgm:constr type="t" for="ch" forName="Child3" refType="h" fact="0.6876"/>
              <dgm:constr type="w" for="ch" forName="Child3" refType="w" fact="0.0987"/>
              <dgm:constr type="h" for="ch" forName="Child3" refType="h" fact="0.3124"/>
              <dgm:constr type="l" for="ch" forName="Accent2" refType="w" fact="0.1073"/>
              <dgm:constr type="t" for="ch" forName="Accent2" refType="h" fact="-0.0109"/>
              <dgm:constr type="w" for="ch" forName="Accent2" refType="w" fact="0.1496"/>
              <dgm:constr type="h" for="ch" forName="Accent2" refType="h" fact="0.806"/>
              <dgm:constr type="l" for="ch" forName="ParentBackground2" refType="w" fact="0.1327"/>
              <dgm:constr type="t" for="ch" forName="ParentBackground2" refType="h" fact="0.1262"/>
              <dgm:constr type="w" for="ch" forName="ParentBackground2" refType="w" fact="0.0987"/>
              <dgm:constr type="h" for="ch" forName="ParentBackground2" refType="h" fact="0.5319"/>
              <dgm:constr type="l" for="ch" forName="Child2" refType="w" fact="0.1327"/>
              <dgm:constr type="t" for="ch" forName="Child2" refType="h" fact="0.6876"/>
              <dgm:constr type="w" for="ch" forName="Child2" refType="w" fact="0.0987"/>
              <dgm:constr type="h" for="ch" forName="Child2" refType="h" fact="0.3124"/>
              <dgm:constr type="l" for="ch" forName="Accent1" refType="w" fact="-0.002"/>
              <dgm:constr type="t" for="ch" forName="Accent1" refType="h" fact="-0.0109"/>
              <dgm:constr type="w" for="ch" forName="Accent1" refType="w" fact="0.1496"/>
              <dgm:constr type="h" for="ch" forName="Accent1" refType="h" fact="0.806"/>
              <dgm:constr type="l" for="ch" forName="ParentBackground1" refType="w" fact="0.0234"/>
              <dgm:constr type="t" for="ch" forName="ParentBackground1" refType="h" fact="0.1262"/>
              <dgm:constr type="w" for="ch" forName="ParentBackground1" refType="w" fact="0.0987"/>
              <dgm:constr type="h" for="ch" forName="ParentBackground1" refType="h" fact="0.5319"/>
              <dgm:constr type="l" for="ch" forName="Child1" refType="w" fact="0.0234"/>
              <dgm:constr type="t" for="ch" forName="Child1" refType="h" fact="0.6876"/>
              <dgm:constr type="w" for="ch" forName="Child1" refType="w" fact="0.0987"/>
              <dgm:constr type="h" for="ch" forName="Child1" refType="h" fact="0.3124"/>
            </dgm:constrLst>
          </dgm:if>
          <dgm:if name="Name13" axis="ch" ptType="node" func="cnt" op="equ" val="10">
            <dgm:alg type="composite">
              <dgm:param type="ar" val="5.9769"/>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0"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0"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0"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0"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0"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0" refType="primFontSz" refFor="des" refForName="Parent7"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0"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0"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Child10" refType="primFontSz" refFor="des" refForName="Parent9" op="lte"/>
              <dgm:constr type="primFontSz" for="des" forName="Child1" refType="primFontSz" refFor="des" refForName="Parent10" op="lte"/>
              <dgm:constr type="primFontSz" for="des" forName="Child2" refType="primFontSz" refFor="des" refForName="Parent10" op="lte"/>
              <dgm:constr type="primFontSz" for="des" forName="Child3" refType="primFontSz" refFor="des" refForName="Parent10" op="lte"/>
              <dgm:constr type="primFontSz" for="des" forName="Child4" refType="primFontSz" refFor="des" refForName="Parent10" op="lte"/>
              <dgm:constr type="primFontSz" for="des" forName="Child5" refType="primFontSz" refFor="des" refForName="Parent10" op="lte"/>
              <dgm:constr type="primFontSz" for="des" forName="Child6" refType="primFontSz" refFor="des" refForName="Parent10" op="lte"/>
              <dgm:constr type="primFontSz" for="des" forName="Child7" refType="primFontSz" refFor="des" refForName="Parent10" op="lte"/>
              <dgm:constr type="primFontSz" for="des" forName="Child8" refType="primFontSz" refFor="des" refForName="Parent10" op="lte"/>
              <dgm:constr type="primFontSz" for="des" forName="Child9" refType="primFontSz" refFor="des" refForName="Parent10" op="lte"/>
              <dgm:constr type="primFontSz" for="des" forName="Child10" refType="primFontSz" refFor="des" refForName="Parent10"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Parent10"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primFontSz" for="des" forName="Child10" refType="primFontSz" refFor="des" refForName="Child1" op="equ"/>
              <dgm:constr type="l" for="ch" forName="Parent10" refType="w" fact="0.9205"/>
              <dgm:constr type="t" for="ch" forName="Parent10" refType="h" fact="0.2022"/>
              <dgm:constr type="w" for="ch" forName="Parent10" refType="w" fact="0.0636"/>
              <dgm:constr type="h" for="ch" forName="Parent10" refType="h" fact="0.3799"/>
              <dgm:constr type="l" for="ch" forName="Parent9" refType="w" fact="0.822"/>
              <dgm:constr type="t" for="ch" forName="Parent9" refType="h" fact="0.2022"/>
              <dgm:constr type="w" for="ch" forName="Parent9" refType="w" fact="0.0636"/>
              <dgm:constr type="h" for="ch" forName="Parent9" refType="h" fact="0.3799"/>
              <dgm:constr type="l" for="ch" forName="Parent8" refType="w" fact="0.7235"/>
              <dgm:constr type="t" for="ch" forName="Parent8" refType="h" fact="0.2022"/>
              <dgm:constr type="w" for="ch" forName="Parent8" refType="w" fact="0.0636"/>
              <dgm:constr type="h" for="ch" forName="Parent8" refType="h" fact="0.3799"/>
              <dgm:constr type="l" for="ch" forName="Parent7" refType="w" fact="0.625"/>
              <dgm:constr type="t" for="ch" forName="Parent7" refType="h" fact="0.2022"/>
              <dgm:constr type="w" for="ch" forName="Parent7" refType="w" fact="0.0636"/>
              <dgm:constr type="h" for="ch" forName="Parent7" refType="h" fact="0.3799"/>
              <dgm:constr type="l" for="ch" forName="Parent6" refType="w" fact="0.5264"/>
              <dgm:constr type="t" for="ch" forName="Parent6" refType="h" fact="0.2022"/>
              <dgm:constr type="w" for="ch" forName="Parent6" refType="w" fact="0.0636"/>
              <dgm:constr type="h" for="ch" forName="Parent6" refType="h" fact="0.3799"/>
              <dgm:constr type="l" for="ch" forName="Parent5" refType="w" fact="0.4279"/>
              <dgm:constr type="t" for="ch" forName="Parent5" refType="h" fact="0.2022"/>
              <dgm:constr type="w" for="ch" forName="Parent5" refType="w" fact="0.0636"/>
              <dgm:constr type="h" for="ch" forName="Parent5" refType="h" fact="0.3799"/>
              <dgm:constr type="l" for="ch" forName="Parent4" refType="w" fact="0.3294"/>
              <dgm:constr type="t" for="ch" forName="Parent4" refType="h" fact="0.2022"/>
              <dgm:constr type="w" for="ch" forName="Parent4" refType="w" fact="0.0636"/>
              <dgm:constr type="h" for="ch" forName="Parent4" refType="h" fact="0.3799"/>
              <dgm:constr type="l" for="ch" forName="Parent3" refType="w" fact="0.2309"/>
              <dgm:constr type="t" for="ch" forName="Parent3" refType="h" fact="0.2022"/>
              <dgm:constr type="w" for="ch" forName="Parent3" refType="w" fact="0.0636"/>
              <dgm:constr type="h" for="ch" forName="Parent3" refType="h" fact="0.3799"/>
              <dgm:constr type="l" for="ch" forName="Parent2" refType="w" fact="0.1324"/>
              <dgm:constr type="t" for="ch" forName="Parent2" refType="h" fact="0.2022"/>
              <dgm:constr type="w" for="ch" forName="Parent2" refType="w" fact="0.0636"/>
              <dgm:constr type="h" for="ch" forName="Parent2" refType="h" fact="0.3799"/>
              <dgm:constr type="l" for="ch" forName="Parent1" refType="w" fact="0.0338"/>
              <dgm:constr type="t" for="ch" forName="Parent1" refType="h" fact="0.2022"/>
              <dgm:constr type="w" for="ch" forName="Parent1" refType="w" fact="0.0636"/>
              <dgm:constr type="h" for="ch" forName="Parent1" refType="h" fact="0.3799"/>
              <dgm:constr type="l" for="ch" forName="Accent10" refType="w" fact="0.9047"/>
              <dgm:constr type="t" for="ch" forName="Accent10" refType="h" fact="0.1072"/>
              <dgm:constr type="w" for="ch" forName="Accent10" refType="w" fact="0.0953"/>
              <dgm:constr type="h" for="ch" forName="Accent10" refType="h" fact="0.5699"/>
              <dgm:constr type="l" for="ch" forName="ParentBackground10" refType="w" fact="0.9078"/>
              <dgm:constr type="t" for="ch" forName="ParentBackground10" refType="h" fact="0.1262"/>
              <dgm:constr type="w" for="ch" forName="ParentBackground10" refType="w" fact="0.089"/>
              <dgm:constr type="h" for="ch" forName="ParentBackground10" refType="h" fact="0.5319"/>
              <dgm:constr type="l" for="ch" forName="Child10" refType="w" fact="0.9078"/>
              <dgm:constr type="t" for="ch" forName="Child10" refType="h" fact="0.6876"/>
              <dgm:constr type="w" for="ch" forName="Child10" refType="w" fact="0.089"/>
              <dgm:constr type="h" for="ch" forName="Child10" refType="h" fact="0.3124"/>
              <dgm:constr type="l" for="ch" forName="Accent9" refType="w" fact="0.7864"/>
              <dgm:constr type="t" for="ch" forName="Accent9" refType="h" fact="-0.0109"/>
              <dgm:constr type="w" for="ch" forName="Accent9" refType="w" fact="0.1348"/>
              <dgm:constr type="h" for="ch" forName="Accent9" refType="h" fact="0.806"/>
              <dgm:constr type="l" for="ch" forName="ParentBackground9" refType="w" fact="0.8093"/>
              <dgm:constr type="t" for="ch" forName="ParentBackground9" refType="h" fact="0.1262"/>
              <dgm:constr type="w" for="ch" forName="ParentBackground9" refType="w" fact="0.089"/>
              <dgm:constr type="h" for="ch" forName="ParentBackground9" refType="h" fact="0.5319"/>
              <dgm:constr type="l" for="ch" forName="Child9" refType="w" fact="0.8093"/>
              <dgm:constr type="t" for="ch" forName="Child9" refType="h" fact="0.6876"/>
              <dgm:constr type="w" for="ch" forName="Child9" refType="w" fact="0.089"/>
              <dgm:constr type="h" for="ch" forName="Child9" refType="h" fact="0.3124"/>
              <dgm:constr type="l" for="ch" forName="Accent8" refType="w" fact="0.6879"/>
              <dgm:constr type="t" for="ch" forName="Accent8" refType="h" fact="-0.0109"/>
              <dgm:constr type="w" for="ch" forName="Accent8" refType="w" fact="0.1348"/>
              <dgm:constr type="h" for="ch" forName="Accent8" refType="h" fact="0.806"/>
              <dgm:constr type="l" for="ch" forName="ParentBackground8" refType="w" fact="0.7108"/>
              <dgm:constr type="t" for="ch" forName="ParentBackground8" refType="h" fact="0.1262"/>
              <dgm:constr type="w" for="ch" forName="ParentBackground8" refType="w" fact="0.089"/>
              <dgm:constr type="h" for="ch" forName="ParentBackground8" refType="h" fact="0.5319"/>
              <dgm:constr type="l" for="ch" forName="Child8" refType="w" fact="0.7108"/>
              <dgm:constr type="t" for="ch" forName="Child8" refType="h" fact="0.6876"/>
              <dgm:constr type="w" for="ch" forName="Child8" refType="w" fact="0.089"/>
              <dgm:constr type="h" for="ch" forName="Child8" refType="h" fact="0.3124"/>
              <dgm:constr type="l" for="ch" forName="Accent7" refType="w" fact="0.5893"/>
              <dgm:constr type="t" for="ch" forName="Accent7" refType="h" fact="-0.0109"/>
              <dgm:constr type="w" for="ch" forName="Accent7" refType="w" fact="0.1348"/>
              <dgm:constr type="h" for="ch" forName="Accent7" refType="h" fact="0.806"/>
              <dgm:constr type="l" for="ch" forName="ParentBackground7" refType="w" fact="0.6123"/>
              <dgm:constr type="t" for="ch" forName="ParentBackground7" refType="h" fact="0.1262"/>
              <dgm:constr type="w" for="ch" forName="ParentBackground7" refType="w" fact="0.089"/>
              <dgm:constr type="h" for="ch" forName="ParentBackground7" refType="h" fact="0.5319"/>
              <dgm:constr type="l" for="ch" forName="Child7" refType="w" fact="0.6123"/>
              <dgm:constr type="t" for="ch" forName="Child7" refType="h" fact="0.6876"/>
              <dgm:constr type="w" for="ch" forName="Child7" refType="w" fact="0.089"/>
              <dgm:constr type="h" for="ch" forName="Child7" refType="h" fact="0.3124"/>
              <dgm:constr type="l" for="ch" forName="Accent6" refType="w" fact="0.4908"/>
              <dgm:constr type="t" for="ch" forName="Accent6" refType="h" fact="-0.0109"/>
              <dgm:constr type="w" for="ch" forName="Accent6" refType="w" fact="0.1348"/>
              <dgm:constr type="h" for="ch" forName="Accent6" refType="h" fact="0.806"/>
              <dgm:constr type="l" for="ch" forName="ParentBackground6" refType="w" fact="0.5137"/>
              <dgm:constr type="t" for="ch" forName="ParentBackground6" refType="h" fact="0.1262"/>
              <dgm:constr type="w" for="ch" forName="ParentBackground6" refType="w" fact="0.089"/>
              <dgm:constr type="h" for="ch" forName="ParentBackground6" refType="h" fact="0.5319"/>
              <dgm:constr type="l" for="ch" forName="Child6" refType="w" fact="0.5137"/>
              <dgm:constr type="t" for="ch" forName="Child6" refType="h" fact="0.6876"/>
              <dgm:constr type="w" for="ch" forName="Child6" refType="w" fact="0.089"/>
              <dgm:constr type="h" for="ch" forName="Child6" refType="h" fact="0.3124"/>
              <dgm:constr type="l" for="ch" forName="Accent5" refType="w" fact="0.3923"/>
              <dgm:constr type="t" for="ch" forName="Accent5" refType="h" fact="-0.0109"/>
              <dgm:constr type="w" for="ch" forName="Accent5" refType="w" fact="0.1348"/>
              <dgm:constr type="h" for="ch" forName="Accent5" refType="h" fact="0.806"/>
              <dgm:constr type="l" for="ch" forName="ParentBackground5" refType="w" fact="0.4152"/>
              <dgm:constr type="t" for="ch" forName="ParentBackground5" refType="h" fact="0.1262"/>
              <dgm:constr type="w" for="ch" forName="ParentBackground5" refType="w" fact="0.089"/>
              <dgm:constr type="h" for="ch" forName="ParentBackground5" refType="h" fact="0.5319"/>
              <dgm:constr type="l" for="ch" forName="Child5" refType="w" fact="0.4152"/>
              <dgm:constr type="t" for="ch" forName="Child5" refType="h" fact="0.6876"/>
              <dgm:constr type="w" for="ch" forName="Child5" refType="w" fact="0.089"/>
              <dgm:constr type="h" for="ch" forName="Child5" refType="h" fact="0.3124"/>
              <dgm:constr type="l" for="ch" forName="Accent4" refType="w" fact="0.2938"/>
              <dgm:constr type="t" for="ch" forName="Accent4" refType="h" fact="-0.0109"/>
              <dgm:constr type="w" for="ch" forName="Accent4" refType="w" fact="0.1348"/>
              <dgm:constr type="h" for="ch" forName="Accent4" refType="h" fact="0.806"/>
              <dgm:constr type="l" for="ch" forName="ParentBackground4" refType="w" fact="0.3167"/>
              <dgm:constr type="t" for="ch" forName="ParentBackground4" refType="h" fact="0.1262"/>
              <dgm:constr type="w" for="ch" forName="ParentBackground4" refType="w" fact="0.089"/>
              <dgm:constr type="h" for="ch" forName="ParentBackground4" refType="h" fact="0.5319"/>
              <dgm:constr type="l" for="ch" forName="Child4" refType="w" fact="0.3167"/>
              <dgm:constr type="t" for="ch" forName="Child4" refType="h" fact="0.6876"/>
              <dgm:constr type="w" for="ch" forName="Child4" refType="w" fact="0.089"/>
              <dgm:constr type="h" for="ch" forName="Child4" refType="h" fact="0.3124"/>
              <dgm:constr type="l" for="ch" forName="Accent3" refType="w" fact="0.1952"/>
              <dgm:constr type="t" for="ch" forName="Accent3" refType="h" fact="-0.0109"/>
              <dgm:constr type="w" for="ch" forName="Accent3" refType="w" fact="0.1348"/>
              <dgm:constr type="h" for="ch" forName="Accent3" refType="h" fact="0.806"/>
              <dgm:constr type="l" for="ch" forName="ParentBackground3" refType="w" fact="0.2182"/>
              <dgm:constr type="t" for="ch" forName="ParentBackground3" refType="h" fact="0.1262"/>
              <dgm:constr type="w" for="ch" forName="ParentBackground3" refType="w" fact="0.089"/>
              <dgm:constr type="h" for="ch" forName="ParentBackground3" refType="h" fact="0.5319"/>
              <dgm:constr type="l" for="ch" forName="Child3" refType="w" fact="0.2182"/>
              <dgm:constr type="t" for="ch" forName="Child3" refType="h" fact="0.6876"/>
              <dgm:constr type="w" for="ch" forName="Child3" refType="w" fact="0.089"/>
              <dgm:constr type="h" for="ch" forName="Child3" refType="h" fact="0.3124"/>
              <dgm:constr type="l" for="ch" forName="Accent2" refType="w" fact="0.0967"/>
              <dgm:constr type="t" for="ch" forName="Accent2" refType="h" fact="-0.0109"/>
              <dgm:constr type="w" for="ch" forName="Accent2" refType="w" fact="0.1348"/>
              <dgm:constr type="h" for="ch" forName="Accent2" refType="h" fact="0.806"/>
              <dgm:constr type="l" for="ch" forName="ParentBackground2" refType="w" fact="0.1196"/>
              <dgm:constr type="t" for="ch" forName="ParentBackground2" refType="h" fact="0.1262"/>
              <dgm:constr type="w" for="ch" forName="ParentBackground2" refType="w" fact="0.089"/>
              <dgm:constr type="h" for="ch" forName="ParentBackground2" refType="h" fact="0.5319"/>
              <dgm:constr type="l" for="ch" forName="Child2" refType="w" fact="0.1196"/>
              <dgm:constr type="t" for="ch" forName="Child2" refType="h" fact="0.6876"/>
              <dgm:constr type="w" for="ch" forName="Child2" refType="w" fact="0.089"/>
              <dgm:constr type="h" for="ch" forName="Child2" refType="h" fact="0.3124"/>
              <dgm:constr type="l" for="ch" forName="Accent1" refType="w" fact="-0.0018"/>
              <dgm:constr type="t" for="ch" forName="Accent1" refType="h" fact="-0.0109"/>
              <dgm:constr type="w" for="ch" forName="Accent1" refType="w" fact="0.1348"/>
              <dgm:constr type="h" for="ch" forName="Accent1" refType="h" fact="0.806"/>
              <dgm:constr type="l" for="ch" forName="ParentBackground1" refType="w" fact="0.0211"/>
              <dgm:constr type="t" for="ch" forName="ParentBackground1" refType="h" fact="0.1262"/>
              <dgm:constr type="w" for="ch" forName="ParentBackground1" refType="w" fact="0.089"/>
              <dgm:constr type="h" for="ch" forName="ParentBackground1" refType="h" fact="0.5319"/>
              <dgm:constr type="l" for="ch" forName="Child1" refType="w" fact="0.0211"/>
              <dgm:constr type="t" for="ch" forName="Child1" refType="h" fact="0.6876"/>
              <dgm:constr type="w" for="ch" forName="Child1" refType="w" fact="0.089"/>
              <dgm:constr type="h" for="ch" forName="Child1" refType="h" fact="0.3124"/>
            </dgm:constrLst>
          </dgm:if>
          <dgm:else name="Name14">
            <dgm:alg type="composite">
              <dgm:param type="ar" val="6.565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0" refType="primFontSz" refFor="des" refForName="Parent1" op="lte"/>
              <dgm:constr type="primFontSz" for="des" forName="Child11"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0" refType="primFontSz" refFor="des" refForName="Parent2" op="lte"/>
              <dgm:constr type="primFontSz" for="des" forName="Child11"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0" refType="primFontSz" refFor="des" refForName="Parent3" op="lte"/>
              <dgm:constr type="primFontSz" for="des" forName="Child11"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0" refType="primFontSz" refFor="des" refForName="Parent4" op="lte"/>
              <dgm:constr type="primFontSz" for="des" forName="Child11"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0" refType="primFontSz" refFor="des" refForName="Parent5" op="lte"/>
              <dgm:constr type="primFontSz" for="des" forName="Child11"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0" refType="primFontSz" refFor="des" refForName="Parent6" op="lte"/>
              <dgm:constr type="primFontSz" for="des" forName="Child11"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0" refType="primFontSz" refFor="des" refForName="Parent7" op="lte"/>
              <dgm:constr type="primFontSz" for="des" forName="Child11"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0" refType="primFontSz" refFor="des" refForName="Parent8" op="lte"/>
              <dgm:constr type="primFontSz" for="des" forName="Child11"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Child10" refType="primFontSz" refFor="des" refForName="Parent9" op="lte"/>
              <dgm:constr type="primFontSz" for="des" forName="Child11" refType="primFontSz" refFor="des" refForName="Parent9" op="lte"/>
              <dgm:constr type="primFontSz" for="des" forName="Child1" refType="primFontSz" refFor="des" refForName="Parent10" op="lte"/>
              <dgm:constr type="primFontSz" for="des" forName="Child2" refType="primFontSz" refFor="des" refForName="Parent10" op="lte"/>
              <dgm:constr type="primFontSz" for="des" forName="Child3" refType="primFontSz" refFor="des" refForName="Parent10" op="lte"/>
              <dgm:constr type="primFontSz" for="des" forName="Child4" refType="primFontSz" refFor="des" refForName="Parent10" op="lte"/>
              <dgm:constr type="primFontSz" for="des" forName="Child5" refType="primFontSz" refFor="des" refForName="Parent10" op="lte"/>
              <dgm:constr type="primFontSz" for="des" forName="Child6" refType="primFontSz" refFor="des" refForName="Parent10" op="lte"/>
              <dgm:constr type="primFontSz" for="des" forName="Child7" refType="primFontSz" refFor="des" refForName="Parent10" op="lte"/>
              <dgm:constr type="primFontSz" for="des" forName="Child8" refType="primFontSz" refFor="des" refForName="Parent10" op="lte"/>
              <dgm:constr type="primFontSz" for="des" forName="Child9" refType="primFontSz" refFor="des" refForName="Parent10" op="lte"/>
              <dgm:constr type="primFontSz" for="des" forName="Child10" refType="primFontSz" refFor="des" refForName="Parent10" op="lte"/>
              <dgm:constr type="primFontSz" for="des" forName="Child11" refType="primFontSz" refFor="des" refForName="Parent10" op="lte"/>
              <dgm:constr type="primFontSz" for="des" forName="Child1" refType="primFontSz" refFor="des" refForName="Parent11" op="lte"/>
              <dgm:constr type="primFontSz" for="des" forName="Child2" refType="primFontSz" refFor="des" refForName="Parent11" op="lte"/>
              <dgm:constr type="primFontSz" for="des" forName="Child3" refType="primFontSz" refFor="des" refForName="Parent11" op="lte"/>
              <dgm:constr type="primFontSz" for="des" forName="Child4" refType="primFontSz" refFor="des" refForName="Parent11" op="lte"/>
              <dgm:constr type="primFontSz" for="des" forName="Child5" refType="primFontSz" refFor="des" refForName="Parent11" op="lte"/>
              <dgm:constr type="primFontSz" for="des" forName="Child6" refType="primFontSz" refFor="des" refForName="Parent11" op="lte"/>
              <dgm:constr type="primFontSz" for="des" forName="Child7" refType="primFontSz" refFor="des" refForName="Parent11" op="lte"/>
              <dgm:constr type="primFontSz" for="des" forName="Child8" refType="primFontSz" refFor="des" refForName="Parent11" op="lte"/>
              <dgm:constr type="primFontSz" for="des" forName="Child9" refType="primFontSz" refFor="des" refForName="Parent11" op="lte"/>
              <dgm:constr type="primFontSz" for="des" forName="Child10" refType="primFontSz" refFor="des" refForName="Parent11" op="lte"/>
              <dgm:constr type="primFontSz" for="des" forName="Child11" refType="primFontSz" refFor="des" refForName="Parent11"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Parent10" refType="primFontSz" refFor="des" refForName="Parent1" op="equ"/>
              <dgm:constr type="primFontSz" for="des" forName="Parent11"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primFontSz" for="des" forName="Child10" refType="primFontSz" refFor="des" refForName="Child1" op="equ"/>
              <dgm:constr type="primFontSz" for="des" forName="Child11" refType="primFontSz" refFor="des" refForName="Child1" op="equ"/>
              <dgm:constr type="l" for="ch" forName="Parent11" refType="w" fact="0.9277"/>
              <dgm:constr type="t" for="ch" forName="Parent11" refType="h" fact="0.2022"/>
              <dgm:constr type="w" for="ch" forName="Parent11" refType="w" fact="0.0579"/>
              <dgm:constr type="h" for="ch" forName="Parent11" refType="h" fact="0.3799"/>
              <dgm:constr type="l" for="ch" forName="Parent10" refType="w" fact="0.838"/>
              <dgm:constr type="t" for="ch" forName="Parent10" refType="h" fact="0.2022"/>
              <dgm:constr type="w" for="ch" forName="Parent10" refType="w" fact="0.0579"/>
              <dgm:constr type="h" for="ch" forName="Parent10" refType="h" fact="0.3799"/>
              <dgm:constr type="l" for="ch" forName="Parent9" refType="w" fact="0.7483"/>
              <dgm:constr type="t" for="ch" forName="Parent9" refType="h" fact="0.2022"/>
              <dgm:constr type="w" for="ch" forName="Parent9" refType="w" fact="0.0579"/>
              <dgm:constr type="h" for="ch" forName="Parent9" refType="h" fact="0.3799"/>
              <dgm:constr type="l" for="ch" forName="Parent8" refType="w" fact="0.6586"/>
              <dgm:constr type="t" for="ch" forName="Parent8" refType="h" fact="0.2022"/>
              <dgm:constr type="w" for="ch" forName="Parent8" refType="w" fact="0.0579"/>
              <dgm:constr type="h" for="ch" forName="Parent8" refType="h" fact="0.3799"/>
              <dgm:constr type="l" for="ch" forName="Parent7" refType="w" fact="0.5689"/>
              <dgm:constr type="t" for="ch" forName="Parent7" refType="h" fact="0.2022"/>
              <dgm:constr type="w" for="ch" forName="Parent7" refType="w" fact="0.0579"/>
              <dgm:constr type="h" for="ch" forName="Parent7" refType="h" fact="0.3799"/>
              <dgm:constr type="l" for="ch" forName="Parent6" refType="w" fact="0.4792"/>
              <dgm:constr type="t" for="ch" forName="Parent6" refType="h" fact="0.2022"/>
              <dgm:constr type="w" for="ch" forName="Parent6" refType="w" fact="0.0579"/>
              <dgm:constr type="h" for="ch" forName="Parent6" refType="h" fact="0.3799"/>
              <dgm:constr type="l" for="ch" forName="Parent5" refType="w" fact="0.3895"/>
              <dgm:constr type="t" for="ch" forName="Parent5" refType="h" fact="0.2022"/>
              <dgm:constr type="w" for="ch" forName="Parent5" refType="w" fact="0.0579"/>
              <dgm:constr type="h" for="ch" forName="Parent5" refType="h" fact="0.3799"/>
              <dgm:constr type="l" for="ch" forName="Parent4" refType="w" fact="0.2999"/>
              <dgm:constr type="t" for="ch" forName="Parent4" refType="h" fact="0.2022"/>
              <dgm:constr type="w" for="ch" forName="Parent4" refType="w" fact="0.0579"/>
              <dgm:constr type="h" for="ch" forName="Parent4" refType="h" fact="0.3799"/>
              <dgm:constr type="l" for="ch" forName="Parent3" refType="w" fact="0.2102"/>
              <dgm:constr type="t" for="ch" forName="Parent3" refType="h" fact="0.2022"/>
              <dgm:constr type="w" for="ch" forName="Parent3" refType="w" fact="0.0579"/>
              <dgm:constr type="h" for="ch" forName="Parent3" refType="h" fact="0.3799"/>
              <dgm:constr type="l" for="ch" forName="Parent2" refType="w" fact="0.1205"/>
              <dgm:constr type="t" for="ch" forName="Parent2" refType="h" fact="0.2022"/>
              <dgm:constr type="w" for="ch" forName="Parent2" refType="w" fact="0.0579"/>
              <dgm:constr type="h" for="ch" forName="Parent2" refType="h" fact="0.3799"/>
              <dgm:constr type="l" for="ch" forName="Parent1" refType="w" fact="0.0308"/>
              <dgm:constr type="t" for="ch" forName="Parent1" refType="h" fact="0.2022"/>
              <dgm:constr type="w" for="ch" forName="Parent1" refType="w" fact="0.0579"/>
              <dgm:constr type="h" for="ch" forName="Parent1" refType="h" fact="0.3799"/>
              <dgm:constr type="l" for="ch" forName="Accent11" refType="w" fact="0.9132"/>
              <dgm:constr type="t" for="ch" forName="Accent11" refType="h" fact="0.1072"/>
              <dgm:constr type="w" for="ch" forName="Accent11" refType="w" fact="0.0868"/>
              <dgm:constr type="h" for="ch" forName="Accent11" refType="h" fact="0.5699"/>
              <dgm:constr type="l" for="ch" forName="ParentBackground11" refType="w" fact="0.9161"/>
              <dgm:constr type="t" for="ch" forName="ParentBackground11" refType="h" fact="0.1262"/>
              <dgm:constr type="w" for="ch" forName="ParentBackground11" refType="w" fact="0.081"/>
              <dgm:constr type="h" for="ch" forName="ParentBackground11" refType="h" fact="0.5319"/>
              <dgm:constr type="l" for="ch" forName="Child11" refType="w" fact="0.9161"/>
              <dgm:constr type="t" for="ch" forName="Child11" refType="h" fact="0.6876"/>
              <dgm:constr type="w" for="ch" forName="Child11" refType="w" fact="0.081"/>
              <dgm:constr type="h" for="ch" forName="Child11" refType="h" fact="0.3124"/>
              <dgm:constr type="l" for="ch" forName="Accent10" refType="w" fact="0.8055"/>
              <dgm:constr type="t" for="ch" forName="Accent10" refType="h" fact="-0.0109"/>
              <dgm:constr type="w" for="ch" forName="Accent10" refType="w" fact="0.1228"/>
              <dgm:constr type="h" for="ch" forName="Accent10" refType="h" fact="0.806"/>
              <dgm:constr type="l" for="ch" forName="ParentBackground10" refType="w" fact="0.8264"/>
              <dgm:constr type="t" for="ch" forName="ParentBackground10" refType="h" fact="0.1262"/>
              <dgm:constr type="w" for="ch" forName="ParentBackground10" refType="w" fact="0.081"/>
              <dgm:constr type="h" for="ch" forName="ParentBackground10" refType="h" fact="0.5319"/>
              <dgm:constr type="l" for="ch" forName="Child10" refType="w" fact="0.8264"/>
              <dgm:constr type="t" for="ch" forName="Child10" refType="h" fact="0.6876"/>
              <dgm:constr type="w" for="ch" forName="Child10" refType="w" fact="0.081"/>
              <dgm:constr type="h" for="ch" forName="Child10" refType="h" fact="0.3124"/>
              <dgm:constr type="l" for="ch" forName="Accent9" refType="w" fact="0.7158"/>
              <dgm:constr type="t" for="ch" forName="Accent9" refType="h" fact="-0.0109"/>
              <dgm:constr type="w" for="ch" forName="Accent9" refType="w" fact="0.1228"/>
              <dgm:constr type="h" for="ch" forName="Accent9" refType="h" fact="0.806"/>
              <dgm:constr type="l" for="ch" forName="ParentBackground9" refType="w" fact="0.7367"/>
              <dgm:constr type="t" for="ch" forName="ParentBackground9" refType="h" fact="0.1262"/>
              <dgm:constr type="w" for="ch" forName="ParentBackground9" refType="w" fact="0.081"/>
              <dgm:constr type="h" for="ch" forName="ParentBackground9" refType="h" fact="0.5319"/>
              <dgm:constr type="l" for="ch" forName="Child9" refType="w" fact="0.7367"/>
              <dgm:constr type="t" for="ch" forName="Child9" refType="h" fact="0.6876"/>
              <dgm:constr type="w" for="ch" forName="Child9" refType="w" fact="0.081"/>
              <dgm:constr type="h" for="ch" forName="Child9" refType="h" fact="0.3124"/>
              <dgm:constr type="l" for="ch" forName="Accent8" refType="w" fact="0.6261"/>
              <dgm:constr type="t" for="ch" forName="Accent8" refType="h" fact="-0.0109"/>
              <dgm:constr type="w" for="ch" forName="Accent8" refType="w" fact="0.1228"/>
              <dgm:constr type="h" for="ch" forName="Accent8" refType="h" fact="0.806"/>
              <dgm:constr type="l" for="ch" forName="ParentBackground8" refType="w" fact="0.647"/>
              <dgm:constr type="t" for="ch" forName="ParentBackground8" refType="h" fact="0.1262"/>
              <dgm:constr type="w" for="ch" forName="ParentBackground8" refType="w" fact="0.081"/>
              <dgm:constr type="h" for="ch" forName="ParentBackground8" refType="h" fact="0.5319"/>
              <dgm:constr type="l" for="ch" forName="Child8" refType="w" fact="0.647"/>
              <dgm:constr type="t" for="ch" forName="Child8" refType="h" fact="0.6876"/>
              <dgm:constr type="w" for="ch" forName="Child8" refType="w" fact="0.081"/>
              <dgm:constr type="h" for="ch" forName="Child8" refType="h" fact="0.3124"/>
              <dgm:constr type="l" for="ch" forName="Accent7" refType="w" fact="0.5364"/>
              <dgm:constr type="t" for="ch" forName="Accent7" refType="h" fact="-0.0109"/>
              <dgm:constr type="w" for="ch" forName="Accent7" refType="w" fact="0.1228"/>
              <dgm:constr type="h" for="ch" forName="Accent7" refType="h" fact="0.806"/>
              <dgm:constr type="l" for="ch" forName="ParentBackground7" refType="w" fact="0.5573"/>
              <dgm:constr type="t" for="ch" forName="ParentBackground7" refType="h" fact="0.1262"/>
              <dgm:constr type="w" for="ch" forName="ParentBackground7" refType="w" fact="0.081"/>
              <dgm:constr type="h" for="ch" forName="ParentBackground7" refType="h" fact="0.5319"/>
              <dgm:constr type="l" for="ch" forName="Child7" refType="w" fact="0.5573"/>
              <dgm:constr type="t" for="ch" forName="Child7" refType="h" fact="0.6876"/>
              <dgm:constr type="w" for="ch" forName="Child7" refType="w" fact="0.081"/>
              <dgm:constr type="h" for="ch" forName="Child7" refType="h" fact="0.3124"/>
              <dgm:constr type="l" for="ch" forName="Accent6" refType="w" fact="0.4467"/>
              <dgm:constr type="t" for="ch" forName="Accent6" refType="h" fact="-0.0109"/>
              <dgm:constr type="w" for="ch" forName="Accent6" refType="w" fact="0.1228"/>
              <dgm:constr type="h" for="ch" forName="Accent6" refType="h" fact="0.806"/>
              <dgm:constr type="l" for="ch" forName="ParentBackground6" refType="w" fact="0.4677"/>
              <dgm:constr type="t" for="ch" forName="ParentBackground6" refType="h" fact="0.1262"/>
              <dgm:constr type="w" for="ch" forName="ParentBackground6" refType="w" fact="0.081"/>
              <dgm:constr type="h" for="ch" forName="ParentBackground6" refType="h" fact="0.5319"/>
              <dgm:constr type="l" for="ch" forName="Child6" refType="w" fact="0.4677"/>
              <dgm:constr type="t" for="ch" forName="Child6" refType="h" fact="0.6876"/>
              <dgm:constr type="w" for="ch" forName="Child6" refType="w" fact="0.081"/>
              <dgm:constr type="h" for="ch" forName="Child6" refType="h" fact="0.3124"/>
              <dgm:constr type="l" for="ch" forName="Accent5" refType="w" fact="0.3571"/>
              <dgm:constr type="t" for="ch" forName="Accent5" refType="h" fact="-0.0109"/>
              <dgm:constr type="w" for="ch" forName="Accent5" refType="w" fact="0.1228"/>
              <dgm:constr type="h" for="ch" forName="Accent5" refType="h" fact="0.806"/>
              <dgm:constr type="l" for="ch" forName="ParentBackground5" refType="w" fact="0.378"/>
              <dgm:constr type="t" for="ch" forName="ParentBackground5" refType="h" fact="0.1262"/>
              <dgm:constr type="w" for="ch" forName="ParentBackground5" refType="w" fact="0.081"/>
              <dgm:constr type="h" for="ch" forName="ParentBackground5" refType="h" fact="0.5319"/>
              <dgm:constr type="l" for="ch" forName="Child5" refType="w" fact="0.378"/>
              <dgm:constr type="t" for="ch" forName="Child5" refType="h" fact="0.6876"/>
              <dgm:constr type="w" for="ch" forName="Child5" refType="w" fact="0.081"/>
              <dgm:constr type="h" for="ch" forName="Child5" refType="h" fact="0.3124"/>
              <dgm:constr type="l" for="ch" forName="Accent4" refType="w" fact="0.2674"/>
              <dgm:constr type="t" for="ch" forName="Accent4" refType="h" fact="-0.0109"/>
              <dgm:constr type="w" for="ch" forName="Accent4" refType="w" fact="0.1228"/>
              <dgm:constr type="h" for="ch" forName="Accent4" refType="h" fact="0.806"/>
              <dgm:constr type="l" for="ch" forName="ParentBackground4" refType="w" fact="0.2883"/>
              <dgm:constr type="t" for="ch" forName="ParentBackground4" refType="h" fact="0.1262"/>
              <dgm:constr type="w" for="ch" forName="ParentBackground4" refType="w" fact="0.081"/>
              <dgm:constr type="h" for="ch" forName="ParentBackground4" refType="h" fact="0.5319"/>
              <dgm:constr type="l" for="ch" forName="Child4" refType="w" fact="0.2883"/>
              <dgm:constr type="t" for="ch" forName="Child4" refType="h" fact="0.6876"/>
              <dgm:constr type="w" for="ch" forName="Child4" refType="w" fact="0.081"/>
              <dgm:constr type="h" for="ch" forName="Child4" refType="h" fact="0.3124"/>
              <dgm:constr type="l" for="ch" forName="Accent3" refType="w" fact="0.1777"/>
              <dgm:constr type="t" for="ch" forName="Accent3" refType="h" fact="-0.0109"/>
              <dgm:constr type="w" for="ch" forName="Accent3" refType="w" fact="0.1228"/>
              <dgm:constr type="h" for="ch" forName="Accent3" refType="h" fact="0.806"/>
              <dgm:constr type="l" for="ch" forName="ParentBackground3" refType="w" fact="0.1986"/>
              <dgm:constr type="t" for="ch" forName="ParentBackground3" refType="h" fact="0.1262"/>
              <dgm:constr type="w" for="ch" forName="ParentBackground3" refType="w" fact="0.081"/>
              <dgm:constr type="h" for="ch" forName="ParentBackground3" refType="h" fact="0.5319"/>
              <dgm:constr type="l" for="ch" forName="Child3" refType="w" fact="0.1986"/>
              <dgm:constr type="t" for="ch" forName="Child3" refType="h" fact="0.6876"/>
              <dgm:constr type="w" for="ch" forName="Child3" refType="w" fact="0.081"/>
              <dgm:constr type="h" for="ch" forName="Child3" refType="h" fact="0.3124"/>
              <dgm:constr type="l" for="ch" forName="Accent2" refType="w" fact="0.088"/>
              <dgm:constr type="t" for="ch" forName="Accent2" refType="h" fact="-0.0109"/>
              <dgm:constr type="w" for="ch" forName="Accent2" refType="w" fact="0.1228"/>
              <dgm:constr type="h" for="ch" forName="Accent2" refType="h" fact="0.806"/>
              <dgm:constr type="l" for="ch" forName="ParentBackground2" refType="w" fact="0.1089"/>
              <dgm:constr type="t" for="ch" forName="ParentBackground2" refType="h" fact="0.1262"/>
              <dgm:constr type="w" for="ch" forName="ParentBackground2" refType="w" fact="0.081"/>
              <dgm:constr type="h" for="ch" forName="ParentBackground2" refType="h" fact="0.5319"/>
              <dgm:constr type="l" for="ch" forName="Child2" refType="w" fact="0.1089"/>
              <dgm:constr type="t" for="ch" forName="Child2" refType="h" fact="0.6876"/>
              <dgm:constr type="w" for="ch" forName="Child2" refType="w" fact="0.081"/>
              <dgm:constr type="h" for="ch" forName="Child2" refType="h" fact="0.3124"/>
              <dgm:constr type="l" for="ch" forName="Accent1" refType="w" fact="-0.0017"/>
              <dgm:constr type="t" for="ch" forName="Accent1" refType="h" fact="-0.0109"/>
              <dgm:constr type="w" for="ch" forName="Accent1" refType="w" fact="0.1228"/>
              <dgm:constr type="h" for="ch" forName="Accent1" refType="h" fact="0.806"/>
              <dgm:constr type="l" for="ch" forName="ParentBackground1" refType="w" fact="0.0192"/>
              <dgm:constr type="t" for="ch" forName="ParentBackground1" refType="h" fact="0.1262"/>
              <dgm:constr type="w" for="ch" forName="ParentBackground1" refType="w" fact="0.081"/>
              <dgm:constr type="h" for="ch" forName="ParentBackground1" refType="h" fact="0.5319"/>
              <dgm:constr type="l" for="ch" forName="Child1" refType="w" fact="0.0192"/>
              <dgm:constr type="t" for="ch" forName="Child1" refType="h" fact="0.6876"/>
              <dgm:constr type="w" for="ch" forName="Child1" refType="w" fact="0.081"/>
              <dgm:constr type="h" for="ch" forName="Child1" refType="h" fact="0.3124"/>
            </dgm:constrLst>
          </dgm:else>
        </dgm:choose>
      </dgm:if>
      <dgm:else name="Name15">
        <dgm:choose name="Name16">
          <dgm:if name="Name17" axis="ch" ptType="node" func="cnt" op="equ" val="1">
            <dgm:alg type="composite">
              <dgm:param type="ar" val="0.6383"/>
            </dgm:alg>
            <dgm:constrLst>
              <dgm:constr type="primFontSz" for="des" forName="Child1" val="65"/>
              <dgm:constr type="primFontSz" for="des" forName="Parent1" val="65"/>
              <dgm:constr type="primFontSz" for="des" forName="Child1" refType="primFontSz" refFor="des" refForName="Parent1" op="lte"/>
              <dgm:constr type="l" for="ch" forName="Parent1" refType="w" fact="0.1667"/>
              <dgm:constr type="t" for="ch" forName="Parent1" refType="h" fact="0.1064"/>
              <dgm:constr type="w" for="ch" forName="Parent1" refType="w" fact="0.6667"/>
              <dgm:constr type="h" for="ch" forName="Parent1" refType="h" fact="0.4255"/>
              <dgm:constr type="l" for="ch" forName="Accent1" refType="w" fact="0"/>
              <dgm:constr type="t" for="ch" forName="Accent1" refType="h" fact="0"/>
              <dgm:constr type="w" for="ch" forName="Accent1" refType="w"/>
              <dgm:constr type="h" for="ch" forName="Accent1" refType="h" fact="0.6383"/>
              <dgm:constr type="l" for="ch" forName="ParentBackground1" refType="w" fact="0.0333"/>
              <dgm:constr type="t" for="ch" forName="ParentBackground1" refType="h" fact="0.0213"/>
              <dgm:constr type="w" for="ch" forName="ParentBackground1" refType="w" fact="0.9333"/>
              <dgm:constr type="h" for="ch" forName="ParentBackground1" refType="h" fact="0.5957"/>
              <dgm:constr type="l" for="ch" forName="Child1" refType="w" fact="0.0333"/>
              <dgm:constr type="t" for="ch" forName="Child1" refType="h" fact="0.6574"/>
              <dgm:constr type="w" for="ch" forName="Child1" refType="w" fact="0.9333"/>
              <dgm:constr type="h" for="ch" forName="Child1" refType="h" fact="0.3426"/>
            </dgm:constrLst>
          </dgm:if>
          <dgm:if name="Name18" axis="ch" ptType="node" func="cnt" op="equ" val="2">
            <dgm:alg type="composite">
              <dgm:param type="ar" val="1.2659"/>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r" for="ch" forName="Parent2" refType="w" fact="0.3751"/>
              <dgm:constr type="t" for="ch" forName="Parent2" refType="h" fact="0.2022"/>
              <dgm:constr type="w" for="ch" forName="Parent2" refType="w" fact="0.3001"/>
              <dgm:constr type="h" for="ch" forName="Parent2" refType="h" fact="0.3799"/>
              <dgm:constr type="r" for="ch" forName="Parent1" refType="w" fact="0.8403"/>
              <dgm:constr type="t" for="ch" forName="Parent1" refType="h" fact="0.2022"/>
              <dgm:constr type="w" for="ch" forName="Parent1" refType="w" fact="0.3001"/>
              <dgm:constr type="h" for="ch" forName="Parent1" refType="h" fact="0.3799"/>
              <dgm:constr type="r" for="ch" forName="Accent2" refType="w" fact="0.4502"/>
              <dgm:constr type="t" for="ch" forName="Accent2" refType="h" fact="0.1072"/>
              <dgm:constr type="w" for="ch" forName="Accent2" refType="w" fact="0.4502"/>
              <dgm:constr type="h" for="ch" forName="Accent2" refType="h" fact="0.5699"/>
              <dgm:constr type="r" for="ch" forName="ParentBackground2" refType="w" fact="0.4352"/>
              <dgm:constr type="t" for="ch" forName="ParentBackground2" refType="h" fact="0.1262"/>
              <dgm:constr type="w" for="ch" forName="ParentBackground2" refType="w" fact="0.4201"/>
              <dgm:constr type="h" for="ch" forName="ParentBackground2" refType="h" fact="0.5319"/>
              <dgm:constr type="r" for="ch" forName="Child2" refType="w" fact="0.4352"/>
              <dgm:constr type="t" for="ch" forName="Child2" refType="h" fact="0.6876"/>
              <dgm:constr type="w" for="ch" forName="Child2" refType="w" fact="0.4201"/>
              <dgm:constr type="h" for="ch" forName="Child2" refType="h" fact="0.3124"/>
              <dgm:constr type="r" for="ch" forName="Accent1" refType="w" fact="1.0086"/>
              <dgm:constr type="t" for="ch" forName="Accent1" refType="h" fact="-0.0109"/>
              <dgm:constr type="w" for="ch" forName="Accent1" refType="w" fact="0.6367"/>
              <dgm:constr type="h" for="ch" forName="Accent1" refType="h" fact="0.806"/>
              <dgm:constr type="r" for="ch" forName="ParentBackground1" refType="w" fact="0.9003"/>
              <dgm:constr type="t" for="ch" forName="ParentBackground1" refType="h" fact="0.1262"/>
              <dgm:constr type="w" for="ch" forName="ParentBackground1" refType="w" fact="0.4201"/>
              <dgm:constr type="h" for="ch" forName="ParentBackground1" refType="h" fact="0.5319"/>
              <dgm:constr type="r" for="ch" forName="Child1" refType="w" fact="0.9003"/>
              <dgm:constr type="t" for="ch" forName="Child1" refType="h" fact="0.6876"/>
              <dgm:constr type="w" for="ch" forName="Child1" refType="w" fact="0.4201"/>
              <dgm:constr type="h" for="ch" forName="Child1" refType="h" fact="0.3124"/>
            </dgm:constrLst>
          </dgm:if>
          <dgm:if name="Name19" axis="ch" ptType="node" func="cnt" op="equ" val="3">
            <dgm:alg type="composite">
              <dgm:param type="ar" val="1.854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r" for="ch" forName="Parent3" refType="w" fact="0.256"/>
              <dgm:constr type="t" for="ch" forName="Parent3" refType="h" fact="0.2022"/>
              <dgm:constr type="w" for="ch" forName="Parent3" refType="w" fact="0.2048"/>
              <dgm:constr type="h" for="ch" forName="Parent3" refType="h" fact="0.3799"/>
              <dgm:constr type="r" for="ch" forName="Parent2" refType="w" fact="0.5735"/>
              <dgm:constr type="t" for="ch" forName="Parent2" refType="h" fact="0.2022"/>
              <dgm:constr type="w" for="ch" forName="Parent2" refType="w" fact="0.2048"/>
              <dgm:constr type="h" for="ch" forName="Parent2" refType="h" fact="0.3799"/>
              <dgm:constr type="r" for="ch" forName="Parent1" refType="w" fact="0.891"/>
              <dgm:constr type="t" for="ch" forName="Parent1" refType="h" fact="0.2022"/>
              <dgm:constr type="w" for="ch" forName="Parent1" refType="w" fact="0.2048"/>
              <dgm:constr type="h" for="ch" forName="Parent1" refType="h" fact="0.3799"/>
              <dgm:constr type="r" for="ch" forName="Accent3" refType="w" fact="0.3072"/>
              <dgm:constr type="t" for="ch" forName="Accent3" refType="h" fact="0.1072"/>
              <dgm:constr type="w" for="ch" forName="Accent3" refType="w" fact="0.3072"/>
              <dgm:constr type="h" for="ch" forName="Accent3" refType="h" fact="0.5699"/>
              <dgm:constr type="r" for="ch" forName="ParentBackground3" refType="w" fact="0.297"/>
              <dgm:constr type="t" for="ch" forName="ParentBackground3" refType="h" fact="0.1262"/>
              <dgm:constr type="w" for="ch" forName="ParentBackground3" refType="w" fact="0.2868"/>
              <dgm:constr type="h" for="ch" forName="ParentBackground3" refType="h" fact="0.5319"/>
              <dgm:constr type="r" for="ch" forName="Child3" refType="w" fact="0.297"/>
              <dgm:constr type="t" for="ch" forName="Child3" refType="h" fact="0.6876"/>
              <dgm:constr type="w" for="ch" forName="Child3" refType="w" fact="0.2868"/>
              <dgm:constr type="h" for="ch" forName="Child3" refType="h" fact="0.3124"/>
              <dgm:constr type="r" for="ch" forName="Accent2" refType="w" fact="0.6878"/>
              <dgm:constr type="t" for="ch" forName="Accent2" refType="h" fact="-0.0109"/>
              <dgm:constr type="w" for="ch" forName="Accent2" refType="w" fact="0.4334"/>
              <dgm:constr type="h" for="ch" forName="Accent2" refType="h" fact="0.806"/>
              <dgm:constr type="r" for="ch" forName="ParentBackground2" refType="w" fact="0.6145"/>
              <dgm:constr type="t" for="ch" forName="ParentBackground2" refType="h" fact="0.1262"/>
              <dgm:constr type="w" for="ch" forName="ParentBackground2" refType="w" fact="0.2868"/>
              <dgm:constr type="h" for="ch" forName="ParentBackground2" refType="h" fact="0.5319"/>
              <dgm:constr type="r" for="ch" forName="Child2" refType="w" fact="0.6145"/>
              <dgm:constr type="t" for="ch" forName="Child2" refType="h" fact="0.6876"/>
              <dgm:constr type="w" for="ch" forName="Child2" refType="w" fact="0.2868"/>
              <dgm:constr type="h" for="ch" forName="Child2" refType="h" fact="0.3124"/>
              <dgm:constr type="r" for="ch" forName="Accent1" refType="w" fact="1.0053"/>
              <dgm:constr type="t" for="ch" forName="Accent1" refType="h" fact="-0.0109"/>
              <dgm:constr type="w" for="ch" forName="Accent1" refType="w" fact="0.4334"/>
              <dgm:constr type="h" for="ch" forName="Accent1" refType="h" fact="0.806"/>
              <dgm:constr type="r" for="ch" forName="ParentBackground1" refType="w" fact="0.932"/>
              <dgm:constr type="t" for="ch" forName="ParentBackground1" refType="h" fact="0.1262"/>
              <dgm:constr type="w" for="ch" forName="ParentBackground1" refType="w" fact="0.2868"/>
              <dgm:constr type="h" for="ch" forName="ParentBackground1" refType="h" fact="0.5319"/>
              <dgm:constr type="r" for="ch" forName="Child1" refType="w" fact="0.932"/>
              <dgm:constr type="t" for="ch" forName="Child1" refType="h" fact="0.6876"/>
              <dgm:constr type="w" for="ch" forName="Child1" refType="w" fact="0.2868"/>
              <dgm:constr type="h" for="ch" forName="Child1" refType="h" fact="0.3124"/>
            </dgm:constrLst>
          </dgm:if>
          <dgm:if name="Name20" axis="ch" ptType="node" func="cnt" op="equ" val="4">
            <dgm:alg type="composite">
              <dgm:param type="ar" val="2.4437"/>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r" for="ch" forName="Parent4" refType="w" fact="0.1943"/>
              <dgm:constr type="t" for="ch" forName="Parent4" refType="h" fact="0.2022"/>
              <dgm:constr type="w" for="ch" forName="Parent4" refType="w" fact="0.1555"/>
              <dgm:constr type="h" for="ch" forName="Parent4" refType="h" fact="0.3799"/>
              <dgm:constr type="r" for="ch" forName="Parent3" refType="w" fact="0.4353"/>
              <dgm:constr type="t" for="ch" forName="Parent3" refType="h" fact="0.2022"/>
              <dgm:constr type="w" for="ch" forName="Parent3" refType="w" fact="0.1555"/>
              <dgm:constr type="h" for="ch" forName="Parent3" refType="h" fact="0.3799"/>
              <dgm:constr type="r" for="ch" forName="Parent2" refType="w" fact="0.6763"/>
              <dgm:constr type="t" for="ch" forName="Parent2" refType="h" fact="0.2022"/>
              <dgm:constr type="w" for="ch" forName="Parent2" refType="w" fact="0.1555"/>
              <dgm:constr type="h" for="ch" forName="Parent2" refType="h" fact="0.3799"/>
              <dgm:constr type="r" for="ch" forName="Parent1" refType="w" fact="0.9173"/>
              <dgm:constr type="t" for="ch" forName="Parent1" refType="h" fact="0.2022"/>
              <dgm:constr type="w" for="ch" forName="Parent1" refType="w" fact="0.1555"/>
              <dgm:constr type="h" for="ch" forName="Parent1" refType="h" fact="0.3799"/>
              <dgm:constr type="r" for="ch" forName="Accent4" refType="w" fact="0.2332"/>
              <dgm:constr type="t" for="ch" forName="Accent4" refType="h" fact="0.1072"/>
              <dgm:constr type="w" for="ch" forName="Accent4" refType="w" fact="0.2332"/>
              <dgm:constr type="h" for="ch" forName="Accent4" refType="h" fact="0.5699"/>
              <dgm:constr type="r" for="ch" forName="ParentBackground4" refType="w" fact="0.2254"/>
              <dgm:constr type="t" for="ch" forName="ParentBackground4" refType="h" fact="0.1262"/>
              <dgm:constr type="w" for="ch" forName="ParentBackground4" refType="w" fact="0.2177"/>
              <dgm:constr type="h" for="ch" forName="ParentBackground4" refType="h" fact="0.5319"/>
              <dgm:constr type="r" for="ch" forName="Child4" refType="w" fact="0.2254"/>
              <dgm:constr type="t" for="ch" forName="Child4" refType="h" fact="0.6876"/>
              <dgm:constr type="w" for="ch" forName="Child4" refType="w" fact="0.2177"/>
              <dgm:constr type="h" for="ch" forName="Child4" refType="h" fact="0.3124"/>
              <dgm:constr type="r" for="ch" forName="Accent3" refType="w" fact="0.5235"/>
              <dgm:constr type="t" for="ch" forName="Accent3" refType="h" fact="-0.0109"/>
              <dgm:constr type="w" for="ch" forName="Accent3" refType="w" fact="0.3298"/>
              <dgm:constr type="h" for="ch" forName="Accent3" refType="h" fact="0.806"/>
              <dgm:constr type="r" for="ch" forName="ParentBackground3" refType="w" fact="0.4664"/>
              <dgm:constr type="t" for="ch" forName="ParentBackground3" refType="h" fact="0.1262"/>
              <dgm:constr type="w" for="ch" forName="ParentBackground3" refType="w" fact="0.2177"/>
              <dgm:constr type="h" for="ch" forName="ParentBackground3" refType="h" fact="0.5319"/>
              <dgm:constr type="r" for="ch" forName="Child3" refType="w" fact="0.4664"/>
              <dgm:constr type="t" for="ch" forName="Child3" refType="h" fact="0.6876"/>
              <dgm:constr type="w" for="ch" forName="Child3" refType="w" fact="0.2177"/>
              <dgm:constr type="h" for="ch" forName="Child3" refType="h" fact="0.3124"/>
              <dgm:constr type="r" for="ch" forName="Accent2" refType="w" fact="0.7635"/>
              <dgm:constr type="t" for="ch" forName="Accent2" refType="h" fact="-0.0109"/>
              <dgm:constr type="w" for="ch" forName="Accent2" refType="w" fact="0.3298"/>
              <dgm:constr type="h" for="ch" forName="Accent2" refType="h" fact="0.806"/>
              <dgm:constr type="r" for="ch" forName="ParentBackground2" refType="w" fact="0.7074"/>
              <dgm:constr type="t" for="ch" forName="ParentBackground2" refType="h" fact="0.1262"/>
              <dgm:constr type="w" for="ch" forName="ParentBackground2" refType="w" fact="0.2177"/>
              <dgm:constr type="h" for="ch" forName="ParentBackground2" refType="h" fact="0.5319"/>
              <dgm:constr type="r" for="ch" forName="Child2" refType="w" fact="0.7074"/>
              <dgm:constr type="t" for="ch" forName="Child2" refType="h" fact="0.6876"/>
              <dgm:constr type="w" for="ch" forName="Child2" refType="w" fact="0.2177"/>
              <dgm:constr type="h" for="ch" forName="Child2" refType="h" fact="0.3124"/>
              <dgm:constr type="r" for="ch" forName="Accent1" refType="w" fact="1.0045"/>
              <dgm:constr type="t" for="ch" forName="Accent1" refType="h" fact="-0.0109"/>
              <dgm:constr type="w" for="ch" forName="Accent1" refType="w" fact="0.3298"/>
              <dgm:constr type="h" for="ch" forName="Accent1" refType="h" fact="0.806"/>
              <dgm:constr type="r" for="ch" forName="ParentBackground1" refType="w" fact="0.9484"/>
              <dgm:constr type="t" for="ch" forName="ParentBackground1" refType="h" fact="0.1262"/>
              <dgm:constr type="w" for="ch" forName="ParentBackground1" refType="w" fact="0.2177"/>
              <dgm:constr type="h" for="ch" forName="ParentBackground1" refType="h" fact="0.5319"/>
              <dgm:constr type="r" for="ch" forName="Child1" refType="w" fact="0.9484"/>
              <dgm:constr type="t" for="ch" forName="Child1" refType="h" fact="0.6876"/>
              <dgm:constr type="w" for="ch" forName="Child1" refType="w" fact="0.2177"/>
              <dgm:constr type="h" for="ch" forName="Child1" refType="h" fact="0.3124"/>
            </dgm:constrLst>
          </dgm:if>
          <dgm:if name="Name21" axis="ch" ptType="node" func="cnt" op="equ" val="5">
            <dgm:alg type="composite">
              <dgm:param type="ar" val="3.0325"/>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r" for="ch" forName="Parent5" refType="w" fact="0.1566"/>
              <dgm:constr type="t" for="ch" forName="Parent5" refType="h" fact="0.2022"/>
              <dgm:constr type="w" for="ch" forName="Parent5" refType="w" fact="0.1253"/>
              <dgm:constr type="h" for="ch" forName="Parent5" refType="h" fact="0.3799"/>
              <dgm:constr type="r" for="ch" forName="Parent4" refType="w" fact="0.3508"/>
              <dgm:constr type="t" for="ch" forName="Parent4" refType="h" fact="0.2022"/>
              <dgm:constr type="w" for="ch" forName="Parent4" refType="w" fact="0.1253"/>
              <dgm:constr type="h" for="ch" forName="Parent4" refType="h" fact="0.3799"/>
              <dgm:constr type="r" for="ch" forName="Parent3" refType="w" fact="0.545"/>
              <dgm:constr type="t" for="ch" forName="Parent3" refType="h" fact="0.2022"/>
              <dgm:constr type="w" for="ch" forName="Parent3" refType="w" fact="0.1253"/>
              <dgm:constr type="h" for="ch" forName="Parent3" refType="h" fact="0.3799"/>
              <dgm:constr type="r" for="ch" forName="Parent2" refType="w" fact="0.7391"/>
              <dgm:constr type="t" for="ch" forName="Parent2" refType="h" fact="0.2022"/>
              <dgm:constr type="w" for="ch" forName="Parent2" refType="w" fact="0.1253"/>
              <dgm:constr type="h" for="ch" forName="Parent2" refType="h" fact="0.3799"/>
              <dgm:constr type="r" for="ch" forName="Parent1" refType="w" fact="0.9333"/>
              <dgm:constr type="t" for="ch" forName="Parent1" refType="h" fact="0.2022"/>
              <dgm:constr type="w" for="ch" forName="Parent1" refType="w" fact="0.1253"/>
              <dgm:constr type="h" for="ch" forName="Parent1" refType="h" fact="0.3799"/>
              <dgm:constr type="r" for="ch" forName="Accent5" refType="w" fact="0.1879"/>
              <dgm:constr type="t" for="ch" forName="Accent5" refType="h" fact="0.1072"/>
              <dgm:constr type="w" for="ch" forName="Accent5" refType="w" fact="0.1879"/>
              <dgm:constr type="h" for="ch" forName="Accent5" refType="h" fact="0.5699"/>
              <dgm:constr type="r" for="ch" forName="ParentBackground5" refType="w" fact="0.1817"/>
              <dgm:constr type="t" for="ch" forName="ParentBackground5" refType="h" fact="0.1262"/>
              <dgm:constr type="w" for="ch" forName="ParentBackground5" refType="w" fact="0.1754"/>
              <dgm:constr type="h" for="ch" forName="ParentBackground5" refType="h" fact="0.5319"/>
              <dgm:constr type="r" for="ch" forName="Child5" refType="w" fact="0.1817"/>
              <dgm:constr type="t" for="ch" forName="Child5" refType="h" fact="0.6876"/>
              <dgm:constr type="w" for="ch" forName="Child5" refType="w" fact="0.1754"/>
              <dgm:constr type="h" for="ch" forName="Child5" refType="h" fact="0.3124"/>
              <dgm:constr type="r" for="ch" forName="Accent4" refType="w" fact="0.4211"/>
              <dgm:constr type="t" for="ch" forName="Accent4" refType="h" fact="-0.0109"/>
              <dgm:constr type="w" for="ch" forName="Accent4" refType="w" fact="0.2657"/>
              <dgm:constr type="h" for="ch" forName="Accent4" refType="h" fact="0.806"/>
              <dgm:constr type="r" for="ch" forName="ParentBackground4" refType="w" fact="0.3758"/>
              <dgm:constr type="t" for="ch" forName="ParentBackground4" refType="h" fact="0.1262"/>
              <dgm:constr type="w" for="ch" forName="ParentBackground4" refType="w" fact="0.1754"/>
              <dgm:constr type="h" for="ch" forName="ParentBackground4" refType="h" fact="0.5319"/>
              <dgm:constr type="r" for="ch" forName="Child4" refType="w" fact="0.3758"/>
              <dgm:constr type="t" for="ch" forName="Child4" refType="h" fact="0.6876"/>
              <dgm:constr type="w" for="ch" forName="Child4" refType="w" fact="0.1754"/>
              <dgm:constr type="h" for="ch" forName="Child4" refType="h" fact="0.3124"/>
              <dgm:constr type="r" for="ch" forName="Accent3" refType="w" fact="0.6152"/>
              <dgm:constr type="t" for="ch" forName="Accent3" refType="h" fact="-0.0109"/>
              <dgm:constr type="w" for="ch" forName="Accent3" refType="w" fact="0.2657"/>
              <dgm:constr type="h" for="ch" forName="Accent3" refType="h" fact="0.806"/>
              <dgm:constr type="r" for="ch" forName="ParentBackground3" refType="w" fact="0.57"/>
              <dgm:constr type="t" for="ch" forName="ParentBackground3" refType="h" fact="0.1262"/>
              <dgm:constr type="w" for="ch" forName="ParentBackground3" refType="w" fact="0.1754"/>
              <dgm:constr type="h" for="ch" forName="ParentBackground3" refType="h" fact="0.5319"/>
              <dgm:constr type="r" for="ch" forName="Child3" refType="w" fact="0.57"/>
              <dgm:constr type="t" for="ch" forName="Child3" refType="h" fact="0.6876"/>
              <dgm:constr type="w" for="ch" forName="Child3" refType="w" fact="0.1754"/>
              <dgm:constr type="h" for="ch" forName="Child3" refType="h" fact="0.3124"/>
              <dgm:constr type="r" for="ch" forName="Accent2" refType="w" fact="0.8094"/>
              <dgm:constr type="t" for="ch" forName="Accent2" refType="h" fact="-0.0109"/>
              <dgm:constr type="w" for="ch" forName="Accent2" refType="w" fact="0.2657"/>
              <dgm:constr type="h" for="ch" forName="Accent2" refType="h" fact="0.806"/>
              <dgm:constr type="r" for="ch" forName="ParentBackground2" refType="w" fact="0.7642"/>
              <dgm:constr type="t" for="ch" forName="ParentBackground2" refType="h" fact="0.1262"/>
              <dgm:constr type="w" for="ch" forName="ParentBackground2" refType="w" fact="0.1754"/>
              <dgm:constr type="h" for="ch" forName="ParentBackground2" refType="h" fact="0.5319"/>
              <dgm:constr type="r" for="ch" forName="Child2" refType="w" fact="0.7642"/>
              <dgm:constr type="t" for="ch" forName="Child2" refType="h" fact="0.6876"/>
              <dgm:constr type="w" for="ch" forName="Child2" refType="w" fact="0.1754"/>
              <dgm:constr type="h" for="ch" forName="Child2" refType="h" fact="0.3124"/>
              <dgm:constr type="r" for="ch" forName="Accent1" refType="w" fact="1.0036"/>
              <dgm:constr type="t" for="ch" forName="Accent1" refType="h" fact="-0.0109"/>
              <dgm:constr type="w" for="ch" forName="Accent1" refType="w" fact="0.2657"/>
              <dgm:constr type="h" for="ch" forName="Accent1" refType="h" fact="0.806"/>
              <dgm:constr type="r" for="ch" forName="ParentBackground1" refType="w" fact="0.9584"/>
              <dgm:constr type="t" for="ch" forName="ParentBackground1" refType="h" fact="0.1262"/>
              <dgm:constr type="w" for="ch" forName="ParentBackground1" refType="w" fact="0.1754"/>
              <dgm:constr type="h" for="ch" forName="ParentBackground1" refType="h" fact="0.5319"/>
              <dgm:constr type="r" for="ch" forName="Child1" refType="w" fact="0.9584"/>
              <dgm:constr type="t" for="ch" forName="Child1" refType="h" fact="0.6876"/>
              <dgm:constr type="w" for="ch" forName="Child1" refType="w" fact="0.1754"/>
              <dgm:constr type="h" for="ch" forName="Child1" refType="h" fact="0.3124"/>
            </dgm:constrLst>
          </dgm:if>
          <dgm:if name="Name22" axis="ch" ptType="node" func="cnt" op="equ" val="6">
            <dgm:alg type="composite">
              <dgm:param type="ar" val="3.621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r" for="ch" forName="Parent6" refType="w" fact="0.1311"/>
              <dgm:constr type="t" for="ch" forName="Parent6" refType="h" fact="0.2022"/>
              <dgm:constr type="w" for="ch" forName="Parent6" refType="w" fact="0.1049"/>
              <dgm:constr type="h" for="ch" forName="Parent6" refType="h" fact="0.3799"/>
              <dgm:constr type="r" for="ch" forName="Parent5" refType="w" fact="0.2937"/>
              <dgm:constr type="t" for="ch" forName="Parent5" refType="h" fact="0.2022"/>
              <dgm:constr type="w" for="ch" forName="Parent5" refType="w" fact="0.1049"/>
              <dgm:constr type="h" for="ch" forName="Parent5" refType="h" fact="0.3799"/>
              <dgm:constr type="r" for="ch" forName="Parent4" refType="w" fact="0.4563"/>
              <dgm:constr type="t" for="ch" forName="Parent4" refType="h" fact="0.2022"/>
              <dgm:constr type="w" for="ch" forName="Parent4" refType="w" fact="0.1049"/>
              <dgm:constr type="h" for="ch" forName="Parent4" refType="h" fact="0.3799"/>
              <dgm:constr type="r" for="ch" forName="Parent3" refType="w" fact="0.619"/>
              <dgm:constr type="t" for="ch" forName="Parent3" refType="h" fact="0.2022"/>
              <dgm:constr type="w" for="ch" forName="Parent3" refType="w" fact="0.1049"/>
              <dgm:constr type="h" for="ch" forName="Parent3" refType="h" fact="0.3799"/>
              <dgm:constr type="r" for="ch" forName="Parent2" refType="w" fact="0.7816"/>
              <dgm:constr type="t" for="ch" forName="Parent2" refType="h" fact="0.2022"/>
              <dgm:constr type="w" for="ch" forName="Parent2" refType="w" fact="0.1049"/>
              <dgm:constr type="h" for="ch" forName="Parent2" refType="h" fact="0.3799"/>
              <dgm:constr type="r" for="ch" forName="Parent1" refType="w" fact="0.9442"/>
              <dgm:constr type="t" for="ch" forName="Parent1" refType="h" fact="0.2022"/>
              <dgm:constr type="w" for="ch" forName="Parent1" refType="w" fact="0.1049"/>
              <dgm:constr type="h" for="ch" forName="Parent1" refType="h" fact="0.3799"/>
              <dgm:constr type="r" for="ch" forName="Accent6" refType="w" fact="0.1574"/>
              <dgm:constr type="t" for="ch" forName="Accent6" refType="h" fact="0.1072"/>
              <dgm:constr type="w" for="ch" forName="Accent6" refType="w" fact="0.1574"/>
              <dgm:constr type="h" for="ch" forName="Accent6" refType="h" fact="0.5699"/>
              <dgm:constr type="r" for="ch" forName="ParentBackground6" refType="w" fact="0.1521"/>
              <dgm:constr type="t" for="ch" forName="ParentBackground6" refType="h" fact="0.1262"/>
              <dgm:constr type="w" for="ch" forName="ParentBackground6" refType="w" fact="0.1469"/>
              <dgm:constr type="h" for="ch" forName="ParentBackground6" refType="h" fact="0.5319"/>
              <dgm:constr type="r" for="ch" forName="Child6" refType="w" fact="0.1521"/>
              <dgm:constr type="t" for="ch" forName="Child6" refType="h" fact="0.6876"/>
              <dgm:constr type="w" for="ch" forName="Child6" refType="w" fact="0.1469"/>
              <dgm:constr type="h" for="ch" forName="Child6" refType="h" fact="0.3124"/>
              <dgm:constr type="r" for="ch" forName="Accent5" refType="w" fact="0.3526"/>
              <dgm:constr type="t" for="ch" forName="Accent5" refType="h" fact="-0.0109"/>
              <dgm:constr type="w" for="ch" forName="Accent5" refType="w" fact="0.2226"/>
              <dgm:constr type="h" for="ch" forName="Accent5" refType="h" fact="0.806"/>
              <dgm:constr type="r" for="ch" forName="ParentBackground5" refType="w" fact="0.3147"/>
              <dgm:constr type="t" for="ch" forName="ParentBackground5" refType="h" fact="0.1262"/>
              <dgm:constr type="w" for="ch" forName="ParentBackground5" refType="w" fact="0.1469"/>
              <dgm:constr type="h" for="ch" forName="ParentBackground5" refType="h" fact="0.5319"/>
              <dgm:constr type="r" for="ch" forName="Child5" refType="w" fact="0.3147"/>
              <dgm:constr type="t" for="ch" forName="Child5" refType="h" fact="0.6876"/>
              <dgm:constr type="w" for="ch" forName="Child5" refType="w" fact="0.1469"/>
              <dgm:constr type="h" for="ch" forName="Child5" refType="h" fact="0.3124"/>
              <dgm:constr type="r" for="ch" forName="Accent4" refType="w" fact="0.5152"/>
              <dgm:constr type="t" for="ch" forName="Accent4" refType="h" fact="-0.0109"/>
              <dgm:constr type="w" for="ch" forName="Accent4" refType="w" fact="0.2226"/>
              <dgm:constr type="h" for="ch" forName="Accent4" refType="h" fact="0.806"/>
              <dgm:constr type="r" for="ch" forName="ParentBackground4" refType="w" fact="0.4773"/>
              <dgm:constr type="t" for="ch" forName="ParentBackground4" refType="h" fact="0.1262"/>
              <dgm:constr type="w" for="ch" forName="ParentBackground4" refType="w" fact="0.1469"/>
              <dgm:constr type="h" for="ch" forName="ParentBackground4" refType="h" fact="0.5319"/>
              <dgm:constr type="r" for="ch" forName="Child4" refType="w" fact="0.4773"/>
              <dgm:constr type="t" for="ch" forName="Child4" refType="h" fact="0.6876"/>
              <dgm:constr type="w" for="ch" forName="Child4" refType="w" fact="0.1469"/>
              <dgm:constr type="h" for="ch" forName="Child4" refType="h" fact="0.3124"/>
              <dgm:constr type="r" for="ch" forName="Accent3" refType="w" fact="0.6778"/>
              <dgm:constr type="t" for="ch" forName="Accent3" refType="h" fact="-0.0109"/>
              <dgm:constr type="w" for="ch" forName="Accent3" refType="w" fact="0.2226"/>
              <dgm:constr type="h" for="ch" forName="Accent3" refType="h" fact="0.806"/>
              <dgm:constr type="r" for="ch" forName="ParentBackground3" refType="w" fact="0.6399"/>
              <dgm:constr type="t" for="ch" forName="ParentBackground3" refType="h" fact="0.1262"/>
              <dgm:constr type="w" for="ch" forName="ParentBackground3" refType="w" fact="0.1469"/>
              <dgm:constr type="h" for="ch" forName="ParentBackground3" refType="h" fact="0.5319"/>
              <dgm:constr type="r" for="ch" forName="Child3" refType="w" fact="0.6399"/>
              <dgm:constr type="t" for="ch" forName="Child3" refType="h" fact="0.6876"/>
              <dgm:constr type="w" for="ch" forName="Child3" refType="w" fact="0.1469"/>
              <dgm:constr type="h" for="ch" forName="Child3" refType="h" fact="0.3124"/>
              <dgm:constr type="r" for="ch" forName="Accent2" refType="w" fact="0.8404"/>
              <dgm:constr type="t" for="ch" forName="Accent2" refType="h" fact="-0.0109"/>
              <dgm:constr type="w" for="ch" forName="Accent2" refType="w" fact="0.2226"/>
              <dgm:constr type="h" for="ch" forName="Accent2" refType="h" fact="0.806"/>
              <dgm:constr type="r" for="ch" forName="ParentBackground2" refType="w" fact="0.8025"/>
              <dgm:constr type="t" for="ch" forName="ParentBackground2" refType="h" fact="0.1262"/>
              <dgm:constr type="w" for="ch" forName="ParentBackground2" refType="w" fact="0.1469"/>
              <dgm:constr type="h" for="ch" forName="ParentBackground2" refType="h" fact="0.5319"/>
              <dgm:constr type="r" for="ch" forName="Child2" refType="w" fact="0.8025"/>
              <dgm:constr type="t" for="ch" forName="Child2" refType="h" fact="0.6876"/>
              <dgm:constr type="w" for="ch" forName="Child2" refType="w" fact="0.1469"/>
              <dgm:constr type="h" for="ch" forName="Child2" refType="h" fact="0.3124"/>
              <dgm:constr type="r" for="ch" forName="Accent1" refType="w" fact="1.003"/>
              <dgm:constr type="t" for="ch" forName="Accent1" refType="h" fact="-0.0109"/>
              <dgm:constr type="w" for="ch" forName="Accent1" refType="w" fact="0.2226"/>
              <dgm:constr type="h" for="ch" forName="Accent1" refType="h" fact="0.806"/>
              <dgm:constr type="r" for="ch" forName="ParentBackground1" refType="w" fact="0.9652"/>
              <dgm:constr type="t" for="ch" forName="ParentBackground1" refType="h" fact="0.1262"/>
              <dgm:constr type="w" for="ch" forName="ParentBackground1" refType="w" fact="0.1469"/>
              <dgm:constr type="h" for="ch" forName="ParentBackground1" refType="h" fact="0.5319"/>
              <dgm:constr type="r" for="ch" forName="Child1" refType="w" fact="0.9652"/>
              <dgm:constr type="t" for="ch" forName="Child1" refType="h" fact="0.6876"/>
              <dgm:constr type="w" for="ch" forName="Child1" refType="w" fact="0.1469"/>
              <dgm:constr type="h" for="ch" forName="Child1" refType="h" fact="0.3124"/>
            </dgm:constrLst>
          </dgm:if>
          <dgm:if name="Name23" axis="ch" ptType="node" func="cnt" op="equ" val="7">
            <dgm:alg type="composite">
              <dgm:param type="ar" val="4.210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r" for="ch" forName="Parent7" refType="w" fact="0.1128"/>
              <dgm:constr type="t" for="ch" forName="Parent7" refType="h" fact="0.2022"/>
              <dgm:constr type="w" for="ch" forName="Parent7" refType="w" fact="0.0902"/>
              <dgm:constr type="h" for="ch" forName="Parent7" refType="h" fact="0.3799"/>
              <dgm:constr type="r" for="ch" forName="Parent6" refType="w" fact="0.2527"/>
              <dgm:constr type="t" for="ch" forName="Parent6" refType="h" fact="0.2022"/>
              <dgm:constr type="w" for="ch" forName="Parent6" refType="w" fact="0.0902"/>
              <dgm:constr type="h" for="ch" forName="Parent6" refType="h" fact="0.3799"/>
              <dgm:constr type="r" for="ch" forName="Parent5" refType="w" fact="0.3925"/>
              <dgm:constr type="t" for="ch" forName="Parent5" refType="h" fact="0.2022"/>
              <dgm:constr type="w" for="ch" forName="Parent5" refType="w" fact="0.0902"/>
              <dgm:constr type="h" for="ch" forName="Parent5" refType="h" fact="0.3799"/>
              <dgm:constr type="r" for="ch" forName="Parent4" refType="w" fact="0.5324"/>
              <dgm:constr type="t" for="ch" forName="Parent4" refType="h" fact="0.2022"/>
              <dgm:constr type="w" for="ch" forName="Parent4" refType="w" fact="0.0902"/>
              <dgm:constr type="h" for="ch" forName="Parent4" refType="h" fact="0.3799"/>
              <dgm:constr type="r" for="ch" forName="Parent3" refType="w" fact="0.6723"/>
              <dgm:constr type="t" for="ch" forName="Parent3" refType="h" fact="0.2022"/>
              <dgm:constr type="w" for="ch" forName="Parent3" refType="w" fact="0.0902"/>
              <dgm:constr type="h" for="ch" forName="Parent3" refType="h" fact="0.3799"/>
              <dgm:constr type="r" for="ch" forName="Parent2" refType="w" fact="0.8121"/>
              <dgm:constr type="t" for="ch" forName="Parent2" refType="h" fact="0.2022"/>
              <dgm:constr type="w" for="ch" forName="Parent2" refType="w" fact="0.0902"/>
              <dgm:constr type="h" for="ch" forName="Parent2" refType="h" fact="0.3799"/>
              <dgm:constr type="r" for="ch" forName="Parent1" refType="w" fact="0.952"/>
              <dgm:constr type="t" for="ch" forName="Parent1" refType="h" fact="0.2022"/>
              <dgm:constr type="w" for="ch" forName="Parent1" refType="w" fact="0.0902"/>
              <dgm:constr type="h" for="ch" forName="Parent1" refType="h" fact="0.3799"/>
              <dgm:constr type="r" for="ch" forName="Accent7" refType="w" fact="0.1354"/>
              <dgm:constr type="t" for="ch" forName="Accent7" refType="h" fact="0.1072"/>
              <dgm:constr type="w" for="ch" forName="Accent7" refType="w" fact="0.1354"/>
              <dgm:constr type="h" for="ch" forName="Accent7" refType="h" fact="0.5699"/>
              <dgm:constr type="r" for="ch" forName="ParentBackground7" refType="w" fact="0.1308"/>
              <dgm:constr type="t" for="ch" forName="ParentBackground7" refType="h" fact="0.1262"/>
              <dgm:constr type="w" for="ch" forName="ParentBackground7" refType="w" fact="0.1263"/>
              <dgm:constr type="h" for="ch" forName="ParentBackground7" refType="h" fact="0.5319"/>
              <dgm:constr type="r" for="ch" forName="Child7" refType="w" fact="0.1308"/>
              <dgm:constr type="t" for="ch" forName="Child7" refType="h" fact="0.6876"/>
              <dgm:constr type="w" for="ch" forName="Child7" refType="w" fact="0.1263"/>
              <dgm:constr type="h" for="ch" forName="Child7" refType="h" fact="0.3124"/>
              <dgm:constr type="r" for="ch" forName="Accent6" refType="w" fact="0.3033"/>
              <dgm:constr type="t" for="ch" forName="Accent6" refType="h" fact="-0.0109"/>
              <dgm:constr type="w" for="ch" forName="Accent6" refType="w" fact="0.1915"/>
              <dgm:constr type="h" for="ch" forName="Accent6" refType="h" fact="0.806"/>
              <dgm:constr type="r" for="ch" forName="ParentBackground6" refType="w" fact="0.2707"/>
              <dgm:constr type="t" for="ch" forName="ParentBackground6" refType="h" fact="0.1262"/>
              <dgm:constr type="w" for="ch" forName="ParentBackground6" refType="w" fact="0.1263"/>
              <dgm:constr type="h" for="ch" forName="ParentBackground6" refType="h" fact="0.5319"/>
              <dgm:constr type="r" for="ch" forName="Child6" refType="w" fact="0.2707"/>
              <dgm:constr type="t" for="ch" forName="Child6" refType="h" fact="0.6876"/>
              <dgm:constr type="w" for="ch" forName="Child6" refType="w" fact="0.1263"/>
              <dgm:constr type="h" for="ch" forName="Child6" refType="h" fact="0.3124"/>
              <dgm:constr type="r" for="ch" forName="Accent5" refType="w" fact="0.4431"/>
              <dgm:constr type="t" for="ch" forName="Accent5" refType="h" fact="-0.0109"/>
              <dgm:constr type="w" for="ch" forName="Accent5" refType="w" fact="0.1915"/>
              <dgm:constr type="h" for="ch" forName="Accent5" refType="h" fact="0.806"/>
              <dgm:constr type="r" for="ch" forName="ParentBackground5" refType="w" fact="0.4106"/>
              <dgm:constr type="t" for="ch" forName="ParentBackground5" refType="h" fact="0.1262"/>
              <dgm:constr type="w" for="ch" forName="ParentBackground5" refType="w" fact="0.1263"/>
              <dgm:constr type="h" for="ch" forName="ParentBackground5" refType="h" fact="0.5319"/>
              <dgm:constr type="r" for="ch" forName="Child5" refType="w" fact="0.4106"/>
              <dgm:constr type="t" for="ch" forName="Child5" refType="h" fact="0.6876"/>
              <dgm:constr type="w" for="ch" forName="Child5" refType="w" fact="0.1263"/>
              <dgm:constr type="h" for="ch" forName="Child5" refType="h" fact="0.3124"/>
              <dgm:constr type="r" for="ch" forName="Accent4" refType="w" fact="0.583"/>
              <dgm:constr type="t" for="ch" forName="Accent4" refType="h" fact="-0.0109"/>
              <dgm:constr type="w" for="ch" forName="Accent4" refType="w" fact="0.1915"/>
              <dgm:constr type="h" for="ch" forName="Accent4" refType="h" fact="0.806"/>
              <dgm:constr type="r" for="ch" forName="ParentBackground4" refType="w" fact="0.5504"/>
              <dgm:constr type="t" for="ch" forName="ParentBackground4" refType="h" fact="0.1262"/>
              <dgm:constr type="w" for="ch" forName="ParentBackground4" refType="w" fact="0.1263"/>
              <dgm:constr type="h" for="ch" forName="ParentBackground4" refType="h" fact="0.5319"/>
              <dgm:constr type="r" for="ch" forName="Child4" refType="w" fact="0.5504"/>
              <dgm:constr type="t" for="ch" forName="Child4" refType="h" fact="0.6876"/>
              <dgm:constr type="w" for="ch" forName="Child4" refType="w" fact="0.1263"/>
              <dgm:constr type="h" for="ch" forName="Child4" refType="h" fact="0.3124"/>
              <dgm:constr type="r" for="ch" forName="Accent3" refType="w" fact="0.7229"/>
              <dgm:constr type="t" for="ch" forName="Accent3" refType="h" fact="-0.0109"/>
              <dgm:constr type="w" for="ch" forName="Accent3" refType="w" fact="0.1915"/>
              <dgm:constr type="h" for="ch" forName="Accent3" refType="h" fact="0.806"/>
              <dgm:constr type="r" for="ch" forName="ParentBackground3" refType="w" fact="0.6903"/>
              <dgm:constr type="t" for="ch" forName="ParentBackground3" refType="h" fact="0.1262"/>
              <dgm:constr type="w" for="ch" forName="ParentBackground3" refType="w" fact="0.1263"/>
              <dgm:constr type="h" for="ch" forName="ParentBackground3" refType="h" fact="0.5319"/>
              <dgm:constr type="r" for="ch" forName="Child3" refType="w" fact="0.6903"/>
              <dgm:constr type="t" for="ch" forName="Child3" refType="h" fact="0.6876"/>
              <dgm:constr type="w" for="ch" forName="Child3" refType="w" fact="0.1263"/>
              <dgm:constr type="h" for="ch" forName="Child3" refType="h" fact="0.3124"/>
              <dgm:constr type="r" for="ch" forName="Accent2" refType="w" fact="0.8627"/>
              <dgm:constr type="t" for="ch" forName="Accent2" refType="h" fact="-0.0109"/>
              <dgm:constr type="w" for="ch" forName="Accent2" refType="w" fact="0.1915"/>
              <dgm:constr type="h" for="ch" forName="Accent2" refType="h" fact="0.806"/>
              <dgm:constr type="r" for="ch" forName="ParentBackground2" refType="w" fact="0.8302"/>
              <dgm:constr type="t" for="ch" forName="ParentBackground2" refType="h" fact="0.1262"/>
              <dgm:constr type="w" for="ch" forName="ParentBackground2" refType="w" fact="0.1263"/>
              <dgm:constr type="h" for="ch" forName="ParentBackground2" refType="h" fact="0.5319"/>
              <dgm:constr type="r" for="ch" forName="Child2" refType="w" fact="0.8302"/>
              <dgm:constr type="t" for="ch" forName="Child2" refType="h" fact="0.6876"/>
              <dgm:constr type="w" for="ch" forName="Child2" refType="w" fact="0.1263"/>
              <dgm:constr type="h" for="ch" forName="Child2" refType="h" fact="0.3124"/>
              <dgm:constr type="r" for="ch" forName="Accent1" refType="w" fact="1.0026"/>
              <dgm:constr type="t" for="ch" forName="Accent1" refType="h" fact="-0.0109"/>
              <dgm:constr type="w" for="ch" forName="Accent1" refType="w" fact="0.1915"/>
              <dgm:constr type="h" for="ch" forName="Accent1" refType="h" fact="0.806"/>
              <dgm:constr type="r" for="ch" forName="ParentBackground1" refType="w" fact="0.97"/>
              <dgm:constr type="t" for="ch" forName="ParentBackground1" refType="h" fact="0.1262"/>
              <dgm:constr type="w" for="ch" forName="ParentBackground1" refType="w" fact="0.1263"/>
              <dgm:constr type="h" for="ch" forName="ParentBackground1" refType="h" fact="0.5319"/>
              <dgm:constr type="r" for="ch" forName="Child1" refType="w" fact="0.97"/>
              <dgm:constr type="t" for="ch" forName="Child1" refType="h" fact="0.6876"/>
              <dgm:constr type="w" for="ch" forName="Child1" refType="w" fact="0.1263"/>
              <dgm:constr type="h" for="ch" forName="Child1" refType="h" fact="0.3124"/>
            </dgm:constrLst>
          </dgm:if>
          <dgm:if name="Name24" axis="ch" ptType="node" func="cnt" op="equ" val="8">
            <dgm:alg type="composite">
              <dgm:param type="ar" val="4.799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r" for="ch" forName="Parent8" refType="w" fact="0.099"/>
              <dgm:constr type="t" for="ch" forName="Parent8" refType="h" fact="0.2022"/>
              <dgm:constr type="w" for="ch" forName="Parent8" refType="w" fact="0.0792"/>
              <dgm:constr type="h" for="ch" forName="Parent8" refType="h" fact="0.3799"/>
              <dgm:constr type="r" for="ch" forName="Parent7" refType="w" fact="0.2217"/>
              <dgm:constr type="t" for="ch" forName="Parent7" refType="h" fact="0.2022"/>
              <dgm:constr type="w" for="ch" forName="Parent7" refType="w" fact="0.0792"/>
              <dgm:constr type="h" for="ch" forName="Parent7" refType="h" fact="0.3799"/>
              <dgm:constr type="r" for="ch" forName="Parent6" refType="w" fact="0.3444"/>
              <dgm:constr type="t" for="ch" forName="Parent6" refType="h" fact="0.2022"/>
              <dgm:constr type="w" for="ch" forName="Parent6" refType="w" fact="0.0792"/>
              <dgm:constr type="h" for="ch" forName="Parent6" refType="h" fact="0.3799"/>
              <dgm:constr type="r" for="ch" forName="Parent5" refType="w" fact="0.4671"/>
              <dgm:constr type="t" for="ch" forName="Parent5" refType="h" fact="0.2022"/>
              <dgm:constr type="w" for="ch" forName="Parent5" refType="w" fact="0.0792"/>
              <dgm:constr type="h" for="ch" forName="Parent5" refType="h" fact="0.3799"/>
              <dgm:constr type="r" for="ch" forName="Parent4" refType="w" fact="0.5898"/>
              <dgm:constr type="t" for="ch" forName="Parent4" refType="h" fact="0.2022"/>
              <dgm:constr type="w" for="ch" forName="Parent4" refType="w" fact="0.0792"/>
              <dgm:constr type="h" for="ch" forName="Parent4" refType="h" fact="0.3799"/>
              <dgm:constr type="r" for="ch" forName="Parent3" refType="w" fact="0.7125"/>
              <dgm:constr type="t" for="ch" forName="Parent3" refType="h" fact="0.2022"/>
              <dgm:constr type="w" for="ch" forName="Parent3" refType="w" fact="0.0792"/>
              <dgm:constr type="h" for="ch" forName="Parent3" refType="h" fact="0.3799"/>
              <dgm:constr type="r" for="ch" forName="Parent2" refType="w" fact="0.8352"/>
              <dgm:constr type="t" for="ch" forName="Parent2" refType="h" fact="0.2022"/>
              <dgm:constr type="w" for="ch" forName="Parent2" refType="w" fact="0.0792"/>
              <dgm:constr type="h" for="ch" forName="Parent2" refType="h" fact="0.3799"/>
              <dgm:constr type="r" for="ch" forName="Parent1" refType="w" fact="0.9579"/>
              <dgm:constr type="t" for="ch" forName="Parent1" refType="h" fact="0.2022"/>
              <dgm:constr type="w" for="ch" forName="Parent1" refType="w" fact="0.0792"/>
              <dgm:constr type="h" for="ch" forName="Parent1" refType="h" fact="0.3799"/>
              <dgm:constr type="r" for="ch" forName="Accent8" refType="w" fact="0.1187"/>
              <dgm:constr type="t" for="ch" forName="Accent8" refType="h" fact="0.1072"/>
              <dgm:constr type="w" for="ch" forName="Accent8" refType="w" fact="0.1187"/>
              <dgm:constr type="h" for="ch" forName="Accent8" refType="h" fact="0.5699"/>
              <dgm:constr type="r" for="ch" forName="ParentBackground8" refType="w" fact="0.1148"/>
              <dgm:constr type="t" for="ch" forName="ParentBackground8" refType="h" fact="0.1262"/>
              <dgm:constr type="w" for="ch" forName="ParentBackground8" refType="w" fact="0.1108"/>
              <dgm:constr type="h" for="ch" forName="ParentBackground8" refType="h" fact="0.5319"/>
              <dgm:constr type="r" for="ch" forName="Child8" refType="w" fact="0.1148"/>
              <dgm:constr type="t" for="ch" forName="Child8" refType="h" fact="0.6876"/>
              <dgm:constr type="w" for="ch" forName="Child8" refType="w" fact="0.1108"/>
              <dgm:constr type="h" for="ch" forName="Child8" refType="h" fact="0.3124"/>
              <dgm:constr type="r" for="ch" forName="Accent7" refType="w" fact="0.2661"/>
              <dgm:constr type="t" for="ch" forName="Accent7" refType="h" fact="-0.0109"/>
              <dgm:constr type="w" for="ch" forName="Accent7" refType="w" fact="0.1679"/>
              <dgm:constr type="h" for="ch" forName="Accent7" refType="h" fact="0.806"/>
              <dgm:constr type="r" for="ch" forName="ParentBackground7" refType="w" fact="0.2375"/>
              <dgm:constr type="t" for="ch" forName="ParentBackground7" refType="h" fact="0.1262"/>
              <dgm:constr type="w" for="ch" forName="ParentBackground7" refType="w" fact="0.1108"/>
              <dgm:constr type="h" for="ch" forName="ParentBackground7" refType="h" fact="0.5319"/>
              <dgm:constr type="r" for="ch" forName="Child7" refType="w" fact="0.2375"/>
              <dgm:constr type="t" for="ch" forName="Child7" refType="h" fact="0.6876"/>
              <dgm:constr type="w" for="ch" forName="Child7" refType="w" fact="0.1108"/>
              <dgm:constr type="h" for="ch" forName="Child7" refType="h" fact="0.3124"/>
              <dgm:constr type="r" for="ch" forName="Accent6" refType="w" fact="0.3888"/>
              <dgm:constr type="t" for="ch" forName="Accent6" refType="h" fact="-0.0109"/>
              <dgm:constr type="w" for="ch" forName="Accent6" refType="w" fact="0.1679"/>
              <dgm:constr type="h" for="ch" forName="Accent6" refType="h" fact="0.806"/>
              <dgm:constr type="r" for="ch" forName="ParentBackground6" refType="w" fact="0.3602"/>
              <dgm:constr type="t" for="ch" forName="ParentBackground6" refType="h" fact="0.1262"/>
              <dgm:constr type="w" for="ch" forName="ParentBackground6" refType="w" fact="0.1108"/>
              <dgm:constr type="h" for="ch" forName="ParentBackground6" refType="h" fact="0.5319"/>
              <dgm:constr type="r" for="ch" forName="Child6" refType="w" fact="0.3602"/>
              <dgm:constr type="t" for="ch" forName="Child6" refType="h" fact="0.6876"/>
              <dgm:constr type="w" for="ch" forName="Child6" refType="w" fact="0.1108"/>
              <dgm:constr type="h" for="ch" forName="Child6" refType="h" fact="0.3124"/>
              <dgm:constr type="r" for="ch" forName="Accent5" refType="w" fact="0.5115"/>
              <dgm:constr type="t" for="ch" forName="Accent5" refType="h" fact="-0.0109"/>
              <dgm:constr type="w" for="ch" forName="Accent5" refType="w" fact="0.1679"/>
              <dgm:constr type="h" for="ch" forName="Accent5" refType="h" fact="0.806"/>
              <dgm:constr type="r" for="ch" forName="ParentBackground5" refType="w" fact="0.4829"/>
              <dgm:constr type="t" for="ch" forName="ParentBackground5" refType="h" fact="0.1262"/>
              <dgm:constr type="w" for="ch" forName="ParentBackground5" refType="w" fact="0.1108"/>
              <dgm:constr type="h" for="ch" forName="ParentBackground5" refType="h" fact="0.5319"/>
              <dgm:constr type="r" for="ch" forName="Child5" refType="w" fact="0.4829"/>
              <dgm:constr type="t" for="ch" forName="Child5" refType="h" fact="0.6876"/>
              <dgm:constr type="w" for="ch" forName="Child5" refType="w" fact="0.1108"/>
              <dgm:constr type="h" for="ch" forName="Child5" refType="h" fact="0.3124"/>
              <dgm:constr type="r" for="ch" forName="Accent4" refType="w" fact="0.6342"/>
              <dgm:constr type="t" for="ch" forName="Accent4" refType="h" fact="-0.0109"/>
              <dgm:constr type="w" for="ch" forName="Accent4" refType="w" fact="0.1679"/>
              <dgm:constr type="h" for="ch" forName="Accent4" refType="h" fact="0.806"/>
              <dgm:constr type="r" for="ch" forName="ParentBackground4" refType="w" fact="0.6056"/>
              <dgm:constr type="t" for="ch" forName="ParentBackground4" refType="h" fact="0.1262"/>
              <dgm:constr type="w" for="ch" forName="ParentBackground4" refType="w" fact="0.1108"/>
              <dgm:constr type="h" for="ch" forName="ParentBackground4" refType="h" fact="0.5319"/>
              <dgm:constr type="r" for="ch" forName="Child4" refType="w" fact="0.6056"/>
              <dgm:constr type="t" for="ch" forName="Child4" refType="h" fact="0.6876"/>
              <dgm:constr type="w" for="ch" forName="Child4" refType="w" fact="0.1108"/>
              <dgm:constr type="h" for="ch" forName="Child4" refType="h" fact="0.3124"/>
              <dgm:constr type="r" for="ch" forName="Accent3" refType="w" fact="0.7569"/>
              <dgm:constr type="t" for="ch" forName="Accent3" refType="h" fact="-0.0109"/>
              <dgm:constr type="w" for="ch" forName="Accent3" refType="w" fact="0.1679"/>
              <dgm:constr type="h" for="ch" forName="Accent3" refType="h" fact="0.806"/>
              <dgm:constr type="r" for="ch" forName="ParentBackground3" refType="w" fact="0.7283"/>
              <dgm:constr type="t" for="ch" forName="ParentBackground3" refType="h" fact="0.1262"/>
              <dgm:constr type="w" for="ch" forName="ParentBackground3" refType="w" fact="0.1108"/>
              <dgm:constr type="h" for="ch" forName="ParentBackground3" refType="h" fact="0.5319"/>
              <dgm:constr type="r" for="ch" forName="Child3" refType="w" fact="0.7283"/>
              <dgm:constr type="t" for="ch" forName="Child3" refType="h" fact="0.6876"/>
              <dgm:constr type="w" for="ch" forName="Child3" refType="w" fact="0.1108"/>
              <dgm:constr type="h" for="ch" forName="Child3" refType="h" fact="0.3124"/>
              <dgm:constr type="r" for="ch" forName="Accent2" refType="w" fact="0.8796"/>
              <dgm:constr type="t" for="ch" forName="Accent2" refType="h" fact="-0.0109"/>
              <dgm:constr type="w" for="ch" forName="Accent2" refType="w" fact="0.1679"/>
              <dgm:constr type="h" for="ch" forName="Accent2" refType="h" fact="0.806"/>
              <dgm:constr type="r" for="ch" forName="ParentBackground2" refType="w" fact="0.851"/>
              <dgm:constr type="t" for="ch" forName="ParentBackground2" refType="h" fact="0.1262"/>
              <dgm:constr type="w" for="ch" forName="ParentBackground2" refType="w" fact="0.1108"/>
              <dgm:constr type="h" for="ch" forName="ParentBackground2" refType="h" fact="0.5319"/>
              <dgm:constr type="r" for="ch" forName="Child2" refType="w" fact="0.851"/>
              <dgm:constr type="t" for="ch" forName="Child2" refType="h" fact="0.6876"/>
              <dgm:constr type="w" for="ch" forName="Child2" refType="w" fact="0.1108"/>
              <dgm:constr type="h" for="ch" forName="Child2" refType="h" fact="0.3124"/>
              <dgm:constr type="r" for="ch" forName="Accent1" refType="w" fact="1.0023"/>
              <dgm:constr type="t" for="ch" forName="Accent1" refType="h" fact="-0.0109"/>
              <dgm:constr type="w" for="ch" forName="Accent1" refType="w" fact="0.1679"/>
              <dgm:constr type="h" for="ch" forName="Accent1" refType="h" fact="0.806"/>
              <dgm:constr type="r" for="ch" forName="ParentBackground1" refType="w" fact="0.9737"/>
              <dgm:constr type="t" for="ch" forName="ParentBackground1" refType="h" fact="0.1262"/>
              <dgm:constr type="w" for="ch" forName="ParentBackground1" refType="w" fact="0.1108"/>
              <dgm:constr type="h" for="ch" forName="ParentBackground1" refType="h" fact="0.5319"/>
              <dgm:constr type="r" for="ch" forName="Child1" refType="w" fact="0.9737"/>
              <dgm:constr type="t" for="ch" forName="Child1" refType="h" fact="0.6876"/>
              <dgm:constr type="w" for="ch" forName="Child1" refType="w" fact="0.1108"/>
              <dgm:constr type="h" for="ch" forName="Child1" refType="h" fact="0.3124"/>
            </dgm:constrLst>
          </dgm:if>
          <dgm:if name="Name25" axis="ch" ptType="node" func="cnt" op="equ" val="9">
            <dgm:alg type="composite">
              <dgm:param type="ar" val="5.38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r" for="ch" forName="Parent9" refType="w" fact="0.0881"/>
              <dgm:constr type="t" for="ch" forName="Parent9" refType="h" fact="0.2022"/>
              <dgm:constr type="w" for="ch" forName="Parent9" refType="w" fact="0.0705"/>
              <dgm:constr type="h" for="ch" forName="Parent9" refType="h" fact="0.3799"/>
              <dgm:constr type="r" for="ch" forName="Parent8" refType="w" fact="0.1974"/>
              <dgm:constr type="t" for="ch" forName="Parent8" refType="h" fact="0.2022"/>
              <dgm:constr type="w" for="ch" forName="Parent8" refType="w" fact="0.0705"/>
              <dgm:constr type="h" for="ch" forName="Parent8" refType="h" fact="0.3799"/>
              <dgm:constr type="r" for="ch" forName="Parent7" refType="w" fact="0.3067"/>
              <dgm:constr type="t" for="ch" forName="Parent7" refType="h" fact="0.2022"/>
              <dgm:constr type="w" for="ch" forName="Parent7" refType="w" fact="0.0705"/>
              <dgm:constr type="h" for="ch" forName="Parent7" refType="h" fact="0.3799"/>
              <dgm:constr type="r" for="ch" forName="Parent6" refType="w" fact="0.416"/>
              <dgm:constr type="t" for="ch" forName="Parent6" refType="h" fact="0.2022"/>
              <dgm:constr type="w" for="ch" forName="Parent6" refType="w" fact="0.0705"/>
              <dgm:constr type="h" for="ch" forName="Parent6" refType="h" fact="0.3799"/>
              <dgm:constr type="r" for="ch" forName="Parent5" refType="w" fact="0.5253"/>
              <dgm:constr type="t" for="ch" forName="Parent5" refType="h" fact="0.2022"/>
              <dgm:constr type="w" for="ch" forName="Parent5" refType="w" fact="0.0705"/>
              <dgm:constr type="h" for="ch" forName="Parent5" refType="h" fact="0.3799"/>
              <dgm:constr type="r" for="ch" forName="Parent4" refType="w" fact="0.6346"/>
              <dgm:constr type="t" for="ch" forName="Parent4" refType="h" fact="0.2022"/>
              <dgm:constr type="w" for="ch" forName="Parent4" refType="w" fact="0.0705"/>
              <dgm:constr type="h" for="ch" forName="Parent4" refType="h" fact="0.3799"/>
              <dgm:constr type="r" for="ch" forName="Parent3" refType="w" fact="0.7439"/>
              <dgm:constr type="t" for="ch" forName="Parent3" refType="h" fact="0.2022"/>
              <dgm:constr type="w" for="ch" forName="Parent3" refType="w" fact="0.0705"/>
              <dgm:constr type="h" for="ch" forName="Parent3" refType="h" fact="0.3799"/>
              <dgm:constr type="r" for="ch" forName="Parent2" refType="w" fact="0.8532"/>
              <dgm:constr type="t" for="ch" forName="Parent2" refType="h" fact="0.2022"/>
              <dgm:constr type="w" for="ch" forName="Parent2" refType="w" fact="0.0705"/>
              <dgm:constr type="h" for="ch" forName="Parent2" refType="h" fact="0.3799"/>
              <dgm:constr type="r" for="ch" forName="Parent1" refType="w" fact="0.9625"/>
              <dgm:constr type="t" for="ch" forName="Parent1" refType="h" fact="0.2022"/>
              <dgm:constr type="w" for="ch" forName="Parent1" refType="w" fact="0.0705"/>
              <dgm:constr type="h" for="ch" forName="Parent1" refType="h" fact="0.3799"/>
              <dgm:constr type="r" for="ch" forName="Accent9" refType="w" fact="0.1058"/>
              <dgm:constr type="t" for="ch" forName="Accent9" refType="h" fact="0.1072"/>
              <dgm:constr type="w" for="ch" forName="Accent9" refType="w" fact="0.1058"/>
              <dgm:constr type="h" for="ch" forName="Accent9" refType="h" fact="0.5699"/>
              <dgm:constr type="r" for="ch" forName="ParentBackground9" refType="w" fact="0.1022"/>
              <dgm:constr type="t" for="ch" forName="ParentBackground9" refType="h" fact="0.1262"/>
              <dgm:constr type="w" for="ch" forName="ParentBackground9" refType="w" fact="0.0987"/>
              <dgm:constr type="h" for="ch" forName="ParentBackground9" refType="h" fact="0.5319"/>
              <dgm:constr type="r" for="ch" forName="Child9" refType="w" fact="0.1022"/>
              <dgm:constr type="t" for="ch" forName="Child9" refType="h" fact="0.6876"/>
              <dgm:constr type="w" for="ch" forName="Child9" refType="w" fact="0.0987"/>
              <dgm:constr type="h" for="ch" forName="Child9" refType="h" fact="0.3124"/>
              <dgm:constr type="r" for="ch" forName="Accent8" refType="w" fact="0.237"/>
              <dgm:constr type="t" for="ch" forName="Accent8" refType="h" fact="-0.0109"/>
              <dgm:constr type="w" for="ch" forName="Accent8" refType="w" fact="0.1496"/>
              <dgm:constr type="h" for="ch" forName="Accent8" refType="h" fact="0.806"/>
              <dgm:constr type="r" for="ch" forName="ParentBackground8" refType="w" fact="0.2115"/>
              <dgm:constr type="t" for="ch" forName="ParentBackground8" refType="h" fact="0.1262"/>
              <dgm:constr type="w" for="ch" forName="ParentBackground8" refType="w" fact="0.0987"/>
              <dgm:constr type="h" for="ch" forName="ParentBackground8" refType="h" fact="0.5319"/>
              <dgm:constr type="r" for="ch" forName="Child8" refType="w" fact="0.2115"/>
              <dgm:constr type="t" for="ch" forName="Child8" refType="h" fact="0.6876"/>
              <dgm:constr type="w" for="ch" forName="Child8" refType="w" fact="0.0987"/>
              <dgm:constr type="h" for="ch" forName="Child8" refType="h" fact="0.3124"/>
              <dgm:constr type="r" for="ch" forName="Accent7" refType="w" fact="0.3462"/>
              <dgm:constr type="t" for="ch" forName="Accent7" refType="h" fact="-0.0109"/>
              <dgm:constr type="w" for="ch" forName="Accent7" refType="w" fact="0.1496"/>
              <dgm:constr type="h" for="ch" forName="Accent7" refType="h" fact="0.806"/>
              <dgm:constr type="r" for="ch" forName="ParentBackground7" refType="w" fact="0.3208"/>
              <dgm:constr type="t" for="ch" forName="ParentBackground7" refType="h" fact="0.1262"/>
              <dgm:constr type="w" for="ch" forName="ParentBackground7" refType="w" fact="0.0987"/>
              <dgm:constr type="h" for="ch" forName="ParentBackground7" refType="h" fact="0.5319"/>
              <dgm:constr type="r" for="ch" forName="Child7" refType="w" fact="0.3208"/>
              <dgm:constr type="t" for="ch" forName="Child7" refType="h" fact="0.6876"/>
              <dgm:constr type="w" for="ch" forName="Child7" refType="w" fact="0.0987"/>
              <dgm:constr type="h" for="ch" forName="Child7" refType="h" fact="0.3124"/>
              <dgm:constr type="r" for="ch" forName="Accent6" refType="w" fact="0.4555"/>
              <dgm:constr type="t" for="ch" forName="Accent6" refType="h" fact="-0.0109"/>
              <dgm:constr type="w" for="ch" forName="Accent6" refType="w" fact="0.1496"/>
              <dgm:constr type="h" for="ch" forName="Accent6" refType="h" fact="0.806"/>
              <dgm:constr type="r" for="ch" forName="ParentBackground6" refType="w" fact="0.4301"/>
              <dgm:constr type="t" for="ch" forName="ParentBackground6" refType="h" fact="0.1262"/>
              <dgm:constr type="w" for="ch" forName="ParentBackground6" refType="w" fact="0.0987"/>
              <dgm:constr type="h" for="ch" forName="ParentBackground6" refType="h" fact="0.5319"/>
              <dgm:constr type="r" for="ch" forName="Child6" refType="w" fact="0.4301"/>
              <dgm:constr type="t" for="ch" forName="Child6" refType="h" fact="0.6876"/>
              <dgm:constr type="w" for="ch" forName="Child6" refType="w" fact="0.0987"/>
              <dgm:constr type="h" for="ch" forName="Child6" refType="h" fact="0.3124"/>
              <dgm:constr type="r" for="ch" forName="Accent5" refType="w" fact="0.5648"/>
              <dgm:constr type="t" for="ch" forName="Accent5" refType="h" fact="-0.0109"/>
              <dgm:constr type="w" for="ch" forName="Accent5" refType="w" fact="0.1496"/>
              <dgm:constr type="h" for="ch" forName="Accent5" refType="h" fact="0.806"/>
              <dgm:constr type="r" for="ch" forName="ParentBackground5" refType="w" fact="0.5394"/>
              <dgm:constr type="t" for="ch" forName="ParentBackground5" refType="h" fact="0.1262"/>
              <dgm:constr type="w" for="ch" forName="ParentBackground5" refType="w" fact="0.0987"/>
              <dgm:constr type="h" for="ch" forName="ParentBackground5" refType="h" fact="0.5319"/>
              <dgm:constr type="r" for="ch" forName="Child5" refType="w" fact="0.5394"/>
              <dgm:constr type="t" for="ch" forName="Child5" refType="h" fact="0.6876"/>
              <dgm:constr type="w" for="ch" forName="Child5" refType="w" fact="0.0987"/>
              <dgm:constr type="h" for="ch" forName="Child5" refType="h" fact="0.3124"/>
              <dgm:constr type="r" for="ch" forName="Accent4" refType="w" fact="0.6741"/>
              <dgm:constr type="t" for="ch" forName="Accent4" refType="h" fact="-0.0109"/>
              <dgm:constr type="w" for="ch" forName="Accent4" refType="w" fact="0.1496"/>
              <dgm:constr type="h" for="ch" forName="Accent4" refType="h" fact="0.806"/>
              <dgm:constr type="r" for="ch" forName="ParentBackground4" refType="w" fact="0.6487"/>
              <dgm:constr type="t" for="ch" forName="ParentBackground4" refType="h" fact="0.1262"/>
              <dgm:constr type="w" for="ch" forName="ParentBackground4" refType="w" fact="0.0987"/>
              <dgm:constr type="h" for="ch" forName="ParentBackground4" refType="h" fact="0.5319"/>
              <dgm:constr type="r" for="ch" forName="Child4" refType="w" fact="0.6487"/>
              <dgm:constr type="t" for="ch" forName="Child4" refType="h" fact="0.6876"/>
              <dgm:constr type="w" for="ch" forName="Child4" refType="w" fact="0.0987"/>
              <dgm:constr type="h" for="ch" forName="Child4" refType="h" fact="0.3124"/>
              <dgm:constr type="r" for="ch" forName="Accent3" refType="w" fact="0.7834"/>
              <dgm:constr type="t" for="ch" forName="Accent3" refType="h" fact="-0.0109"/>
              <dgm:constr type="w" for="ch" forName="Accent3" refType="w" fact="0.1496"/>
              <dgm:constr type="h" for="ch" forName="Accent3" refType="h" fact="0.806"/>
              <dgm:constr type="r" for="ch" forName="ParentBackground3" refType="w" fact="0.758"/>
              <dgm:constr type="t" for="ch" forName="ParentBackground3" refType="h" fact="0.1262"/>
              <dgm:constr type="w" for="ch" forName="ParentBackground3" refType="w" fact="0.0987"/>
              <dgm:constr type="h" for="ch" forName="ParentBackground3" refType="h" fact="0.5319"/>
              <dgm:constr type="r" for="ch" forName="Child3" refType="w" fact="0.758"/>
              <dgm:constr type="t" for="ch" forName="Child3" refType="h" fact="0.6876"/>
              <dgm:constr type="w" for="ch" forName="Child3" refType="w" fact="0.0987"/>
              <dgm:constr type="h" for="ch" forName="Child3" refType="h" fact="0.3124"/>
              <dgm:constr type="r" for="ch" forName="Accent2" refType="w" fact="0.8927"/>
              <dgm:constr type="t" for="ch" forName="Accent2" refType="h" fact="-0.0109"/>
              <dgm:constr type="w" for="ch" forName="Accent2" refType="w" fact="0.1496"/>
              <dgm:constr type="h" for="ch" forName="Accent2" refType="h" fact="0.806"/>
              <dgm:constr type="r" for="ch" forName="ParentBackground2" refType="w" fact="0.8673"/>
              <dgm:constr type="t" for="ch" forName="ParentBackground2" refType="h" fact="0.1262"/>
              <dgm:constr type="w" for="ch" forName="ParentBackground2" refType="w" fact="0.0987"/>
              <dgm:constr type="h" for="ch" forName="ParentBackground2" refType="h" fact="0.5319"/>
              <dgm:constr type="r" for="ch" forName="Child2" refType="w" fact="0.8673"/>
              <dgm:constr type="t" for="ch" forName="Child2" refType="h" fact="0.6876"/>
              <dgm:constr type="w" for="ch" forName="Child2" refType="w" fact="0.0987"/>
              <dgm:constr type="h" for="ch" forName="Child2" refType="h" fact="0.3124"/>
              <dgm:constr type="r" for="ch" forName="Accent1" refType="w" fact="1.002"/>
              <dgm:constr type="t" for="ch" forName="Accent1" refType="h" fact="-0.0109"/>
              <dgm:constr type="w" for="ch" forName="Accent1" refType="w" fact="0.1496"/>
              <dgm:constr type="h" for="ch" forName="Accent1" refType="h" fact="0.806"/>
              <dgm:constr type="r" for="ch" forName="ParentBackground1" refType="w" fact="0.9765"/>
              <dgm:constr type="t" for="ch" forName="ParentBackground1" refType="h" fact="0.1262"/>
              <dgm:constr type="w" for="ch" forName="ParentBackground1" refType="w" fact="0.0987"/>
              <dgm:constr type="h" for="ch" forName="ParentBackground1" refType="h" fact="0.5319"/>
              <dgm:constr type="r" for="ch" forName="Child1" refType="w" fact="0.9765"/>
              <dgm:constr type="t" for="ch" forName="Child1" refType="h" fact="0.6876"/>
              <dgm:constr type="w" for="ch" forName="Child1" refType="w" fact="0.0987"/>
              <dgm:constr type="h" for="ch" forName="Child1" refType="h" fact="0.3124"/>
            </dgm:constrLst>
          </dgm:if>
          <dgm:if name="Name26" axis="ch" ptType="node" func="cnt" op="equ" val="10">
            <dgm:alg type="composite">
              <dgm:param type="ar" val="5.9769"/>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0"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0"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0"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0"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0"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0" refType="primFontSz" refFor="des" refForName="Parent7"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0"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0"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Child10" refType="primFontSz" refFor="des" refForName="Parent9" op="lte"/>
              <dgm:constr type="primFontSz" for="des" forName="Child1" refType="primFontSz" refFor="des" refForName="Parent10" op="lte"/>
              <dgm:constr type="primFontSz" for="des" forName="Child2" refType="primFontSz" refFor="des" refForName="Parent10" op="lte"/>
              <dgm:constr type="primFontSz" for="des" forName="Child3" refType="primFontSz" refFor="des" refForName="Parent10" op="lte"/>
              <dgm:constr type="primFontSz" for="des" forName="Child4" refType="primFontSz" refFor="des" refForName="Parent10" op="lte"/>
              <dgm:constr type="primFontSz" for="des" forName="Child5" refType="primFontSz" refFor="des" refForName="Parent10" op="lte"/>
              <dgm:constr type="primFontSz" for="des" forName="Child6" refType="primFontSz" refFor="des" refForName="Parent10" op="lte"/>
              <dgm:constr type="primFontSz" for="des" forName="Child7" refType="primFontSz" refFor="des" refForName="Parent10" op="lte"/>
              <dgm:constr type="primFontSz" for="des" forName="Child8" refType="primFontSz" refFor="des" refForName="Parent10" op="lte"/>
              <dgm:constr type="primFontSz" for="des" forName="Child9" refType="primFontSz" refFor="des" refForName="Parent10" op="lte"/>
              <dgm:constr type="primFontSz" for="des" forName="Child10" refType="primFontSz" refFor="des" refForName="Parent10"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Parent10"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primFontSz" for="des" forName="Child10" refType="primFontSz" refFor="des" refForName="Child1" op="equ"/>
              <dgm:constr type="r" for="ch" forName="Parent10" refType="w" fact="0.0795"/>
              <dgm:constr type="t" for="ch" forName="Parent10" refType="h" fact="0.2022"/>
              <dgm:constr type="w" for="ch" forName="Parent10" refType="w" fact="0.0636"/>
              <dgm:constr type="h" for="ch" forName="Parent10" refType="h" fact="0.3799"/>
              <dgm:constr type="r" for="ch" forName="Parent9" refType="w" fact="0.178"/>
              <dgm:constr type="t" for="ch" forName="Parent9" refType="h" fact="0.2022"/>
              <dgm:constr type="w" for="ch" forName="Parent9" refType="w" fact="0.0636"/>
              <dgm:constr type="h" for="ch" forName="Parent9" refType="h" fact="0.3799"/>
              <dgm:constr type="r" for="ch" forName="Parent8" refType="w" fact="0.2765"/>
              <dgm:constr type="t" for="ch" forName="Parent8" refType="h" fact="0.2022"/>
              <dgm:constr type="w" for="ch" forName="Parent8" refType="w" fact="0.0636"/>
              <dgm:constr type="h" for="ch" forName="Parent8" refType="h" fact="0.3799"/>
              <dgm:constr type="r" for="ch" forName="Parent7" refType="w" fact="0.375"/>
              <dgm:constr type="t" for="ch" forName="Parent7" refType="h" fact="0.2022"/>
              <dgm:constr type="w" for="ch" forName="Parent7" refType="w" fact="0.0636"/>
              <dgm:constr type="h" for="ch" forName="Parent7" refType="h" fact="0.3799"/>
              <dgm:constr type="r" for="ch" forName="Parent6" refType="w" fact="0.4736"/>
              <dgm:constr type="t" for="ch" forName="Parent6" refType="h" fact="0.2022"/>
              <dgm:constr type="w" for="ch" forName="Parent6" refType="w" fact="0.0636"/>
              <dgm:constr type="h" for="ch" forName="Parent6" refType="h" fact="0.3799"/>
              <dgm:constr type="r" for="ch" forName="Parent5" refType="w" fact="0.5721"/>
              <dgm:constr type="t" for="ch" forName="Parent5" refType="h" fact="0.2022"/>
              <dgm:constr type="w" for="ch" forName="Parent5" refType="w" fact="0.0636"/>
              <dgm:constr type="h" for="ch" forName="Parent5" refType="h" fact="0.3799"/>
              <dgm:constr type="r" for="ch" forName="Parent4" refType="w" fact="0.6706"/>
              <dgm:constr type="t" for="ch" forName="Parent4" refType="h" fact="0.2022"/>
              <dgm:constr type="w" for="ch" forName="Parent4" refType="w" fact="0.0636"/>
              <dgm:constr type="h" for="ch" forName="Parent4" refType="h" fact="0.3799"/>
              <dgm:constr type="r" for="ch" forName="Parent3" refType="w" fact="0.7691"/>
              <dgm:constr type="t" for="ch" forName="Parent3" refType="h" fact="0.2022"/>
              <dgm:constr type="w" for="ch" forName="Parent3" refType="w" fact="0.0636"/>
              <dgm:constr type="h" for="ch" forName="Parent3" refType="h" fact="0.3799"/>
              <dgm:constr type="r" for="ch" forName="Parent2" refType="w" fact="0.8676"/>
              <dgm:constr type="t" for="ch" forName="Parent2" refType="h" fact="0.2022"/>
              <dgm:constr type="w" for="ch" forName="Parent2" refType="w" fact="0.0636"/>
              <dgm:constr type="h" for="ch" forName="Parent2" refType="h" fact="0.3799"/>
              <dgm:constr type="r" for="ch" forName="Parent1" refType="w" fact="0.9662"/>
              <dgm:constr type="t" for="ch" forName="Parent1" refType="h" fact="0.2022"/>
              <dgm:constr type="w" for="ch" forName="Parent1" refType="w" fact="0.0636"/>
              <dgm:constr type="h" for="ch" forName="Parent1" refType="h" fact="0.3799"/>
              <dgm:constr type="r" for="ch" forName="Accent10" refType="w" fact="0.0953"/>
              <dgm:constr type="t" for="ch" forName="Accent10" refType="h" fact="0.1072"/>
              <dgm:constr type="w" for="ch" forName="Accent10" refType="w" fact="0.0953"/>
              <dgm:constr type="h" for="ch" forName="Accent10" refType="h" fact="0.5699"/>
              <dgm:constr type="r" for="ch" forName="ParentBackground10" refType="w" fact="0.0922"/>
              <dgm:constr type="t" for="ch" forName="ParentBackground10" refType="h" fact="0.1262"/>
              <dgm:constr type="w" for="ch" forName="ParentBackground10" refType="w" fact="0.089"/>
              <dgm:constr type="h" for="ch" forName="ParentBackground10" refType="h" fact="0.5319"/>
              <dgm:constr type="r" for="ch" forName="Child10" refType="w" fact="0.0922"/>
              <dgm:constr type="t" for="ch" forName="Child10" refType="h" fact="0.6876"/>
              <dgm:constr type="w" for="ch" forName="Child10" refType="w" fact="0.089"/>
              <dgm:constr type="h" for="ch" forName="Child10" refType="h" fact="0.3124"/>
              <dgm:constr type="r" for="ch" forName="Accent9" refType="w" fact="0.2136"/>
              <dgm:constr type="t" for="ch" forName="Accent9" refType="h" fact="-0.0109"/>
              <dgm:constr type="w" for="ch" forName="Accent9" refType="w" fact="0.1348"/>
              <dgm:constr type="h" for="ch" forName="Accent9" refType="h" fact="0.806"/>
              <dgm:constr type="r" for="ch" forName="ParentBackground9" refType="w" fact="0.1907"/>
              <dgm:constr type="t" for="ch" forName="ParentBackground9" refType="h" fact="0.1262"/>
              <dgm:constr type="w" for="ch" forName="ParentBackground9" refType="w" fact="0.089"/>
              <dgm:constr type="h" for="ch" forName="ParentBackground9" refType="h" fact="0.5319"/>
              <dgm:constr type="r" for="ch" forName="Child9" refType="w" fact="0.1907"/>
              <dgm:constr type="t" for="ch" forName="Child9" refType="h" fact="0.6876"/>
              <dgm:constr type="w" for="ch" forName="Child9" refType="w" fact="0.089"/>
              <dgm:constr type="h" for="ch" forName="Child9" refType="h" fact="0.3124"/>
              <dgm:constr type="r" for="ch" forName="Accent8" refType="w" fact="0.3121"/>
              <dgm:constr type="t" for="ch" forName="Accent8" refType="h" fact="-0.0109"/>
              <dgm:constr type="w" for="ch" forName="Accent8" refType="w" fact="0.1348"/>
              <dgm:constr type="h" for="ch" forName="Accent8" refType="h" fact="0.806"/>
              <dgm:constr type="r" for="ch" forName="ParentBackground8" refType="w" fact="0.2892"/>
              <dgm:constr type="t" for="ch" forName="ParentBackground8" refType="h" fact="0.1262"/>
              <dgm:constr type="w" for="ch" forName="ParentBackground8" refType="w" fact="0.089"/>
              <dgm:constr type="h" for="ch" forName="ParentBackground8" refType="h" fact="0.5319"/>
              <dgm:constr type="r" for="ch" forName="Child8" refType="w" fact="0.2892"/>
              <dgm:constr type="t" for="ch" forName="Child8" refType="h" fact="0.6876"/>
              <dgm:constr type="w" for="ch" forName="Child8" refType="w" fact="0.089"/>
              <dgm:constr type="h" for="ch" forName="Child8" refType="h" fact="0.3124"/>
              <dgm:constr type="r" for="ch" forName="Accent7" refType="w" fact="0.4107"/>
              <dgm:constr type="t" for="ch" forName="Accent7" refType="h" fact="-0.0109"/>
              <dgm:constr type="w" for="ch" forName="Accent7" refType="w" fact="0.1348"/>
              <dgm:constr type="h" for="ch" forName="Accent7" refType="h" fact="0.806"/>
              <dgm:constr type="r" for="ch" forName="ParentBackground7" refType="w" fact="0.3877"/>
              <dgm:constr type="t" for="ch" forName="ParentBackground7" refType="h" fact="0.1262"/>
              <dgm:constr type="w" for="ch" forName="ParentBackground7" refType="w" fact="0.089"/>
              <dgm:constr type="h" for="ch" forName="ParentBackground7" refType="h" fact="0.5319"/>
              <dgm:constr type="r" for="ch" forName="Child7" refType="w" fact="0.3877"/>
              <dgm:constr type="t" for="ch" forName="Child7" refType="h" fact="0.6876"/>
              <dgm:constr type="w" for="ch" forName="Child7" refType="w" fact="0.089"/>
              <dgm:constr type="h" for="ch" forName="Child7" refType="h" fact="0.3124"/>
              <dgm:constr type="r" for="ch" forName="Accent6" refType="w" fact="0.5092"/>
              <dgm:constr type="t" for="ch" forName="Accent6" refType="h" fact="-0.0109"/>
              <dgm:constr type="w" for="ch" forName="Accent6" refType="w" fact="0.1348"/>
              <dgm:constr type="h" for="ch" forName="Accent6" refType="h" fact="0.806"/>
              <dgm:constr type="r" for="ch" forName="ParentBackground6" refType="w" fact="0.4863"/>
              <dgm:constr type="t" for="ch" forName="ParentBackground6" refType="h" fact="0.1262"/>
              <dgm:constr type="w" for="ch" forName="ParentBackground6" refType="w" fact="0.089"/>
              <dgm:constr type="h" for="ch" forName="ParentBackground6" refType="h" fact="0.5319"/>
              <dgm:constr type="r" for="ch" forName="Child6" refType="w" fact="0.4863"/>
              <dgm:constr type="t" for="ch" forName="Child6" refType="h" fact="0.6876"/>
              <dgm:constr type="w" for="ch" forName="Child6" refType="w" fact="0.089"/>
              <dgm:constr type="h" for="ch" forName="Child6" refType="h" fact="0.3124"/>
              <dgm:constr type="r" for="ch" forName="Accent5" refType="w" fact="0.6077"/>
              <dgm:constr type="t" for="ch" forName="Accent5" refType="h" fact="-0.0109"/>
              <dgm:constr type="w" for="ch" forName="Accent5" refType="w" fact="0.1348"/>
              <dgm:constr type="h" for="ch" forName="Accent5" refType="h" fact="0.806"/>
              <dgm:constr type="r" for="ch" forName="ParentBackground5" refType="w" fact="0.5848"/>
              <dgm:constr type="t" for="ch" forName="ParentBackground5" refType="h" fact="0.1262"/>
              <dgm:constr type="w" for="ch" forName="ParentBackground5" refType="w" fact="0.089"/>
              <dgm:constr type="h" for="ch" forName="ParentBackground5" refType="h" fact="0.5319"/>
              <dgm:constr type="r" for="ch" forName="Child5" refType="w" fact="0.5848"/>
              <dgm:constr type="t" for="ch" forName="Child5" refType="h" fact="0.6876"/>
              <dgm:constr type="w" for="ch" forName="Child5" refType="w" fact="0.089"/>
              <dgm:constr type="h" for="ch" forName="Child5" refType="h" fact="0.3124"/>
              <dgm:constr type="r" for="ch" forName="Accent4" refType="w" fact="0.7062"/>
              <dgm:constr type="t" for="ch" forName="Accent4" refType="h" fact="-0.0109"/>
              <dgm:constr type="w" for="ch" forName="Accent4" refType="w" fact="0.1348"/>
              <dgm:constr type="h" for="ch" forName="Accent4" refType="h" fact="0.806"/>
              <dgm:constr type="r" for="ch" forName="ParentBackground4" refType="w" fact="0.6833"/>
              <dgm:constr type="t" for="ch" forName="ParentBackground4" refType="h" fact="0.1262"/>
              <dgm:constr type="w" for="ch" forName="ParentBackground4" refType="w" fact="0.089"/>
              <dgm:constr type="h" for="ch" forName="ParentBackground4" refType="h" fact="0.5319"/>
              <dgm:constr type="r" for="ch" forName="Child4" refType="w" fact="0.6833"/>
              <dgm:constr type="t" for="ch" forName="Child4" refType="h" fact="0.6876"/>
              <dgm:constr type="w" for="ch" forName="Child4" refType="w" fact="0.089"/>
              <dgm:constr type="h" for="ch" forName="Child4" refType="h" fact="0.3124"/>
              <dgm:constr type="r" for="ch" forName="Accent3" refType="w" fact="0.8048"/>
              <dgm:constr type="t" for="ch" forName="Accent3" refType="h" fact="-0.0109"/>
              <dgm:constr type="w" for="ch" forName="Accent3" refType="w" fact="0.1348"/>
              <dgm:constr type="h" for="ch" forName="Accent3" refType="h" fact="0.806"/>
              <dgm:constr type="r" for="ch" forName="ParentBackground3" refType="w" fact="0.7818"/>
              <dgm:constr type="t" for="ch" forName="ParentBackground3" refType="h" fact="0.1262"/>
              <dgm:constr type="w" for="ch" forName="ParentBackground3" refType="w" fact="0.089"/>
              <dgm:constr type="h" for="ch" forName="ParentBackground3" refType="h" fact="0.5319"/>
              <dgm:constr type="r" for="ch" forName="Child3" refType="w" fact="0.7818"/>
              <dgm:constr type="t" for="ch" forName="Child3" refType="h" fact="0.6876"/>
              <dgm:constr type="w" for="ch" forName="Child3" refType="w" fact="0.089"/>
              <dgm:constr type="h" for="ch" forName="Child3" refType="h" fact="0.3124"/>
              <dgm:constr type="r" for="ch" forName="Accent2" refType="w" fact="0.9033"/>
              <dgm:constr type="t" for="ch" forName="Accent2" refType="h" fact="-0.0109"/>
              <dgm:constr type="w" for="ch" forName="Accent2" refType="w" fact="0.1348"/>
              <dgm:constr type="h" for="ch" forName="Accent2" refType="h" fact="0.806"/>
              <dgm:constr type="r" for="ch" forName="ParentBackground2" refType="w" fact="0.8804"/>
              <dgm:constr type="t" for="ch" forName="ParentBackground2" refType="h" fact="0.1262"/>
              <dgm:constr type="w" for="ch" forName="ParentBackground2" refType="w" fact="0.089"/>
              <dgm:constr type="h" for="ch" forName="ParentBackground2" refType="h" fact="0.5319"/>
              <dgm:constr type="r" for="ch" forName="Child2" refType="w" fact="0.8804"/>
              <dgm:constr type="t" for="ch" forName="Child2" refType="h" fact="0.6876"/>
              <dgm:constr type="w" for="ch" forName="Child2" refType="w" fact="0.089"/>
              <dgm:constr type="h" for="ch" forName="Child2" refType="h" fact="0.3124"/>
              <dgm:constr type="r" for="ch" forName="Accent1" refType="w" fact="1.0018"/>
              <dgm:constr type="t" for="ch" forName="Accent1" refType="h" fact="-0.0109"/>
              <dgm:constr type="w" for="ch" forName="Accent1" refType="w" fact="0.1348"/>
              <dgm:constr type="h" for="ch" forName="Accent1" refType="h" fact="0.806"/>
              <dgm:constr type="r" for="ch" forName="ParentBackground1" refType="w" fact="0.9789"/>
              <dgm:constr type="t" for="ch" forName="ParentBackground1" refType="h" fact="0.1262"/>
              <dgm:constr type="w" for="ch" forName="ParentBackground1" refType="w" fact="0.089"/>
              <dgm:constr type="h" for="ch" forName="ParentBackground1" refType="h" fact="0.5319"/>
              <dgm:constr type="r" for="ch" forName="Child1" refType="w" fact="0.9789"/>
              <dgm:constr type="t" for="ch" forName="Child1" refType="h" fact="0.6876"/>
              <dgm:constr type="w" for="ch" forName="Child1" refType="w" fact="0.089"/>
              <dgm:constr type="h" for="ch" forName="Child1" refType="h" fact="0.3124"/>
            </dgm:constrLst>
          </dgm:if>
          <dgm:else name="Name27">
            <dgm:alg type="composite">
              <dgm:param type="ar" val="6.565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0" refType="primFontSz" refFor="des" refForName="Parent1" op="lte"/>
              <dgm:constr type="primFontSz" for="des" forName="Child11"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0" refType="primFontSz" refFor="des" refForName="Parent2" op="lte"/>
              <dgm:constr type="primFontSz" for="des" forName="Child11"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0" refType="primFontSz" refFor="des" refForName="Parent3" op="lte"/>
              <dgm:constr type="primFontSz" for="des" forName="Child11"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0" refType="primFontSz" refFor="des" refForName="Parent4" op="lte"/>
              <dgm:constr type="primFontSz" for="des" forName="Child11"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0" refType="primFontSz" refFor="des" refForName="Parent5" op="lte"/>
              <dgm:constr type="primFontSz" for="des" forName="Child11"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0" refType="primFontSz" refFor="des" refForName="Parent6" op="lte"/>
              <dgm:constr type="primFontSz" for="des" forName="Child11"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0" refType="primFontSz" refFor="des" refForName="Parent7" op="lte"/>
              <dgm:constr type="primFontSz" for="des" forName="Child11"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0" refType="primFontSz" refFor="des" refForName="Parent8" op="lte"/>
              <dgm:constr type="primFontSz" for="des" forName="Child11"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Child10" refType="primFontSz" refFor="des" refForName="Parent9" op="lte"/>
              <dgm:constr type="primFontSz" for="des" forName="Child11" refType="primFontSz" refFor="des" refForName="Parent9" op="lte"/>
              <dgm:constr type="primFontSz" for="des" forName="Child1" refType="primFontSz" refFor="des" refForName="Parent10" op="lte"/>
              <dgm:constr type="primFontSz" for="des" forName="Child2" refType="primFontSz" refFor="des" refForName="Parent10" op="lte"/>
              <dgm:constr type="primFontSz" for="des" forName="Child3" refType="primFontSz" refFor="des" refForName="Parent10" op="lte"/>
              <dgm:constr type="primFontSz" for="des" forName="Child4" refType="primFontSz" refFor="des" refForName="Parent10" op="lte"/>
              <dgm:constr type="primFontSz" for="des" forName="Child5" refType="primFontSz" refFor="des" refForName="Parent10" op="lte"/>
              <dgm:constr type="primFontSz" for="des" forName="Child6" refType="primFontSz" refFor="des" refForName="Parent10" op="lte"/>
              <dgm:constr type="primFontSz" for="des" forName="Child7" refType="primFontSz" refFor="des" refForName="Parent10" op="lte"/>
              <dgm:constr type="primFontSz" for="des" forName="Child8" refType="primFontSz" refFor="des" refForName="Parent10" op="lte"/>
              <dgm:constr type="primFontSz" for="des" forName="Child9" refType="primFontSz" refFor="des" refForName="Parent10" op="lte"/>
              <dgm:constr type="primFontSz" for="des" forName="Child10" refType="primFontSz" refFor="des" refForName="Parent10" op="lte"/>
              <dgm:constr type="primFontSz" for="des" forName="Child11" refType="primFontSz" refFor="des" refForName="Parent10" op="lte"/>
              <dgm:constr type="primFontSz" for="des" forName="Child1" refType="primFontSz" refFor="des" refForName="Parent11" op="lte"/>
              <dgm:constr type="primFontSz" for="des" forName="Child2" refType="primFontSz" refFor="des" refForName="Parent11" op="lte"/>
              <dgm:constr type="primFontSz" for="des" forName="Child3" refType="primFontSz" refFor="des" refForName="Parent11" op="lte"/>
              <dgm:constr type="primFontSz" for="des" forName="Child4" refType="primFontSz" refFor="des" refForName="Parent11" op="lte"/>
              <dgm:constr type="primFontSz" for="des" forName="Child5" refType="primFontSz" refFor="des" refForName="Parent11" op="lte"/>
              <dgm:constr type="primFontSz" for="des" forName="Child6" refType="primFontSz" refFor="des" refForName="Parent11" op="lte"/>
              <dgm:constr type="primFontSz" for="des" forName="Child7" refType="primFontSz" refFor="des" refForName="Parent11" op="lte"/>
              <dgm:constr type="primFontSz" for="des" forName="Child8" refType="primFontSz" refFor="des" refForName="Parent11" op="lte"/>
              <dgm:constr type="primFontSz" for="des" forName="Child9" refType="primFontSz" refFor="des" refForName="Parent11" op="lte"/>
              <dgm:constr type="primFontSz" for="des" forName="Child10" refType="primFontSz" refFor="des" refForName="Parent11" op="lte"/>
              <dgm:constr type="primFontSz" for="des" forName="Child11" refType="primFontSz" refFor="des" refForName="Parent11"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Parent10" refType="primFontSz" refFor="des" refForName="Parent1" op="equ"/>
              <dgm:constr type="primFontSz" for="des" forName="Parent11"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primFontSz" for="des" forName="Child10" refType="primFontSz" refFor="des" refForName="Child1" op="equ"/>
              <dgm:constr type="primFontSz" for="des" forName="Child11" refType="primFontSz" refFor="des" refForName="Child1" op="equ"/>
              <dgm:constr type="r" for="ch" forName="Parent11" refType="w" fact="0.0723"/>
              <dgm:constr type="t" for="ch" forName="Parent11" refType="h" fact="0.2022"/>
              <dgm:constr type="w" for="ch" forName="Parent11" refType="w" fact="0.0579"/>
              <dgm:constr type="h" for="ch" forName="Parent11" refType="h" fact="0.3799"/>
              <dgm:constr type="r" for="ch" forName="Parent10" refType="w" fact="0.162"/>
              <dgm:constr type="t" for="ch" forName="Parent10" refType="h" fact="0.2022"/>
              <dgm:constr type="w" for="ch" forName="Parent10" refType="w" fact="0.0579"/>
              <dgm:constr type="h" for="ch" forName="Parent10" refType="h" fact="0.3799"/>
              <dgm:constr type="r" for="ch" forName="Parent9" refType="w" fact="0.2517"/>
              <dgm:constr type="t" for="ch" forName="Parent9" refType="h" fact="0.2022"/>
              <dgm:constr type="w" for="ch" forName="Parent9" refType="w" fact="0.0579"/>
              <dgm:constr type="h" for="ch" forName="Parent9" refType="h" fact="0.3799"/>
              <dgm:constr type="r" for="ch" forName="Parent8" refType="w" fact="0.3414"/>
              <dgm:constr type="t" for="ch" forName="Parent8" refType="h" fact="0.2022"/>
              <dgm:constr type="w" for="ch" forName="Parent8" refType="w" fact="0.0579"/>
              <dgm:constr type="h" for="ch" forName="Parent8" refType="h" fact="0.3799"/>
              <dgm:constr type="r" for="ch" forName="Parent7" refType="w" fact="0.4311"/>
              <dgm:constr type="t" for="ch" forName="Parent7" refType="h" fact="0.2022"/>
              <dgm:constr type="w" for="ch" forName="Parent7" refType="w" fact="0.0579"/>
              <dgm:constr type="h" for="ch" forName="Parent7" refType="h" fact="0.3799"/>
              <dgm:constr type="r" for="ch" forName="Parent6" refType="w" fact="0.5208"/>
              <dgm:constr type="t" for="ch" forName="Parent6" refType="h" fact="0.2022"/>
              <dgm:constr type="w" for="ch" forName="Parent6" refType="w" fact="0.0579"/>
              <dgm:constr type="h" for="ch" forName="Parent6" refType="h" fact="0.3799"/>
              <dgm:constr type="r" for="ch" forName="Parent5" refType="w" fact="0.6105"/>
              <dgm:constr type="t" for="ch" forName="Parent5" refType="h" fact="0.2022"/>
              <dgm:constr type="w" for="ch" forName="Parent5" refType="w" fact="0.0579"/>
              <dgm:constr type="h" for="ch" forName="Parent5" refType="h" fact="0.3799"/>
              <dgm:constr type="r" for="ch" forName="Parent4" refType="w" fact="0.7001"/>
              <dgm:constr type="t" for="ch" forName="Parent4" refType="h" fact="0.2022"/>
              <dgm:constr type="w" for="ch" forName="Parent4" refType="w" fact="0.0579"/>
              <dgm:constr type="h" for="ch" forName="Parent4" refType="h" fact="0.3799"/>
              <dgm:constr type="r" for="ch" forName="Parent3" refType="w" fact="0.7898"/>
              <dgm:constr type="t" for="ch" forName="Parent3" refType="h" fact="0.2022"/>
              <dgm:constr type="w" for="ch" forName="Parent3" refType="w" fact="0.0579"/>
              <dgm:constr type="h" for="ch" forName="Parent3" refType="h" fact="0.3799"/>
              <dgm:constr type="r" for="ch" forName="Parent2" refType="w" fact="0.8795"/>
              <dgm:constr type="t" for="ch" forName="Parent2" refType="h" fact="0.2022"/>
              <dgm:constr type="w" for="ch" forName="Parent2" refType="w" fact="0.0579"/>
              <dgm:constr type="h" for="ch" forName="Parent2" refType="h" fact="0.3799"/>
              <dgm:constr type="r" for="ch" forName="Parent1" refType="w" fact="0.9692"/>
              <dgm:constr type="t" for="ch" forName="Parent1" refType="h" fact="0.2022"/>
              <dgm:constr type="w" for="ch" forName="Parent1" refType="w" fact="0.0579"/>
              <dgm:constr type="h" for="ch" forName="Parent1" refType="h" fact="0.3799"/>
              <dgm:constr type="r" for="ch" forName="Accent11" refType="w" fact="0.0868"/>
              <dgm:constr type="t" for="ch" forName="Accent11" refType="h" fact="0.1072"/>
              <dgm:constr type="w" for="ch" forName="Accent11" refType="w" fact="0.0868"/>
              <dgm:constr type="h" for="ch" forName="Accent11" refType="h" fact="0.5699"/>
              <dgm:constr type="r" for="ch" forName="ParentBackground11" refType="w" fact="0.0839"/>
              <dgm:constr type="t" for="ch" forName="ParentBackground11" refType="h" fact="0.1262"/>
              <dgm:constr type="w" for="ch" forName="ParentBackground11" refType="w" fact="0.081"/>
              <dgm:constr type="h" for="ch" forName="ParentBackground11" refType="h" fact="0.5319"/>
              <dgm:constr type="r" for="ch" forName="Child11" refType="w" fact="0.0839"/>
              <dgm:constr type="t" for="ch" forName="Child11" refType="h" fact="0.6876"/>
              <dgm:constr type="w" for="ch" forName="Child11" refType="w" fact="0.081"/>
              <dgm:constr type="h" for="ch" forName="Child11" refType="h" fact="0.3124"/>
              <dgm:constr type="r" for="ch" forName="Accent10" refType="w" fact="0.1945"/>
              <dgm:constr type="t" for="ch" forName="Accent10" refType="h" fact="-0.0109"/>
              <dgm:constr type="w" for="ch" forName="Accent10" refType="w" fact="0.1228"/>
              <dgm:constr type="h" for="ch" forName="Accent10" refType="h" fact="0.806"/>
              <dgm:constr type="r" for="ch" forName="ParentBackground10" refType="w" fact="0.1736"/>
              <dgm:constr type="t" for="ch" forName="ParentBackground10" refType="h" fact="0.1262"/>
              <dgm:constr type="w" for="ch" forName="ParentBackground10" refType="w" fact="0.081"/>
              <dgm:constr type="h" for="ch" forName="ParentBackground10" refType="h" fact="0.5319"/>
              <dgm:constr type="r" for="ch" forName="Child10" refType="w" fact="0.1736"/>
              <dgm:constr type="t" for="ch" forName="Child10" refType="h" fact="0.6876"/>
              <dgm:constr type="w" for="ch" forName="Child10" refType="w" fact="0.081"/>
              <dgm:constr type="h" for="ch" forName="Child10" refType="h" fact="0.3124"/>
              <dgm:constr type="r" for="ch" forName="Accent9" refType="w" fact="0.2842"/>
              <dgm:constr type="t" for="ch" forName="Accent9" refType="h" fact="-0.0109"/>
              <dgm:constr type="w" for="ch" forName="Accent9" refType="w" fact="0.1228"/>
              <dgm:constr type="h" for="ch" forName="Accent9" refType="h" fact="0.806"/>
              <dgm:constr type="r" for="ch" forName="ParentBackground9" refType="w" fact="0.2633"/>
              <dgm:constr type="t" for="ch" forName="ParentBackground9" refType="h" fact="0.1262"/>
              <dgm:constr type="w" for="ch" forName="ParentBackground9" refType="w" fact="0.081"/>
              <dgm:constr type="h" for="ch" forName="ParentBackground9" refType="h" fact="0.5319"/>
              <dgm:constr type="r" for="ch" forName="Child9" refType="w" fact="0.2633"/>
              <dgm:constr type="t" for="ch" forName="Child9" refType="h" fact="0.6876"/>
              <dgm:constr type="w" for="ch" forName="Child9" refType="w" fact="0.081"/>
              <dgm:constr type="h" for="ch" forName="Child9" refType="h" fact="0.3124"/>
              <dgm:constr type="r" for="ch" forName="Accent8" refType="w" fact="0.3739"/>
              <dgm:constr type="t" for="ch" forName="Accent8" refType="h" fact="-0.0109"/>
              <dgm:constr type="w" for="ch" forName="Accent8" refType="w" fact="0.1228"/>
              <dgm:constr type="h" for="ch" forName="Accent8" refType="h" fact="0.806"/>
              <dgm:constr type="r" for="ch" forName="ParentBackground8" refType="w" fact="0.353"/>
              <dgm:constr type="t" for="ch" forName="ParentBackground8" refType="h" fact="0.1262"/>
              <dgm:constr type="w" for="ch" forName="ParentBackground8" refType="w" fact="0.081"/>
              <dgm:constr type="h" for="ch" forName="ParentBackground8" refType="h" fact="0.5319"/>
              <dgm:constr type="r" for="ch" forName="Child8" refType="w" fact="0.353"/>
              <dgm:constr type="t" for="ch" forName="Child8" refType="h" fact="0.6876"/>
              <dgm:constr type="w" for="ch" forName="Child8" refType="w" fact="0.081"/>
              <dgm:constr type="h" for="ch" forName="Child8" refType="h" fact="0.3124"/>
              <dgm:constr type="r" for="ch" forName="Accent7" refType="w" fact="0.4636"/>
              <dgm:constr type="t" for="ch" forName="Accent7" refType="h" fact="-0.0109"/>
              <dgm:constr type="w" for="ch" forName="Accent7" refType="w" fact="0.1228"/>
              <dgm:constr type="h" for="ch" forName="Accent7" refType="h" fact="0.806"/>
              <dgm:constr type="r" for="ch" forName="ParentBackground7" refType="w" fact="0.4427"/>
              <dgm:constr type="t" for="ch" forName="ParentBackground7" refType="h" fact="0.1262"/>
              <dgm:constr type="w" for="ch" forName="ParentBackground7" refType="w" fact="0.081"/>
              <dgm:constr type="h" for="ch" forName="ParentBackground7" refType="h" fact="0.5319"/>
              <dgm:constr type="r" for="ch" forName="Child7" refType="w" fact="0.4427"/>
              <dgm:constr type="t" for="ch" forName="Child7" refType="h" fact="0.6876"/>
              <dgm:constr type="w" for="ch" forName="Child7" refType="w" fact="0.081"/>
              <dgm:constr type="h" for="ch" forName="Child7" refType="h" fact="0.3124"/>
              <dgm:constr type="r" for="ch" forName="Accent6" refType="w" fact="0.5533"/>
              <dgm:constr type="t" for="ch" forName="Accent6" refType="h" fact="-0.0109"/>
              <dgm:constr type="w" for="ch" forName="Accent6" refType="w" fact="0.1228"/>
              <dgm:constr type="h" for="ch" forName="Accent6" refType="h" fact="0.806"/>
              <dgm:constr type="r" for="ch" forName="ParentBackground6" refType="w" fact="0.5323"/>
              <dgm:constr type="t" for="ch" forName="ParentBackground6" refType="h" fact="0.1262"/>
              <dgm:constr type="w" for="ch" forName="ParentBackground6" refType="w" fact="0.081"/>
              <dgm:constr type="h" for="ch" forName="ParentBackground6" refType="h" fact="0.5319"/>
              <dgm:constr type="r" for="ch" forName="Child6" refType="w" fact="0.5323"/>
              <dgm:constr type="t" for="ch" forName="Child6" refType="h" fact="0.6876"/>
              <dgm:constr type="w" for="ch" forName="Child6" refType="w" fact="0.081"/>
              <dgm:constr type="h" for="ch" forName="Child6" refType="h" fact="0.3124"/>
              <dgm:constr type="r" for="ch" forName="Accent5" refType="w" fact="0.6429"/>
              <dgm:constr type="t" for="ch" forName="Accent5" refType="h" fact="-0.0109"/>
              <dgm:constr type="w" for="ch" forName="Accent5" refType="w" fact="0.1228"/>
              <dgm:constr type="h" for="ch" forName="Accent5" refType="h" fact="0.806"/>
              <dgm:constr type="r" for="ch" forName="ParentBackground5" refType="w" fact="0.622"/>
              <dgm:constr type="t" for="ch" forName="ParentBackground5" refType="h" fact="0.1262"/>
              <dgm:constr type="w" for="ch" forName="ParentBackground5" refType="w" fact="0.081"/>
              <dgm:constr type="h" for="ch" forName="ParentBackground5" refType="h" fact="0.5319"/>
              <dgm:constr type="r" for="ch" forName="Child5" refType="w" fact="0.622"/>
              <dgm:constr type="t" for="ch" forName="Child5" refType="h" fact="0.6876"/>
              <dgm:constr type="w" for="ch" forName="Child5" refType="w" fact="0.081"/>
              <dgm:constr type="h" for="ch" forName="Child5" refType="h" fact="0.3124"/>
              <dgm:constr type="r" for="ch" forName="Accent4" refType="w" fact="0.7326"/>
              <dgm:constr type="t" for="ch" forName="Accent4" refType="h" fact="-0.0109"/>
              <dgm:constr type="w" for="ch" forName="Accent4" refType="w" fact="0.1228"/>
              <dgm:constr type="h" for="ch" forName="Accent4" refType="h" fact="0.806"/>
              <dgm:constr type="r" for="ch" forName="ParentBackground4" refType="w" fact="0.7117"/>
              <dgm:constr type="t" for="ch" forName="ParentBackground4" refType="h" fact="0.1262"/>
              <dgm:constr type="w" for="ch" forName="ParentBackground4" refType="w" fact="0.081"/>
              <dgm:constr type="h" for="ch" forName="ParentBackground4" refType="h" fact="0.5319"/>
              <dgm:constr type="r" for="ch" forName="Child4" refType="w" fact="0.7117"/>
              <dgm:constr type="t" for="ch" forName="Child4" refType="h" fact="0.6876"/>
              <dgm:constr type="w" for="ch" forName="Child4" refType="w" fact="0.081"/>
              <dgm:constr type="h" for="ch" forName="Child4" refType="h" fact="0.3124"/>
              <dgm:constr type="r" for="ch" forName="Accent3" refType="w" fact="0.8223"/>
              <dgm:constr type="t" for="ch" forName="Accent3" refType="h" fact="-0.0109"/>
              <dgm:constr type="w" for="ch" forName="Accent3" refType="w" fact="0.1228"/>
              <dgm:constr type="h" for="ch" forName="Accent3" refType="h" fact="0.806"/>
              <dgm:constr type="r" for="ch" forName="ParentBackground3" refType="w" fact="0.8014"/>
              <dgm:constr type="t" for="ch" forName="ParentBackground3" refType="h" fact="0.1262"/>
              <dgm:constr type="w" for="ch" forName="ParentBackground3" refType="w" fact="0.081"/>
              <dgm:constr type="h" for="ch" forName="ParentBackground3" refType="h" fact="0.5319"/>
              <dgm:constr type="r" for="ch" forName="Child3" refType="w" fact="0.8014"/>
              <dgm:constr type="t" for="ch" forName="Child3" refType="h" fact="0.6876"/>
              <dgm:constr type="w" for="ch" forName="Child3" refType="w" fact="0.081"/>
              <dgm:constr type="h" for="ch" forName="Child3" refType="h" fact="0.3124"/>
              <dgm:constr type="r" for="ch" forName="Accent2" refType="w" fact="0.912"/>
              <dgm:constr type="t" for="ch" forName="Accent2" refType="h" fact="-0.0109"/>
              <dgm:constr type="w" for="ch" forName="Accent2" refType="w" fact="0.1228"/>
              <dgm:constr type="h" for="ch" forName="Accent2" refType="h" fact="0.806"/>
              <dgm:constr type="r" for="ch" forName="ParentBackground2" refType="w" fact="0.8911"/>
              <dgm:constr type="t" for="ch" forName="ParentBackground2" refType="h" fact="0.1262"/>
              <dgm:constr type="w" for="ch" forName="ParentBackground2" refType="w" fact="0.081"/>
              <dgm:constr type="h" for="ch" forName="ParentBackground2" refType="h" fact="0.5319"/>
              <dgm:constr type="r" for="ch" forName="Child2" refType="w" fact="0.8911"/>
              <dgm:constr type="t" for="ch" forName="Child2" refType="h" fact="0.6876"/>
              <dgm:constr type="w" for="ch" forName="Child2" refType="w" fact="0.081"/>
              <dgm:constr type="h" for="ch" forName="Child2" refType="h" fact="0.3124"/>
              <dgm:constr type="r" for="ch" forName="Accent1" refType="w" fact="1.0017"/>
              <dgm:constr type="t" for="ch" forName="Accent1" refType="h" fact="-0.0109"/>
              <dgm:constr type="w" for="ch" forName="Accent1" refType="w" fact="0.1228"/>
              <dgm:constr type="h" for="ch" forName="Accent1" refType="h" fact="0.806"/>
              <dgm:constr type="r" for="ch" forName="ParentBackground1" refType="w" fact="0.9808"/>
              <dgm:constr type="t" for="ch" forName="ParentBackground1" refType="h" fact="0.1262"/>
              <dgm:constr type="w" for="ch" forName="ParentBackground1" refType="w" fact="0.081"/>
              <dgm:constr type="h" for="ch" forName="ParentBackground1" refType="h" fact="0.5319"/>
              <dgm:constr type="r" for="ch" forName="Child1" refType="w" fact="0.9808"/>
              <dgm:constr type="t" for="ch" forName="Child1" refType="h" fact="0.6876"/>
              <dgm:constr type="w" for="ch" forName="Child1" refType="w" fact="0.081"/>
              <dgm:constr type="h" for="ch" forName="Child1" refType="h" fact="0.3124"/>
            </dgm:constrLst>
          </dgm:else>
        </dgm:choose>
      </dgm:else>
    </dgm:choose>
    <dgm:forEach name="wrapper" axis="self" ptType="parTrans">
      <dgm:forEach name="accentRepeat" axis="self">
        <dgm:layoutNode name="Accent" styleLbl="node1">
          <dgm:alg type="sp"/>
          <dgm:choose name="Name28">
            <dgm:if name="Name29" axis="followSib" ptType="node" func="cnt" op="equ" val="0">
              <dgm:shape xmlns:r="http://schemas.openxmlformats.org/officeDocument/2006/relationships" type="ellipse" r:blip="">
                <dgm:adjLst/>
              </dgm:shape>
            </dgm:if>
            <dgm:else name="Name30">
              <dgm:choose name="Name31">
                <dgm:if name="Name32" axis="precedSib" ptType="node" func="cnt" op="equ" val="10">
                  <dgm:shape xmlns:r="http://schemas.openxmlformats.org/officeDocument/2006/relationships" type="ellipse" r:blip="">
                    <dgm:adjLst/>
                  </dgm:shape>
                </dgm:if>
                <dgm:else name="Name33">
                  <dgm:choose name="Name34">
                    <dgm:if name="Name35" func="var" arg="dir" op="equ" val="norm">
                      <dgm:shape xmlns:r="http://schemas.openxmlformats.org/officeDocument/2006/relationships" rot="45" type="teardrop" r:blip="">
                        <dgm:adjLst>
                          <dgm:adj idx="1" val="1"/>
                        </dgm:adjLst>
                      </dgm:shape>
                    </dgm:if>
                    <dgm:else name="Name36">
                      <dgm:shape xmlns:r="http://schemas.openxmlformats.org/officeDocument/2006/relationships" rot="225" type="teardrop" r:blip="">
                        <dgm:adjLst>
                          <dgm:adj idx="1" val="1"/>
                        </dgm:adjLst>
                      </dgm:shape>
                    </dgm:else>
                  </dgm:choose>
                </dgm:else>
              </dgm:choose>
            </dgm:else>
          </dgm:choose>
          <dgm:presOf/>
        </dgm:layoutNode>
      </dgm:forEach>
      <dgm:forEach name="parentBackgroundRepeat" axis="self">
        <dgm:layoutNode name="ParentBackground" styleLbl="fgAcc1">
          <dgm:alg type="sp"/>
          <dgm:shape xmlns:r="http://schemas.openxmlformats.org/officeDocument/2006/relationships" type="ellipse" r:blip="">
            <dgm:adjLst/>
          </dgm:shape>
          <dgm:presOf axis="self" ptType="node"/>
        </dgm:layoutNode>
      </dgm:forEach>
    </dgm:forEach>
    <dgm:forEach name="Name37" axis="ch" ptType="node" st="11" cnt="1">
      <dgm:layoutNode name="Accent11">
        <dgm:alg type="sp"/>
        <dgm:shape xmlns:r="http://schemas.openxmlformats.org/officeDocument/2006/relationships" r:blip="">
          <dgm:adjLst/>
        </dgm:shape>
        <dgm:presOf/>
        <dgm:constrLst/>
        <dgm:forEach name="Name38" ref="accentRepeat"/>
      </dgm:layoutNode>
      <dgm:layoutNode name="ParentBackground11">
        <dgm:alg type="sp"/>
        <dgm:shape xmlns:r="http://schemas.openxmlformats.org/officeDocument/2006/relationships" r:blip="">
          <dgm:adjLst/>
        </dgm:shape>
        <dgm:presOf/>
        <dgm:forEach name="Name39" ref="parentBackgroundRepeat"/>
      </dgm:layoutNode>
      <dgm:choose name="Name40">
        <dgm:if name="Name41" axis="ch" ptType="node" func="cnt" op="gte" val="1">
          <dgm:layoutNode name="Child11"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42"/>
      </dgm:choose>
      <dgm:layoutNode name="Parent11"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43" axis="ch" ptType="node" st="10" cnt="1">
      <dgm:layoutNode name="Accent10">
        <dgm:alg type="sp"/>
        <dgm:shape xmlns:r="http://schemas.openxmlformats.org/officeDocument/2006/relationships" r:blip="">
          <dgm:adjLst/>
        </dgm:shape>
        <dgm:presOf/>
        <dgm:constrLst/>
        <dgm:forEach name="Name44" ref="accentRepeat"/>
      </dgm:layoutNode>
      <dgm:layoutNode name="ParentBackground10">
        <dgm:alg type="sp"/>
        <dgm:shape xmlns:r="http://schemas.openxmlformats.org/officeDocument/2006/relationships" r:blip="">
          <dgm:adjLst/>
        </dgm:shape>
        <dgm:presOf/>
        <dgm:forEach name="Name45" ref="parentBackgroundRepeat"/>
      </dgm:layoutNode>
      <dgm:choose name="Name46">
        <dgm:if name="Name47" axis="ch" ptType="node" func="cnt" op="gte" val="1">
          <dgm:layoutNode name="Child10"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48"/>
      </dgm:choose>
      <dgm:layoutNode name="Parent10"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49" axis="ch" ptType="node" st="9" cnt="1">
      <dgm:layoutNode name="Accent9">
        <dgm:alg type="sp"/>
        <dgm:shape xmlns:r="http://schemas.openxmlformats.org/officeDocument/2006/relationships" r:blip="">
          <dgm:adjLst/>
        </dgm:shape>
        <dgm:presOf/>
        <dgm:constrLst/>
        <dgm:forEach name="Name50" ref="accentRepeat"/>
      </dgm:layoutNode>
      <dgm:layoutNode name="ParentBackground9">
        <dgm:alg type="sp"/>
        <dgm:shape xmlns:r="http://schemas.openxmlformats.org/officeDocument/2006/relationships" r:blip="">
          <dgm:adjLst/>
        </dgm:shape>
        <dgm:presOf/>
        <dgm:forEach name="Name51" ref="parentBackgroundRepeat"/>
      </dgm:layoutNode>
      <dgm:choose name="Name52">
        <dgm:if name="Name53" axis="ch" ptType="node" func="cnt" op="gte" val="1">
          <dgm:layoutNode name="Child9"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4"/>
      </dgm:choose>
      <dgm:layoutNode name="Parent9"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55" axis="ch" ptType="node" st="8" cnt="1">
      <dgm:layoutNode name="Accent8">
        <dgm:alg type="sp"/>
        <dgm:shape xmlns:r="http://schemas.openxmlformats.org/officeDocument/2006/relationships" r:blip="">
          <dgm:adjLst/>
        </dgm:shape>
        <dgm:presOf/>
        <dgm:constrLst/>
        <dgm:forEach name="Name56" ref="accentRepeat"/>
      </dgm:layoutNode>
      <dgm:layoutNode name="ParentBackground8">
        <dgm:alg type="sp"/>
        <dgm:shape xmlns:r="http://schemas.openxmlformats.org/officeDocument/2006/relationships" r:blip="">
          <dgm:adjLst/>
        </dgm:shape>
        <dgm:presOf/>
        <dgm:forEach name="Name57" ref="parentBackgroundRepeat"/>
      </dgm:layoutNode>
      <dgm:choose name="Name58">
        <dgm:if name="Name59" axis="ch" ptType="node" func="cnt" op="gte" val="1">
          <dgm:layoutNode name="Child8"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60"/>
      </dgm:choose>
      <dgm:layoutNode name="Parent8"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61" axis="ch" ptType="node" st="7" cnt="1">
      <dgm:layoutNode name="Accent7">
        <dgm:alg type="sp"/>
        <dgm:shape xmlns:r="http://schemas.openxmlformats.org/officeDocument/2006/relationships" r:blip="">
          <dgm:adjLst/>
        </dgm:shape>
        <dgm:presOf/>
        <dgm:constrLst/>
        <dgm:forEach name="Name62" ref="accentRepeat"/>
      </dgm:layoutNode>
      <dgm:layoutNode name="ParentBackground7">
        <dgm:alg type="sp"/>
        <dgm:shape xmlns:r="http://schemas.openxmlformats.org/officeDocument/2006/relationships" r:blip="">
          <dgm:adjLst/>
        </dgm:shape>
        <dgm:presOf/>
        <dgm:forEach name="Name63" ref="parentBackgroundRepeat"/>
      </dgm:layoutNode>
      <dgm:choose name="Name64">
        <dgm:if name="Name65" axis="ch" ptType="node" func="cnt" op="gte" val="1">
          <dgm:layoutNode name="Child7"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66"/>
      </dgm:choose>
      <dgm:layoutNode name="Parent7"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67" axis="ch" ptType="node" st="6" cnt="1">
      <dgm:layoutNode name="Accent6">
        <dgm:alg type="sp"/>
        <dgm:shape xmlns:r="http://schemas.openxmlformats.org/officeDocument/2006/relationships" r:blip="">
          <dgm:adjLst/>
        </dgm:shape>
        <dgm:presOf/>
        <dgm:constrLst/>
        <dgm:forEach name="Name68" ref="accentRepeat"/>
      </dgm:layoutNode>
      <dgm:layoutNode name="ParentBackground6">
        <dgm:alg type="sp"/>
        <dgm:shape xmlns:r="http://schemas.openxmlformats.org/officeDocument/2006/relationships" r:blip="">
          <dgm:adjLst/>
        </dgm:shape>
        <dgm:presOf/>
        <dgm:forEach name="Name69" ref="parentBackgroundRepeat"/>
      </dgm:layoutNode>
      <dgm:choose name="Name70">
        <dgm:if name="Name71" axis="ch" ptType="node" func="cnt" op="gte" val="1">
          <dgm:layoutNode name="Child6"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2"/>
      </dgm:choose>
      <dgm:layoutNode name="Parent6"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73" axis="ch" ptType="node" st="5" cnt="1">
      <dgm:layoutNode name="Accent5">
        <dgm:alg type="sp"/>
        <dgm:shape xmlns:r="http://schemas.openxmlformats.org/officeDocument/2006/relationships" r:blip="">
          <dgm:adjLst/>
        </dgm:shape>
        <dgm:presOf/>
        <dgm:constrLst/>
        <dgm:forEach name="Name74" ref="accentRepeat"/>
      </dgm:layoutNode>
      <dgm:layoutNode name="ParentBackground5">
        <dgm:alg type="sp"/>
        <dgm:shape xmlns:r="http://schemas.openxmlformats.org/officeDocument/2006/relationships" r:blip="">
          <dgm:adjLst/>
        </dgm:shape>
        <dgm:presOf/>
        <dgm:forEach name="Name75" ref="parentBackgroundRepeat"/>
      </dgm:layoutNode>
      <dgm:choose name="Name76">
        <dgm:if name="Name77" axis="ch" ptType="node" func="cnt" op="gte" val="1">
          <dgm:layoutNode name="Child5"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8"/>
      </dgm:choose>
      <dgm:layoutNode name="Parent5"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79" axis="ch" ptType="node" st="4" cnt="1">
      <dgm:layoutNode name="Accent4">
        <dgm:alg type="sp"/>
        <dgm:shape xmlns:r="http://schemas.openxmlformats.org/officeDocument/2006/relationships" r:blip="">
          <dgm:adjLst/>
        </dgm:shape>
        <dgm:presOf/>
        <dgm:constrLst/>
        <dgm:forEach name="Name80" ref="accentRepeat"/>
      </dgm:layoutNode>
      <dgm:layoutNode name="ParentBackground4">
        <dgm:alg type="sp"/>
        <dgm:shape xmlns:r="http://schemas.openxmlformats.org/officeDocument/2006/relationships" r:blip="">
          <dgm:adjLst/>
        </dgm:shape>
        <dgm:presOf/>
        <dgm:forEach name="Name81" ref="parentBackgroundRepeat"/>
      </dgm:layoutNode>
      <dgm:choose name="Name82">
        <dgm:if name="Name83" axis="ch" ptType="node" func="cnt" op="gte" val="1">
          <dgm:layoutNode name="Child4"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4"/>
      </dgm:choose>
      <dgm:layoutNode name="Parent4"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85" axis="ch" ptType="node" st="3" cnt="1">
      <dgm:layoutNode name="Accent3">
        <dgm:alg type="sp"/>
        <dgm:shape xmlns:r="http://schemas.openxmlformats.org/officeDocument/2006/relationships" r:blip="">
          <dgm:adjLst/>
        </dgm:shape>
        <dgm:presOf/>
        <dgm:constrLst/>
        <dgm:forEach name="Name86" ref="accentRepeat"/>
      </dgm:layoutNode>
      <dgm:layoutNode name="ParentBackground3">
        <dgm:alg type="sp"/>
        <dgm:shape xmlns:r="http://schemas.openxmlformats.org/officeDocument/2006/relationships" r:blip="">
          <dgm:adjLst/>
        </dgm:shape>
        <dgm:presOf/>
        <dgm:forEach name="Name87" ref="parentBackgroundRepeat"/>
      </dgm:layoutNode>
      <dgm:choose name="Name88">
        <dgm:if name="Name89" axis="ch" ptType="node" func="cnt" op="gte" val="1">
          <dgm:layoutNode name="Child3"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90"/>
      </dgm:choose>
      <dgm:layoutNode name="Parent3"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91" axis="ch" ptType="node" st="2" cnt="1">
      <dgm:layoutNode name="Accent2">
        <dgm:alg type="sp"/>
        <dgm:shape xmlns:r="http://schemas.openxmlformats.org/officeDocument/2006/relationships" r:blip="">
          <dgm:adjLst/>
        </dgm:shape>
        <dgm:presOf/>
        <dgm:constrLst/>
        <dgm:forEach name="Name92" ref="accentRepeat"/>
      </dgm:layoutNode>
      <dgm:layoutNode name="ParentBackground2" styleLbl="fgAcc1">
        <dgm:alg type="sp"/>
        <dgm:shape xmlns:r="http://schemas.openxmlformats.org/officeDocument/2006/relationships" r:blip="">
          <dgm:adjLst/>
        </dgm:shape>
        <dgm:presOf/>
        <dgm:forEach name="Name93" ref="parentBackgroundRepeat"/>
      </dgm:layoutNode>
      <dgm:choose name="Name94">
        <dgm:if name="Name95" axis="ch" ptType="node" func="cnt" op="gte" val="1">
          <dgm:layoutNode name="Child2"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96"/>
      </dgm:choose>
      <dgm:layoutNode name="Parent2"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97" axis="ch" ptType="node" cnt="1">
      <dgm:layoutNode name="Accent1">
        <dgm:alg type="sp"/>
        <dgm:shape xmlns:r="http://schemas.openxmlformats.org/officeDocument/2006/relationships" r:blip="">
          <dgm:adjLst/>
        </dgm:shape>
        <dgm:presOf/>
        <dgm:constrLst/>
        <dgm:forEach name="Name98" ref="accentRepeat"/>
      </dgm:layoutNode>
      <dgm:layoutNode name="ParentBackground1">
        <dgm:alg type="sp"/>
        <dgm:shape xmlns:r="http://schemas.openxmlformats.org/officeDocument/2006/relationships" r:blip="">
          <dgm:adjLst/>
        </dgm:shape>
        <dgm:presOf/>
        <dgm:forEach name="Name99" ref="parentBackgroundRepeat"/>
      </dgm:layoutNode>
      <dgm:choose name="Name100">
        <dgm:if name="Name101" axis="ch" ptType="node" func="cnt" op="gte" val="1">
          <dgm:layoutNode name="Child1"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02"/>
      </dgm:choose>
      <dgm:layoutNode name="Parent1"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layoutNode>
</dgm:layoutDef>
</file>

<file path=ppt/diagrams/layout4.xml><?xml version="1.0" encoding="utf-8"?>
<dgm:layoutDef xmlns:dgm="http://schemas.openxmlformats.org/drawingml/2006/diagram" xmlns:a="http://schemas.openxmlformats.org/drawingml/2006/main" uniqueId="urn:microsoft.com/office/officeart/2011/layout/CircleProcess">
  <dgm:title val="Circle Process"/>
  <dgm:desc val="Use to show sequential steps in a process. Limited to eleven Level 1 shapes with an unlimited number of Level 2 shapes. Works best with small amounts of text. Unused text does not appear, but remains available if you switch layouts."/>
  <dgm:catLst>
    <dgm:cat type="process" pri="8500"/>
    <dgm:cat type="officeonline" pri="8500"/>
  </dgm:catLst>
  <dgm:samp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ampData>
  <dgm:styleData>
    <dgm:dataModel>
      <dgm:ptLst>
        <dgm:pt modelId="0" type="doc"/>
        <dgm:pt modelId="10">
          <dgm:prSet phldr="1"/>
        </dgm:pt>
        <dgm:pt modelId="20">
          <dgm:prSet phldr="1"/>
        </dgm:pt>
      </dgm:ptLst>
      <dgm:cxnLst>
        <dgm:cxn modelId="30" srcId="0" destId="10" srcOrd="0" destOrd="0"/>
        <dgm:cxn modelId="4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50" srcId="0" destId="10" srcOrd="0" destOrd="0"/>
        <dgm:cxn modelId="60" srcId="0" destId="20" srcOrd="1" destOrd="0"/>
        <dgm:cxn modelId="70" srcId="0" destId="30" srcOrd="2" destOrd="0"/>
        <dgm:cxn modelId="80" srcId="0" destId="40" srcOrd="3" destOrd="0"/>
      </dgm:cxnLst>
      <dgm:bg/>
      <dgm:whole/>
    </dgm:dataModel>
  </dgm:clrData>
  <dgm:layoutNode name="Name0">
    <dgm:varLst>
      <dgm:chMax val="11"/>
      <dgm:chPref val="11"/>
      <dgm:dir/>
      <dgm:resizeHandles/>
    </dgm:varLst>
    <dgm:shape xmlns:r="http://schemas.openxmlformats.org/officeDocument/2006/relationships" r:blip="">
      <dgm:adjLst/>
    </dgm:shape>
    <dgm:choose name="Name1">
      <dgm:if name="Name2" func="var" arg="dir" op="equ" val="norm">
        <dgm:choose name="Name3">
          <dgm:if name="Name4" axis="ch" ptType="node" func="cnt" op="equ" val="1">
            <dgm:alg type="composite">
              <dgm:param type="ar" val="0.6383"/>
            </dgm:alg>
            <dgm:constrLst>
              <dgm:constr type="primFontSz" for="des" forName="Child1" val="65"/>
              <dgm:constr type="primFontSz" for="des" forName="Parent1" val="65"/>
              <dgm:constr type="primFontSz" for="des" forName="Child1" refType="primFontSz" refFor="des" refForName="Parent1" op="lte"/>
              <dgm:constr type="l" for="ch" forName="Parent1" refType="w" fact="0.1667"/>
              <dgm:constr type="t" for="ch" forName="Parent1" refType="h" fact="0.1064"/>
              <dgm:constr type="w" for="ch" forName="Parent1" refType="w" fact="0.6667"/>
              <dgm:constr type="h" for="ch" forName="Parent1" refType="h" fact="0.4255"/>
              <dgm:constr type="l" for="ch" forName="Accent1" refType="w" fact="0"/>
              <dgm:constr type="t" for="ch" forName="Accent1" refType="h" fact="0"/>
              <dgm:constr type="w" for="ch" forName="Accent1" refType="w"/>
              <dgm:constr type="h" for="ch" forName="Accent1" refType="h" fact="0.6383"/>
              <dgm:constr type="l" for="ch" forName="ParentBackground1" refType="w" fact="0.0333"/>
              <dgm:constr type="t" for="ch" forName="ParentBackground1" refType="h" fact="0.0213"/>
              <dgm:constr type="w" for="ch" forName="ParentBackground1" refType="w" fact="0.9333"/>
              <dgm:constr type="h" for="ch" forName="ParentBackground1" refType="h" fact="0.5957"/>
              <dgm:constr type="l" for="ch" forName="Child1" refType="w" fact="0.0333"/>
              <dgm:constr type="t" for="ch" forName="Child1" refType="h" fact="0.6574"/>
              <dgm:constr type="w" for="ch" forName="Child1" refType="w" fact="0.9333"/>
              <dgm:constr type="h" for="ch" forName="Child1" refType="h" fact="0.3426"/>
            </dgm:constrLst>
          </dgm:if>
          <dgm:if name="Name5" axis="ch" ptType="node" func="cnt" op="equ" val="2">
            <dgm:alg type="composite">
              <dgm:param type="ar" val="1.2659"/>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l" for="ch" forName="Parent2" refType="w" fact="0.6249"/>
              <dgm:constr type="t" for="ch" forName="Parent2" refType="h" fact="0.2022"/>
              <dgm:constr type="w" for="ch" forName="Parent2" refType="w" fact="0.3001"/>
              <dgm:constr type="h" for="ch" forName="Parent2" refType="h" fact="0.3799"/>
              <dgm:constr type="l" for="ch" forName="Parent1" refType="w" fact="0.1597"/>
              <dgm:constr type="t" for="ch" forName="Parent1" refType="h" fact="0.2022"/>
              <dgm:constr type="w" for="ch" forName="Parent1" refType="w" fact="0.3001"/>
              <dgm:constr type="h" for="ch" forName="Parent1" refType="h" fact="0.3799"/>
              <dgm:constr type="l" for="ch" forName="Accent2" refType="w" fact="0.5498"/>
              <dgm:constr type="t" for="ch" forName="Accent2" refType="h" fact="0.1072"/>
              <dgm:constr type="w" for="ch" forName="Accent2" refType="w" fact="0.4502"/>
              <dgm:constr type="h" for="ch" forName="Accent2" refType="h" fact="0.5699"/>
              <dgm:constr type="l" for="ch" forName="ParentBackground2" refType="w" fact="0.5648"/>
              <dgm:constr type="t" for="ch" forName="ParentBackground2" refType="h" fact="0.1262"/>
              <dgm:constr type="w" for="ch" forName="ParentBackground2" refType="w" fact="0.4201"/>
              <dgm:constr type="h" for="ch" forName="ParentBackground2" refType="h" fact="0.5319"/>
              <dgm:constr type="l" for="ch" forName="Child2" refType="w" fact="0.5648"/>
              <dgm:constr type="t" for="ch" forName="Child2" refType="h" fact="0.6876"/>
              <dgm:constr type="w" for="ch" forName="Child2" refType="w" fact="0.4201"/>
              <dgm:constr type="h" for="ch" forName="Child2" refType="h" fact="0.3124"/>
              <dgm:constr type="l" for="ch" forName="Accent1" refType="w" fact="-0.0086"/>
              <dgm:constr type="t" for="ch" forName="Accent1" refType="h" fact="-0.0109"/>
              <dgm:constr type="w" for="ch" forName="Accent1" refType="w" fact="0.6367"/>
              <dgm:constr type="h" for="ch" forName="Accent1" refType="h" fact="0.806"/>
              <dgm:constr type="l" for="ch" forName="ParentBackground1" refType="w" fact="0.0997"/>
              <dgm:constr type="t" for="ch" forName="ParentBackground1" refType="h" fact="0.1262"/>
              <dgm:constr type="w" for="ch" forName="ParentBackground1" refType="w" fact="0.4201"/>
              <dgm:constr type="h" for="ch" forName="ParentBackground1" refType="h" fact="0.5319"/>
              <dgm:constr type="l" for="ch" forName="Child1" refType="w" fact="0.0997"/>
              <dgm:constr type="t" for="ch" forName="Child1" refType="h" fact="0.6876"/>
              <dgm:constr type="w" for="ch" forName="Child1" refType="w" fact="0.4201"/>
              <dgm:constr type="h" for="ch" forName="Child1" refType="h" fact="0.3124"/>
            </dgm:constrLst>
          </dgm:if>
          <dgm:if name="Name6" axis="ch" ptType="node" func="cnt" op="equ" val="3">
            <dgm:alg type="composite">
              <dgm:param type="ar" val="1.854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l" for="ch" forName="Parent3" refType="w" fact="0.744"/>
              <dgm:constr type="t" for="ch" forName="Parent3" refType="h" fact="0.2022"/>
              <dgm:constr type="w" for="ch" forName="Parent3" refType="w" fact="0.2048"/>
              <dgm:constr type="h" for="ch" forName="Parent3" refType="h" fact="0.3799"/>
              <dgm:constr type="l" for="ch" forName="Parent2" refType="w" fact="0.4265"/>
              <dgm:constr type="t" for="ch" forName="Parent2" refType="h" fact="0.2022"/>
              <dgm:constr type="w" for="ch" forName="Parent2" refType="w" fact="0.2048"/>
              <dgm:constr type="h" for="ch" forName="Parent2" refType="h" fact="0.3799"/>
              <dgm:constr type="l" for="ch" forName="Parent1" refType="w" fact="0.109"/>
              <dgm:constr type="t" for="ch" forName="Parent1" refType="h" fact="0.2022"/>
              <dgm:constr type="w" for="ch" forName="Parent1" refType="w" fact="0.2048"/>
              <dgm:constr type="h" for="ch" forName="Parent1" refType="h" fact="0.3799"/>
              <dgm:constr type="l" for="ch" forName="Accent3" refType="w" fact="0.6928"/>
              <dgm:constr type="t" for="ch" forName="Accent3" refType="h" fact="0.1072"/>
              <dgm:constr type="w" for="ch" forName="Accent3" refType="w" fact="0.3072"/>
              <dgm:constr type="h" for="ch" forName="Accent3" refType="h" fact="0.5699"/>
              <dgm:constr type="l" for="ch" forName="ParentBackground3" refType="w" fact="0.703"/>
              <dgm:constr type="t" for="ch" forName="ParentBackground3" refType="h" fact="0.1262"/>
              <dgm:constr type="w" for="ch" forName="ParentBackground3" refType="w" fact="0.2868"/>
              <dgm:constr type="h" for="ch" forName="ParentBackground3" refType="h" fact="0.5319"/>
              <dgm:constr type="l" for="ch" forName="Child3" refType="w" fact="0.703"/>
              <dgm:constr type="t" for="ch" forName="Child3" refType="h" fact="0.6876"/>
              <dgm:constr type="w" for="ch" forName="Child3" refType="w" fact="0.2868"/>
              <dgm:constr type="h" for="ch" forName="Child3" refType="h" fact="0.3124"/>
              <dgm:constr type="l" for="ch" forName="Accent2" refType="w" fact="0.3122"/>
              <dgm:constr type="t" for="ch" forName="Accent2" refType="h" fact="-0.0109"/>
              <dgm:constr type="w" for="ch" forName="Accent2" refType="w" fact="0.4334"/>
              <dgm:constr type="h" for="ch" forName="Accent2" refType="h" fact="0.806"/>
              <dgm:constr type="l" for="ch" forName="ParentBackground2" refType="w" fact="0.3855"/>
              <dgm:constr type="t" for="ch" forName="ParentBackground2" refType="h" fact="0.1262"/>
              <dgm:constr type="w" for="ch" forName="ParentBackground2" refType="w" fact="0.2868"/>
              <dgm:constr type="h" for="ch" forName="ParentBackground2" refType="h" fact="0.5319"/>
              <dgm:constr type="l" for="ch" forName="Child2" refType="w" fact="0.3855"/>
              <dgm:constr type="t" for="ch" forName="Child2" refType="h" fact="0.6876"/>
              <dgm:constr type="w" for="ch" forName="Child2" refType="w" fact="0.2868"/>
              <dgm:constr type="h" for="ch" forName="Child2" refType="h" fact="0.3124"/>
              <dgm:constr type="l" for="ch" forName="Accent1" refType="w" fact="-0.0053"/>
              <dgm:constr type="t" for="ch" forName="Accent1" refType="h" fact="-0.0109"/>
              <dgm:constr type="w" for="ch" forName="Accent1" refType="w" fact="0.4334"/>
              <dgm:constr type="h" for="ch" forName="Accent1" refType="h" fact="0.806"/>
              <dgm:constr type="l" for="ch" forName="ParentBackground1" refType="w" fact="0.068"/>
              <dgm:constr type="t" for="ch" forName="ParentBackground1" refType="h" fact="0.1262"/>
              <dgm:constr type="w" for="ch" forName="ParentBackground1" refType="w" fact="0.2868"/>
              <dgm:constr type="h" for="ch" forName="ParentBackground1" refType="h" fact="0.5319"/>
              <dgm:constr type="l" for="ch" forName="Child1" refType="w" fact="0.068"/>
              <dgm:constr type="t" for="ch" forName="Child1" refType="h" fact="0.6876"/>
              <dgm:constr type="w" for="ch" forName="Child1" refType="w" fact="0.2868"/>
              <dgm:constr type="h" for="ch" forName="Child1" refType="h" fact="0.3124"/>
            </dgm:constrLst>
          </dgm:if>
          <dgm:if name="Name7" axis="ch" ptType="node" func="cnt" op="equ" val="4">
            <dgm:alg type="composite">
              <dgm:param type="ar" val="2.4437"/>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Parent4" refType="w" fact="0.8057"/>
              <dgm:constr type="t" for="ch" forName="Parent4" refType="h" fact="0.2022"/>
              <dgm:constr type="w" for="ch" forName="Parent4" refType="w" fact="0.1555"/>
              <dgm:constr type="h" for="ch" forName="Parent4" refType="h" fact="0.3799"/>
              <dgm:constr type="l" for="ch" forName="Parent3" refType="w" fact="0.5647"/>
              <dgm:constr type="t" for="ch" forName="Parent3" refType="h" fact="0.2022"/>
              <dgm:constr type="w" for="ch" forName="Parent3" refType="w" fact="0.1555"/>
              <dgm:constr type="h" for="ch" forName="Parent3" refType="h" fact="0.3799"/>
              <dgm:constr type="l" for="ch" forName="Parent2" refType="w" fact="0.3237"/>
              <dgm:constr type="t" for="ch" forName="Parent2" refType="h" fact="0.2022"/>
              <dgm:constr type="w" for="ch" forName="Parent2" refType="w" fact="0.1555"/>
              <dgm:constr type="h" for="ch" forName="Parent2" refType="h" fact="0.3799"/>
              <dgm:constr type="l" for="ch" forName="Parent1" refType="w" fact="0.0827"/>
              <dgm:constr type="t" for="ch" forName="Parent1" refType="h" fact="0.2022"/>
              <dgm:constr type="w" for="ch" forName="Parent1" refType="w" fact="0.1555"/>
              <dgm:constr type="h" for="ch" forName="Parent1" refType="h" fact="0.3799"/>
              <dgm:constr type="l" for="ch" forName="Accent4" refType="w" fact="0.7668"/>
              <dgm:constr type="t" for="ch" forName="Accent4" refType="h" fact="0.1072"/>
              <dgm:constr type="w" for="ch" forName="Accent4" refType="w" fact="0.2332"/>
              <dgm:constr type="h" for="ch" forName="Accent4" refType="h" fact="0.5699"/>
              <dgm:constr type="l" for="ch" forName="ParentBackground4" refType="w" fact="0.7746"/>
              <dgm:constr type="t" for="ch" forName="ParentBackground4" refType="h" fact="0.1262"/>
              <dgm:constr type="w" for="ch" forName="ParentBackground4" refType="w" fact="0.2177"/>
              <dgm:constr type="h" for="ch" forName="ParentBackground4" refType="h" fact="0.5319"/>
              <dgm:constr type="l" for="ch" forName="Child4" refType="w" fact="0.7746"/>
              <dgm:constr type="t" for="ch" forName="Child4" refType="h" fact="0.6876"/>
              <dgm:constr type="w" for="ch" forName="Child4" refType="w" fact="0.2177"/>
              <dgm:constr type="h" for="ch" forName="Child4" refType="h" fact="0.3124"/>
              <dgm:constr type="l" for="ch" forName="Accent3" refType="w" fact="0.4765"/>
              <dgm:constr type="t" for="ch" forName="Accent3" refType="h" fact="-0.0109"/>
              <dgm:constr type="w" for="ch" forName="Accent3" refType="w" fact="0.3298"/>
              <dgm:constr type="h" for="ch" forName="Accent3" refType="h" fact="0.806"/>
              <dgm:constr type="l" for="ch" forName="ParentBackground3" refType="w" fact="0.5336"/>
              <dgm:constr type="t" for="ch" forName="ParentBackground3" refType="h" fact="0.1262"/>
              <dgm:constr type="w" for="ch" forName="ParentBackground3" refType="w" fact="0.2177"/>
              <dgm:constr type="h" for="ch" forName="ParentBackground3" refType="h" fact="0.5319"/>
              <dgm:constr type="l" for="ch" forName="Child3" refType="w" fact="0.5336"/>
              <dgm:constr type="t" for="ch" forName="Child3" refType="h" fact="0.6876"/>
              <dgm:constr type="w" for="ch" forName="Child3" refType="w" fact="0.2177"/>
              <dgm:constr type="h" for="ch" forName="Child3" refType="h" fact="0.3124"/>
              <dgm:constr type="l" for="ch" forName="Accent2" refType="w" fact="0.2365"/>
              <dgm:constr type="t" for="ch" forName="Accent2" refType="h" fact="-0.0109"/>
              <dgm:constr type="w" for="ch" forName="Accent2" refType="w" fact="0.3298"/>
              <dgm:constr type="h" for="ch" forName="Accent2" refType="h" fact="0.806"/>
              <dgm:constr type="l" for="ch" forName="ParentBackground2" refType="w" fact="0.2926"/>
              <dgm:constr type="t" for="ch" forName="ParentBackground2" refType="h" fact="0.1262"/>
              <dgm:constr type="w" for="ch" forName="ParentBackground2" refType="w" fact="0.2177"/>
              <dgm:constr type="h" for="ch" forName="ParentBackground2" refType="h" fact="0.5319"/>
              <dgm:constr type="l" for="ch" forName="Child2" refType="w" fact="0.2926"/>
              <dgm:constr type="t" for="ch" forName="Child2" refType="h" fact="0.6876"/>
              <dgm:constr type="w" for="ch" forName="Child2" refType="w" fact="0.2177"/>
              <dgm:constr type="h" for="ch" forName="Child2" refType="h" fact="0.3124"/>
              <dgm:constr type="l" for="ch" forName="Accent1" refType="w" fact="-0.0045"/>
              <dgm:constr type="t" for="ch" forName="Accent1" refType="h" fact="-0.0109"/>
              <dgm:constr type="w" for="ch" forName="Accent1" refType="w" fact="0.3298"/>
              <dgm:constr type="h" for="ch" forName="Accent1" refType="h" fact="0.806"/>
              <dgm:constr type="l" for="ch" forName="ParentBackground1" refType="w" fact="0.0516"/>
              <dgm:constr type="t" for="ch" forName="ParentBackground1" refType="h" fact="0.1262"/>
              <dgm:constr type="w" for="ch" forName="ParentBackground1" refType="w" fact="0.2177"/>
              <dgm:constr type="h" for="ch" forName="ParentBackground1" refType="h" fact="0.5319"/>
              <dgm:constr type="l" for="ch" forName="Child1" refType="w" fact="0.0516"/>
              <dgm:constr type="t" for="ch" forName="Child1" refType="h" fact="0.6876"/>
              <dgm:constr type="w" for="ch" forName="Child1" refType="w" fact="0.2177"/>
              <dgm:constr type="h" for="ch" forName="Child1" refType="h" fact="0.3124"/>
            </dgm:constrLst>
          </dgm:if>
          <dgm:if name="Name8" axis="ch" ptType="node" func="cnt" op="equ" val="5">
            <dgm:alg type="composite">
              <dgm:param type="ar" val="3.0325"/>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Parent5" refType="w" fact="0.8434"/>
              <dgm:constr type="t" for="ch" forName="Parent5" refType="h" fact="0.2022"/>
              <dgm:constr type="w" for="ch" forName="Parent5" refType="w" fact="0.1253"/>
              <dgm:constr type="h" for="ch" forName="Parent5" refType="h" fact="0.3799"/>
              <dgm:constr type="l" for="ch" forName="Parent4" refType="w" fact="0.6492"/>
              <dgm:constr type="t" for="ch" forName="Parent4" refType="h" fact="0.2022"/>
              <dgm:constr type="w" for="ch" forName="Parent4" refType="w" fact="0.1253"/>
              <dgm:constr type="h" for="ch" forName="Parent4" refType="h" fact="0.3799"/>
              <dgm:constr type="l" for="ch" forName="Parent3" refType="w" fact="0.455"/>
              <dgm:constr type="t" for="ch" forName="Parent3" refType="h" fact="0.2022"/>
              <dgm:constr type="w" for="ch" forName="Parent3" refType="w" fact="0.1253"/>
              <dgm:constr type="h" for="ch" forName="Parent3" refType="h" fact="0.3799"/>
              <dgm:constr type="l" for="ch" forName="Parent2" refType="w" fact="0.2609"/>
              <dgm:constr type="t" for="ch" forName="Parent2" refType="h" fact="0.2022"/>
              <dgm:constr type="w" for="ch" forName="Parent2" refType="w" fact="0.1253"/>
              <dgm:constr type="h" for="ch" forName="Parent2" refType="h" fact="0.3799"/>
              <dgm:constr type="l" for="ch" forName="Parent1" refType="w" fact="0.0667"/>
              <dgm:constr type="t" for="ch" forName="Parent1" refType="h" fact="0.2022"/>
              <dgm:constr type="w" for="ch" forName="Parent1" refType="w" fact="0.1253"/>
              <dgm:constr type="h" for="ch" forName="Parent1" refType="h" fact="0.3799"/>
              <dgm:constr type="l" for="ch" forName="Accent5" refType="w" fact="0.8121"/>
              <dgm:constr type="t" for="ch" forName="Accent5" refType="h" fact="0.1072"/>
              <dgm:constr type="w" for="ch" forName="Accent5" refType="w" fact="0.1879"/>
              <dgm:constr type="h" for="ch" forName="Accent5" refType="h" fact="0.5699"/>
              <dgm:constr type="l" for="ch" forName="ParentBackground5" refType="w" fact="0.8183"/>
              <dgm:constr type="t" for="ch" forName="ParentBackground5" refType="h" fact="0.1262"/>
              <dgm:constr type="w" for="ch" forName="ParentBackground5" refType="w" fact="0.1754"/>
              <dgm:constr type="h" for="ch" forName="ParentBackground5" refType="h" fact="0.5319"/>
              <dgm:constr type="l" for="ch" forName="Child5" refType="w" fact="0.8183"/>
              <dgm:constr type="t" for="ch" forName="Child5" refType="h" fact="0.6876"/>
              <dgm:constr type="w" for="ch" forName="Child5" refType="w" fact="0.1754"/>
              <dgm:constr type="h" for="ch" forName="Child5" refType="h" fact="0.3124"/>
              <dgm:constr type="l" for="ch" forName="Accent4" refType="w" fact="0.5789"/>
              <dgm:constr type="t" for="ch" forName="Accent4" refType="h" fact="-0.0109"/>
              <dgm:constr type="w" for="ch" forName="Accent4" refType="w" fact="0.2657"/>
              <dgm:constr type="h" for="ch" forName="Accent4" refType="h" fact="0.806"/>
              <dgm:constr type="l" for="ch" forName="ParentBackground4" refType="w" fact="0.6242"/>
              <dgm:constr type="t" for="ch" forName="ParentBackground4" refType="h" fact="0.1262"/>
              <dgm:constr type="w" for="ch" forName="ParentBackground4" refType="w" fact="0.1754"/>
              <dgm:constr type="h" for="ch" forName="ParentBackground4" refType="h" fact="0.5319"/>
              <dgm:constr type="l" for="ch" forName="Child4" refType="w" fact="0.6242"/>
              <dgm:constr type="t" for="ch" forName="Child4" refType="h" fact="0.6876"/>
              <dgm:constr type="w" for="ch" forName="Child4" refType="w" fact="0.1754"/>
              <dgm:constr type="h" for="ch" forName="Child4" refType="h" fact="0.3124"/>
              <dgm:constr type="l" for="ch" forName="Accent3" refType="w" fact="0.3848"/>
              <dgm:constr type="t" for="ch" forName="Accent3" refType="h" fact="-0.0109"/>
              <dgm:constr type="w" for="ch" forName="Accent3" refType="w" fact="0.2657"/>
              <dgm:constr type="h" for="ch" forName="Accent3" refType="h" fact="0.806"/>
              <dgm:constr type="l" for="ch" forName="ParentBackground3" refType="w" fact="0.43"/>
              <dgm:constr type="t" for="ch" forName="ParentBackground3" refType="h" fact="0.1262"/>
              <dgm:constr type="w" for="ch" forName="ParentBackground3" refType="w" fact="0.1754"/>
              <dgm:constr type="h" for="ch" forName="ParentBackground3" refType="h" fact="0.5319"/>
              <dgm:constr type="l" for="ch" forName="Child3" refType="w" fact="0.43"/>
              <dgm:constr type="t" for="ch" forName="Child3" refType="h" fact="0.6876"/>
              <dgm:constr type="w" for="ch" forName="Child3" refType="w" fact="0.1754"/>
              <dgm:constr type="h" for="ch" forName="Child3" refType="h" fact="0.3124"/>
              <dgm:constr type="l" for="ch" forName="Accent2" refType="w" fact="0.1906"/>
              <dgm:constr type="t" for="ch" forName="Accent2" refType="h" fact="-0.0109"/>
              <dgm:constr type="w" for="ch" forName="Accent2" refType="w" fact="0.2657"/>
              <dgm:constr type="h" for="ch" forName="Accent2" refType="h" fact="0.806"/>
              <dgm:constr type="l" for="ch" forName="ParentBackground2" refType="w" fact="0.2358"/>
              <dgm:constr type="t" for="ch" forName="ParentBackground2" refType="h" fact="0.1262"/>
              <dgm:constr type="w" for="ch" forName="ParentBackground2" refType="w" fact="0.1754"/>
              <dgm:constr type="h" for="ch" forName="ParentBackground2" refType="h" fact="0.5319"/>
              <dgm:constr type="l" for="ch" forName="Child2" refType="w" fact="0.2358"/>
              <dgm:constr type="t" for="ch" forName="Child2" refType="h" fact="0.6876"/>
              <dgm:constr type="w" for="ch" forName="Child2" refType="w" fact="0.1754"/>
              <dgm:constr type="h" for="ch" forName="Child2" refType="h" fact="0.3124"/>
              <dgm:constr type="l" for="ch" forName="Accent1" refType="w" fact="-0.0036"/>
              <dgm:constr type="t" for="ch" forName="Accent1" refType="h" fact="-0.0109"/>
              <dgm:constr type="w" for="ch" forName="Accent1" refType="w" fact="0.2657"/>
              <dgm:constr type="h" for="ch" forName="Accent1" refType="h" fact="0.806"/>
              <dgm:constr type="l" for="ch" forName="ParentBackground1" refType="w" fact="0.0416"/>
              <dgm:constr type="t" for="ch" forName="ParentBackground1" refType="h" fact="0.1262"/>
              <dgm:constr type="w" for="ch" forName="ParentBackground1" refType="w" fact="0.1754"/>
              <dgm:constr type="h" for="ch" forName="ParentBackground1" refType="h" fact="0.5319"/>
              <dgm:constr type="l" for="ch" forName="Child1" refType="w" fact="0.0416"/>
              <dgm:constr type="t" for="ch" forName="Child1" refType="h" fact="0.6876"/>
              <dgm:constr type="w" for="ch" forName="Child1" refType="w" fact="0.1754"/>
              <dgm:constr type="h" for="ch" forName="Child1" refType="h" fact="0.3124"/>
            </dgm:constrLst>
          </dgm:if>
          <dgm:if name="Name9" axis="ch" ptType="node" func="cnt" op="equ" val="6">
            <dgm:alg type="composite">
              <dgm:param type="ar" val="3.621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l" for="ch" forName="Parent6" refType="w" fact="0.8689"/>
              <dgm:constr type="t" for="ch" forName="Parent6" refType="h" fact="0.2022"/>
              <dgm:constr type="w" for="ch" forName="Parent6" refType="w" fact="0.1049"/>
              <dgm:constr type="h" for="ch" forName="Parent6" refType="h" fact="0.3799"/>
              <dgm:constr type="l" for="ch" forName="Parent5" refType="w" fact="0.7063"/>
              <dgm:constr type="t" for="ch" forName="Parent5" refType="h" fact="0.2022"/>
              <dgm:constr type="w" for="ch" forName="Parent5" refType="w" fact="0.1049"/>
              <dgm:constr type="h" for="ch" forName="Parent5" refType="h" fact="0.3799"/>
              <dgm:constr type="l" for="ch" forName="Parent4" refType="w" fact="0.5437"/>
              <dgm:constr type="t" for="ch" forName="Parent4" refType="h" fact="0.2022"/>
              <dgm:constr type="w" for="ch" forName="Parent4" refType="w" fact="0.1049"/>
              <dgm:constr type="h" for="ch" forName="Parent4" refType="h" fact="0.3799"/>
              <dgm:constr type="l" for="ch" forName="Parent3" refType="w" fact="0.381"/>
              <dgm:constr type="t" for="ch" forName="Parent3" refType="h" fact="0.2022"/>
              <dgm:constr type="w" for="ch" forName="Parent3" refType="w" fact="0.1049"/>
              <dgm:constr type="h" for="ch" forName="Parent3" refType="h" fact="0.3799"/>
              <dgm:constr type="l" for="ch" forName="Parent2" refType="w" fact="0.2184"/>
              <dgm:constr type="t" for="ch" forName="Parent2" refType="h" fact="0.2022"/>
              <dgm:constr type="w" for="ch" forName="Parent2" refType="w" fact="0.1049"/>
              <dgm:constr type="h" for="ch" forName="Parent2" refType="h" fact="0.3799"/>
              <dgm:constr type="l" for="ch" forName="Parent1" refType="w" fact="0.0558"/>
              <dgm:constr type="t" for="ch" forName="Parent1" refType="h" fact="0.2022"/>
              <dgm:constr type="w" for="ch" forName="Parent1" refType="w" fact="0.1049"/>
              <dgm:constr type="h" for="ch" forName="Parent1" refType="h" fact="0.3799"/>
              <dgm:constr type="l" for="ch" forName="Accent6" refType="w" fact="0.8426"/>
              <dgm:constr type="t" for="ch" forName="Accent6" refType="h" fact="0.1072"/>
              <dgm:constr type="w" for="ch" forName="Accent6" refType="w" fact="0.1574"/>
              <dgm:constr type="h" for="ch" forName="Accent6" refType="h" fact="0.5699"/>
              <dgm:constr type="l" for="ch" forName="ParentBackground6" refType="w" fact="0.8479"/>
              <dgm:constr type="t" for="ch" forName="ParentBackground6" refType="h" fact="0.1262"/>
              <dgm:constr type="w" for="ch" forName="ParentBackground6" refType="w" fact="0.1469"/>
              <dgm:constr type="h" for="ch" forName="ParentBackground6" refType="h" fact="0.5319"/>
              <dgm:constr type="l" for="ch" forName="Child6" refType="w" fact="0.8479"/>
              <dgm:constr type="t" for="ch" forName="Child6" refType="h" fact="0.6876"/>
              <dgm:constr type="w" for="ch" forName="Child6" refType="w" fact="0.1469"/>
              <dgm:constr type="h" for="ch" forName="Child6" refType="h" fact="0.3124"/>
              <dgm:constr type="l" for="ch" forName="Accent5" refType="w" fact="0.6474"/>
              <dgm:constr type="t" for="ch" forName="Accent5" refType="h" fact="-0.0109"/>
              <dgm:constr type="w" for="ch" forName="Accent5" refType="w" fact="0.2226"/>
              <dgm:constr type="h" for="ch" forName="Accent5" refType="h" fact="0.806"/>
              <dgm:constr type="l" for="ch" forName="ParentBackground5" refType="w" fact="0.6853"/>
              <dgm:constr type="t" for="ch" forName="ParentBackground5" refType="h" fact="0.1262"/>
              <dgm:constr type="w" for="ch" forName="ParentBackground5" refType="w" fact="0.1469"/>
              <dgm:constr type="h" for="ch" forName="ParentBackground5" refType="h" fact="0.5319"/>
              <dgm:constr type="l" for="ch" forName="Child5" refType="w" fact="0.6853"/>
              <dgm:constr type="t" for="ch" forName="Child5" refType="h" fact="0.6876"/>
              <dgm:constr type="w" for="ch" forName="Child5" refType="w" fact="0.1469"/>
              <dgm:constr type="h" for="ch" forName="Child5" refType="h" fact="0.3124"/>
              <dgm:constr type="l" for="ch" forName="Accent4" refType="w" fact="0.4848"/>
              <dgm:constr type="t" for="ch" forName="Accent4" refType="h" fact="-0.0109"/>
              <dgm:constr type="w" for="ch" forName="Accent4" refType="w" fact="0.2226"/>
              <dgm:constr type="h" for="ch" forName="Accent4" refType="h" fact="0.806"/>
              <dgm:constr type="l" for="ch" forName="ParentBackground4" refType="w" fact="0.5227"/>
              <dgm:constr type="t" for="ch" forName="ParentBackground4" refType="h" fact="0.1262"/>
              <dgm:constr type="w" for="ch" forName="ParentBackground4" refType="w" fact="0.1469"/>
              <dgm:constr type="h" for="ch" forName="ParentBackground4" refType="h" fact="0.5319"/>
              <dgm:constr type="l" for="ch" forName="Child4" refType="w" fact="0.5227"/>
              <dgm:constr type="t" for="ch" forName="Child4" refType="h" fact="0.6876"/>
              <dgm:constr type="w" for="ch" forName="Child4" refType="w" fact="0.1469"/>
              <dgm:constr type="h" for="ch" forName="Child4" refType="h" fact="0.3124"/>
              <dgm:constr type="l" for="ch" forName="Accent3" refType="w" fact="0.3222"/>
              <dgm:constr type="t" for="ch" forName="Accent3" refType="h" fact="-0.0109"/>
              <dgm:constr type="w" for="ch" forName="Accent3" refType="w" fact="0.2226"/>
              <dgm:constr type="h" for="ch" forName="Accent3" refType="h" fact="0.806"/>
              <dgm:constr type="l" for="ch" forName="ParentBackground3" refType="w" fact="0.3601"/>
              <dgm:constr type="t" for="ch" forName="ParentBackground3" refType="h" fact="0.1262"/>
              <dgm:constr type="w" for="ch" forName="ParentBackground3" refType="w" fact="0.1469"/>
              <dgm:constr type="h" for="ch" forName="ParentBackground3" refType="h" fact="0.5319"/>
              <dgm:constr type="l" for="ch" forName="Child3" refType="w" fact="0.3601"/>
              <dgm:constr type="t" for="ch" forName="Child3" refType="h" fact="0.6876"/>
              <dgm:constr type="w" for="ch" forName="Child3" refType="w" fact="0.1469"/>
              <dgm:constr type="h" for="ch" forName="Child3" refType="h" fact="0.3124"/>
              <dgm:constr type="l" for="ch" forName="Accent2" refType="w" fact="0.1596"/>
              <dgm:constr type="t" for="ch" forName="Accent2" refType="h" fact="-0.0109"/>
              <dgm:constr type="w" for="ch" forName="Accent2" refType="w" fact="0.2226"/>
              <dgm:constr type="h" for="ch" forName="Accent2" refType="h" fact="0.806"/>
              <dgm:constr type="l" for="ch" forName="ParentBackground2" refType="w" fact="0.1975"/>
              <dgm:constr type="t" for="ch" forName="ParentBackground2" refType="h" fact="0.1262"/>
              <dgm:constr type="w" for="ch" forName="ParentBackground2" refType="w" fact="0.1469"/>
              <dgm:constr type="h" for="ch" forName="ParentBackground2" refType="h" fact="0.5319"/>
              <dgm:constr type="l" for="ch" forName="Child2" refType="w" fact="0.1975"/>
              <dgm:constr type="t" for="ch" forName="Child2" refType="h" fact="0.6876"/>
              <dgm:constr type="w" for="ch" forName="Child2" refType="w" fact="0.1469"/>
              <dgm:constr type="h" for="ch" forName="Child2" refType="h" fact="0.3124"/>
              <dgm:constr type="l" for="ch" forName="Accent1" refType="w" fact="-0.003"/>
              <dgm:constr type="t" for="ch" forName="Accent1" refType="h" fact="-0.0109"/>
              <dgm:constr type="w" for="ch" forName="Accent1" refType="w" fact="0.2226"/>
              <dgm:constr type="h" for="ch" forName="Accent1" refType="h" fact="0.806"/>
              <dgm:constr type="l" for="ch" forName="ParentBackground1" refType="w" fact="0.0348"/>
              <dgm:constr type="t" for="ch" forName="ParentBackground1" refType="h" fact="0.1262"/>
              <dgm:constr type="w" for="ch" forName="ParentBackground1" refType="w" fact="0.1469"/>
              <dgm:constr type="h" for="ch" forName="ParentBackground1" refType="h" fact="0.5319"/>
              <dgm:constr type="l" for="ch" forName="Child1" refType="w" fact="0.0348"/>
              <dgm:constr type="t" for="ch" forName="Child1" refType="h" fact="0.6876"/>
              <dgm:constr type="w" for="ch" forName="Child1" refType="w" fact="0.1469"/>
              <dgm:constr type="h" for="ch" forName="Child1" refType="h" fact="0.3124"/>
            </dgm:constrLst>
          </dgm:if>
          <dgm:if name="Name10" axis="ch" ptType="node" func="cnt" op="equ" val="7">
            <dgm:alg type="composite">
              <dgm:param type="ar" val="4.210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l" for="ch" forName="Parent7" refType="w" fact="0.8872"/>
              <dgm:constr type="t" for="ch" forName="Parent7" refType="h" fact="0.2022"/>
              <dgm:constr type="w" for="ch" forName="Parent7" refType="w" fact="0.0902"/>
              <dgm:constr type="h" for="ch" forName="Parent7" refType="h" fact="0.3799"/>
              <dgm:constr type="l" for="ch" forName="Parent6" refType="w" fact="0.7473"/>
              <dgm:constr type="t" for="ch" forName="Parent6" refType="h" fact="0.2022"/>
              <dgm:constr type="w" for="ch" forName="Parent6" refType="w" fact="0.0902"/>
              <dgm:constr type="h" for="ch" forName="Parent6" refType="h" fact="0.3799"/>
              <dgm:constr type="l" for="ch" forName="Parent5" refType="w" fact="0.6075"/>
              <dgm:constr type="t" for="ch" forName="Parent5" refType="h" fact="0.2022"/>
              <dgm:constr type="w" for="ch" forName="Parent5" refType="w" fact="0.0902"/>
              <dgm:constr type="h" for="ch" forName="Parent5" refType="h" fact="0.3799"/>
              <dgm:constr type="l" for="ch" forName="Parent4" refType="w" fact="0.4676"/>
              <dgm:constr type="t" for="ch" forName="Parent4" refType="h" fact="0.2022"/>
              <dgm:constr type="w" for="ch" forName="Parent4" refType="w" fact="0.0902"/>
              <dgm:constr type="h" for="ch" forName="Parent4" refType="h" fact="0.3799"/>
              <dgm:constr type="l" for="ch" forName="Parent3" refType="w" fact="0.3277"/>
              <dgm:constr type="t" for="ch" forName="Parent3" refType="h" fact="0.2022"/>
              <dgm:constr type="w" for="ch" forName="Parent3" refType="w" fact="0.0902"/>
              <dgm:constr type="h" for="ch" forName="Parent3" refType="h" fact="0.3799"/>
              <dgm:constr type="l" for="ch" forName="Parent2" refType="w" fact="0.1879"/>
              <dgm:constr type="t" for="ch" forName="Parent2" refType="h" fact="0.2022"/>
              <dgm:constr type="w" for="ch" forName="Parent2" refType="w" fact="0.0902"/>
              <dgm:constr type="h" for="ch" forName="Parent2" refType="h" fact="0.3799"/>
              <dgm:constr type="l" for="ch" forName="Parent1" refType="w" fact="0.048"/>
              <dgm:constr type="t" for="ch" forName="Parent1" refType="h" fact="0.2022"/>
              <dgm:constr type="w" for="ch" forName="Parent1" refType="w" fact="0.0902"/>
              <dgm:constr type="h" for="ch" forName="Parent1" refType="h" fact="0.3799"/>
              <dgm:constr type="l" for="ch" forName="Accent7" refType="w" fact="0.8646"/>
              <dgm:constr type="t" for="ch" forName="Accent7" refType="h" fact="0.1072"/>
              <dgm:constr type="w" for="ch" forName="Accent7" refType="w" fact="0.1354"/>
              <dgm:constr type="h" for="ch" forName="Accent7" refType="h" fact="0.5699"/>
              <dgm:constr type="l" for="ch" forName="ParentBackground7" refType="w" fact="0.8692"/>
              <dgm:constr type="t" for="ch" forName="ParentBackground7" refType="h" fact="0.1262"/>
              <dgm:constr type="w" for="ch" forName="ParentBackground7" refType="w" fact="0.1263"/>
              <dgm:constr type="h" for="ch" forName="ParentBackground7" refType="h" fact="0.5319"/>
              <dgm:constr type="l" for="ch" forName="Child7" refType="w" fact="0.8692"/>
              <dgm:constr type="t" for="ch" forName="Child7" refType="h" fact="0.6876"/>
              <dgm:constr type="w" for="ch" forName="Child7" refType="w" fact="0.1263"/>
              <dgm:constr type="h" for="ch" forName="Child7" refType="h" fact="0.3124"/>
              <dgm:constr type="l" for="ch" forName="Accent6" refType="w" fact="0.6967"/>
              <dgm:constr type="t" for="ch" forName="Accent6" refType="h" fact="-0.0109"/>
              <dgm:constr type="w" for="ch" forName="Accent6" refType="w" fact="0.1915"/>
              <dgm:constr type="h" for="ch" forName="Accent6" refType="h" fact="0.806"/>
              <dgm:constr type="l" for="ch" forName="ParentBackground6" refType="w" fact="0.7293"/>
              <dgm:constr type="t" for="ch" forName="ParentBackground6" refType="h" fact="0.1262"/>
              <dgm:constr type="w" for="ch" forName="ParentBackground6" refType="w" fact="0.1263"/>
              <dgm:constr type="h" for="ch" forName="ParentBackground6" refType="h" fact="0.5319"/>
              <dgm:constr type="l" for="ch" forName="Child6" refType="w" fact="0.7293"/>
              <dgm:constr type="t" for="ch" forName="Child6" refType="h" fact="0.6876"/>
              <dgm:constr type="w" for="ch" forName="Child6" refType="w" fact="0.1263"/>
              <dgm:constr type="h" for="ch" forName="Child6" refType="h" fact="0.3124"/>
              <dgm:constr type="l" for="ch" forName="Accent5" refType="w" fact="0.5569"/>
              <dgm:constr type="t" for="ch" forName="Accent5" refType="h" fact="-0.0109"/>
              <dgm:constr type="w" for="ch" forName="Accent5" refType="w" fact="0.1915"/>
              <dgm:constr type="h" for="ch" forName="Accent5" refType="h" fact="0.806"/>
              <dgm:constr type="l" for="ch" forName="ParentBackground5" refType="w" fact="0.5894"/>
              <dgm:constr type="t" for="ch" forName="ParentBackground5" refType="h" fact="0.1262"/>
              <dgm:constr type="w" for="ch" forName="ParentBackground5" refType="w" fact="0.1263"/>
              <dgm:constr type="h" for="ch" forName="ParentBackground5" refType="h" fact="0.5319"/>
              <dgm:constr type="l" for="ch" forName="Child5" refType="w" fact="0.5894"/>
              <dgm:constr type="t" for="ch" forName="Child5" refType="h" fact="0.6876"/>
              <dgm:constr type="w" for="ch" forName="Child5" refType="w" fact="0.1263"/>
              <dgm:constr type="h" for="ch" forName="Child5" refType="h" fact="0.3124"/>
              <dgm:constr type="l" for="ch" forName="Accent4" refType="w" fact="0.417"/>
              <dgm:constr type="t" for="ch" forName="Accent4" refType="h" fact="-0.0109"/>
              <dgm:constr type="w" for="ch" forName="Accent4" refType="w" fact="0.1915"/>
              <dgm:constr type="h" for="ch" forName="Accent4" refType="h" fact="0.806"/>
              <dgm:constr type="l" for="ch" forName="ParentBackground4" refType="w" fact="0.4496"/>
              <dgm:constr type="t" for="ch" forName="ParentBackground4" refType="h" fact="0.1262"/>
              <dgm:constr type="w" for="ch" forName="ParentBackground4" refType="w" fact="0.1263"/>
              <dgm:constr type="h" for="ch" forName="ParentBackground4" refType="h" fact="0.5319"/>
              <dgm:constr type="l" for="ch" forName="Child4" refType="w" fact="0.4496"/>
              <dgm:constr type="t" for="ch" forName="Child4" refType="h" fact="0.6876"/>
              <dgm:constr type="w" for="ch" forName="Child4" refType="w" fact="0.1263"/>
              <dgm:constr type="h" for="ch" forName="Child4" refType="h" fact="0.3124"/>
              <dgm:constr type="l" for="ch" forName="Accent3" refType="w" fact="0.2771"/>
              <dgm:constr type="t" for="ch" forName="Accent3" refType="h" fact="-0.0109"/>
              <dgm:constr type="w" for="ch" forName="Accent3" refType="w" fact="0.1915"/>
              <dgm:constr type="h" for="ch" forName="Accent3" refType="h" fact="0.806"/>
              <dgm:constr type="l" for="ch" forName="ParentBackground3" refType="w" fact="0.3097"/>
              <dgm:constr type="t" for="ch" forName="ParentBackground3" refType="h" fact="0.1262"/>
              <dgm:constr type="w" for="ch" forName="ParentBackground3" refType="w" fact="0.1263"/>
              <dgm:constr type="h" for="ch" forName="ParentBackground3" refType="h" fact="0.5319"/>
              <dgm:constr type="l" for="ch" forName="Child3" refType="w" fact="0.3097"/>
              <dgm:constr type="t" for="ch" forName="Child3" refType="h" fact="0.6876"/>
              <dgm:constr type="w" for="ch" forName="Child3" refType="w" fact="0.1263"/>
              <dgm:constr type="h" for="ch" forName="Child3" refType="h" fact="0.3124"/>
              <dgm:constr type="l" for="ch" forName="Accent2" refType="w" fact="0.1373"/>
              <dgm:constr type="t" for="ch" forName="Accent2" refType="h" fact="-0.0109"/>
              <dgm:constr type="w" for="ch" forName="Accent2" refType="w" fact="0.1915"/>
              <dgm:constr type="h" for="ch" forName="Accent2" refType="h" fact="0.806"/>
              <dgm:constr type="l" for="ch" forName="ParentBackground2" refType="w" fact="0.1698"/>
              <dgm:constr type="t" for="ch" forName="ParentBackground2" refType="h" fact="0.1262"/>
              <dgm:constr type="w" for="ch" forName="ParentBackground2" refType="w" fact="0.1263"/>
              <dgm:constr type="h" for="ch" forName="ParentBackground2" refType="h" fact="0.5319"/>
              <dgm:constr type="l" for="ch" forName="Child2" refType="w" fact="0.1698"/>
              <dgm:constr type="t" for="ch" forName="Child2" refType="h" fact="0.6876"/>
              <dgm:constr type="w" for="ch" forName="Child2" refType="w" fact="0.1263"/>
              <dgm:constr type="h" for="ch" forName="Child2" refType="h" fact="0.3124"/>
              <dgm:constr type="l" for="ch" forName="Accent1" refType="w" fact="-0.0026"/>
              <dgm:constr type="t" for="ch" forName="Accent1" refType="h" fact="-0.0109"/>
              <dgm:constr type="w" for="ch" forName="Accent1" refType="w" fact="0.1915"/>
              <dgm:constr type="h" for="ch" forName="Accent1" refType="h" fact="0.806"/>
              <dgm:constr type="l" for="ch" forName="ParentBackground1" refType="w" fact="0.03"/>
              <dgm:constr type="t" for="ch" forName="ParentBackground1" refType="h" fact="0.1262"/>
              <dgm:constr type="w" for="ch" forName="ParentBackground1" refType="w" fact="0.1263"/>
              <dgm:constr type="h" for="ch" forName="ParentBackground1" refType="h" fact="0.5319"/>
              <dgm:constr type="l" for="ch" forName="Child1" refType="w" fact="0.03"/>
              <dgm:constr type="t" for="ch" forName="Child1" refType="h" fact="0.6876"/>
              <dgm:constr type="w" for="ch" forName="Child1" refType="w" fact="0.1263"/>
              <dgm:constr type="h" for="ch" forName="Child1" refType="h" fact="0.3124"/>
            </dgm:constrLst>
          </dgm:if>
          <dgm:if name="Name11" axis="ch" ptType="node" func="cnt" op="equ" val="8">
            <dgm:alg type="composite">
              <dgm:param type="ar" val="4.799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l" for="ch" forName="Parent8" refType="w" fact="0.901"/>
              <dgm:constr type="t" for="ch" forName="Parent8" refType="h" fact="0.2022"/>
              <dgm:constr type="w" for="ch" forName="Parent8" refType="w" fact="0.0792"/>
              <dgm:constr type="h" for="ch" forName="Parent8" refType="h" fact="0.3799"/>
              <dgm:constr type="l" for="ch" forName="Parent7" refType="w" fact="0.7783"/>
              <dgm:constr type="t" for="ch" forName="Parent7" refType="h" fact="0.2022"/>
              <dgm:constr type="w" for="ch" forName="Parent7" refType="w" fact="0.0792"/>
              <dgm:constr type="h" for="ch" forName="Parent7" refType="h" fact="0.3799"/>
              <dgm:constr type="l" for="ch" forName="Parent6" refType="w" fact="0.6556"/>
              <dgm:constr type="t" for="ch" forName="Parent6" refType="h" fact="0.2022"/>
              <dgm:constr type="w" for="ch" forName="Parent6" refType="w" fact="0.0792"/>
              <dgm:constr type="h" for="ch" forName="Parent6" refType="h" fact="0.3799"/>
              <dgm:constr type="l" for="ch" forName="Parent5" refType="w" fact="0.5329"/>
              <dgm:constr type="t" for="ch" forName="Parent5" refType="h" fact="0.2022"/>
              <dgm:constr type="w" for="ch" forName="Parent5" refType="w" fact="0.0792"/>
              <dgm:constr type="h" for="ch" forName="Parent5" refType="h" fact="0.3799"/>
              <dgm:constr type="l" for="ch" forName="Parent4" refType="w" fact="0.4102"/>
              <dgm:constr type="t" for="ch" forName="Parent4" refType="h" fact="0.2022"/>
              <dgm:constr type="w" for="ch" forName="Parent4" refType="w" fact="0.0792"/>
              <dgm:constr type="h" for="ch" forName="Parent4" refType="h" fact="0.3799"/>
              <dgm:constr type="l" for="ch" forName="Parent3" refType="w" fact="0.2875"/>
              <dgm:constr type="t" for="ch" forName="Parent3" refType="h" fact="0.2022"/>
              <dgm:constr type="w" for="ch" forName="Parent3" refType="w" fact="0.0792"/>
              <dgm:constr type="h" for="ch" forName="Parent3" refType="h" fact="0.3799"/>
              <dgm:constr type="l" for="ch" forName="Parent2" refType="w" fact="0.1648"/>
              <dgm:constr type="t" for="ch" forName="Parent2" refType="h" fact="0.2022"/>
              <dgm:constr type="w" for="ch" forName="Parent2" refType="w" fact="0.0792"/>
              <dgm:constr type="h" for="ch" forName="Parent2" refType="h" fact="0.3799"/>
              <dgm:constr type="l" for="ch" forName="Parent1" refType="w" fact="0.0421"/>
              <dgm:constr type="t" for="ch" forName="Parent1" refType="h" fact="0.2022"/>
              <dgm:constr type="w" for="ch" forName="Parent1" refType="w" fact="0.0792"/>
              <dgm:constr type="h" for="ch" forName="Parent1" refType="h" fact="0.3799"/>
              <dgm:constr type="l" for="ch" forName="Accent8" refType="w" fact="0.8813"/>
              <dgm:constr type="t" for="ch" forName="Accent8" refType="h" fact="0.1072"/>
              <dgm:constr type="w" for="ch" forName="Accent8" refType="w" fact="0.1187"/>
              <dgm:constr type="h" for="ch" forName="Accent8" refType="h" fact="0.5699"/>
              <dgm:constr type="l" for="ch" forName="ParentBackground8" refType="w" fact="0.8852"/>
              <dgm:constr type="t" for="ch" forName="ParentBackground8" refType="h" fact="0.1262"/>
              <dgm:constr type="w" for="ch" forName="ParentBackground8" refType="w" fact="0.1108"/>
              <dgm:constr type="h" for="ch" forName="ParentBackground8" refType="h" fact="0.5319"/>
              <dgm:constr type="l" for="ch" forName="Child8" refType="w" fact="0.8852"/>
              <dgm:constr type="t" for="ch" forName="Child8" refType="h" fact="0.6876"/>
              <dgm:constr type="w" for="ch" forName="Child8" refType="w" fact="0.1108"/>
              <dgm:constr type="h" for="ch" forName="Child8" refType="h" fact="0.3124"/>
              <dgm:constr type="l" for="ch" forName="Accent7" refType="w" fact="0.7339"/>
              <dgm:constr type="t" for="ch" forName="Accent7" refType="h" fact="-0.0109"/>
              <dgm:constr type="w" for="ch" forName="Accent7" refType="w" fact="0.1679"/>
              <dgm:constr type="h" for="ch" forName="Accent7" refType="h" fact="0.806"/>
              <dgm:constr type="l" for="ch" forName="ParentBackground7" refType="w" fact="0.7625"/>
              <dgm:constr type="t" for="ch" forName="ParentBackground7" refType="h" fact="0.1262"/>
              <dgm:constr type="w" for="ch" forName="ParentBackground7" refType="w" fact="0.1108"/>
              <dgm:constr type="h" for="ch" forName="ParentBackground7" refType="h" fact="0.5319"/>
              <dgm:constr type="l" for="ch" forName="Child7" refType="w" fact="0.7625"/>
              <dgm:constr type="t" for="ch" forName="Child7" refType="h" fact="0.6876"/>
              <dgm:constr type="w" for="ch" forName="Child7" refType="w" fact="0.1108"/>
              <dgm:constr type="h" for="ch" forName="Child7" refType="h" fact="0.3124"/>
              <dgm:constr type="l" for="ch" forName="Accent6" refType="w" fact="0.6112"/>
              <dgm:constr type="t" for="ch" forName="Accent6" refType="h" fact="-0.0109"/>
              <dgm:constr type="w" for="ch" forName="Accent6" refType="w" fact="0.1679"/>
              <dgm:constr type="h" for="ch" forName="Accent6" refType="h" fact="0.806"/>
              <dgm:constr type="l" for="ch" forName="ParentBackground6" refType="w" fact="0.6398"/>
              <dgm:constr type="t" for="ch" forName="ParentBackground6" refType="h" fact="0.1262"/>
              <dgm:constr type="w" for="ch" forName="ParentBackground6" refType="w" fact="0.1108"/>
              <dgm:constr type="h" for="ch" forName="ParentBackground6" refType="h" fact="0.5319"/>
              <dgm:constr type="l" for="ch" forName="Child6" refType="w" fact="0.6398"/>
              <dgm:constr type="t" for="ch" forName="Child6" refType="h" fact="0.6876"/>
              <dgm:constr type="w" for="ch" forName="Child6" refType="w" fact="0.1108"/>
              <dgm:constr type="h" for="ch" forName="Child6" refType="h" fact="0.3124"/>
              <dgm:constr type="l" for="ch" forName="Accent5" refType="w" fact="0.4885"/>
              <dgm:constr type="t" for="ch" forName="Accent5" refType="h" fact="-0.0109"/>
              <dgm:constr type="w" for="ch" forName="Accent5" refType="w" fact="0.1679"/>
              <dgm:constr type="h" for="ch" forName="Accent5" refType="h" fact="0.806"/>
              <dgm:constr type="l" for="ch" forName="ParentBackground5" refType="w" fact="0.5171"/>
              <dgm:constr type="t" for="ch" forName="ParentBackground5" refType="h" fact="0.1262"/>
              <dgm:constr type="w" for="ch" forName="ParentBackground5" refType="w" fact="0.1108"/>
              <dgm:constr type="h" for="ch" forName="ParentBackground5" refType="h" fact="0.5319"/>
              <dgm:constr type="l" for="ch" forName="Child5" refType="w" fact="0.5171"/>
              <dgm:constr type="t" for="ch" forName="Child5" refType="h" fact="0.6876"/>
              <dgm:constr type="w" for="ch" forName="Child5" refType="w" fact="0.1108"/>
              <dgm:constr type="h" for="ch" forName="Child5" refType="h" fact="0.3124"/>
              <dgm:constr type="l" for="ch" forName="Accent4" refType="w" fact="0.3658"/>
              <dgm:constr type="t" for="ch" forName="Accent4" refType="h" fact="-0.0109"/>
              <dgm:constr type="w" for="ch" forName="Accent4" refType="w" fact="0.1679"/>
              <dgm:constr type="h" for="ch" forName="Accent4" refType="h" fact="0.806"/>
              <dgm:constr type="l" for="ch" forName="ParentBackground4" refType="w" fact="0.3944"/>
              <dgm:constr type="t" for="ch" forName="ParentBackground4" refType="h" fact="0.1262"/>
              <dgm:constr type="w" for="ch" forName="ParentBackground4" refType="w" fact="0.1108"/>
              <dgm:constr type="h" for="ch" forName="ParentBackground4" refType="h" fact="0.5319"/>
              <dgm:constr type="l" for="ch" forName="Child4" refType="w" fact="0.3944"/>
              <dgm:constr type="t" for="ch" forName="Child4" refType="h" fact="0.6876"/>
              <dgm:constr type="w" for="ch" forName="Child4" refType="w" fact="0.1108"/>
              <dgm:constr type="h" for="ch" forName="Child4" refType="h" fact="0.3124"/>
              <dgm:constr type="l" for="ch" forName="Accent3" refType="w" fact="0.2431"/>
              <dgm:constr type="t" for="ch" forName="Accent3" refType="h" fact="-0.0109"/>
              <dgm:constr type="w" for="ch" forName="Accent3" refType="w" fact="0.1679"/>
              <dgm:constr type="h" for="ch" forName="Accent3" refType="h" fact="0.806"/>
              <dgm:constr type="l" for="ch" forName="ParentBackground3" refType="w" fact="0.2717"/>
              <dgm:constr type="t" for="ch" forName="ParentBackground3" refType="h" fact="0.1262"/>
              <dgm:constr type="w" for="ch" forName="ParentBackground3" refType="w" fact="0.1108"/>
              <dgm:constr type="h" for="ch" forName="ParentBackground3" refType="h" fact="0.5319"/>
              <dgm:constr type="l" for="ch" forName="Child3" refType="w" fact="0.2717"/>
              <dgm:constr type="t" for="ch" forName="Child3" refType="h" fact="0.6876"/>
              <dgm:constr type="w" for="ch" forName="Child3" refType="w" fact="0.1108"/>
              <dgm:constr type="h" for="ch" forName="Child3" refType="h" fact="0.3124"/>
              <dgm:constr type="l" for="ch" forName="Accent2" refType="w" fact="0.1204"/>
              <dgm:constr type="t" for="ch" forName="Accent2" refType="h" fact="-0.0109"/>
              <dgm:constr type="w" for="ch" forName="Accent2" refType="w" fact="0.1679"/>
              <dgm:constr type="h" for="ch" forName="Accent2" refType="h" fact="0.806"/>
              <dgm:constr type="l" for="ch" forName="ParentBackground2" refType="w" fact="0.149"/>
              <dgm:constr type="t" for="ch" forName="ParentBackground2" refType="h" fact="0.1262"/>
              <dgm:constr type="w" for="ch" forName="ParentBackground2" refType="w" fact="0.1108"/>
              <dgm:constr type="h" for="ch" forName="ParentBackground2" refType="h" fact="0.5319"/>
              <dgm:constr type="l" for="ch" forName="Child2" refType="w" fact="0.149"/>
              <dgm:constr type="t" for="ch" forName="Child2" refType="h" fact="0.6876"/>
              <dgm:constr type="w" for="ch" forName="Child2" refType="w" fact="0.1108"/>
              <dgm:constr type="h" for="ch" forName="Child2" refType="h" fact="0.3124"/>
              <dgm:constr type="l" for="ch" forName="Accent1" refType="w" fact="-0.0023"/>
              <dgm:constr type="t" for="ch" forName="Accent1" refType="h" fact="-0.0109"/>
              <dgm:constr type="w" for="ch" forName="Accent1" refType="w" fact="0.1679"/>
              <dgm:constr type="h" for="ch" forName="Accent1" refType="h" fact="0.806"/>
              <dgm:constr type="l" for="ch" forName="ParentBackground1" refType="w" fact="0.0263"/>
              <dgm:constr type="t" for="ch" forName="ParentBackground1" refType="h" fact="0.1262"/>
              <dgm:constr type="w" for="ch" forName="ParentBackground1" refType="w" fact="0.1108"/>
              <dgm:constr type="h" for="ch" forName="ParentBackground1" refType="h" fact="0.5319"/>
              <dgm:constr type="l" for="ch" forName="Child1" refType="w" fact="0.0263"/>
              <dgm:constr type="t" for="ch" forName="Child1" refType="h" fact="0.6876"/>
              <dgm:constr type="w" for="ch" forName="Child1" refType="w" fact="0.1108"/>
              <dgm:constr type="h" for="ch" forName="Child1" refType="h" fact="0.3124"/>
            </dgm:constrLst>
          </dgm:if>
          <dgm:if name="Name12" axis="ch" ptType="node" func="cnt" op="equ" val="9">
            <dgm:alg type="composite">
              <dgm:param type="ar" val="5.38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l" for="ch" forName="Parent9" refType="w" fact="0.9119"/>
              <dgm:constr type="t" for="ch" forName="Parent9" refType="h" fact="0.2022"/>
              <dgm:constr type="w" for="ch" forName="Parent9" refType="w" fact="0.0705"/>
              <dgm:constr type="h" for="ch" forName="Parent9" refType="h" fact="0.3799"/>
              <dgm:constr type="l" for="ch" forName="Parent8" refType="w" fact="0.8026"/>
              <dgm:constr type="t" for="ch" forName="Parent8" refType="h" fact="0.2022"/>
              <dgm:constr type="w" for="ch" forName="Parent8" refType="w" fact="0.0705"/>
              <dgm:constr type="h" for="ch" forName="Parent8" refType="h" fact="0.3799"/>
              <dgm:constr type="l" for="ch" forName="Parent7" refType="w" fact="0.6933"/>
              <dgm:constr type="t" for="ch" forName="Parent7" refType="h" fact="0.2022"/>
              <dgm:constr type="w" for="ch" forName="Parent7" refType="w" fact="0.0705"/>
              <dgm:constr type="h" for="ch" forName="Parent7" refType="h" fact="0.3799"/>
              <dgm:constr type="l" for="ch" forName="Parent6" refType="w" fact="0.584"/>
              <dgm:constr type="t" for="ch" forName="Parent6" refType="h" fact="0.2022"/>
              <dgm:constr type="w" for="ch" forName="Parent6" refType="w" fact="0.0705"/>
              <dgm:constr type="h" for="ch" forName="Parent6" refType="h" fact="0.3799"/>
              <dgm:constr type="l" for="ch" forName="Parent5" refType="w" fact="0.4747"/>
              <dgm:constr type="t" for="ch" forName="Parent5" refType="h" fact="0.2022"/>
              <dgm:constr type="w" for="ch" forName="Parent5" refType="w" fact="0.0705"/>
              <dgm:constr type="h" for="ch" forName="Parent5" refType="h" fact="0.3799"/>
              <dgm:constr type="l" for="ch" forName="Parent4" refType="w" fact="0.3654"/>
              <dgm:constr type="t" for="ch" forName="Parent4" refType="h" fact="0.2022"/>
              <dgm:constr type="w" for="ch" forName="Parent4" refType="w" fact="0.0705"/>
              <dgm:constr type="h" for="ch" forName="Parent4" refType="h" fact="0.3799"/>
              <dgm:constr type="l" for="ch" forName="Parent3" refType="w" fact="0.2561"/>
              <dgm:constr type="t" for="ch" forName="Parent3" refType="h" fact="0.2022"/>
              <dgm:constr type="w" for="ch" forName="Parent3" refType="w" fact="0.0705"/>
              <dgm:constr type="h" for="ch" forName="Parent3" refType="h" fact="0.3799"/>
              <dgm:constr type="l" for="ch" forName="Parent2" refType="w" fact="0.1468"/>
              <dgm:constr type="t" for="ch" forName="Parent2" refType="h" fact="0.2022"/>
              <dgm:constr type="w" for="ch" forName="Parent2" refType="w" fact="0.0705"/>
              <dgm:constr type="h" for="ch" forName="Parent2" refType="h" fact="0.3799"/>
              <dgm:constr type="l" for="ch" forName="Parent1" refType="w" fact="0.0375"/>
              <dgm:constr type="t" for="ch" forName="Parent1" refType="h" fact="0.2022"/>
              <dgm:constr type="w" for="ch" forName="Parent1" refType="w" fact="0.0705"/>
              <dgm:constr type="h" for="ch" forName="Parent1" refType="h" fact="0.3799"/>
              <dgm:constr type="l" for="ch" forName="Accent9" refType="w" fact="0.8942"/>
              <dgm:constr type="t" for="ch" forName="Accent9" refType="h" fact="0.1072"/>
              <dgm:constr type="w" for="ch" forName="Accent9" refType="w" fact="0.1058"/>
              <dgm:constr type="h" for="ch" forName="Accent9" refType="h" fact="0.5699"/>
              <dgm:constr type="l" for="ch" forName="ParentBackground9" refType="w" fact="0.8978"/>
              <dgm:constr type="t" for="ch" forName="ParentBackground9" refType="h" fact="0.1262"/>
              <dgm:constr type="w" for="ch" forName="ParentBackground9" refType="w" fact="0.0987"/>
              <dgm:constr type="h" for="ch" forName="ParentBackground9" refType="h" fact="0.5319"/>
              <dgm:constr type="l" for="ch" forName="Child9" refType="w" fact="0.8978"/>
              <dgm:constr type="t" for="ch" forName="Child9" refType="h" fact="0.6876"/>
              <dgm:constr type="w" for="ch" forName="Child9" refType="w" fact="0.0987"/>
              <dgm:constr type="h" for="ch" forName="Child9" refType="h" fact="0.3124"/>
              <dgm:constr type="l" for="ch" forName="Accent8" refType="w" fact="0.763"/>
              <dgm:constr type="t" for="ch" forName="Accent8" refType="h" fact="-0.0109"/>
              <dgm:constr type="w" for="ch" forName="Accent8" refType="w" fact="0.1496"/>
              <dgm:constr type="h" for="ch" forName="Accent8" refType="h" fact="0.806"/>
              <dgm:constr type="l" for="ch" forName="ParentBackground8" refType="w" fact="0.7885"/>
              <dgm:constr type="t" for="ch" forName="ParentBackground8" refType="h" fact="0.1262"/>
              <dgm:constr type="w" for="ch" forName="ParentBackground8" refType="w" fact="0.0987"/>
              <dgm:constr type="h" for="ch" forName="ParentBackground8" refType="h" fact="0.5319"/>
              <dgm:constr type="l" for="ch" forName="Child8" refType="w" fact="0.7885"/>
              <dgm:constr type="t" for="ch" forName="Child8" refType="h" fact="0.6876"/>
              <dgm:constr type="w" for="ch" forName="Child8" refType="w" fact="0.0987"/>
              <dgm:constr type="h" for="ch" forName="Child8" refType="h" fact="0.3124"/>
              <dgm:constr type="l" for="ch" forName="Accent7" refType="w" fact="0.6538"/>
              <dgm:constr type="t" for="ch" forName="Accent7" refType="h" fact="-0.0109"/>
              <dgm:constr type="w" for="ch" forName="Accent7" refType="w" fact="0.1496"/>
              <dgm:constr type="h" for="ch" forName="Accent7" refType="h" fact="0.806"/>
              <dgm:constr type="l" for="ch" forName="ParentBackground7" refType="w" fact="0.6792"/>
              <dgm:constr type="t" for="ch" forName="ParentBackground7" refType="h" fact="0.1262"/>
              <dgm:constr type="w" for="ch" forName="ParentBackground7" refType="w" fact="0.0987"/>
              <dgm:constr type="h" for="ch" forName="ParentBackground7" refType="h" fact="0.5319"/>
              <dgm:constr type="l" for="ch" forName="Child7" refType="w" fact="0.6792"/>
              <dgm:constr type="t" for="ch" forName="Child7" refType="h" fact="0.6876"/>
              <dgm:constr type="w" for="ch" forName="Child7" refType="w" fact="0.0987"/>
              <dgm:constr type="h" for="ch" forName="Child7" refType="h" fact="0.3124"/>
              <dgm:constr type="l" for="ch" forName="Accent6" refType="w" fact="0.5445"/>
              <dgm:constr type="t" for="ch" forName="Accent6" refType="h" fact="-0.0109"/>
              <dgm:constr type="w" for="ch" forName="Accent6" refType="w" fact="0.1496"/>
              <dgm:constr type="h" for="ch" forName="Accent6" refType="h" fact="0.806"/>
              <dgm:constr type="l" for="ch" forName="ParentBackground6" refType="w" fact="0.5699"/>
              <dgm:constr type="t" for="ch" forName="ParentBackground6" refType="h" fact="0.1262"/>
              <dgm:constr type="w" for="ch" forName="ParentBackground6" refType="w" fact="0.0987"/>
              <dgm:constr type="h" for="ch" forName="ParentBackground6" refType="h" fact="0.5319"/>
              <dgm:constr type="l" for="ch" forName="Child6" refType="w" fact="0.5699"/>
              <dgm:constr type="t" for="ch" forName="Child6" refType="h" fact="0.6876"/>
              <dgm:constr type="w" for="ch" forName="Child6" refType="w" fact="0.0987"/>
              <dgm:constr type="h" for="ch" forName="Child6" refType="h" fact="0.3124"/>
              <dgm:constr type="l" for="ch" forName="Accent5" refType="w" fact="0.4352"/>
              <dgm:constr type="t" for="ch" forName="Accent5" refType="h" fact="-0.0109"/>
              <dgm:constr type="w" for="ch" forName="Accent5" refType="w" fact="0.1496"/>
              <dgm:constr type="h" for="ch" forName="Accent5" refType="h" fact="0.806"/>
              <dgm:constr type="l" for="ch" forName="ParentBackground5" refType="w" fact="0.4606"/>
              <dgm:constr type="t" for="ch" forName="ParentBackground5" refType="h" fact="0.1262"/>
              <dgm:constr type="w" for="ch" forName="ParentBackground5" refType="w" fact="0.0987"/>
              <dgm:constr type="h" for="ch" forName="ParentBackground5" refType="h" fact="0.5319"/>
              <dgm:constr type="l" for="ch" forName="Child5" refType="w" fact="0.4606"/>
              <dgm:constr type="t" for="ch" forName="Child5" refType="h" fact="0.6876"/>
              <dgm:constr type="w" for="ch" forName="Child5" refType="w" fact="0.0987"/>
              <dgm:constr type="h" for="ch" forName="Child5" refType="h" fact="0.3124"/>
              <dgm:constr type="l" for="ch" forName="Accent4" refType="w" fact="0.3259"/>
              <dgm:constr type="t" for="ch" forName="Accent4" refType="h" fact="-0.0109"/>
              <dgm:constr type="w" for="ch" forName="Accent4" refType="w" fact="0.1496"/>
              <dgm:constr type="h" for="ch" forName="Accent4" refType="h" fact="0.806"/>
              <dgm:constr type="l" for="ch" forName="ParentBackground4" refType="w" fact="0.3513"/>
              <dgm:constr type="t" for="ch" forName="ParentBackground4" refType="h" fact="0.1262"/>
              <dgm:constr type="w" for="ch" forName="ParentBackground4" refType="w" fact="0.0987"/>
              <dgm:constr type="h" for="ch" forName="ParentBackground4" refType="h" fact="0.5319"/>
              <dgm:constr type="l" for="ch" forName="Child4" refType="w" fact="0.3513"/>
              <dgm:constr type="t" for="ch" forName="Child4" refType="h" fact="0.6876"/>
              <dgm:constr type="w" for="ch" forName="Child4" refType="w" fact="0.0987"/>
              <dgm:constr type="h" for="ch" forName="Child4" refType="h" fact="0.3124"/>
              <dgm:constr type="l" for="ch" forName="Accent3" refType="w" fact="0.2166"/>
              <dgm:constr type="t" for="ch" forName="Accent3" refType="h" fact="-0.0109"/>
              <dgm:constr type="w" for="ch" forName="Accent3" refType="w" fact="0.1496"/>
              <dgm:constr type="h" for="ch" forName="Accent3" refType="h" fact="0.806"/>
              <dgm:constr type="l" for="ch" forName="ParentBackground3" refType="w" fact="0.242"/>
              <dgm:constr type="t" for="ch" forName="ParentBackground3" refType="h" fact="0.1262"/>
              <dgm:constr type="w" for="ch" forName="ParentBackground3" refType="w" fact="0.0987"/>
              <dgm:constr type="h" for="ch" forName="ParentBackground3" refType="h" fact="0.5319"/>
              <dgm:constr type="l" for="ch" forName="Child3" refType="w" fact="0.242"/>
              <dgm:constr type="t" for="ch" forName="Child3" refType="h" fact="0.6876"/>
              <dgm:constr type="w" for="ch" forName="Child3" refType="w" fact="0.0987"/>
              <dgm:constr type="h" for="ch" forName="Child3" refType="h" fact="0.3124"/>
              <dgm:constr type="l" for="ch" forName="Accent2" refType="w" fact="0.1073"/>
              <dgm:constr type="t" for="ch" forName="Accent2" refType="h" fact="-0.0109"/>
              <dgm:constr type="w" for="ch" forName="Accent2" refType="w" fact="0.1496"/>
              <dgm:constr type="h" for="ch" forName="Accent2" refType="h" fact="0.806"/>
              <dgm:constr type="l" for="ch" forName="ParentBackground2" refType="w" fact="0.1327"/>
              <dgm:constr type="t" for="ch" forName="ParentBackground2" refType="h" fact="0.1262"/>
              <dgm:constr type="w" for="ch" forName="ParentBackground2" refType="w" fact="0.0987"/>
              <dgm:constr type="h" for="ch" forName="ParentBackground2" refType="h" fact="0.5319"/>
              <dgm:constr type="l" for="ch" forName="Child2" refType="w" fact="0.1327"/>
              <dgm:constr type="t" for="ch" forName="Child2" refType="h" fact="0.6876"/>
              <dgm:constr type="w" for="ch" forName="Child2" refType="w" fact="0.0987"/>
              <dgm:constr type="h" for="ch" forName="Child2" refType="h" fact="0.3124"/>
              <dgm:constr type="l" for="ch" forName="Accent1" refType="w" fact="-0.002"/>
              <dgm:constr type="t" for="ch" forName="Accent1" refType="h" fact="-0.0109"/>
              <dgm:constr type="w" for="ch" forName="Accent1" refType="w" fact="0.1496"/>
              <dgm:constr type="h" for="ch" forName="Accent1" refType="h" fact="0.806"/>
              <dgm:constr type="l" for="ch" forName="ParentBackground1" refType="w" fact="0.0234"/>
              <dgm:constr type="t" for="ch" forName="ParentBackground1" refType="h" fact="0.1262"/>
              <dgm:constr type="w" for="ch" forName="ParentBackground1" refType="w" fact="0.0987"/>
              <dgm:constr type="h" for="ch" forName="ParentBackground1" refType="h" fact="0.5319"/>
              <dgm:constr type="l" for="ch" forName="Child1" refType="w" fact="0.0234"/>
              <dgm:constr type="t" for="ch" forName="Child1" refType="h" fact="0.6876"/>
              <dgm:constr type="w" for="ch" forName="Child1" refType="w" fact="0.0987"/>
              <dgm:constr type="h" for="ch" forName="Child1" refType="h" fact="0.3124"/>
            </dgm:constrLst>
          </dgm:if>
          <dgm:if name="Name13" axis="ch" ptType="node" func="cnt" op="equ" val="10">
            <dgm:alg type="composite">
              <dgm:param type="ar" val="5.9769"/>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0"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0"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0"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0"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0"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0" refType="primFontSz" refFor="des" refForName="Parent7"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0"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0"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Child10" refType="primFontSz" refFor="des" refForName="Parent9" op="lte"/>
              <dgm:constr type="primFontSz" for="des" forName="Child1" refType="primFontSz" refFor="des" refForName="Parent10" op="lte"/>
              <dgm:constr type="primFontSz" for="des" forName="Child2" refType="primFontSz" refFor="des" refForName="Parent10" op="lte"/>
              <dgm:constr type="primFontSz" for="des" forName="Child3" refType="primFontSz" refFor="des" refForName="Parent10" op="lte"/>
              <dgm:constr type="primFontSz" for="des" forName="Child4" refType="primFontSz" refFor="des" refForName="Parent10" op="lte"/>
              <dgm:constr type="primFontSz" for="des" forName="Child5" refType="primFontSz" refFor="des" refForName="Parent10" op="lte"/>
              <dgm:constr type="primFontSz" for="des" forName="Child6" refType="primFontSz" refFor="des" refForName="Parent10" op="lte"/>
              <dgm:constr type="primFontSz" for="des" forName="Child7" refType="primFontSz" refFor="des" refForName="Parent10" op="lte"/>
              <dgm:constr type="primFontSz" for="des" forName="Child8" refType="primFontSz" refFor="des" refForName="Parent10" op="lte"/>
              <dgm:constr type="primFontSz" for="des" forName="Child9" refType="primFontSz" refFor="des" refForName="Parent10" op="lte"/>
              <dgm:constr type="primFontSz" for="des" forName="Child10" refType="primFontSz" refFor="des" refForName="Parent10"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Parent10"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primFontSz" for="des" forName="Child10" refType="primFontSz" refFor="des" refForName="Child1" op="equ"/>
              <dgm:constr type="l" for="ch" forName="Parent10" refType="w" fact="0.9205"/>
              <dgm:constr type="t" for="ch" forName="Parent10" refType="h" fact="0.2022"/>
              <dgm:constr type="w" for="ch" forName="Parent10" refType="w" fact="0.0636"/>
              <dgm:constr type="h" for="ch" forName="Parent10" refType="h" fact="0.3799"/>
              <dgm:constr type="l" for="ch" forName="Parent9" refType="w" fact="0.822"/>
              <dgm:constr type="t" for="ch" forName="Parent9" refType="h" fact="0.2022"/>
              <dgm:constr type="w" for="ch" forName="Parent9" refType="w" fact="0.0636"/>
              <dgm:constr type="h" for="ch" forName="Parent9" refType="h" fact="0.3799"/>
              <dgm:constr type="l" for="ch" forName="Parent8" refType="w" fact="0.7235"/>
              <dgm:constr type="t" for="ch" forName="Parent8" refType="h" fact="0.2022"/>
              <dgm:constr type="w" for="ch" forName="Parent8" refType="w" fact="0.0636"/>
              <dgm:constr type="h" for="ch" forName="Parent8" refType="h" fact="0.3799"/>
              <dgm:constr type="l" for="ch" forName="Parent7" refType="w" fact="0.625"/>
              <dgm:constr type="t" for="ch" forName="Parent7" refType="h" fact="0.2022"/>
              <dgm:constr type="w" for="ch" forName="Parent7" refType="w" fact="0.0636"/>
              <dgm:constr type="h" for="ch" forName="Parent7" refType="h" fact="0.3799"/>
              <dgm:constr type="l" for="ch" forName="Parent6" refType="w" fact="0.5264"/>
              <dgm:constr type="t" for="ch" forName="Parent6" refType="h" fact="0.2022"/>
              <dgm:constr type="w" for="ch" forName="Parent6" refType="w" fact="0.0636"/>
              <dgm:constr type="h" for="ch" forName="Parent6" refType="h" fact="0.3799"/>
              <dgm:constr type="l" for="ch" forName="Parent5" refType="w" fact="0.4279"/>
              <dgm:constr type="t" for="ch" forName="Parent5" refType="h" fact="0.2022"/>
              <dgm:constr type="w" for="ch" forName="Parent5" refType="w" fact="0.0636"/>
              <dgm:constr type="h" for="ch" forName="Parent5" refType="h" fact="0.3799"/>
              <dgm:constr type="l" for="ch" forName="Parent4" refType="w" fact="0.3294"/>
              <dgm:constr type="t" for="ch" forName="Parent4" refType="h" fact="0.2022"/>
              <dgm:constr type="w" for="ch" forName="Parent4" refType="w" fact="0.0636"/>
              <dgm:constr type="h" for="ch" forName="Parent4" refType="h" fact="0.3799"/>
              <dgm:constr type="l" for="ch" forName="Parent3" refType="w" fact="0.2309"/>
              <dgm:constr type="t" for="ch" forName="Parent3" refType="h" fact="0.2022"/>
              <dgm:constr type="w" for="ch" forName="Parent3" refType="w" fact="0.0636"/>
              <dgm:constr type="h" for="ch" forName="Parent3" refType="h" fact="0.3799"/>
              <dgm:constr type="l" for="ch" forName="Parent2" refType="w" fact="0.1324"/>
              <dgm:constr type="t" for="ch" forName="Parent2" refType="h" fact="0.2022"/>
              <dgm:constr type="w" for="ch" forName="Parent2" refType="w" fact="0.0636"/>
              <dgm:constr type="h" for="ch" forName="Parent2" refType="h" fact="0.3799"/>
              <dgm:constr type="l" for="ch" forName="Parent1" refType="w" fact="0.0338"/>
              <dgm:constr type="t" for="ch" forName="Parent1" refType="h" fact="0.2022"/>
              <dgm:constr type="w" for="ch" forName="Parent1" refType="w" fact="0.0636"/>
              <dgm:constr type="h" for="ch" forName="Parent1" refType="h" fact="0.3799"/>
              <dgm:constr type="l" for="ch" forName="Accent10" refType="w" fact="0.9047"/>
              <dgm:constr type="t" for="ch" forName="Accent10" refType="h" fact="0.1072"/>
              <dgm:constr type="w" for="ch" forName="Accent10" refType="w" fact="0.0953"/>
              <dgm:constr type="h" for="ch" forName="Accent10" refType="h" fact="0.5699"/>
              <dgm:constr type="l" for="ch" forName="ParentBackground10" refType="w" fact="0.9078"/>
              <dgm:constr type="t" for="ch" forName="ParentBackground10" refType="h" fact="0.1262"/>
              <dgm:constr type="w" for="ch" forName="ParentBackground10" refType="w" fact="0.089"/>
              <dgm:constr type="h" for="ch" forName="ParentBackground10" refType="h" fact="0.5319"/>
              <dgm:constr type="l" for="ch" forName="Child10" refType="w" fact="0.9078"/>
              <dgm:constr type="t" for="ch" forName="Child10" refType="h" fact="0.6876"/>
              <dgm:constr type="w" for="ch" forName="Child10" refType="w" fact="0.089"/>
              <dgm:constr type="h" for="ch" forName="Child10" refType="h" fact="0.3124"/>
              <dgm:constr type="l" for="ch" forName="Accent9" refType="w" fact="0.7864"/>
              <dgm:constr type="t" for="ch" forName="Accent9" refType="h" fact="-0.0109"/>
              <dgm:constr type="w" for="ch" forName="Accent9" refType="w" fact="0.1348"/>
              <dgm:constr type="h" for="ch" forName="Accent9" refType="h" fact="0.806"/>
              <dgm:constr type="l" for="ch" forName="ParentBackground9" refType="w" fact="0.8093"/>
              <dgm:constr type="t" for="ch" forName="ParentBackground9" refType="h" fact="0.1262"/>
              <dgm:constr type="w" for="ch" forName="ParentBackground9" refType="w" fact="0.089"/>
              <dgm:constr type="h" for="ch" forName="ParentBackground9" refType="h" fact="0.5319"/>
              <dgm:constr type="l" for="ch" forName="Child9" refType="w" fact="0.8093"/>
              <dgm:constr type="t" for="ch" forName="Child9" refType="h" fact="0.6876"/>
              <dgm:constr type="w" for="ch" forName="Child9" refType="w" fact="0.089"/>
              <dgm:constr type="h" for="ch" forName="Child9" refType="h" fact="0.3124"/>
              <dgm:constr type="l" for="ch" forName="Accent8" refType="w" fact="0.6879"/>
              <dgm:constr type="t" for="ch" forName="Accent8" refType="h" fact="-0.0109"/>
              <dgm:constr type="w" for="ch" forName="Accent8" refType="w" fact="0.1348"/>
              <dgm:constr type="h" for="ch" forName="Accent8" refType="h" fact="0.806"/>
              <dgm:constr type="l" for="ch" forName="ParentBackground8" refType="w" fact="0.7108"/>
              <dgm:constr type="t" for="ch" forName="ParentBackground8" refType="h" fact="0.1262"/>
              <dgm:constr type="w" for="ch" forName="ParentBackground8" refType="w" fact="0.089"/>
              <dgm:constr type="h" for="ch" forName="ParentBackground8" refType="h" fact="0.5319"/>
              <dgm:constr type="l" for="ch" forName="Child8" refType="w" fact="0.7108"/>
              <dgm:constr type="t" for="ch" forName="Child8" refType="h" fact="0.6876"/>
              <dgm:constr type="w" for="ch" forName="Child8" refType="w" fact="0.089"/>
              <dgm:constr type="h" for="ch" forName="Child8" refType="h" fact="0.3124"/>
              <dgm:constr type="l" for="ch" forName="Accent7" refType="w" fact="0.5893"/>
              <dgm:constr type="t" for="ch" forName="Accent7" refType="h" fact="-0.0109"/>
              <dgm:constr type="w" for="ch" forName="Accent7" refType="w" fact="0.1348"/>
              <dgm:constr type="h" for="ch" forName="Accent7" refType="h" fact="0.806"/>
              <dgm:constr type="l" for="ch" forName="ParentBackground7" refType="w" fact="0.6123"/>
              <dgm:constr type="t" for="ch" forName="ParentBackground7" refType="h" fact="0.1262"/>
              <dgm:constr type="w" for="ch" forName="ParentBackground7" refType="w" fact="0.089"/>
              <dgm:constr type="h" for="ch" forName="ParentBackground7" refType="h" fact="0.5319"/>
              <dgm:constr type="l" for="ch" forName="Child7" refType="w" fact="0.6123"/>
              <dgm:constr type="t" for="ch" forName="Child7" refType="h" fact="0.6876"/>
              <dgm:constr type="w" for="ch" forName="Child7" refType="w" fact="0.089"/>
              <dgm:constr type="h" for="ch" forName="Child7" refType="h" fact="0.3124"/>
              <dgm:constr type="l" for="ch" forName="Accent6" refType="w" fact="0.4908"/>
              <dgm:constr type="t" for="ch" forName="Accent6" refType="h" fact="-0.0109"/>
              <dgm:constr type="w" for="ch" forName="Accent6" refType="w" fact="0.1348"/>
              <dgm:constr type="h" for="ch" forName="Accent6" refType="h" fact="0.806"/>
              <dgm:constr type="l" for="ch" forName="ParentBackground6" refType="w" fact="0.5137"/>
              <dgm:constr type="t" for="ch" forName="ParentBackground6" refType="h" fact="0.1262"/>
              <dgm:constr type="w" for="ch" forName="ParentBackground6" refType="w" fact="0.089"/>
              <dgm:constr type="h" for="ch" forName="ParentBackground6" refType="h" fact="0.5319"/>
              <dgm:constr type="l" for="ch" forName="Child6" refType="w" fact="0.5137"/>
              <dgm:constr type="t" for="ch" forName="Child6" refType="h" fact="0.6876"/>
              <dgm:constr type="w" for="ch" forName="Child6" refType="w" fact="0.089"/>
              <dgm:constr type="h" for="ch" forName="Child6" refType="h" fact="0.3124"/>
              <dgm:constr type="l" for="ch" forName="Accent5" refType="w" fact="0.3923"/>
              <dgm:constr type="t" for="ch" forName="Accent5" refType="h" fact="-0.0109"/>
              <dgm:constr type="w" for="ch" forName="Accent5" refType="w" fact="0.1348"/>
              <dgm:constr type="h" for="ch" forName="Accent5" refType="h" fact="0.806"/>
              <dgm:constr type="l" for="ch" forName="ParentBackground5" refType="w" fact="0.4152"/>
              <dgm:constr type="t" for="ch" forName="ParentBackground5" refType="h" fact="0.1262"/>
              <dgm:constr type="w" for="ch" forName="ParentBackground5" refType="w" fact="0.089"/>
              <dgm:constr type="h" for="ch" forName="ParentBackground5" refType="h" fact="0.5319"/>
              <dgm:constr type="l" for="ch" forName="Child5" refType="w" fact="0.4152"/>
              <dgm:constr type="t" for="ch" forName="Child5" refType="h" fact="0.6876"/>
              <dgm:constr type="w" for="ch" forName="Child5" refType="w" fact="0.089"/>
              <dgm:constr type="h" for="ch" forName="Child5" refType="h" fact="0.3124"/>
              <dgm:constr type="l" for="ch" forName="Accent4" refType="w" fact="0.2938"/>
              <dgm:constr type="t" for="ch" forName="Accent4" refType="h" fact="-0.0109"/>
              <dgm:constr type="w" for="ch" forName="Accent4" refType="w" fact="0.1348"/>
              <dgm:constr type="h" for="ch" forName="Accent4" refType="h" fact="0.806"/>
              <dgm:constr type="l" for="ch" forName="ParentBackground4" refType="w" fact="0.3167"/>
              <dgm:constr type="t" for="ch" forName="ParentBackground4" refType="h" fact="0.1262"/>
              <dgm:constr type="w" for="ch" forName="ParentBackground4" refType="w" fact="0.089"/>
              <dgm:constr type="h" for="ch" forName="ParentBackground4" refType="h" fact="0.5319"/>
              <dgm:constr type="l" for="ch" forName="Child4" refType="w" fact="0.3167"/>
              <dgm:constr type="t" for="ch" forName="Child4" refType="h" fact="0.6876"/>
              <dgm:constr type="w" for="ch" forName="Child4" refType="w" fact="0.089"/>
              <dgm:constr type="h" for="ch" forName="Child4" refType="h" fact="0.3124"/>
              <dgm:constr type="l" for="ch" forName="Accent3" refType="w" fact="0.1952"/>
              <dgm:constr type="t" for="ch" forName="Accent3" refType="h" fact="-0.0109"/>
              <dgm:constr type="w" for="ch" forName="Accent3" refType="w" fact="0.1348"/>
              <dgm:constr type="h" for="ch" forName="Accent3" refType="h" fact="0.806"/>
              <dgm:constr type="l" for="ch" forName="ParentBackground3" refType="w" fact="0.2182"/>
              <dgm:constr type="t" for="ch" forName="ParentBackground3" refType="h" fact="0.1262"/>
              <dgm:constr type="w" for="ch" forName="ParentBackground3" refType="w" fact="0.089"/>
              <dgm:constr type="h" for="ch" forName="ParentBackground3" refType="h" fact="0.5319"/>
              <dgm:constr type="l" for="ch" forName="Child3" refType="w" fact="0.2182"/>
              <dgm:constr type="t" for="ch" forName="Child3" refType="h" fact="0.6876"/>
              <dgm:constr type="w" for="ch" forName="Child3" refType="w" fact="0.089"/>
              <dgm:constr type="h" for="ch" forName="Child3" refType="h" fact="0.3124"/>
              <dgm:constr type="l" for="ch" forName="Accent2" refType="w" fact="0.0967"/>
              <dgm:constr type="t" for="ch" forName="Accent2" refType="h" fact="-0.0109"/>
              <dgm:constr type="w" for="ch" forName="Accent2" refType="w" fact="0.1348"/>
              <dgm:constr type="h" for="ch" forName="Accent2" refType="h" fact="0.806"/>
              <dgm:constr type="l" for="ch" forName="ParentBackground2" refType="w" fact="0.1196"/>
              <dgm:constr type="t" for="ch" forName="ParentBackground2" refType="h" fact="0.1262"/>
              <dgm:constr type="w" for="ch" forName="ParentBackground2" refType="w" fact="0.089"/>
              <dgm:constr type="h" for="ch" forName="ParentBackground2" refType="h" fact="0.5319"/>
              <dgm:constr type="l" for="ch" forName="Child2" refType="w" fact="0.1196"/>
              <dgm:constr type="t" for="ch" forName="Child2" refType="h" fact="0.6876"/>
              <dgm:constr type="w" for="ch" forName="Child2" refType="w" fact="0.089"/>
              <dgm:constr type="h" for="ch" forName="Child2" refType="h" fact="0.3124"/>
              <dgm:constr type="l" for="ch" forName="Accent1" refType="w" fact="-0.0018"/>
              <dgm:constr type="t" for="ch" forName="Accent1" refType="h" fact="-0.0109"/>
              <dgm:constr type="w" for="ch" forName="Accent1" refType="w" fact="0.1348"/>
              <dgm:constr type="h" for="ch" forName="Accent1" refType="h" fact="0.806"/>
              <dgm:constr type="l" for="ch" forName="ParentBackground1" refType="w" fact="0.0211"/>
              <dgm:constr type="t" for="ch" forName="ParentBackground1" refType="h" fact="0.1262"/>
              <dgm:constr type="w" for="ch" forName="ParentBackground1" refType="w" fact="0.089"/>
              <dgm:constr type="h" for="ch" forName="ParentBackground1" refType="h" fact="0.5319"/>
              <dgm:constr type="l" for="ch" forName="Child1" refType="w" fact="0.0211"/>
              <dgm:constr type="t" for="ch" forName="Child1" refType="h" fact="0.6876"/>
              <dgm:constr type="w" for="ch" forName="Child1" refType="w" fact="0.089"/>
              <dgm:constr type="h" for="ch" forName="Child1" refType="h" fact="0.3124"/>
            </dgm:constrLst>
          </dgm:if>
          <dgm:else name="Name14">
            <dgm:alg type="composite">
              <dgm:param type="ar" val="6.565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0" refType="primFontSz" refFor="des" refForName="Parent1" op="lte"/>
              <dgm:constr type="primFontSz" for="des" forName="Child11"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0" refType="primFontSz" refFor="des" refForName="Parent2" op="lte"/>
              <dgm:constr type="primFontSz" for="des" forName="Child11"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0" refType="primFontSz" refFor="des" refForName="Parent3" op="lte"/>
              <dgm:constr type="primFontSz" for="des" forName="Child11"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0" refType="primFontSz" refFor="des" refForName="Parent4" op="lte"/>
              <dgm:constr type="primFontSz" for="des" forName="Child11"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0" refType="primFontSz" refFor="des" refForName="Parent5" op="lte"/>
              <dgm:constr type="primFontSz" for="des" forName="Child11"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0" refType="primFontSz" refFor="des" refForName="Parent6" op="lte"/>
              <dgm:constr type="primFontSz" for="des" forName="Child11"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0" refType="primFontSz" refFor="des" refForName="Parent7" op="lte"/>
              <dgm:constr type="primFontSz" for="des" forName="Child11"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0" refType="primFontSz" refFor="des" refForName="Parent8" op="lte"/>
              <dgm:constr type="primFontSz" for="des" forName="Child11"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Child10" refType="primFontSz" refFor="des" refForName="Parent9" op="lte"/>
              <dgm:constr type="primFontSz" for="des" forName="Child11" refType="primFontSz" refFor="des" refForName="Parent9" op="lte"/>
              <dgm:constr type="primFontSz" for="des" forName="Child1" refType="primFontSz" refFor="des" refForName="Parent10" op="lte"/>
              <dgm:constr type="primFontSz" for="des" forName="Child2" refType="primFontSz" refFor="des" refForName="Parent10" op="lte"/>
              <dgm:constr type="primFontSz" for="des" forName="Child3" refType="primFontSz" refFor="des" refForName="Parent10" op="lte"/>
              <dgm:constr type="primFontSz" for="des" forName="Child4" refType="primFontSz" refFor="des" refForName="Parent10" op="lte"/>
              <dgm:constr type="primFontSz" for="des" forName="Child5" refType="primFontSz" refFor="des" refForName="Parent10" op="lte"/>
              <dgm:constr type="primFontSz" for="des" forName="Child6" refType="primFontSz" refFor="des" refForName="Parent10" op="lte"/>
              <dgm:constr type="primFontSz" for="des" forName="Child7" refType="primFontSz" refFor="des" refForName="Parent10" op="lte"/>
              <dgm:constr type="primFontSz" for="des" forName="Child8" refType="primFontSz" refFor="des" refForName="Parent10" op="lte"/>
              <dgm:constr type="primFontSz" for="des" forName="Child9" refType="primFontSz" refFor="des" refForName="Parent10" op="lte"/>
              <dgm:constr type="primFontSz" for="des" forName="Child10" refType="primFontSz" refFor="des" refForName="Parent10" op="lte"/>
              <dgm:constr type="primFontSz" for="des" forName="Child11" refType="primFontSz" refFor="des" refForName="Parent10" op="lte"/>
              <dgm:constr type="primFontSz" for="des" forName="Child1" refType="primFontSz" refFor="des" refForName="Parent11" op="lte"/>
              <dgm:constr type="primFontSz" for="des" forName="Child2" refType="primFontSz" refFor="des" refForName="Parent11" op="lte"/>
              <dgm:constr type="primFontSz" for="des" forName="Child3" refType="primFontSz" refFor="des" refForName="Parent11" op="lte"/>
              <dgm:constr type="primFontSz" for="des" forName="Child4" refType="primFontSz" refFor="des" refForName="Parent11" op="lte"/>
              <dgm:constr type="primFontSz" for="des" forName="Child5" refType="primFontSz" refFor="des" refForName="Parent11" op="lte"/>
              <dgm:constr type="primFontSz" for="des" forName="Child6" refType="primFontSz" refFor="des" refForName="Parent11" op="lte"/>
              <dgm:constr type="primFontSz" for="des" forName="Child7" refType="primFontSz" refFor="des" refForName="Parent11" op="lte"/>
              <dgm:constr type="primFontSz" for="des" forName="Child8" refType="primFontSz" refFor="des" refForName="Parent11" op="lte"/>
              <dgm:constr type="primFontSz" for="des" forName="Child9" refType="primFontSz" refFor="des" refForName="Parent11" op="lte"/>
              <dgm:constr type="primFontSz" for="des" forName="Child10" refType="primFontSz" refFor="des" refForName="Parent11" op="lte"/>
              <dgm:constr type="primFontSz" for="des" forName="Child11" refType="primFontSz" refFor="des" refForName="Parent11"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Parent10" refType="primFontSz" refFor="des" refForName="Parent1" op="equ"/>
              <dgm:constr type="primFontSz" for="des" forName="Parent11"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primFontSz" for="des" forName="Child10" refType="primFontSz" refFor="des" refForName="Child1" op="equ"/>
              <dgm:constr type="primFontSz" for="des" forName="Child11" refType="primFontSz" refFor="des" refForName="Child1" op="equ"/>
              <dgm:constr type="l" for="ch" forName="Parent11" refType="w" fact="0.9277"/>
              <dgm:constr type="t" for="ch" forName="Parent11" refType="h" fact="0.2022"/>
              <dgm:constr type="w" for="ch" forName="Parent11" refType="w" fact="0.0579"/>
              <dgm:constr type="h" for="ch" forName="Parent11" refType="h" fact="0.3799"/>
              <dgm:constr type="l" for="ch" forName="Parent10" refType="w" fact="0.838"/>
              <dgm:constr type="t" for="ch" forName="Parent10" refType="h" fact="0.2022"/>
              <dgm:constr type="w" for="ch" forName="Parent10" refType="w" fact="0.0579"/>
              <dgm:constr type="h" for="ch" forName="Parent10" refType="h" fact="0.3799"/>
              <dgm:constr type="l" for="ch" forName="Parent9" refType="w" fact="0.7483"/>
              <dgm:constr type="t" for="ch" forName="Parent9" refType="h" fact="0.2022"/>
              <dgm:constr type="w" for="ch" forName="Parent9" refType="w" fact="0.0579"/>
              <dgm:constr type="h" for="ch" forName="Parent9" refType="h" fact="0.3799"/>
              <dgm:constr type="l" for="ch" forName="Parent8" refType="w" fact="0.6586"/>
              <dgm:constr type="t" for="ch" forName="Parent8" refType="h" fact="0.2022"/>
              <dgm:constr type="w" for="ch" forName="Parent8" refType="w" fact="0.0579"/>
              <dgm:constr type="h" for="ch" forName="Parent8" refType="h" fact="0.3799"/>
              <dgm:constr type="l" for="ch" forName="Parent7" refType="w" fact="0.5689"/>
              <dgm:constr type="t" for="ch" forName="Parent7" refType="h" fact="0.2022"/>
              <dgm:constr type="w" for="ch" forName="Parent7" refType="w" fact="0.0579"/>
              <dgm:constr type="h" for="ch" forName="Parent7" refType="h" fact="0.3799"/>
              <dgm:constr type="l" for="ch" forName="Parent6" refType="w" fact="0.4792"/>
              <dgm:constr type="t" for="ch" forName="Parent6" refType="h" fact="0.2022"/>
              <dgm:constr type="w" for="ch" forName="Parent6" refType="w" fact="0.0579"/>
              <dgm:constr type="h" for="ch" forName="Parent6" refType="h" fact="0.3799"/>
              <dgm:constr type="l" for="ch" forName="Parent5" refType="w" fact="0.3895"/>
              <dgm:constr type="t" for="ch" forName="Parent5" refType="h" fact="0.2022"/>
              <dgm:constr type="w" for="ch" forName="Parent5" refType="w" fact="0.0579"/>
              <dgm:constr type="h" for="ch" forName="Parent5" refType="h" fact="0.3799"/>
              <dgm:constr type="l" for="ch" forName="Parent4" refType="w" fact="0.2999"/>
              <dgm:constr type="t" for="ch" forName="Parent4" refType="h" fact="0.2022"/>
              <dgm:constr type="w" for="ch" forName="Parent4" refType="w" fact="0.0579"/>
              <dgm:constr type="h" for="ch" forName="Parent4" refType="h" fact="0.3799"/>
              <dgm:constr type="l" for="ch" forName="Parent3" refType="w" fact="0.2102"/>
              <dgm:constr type="t" for="ch" forName="Parent3" refType="h" fact="0.2022"/>
              <dgm:constr type="w" for="ch" forName="Parent3" refType="w" fact="0.0579"/>
              <dgm:constr type="h" for="ch" forName="Parent3" refType="h" fact="0.3799"/>
              <dgm:constr type="l" for="ch" forName="Parent2" refType="w" fact="0.1205"/>
              <dgm:constr type="t" for="ch" forName="Parent2" refType="h" fact="0.2022"/>
              <dgm:constr type="w" for="ch" forName="Parent2" refType="w" fact="0.0579"/>
              <dgm:constr type="h" for="ch" forName="Parent2" refType="h" fact="0.3799"/>
              <dgm:constr type="l" for="ch" forName="Parent1" refType="w" fact="0.0308"/>
              <dgm:constr type="t" for="ch" forName="Parent1" refType="h" fact="0.2022"/>
              <dgm:constr type="w" for="ch" forName="Parent1" refType="w" fact="0.0579"/>
              <dgm:constr type="h" for="ch" forName="Parent1" refType="h" fact="0.3799"/>
              <dgm:constr type="l" for="ch" forName="Accent11" refType="w" fact="0.9132"/>
              <dgm:constr type="t" for="ch" forName="Accent11" refType="h" fact="0.1072"/>
              <dgm:constr type="w" for="ch" forName="Accent11" refType="w" fact="0.0868"/>
              <dgm:constr type="h" for="ch" forName="Accent11" refType="h" fact="0.5699"/>
              <dgm:constr type="l" for="ch" forName="ParentBackground11" refType="w" fact="0.9161"/>
              <dgm:constr type="t" for="ch" forName="ParentBackground11" refType="h" fact="0.1262"/>
              <dgm:constr type="w" for="ch" forName="ParentBackground11" refType="w" fact="0.081"/>
              <dgm:constr type="h" for="ch" forName="ParentBackground11" refType="h" fact="0.5319"/>
              <dgm:constr type="l" for="ch" forName="Child11" refType="w" fact="0.9161"/>
              <dgm:constr type="t" for="ch" forName="Child11" refType="h" fact="0.6876"/>
              <dgm:constr type="w" for="ch" forName="Child11" refType="w" fact="0.081"/>
              <dgm:constr type="h" for="ch" forName="Child11" refType="h" fact="0.3124"/>
              <dgm:constr type="l" for="ch" forName="Accent10" refType="w" fact="0.8055"/>
              <dgm:constr type="t" for="ch" forName="Accent10" refType="h" fact="-0.0109"/>
              <dgm:constr type="w" for="ch" forName="Accent10" refType="w" fact="0.1228"/>
              <dgm:constr type="h" for="ch" forName="Accent10" refType="h" fact="0.806"/>
              <dgm:constr type="l" for="ch" forName="ParentBackground10" refType="w" fact="0.8264"/>
              <dgm:constr type="t" for="ch" forName="ParentBackground10" refType="h" fact="0.1262"/>
              <dgm:constr type="w" for="ch" forName="ParentBackground10" refType="w" fact="0.081"/>
              <dgm:constr type="h" for="ch" forName="ParentBackground10" refType="h" fact="0.5319"/>
              <dgm:constr type="l" for="ch" forName="Child10" refType="w" fact="0.8264"/>
              <dgm:constr type="t" for="ch" forName="Child10" refType="h" fact="0.6876"/>
              <dgm:constr type="w" for="ch" forName="Child10" refType="w" fact="0.081"/>
              <dgm:constr type="h" for="ch" forName="Child10" refType="h" fact="0.3124"/>
              <dgm:constr type="l" for="ch" forName="Accent9" refType="w" fact="0.7158"/>
              <dgm:constr type="t" for="ch" forName="Accent9" refType="h" fact="-0.0109"/>
              <dgm:constr type="w" for="ch" forName="Accent9" refType="w" fact="0.1228"/>
              <dgm:constr type="h" for="ch" forName="Accent9" refType="h" fact="0.806"/>
              <dgm:constr type="l" for="ch" forName="ParentBackground9" refType="w" fact="0.7367"/>
              <dgm:constr type="t" for="ch" forName="ParentBackground9" refType="h" fact="0.1262"/>
              <dgm:constr type="w" for="ch" forName="ParentBackground9" refType="w" fact="0.081"/>
              <dgm:constr type="h" for="ch" forName="ParentBackground9" refType="h" fact="0.5319"/>
              <dgm:constr type="l" for="ch" forName="Child9" refType="w" fact="0.7367"/>
              <dgm:constr type="t" for="ch" forName="Child9" refType="h" fact="0.6876"/>
              <dgm:constr type="w" for="ch" forName="Child9" refType="w" fact="0.081"/>
              <dgm:constr type="h" for="ch" forName="Child9" refType="h" fact="0.3124"/>
              <dgm:constr type="l" for="ch" forName="Accent8" refType="w" fact="0.6261"/>
              <dgm:constr type="t" for="ch" forName="Accent8" refType="h" fact="-0.0109"/>
              <dgm:constr type="w" for="ch" forName="Accent8" refType="w" fact="0.1228"/>
              <dgm:constr type="h" for="ch" forName="Accent8" refType="h" fact="0.806"/>
              <dgm:constr type="l" for="ch" forName="ParentBackground8" refType="w" fact="0.647"/>
              <dgm:constr type="t" for="ch" forName="ParentBackground8" refType="h" fact="0.1262"/>
              <dgm:constr type="w" for="ch" forName="ParentBackground8" refType="w" fact="0.081"/>
              <dgm:constr type="h" for="ch" forName="ParentBackground8" refType="h" fact="0.5319"/>
              <dgm:constr type="l" for="ch" forName="Child8" refType="w" fact="0.647"/>
              <dgm:constr type="t" for="ch" forName="Child8" refType="h" fact="0.6876"/>
              <dgm:constr type="w" for="ch" forName="Child8" refType="w" fact="0.081"/>
              <dgm:constr type="h" for="ch" forName="Child8" refType="h" fact="0.3124"/>
              <dgm:constr type="l" for="ch" forName="Accent7" refType="w" fact="0.5364"/>
              <dgm:constr type="t" for="ch" forName="Accent7" refType="h" fact="-0.0109"/>
              <dgm:constr type="w" for="ch" forName="Accent7" refType="w" fact="0.1228"/>
              <dgm:constr type="h" for="ch" forName="Accent7" refType="h" fact="0.806"/>
              <dgm:constr type="l" for="ch" forName="ParentBackground7" refType="w" fact="0.5573"/>
              <dgm:constr type="t" for="ch" forName="ParentBackground7" refType="h" fact="0.1262"/>
              <dgm:constr type="w" for="ch" forName="ParentBackground7" refType="w" fact="0.081"/>
              <dgm:constr type="h" for="ch" forName="ParentBackground7" refType="h" fact="0.5319"/>
              <dgm:constr type="l" for="ch" forName="Child7" refType="w" fact="0.5573"/>
              <dgm:constr type="t" for="ch" forName="Child7" refType="h" fact="0.6876"/>
              <dgm:constr type="w" for="ch" forName="Child7" refType="w" fact="0.081"/>
              <dgm:constr type="h" for="ch" forName="Child7" refType="h" fact="0.3124"/>
              <dgm:constr type="l" for="ch" forName="Accent6" refType="w" fact="0.4467"/>
              <dgm:constr type="t" for="ch" forName="Accent6" refType="h" fact="-0.0109"/>
              <dgm:constr type="w" for="ch" forName="Accent6" refType="w" fact="0.1228"/>
              <dgm:constr type="h" for="ch" forName="Accent6" refType="h" fact="0.806"/>
              <dgm:constr type="l" for="ch" forName="ParentBackground6" refType="w" fact="0.4677"/>
              <dgm:constr type="t" for="ch" forName="ParentBackground6" refType="h" fact="0.1262"/>
              <dgm:constr type="w" for="ch" forName="ParentBackground6" refType="w" fact="0.081"/>
              <dgm:constr type="h" for="ch" forName="ParentBackground6" refType="h" fact="0.5319"/>
              <dgm:constr type="l" for="ch" forName="Child6" refType="w" fact="0.4677"/>
              <dgm:constr type="t" for="ch" forName="Child6" refType="h" fact="0.6876"/>
              <dgm:constr type="w" for="ch" forName="Child6" refType="w" fact="0.081"/>
              <dgm:constr type="h" for="ch" forName="Child6" refType="h" fact="0.3124"/>
              <dgm:constr type="l" for="ch" forName="Accent5" refType="w" fact="0.3571"/>
              <dgm:constr type="t" for="ch" forName="Accent5" refType="h" fact="-0.0109"/>
              <dgm:constr type="w" for="ch" forName="Accent5" refType="w" fact="0.1228"/>
              <dgm:constr type="h" for="ch" forName="Accent5" refType="h" fact="0.806"/>
              <dgm:constr type="l" for="ch" forName="ParentBackground5" refType="w" fact="0.378"/>
              <dgm:constr type="t" for="ch" forName="ParentBackground5" refType="h" fact="0.1262"/>
              <dgm:constr type="w" for="ch" forName="ParentBackground5" refType="w" fact="0.081"/>
              <dgm:constr type="h" for="ch" forName="ParentBackground5" refType="h" fact="0.5319"/>
              <dgm:constr type="l" for="ch" forName="Child5" refType="w" fact="0.378"/>
              <dgm:constr type="t" for="ch" forName="Child5" refType="h" fact="0.6876"/>
              <dgm:constr type="w" for="ch" forName="Child5" refType="w" fact="0.081"/>
              <dgm:constr type="h" for="ch" forName="Child5" refType="h" fact="0.3124"/>
              <dgm:constr type="l" for="ch" forName="Accent4" refType="w" fact="0.2674"/>
              <dgm:constr type="t" for="ch" forName="Accent4" refType="h" fact="-0.0109"/>
              <dgm:constr type="w" for="ch" forName="Accent4" refType="w" fact="0.1228"/>
              <dgm:constr type="h" for="ch" forName="Accent4" refType="h" fact="0.806"/>
              <dgm:constr type="l" for="ch" forName="ParentBackground4" refType="w" fact="0.2883"/>
              <dgm:constr type="t" for="ch" forName="ParentBackground4" refType="h" fact="0.1262"/>
              <dgm:constr type="w" for="ch" forName="ParentBackground4" refType="w" fact="0.081"/>
              <dgm:constr type="h" for="ch" forName="ParentBackground4" refType="h" fact="0.5319"/>
              <dgm:constr type="l" for="ch" forName="Child4" refType="w" fact="0.2883"/>
              <dgm:constr type="t" for="ch" forName="Child4" refType="h" fact="0.6876"/>
              <dgm:constr type="w" for="ch" forName="Child4" refType="w" fact="0.081"/>
              <dgm:constr type="h" for="ch" forName="Child4" refType="h" fact="0.3124"/>
              <dgm:constr type="l" for="ch" forName="Accent3" refType="w" fact="0.1777"/>
              <dgm:constr type="t" for="ch" forName="Accent3" refType="h" fact="-0.0109"/>
              <dgm:constr type="w" for="ch" forName="Accent3" refType="w" fact="0.1228"/>
              <dgm:constr type="h" for="ch" forName="Accent3" refType="h" fact="0.806"/>
              <dgm:constr type="l" for="ch" forName="ParentBackground3" refType="w" fact="0.1986"/>
              <dgm:constr type="t" for="ch" forName="ParentBackground3" refType="h" fact="0.1262"/>
              <dgm:constr type="w" for="ch" forName="ParentBackground3" refType="w" fact="0.081"/>
              <dgm:constr type="h" for="ch" forName="ParentBackground3" refType="h" fact="0.5319"/>
              <dgm:constr type="l" for="ch" forName="Child3" refType="w" fact="0.1986"/>
              <dgm:constr type="t" for="ch" forName="Child3" refType="h" fact="0.6876"/>
              <dgm:constr type="w" for="ch" forName="Child3" refType="w" fact="0.081"/>
              <dgm:constr type="h" for="ch" forName="Child3" refType="h" fact="0.3124"/>
              <dgm:constr type="l" for="ch" forName="Accent2" refType="w" fact="0.088"/>
              <dgm:constr type="t" for="ch" forName="Accent2" refType="h" fact="-0.0109"/>
              <dgm:constr type="w" for="ch" forName="Accent2" refType="w" fact="0.1228"/>
              <dgm:constr type="h" for="ch" forName="Accent2" refType="h" fact="0.806"/>
              <dgm:constr type="l" for="ch" forName="ParentBackground2" refType="w" fact="0.1089"/>
              <dgm:constr type="t" for="ch" forName="ParentBackground2" refType="h" fact="0.1262"/>
              <dgm:constr type="w" for="ch" forName="ParentBackground2" refType="w" fact="0.081"/>
              <dgm:constr type="h" for="ch" forName="ParentBackground2" refType="h" fact="0.5319"/>
              <dgm:constr type="l" for="ch" forName="Child2" refType="w" fact="0.1089"/>
              <dgm:constr type="t" for="ch" forName="Child2" refType="h" fact="0.6876"/>
              <dgm:constr type="w" for="ch" forName="Child2" refType="w" fact="0.081"/>
              <dgm:constr type="h" for="ch" forName="Child2" refType="h" fact="0.3124"/>
              <dgm:constr type="l" for="ch" forName="Accent1" refType="w" fact="-0.0017"/>
              <dgm:constr type="t" for="ch" forName="Accent1" refType="h" fact="-0.0109"/>
              <dgm:constr type="w" for="ch" forName="Accent1" refType="w" fact="0.1228"/>
              <dgm:constr type="h" for="ch" forName="Accent1" refType="h" fact="0.806"/>
              <dgm:constr type="l" for="ch" forName="ParentBackground1" refType="w" fact="0.0192"/>
              <dgm:constr type="t" for="ch" forName="ParentBackground1" refType="h" fact="0.1262"/>
              <dgm:constr type="w" for="ch" forName="ParentBackground1" refType="w" fact="0.081"/>
              <dgm:constr type="h" for="ch" forName="ParentBackground1" refType="h" fact="0.5319"/>
              <dgm:constr type="l" for="ch" forName="Child1" refType="w" fact="0.0192"/>
              <dgm:constr type="t" for="ch" forName="Child1" refType="h" fact="0.6876"/>
              <dgm:constr type="w" for="ch" forName="Child1" refType="w" fact="0.081"/>
              <dgm:constr type="h" for="ch" forName="Child1" refType="h" fact="0.3124"/>
            </dgm:constrLst>
          </dgm:else>
        </dgm:choose>
      </dgm:if>
      <dgm:else name="Name15">
        <dgm:choose name="Name16">
          <dgm:if name="Name17" axis="ch" ptType="node" func="cnt" op="equ" val="1">
            <dgm:alg type="composite">
              <dgm:param type="ar" val="0.6383"/>
            </dgm:alg>
            <dgm:constrLst>
              <dgm:constr type="primFontSz" for="des" forName="Child1" val="65"/>
              <dgm:constr type="primFontSz" for="des" forName="Parent1" val="65"/>
              <dgm:constr type="primFontSz" for="des" forName="Child1" refType="primFontSz" refFor="des" refForName="Parent1" op="lte"/>
              <dgm:constr type="l" for="ch" forName="Parent1" refType="w" fact="0.1667"/>
              <dgm:constr type="t" for="ch" forName="Parent1" refType="h" fact="0.1064"/>
              <dgm:constr type="w" for="ch" forName="Parent1" refType="w" fact="0.6667"/>
              <dgm:constr type="h" for="ch" forName="Parent1" refType="h" fact="0.4255"/>
              <dgm:constr type="l" for="ch" forName="Accent1" refType="w" fact="0"/>
              <dgm:constr type="t" for="ch" forName="Accent1" refType="h" fact="0"/>
              <dgm:constr type="w" for="ch" forName="Accent1" refType="w"/>
              <dgm:constr type="h" for="ch" forName="Accent1" refType="h" fact="0.6383"/>
              <dgm:constr type="l" for="ch" forName="ParentBackground1" refType="w" fact="0.0333"/>
              <dgm:constr type="t" for="ch" forName="ParentBackground1" refType="h" fact="0.0213"/>
              <dgm:constr type="w" for="ch" forName="ParentBackground1" refType="w" fact="0.9333"/>
              <dgm:constr type="h" for="ch" forName="ParentBackground1" refType="h" fact="0.5957"/>
              <dgm:constr type="l" for="ch" forName="Child1" refType="w" fact="0.0333"/>
              <dgm:constr type="t" for="ch" forName="Child1" refType="h" fact="0.6574"/>
              <dgm:constr type="w" for="ch" forName="Child1" refType="w" fact="0.9333"/>
              <dgm:constr type="h" for="ch" forName="Child1" refType="h" fact="0.3426"/>
            </dgm:constrLst>
          </dgm:if>
          <dgm:if name="Name18" axis="ch" ptType="node" func="cnt" op="equ" val="2">
            <dgm:alg type="composite">
              <dgm:param type="ar" val="1.2659"/>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r" for="ch" forName="Parent2" refType="w" fact="0.3751"/>
              <dgm:constr type="t" for="ch" forName="Parent2" refType="h" fact="0.2022"/>
              <dgm:constr type="w" for="ch" forName="Parent2" refType="w" fact="0.3001"/>
              <dgm:constr type="h" for="ch" forName="Parent2" refType="h" fact="0.3799"/>
              <dgm:constr type="r" for="ch" forName="Parent1" refType="w" fact="0.8403"/>
              <dgm:constr type="t" for="ch" forName="Parent1" refType="h" fact="0.2022"/>
              <dgm:constr type="w" for="ch" forName="Parent1" refType="w" fact="0.3001"/>
              <dgm:constr type="h" for="ch" forName="Parent1" refType="h" fact="0.3799"/>
              <dgm:constr type="r" for="ch" forName="Accent2" refType="w" fact="0.4502"/>
              <dgm:constr type="t" for="ch" forName="Accent2" refType="h" fact="0.1072"/>
              <dgm:constr type="w" for="ch" forName="Accent2" refType="w" fact="0.4502"/>
              <dgm:constr type="h" for="ch" forName="Accent2" refType="h" fact="0.5699"/>
              <dgm:constr type="r" for="ch" forName="ParentBackground2" refType="w" fact="0.4352"/>
              <dgm:constr type="t" for="ch" forName="ParentBackground2" refType="h" fact="0.1262"/>
              <dgm:constr type="w" for="ch" forName="ParentBackground2" refType="w" fact="0.4201"/>
              <dgm:constr type="h" for="ch" forName="ParentBackground2" refType="h" fact="0.5319"/>
              <dgm:constr type="r" for="ch" forName="Child2" refType="w" fact="0.4352"/>
              <dgm:constr type="t" for="ch" forName="Child2" refType="h" fact="0.6876"/>
              <dgm:constr type="w" for="ch" forName="Child2" refType="w" fact="0.4201"/>
              <dgm:constr type="h" for="ch" forName="Child2" refType="h" fact="0.3124"/>
              <dgm:constr type="r" for="ch" forName="Accent1" refType="w" fact="1.0086"/>
              <dgm:constr type="t" for="ch" forName="Accent1" refType="h" fact="-0.0109"/>
              <dgm:constr type="w" for="ch" forName="Accent1" refType="w" fact="0.6367"/>
              <dgm:constr type="h" for="ch" forName="Accent1" refType="h" fact="0.806"/>
              <dgm:constr type="r" for="ch" forName="ParentBackground1" refType="w" fact="0.9003"/>
              <dgm:constr type="t" for="ch" forName="ParentBackground1" refType="h" fact="0.1262"/>
              <dgm:constr type="w" for="ch" forName="ParentBackground1" refType="w" fact="0.4201"/>
              <dgm:constr type="h" for="ch" forName="ParentBackground1" refType="h" fact="0.5319"/>
              <dgm:constr type="r" for="ch" forName="Child1" refType="w" fact="0.9003"/>
              <dgm:constr type="t" for="ch" forName="Child1" refType="h" fact="0.6876"/>
              <dgm:constr type="w" for="ch" forName="Child1" refType="w" fact="0.4201"/>
              <dgm:constr type="h" for="ch" forName="Child1" refType="h" fact="0.3124"/>
            </dgm:constrLst>
          </dgm:if>
          <dgm:if name="Name19" axis="ch" ptType="node" func="cnt" op="equ" val="3">
            <dgm:alg type="composite">
              <dgm:param type="ar" val="1.854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r" for="ch" forName="Parent3" refType="w" fact="0.256"/>
              <dgm:constr type="t" for="ch" forName="Parent3" refType="h" fact="0.2022"/>
              <dgm:constr type="w" for="ch" forName="Parent3" refType="w" fact="0.2048"/>
              <dgm:constr type="h" for="ch" forName="Parent3" refType="h" fact="0.3799"/>
              <dgm:constr type="r" for="ch" forName="Parent2" refType="w" fact="0.5735"/>
              <dgm:constr type="t" for="ch" forName="Parent2" refType="h" fact="0.2022"/>
              <dgm:constr type="w" for="ch" forName="Parent2" refType="w" fact="0.2048"/>
              <dgm:constr type="h" for="ch" forName="Parent2" refType="h" fact="0.3799"/>
              <dgm:constr type="r" for="ch" forName="Parent1" refType="w" fact="0.891"/>
              <dgm:constr type="t" for="ch" forName="Parent1" refType="h" fact="0.2022"/>
              <dgm:constr type="w" for="ch" forName="Parent1" refType="w" fact="0.2048"/>
              <dgm:constr type="h" for="ch" forName="Parent1" refType="h" fact="0.3799"/>
              <dgm:constr type="r" for="ch" forName="Accent3" refType="w" fact="0.3072"/>
              <dgm:constr type="t" for="ch" forName="Accent3" refType="h" fact="0.1072"/>
              <dgm:constr type="w" for="ch" forName="Accent3" refType="w" fact="0.3072"/>
              <dgm:constr type="h" for="ch" forName="Accent3" refType="h" fact="0.5699"/>
              <dgm:constr type="r" for="ch" forName="ParentBackground3" refType="w" fact="0.297"/>
              <dgm:constr type="t" for="ch" forName="ParentBackground3" refType="h" fact="0.1262"/>
              <dgm:constr type="w" for="ch" forName="ParentBackground3" refType="w" fact="0.2868"/>
              <dgm:constr type="h" for="ch" forName="ParentBackground3" refType="h" fact="0.5319"/>
              <dgm:constr type="r" for="ch" forName="Child3" refType="w" fact="0.297"/>
              <dgm:constr type="t" for="ch" forName="Child3" refType="h" fact="0.6876"/>
              <dgm:constr type="w" for="ch" forName="Child3" refType="w" fact="0.2868"/>
              <dgm:constr type="h" for="ch" forName="Child3" refType="h" fact="0.3124"/>
              <dgm:constr type="r" for="ch" forName="Accent2" refType="w" fact="0.6878"/>
              <dgm:constr type="t" for="ch" forName="Accent2" refType="h" fact="-0.0109"/>
              <dgm:constr type="w" for="ch" forName="Accent2" refType="w" fact="0.4334"/>
              <dgm:constr type="h" for="ch" forName="Accent2" refType="h" fact="0.806"/>
              <dgm:constr type="r" for="ch" forName="ParentBackground2" refType="w" fact="0.6145"/>
              <dgm:constr type="t" for="ch" forName="ParentBackground2" refType="h" fact="0.1262"/>
              <dgm:constr type="w" for="ch" forName="ParentBackground2" refType="w" fact="0.2868"/>
              <dgm:constr type="h" for="ch" forName="ParentBackground2" refType="h" fact="0.5319"/>
              <dgm:constr type="r" for="ch" forName="Child2" refType="w" fact="0.6145"/>
              <dgm:constr type="t" for="ch" forName="Child2" refType="h" fact="0.6876"/>
              <dgm:constr type="w" for="ch" forName="Child2" refType="w" fact="0.2868"/>
              <dgm:constr type="h" for="ch" forName="Child2" refType="h" fact="0.3124"/>
              <dgm:constr type="r" for="ch" forName="Accent1" refType="w" fact="1.0053"/>
              <dgm:constr type="t" for="ch" forName="Accent1" refType="h" fact="-0.0109"/>
              <dgm:constr type="w" for="ch" forName="Accent1" refType="w" fact="0.4334"/>
              <dgm:constr type="h" for="ch" forName="Accent1" refType="h" fact="0.806"/>
              <dgm:constr type="r" for="ch" forName="ParentBackground1" refType="w" fact="0.932"/>
              <dgm:constr type="t" for="ch" forName="ParentBackground1" refType="h" fact="0.1262"/>
              <dgm:constr type="w" for="ch" forName="ParentBackground1" refType="w" fact="0.2868"/>
              <dgm:constr type="h" for="ch" forName="ParentBackground1" refType="h" fact="0.5319"/>
              <dgm:constr type="r" for="ch" forName="Child1" refType="w" fact="0.932"/>
              <dgm:constr type="t" for="ch" forName="Child1" refType="h" fact="0.6876"/>
              <dgm:constr type="w" for="ch" forName="Child1" refType="w" fact="0.2868"/>
              <dgm:constr type="h" for="ch" forName="Child1" refType="h" fact="0.3124"/>
            </dgm:constrLst>
          </dgm:if>
          <dgm:if name="Name20" axis="ch" ptType="node" func="cnt" op="equ" val="4">
            <dgm:alg type="composite">
              <dgm:param type="ar" val="2.4437"/>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r" for="ch" forName="Parent4" refType="w" fact="0.1943"/>
              <dgm:constr type="t" for="ch" forName="Parent4" refType="h" fact="0.2022"/>
              <dgm:constr type="w" for="ch" forName="Parent4" refType="w" fact="0.1555"/>
              <dgm:constr type="h" for="ch" forName="Parent4" refType="h" fact="0.3799"/>
              <dgm:constr type="r" for="ch" forName="Parent3" refType="w" fact="0.4353"/>
              <dgm:constr type="t" for="ch" forName="Parent3" refType="h" fact="0.2022"/>
              <dgm:constr type="w" for="ch" forName="Parent3" refType="w" fact="0.1555"/>
              <dgm:constr type="h" for="ch" forName="Parent3" refType="h" fact="0.3799"/>
              <dgm:constr type="r" for="ch" forName="Parent2" refType="w" fact="0.6763"/>
              <dgm:constr type="t" for="ch" forName="Parent2" refType="h" fact="0.2022"/>
              <dgm:constr type="w" for="ch" forName="Parent2" refType="w" fact="0.1555"/>
              <dgm:constr type="h" for="ch" forName="Parent2" refType="h" fact="0.3799"/>
              <dgm:constr type="r" for="ch" forName="Parent1" refType="w" fact="0.9173"/>
              <dgm:constr type="t" for="ch" forName="Parent1" refType="h" fact="0.2022"/>
              <dgm:constr type="w" for="ch" forName="Parent1" refType="w" fact="0.1555"/>
              <dgm:constr type="h" for="ch" forName="Parent1" refType="h" fact="0.3799"/>
              <dgm:constr type="r" for="ch" forName="Accent4" refType="w" fact="0.2332"/>
              <dgm:constr type="t" for="ch" forName="Accent4" refType="h" fact="0.1072"/>
              <dgm:constr type="w" for="ch" forName="Accent4" refType="w" fact="0.2332"/>
              <dgm:constr type="h" for="ch" forName="Accent4" refType="h" fact="0.5699"/>
              <dgm:constr type="r" for="ch" forName="ParentBackground4" refType="w" fact="0.2254"/>
              <dgm:constr type="t" for="ch" forName="ParentBackground4" refType="h" fact="0.1262"/>
              <dgm:constr type="w" for="ch" forName="ParentBackground4" refType="w" fact="0.2177"/>
              <dgm:constr type="h" for="ch" forName="ParentBackground4" refType="h" fact="0.5319"/>
              <dgm:constr type="r" for="ch" forName="Child4" refType="w" fact="0.2254"/>
              <dgm:constr type="t" for="ch" forName="Child4" refType="h" fact="0.6876"/>
              <dgm:constr type="w" for="ch" forName="Child4" refType="w" fact="0.2177"/>
              <dgm:constr type="h" for="ch" forName="Child4" refType="h" fact="0.3124"/>
              <dgm:constr type="r" for="ch" forName="Accent3" refType="w" fact="0.5235"/>
              <dgm:constr type="t" for="ch" forName="Accent3" refType="h" fact="-0.0109"/>
              <dgm:constr type="w" for="ch" forName="Accent3" refType="w" fact="0.3298"/>
              <dgm:constr type="h" for="ch" forName="Accent3" refType="h" fact="0.806"/>
              <dgm:constr type="r" for="ch" forName="ParentBackground3" refType="w" fact="0.4664"/>
              <dgm:constr type="t" for="ch" forName="ParentBackground3" refType="h" fact="0.1262"/>
              <dgm:constr type="w" for="ch" forName="ParentBackground3" refType="w" fact="0.2177"/>
              <dgm:constr type="h" for="ch" forName="ParentBackground3" refType="h" fact="0.5319"/>
              <dgm:constr type="r" for="ch" forName="Child3" refType="w" fact="0.4664"/>
              <dgm:constr type="t" for="ch" forName="Child3" refType="h" fact="0.6876"/>
              <dgm:constr type="w" for="ch" forName="Child3" refType="w" fact="0.2177"/>
              <dgm:constr type="h" for="ch" forName="Child3" refType="h" fact="0.3124"/>
              <dgm:constr type="r" for="ch" forName="Accent2" refType="w" fact="0.7635"/>
              <dgm:constr type="t" for="ch" forName="Accent2" refType="h" fact="-0.0109"/>
              <dgm:constr type="w" for="ch" forName="Accent2" refType="w" fact="0.3298"/>
              <dgm:constr type="h" for="ch" forName="Accent2" refType="h" fact="0.806"/>
              <dgm:constr type="r" for="ch" forName="ParentBackground2" refType="w" fact="0.7074"/>
              <dgm:constr type="t" for="ch" forName="ParentBackground2" refType="h" fact="0.1262"/>
              <dgm:constr type="w" for="ch" forName="ParentBackground2" refType="w" fact="0.2177"/>
              <dgm:constr type="h" for="ch" forName="ParentBackground2" refType="h" fact="0.5319"/>
              <dgm:constr type="r" for="ch" forName="Child2" refType="w" fact="0.7074"/>
              <dgm:constr type="t" for="ch" forName="Child2" refType="h" fact="0.6876"/>
              <dgm:constr type="w" for="ch" forName="Child2" refType="w" fact="0.2177"/>
              <dgm:constr type="h" for="ch" forName="Child2" refType="h" fact="0.3124"/>
              <dgm:constr type="r" for="ch" forName="Accent1" refType="w" fact="1.0045"/>
              <dgm:constr type="t" for="ch" forName="Accent1" refType="h" fact="-0.0109"/>
              <dgm:constr type="w" for="ch" forName="Accent1" refType="w" fact="0.3298"/>
              <dgm:constr type="h" for="ch" forName="Accent1" refType="h" fact="0.806"/>
              <dgm:constr type="r" for="ch" forName="ParentBackground1" refType="w" fact="0.9484"/>
              <dgm:constr type="t" for="ch" forName="ParentBackground1" refType="h" fact="0.1262"/>
              <dgm:constr type="w" for="ch" forName="ParentBackground1" refType="w" fact="0.2177"/>
              <dgm:constr type="h" for="ch" forName="ParentBackground1" refType="h" fact="0.5319"/>
              <dgm:constr type="r" for="ch" forName="Child1" refType="w" fact="0.9484"/>
              <dgm:constr type="t" for="ch" forName="Child1" refType="h" fact="0.6876"/>
              <dgm:constr type="w" for="ch" forName="Child1" refType="w" fact="0.2177"/>
              <dgm:constr type="h" for="ch" forName="Child1" refType="h" fact="0.3124"/>
            </dgm:constrLst>
          </dgm:if>
          <dgm:if name="Name21" axis="ch" ptType="node" func="cnt" op="equ" val="5">
            <dgm:alg type="composite">
              <dgm:param type="ar" val="3.0325"/>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r" for="ch" forName="Parent5" refType="w" fact="0.1566"/>
              <dgm:constr type="t" for="ch" forName="Parent5" refType="h" fact="0.2022"/>
              <dgm:constr type="w" for="ch" forName="Parent5" refType="w" fact="0.1253"/>
              <dgm:constr type="h" for="ch" forName="Parent5" refType="h" fact="0.3799"/>
              <dgm:constr type="r" for="ch" forName="Parent4" refType="w" fact="0.3508"/>
              <dgm:constr type="t" for="ch" forName="Parent4" refType="h" fact="0.2022"/>
              <dgm:constr type="w" for="ch" forName="Parent4" refType="w" fact="0.1253"/>
              <dgm:constr type="h" for="ch" forName="Parent4" refType="h" fact="0.3799"/>
              <dgm:constr type="r" for="ch" forName="Parent3" refType="w" fact="0.545"/>
              <dgm:constr type="t" for="ch" forName="Parent3" refType="h" fact="0.2022"/>
              <dgm:constr type="w" for="ch" forName="Parent3" refType="w" fact="0.1253"/>
              <dgm:constr type="h" for="ch" forName="Parent3" refType="h" fact="0.3799"/>
              <dgm:constr type="r" for="ch" forName="Parent2" refType="w" fact="0.7391"/>
              <dgm:constr type="t" for="ch" forName="Parent2" refType="h" fact="0.2022"/>
              <dgm:constr type="w" for="ch" forName="Parent2" refType="w" fact="0.1253"/>
              <dgm:constr type="h" for="ch" forName="Parent2" refType="h" fact="0.3799"/>
              <dgm:constr type="r" for="ch" forName="Parent1" refType="w" fact="0.9333"/>
              <dgm:constr type="t" for="ch" forName="Parent1" refType="h" fact="0.2022"/>
              <dgm:constr type="w" for="ch" forName="Parent1" refType="w" fact="0.1253"/>
              <dgm:constr type="h" for="ch" forName="Parent1" refType="h" fact="0.3799"/>
              <dgm:constr type="r" for="ch" forName="Accent5" refType="w" fact="0.1879"/>
              <dgm:constr type="t" for="ch" forName="Accent5" refType="h" fact="0.1072"/>
              <dgm:constr type="w" for="ch" forName="Accent5" refType="w" fact="0.1879"/>
              <dgm:constr type="h" for="ch" forName="Accent5" refType="h" fact="0.5699"/>
              <dgm:constr type="r" for="ch" forName="ParentBackground5" refType="w" fact="0.1817"/>
              <dgm:constr type="t" for="ch" forName="ParentBackground5" refType="h" fact="0.1262"/>
              <dgm:constr type="w" for="ch" forName="ParentBackground5" refType="w" fact="0.1754"/>
              <dgm:constr type="h" for="ch" forName="ParentBackground5" refType="h" fact="0.5319"/>
              <dgm:constr type="r" for="ch" forName="Child5" refType="w" fact="0.1817"/>
              <dgm:constr type="t" for="ch" forName="Child5" refType="h" fact="0.6876"/>
              <dgm:constr type="w" for="ch" forName="Child5" refType="w" fact="0.1754"/>
              <dgm:constr type="h" for="ch" forName="Child5" refType="h" fact="0.3124"/>
              <dgm:constr type="r" for="ch" forName="Accent4" refType="w" fact="0.4211"/>
              <dgm:constr type="t" for="ch" forName="Accent4" refType="h" fact="-0.0109"/>
              <dgm:constr type="w" for="ch" forName="Accent4" refType="w" fact="0.2657"/>
              <dgm:constr type="h" for="ch" forName="Accent4" refType="h" fact="0.806"/>
              <dgm:constr type="r" for="ch" forName="ParentBackground4" refType="w" fact="0.3758"/>
              <dgm:constr type="t" for="ch" forName="ParentBackground4" refType="h" fact="0.1262"/>
              <dgm:constr type="w" for="ch" forName="ParentBackground4" refType="w" fact="0.1754"/>
              <dgm:constr type="h" for="ch" forName="ParentBackground4" refType="h" fact="0.5319"/>
              <dgm:constr type="r" for="ch" forName="Child4" refType="w" fact="0.3758"/>
              <dgm:constr type="t" for="ch" forName="Child4" refType="h" fact="0.6876"/>
              <dgm:constr type="w" for="ch" forName="Child4" refType="w" fact="0.1754"/>
              <dgm:constr type="h" for="ch" forName="Child4" refType="h" fact="0.3124"/>
              <dgm:constr type="r" for="ch" forName="Accent3" refType="w" fact="0.6152"/>
              <dgm:constr type="t" for="ch" forName="Accent3" refType="h" fact="-0.0109"/>
              <dgm:constr type="w" for="ch" forName="Accent3" refType="w" fact="0.2657"/>
              <dgm:constr type="h" for="ch" forName="Accent3" refType="h" fact="0.806"/>
              <dgm:constr type="r" for="ch" forName="ParentBackground3" refType="w" fact="0.57"/>
              <dgm:constr type="t" for="ch" forName="ParentBackground3" refType="h" fact="0.1262"/>
              <dgm:constr type="w" for="ch" forName="ParentBackground3" refType="w" fact="0.1754"/>
              <dgm:constr type="h" for="ch" forName="ParentBackground3" refType="h" fact="0.5319"/>
              <dgm:constr type="r" for="ch" forName="Child3" refType="w" fact="0.57"/>
              <dgm:constr type="t" for="ch" forName="Child3" refType="h" fact="0.6876"/>
              <dgm:constr type="w" for="ch" forName="Child3" refType="w" fact="0.1754"/>
              <dgm:constr type="h" for="ch" forName="Child3" refType="h" fact="0.3124"/>
              <dgm:constr type="r" for="ch" forName="Accent2" refType="w" fact="0.8094"/>
              <dgm:constr type="t" for="ch" forName="Accent2" refType="h" fact="-0.0109"/>
              <dgm:constr type="w" for="ch" forName="Accent2" refType="w" fact="0.2657"/>
              <dgm:constr type="h" for="ch" forName="Accent2" refType="h" fact="0.806"/>
              <dgm:constr type="r" for="ch" forName="ParentBackground2" refType="w" fact="0.7642"/>
              <dgm:constr type="t" for="ch" forName="ParentBackground2" refType="h" fact="0.1262"/>
              <dgm:constr type="w" for="ch" forName="ParentBackground2" refType="w" fact="0.1754"/>
              <dgm:constr type="h" for="ch" forName="ParentBackground2" refType="h" fact="0.5319"/>
              <dgm:constr type="r" for="ch" forName="Child2" refType="w" fact="0.7642"/>
              <dgm:constr type="t" for="ch" forName="Child2" refType="h" fact="0.6876"/>
              <dgm:constr type="w" for="ch" forName="Child2" refType="w" fact="0.1754"/>
              <dgm:constr type="h" for="ch" forName="Child2" refType="h" fact="0.3124"/>
              <dgm:constr type="r" for="ch" forName="Accent1" refType="w" fact="1.0036"/>
              <dgm:constr type="t" for="ch" forName="Accent1" refType="h" fact="-0.0109"/>
              <dgm:constr type="w" for="ch" forName="Accent1" refType="w" fact="0.2657"/>
              <dgm:constr type="h" for="ch" forName="Accent1" refType="h" fact="0.806"/>
              <dgm:constr type="r" for="ch" forName="ParentBackground1" refType="w" fact="0.9584"/>
              <dgm:constr type="t" for="ch" forName="ParentBackground1" refType="h" fact="0.1262"/>
              <dgm:constr type="w" for="ch" forName="ParentBackground1" refType="w" fact="0.1754"/>
              <dgm:constr type="h" for="ch" forName="ParentBackground1" refType="h" fact="0.5319"/>
              <dgm:constr type="r" for="ch" forName="Child1" refType="w" fact="0.9584"/>
              <dgm:constr type="t" for="ch" forName="Child1" refType="h" fact="0.6876"/>
              <dgm:constr type="w" for="ch" forName="Child1" refType="w" fact="0.1754"/>
              <dgm:constr type="h" for="ch" forName="Child1" refType="h" fact="0.3124"/>
            </dgm:constrLst>
          </dgm:if>
          <dgm:if name="Name22" axis="ch" ptType="node" func="cnt" op="equ" val="6">
            <dgm:alg type="composite">
              <dgm:param type="ar" val="3.621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r" for="ch" forName="Parent6" refType="w" fact="0.1311"/>
              <dgm:constr type="t" for="ch" forName="Parent6" refType="h" fact="0.2022"/>
              <dgm:constr type="w" for="ch" forName="Parent6" refType="w" fact="0.1049"/>
              <dgm:constr type="h" for="ch" forName="Parent6" refType="h" fact="0.3799"/>
              <dgm:constr type="r" for="ch" forName="Parent5" refType="w" fact="0.2937"/>
              <dgm:constr type="t" for="ch" forName="Parent5" refType="h" fact="0.2022"/>
              <dgm:constr type="w" for="ch" forName="Parent5" refType="w" fact="0.1049"/>
              <dgm:constr type="h" for="ch" forName="Parent5" refType="h" fact="0.3799"/>
              <dgm:constr type="r" for="ch" forName="Parent4" refType="w" fact="0.4563"/>
              <dgm:constr type="t" for="ch" forName="Parent4" refType="h" fact="0.2022"/>
              <dgm:constr type="w" for="ch" forName="Parent4" refType="w" fact="0.1049"/>
              <dgm:constr type="h" for="ch" forName="Parent4" refType="h" fact="0.3799"/>
              <dgm:constr type="r" for="ch" forName="Parent3" refType="w" fact="0.619"/>
              <dgm:constr type="t" for="ch" forName="Parent3" refType="h" fact="0.2022"/>
              <dgm:constr type="w" for="ch" forName="Parent3" refType="w" fact="0.1049"/>
              <dgm:constr type="h" for="ch" forName="Parent3" refType="h" fact="0.3799"/>
              <dgm:constr type="r" for="ch" forName="Parent2" refType="w" fact="0.7816"/>
              <dgm:constr type="t" for="ch" forName="Parent2" refType="h" fact="0.2022"/>
              <dgm:constr type="w" for="ch" forName="Parent2" refType="w" fact="0.1049"/>
              <dgm:constr type="h" for="ch" forName="Parent2" refType="h" fact="0.3799"/>
              <dgm:constr type="r" for="ch" forName="Parent1" refType="w" fact="0.9442"/>
              <dgm:constr type="t" for="ch" forName="Parent1" refType="h" fact="0.2022"/>
              <dgm:constr type="w" for="ch" forName="Parent1" refType="w" fact="0.1049"/>
              <dgm:constr type="h" for="ch" forName="Parent1" refType="h" fact="0.3799"/>
              <dgm:constr type="r" for="ch" forName="Accent6" refType="w" fact="0.1574"/>
              <dgm:constr type="t" for="ch" forName="Accent6" refType="h" fact="0.1072"/>
              <dgm:constr type="w" for="ch" forName="Accent6" refType="w" fact="0.1574"/>
              <dgm:constr type="h" for="ch" forName="Accent6" refType="h" fact="0.5699"/>
              <dgm:constr type="r" for="ch" forName="ParentBackground6" refType="w" fact="0.1521"/>
              <dgm:constr type="t" for="ch" forName="ParentBackground6" refType="h" fact="0.1262"/>
              <dgm:constr type="w" for="ch" forName="ParentBackground6" refType="w" fact="0.1469"/>
              <dgm:constr type="h" for="ch" forName="ParentBackground6" refType="h" fact="0.5319"/>
              <dgm:constr type="r" for="ch" forName="Child6" refType="w" fact="0.1521"/>
              <dgm:constr type="t" for="ch" forName="Child6" refType="h" fact="0.6876"/>
              <dgm:constr type="w" for="ch" forName="Child6" refType="w" fact="0.1469"/>
              <dgm:constr type="h" for="ch" forName="Child6" refType="h" fact="0.3124"/>
              <dgm:constr type="r" for="ch" forName="Accent5" refType="w" fact="0.3526"/>
              <dgm:constr type="t" for="ch" forName="Accent5" refType="h" fact="-0.0109"/>
              <dgm:constr type="w" for="ch" forName="Accent5" refType="w" fact="0.2226"/>
              <dgm:constr type="h" for="ch" forName="Accent5" refType="h" fact="0.806"/>
              <dgm:constr type="r" for="ch" forName="ParentBackground5" refType="w" fact="0.3147"/>
              <dgm:constr type="t" for="ch" forName="ParentBackground5" refType="h" fact="0.1262"/>
              <dgm:constr type="w" for="ch" forName="ParentBackground5" refType="w" fact="0.1469"/>
              <dgm:constr type="h" for="ch" forName="ParentBackground5" refType="h" fact="0.5319"/>
              <dgm:constr type="r" for="ch" forName="Child5" refType="w" fact="0.3147"/>
              <dgm:constr type="t" for="ch" forName="Child5" refType="h" fact="0.6876"/>
              <dgm:constr type="w" for="ch" forName="Child5" refType="w" fact="0.1469"/>
              <dgm:constr type="h" for="ch" forName="Child5" refType="h" fact="0.3124"/>
              <dgm:constr type="r" for="ch" forName="Accent4" refType="w" fact="0.5152"/>
              <dgm:constr type="t" for="ch" forName="Accent4" refType="h" fact="-0.0109"/>
              <dgm:constr type="w" for="ch" forName="Accent4" refType="w" fact="0.2226"/>
              <dgm:constr type="h" for="ch" forName="Accent4" refType="h" fact="0.806"/>
              <dgm:constr type="r" for="ch" forName="ParentBackground4" refType="w" fact="0.4773"/>
              <dgm:constr type="t" for="ch" forName="ParentBackground4" refType="h" fact="0.1262"/>
              <dgm:constr type="w" for="ch" forName="ParentBackground4" refType="w" fact="0.1469"/>
              <dgm:constr type="h" for="ch" forName="ParentBackground4" refType="h" fact="0.5319"/>
              <dgm:constr type="r" for="ch" forName="Child4" refType="w" fact="0.4773"/>
              <dgm:constr type="t" for="ch" forName="Child4" refType="h" fact="0.6876"/>
              <dgm:constr type="w" for="ch" forName="Child4" refType="w" fact="0.1469"/>
              <dgm:constr type="h" for="ch" forName="Child4" refType="h" fact="0.3124"/>
              <dgm:constr type="r" for="ch" forName="Accent3" refType="w" fact="0.6778"/>
              <dgm:constr type="t" for="ch" forName="Accent3" refType="h" fact="-0.0109"/>
              <dgm:constr type="w" for="ch" forName="Accent3" refType="w" fact="0.2226"/>
              <dgm:constr type="h" for="ch" forName="Accent3" refType="h" fact="0.806"/>
              <dgm:constr type="r" for="ch" forName="ParentBackground3" refType="w" fact="0.6399"/>
              <dgm:constr type="t" for="ch" forName="ParentBackground3" refType="h" fact="0.1262"/>
              <dgm:constr type="w" for="ch" forName="ParentBackground3" refType="w" fact="0.1469"/>
              <dgm:constr type="h" for="ch" forName="ParentBackground3" refType="h" fact="0.5319"/>
              <dgm:constr type="r" for="ch" forName="Child3" refType="w" fact="0.6399"/>
              <dgm:constr type="t" for="ch" forName="Child3" refType="h" fact="0.6876"/>
              <dgm:constr type="w" for="ch" forName="Child3" refType="w" fact="0.1469"/>
              <dgm:constr type="h" for="ch" forName="Child3" refType="h" fact="0.3124"/>
              <dgm:constr type="r" for="ch" forName="Accent2" refType="w" fact="0.8404"/>
              <dgm:constr type="t" for="ch" forName="Accent2" refType="h" fact="-0.0109"/>
              <dgm:constr type="w" for="ch" forName="Accent2" refType="w" fact="0.2226"/>
              <dgm:constr type="h" for="ch" forName="Accent2" refType="h" fact="0.806"/>
              <dgm:constr type="r" for="ch" forName="ParentBackground2" refType="w" fact="0.8025"/>
              <dgm:constr type="t" for="ch" forName="ParentBackground2" refType="h" fact="0.1262"/>
              <dgm:constr type="w" for="ch" forName="ParentBackground2" refType="w" fact="0.1469"/>
              <dgm:constr type="h" for="ch" forName="ParentBackground2" refType="h" fact="0.5319"/>
              <dgm:constr type="r" for="ch" forName="Child2" refType="w" fact="0.8025"/>
              <dgm:constr type="t" for="ch" forName="Child2" refType="h" fact="0.6876"/>
              <dgm:constr type="w" for="ch" forName="Child2" refType="w" fact="0.1469"/>
              <dgm:constr type="h" for="ch" forName="Child2" refType="h" fact="0.3124"/>
              <dgm:constr type="r" for="ch" forName="Accent1" refType="w" fact="1.003"/>
              <dgm:constr type="t" for="ch" forName="Accent1" refType="h" fact="-0.0109"/>
              <dgm:constr type="w" for="ch" forName="Accent1" refType="w" fact="0.2226"/>
              <dgm:constr type="h" for="ch" forName="Accent1" refType="h" fact="0.806"/>
              <dgm:constr type="r" for="ch" forName="ParentBackground1" refType="w" fact="0.9652"/>
              <dgm:constr type="t" for="ch" forName="ParentBackground1" refType="h" fact="0.1262"/>
              <dgm:constr type="w" for="ch" forName="ParentBackground1" refType="w" fact="0.1469"/>
              <dgm:constr type="h" for="ch" forName="ParentBackground1" refType="h" fact="0.5319"/>
              <dgm:constr type="r" for="ch" forName="Child1" refType="w" fact="0.9652"/>
              <dgm:constr type="t" for="ch" forName="Child1" refType="h" fact="0.6876"/>
              <dgm:constr type="w" for="ch" forName="Child1" refType="w" fact="0.1469"/>
              <dgm:constr type="h" for="ch" forName="Child1" refType="h" fact="0.3124"/>
            </dgm:constrLst>
          </dgm:if>
          <dgm:if name="Name23" axis="ch" ptType="node" func="cnt" op="equ" val="7">
            <dgm:alg type="composite">
              <dgm:param type="ar" val="4.210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r" for="ch" forName="Parent7" refType="w" fact="0.1128"/>
              <dgm:constr type="t" for="ch" forName="Parent7" refType="h" fact="0.2022"/>
              <dgm:constr type="w" for="ch" forName="Parent7" refType="w" fact="0.0902"/>
              <dgm:constr type="h" for="ch" forName="Parent7" refType="h" fact="0.3799"/>
              <dgm:constr type="r" for="ch" forName="Parent6" refType="w" fact="0.2527"/>
              <dgm:constr type="t" for="ch" forName="Parent6" refType="h" fact="0.2022"/>
              <dgm:constr type="w" for="ch" forName="Parent6" refType="w" fact="0.0902"/>
              <dgm:constr type="h" for="ch" forName="Parent6" refType="h" fact="0.3799"/>
              <dgm:constr type="r" for="ch" forName="Parent5" refType="w" fact="0.3925"/>
              <dgm:constr type="t" for="ch" forName="Parent5" refType="h" fact="0.2022"/>
              <dgm:constr type="w" for="ch" forName="Parent5" refType="w" fact="0.0902"/>
              <dgm:constr type="h" for="ch" forName="Parent5" refType="h" fact="0.3799"/>
              <dgm:constr type="r" for="ch" forName="Parent4" refType="w" fact="0.5324"/>
              <dgm:constr type="t" for="ch" forName="Parent4" refType="h" fact="0.2022"/>
              <dgm:constr type="w" for="ch" forName="Parent4" refType="w" fact="0.0902"/>
              <dgm:constr type="h" for="ch" forName="Parent4" refType="h" fact="0.3799"/>
              <dgm:constr type="r" for="ch" forName="Parent3" refType="w" fact="0.6723"/>
              <dgm:constr type="t" for="ch" forName="Parent3" refType="h" fact="0.2022"/>
              <dgm:constr type="w" for="ch" forName="Parent3" refType="w" fact="0.0902"/>
              <dgm:constr type="h" for="ch" forName="Parent3" refType="h" fact="0.3799"/>
              <dgm:constr type="r" for="ch" forName="Parent2" refType="w" fact="0.8121"/>
              <dgm:constr type="t" for="ch" forName="Parent2" refType="h" fact="0.2022"/>
              <dgm:constr type="w" for="ch" forName="Parent2" refType="w" fact="0.0902"/>
              <dgm:constr type="h" for="ch" forName="Parent2" refType="h" fact="0.3799"/>
              <dgm:constr type="r" for="ch" forName="Parent1" refType="w" fact="0.952"/>
              <dgm:constr type="t" for="ch" forName="Parent1" refType="h" fact="0.2022"/>
              <dgm:constr type="w" for="ch" forName="Parent1" refType="w" fact="0.0902"/>
              <dgm:constr type="h" for="ch" forName="Parent1" refType="h" fact="0.3799"/>
              <dgm:constr type="r" for="ch" forName="Accent7" refType="w" fact="0.1354"/>
              <dgm:constr type="t" for="ch" forName="Accent7" refType="h" fact="0.1072"/>
              <dgm:constr type="w" for="ch" forName="Accent7" refType="w" fact="0.1354"/>
              <dgm:constr type="h" for="ch" forName="Accent7" refType="h" fact="0.5699"/>
              <dgm:constr type="r" for="ch" forName="ParentBackground7" refType="w" fact="0.1308"/>
              <dgm:constr type="t" for="ch" forName="ParentBackground7" refType="h" fact="0.1262"/>
              <dgm:constr type="w" for="ch" forName="ParentBackground7" refType="w" fact="0.1263"/>
              <dgm:constr type="h" for="ch" forName="ParentBackground7" refType="h" fact="0.5319"/>
              <dgm:constr type="r" for="ch" forName="Child7" refType="w" fact="0.1308"/>
              <dgm:constr type="t" for="ch" forName="Child7" refType="h" fact="0.6876"/>
              <dgm:constr type="w" for="ch" forName="Child7" refType="w" fact="0.1263"/>
              <dgm:constr type="h" for="ch" forName="Child7" refType="h" fact="0.3124"/>
              <dgm:constr type="r" for="ch" forName="Accent6" refType="w" fact="0.3033"/>
              <dgm:constr type="t" for="ch" forName="Accent6" refType="h" fact="-0.0109"/>
              <dgm:constr type="w" for="ch" forName="Accent6" refType="w" fact="0.1915"/>
              <dgm:constr type="h" for="ch" forName="Accent6" refType="h" fact="0.806"/>
              <dgm:constr type="r" for="ch" forName="ParentBackground6" refType="w" fact="0.2707"/>
              <dgm:constr type="t" for="ch" forName="ParentBackground6" refType="h" fact="0.1262"/>
              <dgm:constr type="w" for="ch" forName="ParentBackground6" refType="w" fact="0.1263"/>
              <dgm:constr type="h" for="ch" forName="ParentBackground6" refType="h" fact="0.5319"/>
              <dgm:constr type="r" for="ch" forName="Child6" refType="w" fact="0.2707"/>
              <dgm:constr type="t" for="ch" forName="Child6" refType="h" fact="0.6876"/>
              <dgm:constr type="w" for="ch" forName="Child6" refType="w" fact="0.1263"/>
              <dgm:constr type="h" for="ch" forName="Child6" refType="h" fact="0.3124"/>
              <dgm:constr type="r" for="ch" forName="Accent5" refType="w" fact="0.4431"/>
              <dgm:constr type="t" for="ch" forName="Accent5" refType="h" fact="-0.0109"/>
              <dgm:constr type="w" for="ch" forName="Accent5" refType="w" fact="0.1915"/>
              <dgm:constr type="h" for="ch" forName="Accent5" refType="h" fact="0.806"/>
              <dgm:constr type="r" for="ch" forName="ParentBackground5" refType="w" fact="0.4106"/>
              <dgm:constr type="t" for="ch" forName="ParentBackground5" refType="h" fact="0.1262"/>
              <dgm:constr type="w" for="ch" forName="ParentBackground5" refType="w" fact="0.1263"/>
              <dgm:constr type="h" for="ch" forName="ParentBackground5" refType="h" fact="0.5319"/>
              <dgm:constr type="r" for="ch" forName="Child5" refType="w" fact="0.4106"/>
              <dgm:constr type="t" for="ch" forName="Child5" refType="h" fact="0.6876"/>
              <dgm:constr type="w" for="ch" forName="Child5" refType="w" fact="0.1263"/>
              <dgm:constr type="h" for="ch" forName="Child5" refType="h" fact="0.3124"/>
              <dgm:constr type="r" for="ch" forName="Accent4" refType="w" fact="0.583"/>
              <dgm:constr type="t" for="ch" forName="Accent4" refType="h" fact="-0.0109"/>
              <dgm:constr type="w" for="ch" forName="Accent4" refType="w" fact="0.1915"/>
              <dgm:constr type="h" for="ch" forName="Accent4" refType="h" fact="0.806"/>
              <dgm:constr type="r" for="ch" forName="ParentBackground4" refType="w" fact="0.5504"/>
              <dgm:constr type="t" for="ch" forName="ParentBackground4" refType="h" fact="0.1262"/>
              <dgm:constr type="w" for="ch" forName="ParentBackground4" refType="w" fact="0.1263"/>
              <dgm:constr type="h" for="ch" forName="ParentBackground4" refType="h" fact="0.5319"/>
              <dgm:constr type="r" for="ch" forName="Child4" refType="w" fact="0.5504"/>
              <dgm:constr type="t" for="ch" forName="Child4" refType="h" fact="0.6876"/>
              <dgm:constr type="w" for="ch" forName="Child4" refType="w" fact="0.1263"/>
              <dgm:constr type="h" for="ch" forName="Child4" refType="h" fact="0.3124"/>
              <dgm:constr type="r" for="ch" forName="Accent3" refType="w" fact="0.7229"/>
              <dgm:constr type="t" for="ch" forName="Accent3" refType="h" fact="-0.0109"/>
              <dgm:constr type="w" for="ch" forName="Accent3" refType="w" fact="0.1915"/>
              <dgm:constr type="h" for="ch" forName="Accent3" refType="h" fact="0.806"/>
              <dgm:constr type="r" for="ch" forName="ParentBackground3" refType="w" fact="0.6903"/>
              <dgm:constr type="t" for="ch" forName="ParentBackground3" refType="h" fact="0.1262"/>
              <dgm:constr type="w" for="ch" forName="ParentBackground3" refType="w" fact="0.1263"/>
              <dgm:constr type="h" for="ch" forName="ParentBackground3" refType="h" fact="0.5319"/>
              <dgm:constr type="r" for="ch" forName="Child3" refType="w" fact="0.6903"/>
              <dgm:constr type="t" for="ch" forName="Child3" refType="h" fact="0.6876"/>
              <dgm:constr type="w" for="ch" forName="Child3" refType="w" fact="0.1263"/>
              <dgm:constr type="h" for="ch" forName="Child3" refType="h" fact="0.3124"/>
              <dgm:constr type="r" for="ch" forName="Accent2" refType="w" fact="0.8627"/>
              <dgm:constr type="t" for="ch" forName="Accent2" refType="h" fact="-0.0109"/>
              <dgm:constr type="w" for="ch" forName="Accent2" refType="w" fact="0.1915"/>
              <dgm:constr type="h" for="ch" forName="Accent2" refType="h" fact="0.806"/>
              <dgm:constr type="r" for="ch" forName="ParentBackground2" refType="w" fact="0.8302"/>
              <dgm:constr type="t" for="ch" forName="ParentBackground2" refType="h" fact="0.1262"/>
              <dgm:constr type="w" for="ch" forName="ParentBackground2" refType="w" fact="0.1263"/>
              <dgm:constr type="h" for="ch" forName="ParentBackground2" refType="h" fact="0.5319"/>
              <dgm:constr type="r" for="ch" forName="Child2" refType="w" fact="0.8302"/>
              <dgm:constr type="t" for="ch" forName="Child2" refType="h" fact="0.6876"/>
              <dgm:constr type="w" for="ch" forName="Child2" refType="w" fact="0.1263"/>
              <dgm:constr type="h" for="ch" forName="Child2" refType="h" fact="0.3124"/>
              <dgm:constr type="r" for="ch" forName="Accent1" refType="w" fact="1.0026"/>
              <dgm:constr type="t" for="ch" forName="Accent1" refType="h" fact="-0.0109"/>
              <dgm:constr type="w" for="ch" forName="Accent1" refType="w" fact="0.1915"/>
              <dgm:constr type="h" for="ch" forName="Accent1" refType="h" fact="0.806"/>
              <dgm:constr type="r" for="ch" forName="ParentBackground1" refType="w" fact="0.97"/>
              <dgm:constr type="t" for="ch" forName="ParentBackground1" refType="h" fact="0.1262"/>
              <dgm:constr type="w" for="ch" forName="ParentBackground1" refType="w" fact="0.1263"/>
              <dgm:constr type="h" for="ch" forName="ParentBackground1" refType="h" fact="0.5319"/>
              <dgm:constr type="r" for="ch" forName="Child1" refType="w" fact="0.97"/>
              <dgm:constr type="t" for="ch" forName="Child1" refType="h" fact="0.6876"/>
              <dgm:constr type="w" for="ch" forName="Child1" refType="w" fact="0.1263"/>
              <dgm:constr type="h" for="ch" forName="Child1" refType="h" fact="0.3124"/>
            </dgm:constrLst>
          </dgm:if>
          <dgm:if name="Name24" axis="ch" ptType="node" func="cnt" op="equ" val="8">
            <dgm:alg type="composite">
              <dgm:param type="ar" val="4.799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r" for="ch" forName="Parent8" refType="w" fact="0.099"/>
              <dgm:constr type="t" for="ch" forName="Parent8" refType="h" fact="0.2022"/>
              <dgm:constr type="w" for="ch" forName="Parent8" refType="w" fact="0.0792"/>
              <dgm:constr type="h" for="ch" forName="Parent8" refType="h" fact="0.3799"/>
              <dgm:constr type="r" for="ch" forName="Parent7" refType="w" fact="0.2217"/>
              <dgm:constr type="t" for="ch" forName="Parent7" refType="h" fact="0.2022"/>
              <dgm:constr type="w" for="ch" forName="Parent7" refType="w" fact="0.0792"/>
              <dgm:constr type="h" for="ch" forName="Parent7" refType="h" fact="0.3799"/>
              <dgm:constr type="r" for="ch" forName="Parent6" refType="w" fact="0.3444"/>
              <dgm:constr type="t" for="ch" forName="Parent6" refType="h" fact="0.2022"/>
              <dgm:constr type="w" for="ch" forName="Parent6" refType="w" fact="0.0792"/>
              <dgm:constr type="h" for="ch" forName="Parent6" refType="h" fact="0.3799"/>
              <dgm:constr type="r" for="ch" forName="Parent5" refType="w" fact="0.4671"/>
              <dgm:constr type="t" for="ch" forName="Parent5" refType="h" fact="0.2022"/>
              <dgm:constr type="w" for="ch" forName="Parent5" refType="w" fact="0.0792"/>
              <dgm:constr type="h" for="ch" forName="Parent5" refType="h" fact="0.3799"/>
              <dgm:constr type="r" for="ch" forName="Parent4" refType="w" fact="0.5898"/>
              <dgm:constr type="t" for="ch" forName="Parent4" refType="h" fact="0.2022"/>
              <dgm:constr type="w" for="ch" forName="Parent4" refType="w" fact="0.0792"/>
              <dgm:constr type="h" for="ch" forName="Parent4" refType="h" fact="0.3799"/>
              <dgm:constr type="r" for="ch" forName="Parent3" refType="w" fact="0.7125"/>
              <dgm:constr type="t" for="ch" forName="Parent3" refType="h" fact="0.2022"/>
              <dgm:constr type="w" for="ch" forName="Parent3" refType="w" fact="0.0792"/>
              <dgm:constr type="h" for="ch" forName="Parent3" refType="h" fact="0.3799"/>
              <dgm:constr type="r" for="ch" forName="Parent2" refType="w" fact="0.8352"/>
              <dgm:constr type="t" for="ch" forName="Parent2" refType="h" fact="0.2022"/>
              <dgm:constr type="w" for="ch" forName="Parent2" refType="w" fact="0.0792"/>
              <dgm:constr type="h" for="ch" forName="Parent2" refType="h" fact="0.3799"/>
              <dgm:constr type="r" for="ch" forName="Parent1" refType="w" fact="0.9579"/>
              <dgm:constr type="t" for="ch" forName="Parent1" refType="h" fact="0.2022"/>
              <dgm:constr type="w" for="ch" forName="Parent1" refType="w" fact="0.0792"/>
              <dgm:constr type="h" for="ch" forName="Parent1" refType="h" fact="0.3799"/>
              <dgm:constr type="r" for="ch" forName="Accent8" refType="w" fact="0.1187"/>
              <dgm:constr type="t" for="ch" forName="Accent8" refType="h" fact="0.1072"/>
              <dgm:constr type="w" for="ch" forName="Accent8" refType="w" fact="0.1187"/>
              <dgm:constr type="h" for="ch" forName="Accent8" refType="h" fact="0.5699"/>
              <dgm:constr type="r" for="ch" forName="ParentBackground8" refType="w" fact="0.1148"/>
              <dgm:constr type="t" for="ch" forName="ParentBackground8" refType="h" fact="0.1262"/>
              <dgm:constr type="w" for="ch" forName="ParentBackground8" refType="w" fact="0.1108"/>
              <dgm:constr type="h" for="ch" forName="ParentBackground8" refType="h" fact="0.5319"/>
              <dgm:constr type="r" for="ch" forName="Child8" refType="w" fact="0.1148"/>
              <dgm:constr type="t" for="ch" forName="Child8" refType="h" fact="0.6876"/>
              <dgm:constr type="w" for="ch" forName="Child8" refType="w" fact="0.1108"/>
              <dgm:constr type="h" for="ch" forName="Child8" refType="h" fact="0.3124"/>
              <dgm:constr type="r" for="ch" forName="Accent7" refType="w" fact="0.2661"/>
              <dgm:constr type="t" for="ch" forName="Accent7" refType="h" fact="-0.0109"/>
              <dgm:constr type="w" for="ch" forName="Accent7" refType="w" fact="0.1679"/>
              <dgm:constr type="h" for="ch" forName="Accent7" refType="h" fact="0.806"/>
              <dgm:constr type="r" for="ch" forName="ParentBackground7" refType="w" fact="0.2375"/>
              <dgm:constr type="t" for="ch" forName="ParentBackground7" refType="h" fact="0.1262"/>
              <dgm:constr type="w" for="ch" forName="ParentBackground7" refType="w" fact="0.1108"/>
              <dgm:constr type="h" for="ch" forName="ParentBackground7" refType="h" fact="0.5319"/>
              <dgm:constr type="r" for="ch" forName="Child7" refType="w" fact="0.2375"/>
              <dgm:constr type="t" for="ch" forName="Child7" refType="h" fact="0.6876"/>
              <dgm:constr type="w" for="ch" forName="Child7" refType="w" fact="0.1108"/>
              <dgm:constr type="h" for="ch" forName="Child7" refType="h" fact="0.3124"/>
              <dgm:constr type="r" for="ch" forName="Accent6" refType="w" fact="0.3888"/>
              <dgm:constr type="t" for="ch" forName="Accent6" refType="h" fact="-0.0109"/>
              <dgm:constr type="w" for="ch" forName="Accent6" refType="w" fact="0.1679"/>
              <dgm:constr type="h" for="ch" forName="Accent6" refType="h" fact="0.806"/>
              <dgm:constr type="r" for="ch" forName="ParentBackground6" refType="w" fact="0.3602"/>
              <dgm:constr type="t" for="ch" forName="ParentBackground6" refType="h" fact="0.1262"/>
              <dgm:constr type="w" for="ch" forName="ParentBackground6" refType="w" fact="0.1108"/>
              <dgm:constr type="h" for="ch" forName="ParentBackground6" refType="h" fact="0.5319"/>
              <dgm:constr type="r" for="ch" forName="Child6" refType="w" fact="0.3602"/>
              <dgm:constr type="t" for="ch" forName="Child6" refType="h" fact="0.6876"/>
              <dgm:constr type="w" for="ch" forName="Child6" refType="w" fact="0.1108"/>
              <dgm:constr type="h" for="ch" forName="Child6" refType="h" fact="0.3124"/>
              <dgm:constr type="r" for="ch" forName="Accent5" refType="w" fact="0.5115"/>
              <dgm:constr type="t" for="ch" forName="Accent5" refType="h" fact="-0.0109"/>
              <dgm:constr type="w" for="ch" forName="Accent5" refType="w" fact="0.1679"/>
              <dgm:constr type="h" for="ch" forName="Accent5" refType="h" fact="0.806"/>
              <dgm:constr type="r" for="ch" forName="ParentBackground5" refType="w" fact="0.4829"/>
              <dgm:constr type="t" for="ch" forName="ParentBackground5" refType="h" fact="0.1262"/>
              <dgm:constr type="w" for="ch" forName="ParentBackground5" refType="w" fact="0.1108"/>
              <dgm:constr type="h" for="ch" forName="ParentBackground5" refType="h" fact="0.5319"/>
              <dgm:constr type="r" for="ch" forName="Child5" refType="w" fact="0.4829"/>
              <dgm:constr type="t" for="ch" forName="Child5" refType="h" fact="0.6876"/>
              <dgm:constr type="w" for="ch" forName="Child5" refType="w" fact="0.1108"/>
              <dgm:constr type="h" for="ch" forName="Child5" refType="h" fact="0.3124"/>
              <dgm:constr type="r" for="ch" forName="Accent4" refType="w" fact="0.6342"/>
              <dgm:constr type="t" for="ch" forName="Accent4" refType="h" fact="-0.0109"/>
              <dgm:constr type="w" for="ch" forName="Accent4" refType="w" fact="0.1679"/>
              <dgm:constr type="h" for="ch" forName="Accent4" refType="h" fact="0.806"/>
              <dgm:constr type="r" for="ch" forName="ParentBackground4" refType="w" fact="0.6056"/>
              <dgm:constr type="t" for="ch" forName="ParentBackground4" refType="h" fact="0.1262"/>
              <dgm:constr type="w" for="ch" forName="ParentBackground4" refType="w" fact="0.1108"/>
              <dgm:constr type="h" for="ch" forName="ParentBackground4" refType="h" fact="0.5319"/>
              <dgm:constr type="r" for="ch" forName="Child4" refType="w" fact="0.6056"/>
              <dgm:constr type="t" for="ch" forName="Child4" refType="h" fact="0.6876"/>
              <dgm:constr type="w" for="ch" forName="Child4" refType="w" fact="0.1108"/>
              <dgm:constr type="h" for="ch" forName="Child4" refType="h" fact="0.3124"/>
              <dgm:constr type="r" for="ch" forName="Accent3" refType="w" fact="0.7569"/>
              <dgm:constr type="t" for="ch" forName="Accent3" refType="h" fact="-0.0109"/>
              <dgm:constr type="w" for="ch" forName="Accent3" refType="w" fact="0.1679"/>
              <dgm:constr type="h" for="ch" forName="Accent3" refType="h" fact="0.806"/>
              <dgm:constr type="r" for="ch" forName="ParentBackground3" refType="w" fact="0.7283"/>
              <dgm:constr type="t" for="ch" forName="ParentBackground3" refType="h" fact="0.1262"/>
              <dgm:constr type="w" for="ch" forName="ParentBackground3" refType="w" fact="0.1108"/>
              <dgm:constr type="h" for="ch" forName="ParentBackground3" refType="h" fact="0.5319"/>
              <dgm:constr type="r" for="ch" forName="Child3" refType="w" fact="0.7283"/>
              <dgm:constr type="t" for="ch" forName="Child3" refType="h" fact="0.6876"/>
              <dgm:constr type="w" for="ch" forName="Child3" refType="w" fact="0.1108"/>
              <dgm:constr type="h" for="ch" forName="Child3" refType="h" fact="0.3124"/>
              <dgm:constr type="r" for="ch" forName="Accent2" refType="w" fact="0.8796"/>
              <dgm:constr type="t" for="ch" forName="Accent2" refType="h" fact="-0.0109"/>
              <dgm:constr type="w" for="ch" forName="Accent2" refType="w" fact="0.1679"/>
              <dgm:constr type="h" for="ch" forName="Accent2" refType="h" fact="0.806"/>
              <dgm:constr type="r" for="ch" forName="ParentBackground2" refType="w" fact="0.851"/>
              <dgm:constr type="t" for="ch" forName="ParentBackground2" refType="h" fact="0.1262"/>
              <dgm:constr type="w" for="ch" forName="ParentBackground2" refType="w" fact="0.1108"/>
              <dgm:constr type="h" for="ch" forName="ParentBackground2" refType="h" fact="0.5319"/>
              <dgm:constr type="r" for="ch" forName="Child2" refType="w" fact="0.851"/>
              <dgm:constr type="t" for="ch" forName="Child2" refType="h" fact="0.6876"/>
              <dgm:constr type="w" for="ch" forName="Child2" refType="w" fact="0.1108"/>
              <dgm:constr type="h" for="ch" forName="Child2" refType="h" fact="0.3124"/>
              <dgm:constr type="r" for="ch" forName="Accent1" refType="w" fact="1.0023"/>
              <dgm:constr type="t" for="ch" forName="Accent1" refType="h" fact="-0.0109"/>
              <dgm:constr type="w" for="ch" forName="Accent1" refType="w" fact="0.1679"/>
              <dgm:constr type="h" for="ch" forName="Accent1" refType="h" fact="0.806"/>
              <dgm:constr type="r" for="ch" forName="ParentBackground1" refType="w" fact="0.9737"/>
              <dgm:constr type="t" for="ch" forName="ParentBackground1" refType="h" fact="0.1262"/>
              <dgm:constr type="w" for="ch" forName="ParentBackground1" refType="w" fact="0.1108"/>
              <dgm:constr type="h" for="ch" forName="ParentBackground1" refType="h" fact="0.5319"/>
              <dgm:constr type="r" for="ch" forName="Child1" refType="w" fact="0.9737"/>
              <dgm:constr type="t" for="ch" forName="Child1" refType="h" fact="0.6876"/>
              <dgm:constr type="w" for="ch" forName="Child1" refType="w" fact="0.1108"/>
              <dgm:constr type="h" for="ch" forName="Child1" refType="h" fact="0.3124"/>
            </dgm:constrLst>
          </dgm:if>
          <dgm:if name="Name25" axis="ch" ptType="node" func="cnt" op="equ" val="9">
            <dgm:alg type="composite">
              <dgm:param type="ar" val="5.38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r" for="ch" forName="Parent9" refType="w" fact="0.0881"/>
              <dgm:constr type="t" for="ch" forName="Parent9" refType="h" fact="0.2022"/>
              <dgm:constr type="w" for="ch" forName="Parent9" refType="w" fact="0.0705"/>
              <dgm:constr type="h" for="ch" forName="Parent9" refType="h" fact="0.3799"/>
              <dgm:constr type="r" for="ch" forName="Parent8" refType="w" fact="0.1974"/>
              <dgm:constr type="t" for="ch" forName="Parent8" refType="h" fact="0.2022"/>
              <dgm:constr type="w" for="ch" forName="Parent8" refType="w" fact="0.0705"/>
              <dgm:constr type="h" for="ch" forName="Parent8" refType="h" fact="0.3799"/>
              <dgm:constr type="r" for="ch" forName="Parent7" refType="w" fact="0.3067"/>
              <dgm:constr type="t" for="ch" forName="Parent7" refType="h" fact="0.2022"/>
              <dgm:constr type="w" for="ch" forName="Parent7" refType="w" fact="0.0705"/>
              <dgm:constr type="h" for="ch" forName="Parent7" refType="h" fact="0.3799"/>
              <dgm:constr type="r" for="ch" forName="Parent6" refType="w" fact="0.416"/>
              <dgm:constr type="t" for="ch" forName="Parent6" refType="h" fact="0.2022"/>
              <dgm:constr type="w" for="ch" forName="Parent6" refType="w" fact="0.0705"/>
              <dgm:constr type="h" for="ch" forName="Parent6" refType="h" fact="0.3799"/>
              <dgm:constr type="r" for="ch" forName="Parent5" refType="w" fact="0.5253"/>
              <dgm:constr type="t" for="ch" forName="Parent5" refType="h" fact="0.2022"/>
              <dgm:constr type="w" for="ch" forName="Parent5" refType="w" fact="0.0705"/>
              <dgm:constr type="h" for="ch" forName="Parent5" refType="h" fact="0.3799"/>
              <dgm:constr type="r" for="ch" forName="Parent4" refType="w" fact="0.6346"/>
              <dgm:constr type="t" for="ch" forName="Parent4" refType="h" fact="0.2022"/>
              <dgm:constr type="w" for="ch" forName="Parent4" refType="w" fact="0.0705"/>
              <dgm:constr type="h" for="ch" forName="Parent4" refType="h" fact="0.3799"/>
              <dgm:constr type="r" for="ch" forName="Parent3" refType="w" fact="0.7439"/>
              <dgm:constr type="t" for="ch" forName="Parent3" refType="h" fact="0.2022"/>
              <dgm:constr type="w" for="ch" forName="Parent3" refType="w" fact="0.0705"/>
              <dgm:constr type="h" for="ch" forName="Parent3" refType="h" fact="0.3799"/>
              <dgm:constr type="r" for="ch" forName="Parent2" refType="w" fact="0.8532"/>
              <dgm:constr type="t" for="ch" forName="Parent2" refType="h" fact="0.2022"/>
              <dgm:constr type="w" for="ch" forName="Parent2" refType="w" fact="0.0705"/>
              <dgm:constr type="h" for="ch" forName="Parent2" refType="h" fact="0.3799"/>
              <dgm:constr type="r" for="ch" forName="Parent1" refType="w" fact="0.9625"/>
              <dgm:constr type="t" for="ch" forName="Parent1" refType="h" fact="0.2022"/>
              <dgm:constr type="w" for="ch" forName="Parent1" refType="w" fact="0.0705"/>
              <dgm:constr type="h" for="ch" forName="Parent1" refType="h" fact="0.3799"/>
              <dgm:constr type="r" for="ch" forName="Accent9" refType="w" fact="0.1058"/>
              <dgm:constr type="t" for="ch" forName="Accent9" refType="h" fact="0.1072"/>
              <dgm:constr type="w" for="ch" forName="Accent9" refType="w" fact="0.1058"/>
              <dgm:constr type="h" for="ch" forName="Accent9" refType="h" fact="0.5699"/>
              <dgm:constr type="r" for="ch" forName="ParentBackground9" refType="w" fact="0.1022"/>
              <dgm:constr type="t" for="ch" forName="ParentBackground9" refType="h" fact="0.1262"/>
              <dgm:constr type="w" for="ch" forName="ParentBackground9" refType="w" fact="0.0987"/>
              <dgm:constr type="h" for="ch" forName="ParentBackground9" refType="h" fact="0.5319"/>
              <dgm:constr type="r" for="ch" forName="Child9" refType="w" fact="0.1022"/>
              <dgm:constr type="t" for="ch" forName="Child9" refType="h" fact="0.6876"/>
              <dgm:constr type="w" for="ch" forName="Child9" refType="w" fact="0.0987"/>
              <dgm:constr type="h" for="ch" forName="Child9" refType="h" fact="0.3124"/>
              <dgm:constr type="r" for="ch" forName="Accent8" refType="w" fact="0.237"/>
              <dgm:constr type="t" for="ch" forName="Accent8" refType="h" fact="-0.0109"/>
              <dgm:constr type="w" for="ch" forName="Accent8" refType="w" fact="0.1496"/>
              <dgm:constr type="h" for="ch" forName="Accent8" refType="h" fact="0.806"/>
              <dgm:constr type="r" for="ch" forName="ParentBackground8" refType="w" fact="0.2115"/>
              <dgm:constr type="t" for="ch" forName="ParentBackground8" refType="h" fact="0.1262"/>
              <dgm:constr type="w" for="ch" forName="ParentBackground8" refType="w" fact="0.0987"/>
              <dgm:constr type="h" for="ch" forName="ParentBackground8" refType="h" fact="0.5319"/>
              <dgm:constr type="r" for="ch" forName="Child8" refType="w" fact="0.2115"/>
              <dgm:constr type="t" for="ch" forName="Child8" refType="h" fact="0.6876"/>
              <dgm:constr type="w" for="ch" forName="Child8" refType="w" fact="0.0987"/>
              <dgm:constr type="h" for="ch" forName="Child8" refType="h" fact="0.3124"/>
              <dgm:constr type="r" for="ch" forName="Accent7" refType="w" fact="0.3462"/>
              <dgm:constr type="t" for="ch" forName="Accent7" refType="h" fact="-0.0109"/>
              <dgm:constr type="w" for="ch" forName="Accent7" refType="w" fact="0.1496"/>
              <dgm:constr type="h" for="ch" forName="Accent7" refType="h" fact="0.806"/>
              <dgm:constr type="r" for="ch" forName="ParentBackground7" refType="w" fact="0.3208"/>
              <dgm:constr type="t" for="ch" forName="ParentBackground7" refType="h" fact="0.1262"/>
              <dgm:constr type="w" for="ch" forName="ParentBackground7" refType="w" fact="0.0987"/>
              <dgm:constr type="h" for="ch" forName="ParentBackground7" refType="h" fact="0.5319"/>
              <dgm:constr type="r" for="ch" forName="Child7" refType="w" fact="0.3208"/>
              <dgm:constr type="t" for="ch" forName="Child7" refType="h" fact="0.6876"/>
              <dgm:constr type="w" for="ch" forName="Child7" refType="w" fact="0.0987"/>
              <dgm:constr type="h" for="ch" forName="Child7" refType="h" fact="0.3124"/>
              <dgm:constr type="r" for="ch" forName="Accent6" refType="w" fact="0.4555"/>
              <dgm:constr type="t" for="ch" forName="Accent6" refType="h" fact="-0.0109"/>
              <dgm:constr type="w" for="ch" forName="Accent6" refType="w" fact="0.1496"/>
              <dgm:constr type="h" for="ch" forName="Accent6" refType="h" fact="0.806"/>
              <dgm:constr type="r" for="ch" forName="ParentBackground6" refType="w" fact="0.4301"/>
              <dgm:constr type="t" for="ch" forName="ParentBackground6" refType="h" fact="0.1262"/>
              <dgm:constr type="w" for="ch" forName="ParentBackground6" refType="w" fact="0.0987"/>
              <dgm:constr type="h" for="ch" forName="ParentBackground6" refType="h" fact="0.5319"/>
              <dgm:constr type="r" for="ch" forName="Child6" refType="w" fact="0.4301"/>
              <dgm:constr type="t" for="ch" forName="Child6" refType="h" fact="0.6876"/>
              <dgm:constr type="w" for="ch" forName="Child6" refType="w" fact="0.0987"/>
              <dgm:constr type="h" for="ch" forName="Child6" refType="h" fact="0.3124"/>
              <dgm:constr type="r" for="ch" forName="Accent5" refType="w" fact="0.5648"/>
              <dgm:constr type="t" for="ch" forName="Accent5" refType="h" fact="-0.0109"/>
              <dgm:constr type="w" for="ch" forName="Accent5" refType="w" fact="0.1496"/>
              <dgm:constr type="h" for="ch" forName="Accent5" refType="h" fact="0.806"/>
              <dgm:constr type="r" for="ch" forName="ParentBackground5" refType="w" fact="0.5394"/>
              <dgm:constr type="t" for="ch" forName="ParentBackground5" refType="h" fact="0.1262"/>
              <dgm:constr type="w" for="ch" forName="ParentBackground5" refType="w" fact="0.0987"/>
              <dgm:constr type="h" for="ch" forName="ParentBackground5" refType="h" fact="0.5319"/>
              <dgm:constr type="r" for="ch" forName="Child5" refType="w" fact="0.5394"/>
              <dgm:constr type="t" for="ch" forName="Child5" refType="h" fact="0.6876"/>
              <dgm:constr type="w" for="ch" forName="Child5" refType="w" fact="0.0987"/>
              <dgm:constr type="h" for="ch" forName="Child5" refType="h" fact="0.3124"/>
              <dgm:constr type="r" for="ch" forName="Accent4" refType="w" fact="0.6741"/>
              <dgm:constr type="t" for="ch" forName="Accent4" refType="h" fact="-0.0109"/>
              <dgm:constr type="w" for="ch" forName="Accent4" refType="w" fact="0.1496"/>
              <dgm:constr type="h" for="ch" forName="Accent4" refType="h" fact="0.806"/>
              <dgm:constr type="r" for="ch" forName="ParentBackground4" refType="w" fact="0.6487"/>
              <dgm:constr type="t" for="ch" forName="ParentBackground4" refType="h" fact="0.1262"/>
              <dgm:constr type="w" for="ch" forName="ParentBackground4" refType="w" fact="0.0987"/>
              <dgm:constr type="h" for="ch" forName="ParentBackground4" refType="h" fact="0.5319"/>
              <dgm:constr type="r" for="ch" forName="Child4" refType="w" fact="0.6487"/>
              <dgm:constr type="t" for="ch" forName="Child4" refType="h" fact="0.6876"/>
              <dgm:constr type="w" for="ch" forName="Child4" refType="w" fact="0.0987"/>
              <dgm:constr type="h" for="ch" forName="Child4" refType="h" fact="0.3124"/>
              <dgm:constr type="r" for="ch" forName="Accent3" refType="w" fact="0.7834"/>
              <dgm:constr type="t" for="ch" forName="Accent3" refType="h" fact="-0.0109"/>
              <dgm:constr type="w" for="ch" forName="Accent3" refType="w" fact="0.1496"/>
              <dgm:constr type="h" for="ch" forName="Accent3" refType="h" fact="0.806"/>
              <dgm:constr type="r" for="ch" forName="ParentBackground3" refType="w" fact="0.758"/>
              <dgm:constr type="t" for="ch" forName="ParentBackground3" refType="h" fact="0.1262"/>
              <dgm:constr type="w" for="ch" forName="ParentBackground3" refType="w" fact="0.0987"/>
              <dgm:constr type="h" for="ch" forName="ParentBackground3" refType="h" fact="0.5319"/>
              <dgm:constr type="r" for="ch" forName="Child3" refType="w" fact="0.758"/>
              <dgm:constr type="t" for="ch" forName="Child3" refType="h" fact="0.6876"/>
              <dgm:constr type="w" for="ch" forName="Child3" refType="w" fact="0.0987"/>
              <dgm:constr type="h" for="ch" forName="Child3" refType="h" fact="0.3124"/>
              <dgm:constr type="r" for="ch" forName="Accent2" refType="w" fact="0.8927"/>
              <dgm:constr type="t" for="ch" forName="Accent2" refType="h" fact="-0.0109"/>
              <dgm:constr type="w" for="ch" forName="Accent2" refType="w" fact="0.1496"/>
              <dgm:constr type="h" for="ch" forName="Accent2" refType="h" fact="0.806"/>
              <dgm:constr type="r" for="ch" forName="ParentBackground2" refType="w" fact="0.8673"/>
              <dgm:constr type="t" for="ch" forName="ParentBackground2" refType="h" fact="0.1262"/>
              <dgm:constr type="w" for="ch" forName="ParentBackground2" refType="w" fact="0.0987"/>
              <dgm:constr type="h" for="ch" forName="ParentBackground2" refType="h" fact="0.5319"/>
              <dgm:constr type="r" for="ch" forName="Child2" refType="w" fact="0.8673"/>
              <dgm:constr type="t" for="ch" forName="Child2" refType="h" fact="0.6876"/>
              <dgm:constr type="w" for="ch" forName="Child2" refType="w" fact="0.0987"/>
              <dgm:constr type="h" for="ch" forName="Child2" refType="h" fact="0.3124"/>
              <dgm:constr type="r" for="ch" forName="Accent1" refType="w" fact="1.002"/>
              <dgm:constr type="t" for="ch" forName="Accent1" refType="h" fact="-0.0109"/>
              <dgm:constr type="w" for="ch" forName="Accent1" refType="w" fact="0.1496"/>
              <dgm:constr type="h" for="ch" forName="Accent1" refType="h" fact="0.806"/>
              <dgm:constr type="r" for="ch" forName="ParentBackground1" refType="w" fact="0.9765"/>
              <dgm:constr type="t" for="ch" forName="ParentBackground1" refType="h" fact="0.1262"/>
              <dgm:constr type="w" for="ch" forName="ParentBackground1" refType="w" fact="0.0987"/>
              <dgm:constr type="h" for="ch" forName="ParentBackground1" refType="h" fact="0.5319"/>
              <dgm:constr type="r" for="ch" forName="Child1" refType="w" fact="0.9765"/>
              <dgm:constr type="t" for="ch" forName="Child1" refType="h" fact="0.6876"/>
              <dgm:constr type="w" for="ch" forName="Child1" refType="w" fact="0.0987"/>
              <dgm:constr type="h" for="ch" forName="Child1" refType="h" fact="0.3124"/>
            </dgm:constrLst>
          </dgm:if>
          <dgm:if name="Name26" axis="ch" ptType="node" func="cnt" op="equ" val="10">
            <dgm:alg type="composite">
              <dgm:param type="ar" val="5.9769"/>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0"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0"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0"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0"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0"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0" refType="primFontSz" refFor="des" refForName="Parent7"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0"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0"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Child10" refType="primFontSz" refFor="des" refForName="Parent9" op="lte"/>
              <dgm:constr type="primFontSz" for="des" forName="Child1" refType="primFontSz" refFor="des" refForName="Parent10" op="lte"/>
              <dgm:constr type="primFontSz" for="des" forName="Child2" refType="primFontSz" refFor="des" refForName="Parent10" op="lte"/>
              <dgm:constr type="primFontSz" for="des" forName="Child3" refType="primFontSz" refFor="des" refForName="Parent10" op="lte"/>
              <dgm:constr type="primFontSz" for="des" forName="Child4" refType="primFontSz" refFor="des" refForName="Parent10" op="lte"/>
              <dgm:constr type="primFontSz" for="des" forName="Child5" refType="primFontSz" refFor="des" refForName="Parent10" op="lte"/>
              <dgm:constr type="primFontSz" for="des" forName="Child6" refType="primFontSz" refFor="des" refForName="Parent10" op="lte"/>
              <dgm:constr type="primFontSz" for="des" forName="Child7" refType="primFontSz" refFor="des" refForName="Parent10" op="lte"/>
              <dgm:constr type="primFontSz" for="des" forName="Child8" refType="primFontSz" refFor="des" refForName="Parent10" op="lte"/>
              <dgm:constr type="primFontSz" for="des" forName="Child9" refType="primFontSz" refFor="des" refForName="Parent10" op="lte"/>
              <dgm:constr type="primFontSz" for="des" forName="Child10" refType="primFontSz" refFor="des" refForName="Parent10"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Parent10"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primFontSz" for="des" forName="Child10" refType="primFontSz" refFor="des" refForName="Child1" op="equ"/>
              <dgm:constr type="r" for="ch" forName="Parent10" refType="w" fact="0.0795"/>
              <dgm:constr type="t" for="ch" forName="Parent10" refType="h" fact="0.2022"/>
              <dgm:constr type="w" for="ch" forName="Parent10" refType="w" fact="0.0636"/>
              <dgm:constr type="h" for="ch" forName="Parent10" refType="h" fact="0.3799"/>
              <dgm:constr type="r" for="ch" forName="Parent9" refType="w" fact="0.178"/>
              <dgm:constr type="t" for="ch" forName="Parent9" refType="h" fact="0.2022"/>
              <dgm:constr type="w" for="ch" forName="Parent9" refType="w" fact="0.0636"/>
              <dgm:constr type="h" for="ch" forName="Parent9" refType="h" fact="0.3799"/>
              <dgm:constr type="r" for="ch" forName="Parent8" refType="w" fact="0.2765"/>
              <dgm:constr type="t" for="ch" forName="Parent8" refType="h" fact="0.2022"/>
              <dgm:constr type="w" for="ch" forName="Parent8" refType="w" fact="0.0636"/>
              <dgm:constr type="h" for="ch" forName="Parent8" refType="h" fact="0.3799"/>
              <dgm:constr type="r" for="ch" forName="Parent7" refType="w" fact="0.375"/>
              <dgm:constr type="t" for="ch" forName="Parent7" refType="h" fact="0.2022"/>
              <dgm:constr type="w" for="ch" forName="Parent7" refType="w" fact="0.0636"/>
              <dgm:constr type="h" for="ch" forName="Parent7" refType="h" fact="0.3799"/>
              <dgm:constr type="r" for="ch" forName="Parent6" refType="w" fact="0.4736"/>
              <dgm:constr type="t" for="ch" forName="Parent6" refType="h" fact="0.2022"/>
              <dgm:constr type="w" for="ch" forName="Parent6" refType="w" fact="0.0636"/>
              <dgm:constr type="h" for="ch" forName="Parent6" refType="h" fact="0.3799"/>
              <dgm:constr type="r" for="ch" forName="Parent5" refType="w" fact="0.5721"/>
              <dgm:constr type="t" for="ch" forName="Parent5" refType="h" fact="0.2022"/>
              <dgm:constr type="w" for="ch" forName="Parent5" refType="w" fact="0.0636"/>
              <dgm:constr type="h" for="ch" forName="Parent5" refType="h" fact="0.3799"/>
              <dgm:constr type="r" for="ch" forName="Parent4" refType="w" fact="0.6706"/>
              <dgm:constr type="t" for="ch" forName="Parent4" refType="h" fact="0.2022"/>
              <dgm:constr type="w" for="ch" forName="Parent4" refType="w" fact="0.0636"/>
              <dgm:constr type="h" for="ch" forName="Parent4" refType="h" fact="0.3799"/>
              <dgm:constr type="r" for="ch" forName="Parent3" refType="w" fact="0.7691"/>
              <dgm:constr type="t" for="ch" forName="Parent3" refType="h" fact="0.2022"/>
              <dgm:constr type="w" for="ch" forName="Parent3" refType="w" fact="0.0636"/>
              <dgm:constr type="h" for="ch" forName="Parent3" refType="h" fact="0.3799"/>
              <dgm:constr type="r" for="ch" forName="Parent2" refType="w" fact="0.8676"/>
              <dgm:constr type="t" for="ch" forName="Parent2" refType="h" fact="0.2022"/>
              <dgm:constr type="w" for="ch" forName="Parent2" refType="w" fact="0.0636"/>
              <dgm:constr type="h" for="ch" forName="Parent2" refType="h" fact="0.3799"/>
              <dgm:constr type="r" for="ch" forName="Parent1" refType="w" fact="0.9662"/>
              <dgm:constr type="t" for="ch" forName="Parent1" refType="h" fact="0.2022"/>
              <dgm:constr type="w" for="ch" forName="Parent1" refType="w" fact="0.0636"/>
              <dgm:constr type="h" for="ch" forName="Parent1" refType="h" fact="0.3799"/>
              <dgm:constr type="r" for="ch" forName="Accent10" refType="w" fact="0.0953"/>
              <dgm:constr type="t" for="ch" forName="Accent10" refType="h" fact="0.1072"/>
              <dgm:constr type="w" for="ch" forName="Accent10" refType="w" fact="0.0953"/>
              <dgm:constr type="h" for="ch" forName="Accent10" refType="h" fact="0.5699"/>
              <dgm:constr type="r" for="ch" forName="ParentBackground10" refType="w" fact="0.0922"/>
              <dgm:constr type="t" for="ch" forName="ParentBackground10" refType="h" fact="0.1262"/>
              <dgm:constr type="w" for="ch" forName="ParentBackground10" refType="w" fact="0.089"/>
              <dgm:constr type="h" for="ch" forName="ParentBackground10" refType="h" fact="0.5319"/>
              <dgm:constr type="r" for="ch" forName="Child10" refType="w" fact="0.0922"/>
              <dgm:constr type="t" for="ch" forName="Child10" refType="h" fact="0.6876"/>
              <dgm:constr type="w" for="ch" forName="Child10" refType="w" fact="0.089"/>
              <dgm:constr type="h" for="ch" forName="Child10" refType="h" fact="0.3124"/>
              <dgm:constr type="r" for="ch" forName="Accent9" refType="w" fact="0.2136"/>
              <dgm:constr type="t" for="ch" forName="Accent9" refType="h" fact="-0.0109"/>
              <dgm:constr type="w" for="ch" forName="Accent9" refType="w" fact="0.1348"/>
              <dgm:constr type="h" for="ch" forName="Accent9" refType="h" fact="0.806"/>
              <dgm:constr type="r" for="ch" forName="ParentBackground9" refType="w" fact="0.1907"/>
              <dgm:constr type="t" for="ch" forName="ParentBackground9" refType="h" fact="0.1262"/>
              <dgm:constr type="w" for="ch" forName="ParentBackground9" refType="w" fact="0.089"/>
              <dgm:constr type="h" for="ch" forName="ParentBackground9" refType="h" fact="0.5319"/>
              <dgm:constr type="r" for="ch" forName="Child9" refType="w" fact="0.1907"/>
              <dgm:constr type="t" for="ch" forName="Child9" refType="h" fact="0.6876"/>
              <dgm:constr type="w" for="ch" forName="Child9" refType="w" fact="0.089"/>
              <dgm:constr type="h" for="ch" forName="Child9" refType="h" fact="0.3124"/>
              <dgm:constr type="r" for="ch" forName="Accent8" refType="w" fact="0.3121"/>
              <dgm:constr type="t" for="ch" forName="Accent8" refType="h" fact="-0.0109"/>
              <dgm:constr type="w" for="ch" forName="Accent8" refType="w" fact="0.1348"/>
              <dgm:constr type="h" for="ch" forName="Accent8" refType="h" fact="0.806"/>
              <dgm:constr type="r" for="ch" forName="ParentBackground8" refType="w" fact="0.2892"/>
              <dgm:constr type="t" for="ch" forName="ParentBackground8" refType="h" fact="0.1262"/>
              <dgm:constr type="w" for="ch" forName="ParentBackground8" refType="w" fact="0.089"/>
              <dgm:constr type="h" for="ch" forName="ParentBackground8" refType="h" fact="0.5319"/>
              <dgm:constr type="r" for="ch" forName="Child8" refType="w" fact="0.2892"/>
              <dgm:constr type="t" for="ch" forName="Child8" refType="h" fact="0.6876"/>
              <dgm:constr type="w" for="ch" forName="Child8" refType="w" fact="0.089"/>
              <dgm:constr type="h" for="ch" forName="Child8" refType="h" fact="0.3124"/>
              <dgm:constr type="r" for="ch" forName="Accent7" refType="w" fact="0.4107"/>
              <dgm:constr type="t" for="ch" forName="Accent7" refType="h" fact="-0.0109"/>
              <dgm:constr type="w" for="ch" forName="Accent7" refType="w" fact="0.1348"/>
              <dgm:constr type="h" for="ch" forName="Accent7" refType="h" fact="0.806"/>
              <dgm:constr type="r" for="ch" forName="ParentBackground7" refType="w" fact="0.3877"/>
              <dgm:constr type="t" for="ch" forName="ParentBackground7" refType="h" fact="0.1262"/>
              <dgm:constr type="w" for="ch" forName="ParentBackground7" refType="w" fact="0.089"/>
              <dgm:constr type="h" for="ch" forName="ParentBackground7" refType="h" fact="0.5319"/>
              <dgm:constr type="r" for="ch" forName="Child7" refType="w" fact="0.3877"/>
              <dgm:constr type="t" for="ch" forName="Child7" refType="h" fact="0.6876"/>
              <dgm:constr type="w" for="ch" forName="Child7" refType="w" fact="0.089"/>
              <dgm:constr type="h" for="ch" forName="Child7" refType="h" fact="0.3124"/>
              <dgm:constr type="r" for="ch" forName="Accent6" refType="w" fact="0.5092"/>
              <dgm:constr type="t" for="ch" forName="Accent6" refType="h" fact="-0.0109"/>
              <dgm:constr type="w" for="ch" forName="Accent6" refType="w" fact="0.1348"/>
              <dgm:constr type="h" for="ch" forName="Accent6" refType="h" fact="0.806"/>
              <dgm:constr type="r" for="ch" forName="ParentBackground6" refType="w" fact="0.4863"/>
              <dgm:constr type="t" for="ch" forName="ParentBackground6" refType="h" fact="0.1262"/>
              <dgm:constr type="w" for="ch" forName="ParentBackground6" refType="w" fact="0.089"/>
              <dgm:constr type="h" for="ch" forName="ParentBackground6" refType="h" fact="0.5319"/>
              <dgm:constr type="r" for="ch" forName="Child6" refType="w" fact="0.4863"/>
              <dgm:constr type="t" for="ch" forName="Child6" refType="h" fact="0.6876"/>
              <dgm:constr type="w" for="ch" forName="Child6" refType="w" fact="0.089"/>
              <dgm:constr type="h" for="ch" forName="Child6" refType="h" fact="0.3124"/>
              <dgm:constr type="r" for="ch" forName="Accent5" refType="w" fact="0.6077"/>
              <dgm:constr type="t" for="ch" forName="Accent5" refType="h" fact="-0.0109"/>
              <dgm:constr type="w" for="ch" forName="Accent5" refType="w" fact="0.1348"/>
              <dgm:constr type="h" for="ch" forName="Accent5" refType="h" fact="0.806"/>
              <dgm:constr type="r" for="ch" forName="ParentBackground5" refType="w" fact="0.5848"/>
              <dgm:constr type="t" for="ch" forName="ParentBackground5" refType="h" fact="0.1262"/>
              <dgm:constr type="w" for="ch" forName="ParentBackground5" refType="w" fact="0.089"/>
              <dgm:constr type="h" for="ch" forName="ParentBackground5" refType="h" fact="0.5319"/>
              <dgm:constr type="r" for="ch" forName="Child5" refType="w" fact="0.5848"/>
              <dgm:constr type="t" for="ch" forName="Child5" refType="h" fact="0.6876"/>
              <dgm:constr type="w" for="ch" forName="Child5" refType="w" fact="0.089"/>
              <dgm:constr type="h" for="ch" forName="Child5" refType="h" fact="0.3124"/>
              <dgm:constr type="r" for="ch" forName="Accent4" refType="w" fact="0.7062"/>
              <dgm:constr type="t" for="ch" forName="Accent4" refType="h" fact="-0.0109"/>
              <dgm:constr type="w" for="ch" forName="Accent4" refType="w" fact="0.1348"/>
              <dgm:constr type="h" for="ch" forName="Accent4" refType="h" fact="0.806"/>
              <dgm:constr type="r" for="ch" forName="ParentBackground4" refType="w" fact="0.6833"/>
              <dgm:constr type="t" for="ch" forName="ParentBackground4" refType="h" fact="0.1262"/>
              <dgm:constr type="w" for="ch" forName="ParentBackground4" refType="w" fact="0.089"/>
              <dgm:constr type="h" for="ch" forName="ParentBackground4" refType="h" fact="0.5319"/>
              <dgm:constr type="r" for="ch" forName="Child4" refType="w" fact="0.6833"/>
              <dgm:constr type="t" for="ch" forName="Child4" refType="h" fact="0.6876"/>
              <dgm:constr type="w" for="ch" forName="Child4" refType="w" fact="0.089"/>
              <dgm:constr type="h" for="ch" forName="Child4" refType="h" fact="0.3124"/>
              <dgm:constr type="r" for="ch" forName="Accent3" refType="w" fact="0.8048"/>
              <dgm:constr type="t" for="ch" forName="Accent3" refType="h" fact="-0.0109"/>
              <dgm:constr type="w" for="ch" forName="Accent3" refType="w" fact="0.1348"/>
              <dgm:constr type="h" for="ch" forName="Accent3" refType="h" fact="0.806"/>
              <dgm:constr type="r" for="ch" forName="ParentBackground3" refType="w" fact="0.7818"/>
              <dgm:constr type="t" for="ch" forName="ParentBackground3" refType="h" fact="0.1262"/>
              <dgm:constr type="w" for="ch" forName="ParentBackground3" refType="w" fact="0.089"/>
              <dgm:constr type="h" for="ch" forName="ParentBackground3" refType="h" fact="0.5319"/>
              <dgm:constr type="r" for="ch" forName="Child3" refType="w" fact="0.7818"/>
              <dgm:constr type="t" for="ch" forName="Child3" refType="h" fact="0.6876"/>
              <dgm:constr type="w" for="ch" forName="Child3" refType="w" fact="0.089"/>
              <dgm:constr type="h" for="ch" forName="Child3" refType="h" fact="0.3124"/>
              <dgm:constr type="r" for="ch" forName="Accent2" refType="w" fact="0.9033"/>
              <dgm:constr type="t" for="ch" forName="Accent2" refType="h" fact="-0.0109"/>
              <dgm:constr type="w" for="ch" forName="Accent2" refType="w" fact="0.1348"/>
              <dgm:constr type="h" for="ch" forName="Accent2" refType="h" fact="0.806"/>
              <dgm:constr type="r" for="ch" forName="ParentBackground2" refType="w" fact="0.8804"/>
              <dgm:constr type="t" for="ch" forName="ParentBackground2" refType="h" fact="0.1262"/>
              <dgm:constr type="w" for="ch" forName="ParentBackground2" refType="w" fact="0.089"/>
              <dgm:constr type="h" for="ch" forName="ParentBackground2" refType="h" fact="0.5319"/>
              <dgm:constr type="r" for="ch" forName="Child2" refType="w" fact="0.8804"/>
              <dgm:constr type="t" for="ch" forName="Child2" refType="h" fact="0.6876"/>
              <dgm:constr type="w" for="ch" forName="Child2" refType="w" fact="0.089"/>
              <dgm:constr type="h" for="ch" forName="Child2" refType="h" fact="0.3124"/>
              <dgm:constr type="r" for="ch" forName="Accent1" refType="w" fact="1.0018"/>
              <dgm:constr type="t" for="ch" forName="Accent1" refType="h" fact="-0.0109"/>
              <dgm:constr type="w" for="ch" forName="Accent1" refType="w" fact="0.1348"/>
              <dgm:constr type="h" for="ch" forName="Accent1" refType="h" fact="0.806"/>
              <dgm:constr type="r" for="ch" forName="ParentBackground1" refType="w" fact="0.9789"/>
              <dgm:constr type="t" for="ch" forName="ParentBackground1" refType="h" fact="0.1262"/>
              <dgm:constr type="w" for="ch" forName="ParentBackground1" refType="w" fact="0.089"/>
              <dgm:constr type="h" for="ch" forName="ParentBackground1" refType="h" fact="0.5319"/>
              <dgm:constr type="r" for="ch" forName="Child1" refType="w" fact="0.9789"/>
              <dgm:constr type="t" for="ch" forName="Child1" refType="h" fact="0.6876"/>
              <dgm:constr type="w" for="ch" forName="Child1" refType="w" fact="0.089"/>
              <dgm:constr type="h" for="ch" forName="Child1" refType="h" fact="0.3124"/>
            </dgm:constrLst>
          </dgm:if>
          <dgm:else name="Name27">
            <dgm:alg type="composite">
              <dgm:param type="ar" val="6.565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0" refType="primFontSz" refFor="des" refForName="Parent1" op="lte"/>
              <dgm:constr type="primFontSz" for="des" forName="Child11"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0" refType="primFontSz" refFor="des" refForName="Parent2" op="lte"/>
              <dgm:constr type="primFontSz" for="des" forName="Child11"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0" refType="primFontSz" refFor="des" refForName="Parent3" op="lte"/>
              <dgm:constr type="primFontSz" for="des" forName="Child11"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0" refType="primFontSz" refFor="des" refForName="Parent4" op="lte"/>
              <dgm:constr type="primFontSz" for="des" forName="Child11"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0" refType="primFontSz" refFor="des" refForName="Parent5" op="lte"/>
              <dgm:constr type="primFontSz" for="des" forName="Child11"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0" refType="primFontSz" refFor="des" refForName="Parent6" op="lte"/>
              <dgm:constr type="primFontSz" for="des" forName="Child11"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0" refType="primFontSz" refFor="des" refForName="Parent7" op="lte"/>
              <dgm:constr type="primFontSz" for="des" forName="Child11"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0" refType="primFontSz" refFor="des" refForName="Parent8" op="lte"/>
              <dgm:constr type="primFontSz" for="des" forName="Child11"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Child10" refType="primFontSz" refFor="des" refForName="Parent9" op="lte"/>
              <dgm:constr type="primFontSz" for="des" forName="Child11" refType="primFontSz" refFor="des" refForName="Parent9" op="lte"/>
              <dgm:constr type="primFontSz" for="des" forName="Child1" refType="primFontSz" refFor="des" refForName="Parent10" op="lte"/>
              <dgm:constr type="primFontSz" for="des" forName="Child2" refType="primFontSz" refFor="des" refForName="Parent10" op="lte"/>
              <dgm:constr type="primFontSz" for="des" forName="Child3" refType="primFontSz" refFor="des" refForName="Parent10" op="lte"/>
              <dgm:constr type="primFontSz" for="des" forName="Child4" refType="primFontSz" refFor="des" refForName="Parent10" op="lte"/>
              <dgm:constr type="primFontSz" for="des" forName="Child5" refType="primFontSz" refFor="des" refForName="Parent10" op="lte"/>
              <dgm:constr type="primFontSz" for="des" forName="Child6" refType="primFontSz" refFor="des" refForName="Parent10" op="lte"/>
              <dgm:constr type="primFontSz" for="des" forName="Child7" refType="primFontSz" refFor="des" refForName="Parent10" op="lte"/>
              <dgm:constr type="primFontSz" for="des" forName="Child8" refType="primFontSz" refFor="des" refForName="Parent10" op="lte"/>
              <dgm:constr type="primFontSz" for="des" forName="Child9" refType="primFontSz" refFor="des" refForName="Parent10" op="lte"/>
              <dgm:constr type="primFontSz" for="des" forName="Child10" refType="primFontSz" refFor="des" refForName="Parent10" op="lte"/>
              <dgm:constr type="primFontSz" for="des" forName="Child11" refType="primFontSz" refFor="des" refForName="Parent10" op="lte"/>
              <dgm:constr type="primFontSz" for="des" forName="Child1" refType="primFontSz" refFor="des" refForName="Parent11" op="lte"/>
              <dgm:constr type="primFontSz" for="des" forName="Child2" refType="primFontSz" refFor="des" refForName="Parent11" op="lte"/>
              <dgm:constr type="primFontSz" for="des" forName="Child3" refType="primFontSz" refFor="des" refForName="Parent11" op="lte"/>
              <dgm:constr type="primFontSz" for="des" forName="Child4" refType="primFontSz" refFor="des" refForName="Parent11" op="lte"/>
              <dgm:constr type="primFontSz" for="des" forName="Child5" refType="primFontSz" refFor="des" refForName="Parent11" op="lte"/>
              <dgm:constr type="primFontSz" for="des" forName="Child6" refType="primFontSz" refFor="des" refForName="Parent11" op="lte"/>
              <dgm:constr type="primFontSz" for="des" forName="Child7" refType="primFontSz" refFor="des" refForName="Parent11" op="lte"/>
              <dgm:constr type="primFontSz" for="des" forName="Child8" refType="primFontSz" refFor="des" refForName="Parent11" op="lte"/>
              <dgm:constr type="primFontSz" for="des" forName="Child9" refType="primFontSz" refFor="des" refForName="Parent11" op="lte"/>
              <dgm:constr type="primFontSz" for="des" forName="Child10" refType="primFontSz" refFor="des" refForName="Parent11" op="lte"/>
              <dgm:constr type="primFontSz" for="des" forName="Child11" refType="primFontSz" refFor="des" refForName="Parent11"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Parent10" refType="primFontSz" refFor="des" refForName="Parent1" op="equ"/>
              <dgm:constr type="primFontSz" for="des" forName="Parent11"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primFontSz" for="des" forName="Child10" refType="primFontSz" refFor="des" refForName="Child1" op="equ"/>
              <dgm:constr type="primFontSz" for="des" forName="Child11" refType="primFontSz" refFor="des" refForName="Child1" op="equ"/>
              <dgm:constr type="r" for="ch" forName="Parent11" refType="w" fact="0.0723"/>
              <dgm:constr type="t" for="ch" forName="Parent11" refType="h" fact="0.2022"/>
              <dgm:constr type="w" for="ch" forName="Parent11" refType="w" fact="0.0579"/>
              <dgm:constr type="h" for="ch" forName="Parent11" refType="h" fact="0.3799"/>
              <dgm:constr type="r" for="ch" forName="Parent10" refType="w" fact="0.162"/>
              <dgm:constr type="t" for="ch" forName="Parent10" refType="h" fact="0.2022"/>
              <dgm:constr type="w" for="ch" forName="Parent10" refType="w" fact="0.0579"/>
              <dgm:constr type="h" for="ch" forName="Parent10" refType="h" fact="0.3799"/>
              <dgm:constr type="r" for="ch" forName="Parent9" refType="w" fact="0.2517"/>
              <dgm:constr type="t" for="ch" forName="Parent9" refType="h" fact="0.2022"/>
              <dgm:constr type="w" for="ch" forName="Parent9" refType="w" fact="0.0579"/>
              <dgm:constr type="h" for="ch" forName="Parent9" refType="h" fact="0.3799"/>
              <dgm:constr type="r" for="ch" forName="Parent8" refType="w" fact="0.3414"/>
              <dgm:constr type="t" for="ch" forName="Parent8" refType="h" fact="0.2022"/>
              <dgm:constr type="w" for="ch" forName="Parent8" refType="w" fact="0.0579"/>
              <dgm:constr type="h" for="ch" forName="Parent8" refType="h" fact="0.3799"/>
              <dgm:constr type="r" for="ch" forName="Parent7" refType="w" fact="0.4311"/>
              <dgm:constr type="t" for="ch" forName="Parent7" refType="h" fact="0.2022"/>
              <dgm:constr type="w" for="ch" forName="Parent7" refType="w" fact="0.0579"/>
              <dgm:constr type="h" for="ch" forName="Parent7" refType="h" fact="0.3799"/>
              <dgm:constr type="r" for="ch" forName="Parent6" refType="w" fact="0.5208"/>
              <dgm:constr type="t" for="ch" forName="Parent6" refType="h" fact="0.2022"/>
              <dgm:constr type="w" for="ch" forName="Parent6" refType="w" fact="0.0579"/>
              <dgm:constr type="h" for="ch" forName="Parent6" refType="h" fact="0.3799"/>
              <dgm:constr type="r" for="ch" forName="Parent5" refType="w" fact="0.6105"/>
              <dgm:constr type="t" for="ch" forName="Parent5" refType="h" fact="0.2022"/>
              <dgm:constr type="w" for="ch" forName="Parent5" refType="w" fact="0.0579"/>
              <dgm:constr type="h" for="ch" forName="Parent5" refType="h" fact="0.3799"/>
              <dgm:constr type="r" for="ch" forName="Parent4" refType="w" fact="0.7001"/>
              <dgm:constr type="t" for="ch" forName="Parent4" refType="h" fact="0.2022"/>
              <dgm:constr type="w" for="ch" forName="Parent4" refType="w" fact="0.0579"/>
              <dgm:constr type="h" for="ch" forName="Parent4" refType="h" fact="0.3799"/>
              <dgm:constr type="r" for="ch" forName="Parent3" refType="w" fact="0.7898"/>
              <dgm:constr type="t" for="ch" forName="Parent3" refType="h" fact="0.2022"/>
              <dgm:constr type="w" for="ch" forName="Parent3" refType="w" fact="0.0579"/>
              <dgm:constr type="h" for="ch" forName="Parent3" refType="h" fact="0.3799"/>
              <dgm:constr type="r" for="ch" forName="Parent2" refType="w" fact="0.8795"/>
              <dgm:constr type="t" for="ch" forName="Parent2" refType="h" fact="0.2022"/>
              <dgm:constr type="w" for="ch" forName="Parent2" refType="w" fact="0.0579"/>
              <dgm:constr type="h" for="ch" forName="Parent2" refType="h" fact="0.3799"/>
              <dgm:constr type="r" for="ch" forName="Parent1" refType="w" fact="0.9692"/>
              <dgm:constr type="t" for="ch" forName="Parent1" refType="h" fact="0.2022"/>
              <dgm:constr type="w" for="ch" forName="Parent1" refType="w" fact="0.0579"/>
              <dgm:constr type="h" for="ch" forName="Parent1" refType="h" fact="0.3799"/>
              <dgm:constr type="r" for="ch" forName="Accent11" refType="w" fact="0.0868"/>
              <dgm:constr type="t" for="ch" forName="Accent11" refType="h" fact="0.1072"/>
              <dgm:constr type="w" for="ch" forName="Accent11" refType="w" fact="0.0868"/>
              <dgm:constr type="h" for="ch" forName="Accent11" refType="h" fact="0.5699"/>
              <dgm:constr type="r" for="ch" forName="ParentBackground11" refType="w" fact="0.0839"/>
              <dgm:constr type="t" for="ch" forName="ParentBackground11" refType="h" fact="0.1262"/>
              <dgm:constr type="w" for="ch" forName="ParentBackground11" refType="w" fact="0.081"/>
              <dgm:constr type="h" for="ch" forName="ParentBackground11" refType="h" fact="0.5319"/>
              <dgm:constr type="r" for="ch" forName="Child11" refType="w" fact="0.0839"/>
              <dgm:constr type="t" for="ch" forName="Child11" refType="h" fact="0.6876"/>
              <dgm:constr type="w" for="ch" forName="Child11" refType="w" fact="0.081"/>
              <dgm:constr type="h" for="ch" forName="Child11" refType="h" fact="0.3124"/>
              <dgm:constr type="r" for="ch" forName="Accent10" refType="w" fact="0.1945"/>
              <dgm:constr type="t" for="ch" forName="Accent10" refType="h" fact="-0.0109"/>
              <dgm:constr type="w" for="ch" forName="Accent10" refType="w" fact="0.1228"/>
              <dgm:constr type="h" for="ch" forName="Accent10" refType="h" fact="0.806"/>
              <dgm:constr type="r" for="ch" forName="ParentBackground10" refType="w" fact="0.1736"/>
              <dgm:constr type="t" for="ch" forName="ParentBackground10" refType="h" fact="0.1262"/>
              <dgm:constr type="w" for="ch" forName="ParentBackground10" refType="w" fact="0.081"/>
              <dgm:constr type="h" for="ch" forName="ParentBackground10" refType="h" fact="0.5319"/>
              <dgm:constr type="r" for="ch" forName="Child10" refType="w" fact="0.1736"/>
              <dgm:constr type="t" for="ch" forName="Child10" refType="h" fact="0.6876"/>
              <dgm:constr type="w" for="ch" forName="Child10" refType="w" fact="0.081"/>
              <dgm:constr type="h" for="ch" forName="Child10" refType="h" fact="0.3124"/>
              <dgm:constr type="r" for="ch" forName="Accent9" refType="w" fact="0.2842"/>
              <dgm:constr type="t" for="ch" forName="Accent9" refType="h" fact="-0.0109"/>
              <dgm:constr type="w" for="ch" forName="Accent9" refType="w" fact="0.1228"/>
              <dgm:constr type="h" for="ch" forName="Accent9" refType="h" fact="0.806"/>
              <dgm:constr type="r" for="ch" forName="ParentBackground9" refType="w" fact="0.2633"/>
              <dgm:constr type="t" for="ch" forName="ParentBackground9" refType="h" fact="0.1262"/>
              <dgm:constr type="w" for="ch" forName="ParentBackground9" refType="w" fact="0.081"/>
              <dgm:constr type="h" for="ch" forName="ParentBackground9" refType="h" fact="0.5319"/>
              <dgm:constr type="r" for="ch" forName="Child9" refType="w" fact="0.2633"/>
              <dgm:constr type="t" for="ch" forName="Child9" refType="h" fact="0.6876"/>
              <dgm:constr type="w" for="ch" forName="Child9" refType="w" fact="0.081"/>
              <dgm:constr type="h" for="ch" forName="Child9" refType="h" fact="0.3124"/>
              <dgm:constr type="r" for="ch" forName="Accent8" refType="w" fact="0.3739"/>
              <dgm:constr type="t" for="ch" forName="Accent8" refType="h" fact="-0.0109"/>
              <dgm:constr type="w" for="ch" forName="Accent8" refType="w" fact="0.1228"/>
              <dgm:constr type="h" for="ch" forName="Accent8" refType="h" fact="0.806"/>
              <dgm:constr type="r" for="ch" forName="ParentBackground8" refType="w" fact="0.353"/>
              <dgm:constr type="t" for="ch" forName="ParentBackground8" refType="h" fact="0.1262"/>
              <dgm:constr type="w" for="ch" forName="ParentBackground8" refType="w" fact="0.081"/>
              <dgm:constr type="h" for="ch" forName="ParentBackground8" refType="h" fact="0.5319"/>
              <dgm:constr type="r" for="ch" forName="Child8" refType="w" fact="0.353"/>
              <dgm:constr type="t" for="ch" forName="Child8" refType="h" fact="0.6876"/>
              <dgm:constr type="w" for="ch" forName="Child8" refType="w" fact="0.081"/>
              <dgm:constr type="h" for="ch" forName="Child8" refType="h" fact="0.3124"/>
              <dgm:constr type="r" for="ch" forName="Accent7" refType="w" fact="0.4636"/>
              <dgm:constr type="t" for="ch" forName="Accent7" refType="h" fact="-0.0109"/>
              <dgm:constr type="w" for="ch" forName="Accent7" refType="w" fact="0.1228"/>
              <dgm:constr type="h" for="ch" forName="Accent7" refType="h" fact="0.806"/>
              <dgm:constr type="r" for="ch" forName="ParentBackground7" refType="w" fact="0.4427"/>
              <dgm:constr type="t" for="ch" forName="ParentBackground7" refType="h" fact="0.1262"/>
              <dgm:constr type="w" for="ch" forName="ParentBackground7" refType="w" fact="0.081"/>
              <dgm:constr type="h" for="ch" forName="ParentBackground7" refType="h" fact="0.5319"/>
              <dgm:constr type="r" for="ch" forName="Child7" refType="w" fact="0.4427"/>
              <dgm:constr type="t" for="ch" forName="Child7" refType="h" fact="0.6876"/>
              <dgm:constr type="w" for="ch" forName="Child7" refType="w" fact="0.081"/>
              <dgm:constr type="h" for="ch" forName="Child7" refType="h" fact="0.3124"/>
              <dgm:constr type="r" for="ch" forName="Accent6" refType="w" fact="0.5533"/>
              <dgm:constr type="t" for="ch" forName="Accent6" refType="h" fact="-0.0109"/>
              <dgm:constr type="w" for="ch" forName="Accent6" refType="w" fact="0.1228"/>
              <dgm:constr type="h" for="ch" forName="Accent6" refType="h" fact="0.806"/>
              <dgm:constr type="r" for="ch" forName="ParentBackground6" refType="w" fact="0.5323"/>
              <dgm:constr type="t" for="ch" forName="ParentBackground6" refType="h" fact="0.1262"/>
              <dgm:constr type="w" for="ch" forName="ParentBackground6" refType="w" fact="0.081"/>
              <dgm:constr type="h" for="ch" forName="ParentBackground6" refType="h" fact="0.5319"/>
              <dgm:constr type="r" for="ch" forName="Child6" refType="w" fact="0.5323"/>
              <dgm:constr type="t" for="ch" forName="Child6" refType="h" fact="0.6876"/>
              <dgm:constr type="w" for="ch" forName="Child6" refType="w" fact="0.081"/>
              <dgm:constr type="h" for="ch" forName="Child6" refType="h" fact="0.3124"/>
              <dgm:constr type="r" for="ch" forName="Accent5" refType="w" fact="0.6429"/>
              <dgm:constr type="t" for="ch" forName="Accent5" refType="h" fact="-0.0109"/>
              <dgm:constr type="w" for="ch" forName="Accent5" refType="w" fact="0.1228"/>
              <dgm:constr type="h" for="ch" forName="Accent5" refType="h" fact="0.806"/>
              <dgm:constr type="r" for="ch" forName="ParentBackground5" refType="w" fact="0.622"/>
              <dgm:constr type="t" for="ch" forName="ParentBackground5" refType="h" fact="0.1262"/>
              <dgm:constr type="w" for="ch" forName="ParentBackground5" refType="w" fact="0.081"/>
              <dgm:constr type="h" for="ch" forName="ParentBackground5" refType="h" fact="0.5319"/>
              <dgm:constr type="r" for="ch" forName="Child5" refType="w" fact="0.622"/>
              <dgm:constr type="t" for="ch" forName="Child5" refType="h" fact="0.6876"/>
              <dgm:constr type="w" for="ch" forName="Child5" refType="w" fact="0.081"/>
              <dgm:constr type="h" for="ch" forName="Child5" refType="h" fact="0.3124"/>
              <dgm:constr type="r" for="ch" forName="Accent4" refType="w" fact="0.7326"/>
              <dgm:constr type="t" for="ch" forName="Accent4" refType="h" fact="-0.0109"/>
              <dgm:constr type="w" for="ch" forName="Accent4" refType="w" fact="0.1228"/>
              <dgm:constr type="h" for="ch" forName="Accent4" refType="h" fact="0.806"/>
              <dgm:constr type="r" for="ch" forName="ParentBackground4" refType="w" fact="0.7117"/>
              <dgm:constr type="t" for="ch" forName="ParentBackground4" refType="h" fact="0.1262"/>
              <dgm:constr type="w" for="ch" forName="ParentBackground4" refType="w" fact="0.081"/>
              <dgm:constr type="h" for="ch" forName="ParentBackground4" refType="h" fact="0.5319"/>
              <dgm:constr type="r" for="ch" forName="Child4" refType="w" fact="0.7117"/>
              <dgm:constr type="t" for="ch" forName="Child4" refType="h" fact="0.6876"/>
              <dgm:constr type="w" for="ch" forName="Child4" refType="w" fact="0.081"/>
              <dgm:constr type="h" for="ch" forName="Child4" refType="h" fact="0.3124"/>
              <dgm:constr type="r" for="ch" forName="Accent3" refType="w" fact="0.8223"/>
              <dgm:constr type="t" for="ch" forName="Accent3" refType="h" fact="-0.0109"/>
              <dgm:constr type="w" for="ch" forName="Accent3" refType="w" fact="0.1228"/>
              <dgm:constr type="h" for="ch" forName="Accent3" refType="h" fact="0.806"/>
              <dgm:constr type="r" for="ch" forName="ParentBackground3" refType="w" fact="0.8014"/>
              <dgm:constr type="t" for="ch" forName="ParentBackground3" refType="h" fact="0.1262"/>
              <dgm:constr type="w" for="ch" forName="ParentBackground3" refType="w" fact="0.081"/>
              <dgm:constr type="h" for="ch" forName="ParentBackground3" refType="h" fact="0.5319"/>
              <dgm:constr type="r" for="ch" forName="Child3" refType="w" fact="0.8014"/>
              <dgm:constr type="t" for="ch" forName="Child3" refType="h" fact="0.6876"/>
              <dgm:constr type="w" for="ch" forName="Child3" refType="w" fact="0.081"/>
              <dgm:constr type="h" for="ch" forName="Child3" refType="h" fact="0.3124"/>
              <dgm:constr type="r" for="ch" forName="Accent2" refType="w" fact="0.912"/>
              <dgm:constr type="t" for="ch" forName="Accent2" refType="h" fact="-0.0109"/>
              <dgm:constr type="w" for="ch" forName="Accent2" refType="w" fact="0.1228"/>
              <dgm:constr type="h" for="ch" forName="Accent2" refType="h" fact="0.806"/>
              <dgm:constr type="r" for="ch" forName="ParentBackground2" refType="w" fact="0.8911"/>
              <dgm:constr type="t" for="ch" forName="ParentBackground2" refType="h" fact="0.1262"/>
              <dgm:constr type="w" for="ch" forName="ParentBackground2" refType="w" fact="0.081"/>
              <dgm:constr type="h" for="ch" forName="ParentBackground2" refType="h" fact="0.5319"/>
              <dgm:constr type="r" for="ch" forName="Child2" refType="w" fact="0.8911"/>
              <dgm:constr type="t" for="ch" forName="Child2" refType="h" fact="0.6876"/>
              <dgm:constr type="w" for="ch" forName="Child2" refType="w" fact="0.081"/>
              <dgm:constr type="h" for="ch" forName="Child2" refType="h" fact="0.3124"/>
              <dgm:constr type="r" for="ch" forName="Accent1" refType="w" fact="1.0017"/>
              <dgm:constr type="t" for="ch" forName="Accent1" refType="h" fact="-0.0109"/>
              <dgm:constr type="w" for="ch" forName="Accent1" refType="w" fact="0.1228"/>
              <dgm:constr type="h" for="ch" forName="Accent1" refType="h" fact="0.806"/>
              <dgm:constr type="r" for="ch" forName="ParentBackground1" refType="w" fact="0.9808"/>
              <dgm:constr type="t" for="ch" forName="ParentBackground1" refType="h" fact="0.1262"/>
              <dgm:constr type="w" for="ch" forName="ParentBackground1" refType="w" fact="0.081"/>
              <dgm:constr type="h" for="ch" forName="ParentBackground1" refType="h" fact="0.5319"/>
              <dgm:constr type="r" for="ch" forName="Child1" refType="w" fact="0.9808"/>
              <dgm:constr type="t" for="ch" forName="Child1" refType="h" fact="0.6876"/>
              <dgm:constr type="w" for="ch" forName="Child1" refType="w" fact="0.081"/>
              <dgm:constr type="h" for="ch" forName="Child1" refType="h" fact="0.3124"/>
            </dgm:constrLst>
          </dgm:else>
        </dgm:choose>
      </dgm:else>
    </dgm:choose>
    <dgm:forEach name="wrapper" axis="self" ptType="parTrans">
      <dgm:forEach name="accentRepeat" axis="self">
        <dgm:layoutNode name="Accent" styleLbl="node1">
          <dgm:alg type="sp"/>
          <dgm:choose name="Name28">
            <dgm:if name="Name29" axis="followSib" ptType="node" func="cnt" op="equ" val="0">
              <dgm:shape xmlns:r="http://schemas.openxmlformats.org/officeDocument/2006/relationships" type="ellipse" r:blip="">
                <dgm:adjLst/>
              </dgm:shape>
            </dgm:if>
            <dgm:else name="Name30">
              <dgm:choose name="Name31">
                <dgm:if name="Name32" axis="precedSib" ptType="node" func="cnt" op="equ" val="10">
                  <dgm:shape xmlns:r="http://schemas.openxmlformats.org/officeDocument/2006/relationships" type="ellipse" r:blip="">
                    <dgm:adjLst/>
                  </dgm:shape>
                </dgm:if>
                <dgm:else name="Name33">
                  <dgm:choose name="Name34">
                    <dgm:if name="Name35" func="var" arg="dir" op="equ" val="norm">
                      <dgm:shape xmlns:r="http://schemas.openxmlformats.org/officeDocument/2006/relationships" rot="45" type="teardrop" r:blip="">
                        <dgm:adjLst>
                          <dgm:adj idx="1" val="1"/>
                        </dgm:adjLst>
                      </dgm:shape>
                    </dgm:if>
                    <dgm:else name="Name36">
                      <dgm:shape xmlns:r="http://schemas.openxmlformats.org/officeDocument/2006/relationships" rot="225" type="teardrop" r:blip="">
                        <dgm:adjLst>
                          <dgm:adj idx="1" val="1"/>
                        </dgm:adjLst>
                      </dgm:shape>
                    </dgm:else>
                  </dgm:choose>
                </dgm:else>
              </dgm:choose>
            </dgm:else>
          </dgm:choose>
          <dgm:presOf/>
        </dgm:layoutNode>
      </dgm:forEach>
      <dgm:forEach name="parentBackgroundRepeat" axis="self">
        <dgm:layoutNode name="ParentBackground" styleLbl="fgAcc1">
          <dgm:alg type="sp"/>
          <dgm:shape xmlns:r="http://schemas.openxmlformats.org/officeDocument/2006/relationships" type="ellipse" r:blip="">
            <dgm:adjLst/>
          </dgm:shape>
          <dgm:presOf axis="self" ptType="node"/>
        </dgm:layoutNode>
      </dgm:forEach>
    </dgm:forEach>
    <dgm:forEach name="Name37" axis="ch" ptType="node" st="11" cnt="1">
      <dgm:layoutNode name="Accent11">
        <dgm:alg type="sp"/>
        <dgm:shape xmlns:r="http://schemas.openxmlformats.org/officeDocument/2006/relationships" r:blip="">
          <dgm:adjLst/>
        </dgm:shape>
        <dgm:presOf/>
        <dgm:constrLst/>
        <dgm:forEach name="Name38" ref="accentRepeat"/>
      </dgm:layoutNode>
      <dgm:layoutNode name="ParentBackground11">
        <dgm:alg type="sp"/>
        <dgm:shape xmlns:r="http://schemas.openxmlformats.org/officeDocument/2006/relationships" r:blip="">
          <dgm:adjLst/>
        </dgm:shape>
        <dgm:presOf/>
        <dgm:forEach name="Name39" ref="parentBackgroundRepeat"/>
      </dgm:layoutNode>
      <dgm:choose name="Name40">
        <dgm:if name="Name41" axis="ch" ptType="node" func="cnt" op="gte" val="1">
          <dgm:layoutNode name="Child11"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42"/>
      </dgm:choose>
      <dgm:layoutNode name="Parent11"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43" axis="ch" ptType="node" st="10" cnt="1">
      <dgm:layoutNode name="Accent10">
        <dgm:alg type="sp"/>
        <dgm:shape xmlns:r="http://schemas.openxmlformats.org/officeDocument/2006/relationships" r:blip="">
          <dgm:adjLst/>
        </dgm:shape>
        <dgm:presOf/>
        <dgm:constrLst/>
        <dgm:forEach name="Name44" ref="accentRepeat"/>
      </dgm:layoutNode>
      <dgm:layoutNode name="ParentBackground10">
        <dgm:alg type="sp"/>
        <dgm:shape xmlns:r="http://schemas.openxmlformats.org/officeDocument/2006/relationships" r:blip="">
          <dgm:adjLst/>
        </dgm:shape>
        <dgm:presOf/>
        <dgm:forEach name="Name45" ref="parentBackgroundRepeat"/>
      </dgm:layoutNode>
      <dgm:choose name="Name46">
        <dgm:if name="Name47" axis="ch" ptType="node" func="cnt" op="gte" val="1">
          <dgm:layoutNode name="Child10"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48"/>
      </dgm:choose>
      <dgm:layoutNode name="Parent10"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49" axis="ch" ptType="node" st="9" cnt="1">
      <dgm:layoutNode name="Accent9">
        <dgm:alg type="sp"/>
        <dgm:shape xmlns:r="http://schemas.openxmlformats.org/officeDocument/2006/relationships" r:blip="">
          <dgm:adjLst/>
        </dgm:shape>
        <dgm:presOf/>
        <dgm:constrLst/>
        <dgm:forEach name="Name50" ref="accentRepeat"/>
      </dgm:layoutNode>
      <dgm:layoutNode name="ParentBackground9">
        <dgm:alg type="sp"/>
        <dgm:shape xmlns:r="http://schemas.openxmlformats.org/officeDocument/2006/relationships" r:blip="">
          <dgm:adjLst/>
        </dgm:shape>
        <dgm:presOf/>
        <dgm:forEach name="Name51" ref="parentBackgroundRepeat"/>
      </dgm:layoutNode>
      <dgm:choose name="Name52">
        <dgm:if name="Name53" axis="ch" ptType="node" func="cnt" op="gte" val="1">
          <dgm:layoutNode name="Child9"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4"/>
      </dgm:choose>
      <dgm:layoutNode name="Parent9"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55" axis="ch" ptType="node" st="8" cnt="1">
      <dgm:layoutNode name="Accent8">
        <dgm:alg type="sp"/>
        <dgm:shape xmlns:r="http://schemas.openxmlformats.org/officeDocument/2006/relationships" r:blip="">
          <dgm:adjLst/>
        </dgm:shape>
        <dgm:presOf/>
        <dgm:constrLst/>
        <dgm:forEach name="Name56" ref="accentRepeat"/>
      </dgm:layoutNode>
      <dgm:layoutNode name="ParentBackground8">
        <dgm:alg type="sp"/>
        <dgm:shape xmlns:r="http://schemas.openxmlformats.org/officeDocument/2006/relationships" r:blip="">
          <dgm:adjLst/>
        </dgm:shape>
        <dgm:presOf/>
        <dgm:forEach name="Name57" ref="parentBackgroundRepeat"/>
      </dgm:layoutNode>
      <dgm:choose name="Name58">
        <dgm:if name="Name59" axis="ch" ptType="node" func="cnt" op="gte" val="1">
          <dgm:layoutNode name="Child8"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60"/>
      </dgm:choose>
      <dgm:layoutNode name="Parent8"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61" axis="ch" ptType="node" st="7" cnt="1">
      <dgm:layoutNode name="Accent7">
        <dgm:alg type="sp"/>
        <dgm:shape xmlns:r="http://schemas.openxmlformats.org/officeDocument/2006/relationships" r:blip="">
          <dgm:adjLst/>
        </dgm:shape>
        <dgm:presOf/>
        <dgm:constrLst/>
        <dgm:forEach name="Name62" ref="accentRepeat"/>
      </dgm:layoutNode>
      <dgm:layoutNode name="ParentBackground7">
        <dgm:alg type="sp"/>
        <dgm:shape xmlns:r="http://schemas.openxmlformats.org/officeDocument/2006/relationships" r:blip="">
          <dgm:adjLst/>
        </dgm:shape>
        <dgm:presOf/>
        <dgm:forEach name="Name63" ref="parentBackgroundRepeat"/>
      </dgm:layoutNode>
      <dgm:choose name="Name64">
        <dgm:if name="Name65" axis="ch" ptType="node" func="cnt" op="gte" val="1">
          <dgm:layoutNode name="Child7"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66"/>
      </dgm:choose>
      <dgm:layoutNode name="Parent7"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67" axis="ch" ptType="node" st="6" cnt="1">
      <dgm:layoutNode name="Accent6">
        <dgm:alg type="sp"/>
        <dgm:shape xmlns:r="http://schemas.openxmlformats.org/officeDocument/2006/relationships" r:blip="">
          <dgm:adjLst/>
        </dgm:shape>
        <dgm:presOf/>
        <dgm:constrLst/>
        <dgm:forEach name="Name68" ref="accentRepeat"/>
      </dgm:layoutNode>
      <dgm:layoutNode name="ParentBackground6">
        <dgm:alg type="sp"/>
        <dgm:shape xmlns:r="http://schemas.openxmlformats.org/officeDocument/2006/relationships" r:blip="">
          <dgm:adjLst/>
        </dgm:shape>
        <dgm:presOf/>
        <dgm:forEach name="Name69" ref="parentBackgroundRepeat"/>
      </dgm:layoutNode>
      <dgm:choose name="Name70">
        <dgm:if name="Name71" axis="ch" ptType="node" func="cnt" op="gte" val="1">
          <dgm:layoutNode name="Child6"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2"/>
      </dgm:choose>
      <dgm:layoutNode name="Parent6"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73" axis="ch" ptType="node" st="5" cnt="1">
      <dgm:layoutNode name="Accent5">
        <dgm:alg type="sp"/>
        <dgm:shape xmlns:r="http://schemas.openxmlformats.org/officeDocument/2006/relationships" r:blip="">
          <dgm:adjLst/>
        </dgm:shape>
        <dgm:presOf/>
        <dgm:constrLst/>
        <dgm:forEach name="Name74" ref="accentRepeat"/>
      </dgm:layoutNode>
      <dgm:layoutNode name="ParentBackground5">
        <dgm:alg type="sp"/>
        <dgm:shape xmlns:r="http://schemas.openxmlformats.org/officeDocument/2006/relationships" r:blip="">
          <dgm:adjLst/>
        </dgm:shape>
        <dgm:presOf/>
        <dgm:forEach name="Name75" ref="parentBackgroundRepeat"/>
      </dgm:layoutNode>
      <dgm:choose name="Name76">
        <dgm:if name="Name77" axis="ch" ptType="node" func="cnt" op="gte" val="1">
          <dgm:layoutNode name="Child5"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8"/>
      </dgm:choose>
      <dgm:layoutNode name="Parent5"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79" axis="ch" ptType="node" st="4" cnt="1">
      <dgm:layoutNode name="Accent4">
        <dgm:alg type="sp"/>
        <dgm:shape xmlns:r="http://schemas.openxmlformats.org/officeDocument/2006/relationships" r:blip="">
          <dgm:adjLst/>
        </dgm:shape>
        <dgm:presOf/>
        <dgm:constrLst/>
        <dgm:forEach name="Name80" ref="accentRepeat"/>
      </dgm:layoutNode>
      <dgm:layoutNode name="ParentBackground4">
        <dgm:alg type="sp"/>
        <dgm:shape xmlns:r="http://schemas.openxmlformats.org/officeDocument/2006/relationships" r:blip="">
          <dgm:adjLst/>
        </dgm:shape>
        <dgm:presOf/>
        <dgm:forEach name="Name81" ref="parentBackgroundRepeat"/>
      </dgm:layoutNode>
      <dgm:choose name="Name82">
        <dgm:if name="Name83" axis="ch" ptType="node" func="cnt" op="gte" val="1">
          <dgm:layoutNode name="Child4"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4"/>
      </dgm:choose>
      <dgm:layoutNode name="Parent4"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85" axis="ch" ptType="node" st="3" cnt="1">
      <dgm:layoutNode name="Accent3">
        <dgm:alg type="sp"/>
        <dgm:shape xmlns:r="http://schemas.openxmlformats.org/officeDocument/2006/relationships" r:blip="">
          <dgm:adjLst/>
        </dgm:shape>
        <dgm:presOf/>
        <dgm:constrLst/>
        <dgm:forEach name="Name86" ref="accentRepeat"/>
      </dgm:layoutNode>
      <dgm:layoutNode name="ParentBackground3">
        <dgm:alg type="sp"/>
        <dgm:shape xmlns:r="http://schemas.openxmlformats.org/officeDocument/2006/relationships" r:blip="">
          <dgm:adjLst/>
        </dgm:shape>
        <dgm:presOf/>
        <dgm:forEach name="Name87" ref="parentBackgroundRepeat"/>
      </dgm:layoutNode>
      <dgm:choose name="Name88">
        <dgm:if name="Name89" axis="ch" ptType="node" func="cnt" op="gte" val="1">
          <dgm:layoutNode name="Child3"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90"/>
      </dgm:choose>
      <dgm:layoutNode name="Parent3"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91" axis="ch" ptType="node" st="2" cnt="1">
      <dgm:layoutNode name="Accent2">
        <dgm:alg type="sp"/>
        <dgm:shape xmlns:r="http://schemas.openxmlformats.org/officeDocument/2006/relationships" r:blip="">
          <dgm:adjLst/>
        </dgm:shape>
        <dgm:presOf/>
        <dgm:constrLst/>
        <dgm:forEach name="Name92" ref="accentRepeat"/>
      </dgm:layoutNode>
      <dgm:layoutNode name="ParentBackground2" styleLbl="fgAcc1">
        <dgm:alg type="sp"/>
        <dgm:shape xmlns:r="http://schemas.openxmlformats.org/officeDocument/2006/relationships" r:blip="">
          <dgm:adjLst/>
        </dgm:shape>
        <dgm:presOf/>
        <dgm:forEach name="Name93" ref="parentBackgroundRepeat"/>
      </dgm:layoutNode>
      <dgm:choose name="Name94">
        <dgm:if name="Name95" axis="ch" ptType="node" func="cnt" op="gte" val="1">
          <dgm:layoutNode name="Child2"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96"/>
      </dgm:choose>
      <dgm:layoutNode name="Parent2"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97" axis="ch" ptType="node" cnt="1">
      <dgm:layoutNode name="Accent1">
        <dgm:alg type="sp"/>
        <dgm:shape xmlns:r="http://schemas.openxmlformats.org/officeDocument/2006/relationships" r:blip="">
          <dgm:adjLst/>
        </dgm:shape>
        <dgm:presOf/>
        <dgm:constrLst/>
        <dgm:forEach name="Name98" ref="accentRepeat"/>
      </dgm:layoutNode>
      <dgm:layoutNode name="ParentBackground1">
        <dgm:alg type="sp"/>
        <dgm:shape xmlns:r="http://schemas.openxmlformats.org/officeDocument/2006/relationships" r:blip="">
          <dgm:adjLst/>
        </dgm:shape>
        <dgm:presOf/>
        <dgm:forEach name="Name99" ref="parentBackgroundRepeat"/>
      </dgm:layoutNode>
      <dgm:choose name="Name100">
        <dgm:if name="Name101" axis="ch" ptType="node" func="cnt" op="gte" val="1">
          <dgm:layoutNode name="Child1"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02"/>
      </dgm:choose>
      <dgm:layoutNode name="Parent1"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7.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DD50AFA1-2D98-83E6-6B45-1BA4EFFA09CA}"/>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a:extLst>
              <a:ext uri="{FF2B5EF4-FFF2-40B4-BE49-F238E27FC236}">
                <a16:creationId xmlns:a16="http://schemas.microsoft.com/office/drawing/2014/main" id="{2F292458-5F54-BBF5-A700-E864B64DF8C6}"/>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26BE0FF1-B4C8-4A7A-A50B-9837D279A5B3}" type="datetimeFigureOut">
              <a:rPr lang="en-GB" smtClean="0"/>
              <a:t>26/01/2024</a:t>
            </a:fld>
            <a:endParaRPr lang="en-GB"/>
          </a:p>
        </p:txBody>
      </p:sp>
      <p:sp>
        <p:nvSpPr>
          <p:cNvPr id="4" name="Footer Placeholder 3">
            <a:extLst>
              <a:ext uri="{FF2B5EF4-FFF2-40B4-BE49-F238E27FC236}">
                <a16:creationId xmlns:a16="http://schemas.microsoft.com/office/drawing/2014/main" id="{0D685C0A-89EE-3D17-E818-2781A8FCA10E}"/>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a:extLst>
              <a:ext uri="{FF2B5EF4-FFF2-40B4-BE49-F238E27FC236}">
                <a16:creationId xmlns:a16="http://schemas.microsoft.com/office/drawing/2014/main" id="{B159F12D-2392-5BCA-470C-1326218C7E52}"/>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09D0D4E1-3C06-412A-A8F6-CECF698F9984}" type="slidenum">
              <a:rPr lang="en-GB" smtClean="0"/>
              <a:t>‹#›</a:t>
            </a:fld>
            <a:endParaRPr lang="en-GB"/>
          </a:p>
        </p:txBody>
      </p:sp>
    </p:spTree>
    <p:extLst>
      <p:ext uri="{BB962C8B-B14F-4D97-AF65-F5344CB8AC3E}">
        <p14:creationId xmlns:p14="http://schemas.microsoft.com/office/powerpoint/2010/main" val="35598147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C2FE4-2A89-2C48-B077-AF8EE4693F31}" type="datetimeFigureOut">
              <a:rPr lang="en-US" smtClean="0"/>
              <a:t>1/26/2024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CCD80B4-3417-B74B-BDCD-C7836226A258}" type="slidenum">
              <a:rPr lang="en-US" smtClean="0"/>
              <a:t>‹#›</a:t>
            </a:fld>
            <a:endParaRPr lang="en-US"/>
          </a:p>
        </p:txBody>
      </p:sp>
    </p:spTree>
    <p:extLst>
      <p:ext uri="{BB962C8B-B14F-4D97-AF65-F5344CB8AC3E}">
        <p14:creationId xmlns:p14="http://schemas.microsoft.com/office/powerpoint/2010/main" val="58372008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3" Type="http://schemas.openxmlformats.org/officeDocument/2006/relationships/hyperlink" Target="https://www.open.edu/openlearn/education-development/education/everyday-skills-maths-and-english" TargetMode="External"/><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3" Type="http://schemas.openxmlformats.org/officeDocument/2006/relationships/hyperlink" Target="https://www.open.ac.uk/about/main/sites/www.open.ac.uk.about.main/files/files/learn-and-live-ou-strategy-2022-2027.pdf" TargetMode="External"/><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8CCD80B4-3417-B74B-BDCD-C7836226A258}" type="slidenum">
              <a:rPr lang="en-US" smtClean="0"/>
              <a:t>1</a:t>
            </a:fld>
            <a:endParaRPr lang="en-US"/>
          </a:p>
        </p:txBody>
      </p:sp>
    </p:spTree>
    <p:extLst>
      <p:ext uri="{BB962C8B-B14F-4D97-AF65-F5344CB8AC3E}">
        <p14:creationId xmlns:p14="http://schemas.microsoft.com/office/powerpoint/2010/main" val="362673891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8CCD80B4-3417-B74B-BDCD-C7836226A258}" type="slidenum">
              <a:rPr lang="en-US" smtClean="0"/>
              <a:t>10</a:t>
            </a:fld>
            <a:endParaRPr lang="en-US"/>
          </a:p>
        </p:txBody>
      </p:sp>
    </p:spTree>
    <p:extLst>
      <p:ext uri="{BB962C8B-B14F-4D97-AF65-F5344CB8AC3E}">
        <p14:creationId xmlns:p14="http://schemas.microsoft.com/office/powerpoint/2010/main" val="389322574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8CCD80B4-3417-B74B-BDCD-C7836226A258}" type="slidenum">
              <a:rPr lang="en-US" smtClean="0"/>
              <a:t>11</a:t>
            </a:fld>
            <a:endParaRPr lang="en-US"/>
          </a:p>
        </p:txBody>
      </p:sp>
    </p:spTree>
    <p:extLst>
      <p:ext uri="{BB962C8B-B14F-4D97-AF65-F5344CB8AC3E}">
        <p14:creationId xmlns:p14="http://schemas.microsoft.com/office/powerpoint/2010/main" val="245078829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lgn="l" defTabSz="622300">
              <a:lnSpc>
                <a:spcPct val="90000"/>
              </a:lnSpc>
              <a:spcBef>
                <a:spcPct val="0"/>
              </a:spcBef>
              <a:spcAft>
                <a:spcPct val="15000"/>
              </a:spcAft>
            </a:pPr>
            <a:r>
              <a:rPr lang="en-GB" sz="1200" b="1" kern="1200">
                <a:highlight>
                  <a:srgbClr val="FFFF00"/>
                </a:highlight>
              </a:rPr>
              <a:t>Make and record decisions on achievement, proficiency and conduct based on multiple sources of evidence </a:t>
            </a:r>
          </a:p>
          <a:p>
            <a:pPr marL="0" lvl="0" indent="0" algn="l" defTabSz="622300">
              <a:lnSpc>
                <a:spcPct val="90000"/>
              </a:lnSpc>
              <a:spcBef>
                <a:spcPct val="0"/>
              </a:spcBef>
              <a:spcAft>
                <a:spcPct val="15000"/>
              </a:spcAft>
            </a:pPr>
            <a:r>
              <a:rPr lang="en-GB" sz="1200" b="1" kern="1200">
                <a:highlight>
                  <a:srgbClr val="FFFF00"/>
                </a:highlight>
              </a:rPr>
              <a:t>Communicate and collaborate with academic assessors to agree student progression and proficiency</a:t>
            </a:r>
          </a:p>
          <a:p>
            <a:r>
              <a:rPr lang="en-GB"/>
              <a:t> - these are the same in both sections, can they be added in one section – or add a 4</a:t>
            </a:r>
            <a:r>
              <a:rPr lang="en-GB" baseline="30000"/>
              <a:t>th</a:t>
            </a:r>
            <a:r>
              <a:rPr lang="en-GB"/>
              <a:t> “row” with both PA and PT/AA combined if that makes sense??</a:t>
            </a:r>
          </a:p>
          <a:p>
            <a:endParaRPr lang="en-GB"/>
          </a:p>
          <a:p>
            <a:r>
              <a:rPr lang="en-GB" b="1" i="1"/>
              <a:t>SLIDE NOTES TEXT:</a:t>
            </a:r>
          </a:p>
          <a:p>
            <a:r>
              <a:rPr lang="en-GB"/>
              <a:t>Run through the three roles and explain how this works </a:t>
            </a:r>
          </a:p>
          <a:p>
            <a:endParaRPr lang="en-GB"/>
          </a:p>
          <a:p>
            <a:r>
              <a:rPr lang="en-GB"/>
              <a:t>Terminology reflects NMC</a:t>
            </a:r>
          </a:p>
          <a:p>
            <a:endParaRPr lang="en-GB"/>
          </a:p>
          <a:p>
            <a:r>
              <a:rPr lang="en-GB"/>
              <a:t>You could explain your own role and how this might look if that helps context for employer</a:t>
            </a:r>
          </a:p>
          <a:p>
            <a:endParaRPr lang="en-GB"/>
          </a:p>
        </p:txBody>
      </p:sp>
      <p:sp>
        <p:nvSpPr>
          <p:cNvPr id="4" name="Slide Number Placeholder 3"/>
          <p:cNvSpPr>
            <a:spLocks noGrp="1"/>
          </p:cNvSpPr>
          <p:nvPr>
            <p:ph type="sldNum" sz="quarter" idx="5"/>
          </p:nvPr>
        </p:nvSpPr>
        <p:spPr/>
        <p:txBody>
          <a:bodyPr/>
          <a:lstStyle/>
          <a:p>
            <a:fld id="{8CCD80B4-3417-B74B-BDCD-C7836226A258}" type="slidenum">
              <a:rPr lang="en-US" smtClean="0"/>
              <a:t>12</a:t>
            </a:fld>
            <a:endParaRPr lang="en-US"/>
          </a:p>
        </p:txBody>
      </p:sp>
    </p:spTree>
    <p:extLst>
      <p:ext uri="{BB962C8B-B14F-4D97-AF65-F5344CB8AC3E}">
        <p14:creationId xmlns:p14="http://schemas.microsoft.com/office/powerpoint/2010/main" val="154404257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a:t>Discuss care home and if not in traditional HCSW role </a:t>
            </a:r>
          </a:p>
          <a:p>
            <a:endParaRPr lang="en-GB"/>
          </a:p>
          <a:p>
            <a:r>
              <a:rPr lang="en-GB"/>
              <a:t>ENSU</a:t>
            </a:r>
          </a:p>
          <a:p>
            <a:endParaRPr lang="en-GB"/>
          </a:p>
          <a:p>
            <a:r>
              <a:rPr lang="en-GB"/>
              <a:t>RE STUDY LEAVE HIGHLIGHTED AT THIS STAGE</a:t>
            </a:r>
          </a:p>
          <a:p>
            <a:endParaRPr lang="en-GB"/>
          </a:p>
          <a:p>
            <a:r>
              <a:rPr lang="en-GB">
                <a:solidFill>
                  <a:schemeClr val="accent5">
                    <a:lumMod val="50000"/>
                  </a:schemeClr>
                </a:solidFill>
                <a:ea typeface="Gotham Book" charset="0"/>
                <a:cs typeface="Gotham Book" charset="0"/>
              </a:rPr>
              <a:t>including social work students, healthcare practice students,  service users and graduate nurses</a:t>
            </a:r>
            <a:endParaRPr lang="en-GB"/>
          </a:p>
          <a:p>
            <a:endParaRPr lang="en-GB"/>
          </a:p>
        </p:txBody>
      </p:sp>
      <p:sp>
        <p:nvSpPr>
          <p:cNvPr id="4" name="Slide Number Placeholder 3"/>
          <p:cNvSpPr>
            <a:spLocks noGrp="1"/>
          </p:cNvSpPr>
          <p:nvPr>
            <p:ph type="sldNum" sz="quarter" idx="5"/>
          </p:nvPr>
        </p:nvSpPr>
        <p:spPr/>
        <p:txBody>
          <a:bodyPr/>
          <a:lstStyle/>
          <a:p>
            <a:fld id="{8CCD80B4-3417-B74B-BDCD-C7836226A258}" type="slidenum">
              <a:rPr lang="en-US" smtClean="0"/>
              <a:t>13</a:t>
            </a:fld>
            <a:endParaRPr lang="en-US"/>
          </a:p>
        </p:txBody>
      </p:sp>
    </p:spTree>
    <p:extLst>
      <p:ext uri="{BB962C8B-B14F-4D97-AF65-F5344CB8AC3E}">
        <p14:creationId xmlns:p14="http://schemas.microsoft.com/office/powerpoint/2010/main" val="65756101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a:t>For those who aren’t sure whether or not they have numeracy and literacy at the required level, they can set up an online account with MY SQA (hyperlink in slide and following slides with screenshots). They can set it up quickly with their SCN number (this can be found on certificates) and their email address. If they don’t have their SCN, they can contact SQA and they may be able to trace them by their address/previous address and D.O.B.</a:t>
            </a:r>
          </a:p>
          <a:p>
            <a:endParaRPr lang="en-GB"/>
          </a:p>
        </p:txBody>
      </p:sp>
      <p:sp>
        <p:nvSpPr>
          <p:cNvPr id="4" name="Slide Number Placeholder 3"/>
          <p:cNvSpPr>
            <a:spLocks noGrp="1"/>
          </p:cNvSpPr>
          <p:nvPr>
            <p:ph type="sldNum" sz="quarter" idx="5"/>
          </p:nvPr>
        </p:nvSpPr>
        <p:spPr/>
        <p:txBody>
          <a:bodyPr/>
          <a:lstStyle/>
          <a:p>
            <a:fld id="{8CCD80B4-3417-B74B-BDCD-C7836226A258}" type="slidenum">
              <a:rPr lang="en-US" smtClean="0"/>
              <a:t>14</a:t>
            </a:fld>
            <a:endParaRPr lang="en-US"/>
          </a:p>
        </p:txBody>
      </p:sp>
    </p:spTree>
    <p:extLst>
      <p:ext uri="{BB962C8B-B14F-4D97-AF65-F5344CB8AC3E}">
        <p14:creationId xmlns:p14="http://schemas.microsoft.com/office/powerpoint/2010/main" val="269303752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Replacement Certificate costs £40, 15 working day turnaround. </a:t>
            </a:r>
          </a:p>
        </p:txBody>
      </p:sp>
      <p:sp>
        <p:nvSpPr>
          <p:cNvPr id="4" name="Slide Number Placeholder 3"/>
          <p:cNvSpPr>
            <a:spLocks noGrp="1"/>
          </p:cNvSpPr>
          <p:nvPr>
            <p:ph type="sldNum" sz="quarter" idx="5"/>
          </p:nvPr>
        </p:nvSpPr>
        <p:spPr/>
        <p:txBody>
          <a:bodyPr/>
          <a:lstStyle/>
          <a:p>
            <a:fld id="{8CCD80B4-3417-B74B-BDCD-C7836226A258}" type="slidenum">
              <a:rPr lang="en-US" smtClean="0"/>
              <a:t>15</a:t>
            </a:fld>
            <a:endParaRPr lang="en-US"/>
          </a:p>
        </p:txBody>
      </p:sp>
    </p:spTree>
    <p:extLst>
      <p:ext uri="{BB962C8B-B14F-4D97-AF65-F5344CB8AC3E}">
        <p14:creationId xmlns:p14="http://schemas.microsoft.com/office/powerpoint/2010/main" val="47865536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8CCD80B4-3417-B74B-BDCD-C7836226A258}" type="slidenum">
              <a:rPr lang="en-US" smtClean="0"/>
              <a:t>17</a:t>
            </a:fld>
            <a:endParaRPr lang="en-US"/>
          </a:p>
        </p:txBody>
      </p:sp>
    </p:spTree>
    <p:extLst>
      <p:ext uri="{BB962C8B-B14F-4D97-AF65-F5344CB8AC3E}">
        <p14:creationId xmlns:p14="http://schemas.microsoft.com/office/powerpoint/2010/main" val="130676915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b="0">
              <a:cs typeface="Calibri"/>
            </a:endParaRPr>
          </a:p>
        </p:txBody>
      </p:sp>
      <p:sp>
        <p:nvSpPr>
          <p:cNvPr id="4" name="Slide Number Placeholder 3"/>
          <p:cNvSpPr>
            <a:spLocks noGrp="1"/>
          </p:cNvSpPr>
          <p:nvPr>
            <p:ph type="sldNum" sz="quarter" idx="5"/>
          </p:nvPr>
        </p:nvSpPr>
        <p:spPr/>
        <p:txBody>
          <a:bodyPr/>
          <a:lstStyle/>
          <a:p>
            <a:fld id="{8CCD80B4-3417-B74B-BDCD-C7836226A258}" type="slidenum">
              <a:rPr lang="en-US" smtClean="0"/>
              <a:t>18</a:t>
            </a:fld>
            <a:endParaRPr lang="en-US"/>
          </a:p>
        </p:txBody>
      </p:sp>
    </p:spTree>
    <p:extLst>
      <p:ext uri="{BB962C8B-B14F-4D97-AF65-F5344CB8AC3E}">
        <p14:creationId xmlns:p14="http://schemas.microsoft.com/office/powerpoint/2010/main" val="77873506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Part time fee grant- if earn under £25,000 can apply for part time fee grant to cover cost of K102. Info on K102 application </a:t>
            </a:r>
          </a:p>
          <a:p>
            <a:endParaRPr lang="en-GB"/>
          </a:p>
        </p:txBody>
      </p:sp>
      <p:sp>
        <p:nvSpPr>
          <p:cNvPr id="4" name="Slide Number Placeholder 3"/>
          <p:cNvSpPr>
            <a:spLocks noGrp="1"/>
          </p:cNvSpPr>
          <p:nvPr>
            <p:ph type="sldNum" sz="quarter" idx="5"/>
          </p:nvPr>
        </p:nvSpPr>
        <p:spPr/>
        <p:txBody>
          <a:bodyPr/>
          <a:lstStyle/>
          <a:p>
            <a:fld id="{8CCD80B4-3417-B74B-BDCD-C7836226A258}" type="slidenum">
              <a:rPr lang="en-US" smtClean="0"/>
              <a:t>20</a:t>
            </a:fld>
            <a:endParaRPr lang="en-US"/>
          </a:p>
        </p:txBody>
      </p:sp>
    </p:spTree>
    <p:extLst>
      <p:ext uri="{BB962C8B-B14F-4D97-AF65-F5344CB8AC3E}">
        <p14:creationId xmlns:p14="http://schemas.microsoft.com/office/powerpoint/2010/main" val="189060965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err="1"/>
              <a:t>Approx</a:t>
            </a:r>
            <a:r>
              <a:rPr lang="en-GB"/>
              <a:t> 15 students each D&amp;G numeracy intake. Intakes every couple of months. College will email out diagnostic test before registering to ensure applicants will manage the level of numeracy involved. College give 6 months to complete but students can work through at a faster pace if they have the time and ability to put into it. If students are keen to get through it fast, inform D&amp;G College so they can work with students and support them.</a:t>
            </a:r>
          </a:p>
          <a:p>
            <a:endParaRPr lang="en-GB"/>
          </a:p>
          <a:p>
            <a:endParaRPr lang="en-GB"/>
          </a:p>
        </p:txBody>
      </p:sp>
      <p:sp>
        <p:nvSpPr>
          <p:cNvPr id="4" name="Slide Number Placeholder 3"/>
          <p:cNvSpPr>
            <a:spLocks noGrp="1"/>
          </p:cNvSpPr>
          <p:nvPr>
            <p:ph type="sldNum" sz="quarter" idx="5"/>
          </p:nvPr>
        </p:nvSpPr>
        <p:spPr/>
        <p:txBody>
          <a:bodyPr/>
          <a:lstStyle/>
          <a:p>
            <a:fld id="{8CCD80B4-3417-B74B-BDCD-C7836226A258}" type="slidenum">
              <a:rPr lang="en-US" smtClean="0"/>
              <a:t>21</a:t>
            </a:fld>
            <a:endParaRPr lang="en-US"/>
          </a:p>
        </p:txBody>
      </p:sp>
    </p:spTree>
    <p:extLst>
      <p:ext uri="{BB962C8B-B14F-4D97-AF65-F5344CB8AC3E}">
        <p14:creationId xmlns:p14="http://schemas.microsoft.com/office/powerpoint/2010/main" val="161943572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a:t>The presentation covers the following points</a:t>
            </a:r>
          </a:p>
          <a:p>
            <a:endParaRPr lang="en-GB"/>
          </a:p>
        </p:txBody>
      </p:sp>
      <p:sp>
        <p:nvSpPr>
          <p:cNvPr id="4" name="Slide Number Placeholder 3"/>
          <p:cNvSpPr>
            <a:spLocks noGrp="1"/>
          </p:cNvSpPr>
          <p:nvPr>
            <p:ph type="sldNum" sz="quarter" idx="5"/>
          </p:nvPr>
        </p:nvSpPr>
        <p:spPr/>
        <p:txBody>
          <a:bodyPr/>
          <a:lstStyle/>
          <a:p>
            <a:fld id="{8CCD80B4-3417-B74B-BDCD-C7836226A258}" type="slidenum">
              <a:rPr lang="en-US" smtClean="0"/>
              <a:t>2</a:t>
            </a:fld>
            <a:endParaRPr lang="en-US"/>
          </a:p>
        </p:txBody>
      </p:sp>
    </p:spTree>
    <p:extLst>
      <p:ext uri="{BB962C8B-B14F-4D97-AF65-F5344CB8AC3E}">
        <p14:creationId xmlns:p14="http://schemas.microsoft.com/office/powerpoint/2010/main" val="47513636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a:t>Students transition arrangements are as follows </a:t>
            </a:r>
          </a:p>
          <a:p>
            <a:r>
              <a:rPr lang="en-GB" sz="1200"/>
              <a:t> </a:t>
            </a:r>
          </a:p>
          <a:p>
            <a:r>
              <a:rPr lang="en-GB" sz="1200"/>
              <a:t>All students will complete the OU  APEL document to confirm the hrs and employer will confirm that hrs have been completed (this text could  into the notes for presenter )</a:t>
            </a:r>
          </a:p>
          <a:p>
            <a:r>
              <a:rPr lang="en-GB" sz="1200"/>
              <a:t> </a:t>
            </a:r>
          </a:p>
          <a:p>
            <a:r>
              <a:rPr lang="en-GB" sz="1200"/>
              <a:t> Student currently  studying for the </a:t>
            </a:r>
            <a:r>
              <a:rPr lang="en-GB" sz="1200" b="1"/>
              <a:t>Certificate of Higher Education in Health Care Practice (T01</a:t>
            </a:r>
            <a:r>
              <a:rPr lang="en-GB" sz="1200"/>
              <a:t>) –   will have to complete the additional hrs as noted above -same process</a:t>
            </a:r>
          </a:p>
          <a:p>
            <a:r>
              <a:rPr lang="en-GB" sz="1200"/>
              <a:t> </a:t>
            </a:r>
          </a:p>
          <a:p>
            <a:r>
              <a:rPr lang="en-GB" sz="1200"/>
              <a:t> K105 Meeting transitioning requirements for Future Nurse level 1 -170 hrs </a:t>
            </a:r>
          </a:p>
          <a:p>
            <a:endParaRPr lang="en-GB"/>
          </a:p>
        </p:txBody>
      </p:sp>
      <p:sp>
        <p:nvSpPr>
          <p:cNvPr id="4" name="Slide Number Placeholder 3"/>
          <p:cNvSpPr>
            <a:spLocks noGrp="1"/>
          </p:cNvSpPr>
          <p:nvPr>
            <p:ph type="sldNum" sz="quarter" idx="5"/>
          </p:nvPr>
        </p:nvSpPr>
        <p:spPr/>
        <p:txBody>
          <a:bodyPr/>
          <a:lstStyle/>
          <a:p>
            <a:fld id="{8CCD80B4-3417-B74B-BDCD-C7836226A258}" type="slidenum">
              <a:rPr lang="en-US" smtClean="0"/>
              <a:t>22</a:t>
            </a:fld>
            <a:endParaRPr lang="en-US"/>
          </a:p>
        </p:txBody>
      </p:sp>
    </p:spTree>
    <p:extLst>
      <p:ext uri="{BB962C8B-B14F-4D97-AF65-F5344CB8AC3E}">
        <p14:creationId xmlns:p14="http://schemas.microsoft.com/office/powerpoint/2010/main" val="162370086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a:t>Resources for managers –employer pack </a:t>
            </a:r>
          </a:p>
          <a:p>
            <a:endParaRPr lang="en-GB" sz="1200"/>
          </a:p>
          <a:p>
            <a:r>
              <a:rPr lang="en-GB" sz="1200"/>
              <a:t>Narrated </a:t>
            </a:r>
            <a:r>
              <a:rPr lang="en-GB" sz="1200" err="1"/>
              <a:t>powerpoint</a:t>
            </a:r>
            <a:r>
              <a:rPr lang="en-GB" sz="1200"/>
              <a:t> with information on how to complete the application form, personal statement and discussion task will be sent to you with application pack</a:t>
            </a:r>
          </a:p>
          <a:p>
            <a:r>
              <a:rPr lang="en-GB" sz="1200">
                <a:sym typeface="Avenir Roman"/>
              </a:rPr>
              <a:t>Applicants must be employed in healthcare settings, with appropriate support from registered nurses.  Prior to applying arrangements should be in place to ensure that the required range of practice experiences can be delivered by the employer or in partnership with other local employers.  Practice settings need to be educationally quality assured.</a:t>
            </a:r>
          </a:p>
          <a:p>
            <a:endParaRPr lang="en-GB" sz="1200">
              <a:sym typeface="Avenir Roman"/>
            </a:endParaRPr>
          </a:p>
          <a:p>
            <a:r>
              <a:rPr lang="en-GB" sz="1200">
                <a:sym typeface="Avenir Roman"/>
              </a:rPr>
              <a:t>Our entry requirements reflect the OU ethos of being open to people, who may not otherwise have the opportunity to enter a nursing programme due to educational entry requirements of other providers.  The OU offers support to enable students to develop academic skills to support their studies.</a:t>
            </a:r>
          </a:p>
          <a:p>
            <a:endParaRPr lang="en-GB" sz="1200">
              <a:sym typeface="Avenir Roman"/>
            </a:endParaRPr>
          </a:p>
          <a:p>
            <a:r>
              <a:rPr lang="en-GB" b="1" u="sng"/>
              <a:t>English and Maths:</a:t>
            </a:r>
            <a:r>
              <a:rPr lang="en-GB" b="1" u="none"/>
              <a:t>  </a:t>
            </a:r>
            <a:r>
              <a:rPr lang="en-GB"/>
              <a:t>Values-based selection and interview  </a:t>
            </a:r>
          </a:p>
          <a:p>
            <a:pPr fontAlgn="base"/>
            <a:r>
              <a:rPr lang="en-GB"/>
              <a:t>Criminal record and occupational health clearance and acceptable references.  </a:t>
            </a:r>
          </a:p>
          <a:p>
            <a:pPr fontAlgn="base"/>
            <a:r>
              <a:rPr lang="en-GB"/>
              <a:t>Supported by employer. </a:t>
            </a:r>
          </a:p>
          <a:p>
            <a:pPr fontAlgn="base"/>
            <a:r>
              <a:rPr lang="en-GB"/>
              <a:t>A practice environment where practice supervision and practice assessment is available in line with the New NMC (2018) Standards for pre-registration nursing education.</a:t>
            </a:r>
          </a:p>
          <a:p>
            <a:pPr defTabSz="954816">
              <a:defRPr/>
            </a:pPr>
            <a:endParaRPr lang="en-GB"/>
          </a:p>
          <a:p>
            <a:endParaRPr lang="en-US" sz="1400" b="1">
              <a:cs typeface="Calibri"/>
            </a:endParaRPr>
          </a:p>
          <a:p>
            <a:r>
              <a:rPr lang="en-US" sz="1400" b="1">
                <a:cs typeface="Calibri"/>
              </a:rPr>
              <a:t>Nursing Associate</a:t>
            </a:r>
          </a:p>
          <a:p>
            <a:r>
              <a:rPr lang="en-GB"/>
              <a:t>We highly recommend that students gain their </a:t>
            </a:r>
            <a:r>
              <a:rPr lang="en-GB">
                <a:hlinkClick r:id="rId3"/>
              </a:rPr>
              <a:t>Maths and English qualifications </a:t>
            </a:r>
            <a:r>
              <a:rPr lang="en-GB"/>
              <a:t>before embarking on the nursing programme, but can be considered without.</a:t>
            </a:r>
          </a:p>
          <a:p>
            <a:r>
              <a:rPr lang="en-GB"/>
              <a:t>Students will need to </a:t>
            </a:r>
            <a:r>
              <a:rPr lang="en-GB" b="1"/>
              <a:t>gain evidence that they have passed the course</a:t>
            </a:r>
            <a:r>
              <a:rPr lang="en-GB"/>
              <a:t>, so they need to be aware of this when </a:t>
            </a:r>
            <a:r>
              <a:rPr lang="en-GB" err="1"/>
              <a:t>siging</a:t>
            </a:r>
            <a:r>
              <a:rPr lang="en-GB"/>
              <a:t> up and ensure that they will get a certificate to demonstrate their achievement. Must be achieved by end of programme.</a:t>
            </a:r>
          </a:p>
          <a:p>
            <a:r>
              <a:rPr lang="en-US">
                <a:cs typeface="Calibri"/>
              </a:rPr>
              <a:t>Same recruitment process applies.</a:t>
            </a:r>
          </a:p>
          <a:p>
            <a:endParaRPr lang="en-GB"/>
          </a:p>
        </p:txBody>
      </p:sp>
      <p:sp>
        <p:nvSpPr>
          <p:cNvPr id="4" name="Slide Number Placeholder 3"/>
          <p:cNvSpPr>
            <a:spLocks noGrp="1"/>
          </p:cNvSpPr>
          <p:nvPr>
            <p:ph type="sldNum" sz="quarter" idx="5"/>
          </p:nvPr>
        </p:nvSpPr>
        <p:spPr/>
        <p:txBody>
          <a:bodyPr/>
          <a:lstStyle/>
          <a:p>
            <a:fld id="{8CCD80B4-3417-B74B-BDCD-C7836226A258}" type="slidenum">
              <a:rPr lang="en-US" smtClean="0"/>
              <a:t>23</a:t>
            </a:fld>
            <a:endParaRPr lang="en-US"/>
          </a:p>
        </p:txBody>
      </p:sp>
    </p:spTree>
    <p:extLst>
      <p:ext uri="{BB962C8B-B14F-4D97-AF65-F5344CB8AC3E}">
        <p14:creationId xmlns:p14="http://schemas.microsoft.com/office/powerpoint/2010/main" val="24578270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a:t>Guidance on how to complete your application and how to submit will be sent to you when you request an application form.</a:t>
            </a:r>
          </a:p>
          <a:p>
            <a:endParaRPr lang="en-GB"/>
          </a:p>
        </p:txBody>
      </p:sp>
      <p:sp>
        <p:nvSpPr>
          <p:cNvPr id="4" name="Slide Number Placeholder 3"/>
          <p:cNvSpPr>
            <a:spLocks noGrp="1"/>
          </p:cNvSpPr>
          <p:nvPr>
            <p:ph type="sldNum" sz="quarter" idx="5"/>
          </p:nvPr>
        </p:nvSpPr>
        <p:spPr/>
        <p:txBody>
          <a:bodyPr/>
          <a:lstStyle/>
          <a:p>
            <a:fld id="{8CCD80B4-3417-B74B-BDCD-C7836226A258}" type="slidenum">
              <a:rPr lang="en-US" smtClean="0"/>
              <a:t>24</a:t>
            </a:fld>
            <a:endParaRPr lang="en-US"/>
          </a:p>
        </p:txBody>
      </p:sp>
    </p:spTree>
    <p:extLst>
      <p:ext uri="{BB962C8B-B14F-4D97-AF65-F5344CB8AC3E}">
        <p14:creationId xmlns:p14="http://schemas.microsoft.com/office/powerpoint/2010/main" val="167164085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8CCD80B4-3417-B74B-BDCD-C7836226A258}" type="slidenum">
              <a:rPr lang="en-US" smtClean="0"/>
              <a:t>25</a:t>
            </a:fld>
            <a:endParaRPr lang="en-US"/>
          </a:p>
        </p:txBody>
      </p:sp>
    </p:spTree>
    <p:extLst>
      <p:ext uri="{BB962C8B-B14F-4D97-AF65-F5344CB8AC3E}">
        <p14:creationId xmlns:p14="http://schemas.microsoft.com/office/powerpoint/2010/main" val="365627736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8CCD80B4-3417-B74B-BDCD-C7836226A258}" type="slidenum">
              <a:rPr lang="en-US" smtClean="0"/>
              <a:t>26</a:t>
            </a:fld>
            <a:endParaRPr lang="en-US"/>
          </a:p>
        </p:txBody>
      </p:sp>
    </p:spTree>
    <p:extLst>
      <p:ext uri="{BB962C8B-B14F-4D97-AF65-F5344CB8AC3E}">
        <p14:creationId xmlns:p14="http://schemas.microsoft.com/office/powerpoint/2010/main" val="400144943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LEARN AND LIVE THE OPEN UNIVERSITY’S STRATEGY FOR 2022-2027 (</a:t>
            </a:r>
            <a:r>
              <a:rPr lang="en-GB">
                <a:hlinkClick r:id="rId3"/>
              </a:rPr>
              <a:t>Learn and Live, The Open University’s Strategy for 2022-2027</a:t>
            </a:r>
            <a:r>
              <a:rPr lang="en-GB"/>
              <a:t>)</a:t>
            </a:r>
          </a:p>
          <a:p>
            <a:endParaRPr lang="en-GB"/>
          </a:p>
          <a:p>
            <a:r>
              <a:rPr lang="en-GB"/>
              <a:t>OUR ENDURING MISSION: Open to people, places, methods and ideas </a:t>
            </a:r>
          </a:p>
          <a:p>
            <a:r>
              <a:rPr lang="en-GB"/>
              <a:t>OUR VISION: Life-changing learning that enriches society </a:t>
            </a:r>
          </a:p>
          <a:p>
            <a:r>
              <a:rPr lang="en-GB"/>
              <a:t>THE VALUES WE LIVE: Inclusive, innovative, responsive Through the power of learning we aim to transform lives and communities, opening a world of possibilities for everyone. </a:t>
            </a:r>
          </a:p>
        </p:txBody>
      </p:sp>
      <p:sp>
        <p:nvSpPr>
          <p:cNvPr id="4" name="Slide Number Placeholder 3"/>
          <p:cNvSpPr>
            <a:spLocks noGrp="1"/>
          </p:cNvSpPr>
          <p:nvPr>
            <p:ph type="sldNum" sz="quarter" idx="5"/>
          </p:nvPr>
        </p:nvSpPr>
        <p:spPr/>
        <p:txBody>
          <a:bodyPr/>
          <a:lstStyle/>
          <a:p>
            <a:fld id="{8CCD80B4-3417-B74B-BDCD-C7836226A258}" type="slidenum">
              <a:rPr lang="en-US" smtClean="0"/>
              <a:t>3</a:t>
            </a:fld>
            <a:endParaRPr lang="en-US"/>
          </a:p>
        </p:txBody>
      </p:sp>
    </p:spTree>
    <p:extLst>
      <p:ext uri="{BB962C8B-B14F-4D97-AF65-F5344CB8AC3E}">
        <p14:creationId xmlns:p14="http://schemas.microsoft.com/office/powerpoint/2010/main" val="195863211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8CCD80B4-3417-B74B-BDCD-C7836226A258}" type="slidenum">
              <a:rPr lang="en-US" smtClean="0"/>
              <a:t>4</a:t>
            </a:fld>
            <a:endParaRPr lang="en-US"/>
          </a:p>
        </p:txBody>
      </p:sp>
    </p:spTree>
    <p:extLst>
      <p:ext uri="{BB962C8B-B14F-4D97-AF65-F5344CB8AC3E}">
        <p14:creationId xmlns:p14="http://schemas.microsoft.com/office/powerpoint/2010/main" val="362993764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8CCD80B4-3417-B74B-BDCD-C7836226A258}" type="slidenum">
              <a:rPr lang="en-US" smtClean="0"/>
              <a:t>5</a:t>
            </a:fld>
            <a:endParaRPr lang="en-US"/>
          </a:p>
        </p:txBody>
      </p:sp>
    </p:spTree>
    <p:extLst>
      <p:ext uri="{BB962C8B-B14F-4D97-AF65-F5344CB8AC3E}">
        <p14:creationId xmlns:p14="http://schemas.microsoft.com/office/powerpoint/2010/main" val="203998231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b="0" strike="noStrike">
                <a:solidFill>
                  <a:schemeClr val="bg2">
                    <a:lumMod val="25000"/>
                  </a:schemeClr>
                </a:solidFill>
                <a:effectLst/>
                <a:latin typeface="+mn-lt"/>
                <a:ea typeface="Apex New Book" panose="02010600040501010103" pitchFamily="50" charset="0"/>
                <a:cs typeface="Arial" panose="020B0604020202020204" pitchFamily="34" charset="0"/>
              </a:rPr>
              <a:t>Modules across each stage enable learners and their managers to focus on areas that are most relevant to their workplace and specific role.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b="0" strike="noStrike">
              <a:solidFill>
                <a:schemeClr val="bg2">
                  <a:lumMod val="25000"/>
                </a:schemeClr>
              </a:solidFill>
              <a:effectLst/>
              <a:latin typeface="+mn-lt"/>
              <a:ea typeface="Apex New Book" panose="02010600040501010103" pitchFamily="50"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b="0" i="1" strike="noStrike">
                <a:solidFill>
                  <a:schemeClr val="bg2">
                    <a:lumMod val="25000"/>
                  </a:schemeClr>
                </a:solidFill>
                <a:effectLst/>
                <a:latin typeface="+mn-lt"/>
                <a:ea typeface="Apex New Book" panose="02010600040501010103" pitchFamily="50" charset="0"/>
                <a:cs typeface="Arial" panose="020B0604020202020204" pitchFamily="34" charset="0"/>
              </a:rPr>
              <a:t>Study and practice focus is field specific from registration.</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b="0" i="1" strike="noStrike">
              <a:solidFill>
                <a:schemeClr val="bg2">
                  <a:lumMod val="25000"/>
                </a:schemeClr>
              </a:solidFill>
              <a:effectLst/>
              <a:latin typeface="+mn-lt"/>
              <a:ea typeface="Apex New Book" panose="02010600040501010103" pitchFamily="50"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b="0" i="0" strike="noStrike">
                <a:solidFill>
                  <a:schemeClr val="bg2">
                    <a:lumMod val="25000"/>
                  </a:schemeClr>
                </a:solidFill>
                <a:effectLst/>
                <a:latin typeface="+mn-lt"/>
                <a:ea typeface="Apex New Book" panose="02010600040501010103" pitchFamily="50" charset="0"/>
                <a:cs typeface="Arial" panose="020B0604020202020204" pitchFamily="34" charset="0"/>
              </a:rPr>
              <a:t>Incrementally build knowledge and skills – themes based on NMC standards and competencies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b="0" i="1" strike="noStrike">
              <a:solidFill>
                <a:schemeClr val="bg2">
                  <a:lumMod val="25000"/>
                </a:schemeClr>
              </a:solidFill>
              <a:effectLst/>
              <a:latin typeface="+mn-lt"/>
              <a:ea typeface="Apex New Book" panose="02010600040501010103" pitchFamily="50"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b="0" strike="noStrike">
                <a:solidFill>
                  <a:schemeClr val="bg2">
                    <a:lumMod val="25000"/>
                  </a:schemeClr>
                </a:solidFill>
                <a:effectLst/>
                <a:latin typeface="+mn-lt"/>
                <a:ea typeface="Apex New Book" panose="02010600040501010103" pitchFamily="50" charset="0"/>
                <a:cs typeface="Arial" panose="020B0604020202020204" pitchFamily="34" charset="0"/>
              </a:rPr>
              <a:t>The </a:t>
            </a:r>
            <a:r>
              <a:rPr lang="en-GB" sz="1200" b="0" i="1" strike="noStrike">
                <a:solidFill>
                  <a:schemeClr val="bg2">
                    <a:lumMod val="25000"/>
                  </a:schemeClr>
                </a:solidFill>
                <a:effectLst/>
                <a:latin typeface="+mn-lt"/>
                <a:ea typeface="Apex New Book" panose="02010600040501010103" pitchFamily="50" charset="0"/>
                <a:cs typeface="Arial" panose="020B0604020202020204" pitchFamily="34" charset="0"/>
              </a:rPr>
              <a:t>final module in level 3 determines the field of practice at point of exit. </a:t>
            </a:r>
            <a:r>
              <a:rPr lang="en-GB" sz="1200" b="0" strike="noStrike">
                <a:solidFill>
                  <a:schemeClr val="bg2">
                    <a:lumMod val="25000"/>
                  </a:schemeClr>
                </a:solidFill>
                <a:effectLst/>
                <a:latin typeface="+mn-lt"/>
                <a:ea typeface="Apex New Book" panose="02010600040501010103" pitchFamily="50" charset="0"/>
                <a:cs typeface="Arial" panose="020B0604020202020204" pitchFamily="34" charset="0"/>
              </a:rPr>
              <a:t>(becoming an autonomous practitioner – registration in field)</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600" b="1" strike="noStrike">
              <a:solidFill>
                <a:schemeClr val="bg2">
                  <a:lumMod val="25000"/>
                </a:schemeClr>
              </a:solidFill>
              <a:effectLst/>
              <a:latin typeface="+mn-lt"/>
              <a:ea typeface="Apex New Book" panose="02010600040501010103" pitchFamily="50" charset="0"/>
              <a:cs typeface="Arial" panose="020B0604020202020204" pitchFamily="34" charset="0"/>
            </a:endParaRPr>
          </a:p>
          <a:p>
            <a:pPr marL="285750" indent="-285750">
              <a:lnSpc>
                <a:spcPct val="90000"/>
              </a:lnSpc>
              <a:spcBef>
                <a:spcPts val="1000"/>
              </a:spcBef>
              <a:buFont typeface="Arial"/>
              <a:buChar char="•"/>
            </a:pPr>
            <a:r>
              <a:rPr lang="en-US"/>
              <a:t>Learning materials are shared across all four fields of practice.</a:t>
            </a:r>
          </a:p>
          <a:p>
            <a:pPr marL="285750" indent="-285750">
              <a:lnSpc>
                <a:spcPct val="90000"/>
              </a:lnSpc>
              <a:spcBef>
                <a:spcPts val="1000"/>
              </a:spcBef>
              <a:buFont typeface="Arial"/>
              <a:buChar char="•"/>
            </a:pPr>
            <a:r>
              <a:rPr lang="en-US"/>
              <a:t>Emphasis on application of theory to own field of practice. </a:t>
            </a:r>
          </a:p>
          <a:p>
            <a:pPr marL="285750" indent="-285750">
              <a:lnSpc>
                <a:spcPct val="90000"/>
              </a:lnSpc>
              <a:spcBef>
                <a:spcPts val="1000"/>
              </a:spcBef>
              <a:buFont typeface="Arial"/>
              <a:buChar char="•"/>
            </a:pPr>
            <a:r>
              <a:rPr lang="en-US"/>
              <a:t>Shared learning experiences through mixed 'Tutor Groups’</a:t>
            </a:r>
          </a:p>
          <a:p>
            <a:pPr marL="0" indent="0">
              <a:lnSpc>
                <a:spcPct val="90000"/>
              </a:lnSpc>
              <a:spcBef>
                <a:spcPts val="1000"/>
              </a:spcBef>
              <a:buFont typeface="Arial"/>
              <a:buNone/>
            </a:pPr>
            <a:endParaRPr lang="en-US"/>
          </a:p>
          <a:p>
            <a:pPr>
              <a:lnSpc>
                <a:spcPct val="90000"/>
              </a:lnSpc>
              <a:spcBef>
                <a:spcPts val="1000"/>
              </a:spcBef>
            </a:pPr>
            <a:r>
              <a:rPr lang="en-US">
                <a:cs typeface="Calibri"/>
              </a:rPr>
              <a:t>Modules studied concurrently in level 1 </a:t>
            </a:r>
            <a:r>
              <a:rPr lang="en-US"/>
              <a:t>core modules covering theory and practice setting the foundations for further study.</a:t>
            </a:r>
          </a:p>
          <a:p>
            <a:pPr>
              <a:lnSpc>
                <a:spcPct val="90000"/>
              </a:lnSpc>
              <a:spcBef>
                <a:spcPts val="1000"/>
              </a:spcBef>
            </a:pPr>
            <a:r>
              <a:rPr lang="en-US"/>
              <a:t>Levels two and three: 2 x 60 credit modules at each level, increasing depth and breadth of exposure to own and other three fields of practice. </a:t>
            </a:r>
            <a:endParaRPr lang="en-GB"/>
          </a:p>
          <a:p>
            <a:r>
              <a:rPr lang="en-GB" sz="1200" kern="1200">
                <a:solidFill>
                  <a:schemeClr val="tx1"/>
                </a:solidFill>
                <a:effectLst/>
                <a:latin typeface="+mn-lt"/>
                <a:ea typeface="+mn-ea"/>
                <a:cs typeface="+mn-cs"/>
              </a:rPr>
              <a:t> </a:t>
            </a:r>
          </a:p>
          <a:p>
            <a:r>
              <a:rPr lang="en-GB" sz="1200" kern="1200">
                <a:solidFill>
                  <a:schemeClr val="tx1"/>
                </a:solidFill>
                <a:effectLst/>
                <a:latin typeface="+mn-lt"/>
                <a:ea typeface="+mn-ea"/>
                <a:cs typeface="+mn-cs"/>
              </a:rPr>
              <a:t> </a:t>
            </a:r>
          </a:p>
          <a:p>
            <a:endParaRPr lang="en-GB"/>
          </a:p>
        </p:txBody>
      </p:sp>
      <p:sp>
        <p:nvSpPr>
          <p:cNvPr id="4" name="Slide Number Placeholder 3"/>
          <p:cNvSpPr>
            <a:spLocks noGrp="1"/>
          </p:cNvSpPr>
          <p:nvPr>
            <p:ph type="sldNum" sz="quarter" idx="5"/>
          </p:nvPr>
        </p:nvSpPr>
        <p:spPr/>
        <p:txBody>
          <a:bodyPr/>
          <a:lstStyle/>
          <a:p>
            <a:fld id="{8CCD80B4-3417-B74B-BDCD-C7836226A258}" type="slidenum">
              <a:rPr lang="en-US" smtClean="0"/>
              <a:t>6</a:t>
            </a:fld>
            <a:endParaRPr lang="en-US"/>
          </a:p>
        </p:txBody>
      </p:sp>
    </p:spTree>
    <p:extLst>
      <p:ext uri="{BB962C8B-B14F-4D97-AF65-F5344CB8AC3E}">
        <p14:creationId xmlns:p14="http://schemas.microsoft.com/office/powerpoint/2010/main" val="403813064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a:t>This slide provides you with a timeline for delivery of the programme.  The blue blocks represent the theory component and the salmon colour represents the practice modules.</a:t>
            </a:r>
          </a:p>
          <a:p>
            <a:endParaRPr lang="en-GB"/>
          </a:p>
        </p:txBody>
      </p:sp>
      <p:sp>
        <p:nvSpPr>
          <p:cNvPr id="4" name="Slide Number Placeholder 3"/>
          <p:cNvSpPr>
            <a:spLocks noGrp="1"/>
          </p:cNvSpPr>
          <p:nvPr>
            <p:ph type="sldNum" sz="quarter" idx="5"/>
          </p:nvPr>
        </p:nvSpPr>
        <p:spPr/>
        <p:txBody>
          <a:bodyPr/>
          <a:lstStyle/>
          <a:p>
            <a:fld id="{8CCD80B4-3417-B74B-BDCD-C7836226A258}" type="slidenum">
              <a:rPr lang="en-US" smtClean="0"/>
              <a:t>7</a:t>
            </a:fld>
            <a:endParaRPr lang="en-US"/>
          </a:p>
        </p:txBody>
      </p:sp>
    </p:spTree>
    <p:extLst>
      <p:ext uri="{BB962C8B-B14F-4D97-AF65-F5344CB8AC3E}">
        <p14:creationId xmlns:p14="http://schemas.microsoft.com/office/powerpoint/2010/main" val="155448677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0"/>
              <a:t>Face to face induction will be locally held and hosted</a:t>
            </a:r>
          </a:p>
          <a:p>
            <a:endParaRPr lang="en-GB" b="0"/>
          </a:p>
          <a:p>
            <a:r>
              <a:rPr lang="en-GB" b="0"/>
              <a:t>Online tutorials -essential element of learning delivery in the new curriculum: in small groups (based on new EBL teaching and learning approach)</a:t>
            </a:r>
          </a:p>
          <a:p>
            <a:endParaRPr lang="en-GB" b="0"/>
          </a:p>
          <a:p>
            <a:r>
              <a:rPr lang="en-GB" b="0"/>
              <a:t>Opportunity for individual time with practice tutors </a:t>
            </a:r>
          </a:p>
          <a:p>
            <a:endParaRPr lang="en-GB" b="0">
              <a:highlight>
                <a:srgbClr val="FFFF00"/>
              </a:highlight>
            </a:endParaRPr>
          </a:p>
          <a:p>
            <a:r>
              <a:rPr lang="en-GB" sz="1200" b="1">
                <a:highlight>
                  <a:srgbClr val="FFFF00"/>
                </a:highlight>
              </a:rPr>
              <a:t>Enquiry based learning: OU Future Nurse Teaching and Learning Approach</a:t>
            </a:r>
          </a:p>
          <a:p>
            <a:endParaRPr lang="en-GB" sz="1200"/>
          </a:p>
          <a:p>
            <a:r>
              <a:rPr lang="en-GB" sz="1200"/>
              <a:t>Based on student </a:t>
            </a:r>
            <a:r>
              <a:rPr lang="en-GB" sz="1200" i="1"/>
              <a:t>active participation</a:t>
            </a:r>
            <a:r>
              <a:rPr lang="en-GB" sz="1200"/>
              <a:t>, Enquiry Based Learning (EBL) is a </a:t>
            </a:r>
            <a:r>
              <a:rPr lang="en-GB" sz="1200" i="1"/>
              <a:t>student-centred teaching approach </a:t>
            </a:r>
            <a:r>
              <a:rPr lang="en-GB" sz="1200"/>
              <a:t>that motivates and engages students with </a:t>
            </a:r>
            <a:r>
              <a:rPr lang="en-GB" sz="1200" i="1"/>
              <a:t>direct decision making, applied analytical thinking </a:t>
            </a:r>
            <a:r>
              <a:rPr lang="en-GB" sz="1200"/>
              <a:t>and results in </a:t>
            </a:r>
            <a:r>
              <a:rPr lang="en-GB" sz="1200" i="1"/>
              <a:t>competent, reflective, autonomous practitioners</a:t>
            </a:r>
            <a:r>
              <a:rPr lang="en-GB" sz="1200"/>
              <a:t>, able to think critically, problem solve and respond in a fast paced health environment.</a:t>
            </a:r>
            <a:endParaRPr lang="en-GB" sz="1200">
              <a:cs typeface="Calibri"/>
            </a:endParaRPr>
          </a:p>
          <a:p>
            <a:endParaRPr lang="en-GB" sz="1200"/>
          </a:p>
          <a:p>
            <a:r>
              <a:rPr lang="en-GB" sz="1200"/>
              <a:t>Through a practice-based lens, EBL moves learning to knowledge acquisition and synthesis. EBL requires the student to take a holistic approach of the whole person in context rather than the medical model of illness, integrating knowledge with care and closing the practice -theory gap.</a:t>
            </a:r>
            <a:endParaRPr lang="en-GB" sz="1200">
              <a:cs typeface="Calibri"/>
            </a:endParaRPr>
          </a:p>
          <a:p>
            <a:endParaRPr lang="en-GB" sz="1200" b="1"/>
          </a:p>
          <a:p>
            <a:pPr marL="358056" indent="-358056">
              <a:buFont typeface="Arial" panose="020B0604020202020204" pitchFamily="34" charset="0"/>
              <a:buChar char="•"/>
            </a:pPr>
            <a:r>
              <a:rPr lang="en-GB" sz="1200" b="1"/>
              <a:t>Enquiry Based Learning </a:t>
            </a:r>
            <a:r>
              <a:rPr lang="en-GB" sz="1200"/>
              <a:t>(EBL) takes an active participation approach that motivates students with direct decision making and applied analytical thinking</a:t>
            </a:r>
            <a:endParaRPr lang="en-GB" sz="1200">
              <a:cs typeface="Calibri"/>
            </a:endParaRPr>
          </a:p>
          <a:p>
            <a:endParaRPr lang="en-GB" sz="1200"/>
          </a:p>
          <a:p>
            <a:pPr marL="358056" indent="-358056">
              <a:buFont typeface="Arial" panose="020B0604020202020204" pitchFamily="34" charset="0"/>
              <a:buChar char="•"/>
            </a:pPr>
            <a:r>
              <a:rPr lang="en-GB" sz="1200"/>
              <a:t>bridges the practice-theory gap using teaching strategies that requires the student to research and enquire, relate and explain theoretical knowledge to their practice.</a:t>
            </a:r>
            <a:endParaRPr lang="en-GB" sz="1200">
              <a:cs typeface="Calibri"/>
            </a:endParaRPr>
          </a:p>
          <a:p>
            <a:endParaRPr lang="en-GB" sz="1200"/>
          </a:p>
          <a:p>
            <a:pPr marL="358056" indent="-358056">
              <a:buFont typeface="Arial" panose="020B0604020202020204" pitchFamily="34" charset="0"/>
              <a:buChar char="•"/>
            </a:pPr>
            <a:r>
              <a:rPr lang="en-GB" sz="1200"/>
              <a:t>guides students to be competent, reflective, autonomous practitioners, able to think critically, problem solve and respond in a fast paced health environment.</a:t>
            </a:r>
            <a:endParaRPr lang="en-GB" sz="1200">
              <a:cs typeface="Calibri"/>
            </a:endParaRPr>
          </a:p>
          <a:p>
            <a:pPr marL="358056" indent="-358056">
              <a:buFont typeface="Arial" panose="020B0604020202020204" pitchFamily="34" charset="0"/>
              <a:buChar char="•"/>
            </a:pPr>
            <a:endParaRPr lang="en-GB" sz="1200"/>
          </a:p>
          <a:p>
            <a:pPr marL="358056" indent="-358056">
              <a:buFont typeface="Arial" panose="020B0604020202020204" pitchFamily="34" charset="0"/>
              <a:buChar char="•"/>
            </a:pPr>
            <a:r>
              <a:rPr lang="en-GB" sz="1200"/>
              <a:t>constructs learning and knowledge that is contextual, participatory and collaborative emphasising active and cooperative participatory learning.</a:t>
            </a:r>
            <a:r>
              <a:rPr lang="en-GB"/>
              <a:t> </a:t>
            </a:r>
          </a:p>
          <a:p>
            <a:pPr marL="358056" indent="-358056">
              <a:buFont typeface="Arial" panose="020B0604020202020204" pitchFamily="34" charset="0"/>
              <a:buChar char="•"/>
            </a:pPr>
            <a:endParaRPr lang="en-GB">
              <a:cs typeface="Calibri" panose="020F0502020204030204"/>
            </a:endParaRPr>
          </a:p>
          <a:p>
            <a:pPr marL="358056" indent="-358056">
              <a:buFont typeface="Arial" panose="020B0604020202020204" pitchFamily="34" charset="0"/>
              <a:buChar char="•"/>
            </a:pPr>
            <a:r>
              <a:rPr lang="en-GB" sz="1200"/>
              <a:t>is a group-based teaching approach which promotes student learning that is practical, negotiated and allows the</a:t>
            </a:r>
            <a:r>
              <a:rPr lang="en-GB"/>
              <a:t> </a:t>
            </a:r>
            <a:r>
              <a:rPr lang="en-GB" sz="1200"/>
              <a:t> student to develop themselves as future nurse leaders.</a:t>
            </a:r>
            <a:br>
              <a:rPr lang="en-GB" sz="1200">
                <a:cs typeface="+mn-lt"/>
              </a:rPr>
            </a:br>
            <a:endParaRPr lang="en-GB" sz="1200"/>
          </a:p>
          <a:p>
            <a:endParaRPr lang="en-GB" sz="1200"/>
          </a:p>
          <a:p>
            <a:endParaRPr lang="en-GB"/>
          </a:p>
        </p:txBody>
      </p:sp>
      <p:sp>
        <p:nvSpPr>
          <p:cNvPr id="4" name="Slide Number Placeholder 3"/>
          <p:cNvSpPr>
            <a:spLocks noGrp="1"/>
          </p:cNvSpPr>
          <p:nvPr>
            <p:ph type="sldNum" sz="quarter" idx="5"/>
          </p:nvPr>
        </p:nvSpPr>
        <p:spPr/>
        <p:txBody>
          <a:bodyPr/>
          <a:lstStyle/>
          <a:p>
            <a:fld id="{8CCD80B4-3417-B74B-BDCD-C7836226A258}" type="slidenum">
              <a:rPr lang="en-US" smtClean="0"/>
              <a:t>8</a:t>
            </a:fld>
            <a:endParaRPr lang="en-US"/>
          </a:p>
        </p:txBody>
      </p:sp>
    </p:spTree>
    <p:extLst>
      <p:ext uri="{BB962C8B-B14F-4D97-AF65-F5344CB8AC3E}">
        <p14:creationId xmlns:p14="http://schemas.microsoft.com/office/powerpoint/2010/main" val="46042767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8CCD80B4-3417-B74B-BDCD-C7836226A258}" type="slidenum">
              <a:rPr lang="en-US" smtClean="0"/>
              <a:t>9</a:t>
            </a:fld>
            <a:endParaRPr lang="en-US"/>
          </a:p>
        </p:txBody>
      </p:sp>
    </p:spTree>
    <p:extLst>
      <p:ext uri="{BB962C8B-B14F-4D97-AF65-F5344CB8AC3E}">
        <p14:creationId xmlns:p14="http://schemas.microsoft.com/office/powerpoint/2010/main" val="3773437696"/>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3.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3.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6.png"/><Relationship Id="rId1" Type="http://schemas.openxmlformats.org/officeDocument/2006/relationships/slideMaster" Target="../slideMasters/slideMaster4.xml"/><Relationship Id="rId4" Type="http://schemas.openxmlformats.org/officeDocument/2006/relationships/image" Target="../media/image7.png"/></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8.png"/><Relationship Id="rId1" Type="http://schemas.openxmlformats.org/officeDocument/2006/relationships/slideMaster" Target="../slideMasters/slideMaster4.xml"/><Relationship Id="rId5" Type="http://schemas.openxmlformats.org/officeDocument/2006/relationships/image" Target="../media/image7.png"/><Relationship Id="rId4" Type="http://schemas.openxmlformats.org/officeDocument/2006/relationships/image" Target="../media/image9.png"/></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4.png"/><Relationship Id="rId1" Type="http://schemas.openxmlformats.org/officeDocument/2006/relationships/slideMaster" Target="../slideMasters/slideMaster4.xml"/><Relationship Id="rId5" Type="http://schemas.openxmlformats.org/officeDocument/2006/relationships/image" Target="../media/image7.png"/><Relationship Id="rId4" Type="http://schemas.openxmlformats.org/officeDocument/2006/relationships/image" Target="../media/image9.png"/></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5.png"/><Relationship Id="rId1" Type="http://schemas.openxmlformats.org/officeDocument/2006/relationships/slideMaster" Target="../slideMasters/slideMaster4.xml"/><Relationship Id="rId5" Type="http://schemas.openxmlformats.org/officeDocument/2006/relationships/image" Target="../media/image7.png"/><Relationship Id="rId4" Type="http://schemas.openxmlformats.org/officeDocument/2006/relationships/image" Target="../media/image9.png"/></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6.png"/><Relationship Id="rId1" Type="http://schemas.openxmlformats.org/officeDocument/2006/relationships/slideMaster" Target="../slideMasters/slideMaster4.xml"/><Relationship Id="rId5" Type="http://schemas.openxmlformats.org/officeDocument/2006/relationships/image" Target="../media/image7.png"/><Relationship Id="rId4" Type="http://schemas.openxmlformats.org/officeDocument/2006/relationships/image" Target="../media/image9.png"/></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8.png"/><Relationship Id="rId1" Type="http://schemas.openxmlformats.org/officeDocument/2006/relationships/slideMaster" Target="../slideMasters/slideMaster4.xml"/><Relationship Id="rId4" Type="http://schemas.openxmlformats.org/officeDocument/2006/relationships/image" Target="../media/image7.png"/></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8.png"/><Relationship Id="rId1" Type="http://schemas.openxmlformats.org/officeDocument/2006/relationships/slideMaster" Target="../slideMasters/slideMaster4.xml"/><Relationship Id="rId4" Type="http://schemas.openxmlformats.org/officeDocument/2006/relationships/image" Target="../media/image7.pn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8.png"/><Relationship Id="rId1" Type="http://schemas.openxmlformats.org/officeDocument/2006/relationships/slideMaster" Target="../slideMasters/slideMaster4.xml"/><Relationship Id="rId4" Type="http://schemas.openxmlformats.org/officeDocument/2006/relationships/image" Target="../media/image7.png"/></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8.png"/><Relationship Id="rId1" Type="http://schemas.openxmlformats.org/officeDocument/2006/relationships/slideMaster" Target="../slideMasters/slideMaster4.xml"/><Relationship Id="rId4" Type="http://schemas.openxmlformats.org/officeDocument/2006/relationships/image" Target="../media/image7.png"/></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8.png"/><Relationship Id="rId1" Type="http://schemas.openxmlformats.org/officeDocument/2006/relationships/slideMaster" Target="../slideMasters/slideMaster4.xml"/><Relationship Id="rId4" Type="http://schemas.openxmlformats.org/officeDocument/2006/relationships/image" Target="../media/image7.png"/></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Master" Target="../slideMasters/slideMaster4.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Master" Target="../slideMasters/slideMaster4.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6.png"/><Relationship Id="rId1" Type="http://schemas.openxmlformats.org/officeDocument/2006/relationships/slideMaster" Target="../slideMasters/slideMaster4.xml"/><Relationship Id="rId4" Type="http://schemas.openxmlformats.org/officeDocument/2006/relationships/image" Target="../media/image7.png"/></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6.png"/><Relationship Id="rId1" Type="http://schemas.openxmlformats.org/officeDocument/2006/relationships/slideMaster" Target="../slideMasters/slideMaster4.xml"/><Relationship Id="rId5" Type="http://schemas.openxmlformats.org/officeDocument/2006/relationships/image" Target="../media/image7.png"/><Relationship Id="rId4" Type="http://schemas.openxmlformats.org/officeDocument/2006/relationships/image" Target="../media/image9.png"/></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6.png"/><Relationship Id="rId1" Type="http://schemas.openxmlformats.org/officeDocument/2006/relationships/slideMaster" Target="../slideMasters/slideMaster4.xml"/><Relationship Id="rId5" Type="http://schemas.openxmlformats.org/officeDocument/2006/relationships/image" Target="../media/image7.png"/><Relationship Id="rId4" Type="http://schemas.openxmlformats.org/officeDocument/2006/relationships/image" Target="../media/image9.png"/></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6.png"/><Relationship Id="rId1" Type="http://schemas.openxmlformats.org/officeDocument/2006/relationships/slideMaster" Target="../slideMasters/slideMaster4.xml"/><Relationship Id="rId5" Type="http://schemas.openxmlformats.org/officeDocument/2006/relationships/image" Target="../media/image7.png"/><Relationship Id="rId4" Type="http://schemas.openxmlformats.org/officeDocument/2006/relationships/image" Target="../media/image9.png"/></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16.png"/><Relationship Id="rId1" Type="http://schemas.openxmlformats.org/officeDocument/2006/relationships/slideMaster" Target="../slideMasters/slideMaster4.xml"/><Relationship Id="rId5" Type="http://schemas.openxmlformats.org/officeDocument/2006/relationships/image" Target="../media/image7.png"/><Relationship Id="rId4" Type="http://schemas.openxmlformats.org/officeDocument/2006/relationships/image" Target="../media/image9.png"/></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6.png"/><Relationship Id="rId1" Type="http://schemas.openxmlformats.org/officeDocument/2006/relationships/slideMaster" Target="../slideMasters/slideMaster4.xml"/><Relationship Id="rId5" Type="http://schemas.openxmlformats.org/officeDocument/2006/relationships/image" Target="../media/image7.png"/><Relationship Id="rId4" Type="http://schemas.openxmlformats.org/officeDocument/2006/relationships/image" Target="../media/image9.png"/></Relationships>
</file>

<file path=ppt/slideLayouts/_rels/slideLayout3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6.png"/><Relationship Id="rId1" Type="http://schemas.openxmlformats.org/officeDocument/2006/relationships/slideMaster" Target="../slideMasters/slideMaster4.xml"/><Relationship Id="rId5" Type="http://schemas.openxmlformats.org/officeDocument/2006/relationships/image" Target="../media/image7.png"/><Relationship Id="rId4" Type="http://schemas.openxmlformats.org/officeDocument/2006/relationships/image" Target="../media/image9.png"/></Relationships>
</file>

<file path=ppt/slideLayouts/_rels/slideLayout32.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6.png"/><Relationship Id="rId1" Type="http://schemas.openxmlformats.org/officeDocument/2006/relationships/slideMaster" Target="../slideMasters/slideMaster4.xml"/><Relationship Id="rId5" Type="http://schemas.openxmlformats.org/officeDocument/2006/relationships/image" Target="../media/image7.png"/><Relationship Id="rId4" Type="http://schemas.openxmlformats.org/officeDocument/2006/relationships/image" Target="../media/image9.png"/></Relationships>
</file>

<file path=ppt/slideLayouts/_rels/slideLayout33.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16.png"/><Relationship Id="rId1" Type="http://schemas.openxmlformats.org/officeDocument/2006/relationships/slideMaster" Target="../slideMasters/slideMaster4.xml"/><Relationship Id="rId5" Type="http://schemas.openxmlformats.org/officeDocument/2006/relationships/image" Target="../media/image7.png"/><Relationship Id="rId4" Type="http://schemas.openxmlformats.org/officeDocument/2006/relationships/image" Target="../media/image9.png"/></Relationships>
</file>

<file path=ppt/slideLayouts/_rels/slideLayout3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22.png"/><Relationship Id="rId1" Type="http://schemas.openxmlformats.org/officeDocument/2006/relationships/slideMaster" Target="../slideMasters/slideMaster4.xml"/><Relationship Id="rId5" Type="http://schemas.openxmlformats.org/officeDocument/2006/relationships/image" Target="../media/image7.png"/><Relationship Id="rId4" Type="http://schemas.openxmlformats.org/officeDocument/2006/relationships/image" Target="../media/image9.png"/></Relationships>
</file>

<file path=ppt/slideLayouts/_rels/slideLayout3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23.png"/><Relationship Id="rId1" Type="http://schemas.openxmlformats.org/officeDocument/2006/relationships/slideMaster" Target="../slideMasters/slideMaster4.xml"/><Relationship Id="rId5" Type="http://schemas.openxmlformats.org/officeDocument/2006/relationships/image" Target="../media/image7.png"/><Relationship Id="rId4" Type="http://schemas.openxmlformats.org/officeDocument/2006/relationships/image" Target="../media/image9.png"/></Relationships>
</file>

<file path=ppt/slideLayouts/_rels/slideLayout3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24.png"/><Relationship Id="rId1" Type="http://schemas.openxmlformats.org/officeDocument/2006/relationships/slideMaster" Target="../slideMasters/slideMaster4.xml"/><Relationship Id="rId5" Type="http://schemas.openxmlformats.org/officeDocument/2006/relationships/image" Target="../media/image7.png"/><Relationship Id="rId4" Type="http://schemas.openxmlformats.org/officeDocument/2006/relationships/image" Target="../media/image9.png"/></Relationships>
</file>

<file path=ppt/slideLayouts/_rels/slideLayout3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25.png"/><Relationship Id="rId1" Type="http://schemas.openxmlformats.org/officeDocument/2006/relationships/slideMaster" Target="../slideMasters/slideMaster4.xml"/><Relationship Id="rId5" Type="http://schemas.openxmlformats.org/officeDocument/2006/relationships/image" Target="../media/image9.png"/><Relationship Id="rId4" Type="http://schemas.openxmlformats.org/officeDocument/2006/relationships/image" Target="../media/image7.png"/></Relationships>
</file>

<file path=ppt/slideLayouts/_rels/slideLayout3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5.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40.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8.png"/><Relationship Id="rId1" Type="http://schemas.openxmlformats.org/officeDocument/2006/relationships/slideMaster" Target="../slideMasters/slideMaster2.xml"/><Relationship Id="rId5" Type="http://schemas.openxmlformats.org/officeDocument/2006/relationships/image" Target="../media/image7.png"/><Relationship Id="rId4" Type="http://schemas.openxmlformats.org/officeDocument/2006/relationships/image" Target="../media/image9.png"/></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3.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3.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Front Cover 1">
    <p:spTree>
      <p:nvGrpSpPr>
        <p:cNvPr id="1" name=""/>
        <p:cNvGrpSpPr/>
        <p:nvPr/>
      </p:nvGrpSpPr>
      <p:grpSpPr>
        <a:xfrm>
          <a:off x="0" y="0"/>
          <a:ext cx="0" cy="0"/>
          <a:chOff x="0" y="0"/>
          <a:chExt cx="0" cy="0"/>
        </a:xfrm>
      </p:grpSpPr>
      <p:sp>
        <p:nvSpPr>
          <p:cNvPr id="8" name="Picture Placeholder 14">
            <a:extLst>
              <a:ext uri="{FF2B5EF4-FFF2-40B4-BE49-F238E27FC236}">
                <a16:creationId xmlns:a16="http://schemas.microsoft.com/office/drawing/2014/main" id="{79A3FDC1-DA18-B647-8002-951F8A2778A7}"/>
              </a:ext>
            </a:extLst>
          </p:cNvPr>
          <p:cNvSpPr>
            <a:spLocks noGrp="1"/>
          </p:cNvSpPr>
          <p:nvPr>
            <p:ph type="pic" sz="quarter" idx="10"/>
          </p:nvPr>
        </p:nvSpPr>
        <p:spPr>
          <a:xfrm>
            <a:off x="6095998" y="0"/>
            <a:ext cx="6098726" cy="3810000"/>
          </a:xfrm>
          <a:custGeom>
            <a:avLst/>
            <a:gdLst>
              <a:gd name="connsiteX0" fmla="*/ 1626032 w 7810500"/>
              <a:gd name="connsiteY0" fmla="*/ 0 h 3810000"/>
              <a:gd name="connsiteX1" fmla="*/ 6184468 w 7810500"/>
              <a:gd name="connsiteY1" fmla="*/ 0 h 3810000"/>
              <a:gd name="connsiteX2" fmla="*/ 7810500 w 7810500"/>
              <a:gd name="connsiteY2" fmla="*/ 1626032 h 3810000"/>
              <a:gd name="connsiteX3" fmla="*/ 7810500 w 7810500"/>
              <a:gd name="connsiteY3" fmla="*/ 3625329 h 3810000"/>
              <a:gd name="connsiteX4" fmla="*/ 7625829 w 7810500"/>
              <a:gd name="connsiteY4" fmla="*/ 3810000 h 3810000"/>
              <a:gd name="connsiteX5" fmla="*/ 184671 w 7810500"/>
              <a:gd name="connsiteY5" fmla="*/ 3810000 h 3810000"/>
              <a:gd name="connsiteX6" fmla="*/ 0 w 7810500"/>
              <a:gd name="connsiteY6" fmla="*/ 3625329 h 3810000"/>
              <a:gd name="connsiteX7" fmla="*/ 0 w 7810500"/>
              <a:gd name="connsiteY7" fmla="*/ 1626032 h 3810000"/>
              <a:gd name="connsiteX8" fmla="*/ 1626032 w 7810500"/>
              <a:gd name="connsiteY8" fmla="*/ 0 h 3810000"/>
              <a:gd name="connsiteX0" fmla="*/ 1626032 w 7810500"/>
              <a:gd name="connsiteY0" fmla="*/ 0 h 3810000"/>
              <a:gd name="connsiteX1" fmla="*/ 6184468 w 7810500"/>
              <a:gd name="connsiteY1" fmla="*/ 0 h 3810000"/>
              <a:gd name="connsiteX2" fmla="*/ 7810500 w 7810500"/>
              <a:gd name="connsiteY2" fmla="*/ 3625329 h 3810000"/>
              <a:gd name="connsiteX3" fmla="*/ 7625829 w 7810500"/>
              <a:gd name="connsiteY3" fmla="*/ 3810000 h 3810000"/>
              <a:gd name="connsiteX4" fmla="*/ 184671 w 7810500"/>
              <a:gd name="connsiteY4" fmla="*/ 3810000 h 3810000"/>
              <a:gd name="connsiteX5" fmla="*/ 0 w 7810500"/>
              <a:gd name="connsiteY5" fmla="*/ 3625329 h 3810000"/>
              <a:gd name="connsiteX6" fmla="*/ 0 w 7810500"/>
              <a:gd name="connsiteY6" fmla="*/ 1626032 h 3810000"/>
              <a:gd name="connsiteX7" fmla="*/ 1626032 w 7810500"/>
              <a:gd name="connsiteY7" fmla="*/ 0 h 3810000"/>
              <a:gd name="connsiteX0" fmla="*/ 1626032 w 7963808"/>
              <a:gd name="connsiteY0" fmla="*/ 0 h 3810000"/>
              <a:gd name="connsiteX1" fmla="*/ 6184468 w 7963808"/>
              <a:gd name="connsiteY1" fmla="*/ 0 h 3810000"/>
              <a:gd name="connsiteX2" fmla="*/ 7625829 w 7963808"/>
              <a:gd name="connsiteY2" fmla="*/ 3810000 h 3810000"/>
              <a:gd name="connsiteX3" fmla="*/ 184671 w 7963808"/>
              <a:gd name="connsiteY3" fmla="*/ 3810000 h 3810000"/>
              <a:gd name="connsiteX4" fmla="*/ 0 w 7963808"/>
              <a:gd name="connsiteY4" fmla="*/ 3625329 h 3810000"/>
              <a:gd name="connsiteX5" fmla="*/ 0 w 7963808"/>
              <a:gd name="connsiteY5" fmla="*/ 1626032 h 3810000"/>
              <a:gd name="connsiteX6" fmla="*/ 1626032 w 7963808"/>
              <a:gd name="connsiteY6" fmla="*/ 0 h 3810000"/>
              <a:gd name="connsiteX0" fmla="*/ 1626032 w 6876799"/>
              <a:gd name="connsiteY0" fmla="*/ 0 h 3810000"/>
              <a:gd name="connsiteX1" fmla="*/ 6184468 w 6876799"/>
              <a:gd name="connsiteY1" fmla="*/ 0 h 3810000"/>
              <a:gd name="connsiteX2" fmla="*/ 6063729 w 6876799"/>
              <a:gd name="connsiteY2" fmla="*/ 3797300 h 3810000"/>
              <a:gd name="connsiteX3" fmla="*/ 184671 w 6876799"/>
              <a:gd name="connsiteY3" fmla="*/ 3810000 h 3810000"/>
              <a:gd name="connsiteX4" fmla="*/ 0 w 6876799"/>
              <a:gd name="connsiteY4" fmla="*/ 3625329 h 3810000"/>
              <a:gd name="connsiteX5" fmla="*/ 0 w 6876799"/>
              <a:gd name="connsiteY5" fmla="*/ 1626032 h 3810000"/>
              <a:gd name="connsiteX6" fmla="*/ 1626032 w 6876799"/>
              <a:gd name="connsiteY6" fmla="*/ 0 h 3810000"/>
              <a:gd name="connsiteX0" fmla="*/ 1626032 w 6601473"/>
              <a:gd name="connsiteY0" fmla="*/ 0 h 3810000"/>
              <a:gd name="connsiteX1" fmla="*/ 6184468 w 6601473"/>
              <a:gd name="connsiteY1" fmla="*/ 0 h 3810000"/>
              <a:gd name="connsiteX2" fmla="*/ 6063729 w 6601473"/>
              <a:gd name="connsiteY2" fmla="*/ 3797300 h 3810000"/>
              <a:gd name="connsiteX3" fmla="*/ 184671 w 6601473"/>
              <a:gd name="connsiteY3" fmla="*/ 3810000 h 3810000"/>
              <a:gd name="connsiteX4" fmla="*/ 0 w 6601473"/>
              <a:gd name="connsiteY4" fmla="*/ 3625329 h 3810000"/>
              <a:gd name="connsiteX5" fmla="*/ 0 w 6601473"/>
              <a:gd name="connsiteY5" fmla="*/ 1626032 h 3810000"/>
              <a:gd name="connsiteX6" fmla="*/ 1626032 w 6601473"/>
              <a:gd name="connsiteY6" fmla="*/ 0 h 3810000"/>
              <a:gd name="connsiteX0" fmla="*/ 1626032 w 6605873"/>
              <a:gd name="connsiteY0" fmla="*/ 0 h 3810000"/>
              <a:gd name="connsiteX1" fmla="*/ 6184468 w 6605873"/>
              <a:gd name="connsiteY1" fmla="*/ 0 h 3810000"/>
              <a:gd name="connsiteX2" fmla="*/ 6082779 w 6605873"/>
              <a:gd name="connsiteY2" fmla="*/ 3802063 h 3810000"/>
              <a:gd name="connsiteX3" fmla="*/ 184671 w 6605873"/>
              <a:gd name="connsiteY3" fmla="*/ 3810000 h 3810000"/>
              <a:gd name="connsiteX4" fmla="*/ 0 w 6605873"/>
              <a:gd name="connsiteY4" fmla="*/ 3625329 h 3810000"/>
              <a:gd name="connsiteX5" fmla="*/ 0 w 6605873"/>
              <a:gd name="connsiteY5" fmla="*/ 1626032 h 3810000"/>
              <a:gd name="connsiteX6" fmla="*/ 1626032 w 6605873"/>
              <a:gd name="connsiteY6" fmla="*/ 0 h 3810000"/>
              <a:gd name="connsiteX0" fmla="*/ 1626032 w 6524678"/>
              <a:gd name="connsiteY0" fmla="*/ 6350 h 3816350"/>
              <a:gd name="connsiteX1" fmla="*/ 6076518 w 6524678"/>
              <a:gd name="connsiteY1" fmla="*/ 0 h 3816350"/>
              <a:gd name="connsiteX2" fmla="*/ 6082779 w 6524678"/>
              <a:gd name="connsiteY2" fmla="*/ 3808413 h 3816350"/>
              <a:gd name="connsiteX3" fmla="*/ 184671 w 6524678"/>
              <a:gd name="connsiteY3" fmla="*/ 3816350 h 3816350"/>
              <a:gd name="connsiteX4" fmla="*/ 0 w 6524678"/>
              <a:gd name="connsiteY4" fmla="*/ 3631679 h 3816350"/>
              <a:gd name="connsiteX5" fmla="*/ 0 w 6524678"/>
              <a:gd name="connsiteY5" fmla="*/ 1632382 h 3816350"/>
              <a:gd name="connsiteX6" fmla="*/ 1626032 w 6524678"/>
              <a:gd name="connsiteY6" fmla="*/ 6350 h 3816350"/>
              <a:gd name="connsiteX0" fmla="*/ 1626032 w 6087407"/>
              <a:gd name="connsiteY0" fmla="*/ 6350 h 3816350"/>
              <a:gd name="connsiteX1" fmla="*/ 6076518 w 6087407"/>
              <a:gd name="connsiteY1" fmla="*/ 0 h 3816350"/>
              <a:gd name="connsiteX2" fmla="*/ 6082779 w 6087407"/>
              <a:gd name="connsiteY2" fmla="*/ 3808413 h 3816350"/>
              <a:gd name="connsiteX3" fmla="*/ 184671 w 6087407"/>
              <a:gd name="connsiteY3" fmla="*/ 3816350 h 3816350"/>
              <a:gd name="connsiteX4" fmla="*/ 0 w 6087407"/>
              <a:gd name="connsiteY4" fmla="*/ 3631679 h 3816350"/>
              <a:gd name="connsiteX5" fmla="*/ 0 w 6087407"/>
              <a:gd name="connsiteY5" fmla="*/ 1632382 h 3816350"/>
              <a:gd name="connsiteX6" fmla="*/ 1626032 w 6087407"/>
              <a:gd name="connsiteY6" fmla="*/ 6350 h 3816350"/>
              <a:gd name="connsiteX0" fmla="*/ 1626032 w 6100891"/>
              <a:gd name="connsiteY0" fmla="*/ 0 h 3810000"/>
              <a:gd name="connsiteX1" fmla="*/ 6097949 w 6100891"/>
              <a:gd name="connsiteY1" fmla="*/ 794 h 3810000"/>
              <a:gd name="connsiteX2" fmla="*/ 6082779 w 6100891"/>
              <a:gd name="connsiteY2" fmla="*/ 3802063 h 3810000"/>
              <a:gd name="connsiteX3" fmla="*/ 184671 w 6100891"/>
              <a:gd name="connsiteY3" fmla="*/ 3810000 h 3810000"/>
              <a:gd name="connsiteX4" fmla="*/ 0 w 6100891"/>
              <a:gd name="connsiteY4" fmla="*/ 3625329 h 3810000"/>
              <a:gd name="connsiteX5" fmla="*/ 0 w 6100891"/>
              <a:gd name="connsiteY5" fmla="*/ 1626032 h 3810000"/>
              <a:gd name="connsiteX6" fmla="*/ 1626032 w 6100891"/>
              <a:gd name="connsiteY6" fmla="*/ 0 h 3810000"/>
              <a:gd name="connsiteX0" fmla="*/ 1626032 w 6098322"/>
              <a:gd name="connsiteY0" fmla="*/ 0 h 3810000"/>
              <a:gd name="connsiteX1" fmla="*/ 6097949 w 6098322"/>
              <a:gd name="connsiteY1" fmla="*/ 794 h 3810000"/>
              <a:gd name="connsiteX2" fmla="*/ 6082779 w 6098322"/>
              <a:gd name="connsiteY2" fmla="*/ 3802063 h 3810000"/>
              <a:gd name="connsiteX3" fmla="*/ 184671 w 6098322"/>
              <a:gd name="connsiteY3" fmla="*/ 3810000 h 3810000"/>
              <a:gd name="connsiteX4" fmla="*/ 0 w 6098322"/>
              <a:gd name="connsiteY4" fmla="*/ 3625329 h 3810000"/>
              <a:gd name="connsiteX5" fmla="*/ 0 w 6098322"/>
              <a:gd name="connsiteY5" fmla="*/ 1626032 h 3810000"/>
              <a:gd name="connsiteX6" fmla="*/ 1626032 w 6098322"/>
              <a:gd name="connsiteY6" fmla="*/ 0 h 3810000"/>
              <a:gd name="connsiteX0" fmla="*/ 1626032 w 6102062"/>
              <a:gd name="connsiteY0" fmla="*/ 0 h 3810000"/>
              <a:gd name="connsiteX1" fmla="*/ 6097949 w 6102062"/>
              <a:gd name="connsiteY1" fmla="*/ 794 h 3810000"/>
              <a:gd name="connsiteX2" fmla="*/ 6097066 w 6102062"/>
              <a:gd name="connsiteY2" fmla="*/ 3806825 h 3810000"/>
              <a:gd name="connsiteX3" fmla="*/ 184671 w 6102062"/>
              <a:gd name="connsiteY3" fmla="*/ 3810000 h 3810000"/>
              <a:gd name="connsiteX4" fmla="*/ 0 w 6102062"/>
              <a:gd name="connsiteY4" fmla="*/ 3625329 h 3810000"/>
              <a:gd name="connsiteX5" fmla="*/ 0 w 6102062"/>
              <a:gd name="connsiteY5" fmla="*/ 1626032 h 3810000"/>
              <a:gd name="connsiteX6" fmla="*/ 1626032 w 6102062"/>
              <a:gd name="connsiteY6" fmla="*/ 0 h 3810000"/>
              <a:gd name="connsiteX0" fmla="*/ 1626032 w 6098726"/>
              <a:gd name="connsiteY0" fmla="*/ 0 h 3810000"/>
              <a:gd name="connsiteX1" fmla="*/ 6097949 w 6098726"/>
              <a:gd name="connsiteY1" fmla="*/ 794 h 3810000"/>
              <a:gd name="connsiteX2" fmla="*/ 6097066 w 6098726"/>
              <a:gd name="connsiteY2" fmla="*/ 3806825 h 3810000"/>
              <a:gd name="connsiteX3" fmla="*/ 184671 w 6098726"/>
              <a:gd name="connsiteY3" fmla="*/ 3810000 h 3810000"/>
              <a:gd name="connsiteX4" fmla="*/ 0 w 6098726"/>
              <a:gd name="connsiteY4" fmla="*/ 3625329 h 3810000"/>
              <a:gd name="connsiteX5" fmla="*/ 0 w 6098726"/>
              <a:gd name="connsiteY5" fmla="*/ 1626032 h 3810000"/>
              <a:gd name="connsiteX6" fmla="*/ 1626032 w 6098726"/>
              <a:gd name="connsiteY6" fmla="*/ 0 h 381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098726" h="3810000">
                <a:moveTo>
                  <a:pt x="1626032" y="0"/>
                </a:moveTo>
                <a:lnTo>
                  <a:pt x="6097949" y="794"/>
                </a:lnTo>
                <a:cubicBezTo>
                  <a:pt x="6100171" y="1699419"/>
                  <a:pt x="6096907" y="2640806"/>
                  <a:pt x="6097066" y="3806825"/>
                </a:cubicBezTo>
                <a:lnTo>
                  <a:pt x="184671" y="3810000"/>
                </a:lnTo>
                <a:cubicBezTo>
                  <a:pt x="82680" y="3810000"/>
                  <a:pt x="0" y="3727320"/>
                  <a:pt x="0" y="3625329"/>
                </a:cubicBezTo>
                <a:lnTo>
                  <a:pt x="0" y="1626032"/>
                </a:lnTo>
                <a:cubicBezTo>
                  <a:pt x="0" y="727999"/>
                  <a:pt x="727999" y="0"/>
                  <a:pt x="1626032" y="0"/>
                </a:cubicBezTo>
                <a:close/>
              </a:path>
            </a:pathLst>
          </a:custGeom>
        </p:spPr>
        <p:txBody>
          <a:bodyPr>
            <a:normAutofit/>
          </a:bodyPr>
          <a:lstStyle>
            <a:lvl1pPr marL="0" indent="0" algn="r">
              <a:buNone/>
              <a:defRPr sz="1800">
                <a:solidFill>
                  <a:schemeClr val="bg1"/>
                </a:solidFill>
                <a:latin typeface="Poppins" panose="00000500000000000000" pitchFamily="50" charset="0"/>
                <a:cs typeface="Poppins" panose="00000500000000000000" pitchFamily="50" charset="0"/>
              </a:defRPr>
            </a:lvl1pPr>
          </a:lstStyle>
          <a:p>
            <a:r>
              <a:rPr lang="en-US"/>
              <a:t>Click icon to add picture</a:t>
            </a:r>
          </a:p>
        </p:txBody>
      </p:sp>
      <p:pic>
        <p:nvPicPr>
          <p:cNvPr id="10" name="Picture 9" descr="Icon&#10;&#10;Description automatically generated with medium confidence">
            <a:extLst>
              <a:ext uri="{FF2B5EF4-FFF2-40B4-BE49-F238E27FC236}">
                <a16:creationId xmlns:a16="http://schemas.microsoft.com/office/drawing/2014/main" id="{0828ED38-053B-074D-A6A5-1C9374EA7F40}"/>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6096000" y="3810000"/>
            <a:ext cx="6096000" cy="3048000"/>
          </a:xfrm>
          <a:prstGeom prst="rect">
            <a:avLst/>
          </a:prstGeom>
        </p:spPr>
      </p:pic>
      <p:sp>
        <p:nvSpPr>
          <p:cNvPr id="12" name="Text Placeholder 11">
            <a:extLst>
              <a:ext uri="{FF2B5EF4-FFF2-40B4-BE49-F238E27FC236}">
                <a16:creationId xmlns:a16="http://schemas.microsoft.com/office/drawing/2014/main" id="{25F86F0A-6A1A-3248-8370-3930F881013A}"/>
              </a:ext>
            </a:extLst>
          </p:cNvPr>
          <p:cNvSpPr>
            <a:spLocks noGrp="1"/>
          </p:cNvSpPr>
          <p:nvPr>
            <p:ph type="body" sz="quarter" idx="11" hasCustomPrompt="1"/>
          </p:nvPr>
        </p:nvSpPr>
        <p:spPr>
          <a:xfrm>
            <a:off x="408207" y="559121"/>
            <a:ext cx="5557585" cy="1800200"/>
          </a:xfrm>
        </p:spPr>
        <p:txBody>
          <a:bodyPr>
            <a:noAutofit/>
          </a:bodyPr>
          <a:lstStyle>
            <a:lvl1pPr marL="0" indent="0">
              <a:buNone/>
              <a:defRPr sz="5500" b="1" i="0">
                <a:ln>
                  <a:noFill/>
                </a:ln>
                <a:solidFill>
                  <a:schemeClr val="bg1"/>
                </a:solidFill>
                <a:latin typeface="Poppins SemiBold" pitchFamily="2" charset="77"/>
                <a:cs typeface="Poppins SemiBold" pitchFamily="2" charset="77"/>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Front Cover Title Goes Here</a:t>
            </a:r>
          </a:p>
        </p:txBody>
      </p:sp>
      <p:sp>
        <p:nvSpPr>
          <p:cNvPr id="7" name="Text Placeholder 11">
            <a:extLst>
              <a:ext uri="{FF2B5EF4-FFF2-40B4-BE49-F238E27FC236}">
                <a16:creationId xmlns:a16="http://schemas.microsoft.com/office/drawing/2014/main" id="{01B5291B-A0B5-0A34-5C7E-79E2E3F68ACC}"/>
              </a:ext>
            </a:extLst>
          </p:cNvPr>
          <p:cNvSpPr>
            <a:spLocks noGrp="1"/>
          </p:cNvSpPr>
          <p:nvPr>
            <p:ph type="body" sz="quarter" idx="12" hasCustomPrompt="1"/>
          </p:nvPr>
        </p:nvSpPr>
        <p:spPr>
          <a:xfrm>
            <a:off x="408208" y="2431330"/>
            <a:ext cx="5557584" cy="1305402"/>
          </a:xfrm>
        </p:spPr>
        <p:txBody>
          <a:bodyPr>
            <a:noAutofit/>
          </a:bodyPr>
          <a:lstStyle>
            <a:lvl1pPr marL="0" indent="0">
              <a:lnSpc>
                <a:spcPct val="110000"/>
              </a:lnSpc>
              <a:spcBef>
                <a:spcPts val="0"/>
              </a:spcBef>
              <a:buNone/>
              <a:defRPr sz="3000" b="0" i="0">
                <a:ln>
                  <a:noFill/>
                </a:ln>
                <a:solidFill>
                  <a:schemeClr val="bg1"/>
                </a:solidFill>
                <a:latin typeface="Poppins" pitchFamily="2" charset="77"/>
                <a:cs typeface="Poppins" pitchFamily="2" charset="77"/>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Sub title</a:t>
            </a:r>
          </a:p>
        </p:txBody>
      </p:sp>
      <p:sp>
        <p:nvSpPr>
          <p:cNvPr id="2" name="Text Placeholder 11">
            <a:extLst>
              <a:ext uri="{FF2B5EF4-FFF2-40B4-BE49-F238E27FC236}">
                <a16:creationId xmlns:a16="http://schemas.microsoft.com/office/drawing/2014/main" id="{8D5457D4-902F-B0A0-0CA3-AB0C3D54F72F}"/>
              </a:ext>
            </a:extLst>
          </p:cNvPr>
          <p:cNvSpPr>
            <a:spLocks noGrp="1"/>
          </p:cNvSpPr>
          <p:nvPr>
            <p:ph type="body" sz="quarter" idx="13" hasCustomPrompt="1"/>
          </p:nvPr>
        </p:nvSpPr>
        <p:spPr>
          <a:xfrm>
            <a:off x="408208" y="3846892"/>
            <a:ext cx="5557584" cy="347039"/>
          </a:xfrm>
        </p:spPr>
        <p:txBody>
          <a:bodyPr>
            <a:noAutofit/>
          </a:bodyPr>
          <a:lstStyle>
            <a:lvl1pPr marL="0" indent="0">
              <a:lnSpc>
                <a:spcPct val="110000"/>
              </a:lnSpc>
              <a:spcBef>
                <a:spcPts val="0"/>
              </a:spcBef>
              <a:buNone/>
              <a:defRPr sz="1600" b="1" i="0">
                <a:ln>
                  <a:noFill/>
                </a:ln>
                <a:solidFill>
                  <a:schemeClr val="bg1"/>
                </a:solidFill>
                <a:latin typeface="Poppins" pitchFamily="2" charset="77"/>
                <a:cs typeface="Poppins" pitchFamily="2" charset="77"/>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Presenters name</a:t>
            </a:r>
          </a:p>
        </p:txBody>
      </p:sp>
      <p:sp>
        <p:nvSpPr>
          <p:cNvPr id="3" name="Text Placeholder 11">
            <a:extLst>
              <a:ext uri="{FF2B5EF4-FFF2-40B4-BE49-F238E27FC236}">
                <a16:creationId xmlns:a16="http://schemas.microsoft.com/office/drawing/2014/main" id="{14F31047-4864-D68A-2944-4FD900DC0466}"/>
              </a:ext>
            </a:extLst>
          </p:cNvPr>
          <p:cNvSpPr>
            <a:spLocks noGrp="1"/>
          </p:cNvSpPr>
          <p:nvPr>
            <p:ph type="body" sz="quarter" idx="14" hasCustomPrompt="1"/>
          </p:nvPr>
        </p:nvSpPr>
        <p:spPr>
          <a:xfrm>
            <a:off x="408208" y="4198584"/>
            <a:ext cx="5557584" cy="347039"/>
          </a:xfrm>
        </p:spPr>
        <p:txBody>
          <a:bodyPr>
            <a:noAutofit/>
          </a:bodyPr>
          <a:lstStyle>
            <a:lvl1pPr marL="0" indent="0">
              <a:lnSpc>
                <a:spcPct val="110000"/>
              </a:lnSpc>
              <a:spcBef>
                <a:spcPts val="0"/>
              </a:spcBef>
              <a:buNone/>
              <a:defRPr sz="1600" b="0" i="0">
                <a:ln>
                  <a:noFill/>
                </a:ln>
                <a:solidFill>
                  <a:schemeClr val="bg1"/>
                </a:solidFill>
                <a:latin typeface="Poppins" pitchFamily="2" charset="77"/>
                <a:cs typeface="Poppins" pitchFamily="2" charset="77"/>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Department name</a:t>
            </a:r>
          </a:p>
        </p:txBody>
      </p:sp>
      <p:sp>
        <p:nvSpPr>
          <p:cNvPr id="4" name="Text Placeholder 11">
            <a:extLst>
              <a:ext uri="{FF2B5EF4-FFF2-40B4-BE49-F238E27FC236}">
                <a16:creationId xmlns:a16="http://schemas.microsoft.com/office/drawing/2014/main" id="{04D3CA51-9B82-D8B8-96F1-42FE5F9B17AD}"/>
              </a:ext>
            </a:extLst>
          </p:cNvPr>
          <p:cNvSpPr>
            <a:spLocks noGrp="1"/>
          </p:cNvSpPr>
          <p:nvPr>
            <p:ph type="body" sz="quarter" idx="15" hasCustomPrompt="1"/>
          </p:nvPr>
        </p:nvSpPr>
        <p:spPr>
          <a:xfrm>
            <a:off x="408208" y="4545623"/>
            <a:ext cx="5557584" cy="347039"/>
          </a:xfrm>
        </p:spPr>
        <p:txBody>
          <a:bodyPr>
            <a:noAutofit/>
          </a:bodyPr>
          <a:lstStyle>
            <a:lvl1pPr marL="0" indent="0">
              <a:lnSpc>
                <a:spcPct val="110000"/>
              </a:lnSpc>
              <a:spcBef>
                <a:spcPts val="0"/>
              </a:spcBef>
              <a:buNone/>
              <a:defRPr sz="1600" b="0" i="0">
                <a:ln>
                  <a:noFill/>
                </a:ln>
                <a:solidFill>
                  <a:schemeClr val="bg1"/>
                </a:solidFill>
                <a:latin typeface="Poppins" pitchFamily="2" charset="77"/>
                <a:cs typeface="Poppins" pitchFamily="2" charset="77"/>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Date</a:t>
            </a:r>
          </a:p>
        </p:txBody>
      </p:sp>
      <p:pic>
        <p:nvPicPr>
          <p:cNvPr id="14" name="Picture 13">
            <a:extLst>
              <a:ext uri="{FF2B5EF4-FFF2-40B4-BE49-F238E27FC236}">
                <a16:creationId xmlns:a16="http://schemas.microsoft.com/office/drawing/2014/main" id="{41C1F544-4F91-82A6-00C9-2CD07BD90F6A}"/>
              </a:ext>
            </a:extLst>
          </p:cNvPr>
          <p:cNvPicPr>
            <a:picLocks noChangeAspect="1"/>
          </p:cNvPicPr>
          <p:nvPr userDrawn="1"/>
        </p:nvPicPr>
        <p:blipFill>
          <a:blip r:embed="rId3">
            <a:extLst>
              <a:ext uri="{28A0092B-C50C-407E-A947-70E740481C1C}">
                <a14:useLocalDpi xmlns:a14="http://schemas.microsoft.com/office/drawing/2010/main" val="0"/>
              </a:ext>
            </a:extLst>
          </a:blip>
          <a:srcRect/>
          <a:stretch/>
        </p:blipFill>
        <p:spPr>
          <a:xfrm>
            <a:off x="469676" y="5869939"/>
            <a:ext cx="1397315" cy="609738"/>
          </a:xfrm>
          <a:prstGeom prst="rect">
            <a:avLst/>
          </a:prstGeom>
        </p:spPr>
      </p:pic>
    </p:spTree>
    <p:extLst>
      <p:ext uri="{BB962C8B-B14F-4D97-AF65-F5344CB8AC3E}">
        <p14:creationId xmlns:p14="http://schemas.microsoft.com/office/powerpoint/2010/main" val="19848529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Chapter Title 3">
    <p:spTree>
      <p:nvGrpSpPr>
        <p:cNvPr id="1" name=""/>
        <p:cNvGrpSpPr/>
        <p:nvPr/>
      </p:nvGrpSpPr>
      <p:grpSpPr>
        <a:xfrm>
          <a:off x="0" y="0"/>
          <a:ext cx="0" cy="0"/>
          <a:chOff x="0" y="0"/>
          <a:chExt cx="0" cy="0"/>
        </a:xfrm>
      </p:grpSpPr>
      <p:sp>
        <p:nvSpPr>
          <p:cNvPr id="8" name="Picture Placeholder 14">
            <a:extLst>
              <a:ext uri="{FF2B5EF4-FFF2-40B4-BE49-F238E27FC236}">
                <a16:creationId xmlns:a16="http://schemas.microsoft.com/office/drawing/2014/main" id="{79A3FDC1-DA18-B647-8002-951F8A2778A7}"/>
              </a:ext>
            </a:extLst>
          </p:cNvPr>
          <p:cNvSpPr>
            <a:spLocks noGrp="1"/>
          </p:cNvSpPr>
          <p:nvPr>
            <p:ph type="pic" sz="quarter" idx="10"/>
          </p:nvPr>
        </p:nvSpPr>
        <p:spPr>
          <a:xfrm>
            <a:off x="6096000" y="0"/>
            <a:ext cx="4380854" cy="6858000"/>
          </a:xfrm>
          <a:prstGeom prst="round2SameRect">
            <a:avLst>
              <a:gd name="adj1" fmla="val 42678"/>
              <a:gd name="adj2" fmla="val 4847"/>
            </a:avLst>
          </a:prstGeom>
        </p:spPr>
        <p:txBody>
          <a:bodyPr>
            <a:noAutofit/>
          </a:bodyPr>
          <a:lstStyle>
            <a:lvl1pPr>
              <a:defRPr>
                <a:solidFill>
                  <a:schemeClr val="bg1"/>
                </a:solidFill>
              </a:defRPr>
            </a:lvl1pPr>
          </a:lstStyle>
          <a:p>
            <a:endParaRPr lang="en-US"/>
          </a:p>
        </p:txBody>
      </p:sp>
      <p:pic>
        <p:nvPicPr>
          <p:cNvPr id="6" name="Picture 5" descr="A picture containing ax, vector graphics&#10;&#10;Description automatically generated">
            <a:extLst>
              <a:ext uri="{FF2B5EF4-FFF2-40B4-BE49-F238E27FC236}">
                <a16:creationId xmlns:a16="http://schemas.microsoft.com/office/drawing/2014/main" id="{19B06383-A6CB-5648-834D-B48F23705769}"/>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rot="16200000">
            <a:off x="8761708" y="1715146"/>
            <a:ext cx="5145438" cy="1715146"/>
          </a:xfrm>
          <a:prstGeom prst="rect">
            <a:avLst/>
          </a:prstGeom>
        </p:spPr>
      </p:pic>
      <p:sp>
        <p:nvSpPr>
          <p:cNvPr id="10" name="Text Placeholder 11">
            <a:extLst>
              <a:ext uri="{FF2B5EF4-FFF2-40B4-BE49-F238E27FC236}">
                <a16:creationId xmlns:a16="http://schemas.microsoft.com/office/drawing/2014/main" id="{633B3489-D726-D446-9A29-05672FA50E51}"/>
              </a:ext>
            </a:extLst>
          </p:cNvPr>
          <p:cNvSpPr>
            <a:spLocks noGrp="1"/>
          </p:cNvSpPr>
          <p:nvPr>
            <p:ph type="body" sz="quarter" idx="13" hasCustomPrompt="1"/>
          </p:nvPr>
        </p:nvSpPr>
        <p:spPr>
          <a:xfrm>
            <a:off x="10492353" y="5596325"/>
            <a:ext cx="1699647" cy="763797"/>
          </a:xfrm>
          <a:prstGeom prst="rect">
            <a:avLst/>
          </a:prstGeom>
        </p:spPr>
        <p:txBody>
          <a:bodyPr>
            <a:noAutofit/>
          </a:bodyPr>
          <a:lstStyle>
            <a:lvl1pPr marL="0" indent="0" algn="ctr">
              <a:buNone/>
              <a:defRPr sz="5500" b="1" i="0">
                <a:ln>
                  <a:noFill/>
                </a:ln>
                <a:solidFill>
                  <a:schemeClr val="bg1"/>
                </a:solidFill>
                <a:latin typeface="Poppins SemiBold" pitchFamily="2" charset="77"/>
                <a:cs typeface="Poppins SemiBold" pitchFamily="2" charset="77"/>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01</a:t>
            </a:r>
          </a:p>
        </p:txBody>
      </p:sp>
      <p:sp>
        <p:nvSpPr>
          <p:cNvPr id="7" name="Text Placeholder 11">
            <a:extLst>
              <a:ext uri="{FF2B5EF4-FFF2-40B4-BE49-F238E27FC236}">
                <a16:creationId xmlns:a16="http://schemas.microsoft.com/office/drawing/2014/main" id="{6A7E64E4-287C-1FCE-9776-59EE01B2045C}"/>
              </a:ext>
            </a:extLst>
          </p:cNvPr>
          <p:cNvSpPr>
            <a:spLocks noGrp="1"/>
          </p:cNvSpPr>
          <p:nvPr>
            <p:ph type="body" sz="quarter" idx="11" hasCustomPrompt="1"/>
          </p:nvPr>
        </p:nvSpPr>
        <p:spPr>
          <a:xfrm>
            <a:off x="408207" y="559121"/>
            <a:ext cx="5328592" cy="1800200"/>
          </a:xfrm>
          <a:prstGeom prst="rect">
            <a:avLst/>
          </a:prstGeom>
        </p:spPr>
        <p:txBody>
          <a:bodyPr>
            <a:noAutofit/>
          </a:bodyPr>
          <a:lstStyle>
            <a:lvl1pPr marL="0" indent="0">
              <a:buNone/>
              <a:defRPr sz="5500" b="1" i="0">
                <a:ln>
                  <a:noFill/>
                </a:ln>
                <a:solidFill>
                  <a:schemeClr val="bg1"/>
                </a:solidFill>
                <a:latin typeface="Poppins SemiBold" pitchFamily="2" charset="77"/>
                <a:cs typeface="Poppins SemiBold" pitchFamily="2" charset="77"/>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Chapter Title Goes Here</a:t>
            </a:r>
          </a:p>
        </p:txBody>
      </p:sp>
      <p:sp>
        <p:nvSpPr>
          <p:cNvPr id="12" name="Text Placeholder 11">
            <a:extLst>
              <a:ext uri="{FF2B5EF4-FFF2-40B4-BE49-F238E27FC236}">
                <a16:creationId xmlns:a16="http://schemas.microsoft.com/office/drawing/2014/main" id="{62966699-83CA-1202-E4B3-09DCD56EA786}"/>
              </a:ext>
            </a:extLst>
          </p:cNvPr>
          <p:cNvSpPr>
            <a:spLocks noGrp="1"/>
          </p:cNvSpPr>
          <p:nvPr>
            <p:ph type="body" sz="quarter" idx="12" hasCustomPrompt="1"/>
          </p:nvPr>
        </p:nvSpPr>
        <p:spPr>
          <a:xfrm>
            <a:off x="408207" y="2431329"/>
            <a:ext cx="4824413" cy="2439435"/>
          </a:xfrm>
          <a:prstGeom prst="rect">
            <a:avLst/>
          </a:prstGeom>
        </p:spPr>
        <p:txBody>
          <a:bodyPr>
            <a:noAutofit/>
          </a:bodyPr>
          <a:lstStyle>
            <a:lvl1pPr marL="0" indent="0">
              <a:lnSpc>
                <a:spcPct val="110000"/>
              </a:lnSpc>
              <a:buNone/>
              <a:defRPr sz="3000" b="0" i="0">
                <a:ln>
                  <a:noFill/>
                </a:ln>
                <a:solidFill>
                  <a:schemeClr val="bg1"/>
                </a:solidFill>
                <a:latin typeface="Poppins" pitchFamily="2" charset="77"/>
                <a:cs typeface="Poppins" pitchFamily="2" charset="77"/>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Sub title here</a:t>
            </a:r>
          </a:p>
        </p:txBody>
      </p:sp>
    </p:spTree>
    <p:extLst>
      <p:ext uri="{BB962C8B-B14F-4D97-AF65-F5344CB8AC3E}">
        <p14:creationId xmlns:p14="http://schemas.microsoft.com/office/powerpoint/2010/main" val="1462953989"/>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Chapter Title 4">
    <p:spTree>
      <p:nvGrpSpPr>
        <p:cNvPr id="1" name=""/>
        <p:cNvGrpSpPr/>
        <p:nvPr/>
      </p:nvGrpSpPr>
      <p:grpSpPr>
        <a:xfrm>
          <a:off x="0" y="0"/>
          <a:ext cx="0" cy="0"/>
          <a:chOff x="0" y="0"/>
          <a:chExt cx="0" cy="0"/>
        </a:xfrm>
      </p:grpSpPr>
      <p:sp>
        <p:nvSpPr>
          <p:cNvPr id="8" name="Picture Placeholder 14">
            <a:extLst>
              <a:ext uri="{FF2B5EF4-FFF2-40B4-BE49-F238E27FC236}">
                <a16:creationId xmlns:a16="http://schemas.microsoft.com/office/drawing/2014/main" id="{79A3FDC1-DA18-B647-8002-951F8A2778A7}"/>
              </a:ext>
            </a:extLst>
          </p:cNvPr>
          <p:cNvSpPr>
            <a:spLocks noGrp="1"/>
          </p:cNvSpPr>
          <p:nvPr>
            <p:ph type="pic" sz="quarter" idx="10"/>
          </p:nvPr>
        </p:nvSpPr>
        <p:spPr>
          <a:xfrm>
            <a:off x="6096001" y="1"/>
            <a:ext cx="3504968" cy="5119768"/>
          </a:xfrm>
          <a:prstGeom prst="round2SameRect">
            <a:avLst>
              <a:gd name="adj1" fmla="val 42678"/>
              <a:gd name="adj2" fmla="val 4847"/>
            </a:avLst>
          </a:prstGeom>
        </p:spPr>
        <p:txBody>
          <a:bodyPr>
            <a:noAutofit/>
          </a:bodyPr>
          <a:lstStyle>
            <a:lvl1pPr>
              <a:defRPr>
                <a:solidFill>
                  <a:schemeClr val="bg1"/>
                </a:solidFill>
              </a:defRPr>
            </a:lvl1pPr>
          </a:lstStyle>
          <a:p>
            <a:endParaRPr lang="en-US"/>
          </a:p>
        </p:txBody>
      </p:sp>
      <p:pic>
        <p:nvPicPr>
          <p:cNvPr id="15" name="Picture 14" descr="Icon&#10;&#10;Description automatically generated with medium confidence">
            <a:extLst>
              <a:ext uri="{FF2B5EF4-FFF2-40B4-BE49-F238E27FC236}">
                <a16:creationId xmlns:a16="http://schemas.microsoft.com/office/drawing/2014/main" id="{D9A59EDF-990B-8A48-B3FB-ACAE78C6BE6A}"/>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9600969" y="0"/>
            <a:ext cx="2599267" cy="5119769"/>
          </a:xfrm>
          <a:prstGeom prst="rect">
            <a:avLst/>
          </a:prstGeom>
        </p:spPr>
      </p:pic>
      <p:sp>
        <p:nvSpPr>
          <p:cNvPr id="10" name="Text Placeholder 11">
            <a:extLst>
              <a:ext uri="{FF2B5EF4-FFF2-40B4-BE49-F238E27FC236}">
                <a16:creationId xmlns:a16="http://schemas.microsoft.com/office/drawing/2014/main" id="{8ED42EAE-A272-8E42-8B7F-417A3B4E729B}"/>
              </a:ext>
            </a:extLst>
          </p:cNvPr>
          <p:cNvSpPr>
            <a:spLocks noGrp="1"/>
          </p:cNvSpPr>
          <p:nvPr>
            <p:ph type="body" sz="quarter" idx="13" hasCustomPrompt="1"/>
          </p:nvPr>
        </p:nvSpPr>
        <p:spPr>
          <a:xfrm>
            <a:off x="10492353" y="5596325"/>
            <a:ext cx="1699647" cy="763797"/>
          </a:xfrm>
          <a:prstGeom prst="rect">
            <a:avLst/>
          </a:prstGeom>
        </p:spPr>
        <p:txBody>
          <a:bodyPr>
            <a:noAutofit/>
          </a:bodyPr>
          <a:lstStyle>
            <a:lvl1pPr marL="0" indent="0" algn="ctr">
              <a:buNone/>
              <a:defRPr sz="5500" b="1" i="0">
                <a:ln>
                  <a:noFill/>
                </a:ln>
                <a:solidFill>
                  <a:schemeClr val="bg1"/>
                </a:solidFill>
                <a:latin typeface="Poppins SemiBold" pitchFamily="2" charset="77"/>
                <a:cs typeface="Poppins SemiBold" pitchFamily="2" charset="77"/>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01</a:t>
            </a:r>
          </a:p>
        </p:txBody>
      </p:sp>
      <p:sp>
        <p:nvSpPr>
          <p:cNvPr id="11" name="Text Placeholder 11">
            <a:extLst>
              <a:ext uri="{FF2B5EF4-FFF2-40B4-BE49-F238E27FC236}">
                <a16:creationId xmlns:a16="http://schemas.microsoft.com/office/drawing/2014/main" id="{46C18FF0-D05E-863E-8223-ABAFDFA6D7F0}"/>
              </a:ext>
            </a:extLst>
          </p:cNvPr>
          <p:cNvSpPr>
            <a:spLocks noGrp="1"/>
          </p:cNvSpPr>
          <p:nvPr>
            <p:ph type="body" sz="quarter" idx="11" hasCustomPrompt="1"/>
          </p:nvPr>
        </p:nvSpPr>
        <p:spPr>
          <a:xfrm>
            <a:off x="408207" y="559121"/>
            <a:ext cx="5328592" cy="1800200"/>
          </a:xfrm>
          <a:prstGeom prst="rect">
            <a:avLst/>
          </a:prstGeom>
        </p:spPr>
        <p:txBody>
          <a:bodyPr>
            <a:noAutofit/>
          </a:bodyPr>
          <a:lstStyle>
            <a:lvl1pPr marL="0" indent="0">
              <a:buNone/>
              <a:defRPr sz="5500" b="1" i="0">
                <a:ln>
                  <a:noFill/>
                </a:ln>
                <a:solidFill>
                  <a:schemeClr val="bg1"/>
                </a:solidFill>
                <a:latin typeface="Poppins SemiBold" pitchFamily="2" charset="77"/>
                <a:cs typeface="Poppins SemiBold" pitchFamily="2" charset="77"/>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Chapter Title Goes Here</a:t>
            </a:r>
          </a:p>
        </p:txBody>
      </p:sp>
      <p:sp>
        <p:nvSpPr>
          <p:cNvPr id="12" name="Text Placeholder 11">
            <a:extLst>
              <a:ext uri="{FF2B5EF4-FFF2-40B4-BE49-F238E27FC236}">
                <a16:creationId xmlns:a16="http://schemas.microsoft.com/office/drawing/2014/main" id="{BBA3160A-FC53-80DA-EFCD-287B9BC38484}"/>
              </a:ext>
            </a:extLst>
          </p:cNvPr>
          <p:cNvSpPr>
            <a:spLocks noGrp="1"/>
          </p:cNvSpPr>
          <p:nvPr>
            <p:ph type="body" sz="quarter" idx="12" hasCustomPrompt="1"/>
          </p:nvPr>
        </p:nvSpPr>
        <p:spPr>
          <a:xfrm>
            <a:off x="408207" y="2431329"/>
            <a:ext cx="4824413" cy="2439435"/>
          </a:xfrm>
          <a:prstGeom prst="rect">
            <a:avLst/>
          </a:prstGeom>
        </p:spPr>
        <p:txBody>
          <a:bodyPr>
            <a:noAutofit/>
          </a:bodyPr>
          <a:lstStyle>
            <a:lvl1pPr marL="0" indent="0">
              <a:lnSpc>
                <a:spcPct val="110000"/>
              </a:lnSpc>
              <a:buNone/>
              <a:defRPr sz="3000" b="0" i="0">
                <a:ln>
                  <a:noFill/>
                </a:ln>
                <a:solidFill>
                  <a:schemeClr val="bg1"/>
                </a:solidFill>
                <a:latin typeface="Poppins" pitchFamily="2" charset="77"/>
                <a:cs typeface="Poppins" pitchFamily="2" charset="77"/>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Sub title here</a:t>
            </a:r>
          </a:p>
        </p:txBody>
      </p:sp>
    </p:spTree>
    <p:extLst>
      <p:ext uri="{BB962C8B-B14F-4D97-AF65-F5344CB8AC3E}">
        <p14:creationId xmlns:p14="http://schemas.microsoft.com/office/powerpoint/2010/main" val="3395955244"/>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Chapter Title 5">
    <p:spTree>
      <p:nvGrpSpPr>
        <p:cNvPr id="1" name=""/>
        <p:cNvGrpSpPr/>
        <p:nvPr/>
      </p:nvGrpSpPr>
      <p:grpSpPr>
        <a:xfrm>
          <a:off x="0" y="0"/>
          <a:ext cx="0" cy="0"/>
          <a:chOff x="0" y="0"/>
          <a:chExt cx="0" cy="0"/>
        </a:xfrm>
      </p:grpSpPr>
      <p:sp>
        <p:nvSpPr>
          <p:cNvPr id="10" name="Text Placeholder 11">
            <a:extLst>
              <a:ext uri="{FF2B5EF4-FFF2-40B4-BE49-F238E27FC236}">
                <a16:creationId xmlns:a16="http://schemas.microsoft.com/office/drawing/2014/main" id="{8ED42EAE-A272-8E42-8B7F-417A3B4E729B}"/>
              </a:ext>
            </a:extLst>
          </p:cNvPr>
          <p:cNvSpPr>
            <a:spLocks noGrp="1"/>
          </p:cNvSpPr>
          <p:nvPr>
            <p:ph type="body" sz="quarter" idx="13" hasCustomPrompt="1"/>
          </p:nvPr>
        </p:nvSpPr>
        <p:spPr>
          <a:xfrm>
            <a:off x="10492353" y="5596325"/>
            <a:ext cx="1699647" cy="763797"/>
          </a:xfrm>
          <a:prstGeom prst="rect">
            <a:avLst/>
          </a:prstGeom>
        </p:spPr>
        <p:txBody>
          <a:bodyPr>
            <a:noAutofit/>
          </a:bodyPr>
          <a:lstStyle>
            <a:lvl1pPr marL="0" indent="0" algn="ctr">
              <a:buNone/>
              <a:defRPr sz="5500" b="1" i="0">
                <a:ln>
                  <a:noFill/>
                </a:ln>
                <a:solidFill>
                  <a:schemeClr val="bg1"/>
                </a:solidFill>
                <a:latin typeface="Poppins SemiBold" pitchFamily="2" charset="77"/>
                <a:cs typeface="Poppins SemiBold" pitchFamily="2" charset="77"/>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01</a:t>
            </a:r>
          </a:p>
        </p:txBody>
      </p:sp>
      <p:sp>
        <p:nvSpPr>
          <p:cNvPr id="11" name="Text Placeholder 11">
            <a:extLst>
              <a:ext uri="{FF2B5EF4-FFF2-40B4-BE49-F238E27FC236}">
                <a16:creationId xmlns:a16="http://schemas.microsoft.com/office/drawing/2014/main" id="{46C18FF0-D05E-863E-8223-ABAFDFA6D7F0}"/>
              </a:ext>
            </a:extLst>
          </p:cNvPr>
          <p:cNvSpPr>
            <a:spLocks noGrp="1"/>
          </p:cNvSpPr>
          <p:nvPr>
            <p:ph type="body" sz="quarter" idx="11" hasCustomPrompt="1"/>
          </p:nvPr>
        </p:nvSpPr>
        <p:spPr>
          <a:xfrm>
            <a:off x="408207" y="559121"/>
            <a:ext cx="10774418" cy="1800200"/>
          </a:xfrm>
          <a:prstGeom prst="rect">
            <a:avLst/>
          </a:prstGeom>
        </p:spPr>
        <p:txBody>
          <a:bodyPr>
            <a:noAutofit/>
          </a:bodyPr>
          <a:lstStyle>
            <a:lvl1pPr marL="0" indent="0">
              <a:buNone/>
              <a:defRPr sz="5500" b="1" i="0">
                <a:ln>
                  <a:noFill/>
                </a:ln>
                <a:solidFill>
                  <a:schemeClr val="bg1"/>
                </a:solidFill>
                <a:latin typeface="Poppins SemiBold" pitchFamily="2" charset="77"/>
                <a:cs typeface="Poppins SemiBold" pitchFamily="2" charset="77"/>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Chapter Title Goes Here</a:t>
            </a:r>
          </a:p>
        </p:txBody>
      </p:sp>
      <p:sp>
        <p:nvSpPr>
          <p:cNvPr id="12" name="Text Placeholder 11">
            <a:extLst>
              <a:ext uri="{FF2B5EF4-FFF2-40B4-BE49-F238E27FC236}">
                <a16:creationId xmlns:a16="http://schemas.microsoft.com/office/drawing/2014/main" id="{BBA3160A-FC53-80DA-EFCD-287B9BC38484}"/>
              </a:ext>
            </a:extLst>
          </p:cNvPr>
          <p:cNvSpPr>
            <a:spLocks noGrp="1"/>
          </p:cNvSpPr>
          <p:nvPr>
            <p:ph type="body" sz="quarter" idx="12" hasCustomPrompt="1"/>
          </p:nvPr>
        </p:nvSpPr>
        <p:spPr>
          <a:xfrm>
            <a:off x="408207" y="2431329"/>
            <a:ext cx="9754968" cy="2439435"/>
          </a:xfrm>
          <a:prstGeom prst="rect">
            <a:avLst/>
          </a:prstGeom>
        </p:spPr>
        <p:txBody>
          <a:bodyPr>
            <a:noAutofit/>
          </a:bodyPr>
          <a:lstStyle>
            <a:lvl1pPr marL="0" indent="0">
              <a:lnSpc>
                <a:spcPct val="110000"/>
              </a:lnSpc>
              <a:buNone/>
              <a:defRPr sz="3000" b="0" i="0">
                <a:ln>
                  <a:noFill/>
                </a:ln>
                <a:solidFill>
                  <a:schemeClr val="bg1"/>
                </a:solidFill>
                <a:latin typeface="Poppins" pitchFamily="2" charset="77"/>
                <a:cs typeface="Poppins" pitchFamily="2" charset="77"/>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Sub title here</a:t>
            </a:r>
          </a:p>
        </p:txBody>
      </p:sp>
    </p:spTree>
    <p:extLst>
      <p:ext uri="{BB962C8B-B14F-4D97-AF65-F5344CB8AC3E}">
        <p14:creationId xmlns:p14="http://schemas.microsoft.com/office/powerpoint/2010/main" val="370562892"/>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ext Only - White">
    <p:bg>
      <p:bgRef idx="1001">
        <a:schemeClr val="bg1"/>
      </p:bgRef>
    </p:bg>
    <p:spTree>
      <p:nvGrpSpPr>
        <p:cNvPr id="1" name=""/>
        <p:cNvGrpSpPr/>
        <p:nvPr/>
      </p:nvGrpSpPr>
      <p:grpSpPr>
        <a:xfrm>
          <a:off x="0" y="0"/>
          <a:ext cx="0" cy="0"/>
          <a:chOff x="0" y="0"/>
          <a:chExt cx="0" cy="0"/>
        </a:xfrm>
      </p:grpSpPr>
      <p:pic>
        <p:nvPicPr>
          <p:cNvPr id="14" name="Picture 13" descr="Shape&#10;&#10;Description automatically generated">
            <a:extLst>
              <a:ext uri="{FF2B5EF4-FFF2-40B4-BE49-F238E27FC236}">
                <a16:creationId xmlns:a16="http://schemas.microsoft.com/office/drawing/2014/main" id="{322950F0-F837-3643-8F3C-58187D933A49}"/>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11180618" y="5846618"/>
            <a:ext cx="1011382" cy="1011382"/>
          </a:xfrm>
          <a:prstGeom prst="rect">
            <a:avLst/>
          </a:prstGeom>
        </p:spPr>
      </p:pic>
      <p:sp>
        <p:nvSpPr>
          <p:cNvPr id="2" name="TextBox 1">
            <a:extLst>
              <a:ext uri="{FF2B5EF4-FFF2-40B4-BE49-F238E27FC236}">
                <a16:creationId xmlns:a16="http://schemas.microsoft.com/office/drawing/2014/main" id="{F8FD82CE-01EC-B1CB-A6FD-FB39AAE27B82}"/>
              </a:ext>
            </a:extLst>
          </p:cNvPr>
          <p:cNvSpPr txBox="1"/>
          <p:nvPr userDrawn="1"/>
        </p:nvSpPr>
        <p:spPr>
          <a:xfrm>
            <a:off x="11515725" y="6493625"/>
            <a:ext cx="632251" cy="323165"/>
          </a:xfrm>
          <a:prstGeom prst="rect">
            <a:avLst/>
          </a:prstGeom>
          <a:noFill/>
        </p:spPr>
        <p:txBody>
          <a:bodyPr wrap="square" rtlCol="0">
            <a:spAutoFit/>
          </a:bodyPr>
          <a:lstStyle/>
          <a:p>
            <a:pPr algn="r"/>
            <a:fld id="{323858C3-E774-4B3F-8AA9-3979BAFA574F}" type="slidenum">
              <a:rPr lang="en-GB" sz="1500" smtClean="0">
                <a:solidFill>
                  <a:schemeClr val="bg1"/>
                </a:solidFill>
                <a:latin typeface="Poppins" panose="00000500000000000000" pitchFamily="50" charset="0"/>
                <a:cs typeface="Poppins" panose="00000500000000000000" pitchFamily="50" charset="0"/>
              </a:rPr>
              <a:t>‹#›</a:t>
            </a:fld>
            <a:endParaRPr lang="en-GB" sz="1500">
              <a:solidFill>
                <a:schemeClr val="bg1"/>
              </a:solidFill>
              <a:latin typeface="Poppins" panose="00000500000000000000" pitchFamily="50" charset="0"/>
              <a:cs typeface="Poppins" panose="00000500000000000000" pitchFamily="50" charset="0"/>
            </a:endParaRPr>
          </a:p>
        </p:txBody>
      </p:sp>
      <p:sp>
        <p:nvSpPr>
          <p:cNvPr id="16" name="Text Placeholder 11">
            <a:extLst>
              <a:ext uri="{FF2B5EF4-FFF2-40B4-BE49-F238E27FC236}">
                <a16:creationId xmlns:a16="http://schemas.microsoft.com/office/drawing/2014/main" id="{7866F1F2-E6A8-97CC-9915-9A8864215B93}"/>
              </a:ext>
            </a:extLst>
          </p:cNvPr>
          <p:cNvSpPr>
            <a:spLocks noGrp="1"/>
          </p:cNvSpPr>
          <p:nvPr>
            <p:ph type="body" sz="quarter" idx="12" hasCustomPrompt="1"/>
          </p:nvPr>
        </p:nvSpPr>
        <p:spPr>
          <a:xfrm>
            <a:off x="1001105" y="1676668"/>
            <a:ext cx="9591229" cy="289311"/>
          </a:xfrm>
          <a:prstGeom prst="rect">
            <a:avLst/>
          </a:prstGeom>
        </p:spPr>
        <p:txBody>
          <a:bodyPr>
            <a:noAutofit/>
          </a:bodyPr>
          <a:lstStyle>
            <a:lvl1pPr marL="0" indent="0">
              <a:lnSpc>
                <a:spcPct val="110000"/>
              </a:lnSpc>
              <a:buFont typeface="Arial" panose="020B0604020202020204" pitchFamily="34" charset="0"/>
              <a:buNone/>
              <a:defRPr sz="1800" b="1" i="0">
                <a:ln>
                  <a:noFill/>
                </a:ln>
                <a:solidFill>
                  <a:srgbClr val="060645"/>
                </a:solidFill>
                <a:latin typeface="Poppins" pitchFamily="2" charset="77"/>
                <a:cs typeface="Poppins" pitchFamily="2" charset="77"/>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Section title</a:t>
            </a:r>
          </a:p>
        </p:txBody>
      </p:sp>
      <p:sp>
        <p:nvSpPr>
          <p:cNvPr id="17" name="Text Placeholder 11">
            <a:extLst>
              <a:ext uri="{FF2B5EF4-FFF2-40B4-BE49-F238E27FC236}">
                <a16:creationId xmlns:a16="http://schemas.microsoft.com/office/drawing/2014/main" id="{769D1CE6-1539-C9FF-428F-50E945C8CFA6}"/>
              </a:ext>
            </a:extLst>
          </p:cNvPr>
          <p:cNvSpPr>
            <a:spLocks noGrp="1"/>
          </p:cNvSpPr>
          <p:nvPr>
            <p:ph type="body" sz="quarter" idx="14" hasCustomPrompt="1"/>
          </p:nvPr>
        </p:nvSpPr>
        <p:spPr>
          <a:xfrm>
            <a:off x="1001105" y="2093471"/>
            <a:ext cx="9591229" cy="496800"/>
          </a:xfrm>
          <a:prstGeom prst="rect">
            <a:avLst/>
          </a:prstGeom>
        </p:spPr>
        <p:txBody>
          <a:bodyPr>
            <a:noAutofit/>
          </a:bodyPr>
          <a:lstStyle>
            <a:lvl1pPr marL="0" indent="0">
              <a:lnSpc>
                <a:spcPct val="110000"/>
              </a:lnSpc>
              <a:spcBef>
                <a:spcPts val="0"/>
              </a:spcBef>
              <a:buFont typeface="Arial" panose="020B0604020202020204" pitchFamily="34" charset="0"/>
              <a:buNone/>
              <a:defRPr sz="1500" b="0" i="0">
                <a:ln>
                  <a:noFill/>
                </a:ln>
                <a:solidFill>
                  <a:srgbClr val="060645"/>
                </a:solidFill>
                <a:latin typeface="Poppins" pitchFamily="2" charset="77"/>
                <a:cs typeface="Poppins" pitchFamily="2" charset="77"/>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Body copy goes here as Poppins Regular.</a:t>
            </a:r>
          </a:p>
        </p:txBody>
      </p:sp>
      <p:sp>
        <p:nvSpPr>
          <p:cNvPr id="19" name="Text Placeholder 11">
            <a:extLst>
              <a:ext uri="{FF2B5EF4-FFF2-40B4-BE49-F238E27FC236}">
                <a16:creationId xmlns:a16="http://schemas.microsoft.com/office/drawing/2014/main" id="{56F70F55-5634-E0E4-19BE-00F2336FEF37}"/>
              </a:ext>
            </a:extLst>
          </p:cNvPr>
          <p:cNvSpPr>
            <a:spLocks noGrp="1"/>
          </p:cNvSpPr>
          <p:nvPr>
            <p:ph type="body" sz="quarter" idx="24" hasCustomPrompt="1"/>
          </p:nvPr>
        </p:nvSpPr>
        <p:spPr>
          <a:xfrm>
            <a:off x="413915" y="404664"/>
            <a:ext cx="10766703" cy="497161"/>
          </a:xfrm>
          <a:prstGeom prst="rect">
            <a:avLst/>
          </a:prstGeom>
        </p:spPr>
        <p:txBody>
          <a:bodyPr>
            <a:noAutofit/>
          </a:bodyPr>
          <a:lstStyle>
            <a:lvl1pPr marL="0" indent="0">
              <a:lnSpc>
                <a:spcPct val="110000"/>
              </a:lnSpc>
              <a:buNone/>
              <a:defRPr sz="3000" b="1" i="0">
                <a:ln>
                  <a:noFill/>
                </a:ln>
                <a:solidFill>
                  <a:srgbClr val="060645"/>
                </a:solidFill>
                <a:latin typeface="Poppins SemiBold" pitchFamily="2" charset="77"/>
                <a:cs typeface="Poppins SemiBold" pitchFamily="2" charset="77"/>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Page Title</a:t>
            </a:r>
          </a:p>
        </p:txBody>
      </p:sp>
      <p:sp>
        <p:nvSpPr>
          <p:cNvPr id="20" name="Text Placeholder 11">
            <a:extLst>
              <a:ext uri="{FF2B5EF4-FFF2-40B4-BE49-F238E27FC236}">
                <a16:creationId xmlns:a16="http://schemas.microsoft.com/office/drawing/2014/main" id="{044AAC2A-4E35-E36E-9115-E0E3D0E313EA}"/>
              </a:ext>
            </a:extLst>
          </p:cNvPr>
          <p:cNvSpPr>
            <a:spLocks noGrp="1"/>
          </p:cNvSpPr>
          <p:nvPr>
            <p:ph type="body" sz="quarter" idx="25" hasCustomPrompt="1"/>
          </p:nvPr>
        </p:nvSpPr>
        <p:spPr>
          <a:xfrm>
            <a:off x="413915" y="912168"/>
            <a:ext cx="10766703" cy="289311"/>
          </a:xfrm>
          <a:prstGeom prst="rect">
            <a:avLst/>
          </a:prstGeom>
        </p:spPr>
        <p:txBody>
          <a:bodyPr>
            <a:noAutofit/>
          </a:bodyPr>
          <a:lstStyle>
            <a:lvl1pPr marL="0" indent="0">
              <a:lnSpc>
                <a:spcPct val="110000"/>
              </a:lnSpc>
              <a:buFont typeface="Arial" panose="020B0604020202020204" pitchFamily="34" charset="0"/>
              <a:buNone/>
              <a:defRPr sz="2000" b="0" i="0">
                <a:ln>
                  <a:noFill/>
                </a:ln>
                <a:solidFill>
                  <a:srgbClr val="060645"/>
                </a:solidFill>
                <a:latin typeface="Poppins" pitchFamily="2" charset="77"/>
                <a:cs typeface="Poppins" pitchFamily="2" charset="77"/>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Sub header</a:t>
            </a:r>
          </a:p>
        </p:txBody>
      </p:sp>
      <p:sp>
        <p:nvSpPr>
          <p:cNvPr id="4" name="Text Placeholder 11">
            <a:extLst>
              <a:ext uri="{FF2B5EF4-FFF2-40B4-BE49-F238E27FC236}">
                <a16:creationId xmlns:a16="http://schemas.microsoft.com/office/drawing/2014/main" id="{14BF4FA5-BC22-05C3-E069-B6D3DBC12083}"/>
              </a:ext>
            </a:extLst>
          </p:cNvPr>
          <p:cNvSpPr>
            <a:spLocks noGrp="1"/>
          </p:cNvSpPr>
          <p:nvPr>
            <p:ph type="body" sz="quarter" idx="15" hasCustomPrompt="1"/>
          </p:nvPr>
        </p:nvSpPr>
        <p:spPr>
          <a:xfrm>
            <a:off x="1001105" y="2668674"/>
            <a:ext cx="9591229" cy="760325"/>
          </a:xfrm>
          <a:prstGeom prst="rect">
            <a:avLst/>
          </a:prstGeom>
        </p:spPr>
        <p:txBody>
          <a:bodyPr>
            <a:noAutofit/>
          </a:bodyPr>
          <a:lstStyle>
            <a:lvl1pPr marL="285750" indent="-285750">
              <a:lnSpc>
                <a:spcPct val="110000"/>
              </a:lnSpc>
              <a:spcBef>
                <a:spcPts val="0"/>
              </a:spcBef>
              <a:spcAft>
                <a:spcPts val="600"/>
              </a:spcAft>
              <a:buFontTx/>
              <a:buBlip>
                <a:blip r:embed="rId3"/>
              </a:buBlip>
              <a:defRPr sz="1500" b="0" i="0">
                <a:ln>
                  <a:noFill/>
                </a:ln>
                <a:solidFill>
                  <a:srgbClr val="060645"/>
                </a:solidFill>
                <a:latin typeface="Poppins" pitchFamily="2" charset="77"/>
                <a:cs typeface="Poppins" pitchFamily="2" charset="77"/>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Body copy goes here as Poppins Regular.</a:t>
            </a:r>
          </a:p>
        </p:txBody>
      </p:sp>
      <p:pic>
        <p:nvPicPr>
          <p:cNvPr id="6" name="Picture 5">
            <a:extLst>
              <a:ext uri="{FF2B5EF4-FFF2-40B4-BE49-F238E27FC236}">
                <a16:creationId xmlns:a16="http://schemas.microsoft.com/office/drawing/2014/main" id="{56B92F50-9F95-3DD5-BC80-B38EC6643E5C}"/>
              </a:ext>
            </a:extLst>
          </p:cNvPr>
          <p:cNvPicPr>
            <a:picLocks noChangeAspect="1"/>
          </p:cNvPicPr>
          <p:nvPr userDrawn="1"/>
        </p:nvPicPr>
        <p:blipFill>
          <a:blip r:embed="rId4">
            <a:extLst>
              <a:ext uri="{28A0092B-C50C-407E-A947-70E740481C1C}">
                <a14:useLocalDpi xmlns:a14="http://schemas.microsoft.com/office/drawing/2010/main" val="0"/>
              </a:ext>
            </a:extLst>
          </a:blip>
          <a:srcRect/>
          <a:stretch/>
        </p:blipFill>
        <p:spPr>
          <a:xfrm>
            <a:off x="469676" y="5869939"/>
            <a:ext cx="1397315" cy="609737"/>
          </a:xfrm>
          <a:prstGeom prst="rect">
            <a:avLst/>
          </a:prstGeom>
        </p:spPr>
      </p:pic>
    </p:spTree>
    <p:extLst>
      <p:ext uri="{BB962C8B-B14F-4D97-AF65-F5344CB8AC3E}">
        <p14:creationId xmlns:p14="http://schemas.microsoft.com/office/powerpoint/2010/main" val="259996225"/>
      </p:ext>
    </p:extLst>
  </p:cSld>
  <p:clrMapOvr>
    <a:overrideClrMapping bg1="lt1" tx1="dk1" bg2="lt2" tx2="dk2" accent1="accent1" accent2="accent2" accent3="accent3" accent4="accent4" accent5="accent5" accent6="accent6" hlink="hlink" folHlink="folHlink"/>
  </p:clrMapOvr>
  <p:hf sldNum="0" hdr="0" ftr="0" dt="0"/>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ext Only - Blue">
    <p:bg>
      <p:bgPr>
        <a:blipFill dpi="0" rotWithShape="1">
          <a:blip r:embed="rId2" cstate="hqprint">
            <a:alphaModFix amt="70000"/>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pic>
        <p:nvPicPr>
          <p:cNvPr id="14" name="Picture 13" descr="Shape&#10;&#10;Description automatically generated">
            <a:extLst>
              <a:ext uri="{FF2B5EF4-FFF2-40B4-BE49-F238E27FC236}">
                <a16:creationId xmlns:a16="http://schemas.microsoft.com/office/drawing/2014/main" id="{322950F0-F837-3643-8F3C-58187D933A49}"/>
              </a:ext>
            </a:extLst>
          </p:cNvPr>
          <p:cNvPicPr>
            <a:picLocks noChangeAspect="1"/>
          </p:cNvPicPr>
          <p:nvPr userDrawn="1"/>
        </p:nvPicPr>
        <p:blipFill>
          <a:blip r:embed="rId3">
            <a:extLst>
              <a:ext uri="{28A0092B-C50C-407E-A947-70E740481C1C}">
                <a14:useLocalDpi xmlns:a14="http://schemas.microsoft.com/office/drawing/2010/main"/>
              </a:ext>
            </a:extLst>
          </a:blip>
          <a:stretch>
            <a:fillRect/>
          </a:stretch>
        </p:blipFill>
        <p:spPr>
          <a:xfrm>
            <a:off x="11180618" y="5846618"/>
            <a:ext cx="1011382" cy="1011382"/>
          </a:xfrm>
          <a:prstGeom prst="rect">
            <a:avLst/>
          </a:prstGeom>
        </p:spPr>
      </p:pic>
      <p:sp>
        <p:nvSpPr>
          <p:cNvPr id="2" name="TextBox 1">
            <a:extLst>
              <a:ext uri="{FF2B5EF4-FFF2-40B4-BE49-F238E27FC236}">
                <a16:creationId xmlns:a16="http://schemas.microsoft.com/office/drawing/2014/main" id="{F8FD82CE-01EC-B1CB-A6FD-FB39AAE27B82}"/>
              </a:ext>
            </a:extLst>
          </p:cNvPr>
          <p:cNvSpPr txBox="1"/>
          <p:nvPr userDrawn="1"/>
        </p:nvSpPr>
        <p:spPr>
          <a:xfrm>
            <a:off x="11515725" y="6493625"/>
            <a:ext cx="632251" cy="323165"/>
          </a:xfrm>
          <a:prstGeom prst="rect">
            <a:avLst/>
          </a:prstGeom>
          <a:noFill/>
        </p:spPr>
        <p:txBody>
          <a:bodyPr wrap="square" rtlCol="0">
            <a:spAutoFit/>
          </a:bodyPr>
          <a:lstStyle/>
          <a:p>
            <a:pPr algn="r"/>
            <a:fld id="{323858C3-E774-4B3F-8AA9-3979BAFA574F}" type="slidenum">
              <a:rPr lang="en-GB" sz="1500" smtClean="0">
                <a:solidFill>
                  <a:schemeClr val="bg1"/>
                </a:solidFill>
                <a:latin typeface="Poppins" panose="00000500000000000000" pitchFamily="50" charset="0"/>
                <a:cs typeface="Poppins" panose="00000500000000000000" pitchFamily="50" charset="0"/>
              </a:rPr>
              <a:t>‹#›</a:t>
            </a:fld>
            <a:endParaRPr lang="en-GB" sz="1500">
              <a:solidFill>
                <a:schemeClr val="bg1"/>
              </a:solidFill>
              <a:latin typeface="Poppins" panose="00000500000000000000" pitchFamily="50" charset="0"/>
              <a:cs typeface="Poppins" panose="00000500000000000000" pitchFamily="50" charset="0"/>
            </a:endParaRPr>
          </a:p>
        </p:txBody>
      </p:sp>
      <p:sp>
        <p:nvSpPr>
          <p:cNvPr id="16" name="Text Placeholder 11">
            <a:extLst>
              <a:ext uri="{FF2B5EF4-FFF2-40B4-BE49-F238E27FC236}">
                <a16:creationId xmlns:a16="http://schemas.microsoft.com/office/drawing/2014/main" id="{7866F1F2-E6A8-97CC-9915-9A8864215B93}"/>
              </a:ext>
            </a:extLst>
          </p:cNvPr>
          <p:cNvSpPr>
            <a:spLocks noGrp="1"/>
          </p:cNvSpPr>
          <p:nvPr>
            <p:ph type="body" sz="quarter" idx="12" hasCustomPrompt="1"/>
          </p:nvPr>
        </p:nvSpPr>
        <p:spPr>
          <a:xfrm>
            <a:off x="1001105" y="1676668"/>
            <a:ext cx="9591229" cy="289311"/>
          </a:xfrm>
          <a:prstGeom prst="rect">
            <a:avLst/>
          </a:prstGeom>
        </p:spPr>
        <p:txBody>
          <a:bodyPr>
            <a:noAutofit/>
          </a:bodyPr>
          <a:lstStyle>
            <a:lvl1pPr marL="0" indent="0">
              <a:lnSpc>
                <a:spcPct val="110000"/>
              </a:lnSpc>
              <a:buFont typeface="Arial" panose="020B0604020202020204" pitchFamily="34" charset="0"/>
              <a:buNone/>
              <a:defRPr sz="1800" b="1" i="0">
                <a:ln>
                  <a:noFill/>
                </a:ln>
                <a:solidFill>
                  <a:srgbClr val="060645"/>
                </a:solidFill>
                <a:latin typeface="Poppins" pitchFamily="2" charset="77"/>
                <a:cs typeface="Poppins" pitchFamily="2" charset="77"/>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Section title</a:t>
            </a:r>
          </a:p>
        </p:txBody>
      </p:sp>
      <p:sp>
        <p:nvSpPr>
          <p:cNvPr id="17" name="Text Placeholder 11">
            <a:extLst>
              <a:ext uri="{FF2B5EF4-FFF2-40B4-BE49-F238E27FC236}">
                <a16:creationId xmlns:a16="http://schemas.microsoft.com/office/drawing/2014/main" id="{769D1CE6-1539-C9FF-428F-50E945C8CFA6}"/>
              </a:ext>
            </a:extLst>
          </p:cNvPr>
          <p:cNvSpPr>
            <a:spLocks noGrp="1"/>
          </p:cNvSpPr>
          <p:nvPr>
            <p:ph type="body" sz="quarter" idx="14" hasCustomPrompt="1"/>
          </p:nvPr>
        </p:nvSpPr>
        <p:spPr>
          <a:xfrm>
            <a:off x="1001105" y="2093471"/>
            <a:ext cx="9591229" cy="496800"/>
          </a:xfrm>
          <a:prstGeom prst="rect">
            <a:avLst/>
          </a:prstGeom>
        </p:spPr>
        <p:txBody>
          <a:bodyPr>
            <a:noAutofit/>
          </a:bodyPr>
          <a:lstStyle>
            <a:lvl1pPr marL="0" indent="0">
              <a:lnSpc>
                <a:spcPct val="110000"/>
              </a:lnSpc>
              <a:spcBef>
                <a:spcPts val="0"/>
              </a:spcBef>
              <a:buFont typeface="Arial" panose="020B0604020202020204" pitchFamily="34" charset="0"/>
              <a:buNone/>
              <a:defRPr sz="1500" b="0" i="0">
                <a:ln>
                  <a:noFill/>
                </a:ln>
                <a:solidFill>
                  <a:srgbClr val="060645"/>
                </a:solidFill>
                <a:latin typeface="Poppins" pitchFamily="2" charset="77"/>
                <a:cs typeface="Poppins" pitchFamily="2" charset="77"/>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Body copy goes here as Poppins Regular.</a:t>
            </a:r>
          </a:p>
        </p:txBody>
      </p:sp>
      <p:sp>
        <p:nvSpPr>
          <p:cNvPr id="19" name="Text Placeholder 11">
            <a:extLst>
              <a:ext uri="{FF2B5EF4-FFF2-40B4-BE49-F238E27FC236}">
                <a16:creationId xmlns:a16="http://schemas.microsoft.com/office/drawing/2014/main" id="{56F70F55-5634-E0E4-19BE-00F2336FEF37}"/>
              </a:ext>
            </a:extLst>
          </p:cNvPr>
          <p:cNvSpPr>
            <a:spLocks noGrp="1"/>
          </p:cNvSpPr>
          <p:nvPr>
            <p:ph type="body" sz="quarter" idx="24" hasCustomPrompt="1"/>
          </p:nvPr>
        </p:nvSpPr>
        <p:spPr>
          <a:xfrm>
            <a:off x="413915" y="404664"/>
            <a:ext cx="10766703" cy="497161"/>
          </a:xfrm>
          <a:prstGeom prst="rect">
            <a:avLst/>
          </a:prstGeom>
        </p:spPr>
        <p:txBody>
          <a:bodyPr>
            <a:noAutofit/>
          </a:bodyPr>
          <a:lstStyle>
            <a:lvl1pPr marL="0" indent="0">
              <a:lnSpc>
                <a:spcPct val="110000"/>
              </a:lnSpc>
              <a:buNone/>
              <a:defRPr sz="3000" b="1" i="0">
                <a:ln>
                  <a:noFill/>
                </a:ln>
                <a:solidFill>
                  <a:srgbClr val="060645"/>
                </a:solidFill>
                <a:latin typeface="Poppins SemiBold" pitchFamily="2" charset="77"/>
                <a:cs typeface="Poppins SemiBold" pitchFamily="2" charset="77"/>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Page Title</a:t>
            </a:r>
          </a:p>
        </p:txBody>
      </p:sp>
      <p:sp>
        <p:nvSpPr>
          <p:cNvPr id="20" name="Text Placeholder 11">
            <a:extLst>
              <a:ext uri="{FF2B5EF4-FFF2-40B4-BE49-F238E27FC236}">
                <a16:creationId xmlns:a16="http://schemas.microsoft.com/office/drawing/2014/main" id="{044AAC2A-4E35-E36E-9115-E0E3D0E313EA}"/>
              </a:ext>
            </a:extLst>
          </p:cNvPr>
          <p:cNvSpPr>
            <a:spLocks noGrp="1"/>
          </p:cNvSpPr>
          <p:nvPr>
            <p:ph type="body" sz="quarter" idx="25" hasCustomPrompt="1"/>
          </p:nvPr>
        </p:nvSpPr>
        <p:spPr>
          <a:xfrm>
            <a:off x="413915" y="912168"/>
            <a:ext cx="10766703" cy="289311"/>
          </a:xfrm>
          <a:prstGeom prst="rect">
            <a:avLst/>
          </a:prstGeom>
        </p:spPr>
        <p:txBody>
          <a:bodyPr>
            <a:noAutofit/>
          </a:bodyPr>
          <a:lstStyle>
            <a:lvl1pPr marL="0" indent="0">
              <a:lnSpc>
                <a:spcPct val="110000"/>
              </a:lnSpc>
              <a:buFont typeface="Arial" panose="020B0604020202020204" pitchFamily="34" charset="0"/>
              <a:buNone/>
              <a:defRPr sz="2000" b="0" i="0">
                <a:ln>
                  <a:noFill/>
                </a:ln>
                <a:solidFill>
                  <a:srgbClr val="060645"/>
                </a:solidFill>
                <a:latin typeface="Poppins" pitchFamily="2" charset="77"/>
                <a:cs typeface="Poppins" pitchFamily="2" charset="77"/>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Sub header</a:t>
            </a:r>
          </a:p>
        </p:txBody>
      </p:sp>
      <p:sp>
        <p:nvSpPr>
          <p:cNvPr id="4" name="Text Placeholder 11">
            <a:extLst>
              <a:ext uri="{FF2B5EF4-FFF2-40B4-BE49-F238E27FC236}">
                <a16:creationId xmlns:a16="http://schemas.microsoft.com/office/drawing/2014/main" id="{272494EA-133C-010F-7F32-98A8422E0656}"/>
              </a:ext>
            </a:extLst>
          </p:cNvPr>
          <p:cNvSpPr>
            <a:spLocks noGrp="1"/>
          </p:cNvSpPr>
          <p:nvPr>
            <p:ph type="body" sz="quarter" idx="15" hasCustomPrompt="1"/>
          </p:nvPr>
        </p:nvSpPr>
        <p:spPr>
          <a:xfrm>
            <a:off x="1001105" y="2668674"/>
            <a:ext cx="9591229" cy="760325"/>
          </a:xfrm>
          <a:prstGeom prst="rect">
            <a:avLst/>
          </a:prstGeom>
        </p:spPr>
        <p:txBody>
          <a:bodyPr>
            <a:noAutofit/>
          </a:bodyPr>
          <a:lstStyle>
            <a:lvl1pPr marL="285750" indent="-285750">
              <a:lnSpc>
                <a:spcPct val="110000"/>
              </a:lnSpc>
              <a:spcBef>
                <a:spcPts val="0"/>
              </a:spcBef>
              <a:spcAft>
                <a:spcPts val="600"/>
              </a:spcAft>
              <a:buFontTx/>
              <a:buBlip>
                <a:blip r:embed="rId4"/>
              </a:buBlip>
              <a:defRPr sz="1500" b="0" i="0">
                <a:ln>
                  <a:noFill/>
                </a:ln>
                <a:solidFill>
                  <a:srgbClr val="060645"/>
                </a:solidFill>
                <a:latin typeface="Poppins" pitchFamily="2" charset="77"/>
                <a:cs typeface="Poppins" pitchFamily="2" charset="77"/>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Body copy goes here as Poppins Regular.</a:t>
            </a:r>
          </a:p>
        </p:txBody>
      </p:sp>
      <p:pic>
        <p:nvPicPr>
          <p:cNvPr id="3" name="Picture 2">
            <a:extLst>
              <a:ext uri="{FF2B5EF4-FFF2-40B4-BE49-F238E27FC236}">
                <a16:creationId xmlns:a16="http://schemas.microsoft.com/office/drawing/2014/main" id="{E277D6D8-AC78-B9F7-2B9D-70AE1B9F4031}"/>
              </a:ext>
            </a:extLst>
          </p:cNvPr>
          <p:cNvPicPr>
            <a:picLocks noChangeAspect="1"/>
          </p:cNvPicPr>
          <p:nvPr userDrawn="1"/>
        </p:nvPicPr>
        <p:blipFill>
          <a:blip r:embed="rId5">
            <a:extLst>
              <a:ext uri="{28A0092B-C50C-407E-A947-70E740481C1C}">
                <a14:useLocalDpi xmlns:a14="http://schemas.microsoft.com/office/drawing/2010/main" val="0"/>
              </a:ext>
            </a:extLst>
          </a:blip>
          <a:srcRect/>
          <a:stretch/>
        </p:blipFill>
        <p:spPr>
          <a:xfrm>
            <a:off x="469676" y="5869939"/>
            <a:ext cx="1397315" cy="609737"/>
          </a:xfrm>
          <a:prstGeom prst="rect">
            <a:avLst/>
          </a:prstGeom>
        </p:spPr>
      </p:pic>
    </p:spTree>
    <p:extLst>
      <p:ext uri="{BB962C8B-B14F-4D97-AF65-F5344CB8AC3E}">
        <p14:creationId xmlns:p14="http://schemas.microsoft.com/office/powerpoint/2010/main" val="3159154147"/>
      </p:ext>
    </p:extLst>
  </p:cSld>
  <p:clrMapOvr>
    <a:masterClrMapping/>
  </p:clrMapOvr>
  <p:hf sldNum="0" hdr="0" ftr="0" dt="0"/>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ext Only - Green">
    <p:bg>
      <p:bgPr>
        <a:blipFill dpi="0" rotWithShape="1">
          <a:blip r:embed="rId2" cstate="hqprint">
            <a:alphaModFix amt="70000"/>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pic>
        <p:nvPicPr>
          <p:cNvPr id="21" name="Picture 20" descr="Shape&#10;&#10;Description automatically generated">
            <a:extLst>
              <a:ext uri="{FF2B5EF4-FFF2-40B4-BE49-F238E27FC236}">
                <a16:creationId xmlns:a16="http://schemas.microsoft.com/office/drawing/2014/main" id="{78491E11-C10D-5DDF-F581-B813FF836059}"/>
              </a:ext>
            </a:extLst>
          </p:cNvPr>
          <p:cNvPicPr>
            <a:picLocks noChangeAspect="1"/>
          </p:cNvPicPr>
          <p:nvPr userDrawn="1"/>
        </p:nvPicPr>
        <p:blipFill>
          <a:blip r:embed="rId3">
            <a:extLst>
              <a:ext uri="{28A0092B-C50C-407E-A947-70E740481C1C}">
                <a14:useLocalDpi xmlns:a14="http://schemas.microsoft.com/office/drawing/2010/main"/>
              </a:ext>
            </a:extLst>
          </a:blip>
          <a:stretch>
            <a:fillRect/>
          </a:stretch>
        </p:blipFill>
        <p:spPr>
          <a:xfrm>
            <a:off x="11180618" y="5846618"/>
            <a:ext cx="1011382" cy="1011382"/>
          </a:xfrm>
          <a:prstGeom prst="rect">
            <a:avLst/>
          </a:prstGeom>
        </p:spPr>
      </p:pic>
      <p:sp>
        <p:nvSpPr>
          <p:cNvPr id="24" name="TextBox 23">
            <a:extLst>
              <a:ext uri="{FF2B5EF4-FFF2-40B4-BE49-F238E27FC236}">
                <a16:creationId xmlns:a16="http://schemas.microsoft.com/office/drawing/2014/main" id="{C2A98FA0-A729-D60A-BCD1-960B3EC6A4F8}"/>
              </a:ext>
            </a:extLst>
          </p:cNvPr>
          <p:cNvSpPr txBox="1"/>
          <p:nvPr userDrawn="1"/>
        </p:nvSpPr>
        <p:spPr>
          <a:xfrm>
            <a:off x="11515725" y="6493625"/>
            <a:ext cx="632251" cy="323165"/>
          </a:xfrm>
          <a:prstGeom prst="rect">
            <a:avLst/>
          </a:prstGeom>
          <a:noFill/>
        </p:spPr>
        <p:txBody>
          <a:bodyPr wrap="square" rtlCol="0">
            <a:spAutoFit/>
          </a:bodyPr>
          <a:lstStyle/>
          <a:p>
            <a:pPr algn="r"/>
            <a:fld id="{323858C3-E774-4B3F-8AA9-3979BAFA574F}" type="slidenum">
              <a:rPr lang="en-GB" sz="1500" smtClean="0">
                <a:solidFill>
                  <a:schemeClr val="bg1"/>
                </a:solidFill>
                <a:latin typeface="Poppins" panose="00000500000000000000" pitchFamily="50" charset="0"/>
                <a:cs typeface="Poppins" panose="00000500000000000000" pitchFamily="50" charset="0"/>
              </a:rPr>
              <a:t>‹#›</a:t>
            </a:fld>
            <a:endParaRPr lang="en-GB" sz="1500">
              <a:solidFill>
                <a:schemeClr val="bg1"/>
              </a:solidFill>
              <a:latin typeface="Poppins" panose="00000500000000000000" pitchFamily="50" charset="0"/>
              <a:cs typeface="Poppins" panose="00000500000000000000" pitchFamily="50" charset="0"/>
            </a:endParaRPr>
          </a:p>
        </p:txBody>
      </p:sp>
      <p:sp>
        <p:nvSpPr>
          <p:cNvPr id="14" name="Text Placeholder 11">
            <a:extLst>
              <a:ext uri="{FF2B5EF4-FFF2-40B4-BE49-F238E27FC236}">
                <a16:creationId xmlns:a16="http://schemas.microsoft.com/office/drawing/2014/main" id="{C48CE6A7-7BB7-C947-6B53-6E5F78A862DA}"/>
              </a:ext>
            </a:extLst>
          </p:cNvPr>
          <p:cNvSpPr>
            <a:spLocks noGrp="1"/>
          </p:cNvSpPr>
          <p:nvPr>
            <p:ph type="body" sz="quarter" idx="24" hasCustomPrompt="1"/>
          </p:nvPr>
        </p:nvSpPr>
        <p:spPr>
          <a:xfrm>
            <a:off x="413915" y="404664"/>
            <a:ext cx="10766703" cy="497161"/>
          </a:xfrm>
          <a:prstGeom prst="rect">
            <a:avLst/>
          </a:prstGeom>
        </p:spPr>
        <p:txBody>
          <a:bodyPr>
            <a:noAutofit/>
          </a:bodyPr>
          <a:lstStyle>
            <a:lvl1pPr marL="0" indent="0">
              <a:lnSpc>
                <a:spcPct val="110000"/>
              </a:lnSpc>
              <a:buNone/>
              <a:defRPr sz="3000" b="1" i="0">
                <a:ln>
                  <a:noFill/>
                </a:ln>
                <a:solidFill>
                  <a:srgbClr val="060645"/>
                </a:solidFill>
                <a:latin typeface="Poppins SemiBold" pitchFamily="2" charset="77"/>
                <a:cs typeface="Poppins SemiBold" pitchFamily="2" charset="77"/>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Page Title</a:t>
            </a:r>
          </a:p>
        </p:txBody>
      </p:sp>
      <p:sp>
        <p:nvSpPr>
          <p:cNvPr id="20" name="Text Placeholder 11">
            <a:extLst>
              <a:ext uri="{FF2B5EF4-FFF2-40B4-BE49-F238E27FC236}">
                <a16:creationId xmlns:a16="http://schemas.microsoft.com/office/drawing/2014/main" id="{63BDB31C-E836-A87A-D9AE-75FF184B4FAC}"/>
              </a:ext>
            </a:extLst>
          </p:cNvPr>
          <p:cNvSpPr>
            <a:spLocks noGrp="1"/>
          </p:cNvSpPr>
          <p:nvPr>
            <p:ph type="body" sz="quarter" idx="25" hasCustomPrompt="1"/>
          </p:nvPr>
        </p:nvSpPr>
        <p:spPr>
          <a:xfrm>
            <a:off x="413915" y="912168"/>
            <a:ext cx="10766703" cy="289311"/>
          </a:xfrm>
          <a:prstGeom prst="rect">
            <a:avLst/>
          </a:prstGeom>
        </p:spPr>
        <p:txBody>
          <a:bodyPr>
            <a:noAutofit/>
          </a:bodyPr>
          <a:lstStyle>
            <a:lvl1pPr marL="0" indent="0">
              <a:lnSpc>
                <a:spcPct val="110000"/>
              </a:lnSpc>
              <a:buFont typeface="Arial" panose="020B0604020202020204" pitchFamily="34" charset="0"/>
              <a:buNone/>
              <a:defRPr sz="2000" b="0" i="0">
                <a:ln>
                  <a:noFill/>
                </a:ln>
                <a:solidFill>
                  <a:srgbClr val="060645"/>
                </a:solidFill>
                <a:latin typeface="Poppins" pitchFamily="2" charset="77"/>
                <a:cs typeface="Poppins" pitchFamily="2" charset="77"/>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Sub header</a:t>
            </a:r>
          </a:p>
        </p:txBody>
      </p:sp>
      <p:sp>
        <p:nvSpPr>
          <p:cNvPr id="2" name="Text Placeholder 11">
            <a:extLst>
              <a:ext uri="{FF2B5EF4-FFF2-40B4-BE49-F238E27FC236}">
                <a16:creationId xmlns:a16="http://schemas.microsoft.com/office/drawing/2014/main" id="{F720CE49-261A-B18A-CA8E-F12BDA30674B}"/>
              </a:ext>
            </a:extLst>
          </p:cNvPr>
          <p:cNvSpPr>
            <a:spLocks noGrp="1"/>
          </p:cNvSpPr>
          <p:nvPr>
            <p:ph type="body" sz="quarter" idx="12" hasCustomPrompt="1"/>
          </p:nvPr>
        </p:nvSpPr>
        <p:spPr>
          <a:xfrm>
            <a:off x="1001105" y="1676668"/>
            <a:ext cx="9591229" cy="289311"/>
          </a:xfrm>
          <a:prstGeom prst="rect">
            <a:avLst/>
          </a:prstGeom>
        </p:spPr>
        <p:txBody>
          <a:bodyPr>
            <a:noAutofit/>
          </a:bodyPr>
          <a:lstStyle>
            <a:lvl1pPr marL="0" indent="0">
              <a:lnSpc>
                <a:spcPct val="110000"/>
              </a:lnSpc>
              <a:buFont typeface="Arial" panose="020B0604020202020204" pitchFamily="34" charset="0"/>
              <a:buNone/>
              <a:defRPr sz="1800" b="1" i="0">
                <a:ln>
                  <a:noFill/>
                </a:ln>
                <a:solidFill>
                  <a:srgbClr val="060645"/>
                </a:solidFill>
                <a:latin typeface="Poppins" pitchFamily="2" charset="77"/>
                <a:cs typeface="Poppins" pitchFamily="2" charset="77"/>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Section title</a:t>
            </a:r>
          </a:p>
        </p:txBody>
      </p:sp>
      <p:sp>
        <p:nvSpPr>
          <p:cNvPr id="3" name="Text Placeholder 11">
            <a:extLst>
              <a:ext uri="{FF2B5EF4-FFF2-40B4-BE49-F238E27FC236}">
                <a16:creationId xmlns:a16="http://schemas.microsoft.com/office/drawing/2014/main" id="{F708842F-A283-9136-4756-08A1AAC018B6}"/>
              </a:ext>
            </a:extLst>
          </p:cNvPr>
          <p:cNvSpPr>
            <a:spLocks noGrp="1"/>
          </p:cNvSpPr>
          <p:nvPr>
            <p:ph type="body" sz="quarter" idx="14" hasCustomPrompt="1"/>
          </p:nvPr>
        </p:nvSpPr>
        <p:spPr>
          <a:xfrm>
            <a:off x="1001105" y="2093471"/>
            <a:ext cx="9591229" cy="496800"/>
          </a:xfrm>
          <a:prstGeom prst="rect">
            <a:avLst/>
          </a:prstGeom>
        </p:spPr>
        <p:txBody>
          <a:bodyPr>
            <a:noAutofit/>
          </a:bodyPr>
          <a:lstStyle>
            <a:lvl1pPr marL="0" indent="0">
              <a:lnSpc>
                <a:spcPct val="110000"/>
              </a:lnSpc>
              <a:spcBef>
                <a:spcPts val="0"/>
              </a:spcBef>
              <a:buFont typeface="Arial" panose="020B0604020202020204" pitchFamily="34" charset="0"/>
              <a:buNone/>
              <a:defRPr sz="1500" b="0" i="0">
                <a:ln>
                  <a:noFill/>
                </a:ln>
                <a:solidFill>
                  <a:srgbClr val="060645"/>
                </a:solidFill>
                <a:latin typeface="Poppins" pitchFamily="2" charset="77"/>
                <a:cs typeface="Poppins" pitchFamily="2" charset="77"/>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Body copy goes here as Poppins Regular.</a:t>
            </a:r>
          </a:p>
        </p:txBody>
      </p:sp>
      <p:sp>
        <p:nvSpPr>
          <p:cNvPr id="6" name="Text Placeholder 11">
            <a:extLst>
              <a:ext uri="{FF2B5EF4-FFF2-40B4-BE49-F238E27FC236}">
                <a16:creationId xmlns:a16="http://schemas.microsoft.com/office/drawing/2014/main" id="{3908543F-39C8-3FDA-CBB3-84FC94206A03}"/>
              </a:ext>
            </a:extLst>
          </p:cNvPr>
          <p:cNvSpPr>
            <a:spLocks noGrp="1"/>
          </p:cNvSpPr>
          <p:nvPr>
            <p:ph type="body" sz="quarter" idx="15" hasCustomPrompt="1"/>
          </p:nvPr>
        </p:nvSpPr>
        <p:spPr>
          <a:xfrm>
            <a:off x="1001105" y="2668674"/>
            <a:ext cx="9591229" cy="760325"/>
          </a:xfrm>
          <a:prstGeom prst="rect">
            <a:avLst/>
          </a:prstGeom>
        </p:spPr>
        <p:txBody>
          <a:bodyPr>
            <a:noAutofit/>
          </a:bodyPr>
          <a:lstStyle>
            <a:lvl1pPr marL="285750" indent="-285750">
              <a:lnSpc>
                <a:spcPct val="110000"/>
              </a:lnSpc>
              <a:spcBef>
                <a:spcPts val="0"/>
              </a:spcBef>
              <a:spcAft>
                <a:spcPts val="600"/>
              </a:spcAft>
              <a:buFontTx/>
              <a:buBlip>
                <a:blip r:embed="rId4"/>
              </a:buBlip>
              <a:defRPr sz="1500" b="0" i="0">
                <a:ln>
                  <a:noFill/>
                </a:ln>
                <a:solidFill>
                  <a:srgbClr val="060645"/>
                </a:solidFill>
                <a:latin typeface="Poppins" pitchFamily="2" charset="77"/>
                <a:cs typeface="Poppins" pitchFamily="2" charset="77"/>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Body copy goes here as Poppins Regular.</a:t>
            </a:r>
          </a:p>
        </p:txBody>
      </p:sp>
      <p:pic>
        <p:nvPicPr>
          <p:cNvPr id="5" name="Picture 4">
            <a:extLst>
              <a:ext uri="{FF2B5EF4-FFF2-40B4-BE49-F238E27FC236}">
                <a16:creationId xmlns:a16="http://schemas.microsoft.com/office/drawing/2014/main" id="{F43A8CA1-9DD1-0D60-F71C-90D5A4548DD4}"/>
              </a:ext>
            </a:extLst>
          </p:cNvPr>
          <p:cNvPicPr>
            <a:picLocks noChangeAspect="1"/>
          </p:cNvPicPr>
          <p:nvPr userDrawn="1"/>
        </p:nvPicPr>
        <p:blipFill>
          <a:blip r:embed="rId5">
            <a:extLst>
              <a:ext uri="{28A0092B-C50C-407E-A947-70E740481C1C}">
                <a14:useLocalDpi xmlns:a14="http://schemas.microsoft.com/office/drawing/2010/main" val="0"/>
              </a:ext>
            </a:extLst>
          </a:blip>
          <a:srcRect/>
          <a:stretch/>
        </p:blipFill>
        <p:spPr>
          <a:xfrm>
            <a:off x="469676" y="5869939"/>
            <a:ext cx="1397315" cy="609737"/>
          </a:xfrm>
          <a:prstGeom prst="rect">
            <a:avLst/>
          </a:prstGeom>
        </p:spPr>
      </p:pic>
    </p:spTree>
    <p:extLst>
      <p:ext uri="{BB962C8B-B14F-4D97-AF65-F5344CB8AC3E}">
        <p14:creationId xmlns:p14="http://schemas.microsoft.com/office/powerpoint/2010/main" val="373667720"/>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ext Only - Pink">
    <p:bg>
      <p:bgPr>
        <a:blipFill dpi="0" rotWithShape="1">
          <a:blip r:embed="rId2" cstate="hqprint">
            <a:alphaModFix amt="70000"/>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pic>
        <p:nvPicPr>
          <p:cNvPr id="20" name="Picture 19" descr="Shape&#10;&#10;Description automatically generated">
            <a:extLst>
              <a:ext uri="{FF2B5EF4-FFF2-40B4-BE49-F238E27FC236}">
                <a16:creationId xmlns:a16="http://schemas.microsoft.com/office/drawing/2014/main" id="{DC83551F-5FB0-9945-E01E-6CB9436CE2E3}"/>
              </a:ext>
            </a:extLst>
          </p:cNvPr>
          <p:cNvPicPr>
            <a:picLocks noChangeAspect="1"/>
          </p:cNvPicPr>
          <p:nvPr userDrawn="1"/>
        </p:nvPicPr>
        <p:blipFill>
          <a:blip r:embed="rId3">
            <a:extLst>
              <a:ext uri="{28A0092B-C50C-407E-A947-70E740481C1C}">
                <a14:useLocalDpi xmlns:a14="http://schemas.microsoft.com/office/drawing/2010/main"/>
              </a:ext>
            </a:extLst>
          </a:blip>
          <a:stretch>
            <a:fillRect/>
          </a:stretch>
        </p:blipFill>
        <p:spPr>
          <a:xfrm>
            <a:off x="11180618" y="5846618"/>
            <a:ext cx="1011382" cy="1011382"/>
          </a:xfrm>
          <a:prstGeom prst="rect">
            <a:avLst/>
          </a:prstGeom>
        </p:spPr>
      </p:pic>
      <p:sp>
        <p:nvSpPr>
          <p:cNvPr id="24" name="TextBox 23">
            <a:extLst>
              <a:ext uri="{FF2B5EF4-FFF2-40B4-BE49-F238E27FC236}">
                <a16:creationId xmlns:a16="http://schemas.microsoft.com/office/drawing/2014/main" id="{0E748C8D-C469-D474-1D97-BF5F569F543B}"/>
              </a:ext>
            </a:extLst>
          </p:cNvPr>
          <p:cNvSpPr txBox="1"/>
          <p:nvPr userDrawn="1"/>
        </p:nvSpPr>
        <p:spPr>
          <a:xfrm>
            <a:off x="11515725" y="6493625"/>
            <a:ext cx="632251" cy="323165"/>
          </a:xfrm>
          <a:prstGeom prst="rect">
            <a:avLst/>
          </a:prstGeom>
          <a:noFill/>
        </p:spPr>
        <p:txBody>
          <a:bodyPr wrap="square" rtlCol="0">
            <a:spAutoFit/>
          </a:bodyPr>
          <a:lstStyle/>
          <a:p>
            <a:pPr algn="r"/>
            <a:fld id="{323858C3-E774-4B3F-8AA9-3979BAFA574F}" type="slidenum">
              <a:rPr lang="en-GB" sz="1500" smtClean="0">
                <a:solidFill>
                  <a:schemeClr val="bg1"/>
                </a:solidFill>
                <a:latin typeface="Poppins" panose="00000500000000000000" pitchFamily="50" charset="0"/>
                <a:cs typeface="Poppins" panose="00000500000000000000" pitchFamily="50" charset="0"/>
              </a:rPr>
              <a:t>‹#›</a:t>
            </a:fld>
            <a:endParaRPr lang="en-GB" sz="1500">
              <a:solidFill>
                <a:schemeClr val="bg1"/>
              </a:solidFill>
              <a:latin typeface="Poppins" panose="00000500000000000000" pitchFamily="50" charset="0"/>
              <a:cs typeface="Poppins" panose="00000500000000000000" pitchFamily="50" charset="0"/>
            </a:endParaRPr>
          </a:p>
        </p:txBody>
      </p:sp>
      <p:sp>
        <p:nvSpPr>
          <p:cNvPr id="18" name="Text Placeholder 11">
            <a:extLst>
              <a:ext uri="{FF2B5EF4-FFF2-40B4-BE49-F238E27FC236}">
                <a16:creationId xmlns:a16="http://schemas.microsoft.com/office/drawing/2014/main" id="{81611A53-2566-911B-758A-BB85811FD9E2}"/>
              </a:ext>
            </a:extLst>
          </p:cNvPr>
          <p:cNvSpPr>
            <a:spLocks noGrp="1"/>
          </p:cNvSpPr>
          <p:nvPr>
            <p:ph type="body" sz="quarter" idx="24" hasCustomPrompt="1"/>
          </p:nvPr>
        </p:nvSpPr>
        <p:spPr>
          <a:xfrm>
            <a:off x="413915" y="404664"/>
            <a:ext cx="10766703" cy="497161"/>
          </a:xfrm>
          <a:prstGeom prst="rect">
            <a:avLst/>
          </a:prstGeom>
        </p:spPr>
        <p:txBody>
          <a:bodyPr>
            <a:noAutofit/>
          </a:bodyPr>
          <a:lstStyle>
            <a:lvl1pPr marL="0" indent="0">
              <a:lnSpc>
                <a:spcPct val="110000"/>
              </a:lnSpc>
              <a:buNone/>
              <a:defRPr sz="3000" b="1" i="0">
                <a:ln>
                  <a:noFill/>
                </a:ln>
                <a:solidFill>
                  <a:srgbClr val="060645"/>
                </a:solidFill>
                <a:latin typeface="Poppins SemiBold" pitchFamily="2" charset="77"/>
                <a:cs typeface="Poppins SemiBold" pitchFamily="2" charset="77"/>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Page Title</a:t>
            </a:r>
          </a:p>
        </p:txBody>
      </p:sp>
      <p:sp>
        <p:nvSpPr>
          <p:cNvPr id="19" name="Text Placeholder 11">
            <a:extLst>
              <a:ext uri="{FF2B5EF4-FFF2-40B4-BE49-F238E27FC236}">
                <a16:creationId xmlns:a16="http://schemas.microsoft.com/office/drawing/2014/main" id="{BDAAA47C-344B-A081-7D83-D9FAAD75EBF1}"/>
              </a:ext>
            </a:extLst>
          </p:cNvPr>
          <p:cNvSpPr>
            <a:spLocks noGrp="1"/>
          </p:cNvSpPr>
          <p:nvPr>
            <p:ph type="body" sz="quarter" idx="25" hasCustomPrompt="1"/>
          </p:nvPr>
        </p:nvSpPr>
        <p:spPr>
          <a:xfrm>
            <a:off x="413915" y="912168"/>
            <a:ext cx="10766703" cy="289311"/>
          </a:xfrm>
          <a:prstGeom prst="rect">
            <a:avLst/>
          </a:prstGeom>
        </p:spPr>
        <p:txBody>
          <a:bodyPr>
            <a:noAutofit/>
          </a:bodyPr>
          <a:lstStyle>
            <a:lvl1pPr marL="0" indent="0">
              <a:lnSpc>
                <a:spcPct val="110000"/>
              </a:lnSpc>
              <a:buFont typeface="Arial" panose="020B0604020202020204" pitchFamily="34" charset="0"/>
              <a:buNone/>
              <a:defRPr sz="2000" b="0" i="0">
                <a:ln>
                  <a:noFill/>
                </a:ln>
                <a:solidFill>
                  <a:srgbClr val="060645"/>
                </a:solidFill>
                <a:latin typeface="Poppins" pitchFamily="2" charset="77"/>
                <a:cs typeface="Poppins" pitchFamily="2" charset="77"/>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Sub header</a:t>
            </a:r>
          </a:p>
        </p:txBody>
      </p:sp>
      <p:sp>
        <p:nvSpPr>
          <p:cNvPr id="2" name="Text Placeholder 11">
            <a:extLst>
              <a:ext uri="{FF2B5EF4-FFF2-40B4-BE49-F238E27FC236}">
                <a16:creationId xmlns:a16="http://schemas.microsoft.com/office/drawing/2014/main" id="{19787C0D-6642-0E1D-6AD0-4C7F5CDD7E4A}"/>
              </a:ext>
            </a:extLst>
          </p:cNvPr>
          <p:cNvSpPr>
            <a:spLocks noGrp="1"/>
          </p:cNvSpPr>
          <p:nvPr>
            <p:ph type="body" sz="quarter" idx="12" hasCustomPrompt="1"/>
          </p:nvPr>
        </p:nvSpPr>
        <p:spPr>
          <a:xfrm>
            <a:off x="1001105" y="1676668"/>
            <a:ext cx="9591229" cy="289311"/>
          </a:xfrm>
          <a:prstGeom prst="rect">
            <a:avLst/>
          </a:prstGeom>
        </p:spPr>
        <p:txBody>
          <a:bodyPr>
            <a:noAutofit/>
          </a:bodyPr>
          <a:lstStyle>
            <a:lvl1pPr marL="0" indent="0">
              <a:lnSpc>
                <a:spcPct val="110000"/>
              </a:lnSpc>
              <a:buFont typeface="Arial" panose="020B0604020202020204" pitchFamily="34" charset="0"/>
              <a:buNone/>
              <a:defRPr sz="1800" b="1" i="0">
                <a:ln>
                  <a:noFill/>
                </a:ln>
                <a:solidFill>
                  <a:srgbClr val="060645"/>
                </a:solidFill>
                <a:latin typeface="Poppins" pitchFamily="2" charset="77"/>
                <a:cs typeface="Poppins" pitchFamily="2" charset="77"/>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Section title</a:t>
            </a:r>
          </a:p>
        </p:txBody>
      </p:sp>
      <p:sp>
        <p:nvSpPr>
          <p:cNvPr id="3" name="Text Placeholder 11">
            <a:extLst>
              <a:ext uri="{FF2B5EF4-FFF2-40B4-BE49-F238E27FC236}">
                <a16:creationId xmlns:a16="http://schemas.microsoft.com/office/drawing/2014/main" id="{FE70F6A9-1F2C-B996-D2AA-A91C91158BA7}"/>
              </a:ext>
            </a:extLst>
          </p:cNvPr>
          <p:cNvSpPr>
            <a:spLocks noGrp="1"/>
          </p:cNvSpPr>
          <p:nvPr>
            <p:ph type="body" sz="quarter" idx="14" hasCustomPrompt="1"/>
          </p:nvPr>
        </p:nvSpPr>
        <p:spPr>
          <a:xfrm>
            <a:off x="1001105" y="2093471"/>
            <a:ext cx="9591229" cy="496800"/>
          </a:xfrm>
          <a:prstGeom prst="rect">
            <a:avLst/>
          </a:prstGeom>
        </p:spPr>
        <p:txBody>
          <a:bodyPr>
            <a:noAutofit/>
          </a:bodyPr>
          <a:lstStyle>
            <a:lvl1pPr marL="0" indent="0">
              <a:lnSpc>
                <a:spcPct val="110000"/>
              </a:lnSpc>
              <a:spcBef>
                <a:spcPts val="0"/>
              </a:spcBef>
              <a:buFont typeface="Arial" panose="020B0604020202020204" pitchFamily="34" charset="0"/>
              <a:buNone/>
              <a:defRPr sz="1500" b="0" i="0">
                <a:ln>
                  <a:noFill/>
                </a:ln>
                <a:solidFill>
                  <a:srgbClr val="060645"/>
                </a:solidFill>
                <a:latin typeface="Poppins" pitchFamily="2" charset="77"/>
                <a:cs typeface="Poppins" pitchFamily="2" charset="77"/>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Body copy goes here as Poppins Regular.</a:t>
            </a:r>
          </a:p>
        </p:txBody>
      </p:sp>
      <p:sp>
        <p:nvSpPr>
          <p:cNvPr id="6" name="Text Placeholder 11">
            <a:extLst>
              <a:ext uri="{FF2B5EF4-FFF2-40B4-BE49-F238E27FC236}">
                <a16:creationId xmlns:a16="http://schemas.microsoft.com/office/drawing/2014/main" id="{1C6BB43E-7657-B36B-FF0A-F805A2FB9958}"/>
              </a:ext>
            </a:extLst>
          </p:cNvPr>
          <p:cNvSpPr>
            <a:spLocks noGrp="1"/>
          </p:cNvSpPr>
          <p:nvPr>
            <p:ph type="body" sz="quarter" idx="15" hasCustomPrompt="1"/>
          </p:nvPr>
        </p:nvSpPr>
        <p:spPr>
          <a:xfrm>
            <a:off x="1001105" y="2668674"/>
            <a:ext cx="9591229" cy="760325"/>
          </a:xfrm>
          <a:prstGeom prst="rect">
            <a:avLst/>
          </a:prstGeom>
        </p:spPr>
        <p:txBody>
          <a:bodyPr>
            <a:noAutofit/>
          </a:bodyPr>
          <a:lstStyle>
            <a:lvl1pPr marL="285750" indent="-285750">
              <a:lnSpc>
                <a:spcPct val="110000"/>
              </a:lnSpc>
              <a:spcBef>
                <a:spcPts val="0"/>
              </a:spcBef>
              <a:spcAft>
                <a:spcPts val="600"/>
              </a:spcAft>
              <a:buFontTx/>
              <a:buBlip>
                <a:blip r:embed="rId4"/>
              </a:buBlip>
              <a:defRPr sz="1500" b="0" i="0">
                <a:ln>
                  <a:noFill/>
                </a:ln>
                <a:solidFill>
                  <a:srgbClr val="060645"/>
                </a:solidFill>
                <a:latin typeface="Poppins" pitchFamily="2" charset="77"/>
                <a:cs typeface="Poppins" pitchFamily="2" charset="77"/>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Body copy goes here as Poppins Regular.</a:t>
            </a:r>
          </a:p>
        </p:txBody>
      </p:sp>
      <p:pic>
        <p:nvPicPr>
          <p:cNvPr id="5" name="Picture 4">
            <a:extLst>
              <a:ext uri="{FF2B5EF4-FFF2-40B4-BE49-F238E27FC236}">
                <a16:creationId xmlns:a16="http://schemas.microsoft.com/office/drawing/2014/main" id="{C862E787-6039-F5DB-F87C-ED0C7D4CDD95}"/>
              </a:ext>
            </a:extLst>
          </p:cNvPr>
          <p:cNvPicPr>
            <a:picLocks noChangeAspect="1"/>
          </p:cNvPicPr>
          <p:nvPr userDrawn="1"/>
        </p:nvPicPr>
        <p:blipFill>
          <a:blip r:embed="rId5">
            <a:extLst>
              <a:ext uri="{28A0092B-C50C-407E-A947-70E740481C1C}">
                <a14:useLocalDpi xmlns:a14="http://schemas.microsoft.com/office/drawing/2010/main" val="0"/>
              </a:ext>
            </a:extLst>
          </a:blip>
          <a:srcRect/>
          <a:stretch/>
        </p:blipFill>
        <p:spPr>
          <a:xfrm>
            <a:off x="469676" y="5869939"/>
            <a:ext cx="1397315" cy="609737"/>
          </a:xfrm>
          <a:prstGeom prst="rect">
            <a:avLst/>
          </a:prstGeom>
        </p:spPr>
      </p:pic>
    </p:spTree>
    <p:extLst>
      <p:ext uri="{BB962C8B-B14F-4D97-AF65-F5344CB8AC3E}">
        <p14:creationId xmlns:p14="http://schemas.microsoft.com/office/powerpoint/2010/main" val="2539330334"/>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ext Only - Yellow">
    <p:bg>
      <p:bgPr>
        <a:blipFill dpi="0" rotWithShape="1">
          <a:blip r:embed="rId2" cstate="hqprint">
            <a:alphaModFix amt="69965"/>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pic>
        <p:nvPicPr>
          <p:cNvPr id="28" name="Picture 27" descr="Shape&#10;&#10;Description automatically generated">
            <a:extLst>
              <a:ext uri="{FF2B5EF4-FFF2-40B4-BE49-F238E27FC236}">
                <a16:creationId xmlns:a16="http://schemas.microsoft.com/office/drawing/2014/main" id="{C0329EC4-43A1-4C93-CC9C-F8056BDA6D4F}"/>
              </a:ext>
            </a:extLst>
          </p:cNvPr>
          <p:cNvPicPr>
            <a:picLocks noChangeAspect="1"/>
          </p:cNvPicPr>
          <p:nvPr userDrawn="1"/>
        </p:nvPicPr>
        <p:blipFill>
          <a:blip r:embed="rId3">
            <a:extLst>
              <a:ext uri="{28A0092B-C50C-407E-A947-70E740481C1C}">
                <a14:useLocalDpi xmlns:a14="http://schemas.microsoft.com/office/drawing/2010/main"/>
              </a:ext>
            </a:extLst>
          </a:blip>
          <a:stretch>
            <a:fillRect/>
          </a:stretch>
        </p:blipFill>
        <p:spPr>
          <a:xfrm>
            <a:off x="11180618" y="5846618"/>
            <a:ext cx="1011382" cy="1011382"/>
          </a:xfrm>
          <a:prstGeom prst="rect">
            <a:avLst/>
          </a:prstGeom>
        </p:spPr>
      </p:pic>
      <p:sp>
        <p:nvSpPr>
          <p:cNvPr id="16" name="TextBox 15">
            <a:extLst>
              <a:ext uri="{FF2B5EF4-FFF2-40B4-BE49-F238E27FC236}">
                <a16:creationId xmlns:a16="http://schemas.microsoft.com/office/drawing/2014/main" id="{2711EE3C-D327-2D36-872A-6FFDFE494240}"/>
              </a:ext>
            </a:extLst>
          </p:cNvPr>
          <p:cNvSpPr txBox="1"/>
          <p:nvPr userDrawn="1"/>
        </p:nvSpPr>
        <p:spPr>
          <a:xfrm>
            <a:off x="11515725" y="6493625"/>
            <a:ext cx="632251" cy="323165"/>
          </a:xfrm>
          <a:prstGeom prst="rect">
            <a:avLst/>
          </a:prstGeom>
          <a:noFill/>
        </p:spPr>
        <p:txBody>
          <a:bodyPr wrap="square" rtlCol="0">
            <a:spAutoFit/>
          </a:bodyPr>
          <a:lstStyle/>
          <a:p>
            <a:pPr algn="r"/>
            <a:fld id="{323858C3-E774-4B3F-8AA9-3979BAFA574F}" type="slidenum">
              <a:rPr lang="en-GB" sz="1500" smtClean="0">
                <a:solidFill>
                  <a:schemeClr val="bg1"/>
                </a:solidFill>
                <a:latin typeface="Poppins" panose="00000500000000000000" pitchFamily="50" charset="0"/>
                <a:cs typeface="Poppins" panose="00000500000000000000" pitchFamily="50" charset="0"/>
              </a:rPr>
              <a:t>‹#›</a:t>
            </a:fld>
            <a:endParaRPr lang="en-GB" sz="1500">
              <a:solidFill>
                <a:schemeClr val="bg1"/>
              </a:solidFill>
              <a:latin typeface="Poppins" panose="00000500000000000000" pitchFamily="50" charset="0"/>
              <a:cs typeface="Poppins" panose="00000500000000000000" pitchFamily="50" charset="0"/>
            </a:endParaRPr>
          </a:p>
        </p:txBody>
      </p:sp>
      <p:sp>
        <p:nvSpPr>
          <p:cNvPr id="19" name="Text Placeholder 11">
            <a:extLst>
              <a:ext uri="{FF2B5EF4-FFF2-40B4-BE49-F238E27FC236}">
                <a16:creationId xmlns:a16="http://schemas.microsoft.com/office/drawing/2014/main" id="{A411FBA2-250A-1C91-4112-94C1448712B6}"/>
              </a:ext>
            </a:extLst>
          </p:cNvPr>
          <p:cNvSpPr>
            <a:spLocks noGrp="1"/>
          </p:cNvSpPr>
          <p:nvPr>
            <p:ph type="body" sz="quarter" idx="24" hasCustomPrompt="1"/>
          </p:nvPr>
        </p:nvSpPr>
        <p:spPr>
          <a:xfrm>
            <a:off x="413915" y="404664"/>
            <a:ext cx="10766703" cy="497161"/>
          </a:xfrm>
          <a:prstGeom prst="rect">
            <a:avLst/>
          </a:prstGeom>
        </p:spPr>
        <p:txBody>
          <a:bodyPr>
            <a:noAutofit/>
          </a:bodyPr>
          <a:lstStyle>
            <a:lvl1pPr marL="0" indent="0">
              <a:lnSpc>
                <a:spcPct val="110000"/>
              </a:lnSpc>
              <a:buNone/>
              <a:defRPr sz="3000" b="1" i="0">
                <a:ln>
                  <a:noFill/>
                </a:ln>
                <a:solidFill>
                  <a:srgbClr val="060645"/>
                </a:solidFill>
                <a:latin typeface="Poppins SemiBold" pitchFamily="2" charset="77"/>
                <a:cs typeface="Poppins SemiBold" pitchFamily="2" charset="77"/>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Page Title</a:t>
            </a:r>
          </a:p>
        </p:txBody>
      </p:sp>
      <p:sp>
        <p:nvSpPr>
          <p:cNvPr id="20" name="Text Placeholder 11">
            <a:extLst>
              <a:ext uri="{FF2B5EF4-FFF2-40B4-BE49-F238E27FC236}">
                <a16:creationId xmlns:a16="http://schemas.microsoft.com/office/drawing/2014/main" id="{9D923CE2-295F-167C-F03F-85610416A092}"/>
              </a:ext>
            </a:extLst>
          </p:cNvPr>
          <p:cNvSpPr>
            <a:spLocks noGrp="1"/>
          </p:cNvSpPr>
          <p:nvPr>
            <p:ph type="body" sz="quarter" idx="25" hasCustomPrompt="1"/>
          </p:nvPr>
        </p:nvSpPr>
        <p:spPr>
          <a:xfrm>
            <a:off x="413915" y="912168"/>
            <a:ext cx="10766703" cy="289311"/>
          </a:xfrm>
          <a:prstGeom prst="rect">
            <a:avLst/>
          </a:prstGeom>
        </p:spPr>
        <p:txBody>
          <a:bodyPr>
            <a:noAutofit/>
          </a:bodyPr>
          <a:lstStyle>
            <a:lvl1pPr marL="0" indent="0">
              <a:lnSpc>
                <a:spcPct val="110000"/>
              </a:lnSpc>
              <a:buFont typeface="Arial" panose="020B0604020202020204" pitchFamily="34" charset="0"/>
              <a:buNone/>
              <a:defRPr sz="2000" b="0" i="0">
                <a:ln>
                  <a:noFill/>
                </a:ln>
                <a:solidFill>
                  <a:srgbClr val="060645"/>
                </a:solidFill>
                <a:latin typeface="Poppins" pitchFamily="2" charset="77"/>
                <a:cs typeface="Poppins" pitchFamily="2" charset="77"/>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Sub header</a:t>
            </a:r>
          </a:p>
        </p:txBody>
      </p:sp>
      <p:sp>
        <p:nvSpPr>
          <p:cNvPr id="2" name="Text Placeholder 11">
            <a:extLst>
              <a:ext uri="{FF2B5EF4-FFF2-40B4-BE49-F238E27FC236}">
                <a16:creationId xmlns:a16="http://schemas.microsoft.com/office/drawing/2014/main" id="{6EE845F2-FF2D-A9D4-3ED4-93E968473C23}"/>
              </a:ext>
            </a:extLst>
          </p:cNvPr>
          <p:cNvSpPr>
            <a:spLocks noGrp="1"/>
          </p:cNvSpPr>
          <p:nvPr>
            <p:ph type="body" sz="quarter" idx="12" hasCustomPrompt="1"/>
          </p:nvPr>
        </p:nvSpPr>
        <p:spPr>
          <a:xfrm>
            <a:off x="1001105" y="1676668"/>
            <a:ext cx="9591229" cy="289311"/>
          </a:xfrm>
          <a:prstGeom prst="rect">
            <a:avLst/>
          </a:prstGeom>
        </p:spPr>
        <p:txBody>
          <a:bodyPr>
            <a:noAutofit/>
          </a:bodyPr>
          <a:lstStyle>
            <a:lvl1pPr marL="0" indent="0">
              <a:lnSpc>
                <a:spcPct val="110000"/>
              </a:lnSpc>
              <a:buFont typeface="Arial" panose="020B0604020202020204" pitchFamily="34" charset="0"/>
              <a:buNone/>
              <a:defRPr sz="1800" b="1" i="0">
                <a:ln>
                  <a:noFill/>
                </a:ln>
                <a:solidFill>
                  <a:srgbClr val="060645"/>
                </a:solidFill>
                <a:latin typeface="Poppins" pitchFamily="2" charset="77"/>
                <a:cs typeface="Poppins" pitchFamily="2" charset="77"/>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Section title</a:t>
            </a:r>
          </a:p>
        </p:txBody>
      </p:sp>
      <p:sp>
        <p:nvSpPr>
          <p:cNvPr id="3" name="Text Placeholder 11">
            <a:extLst>
              <a:ext uri="{FF2B5EF4-FFF2-40B4-BE49-F238E27FC236}">
                <a16:creationId xmlns:a16="http://schemas.microsoft.com/office/drawing/2014/main" id="{DC990BB7-CAE3-E4DB-4F60-3FD7EA815A47}"/>
              </a:ext>
            </a:extLst>
          </p:cNvPr>
          <p:cNvSpPr>
            <a:spLocks noGrp="1"/>
          </p:cNvSpPr>
          <p:nvPr>
            <p:ph type="body" sz="quarter" idx="14" hasCustomPrompt="1"/>
          </p:nvPr>
        </p:nvSpPr>
        <p:spPr>
          <a:xfrm>
            <a:off x="1001105" y="2093471"/>
            <a:ext cx="9591229" cy="496800"/>
          </a:xfrm>
          <a:prstGeom prst="rect">
            <a:avLst/>
          </a:prstGeom>
        </p:spPr>
        <p:txBody>
          <a:bodyPr>
            <a:noAutofit/>
          </a:bodyPr>
          <a:lstStyle>
            <a:lvl1pPr marL="0" indent="0">
              <a:lnSpc>
                <a:spcPct val="110000"/>
              </a:lnSpc>
              <a:spcBef>
                <a:spcPts val="0"/>
              </a:spcBef>
              <a:buFont typeface="Arial" panose="020B0604020202020204" pitchFamily="34" charset="0"/>
              <a:buNone/>
              <a:defRPr sz="1500" b="0" i="0">
                <a:ln>
                  <a:noFill/>
                </a:ln>
                <a:solidFill>
                  <a:srgbClr val="060645"/>
                </a:solidFill>
                <a:latin typeface="Poppins" pitchFamily="2" charset="77"/>
                <a:cs typeface="Poppins" pitchFamily="2" charset="77"/>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Body copy goes here as Poppins Regular.</a:t>
            </a:r>
          </a:p>
        </p:txBody>
      </p:sp>
      <p:sp>
        <p:nvSpPr>
          <p:cNvPr id="6" name="Text Placeholder 11">
            <a:extLst>
              <a:ext uri="{FF2B5EF4-FFF2-40B4-BE49-F238E27FC236}">
                <a16:creationId xmlns:a16="http://schemas.microsoft.com/office/drawing/2014/main" id="{BC92E1EE-0986-AEDC-C202-DFA17E618684}"/>
              </a:ext>
            </a:extLst>
          </p:cNvPr>
          <p:cNvSpPr>
            <a:spLocks noGrp="1"/>
          </p:cNvSpPr>
          <p:nvPr>
            <p:ph type="body" sz="quarter" idx="15" hasCustomPrompt="1"/>
          </p:nvPr>
        </p:nvSpPr>
        <p:spPr>
          <a:xfrm>
            <a:off x="1001105" y="2668674"/>
            <a:ext cx="9591229" cy="760325"/>
          </a:xfrm>
          <a:prstGeom prst="rect">
            <a:avLst/>
          </a:prstGeom>
        </p:spPr>
        <p:txBody>
          <a:bodyPr>
            <a:noAutofit/>
          </a:bodyPr>
          <a:lstStyle>
            <a:lvl1pPr marL="285750" indent="-285750">
              <a:lnSpc>
                <a:spcPct val="110000"/>
              </a:lnSpc>
              <a:spcBef>
                <a:spcPts val="0"/>
              </a:spcBef>
              <a:spcAft>
                <a:spcPts val="600"/>
              </a:spcAft>
              <a:buFontTx/>
              <a:buBlip>
                <a:blip r:embed="rId4"/>
              </a:buBlip>
              <a:defRPr sz="1500" b="0" i="0">
                <a:ln>
                  <a:noFill/>
                </a:ln>
                <a:solidFill>
                  <a:srgbClr val="060645"/>
                </a:solidFill>
                <a:latin typeface="Poppins" pitchFamily="2" charset="77"/>
                <a:cs typeface="Poppins" pitchFamily="2" charset="77"/>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Body copy goes here as Poppins Regular.</a:t>
            </a:r>
          </a:p>
        </p:txBody>
      </p:sp>
      <p:pic>
        <p:nvPicPr>
          <p:cNvPr id="5" name="Picture 4">
            <a:extLst>
              <a:ext uri="{FF2B5EF4-FFF2-40B4-BE49-F238E27FC236}">
                <a16:creationId xmlns:a16="http://schemas.microsoft.com/office/drawing/2014/main" id="{BE81E722-B8B9-E502-325F-31CBF388DB79}"/>
              </a:ext>
            </a:extLst>
          </p:cNvPr>
          <p:cNvPicPr>
            <a:picLocks noChangeAspect="1"/>
          </p:cNvPicPr>
          <p:nvPr userDrawn="1"/>
        </p:nvPicPr>
        <p:blipFill>
          <a:blip r:embed="rId5">
            <a:extLst>
              <a:ext uri="{28A0092B-C50C-407E-A947-70E740481C1C}">
                <a14:useLocalDpi xmlns:a14="http://schemas.microsoft.com/office/drawing/2010/main" val="0"/>
              </a:ext>
            </a:extLst>
          </a:blip>
          <a:srcRect/>
          <a:stretch/>
        </p:blipFill>
        <p:spPr>
          <a:xfrm>
            <a:off x="469676" y="5869939"/>
            <a:ext cx="1397315" cy="609737"/>
          </a:xfrm>
          <a:prstGeom prst="rect">
            <a:avLst/>
          </a:prstGeom>
        </p:spPr>
      </p:pic>
    </p:spTree>
    <p:extLst>
      <p:ext uri="{BB962C8B-B14F-4D97-AF65-F5344CB8AC3E}">
        <p14:creationId xmlns:p14="http://schemas.microsoft.com/office/powerpoint/2010/main" val="3138227718"/>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able / List - Blue">
    <p:bg>
      <p:bgPr>
        <a:blipFill dpi="0" rotWithShape="1">
          <a:blip r:embed="rId2" cstate="hqprint">
            <a:alphaModFix amt="0"/>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pic>
        <p:nvPicPr>
          <p:cNvPr id="14" name="Picture 13" descr="Shape&#10;&#10;Description automatically generated">
            <a:extLst>
              <a:ext uri="{FF2B5EF4-FFF2-40B4-BE49-F238E27FC236}">
                <a16:creationId xmlns:a16="http://schemas.microsoft.com/office/drawing/2014/main" id="{322950F0-F837-3643-8F3C-58187D933A49}"/>
              </a:ext>
            </a:extLst>
          </p:cNvPr>
          <p:cNvPicPr>
            <a:picLocks noChangeAspect="1"/>
          </p:cNvPicPr>
          <p:nvPr userDrawn="1"/>
        </p:nvPicPr>
        <p:blipFill>
          <a:blip r:embed="rId3">
            <a:extLst>
              <a:ext uri="{28A0092B-C50C-407E-A947-70E740481C1C}">
                <a14:useLocalDpi xmlns:a14="http://schemas.microsoft.com/office/drawing/2010/main"/>
              </a:ext>
            </a:extLst>
          </a:blip>
          <a:stretch>
            <a:fillRect/>
          </a:stretch>
        </p:blipFill>
        <p:spPr>
          <a:xfrm>
            <a:off x="11180618" y="5846618"/>
            <a:ext cx="1011382" cy="1011382"/>
          </a:xfrm>
          <a:prstGeom prst="rect">
            <a:avLst/>
          </a:prstGeom>
        </p:spPr>
      </p:pic>
      <p:sp>
        <p:nvSpPr>
          <p:cNvPr id="31" name="TextBox 30">
            <a:extLst>
              <a:ext uri="{FF2B5EF4-FFF2-40B4-BE49-F238E27FC236}">
                <a16:creationId xmlns:a16="http://schemas.microsoft.com/office/drawing/2014/main" id="{994F0EA2-EF9D-F005-352F-0ED7ED3B654A}"/>
              </a:ext>
            </a:extLst>
          </p:cNvPr>
          <p:cNvSpPr txBox="1"/>
          <p:nvPr userDrawn="1"/>
        </p:nvSpPr>
        <p:spPr>
          <a:xfrm>
            <a:off x="11515725" y="6493625"/>
            <a:ext cx="632251" cy="323165"/>
          </a:xfrm>
          <a:prstGeom prst="rect">
            <a:avLst/>
          </a:prstGeom>
          <a:noFill/>
        </p:spPr>
        <p:txBody>
          <a:bodyPr wrap="square" rtlCol="0">
            <a:spAutoFit/>
          </a:bodyPr>
          <a:lstStyle/>
          <a:p>
            <a:pPr algn="r"/>
            <a:fld id="{323858C3-E774-4B3F-8AA9-3979BAFA574F}" type="slidenum">
              <a:rPr lang="en-GB" sz="1500" smtClean="0">
                <a:solidFill>
                  <a:schemeClr val="bg1"/>
                </a:solidFill>
                <a:latin typeface="Poppins" panose="00000500000000000000" pitchFamily="50" charset="0"/>
                <a:cs typeface="Poppins" panose="00000500000000000000" pitchFamily="50" charset="0"/>
              </a:rPr>
              <a:t>‹#›</a:t>
            </a:fld>
            <a:endParaRPr lang="en-GB" sz="1500">
              <a:solidFill>
                <a:schemeClr val="bg1"/>
              </a:solidFill>
              <a:latin typeface="Poppins" panose="00000500000000000000" pitchFamily="50" charset="0"/>
              <a:cs typeface="Poppins" panose="00000500000000000000" pitchFamily="50" charset="0"/>
            </a:endParaRPr>
          </a:p>
        </p:txBody>
      </p:sp>
      <p:sp>
        <p:nvSpPr>
          <p:cNvPr id="32" name="Text Placeholder 11">
            <a:extLst>
              <a:ext uri="{FF2B5EF4-FFF2-40B4-BE49-F238E27FC236}">
                <a16:creationId xmlns:a16="http://schemas.microsoft.com/office/drawing/2014/main" id="{67088FD3-2668-7B24-DF83-94C7E0A31C21}"/>
              </a:ext>
            </a:extLst>
          </p:cNvPr>
          <p:cNvSpPr>
            <a:spLocks noGrp="1"/>
          </p:cNvSpPr>
          <p:nvPr>
            <p:ph type="body" sz="quarter" idx="24" hasCustomPrompt="1"/>
          </p:nvPr>
        </p:nvSpPr>
        <p:spPr>
          <a:xfrm>
            <a:off x="413915" y="404664"/>
            <a:ext cx="10766703" cy="497161"/>
          </a:xfrm>
          <a:prstGeom prst="rect">
            <a:avLst/>
          </a:prstGeom>
        </p:spPr>
        <p:txBody>
          <a:bodyPr>
            <a:noAutofit/>
          </a:bodyPr>
          <a:lstStyle>
            <a:lvl1pPr marL="0" indent="0">
              <a:lnSpc>
                <a:spcPct val="110000"/>
              </a:lnSpc>
              <a:buNone/>
              <a:defRPr sz="3000" b="1" i="0">
                <a:ln>
                  <a:noFill/>
                </a:ln>
                <a:solidFill>
                  <a:srgbClr val="060645"/>
                </a:solidFill>
                <a:latin typeface="Poppins SemiBold" pitchFamily="2" charset="77"/>
                <a:cs typeface="Poppins SemiBold" pitchFamily="2" charset="77"/>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Page Title</a:t>
            </a:r>
          </a:p>
        </p:txBody>
      </p:sp>
      <p:sp>
        <p:nvSpPr>
          <p:cNvPr id="33" name="Text Placeholder 11">
            <a:extLst>
              <a:ext uri="{FF2B5EF4-FFF2-40B4-BE49-F238E27FC236}">
                <a16:creationId xmlns:a16="http://schemas.microsoft.com/office/drawing/2014/main" id="{C4507D10-D757-85E8-DCAB-5DE27031CB58}"/>
              </a:ext>
            </a:extLst>
          </p:cNvPr>
          <p:cNvSpPr>
            <a:spLocks noGrp="1"/>
          </p:cNvSpPr>
          <p:nvPr>
            <p:ph type="body" sz="quarter" idx="25" hasCustomPrompt="1"/>
          </p:nvPr>
        </p:nvSpPr>
        <p:spPr>
          <a:xfrm>
            <a:off x="413915" y="912168"/>
            <a:ext cx="10766703" cy="289311"/>
          </a:xfrm>
          <a:prstGeom prst="rect">
            <a:avLst/>
          </a:prstGeom>
        </p:spPr>
        <p:txBody>
          <a:bodyPr>
            <a:noAutofit/>
          </a:bodyPr>
          <a:lstStyle>
            <a:lvl1pPr marL="0" indent="0">
              <a:lnSpc>
                <a:spcPct val="110000"/>
              </a:lnSpc>
              <a:buFont typeface="Arial" panose="020B0604020202020204" pitchFamily="34" charset="0"/>
              <a:buNone/>
              <a:defRPr sz="2000" b="0" i="0">
                <a:ln>
                  <a:noFill/>
                </a:ln>
                <a:solidFill>
                  <a:srgbClr val="060645"/>
                </a:solidFill>
                <a:latin typeface="Poppins" pitchFamily="2" charset="77"/>
                <a:cs typeface="Poppins" pitchFamily="2" charset="77"/>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Sub header</a:t>
            </a:r>
          </a:p>
        </p:txBody>
      </p:sp>
      <p:sp>
        <p:nvSpPr>
          <p:cNvPr id="10" name="Text Placeholder 4">
            <a:extLst>
              <a:ext uri="{FF2B5EF4-FFF2-40B4-BE49-F238E27FC236}">
                <a16:creationId xmlns:a16="http://schemas.microsoft.com/office/drawing/2014/main" id="{613AA83D-6834-E464-0BBA-BB0EAC8C2612}"/>
              </a:ext>
            </a:extLst>
          </p:cNvPr>
          <p:cNvSpPr>
            <a:spLocks noGrp="1"/>
          </p:cNvSpPr>
          <p:nvPr>
            <p:ph type="body" sz="quarter" idx="27" hasCustomPrompt="1"/>
          </p:nvPr>
        </p:nvSpPr>
        <p:spPr>
          <a:xfrm>
            <a:off x="3286746" y="1562445"/>
            <a:ext cx="7739063" cy="742950"/>
          </a:xfrm>
          <a:prstGeom prst="rect">
            <a:avLst/>
          </a:prstGeom>
          <a:solidFill>
            <a:srgbClr val="E6FAFF"/>
          </a:solidFill>
        </p:spPr>
        <p:txBody>
          <a:bodyPr lIns="216000" tIns="108000" rIns="216000" bIns="72000"/>
          <a:lstStyle>
            <a:lvl1pPr marL="0" indent="0">
              <a:lnSpc>
                <a:spcPct val="110000"/>
              </a:lnSpc>
              <a:buNone/>
              <a:defRPr sz="1500"/>
            </a:lvl1pPr>
            <a:lvl2pPr marL="457200" indent="0">
              <a:buNone/>
              <a:defRPr/>
            </a:lvl2pPr>
            <a:lvl3pPr marL="914400" indent="0">
              <a:buNone/>
              <a:defRPr/>
            </a:lvl3pPr>
            <a:lvl4pPr marL="1371600" indent="0">
              <a:buNone/>
              <a:defRPr/>
            </a:lvl4pPr>
            <a:lvl5pPr marL="1828800" indent="0">
              <a:buNone/>
              <a:defRPr/>
            </a:lvl5pPr>
          </a:lstStyle>
          <a:p>
            <a:pPr lvl="0"/>
            <a:r>
              <a:rPr lang="en-GB" sz="1500">
                <a:solidFill>
                  <a:srgbClr val="060645"/>
                </a:solidFill>
              </a:rPr>
              <a:t>Body copy goes here</a:t>
            </a:r>
          </a:p>
        </p:txBody>
      </p:sp>
      <p:sp>
        <p:nvSpPr>
          <p:cNvPr id="4" name="Text Placeholder 11">
            <a:extLst>
              <a:ext uri="{FF2B5EF4-FFF2-40B4-BE49-F238E27FC236}">
                <a16:creationId xmlns:a16="http://schemas.microsoft.com/office/drawing/2014/main" id="{1217A9CF-DA6B-5003-7AB7-83F7002BC2F6}"/>
              </a:ext>
            </a:extLst>
          </p:cNvPr>
          <p:cNvSpPr>
            <a:spLocks noGrp="1"/>
          </p:cNvSpPr>
          <p:nvPr>
            <p:ph type="body" sz="quarter" idx="12" hasCustomPrompt="1"/>
          </p:nvPr>
        </p:nvSpPr>
        <p:spPr>
          <a:xfrm>
            <a:off x="887895" y="1558879"/>
            <a:ext cx="2313071" cy="746515"/>
          </a:xfrm>
          <a:prstGeom prst="rect">
            <a:avLst/>
          </a:prstGeom>
          <a:solidFill>
            <a:srgbClr val="1C46C0"/>
          </a:solidFill>
        </p:spPr>
        <p:txBody>
          <a:bodyPr lIns="216000" tIns="108000" rIns="216000" bIns="72000">
            <a:noAutofit/>
          </a:bodyPr>
          <a:lstStyle>
            <a:lvl1pPr marL="0" indent="0">
              <a:lnSpc>
                <a:spcPct val="110000"/>
              </a:lnSpc>
              <a:spcBef>
                <a:spcPts val="0"/>
              </a:spcBef>
              <a:buFont typeface="Arial" panose="020B0604020202020204" pitchFamily="34" charset="0"/>
              <a:buNone/>
              <a:defRPr sz="1800" b="1" i="0">
                <a:ln>
                  <a:noFill/>
                </a:ln>
                <a:solidFill>
                  <a:schemeClr val="bg1"/>
                </a:solidFill>
                <a:latin typeface="Poppins" pitchFamily="2" charset="77"/>
                <a:cs typeface="Poppins" pitchFamily="2" charset="77"/>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Section title</a:t>
            </a:r>
          </a:p>
          <a:p>
            <a:pPr lvl="0"/>
            <a:r>
              <a:rPr lang="en-GB"/>
              <a:t>Section title</a:t>
            </a:r>
          </a:p>
        </p:txBody>
      </p:sp>
      <p:sp>
        <p:nvSpPr>
          <p:cNvPr id="11" name="Text Placeholder 4">
            <a:extLst>
              <a:ext uri="{FF2B5EF4-FFF2-40B4-BE49-F238E27FC236}">
                <a16:creationId xmlns:a16="http://schemas.microsoft.com/office/drawing/2014/main" id="{AF8B6BF6-2B20-BAE1-496B-4CE3AF22F71F}"/>
              </a:ext>
            </a:extLst>
          </p:cNvPr>
          <p:cNvSpPr>
            <a:spLocks noGrp="1"/>
          </p:cNvSpPr>
          <p:nvPr>
            <p:ph type="body" sz="quarter" idx="28" hasCustomPrompt="1"/>
          </p:nvPr>
        </p:nvSpPr>
        <p:spPr>
          <a:xfrm>
            <a:off x="3286746" y="2459335"/>
            <a:ext cx="7739063" cy="742950"/>
          </a:xfrm>
          <a:prstGeom prst="rect">
            <a:avLst/>
          </a:prstGeom>
          <a:solidFill>
            <a:srgbClr val="E6FAFF"/>
          </a:solidFill>
        </p:spPr>
        <p:txBody>
          <a:bodyPr lIns="216000" tIns="108000" rIns="216000" bIns="72000"/>
          <a:lstStyle>
            <a:lvl1pPr marL="0" indent="0">
              <a:lnSpc>
                <a:spcPct val="110000"/>
              </a:lnSpc>
              <a:buNone/>
              <a:defRPr sz="1500"/>
            </a:lvl1pPr>
            <a:lvl2pPr marL="457200" indent="0">
              <a:buNone/>
              <a:defRPr/>
            </a:lvl2pPr>
            <a:lvl3pPr marL="914400" indent="0">
              <a:buNone/>
              <a:defRPr/>
            </a:lvl3pPr>
            <a:lvl4pPr marL="1371600" indent="0">
              <a:buNone/>
              <a:defRPr/>
            </a:lvl4pPr>
            <a:lvl5pPr marL="1828800" indent="0">
              <a:buNone/>
              <a:defRPr/>
            </a:lvl5pPr>
          </a:lstStyle>
          <a:p>
            <a:pPr lvl="0"/>
            <a:r>
              <a:rPr lang="en-GB" sz="1500">
                <a:solidFill>
                  <a:srgbClr val="060645"/>
                </a:solidFill>
              </a:rPr>
              <a:t>Body copy goes here</a:t>
            </a:r>
          </a:p>
        </p:txBody>
      </p:sp>
      <p:sp>
        <p:nvSpPr>
          <p:cNvPr id="12" name="Text Placeholder 11">
            <a:extLst>
              <a:ext uri="{FF2B5EF4-FFF2-40B4-BE49-F238E27FC236}">
                <a16:creationId xmlns:a16="http://schemas.microsoft.com/office/drawing/2014/main" id="{82DA06FF-3584-5C18-7680-957EB66DCC1E}"/>
              </a:ext>
            </a:extLst>
          </p:cNvPr>
          <p:cNvSpPr>
            <a:spLocks noGrp="1"/>
          </p:cNvSpPr>
          <p:nvPr>
            <p:ph type="body" sz="quarter" idx="29" hasCustomPrompt="1"/>
          </p:nvPr>
        </p:nvSpPr>
        <p:spPr>
          <a:xfrm>
            <a:off x="887895" y="2455769"/>
            <a:ext cx="2313071" cy="746515"/>
          </a:xfrm>
          <a:prstGeom prst="rect">
            <a:avLst/>
          </a:prstGeom>
          <a:solidFill>
            <a:srgbClr val="1C46C0"/>
          </a:solidFill>
        </p:spPr>
        <p:txBody>
          <a:bodyPr lIns="216000" tIns="108000" rIns="216000" bIns="72000">
            <a:noAutofit/>
          </a:bodyPr>
          <a:lstStyle>
            <a:lvl1pPr marL="0" indent="0">
              <a:lnSpc>
                <a:spcPct val="110000"/>
              </a:lnSpc>
              <a:spcBef>
                <a:spcPts val="0"/>
              </a:spcBef>
              <a:buFont typeface="Arial" panose="020B0604020202020204" pitchFamily="34" charset="0"/>
              <a:buNone/>
              <a:defRPr sz="1800" b="1" i="0">
                <a:ln>
                  <a:noFill/>
                </a:ln>
                <a:solidFill>
                  <a:schemeClr val="bg1"/>
                </a:solidFill>
                <a:latin typeface="Poppins" pitchFamily="2" charset="77"/>
                <a:cs typeface="Poppins" pitchFamily="2" charset="77"/>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Section title</a:t>
            </a:r>
          </a:p>
          <a:p>
            <a:pPr lvl="0"/>
            <a:r>
              <a:rPr lang="en-GB"/>
              <a:t>Section title</a:t>
            </a:r>
          </a:p>
        </p:txBody>
      </p:sp>
      <p:sp>
        <p:nvSpPr>
          <p:cNvPr id="13" name="Text Placeholder 4">
            <a:extLst>
              <a:ext uri="{FF2B5EF4-FFF2-40B4-BE49-F238E27FC236}">
                <a16:creationId xmlns:a16="http://schemas.microsoft.com/office/drawing/2014/main" id="{F18DBC1E-2F93-2120-01F2-76667F7A3598}"/>
              </a:ext>
            </a:extLst>
          </p:cNvPr>
          <p:cNvSpPr>
            <a:spLocks noGrp="1"/>
          </p:cNvSpPr>
          <p:nvPr>
            <p:ph type="body" sz="quarter" idx="30" hasCustomPrompt="1"/>
          </p:nvPr>
        </p:nvSpPr>
        <p:spPr>
          <a:xfrm>
            <a:off x="3286746" y="3356225"/>
            <a:ext cx="7739063" cy="742950"/>
          </a:xfrm>
          <a:prstGeom prst="rect">
            <a:avLst/>
          </a:prstGeom>
          <a:solidFill>
            <a:srgbClr val="E6FAFF"/>
          </a:solidFill>
        </p:spPr>
        <p:txBody>
          <a:bodyPr lIns="216000" tIns="108000" rIns="216000" bIns="72000"/>
          <a:lstStyle>
            <a:lvl1pPr marL="0" indent="0">
              <a:lnSpc>
                <a:spcPct val="110000"/>
              </a:lnSpc>
              <a:buNone/>
              <a:defRPr sz="1500"/>
            </a:lvl1pPr>
            <a:lvl2pPr marL="457200" indent="0">
              <a:buNone/>
              <a:defRPr/>
            </a:lvl2pPr>
            <a:lvl3pPr marL="914400" indent="0">
              <a:buNone/>
              <a:defRPr/>
            </a:lvl3pPr>
            <a:lvl4pPr marL="1371600" indent="0">
              <a:buNone/>
              <a:defRPr/>
            </a:lvl4pPr>
            <a:lvl5pPr marL="1828800" indent="0">
              <a:buNone/>
              <a:defRPr/>
            </a:lvl5pPr>
          </a:lstStyle>
          <a:p>
            <a:pPr lvl="0"/>
            <a:r>
              <a:rPr lang="en-GB" sz="1500">
                <a:solidFill>
                  <a:srgbClr val="060645"/>
                </a:solidFill>
              </a:rPr>
              <a:t>Body copy goes here</a:t>
            </a:r>
          </a:p>
        </p:txBody>
      </p:sp>
      <p:sp>
        <p:nvSpPr>
          <p:cNvPr id="15" name="Text Placeholder 11">
            <a:extLst>
              <a:ext uri="{FF2B5EF4-FFF2-40B4-BE49-F238E27FC236}">
                <a16:creationId xmlns:a16="http://schemas.microsoft.com/office/drawing/2014/main" id="{019B98AE-BA3F-CCAE-E04C-B8169D9363F3}"/>
              </a:ext>
            </a:extLst>
          </p:cNvPr>
          <p:cNvSpPr>
            <a:spLocks noGrp="1"/>
          </p:cNvSpPr>
          <p:nvPr>
            <p:ph type="body" sz="quarter" idx="31" hasCustomPrompt="1"/>
          </p:nvPr>
        </p:nvSpPr>
        <p:spPr>
          <a:xfrm>
            <a:off x="887895" y="3352659"/>
            <a:ext cx="2313071" cy="746515"/>
          </a:xfrm>
          <a:prstGeom prst="rect">
            <a:avLst/>
          </a:prstGeom>
          <a:solidFill>
            <a:srgbClr val="1C46C0"/>
          </a:solidFill>
        </p:spPr>
        <p:txBody>
          <a:bodyPr lIns="216000" tIns="108000" rIns="216000" bIns="72000">
            <a:noAutofit/>
          </a:bodyPr>
          <a:lstStyle>
            <a:lvl1pPr marL="0" indent="0">
              <a:lnSpc>
                <a:spcPct val="110000"/>
              </a:lnSpc>
              <a:spcBef>
                <a:spcPts val="0"/>
              </a:spcBef>
              <a:buFont typeface="Arial" panose="020B0604020202020204" pitchFamily="34" charset="0"/>
              <a:buNone/>
              <a:defRPr sz="1800" b="1" i="0">
                <a:ln>
                  <a:noFill/>
                </a:ln>
                <a:solidFill>
                  <a:schemeClr val="bg1"/>
                </a:solidFill>
                <a:latin typeface="Poppins" pitchFamily="2" charset="77"/>
                <a:cs typeface="Poppins" pitchFamily="2" charset="77"/>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Section title</a:t>
            </a:r>
          </a:p>
          <a:p>
            <a:pPr lvl="0"/>
            <a:r>
              <a:rPr lang="en-GB"/>
              <a:t>Section title</a:t>
            </a:r>
          </a:p>
        </p:txBody>
      </p:sp>
      <p:sp>
        <p:nvSpPr>
          <p:cNvPr id="16" name="Text Placeholder 4">
            <a:extLst>
              <a:ext uri="{FF2B5EF4-FFF2-40B4-BE49-F238E27FC236}">
                <a16:creationId xmlns:a16="http://schemas.microsoft.com/office/drawing/2014/main" id="{7C8CB63D-4300-E62A-F48C-630CF6B95474}"/>
              </a:ext>
            </a:extLst>
          </p:cNvPr>
          <p:cNvSpPr>
            <a:spLocks noGrp="1"/>
          </p:cNvSpPr>
          <p:nvPr>
            <p:ph type="body" sz="quarter" idx="32" hasCustomPrompt="1"/>
          </p:nvPr>
        </p:nvSpPr>
        <p:spPr>
          <a:xfrm>
            <a:off x="3286746" y="4249549"/>
            <a:ext cx="7739063" cy="742950"/>
          </a:xfrm>
          <a:prstGeom prst="rect">
            <a:avLst/>
          </a:prstGeom>
          <a:solidFill>
            <a:srgbClr val="E6FAFF"/>
          </a:solidFill>
        </p:spPr>
        <p:txBody>
          <a:bodyPr lIns="216000" tIns="108000" rIns="216000" bIns="72000"/>
          <a:lstStyle>
            <a:lvl1pPr marL="0" indent="0">
              <a:lnSpc>
                <a:spcPct val="110000"/>
              </a:lnSpc>
              <a:buNone/>
              <a:defRPr sz="1500"/>
            </a:lvl1pPr>
            <a:lvl2pPr marL="457200" indent="0">
              <a:buNone/>
              <a:defRPr/>
            </a:lvl2pPr>
            <a:lvl3pPr marL="914400" indent="0">
              <a:buNone/>
              <a:defRPr/>
            </a:lvl3pPr>
            <a:lvl4pPr marL="1371600" indent="0">
              <a:buNone/>
              <a:defRPr/>
            </a:lvl4pPr>
            <a:lvl5pPr marL="1828800" indent="0">
              <a:buNone/>
              <a:defRPr/>
            </a:lvl5pPr>
          </a:lstStyle>
          <a:p>
            <a:pPr lvl="0"/>
            <a:r>
              <a:rPr lang="en-GB" sz="1500">
                <a:solidFill>
                  <a:srgbClr val="060645"/>
                </a:solidFill>
              </a:rPr>
              <a:t>Body copy goes here</a:t>
            </a:r>
          </a:p>
        </p:txBody>
      </p:sp>
      <p:sp>
        <p:nvSpPr>
          <p:cNvPr id="17" name="Text Placeholder 11">
            <a:extLst>
              <a:ext uri="{FF2B5EF4-FFF2-40B4-BE49-F238E27FC236}">
                <a16:creationId xmlns:a16="http://schemas.microsoft.com/office/drawing/2014/main" id="{4490E080-95F7-C04E-1506-EAC0EB4C5187}"/>
              </a:ext>
            </a:extLst>
          </p:cNvPr>
          <p:cNvSpPr>
            <a:spLocks noGrp="1"/>
          </p:cNvSpPr>
          <p:nvPr>
            <p:ph type="body" sz="quarter" idx="33" hasCustomPrompt="1"/>
          </p:nvPr>
        </p:nvSpPr>
        <p:spPr>
          <a:xfrm>
            <a:off x="887895" y="4245983"/>
            <a:ext cx="2313071" cy="746515"/>
          </a:xfrm>
          <a:prstGeom prst="rect">
            <a:avLst/>
          </a:prstGeom>
          <a:solidFill>
            <a:srgbClr val="1C46C0"/>
          </a:solidFill>
        </p:spPr>
        <p:txBody>
          <a:bodyPr lIns="216000" tIns="108000" rIns="216000" bIns="72000">
            <a:noAutofit/>
          </a:bodyPr>
          <a:lstStyle>
            <a:lvl1pPr marL="0" indent="0">
              <a:lnSpc>
                <a:spcPct val="110000"/>
              </a:lnSpc>
              <a:spcBef>
                <a:spcPts val="0"/>
              </a:spcBef>
              <a:buFont typeface="Arial" panose="020B0604020202020204" pitchFamily="34" charset="0"/>
              <a:buNone/>
              <a:defRPr sz="1800" b="1" i="0">
                <a:ln>
                  <a:noFill/>
                </a:ln>
                <a:solidFill>
                  <a:schemeClr val="bg1"/>
                </a:solidFill>
                <a:latin typeface="Poppins" pitchFamily="2" charset="77"/>
                <a:cs typeface="Poppins" pitchFamily="2" charset="77"/>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Section title</a:t>
            </a:r>
          </a:p>
          <a:p>
            <a:pPr lvl="0"/>
            <a:r>
              <a:rPr lang="en-GB"/>
              <a:t>Section title</a:t>
            </a:r>
          </a:p>
        </p:txBody>
      </p:sp>
      <p:pic>
        <p:nvPicPr>
          <p:cNvPr id="3" name="Picture 2">
            <a:extLst>
              <a:ext uri="{FF2B5EF4-FFF2-40B4-BE49-F238E27FC236}">
                <a16:creationId xmlns:a16="http://schemas.microsoft.com/office/drawing/2014/main" id="{9882BDE7-FAA7-977F-C7D9-567E642A47A8}"/>
              </a:ext>
            </a:extLst>
          </p:cNvPr>
          <p:cNvPicPr>
            <a:picLocks noChangeAspect="1"/>
          </p:cNvPicPr>
          <p:nvPr userDrawn="1"/>
        </p:nvPicPr>
        <p:blipFill>
          <a:blip r:embed="rId4">
            <a:extLst>
              <a:ext uri="{28A0092B-C50C-407E-A947-70E740481C1C}">
                <a14:useLocalDpi xmlns:a14="http://schemas.microsoft.com/office/drawing/2010/main" val="0"/>
              </a:ext>
            </a:extLst>
          </a:blip>
          <a:srcRect/>
          <a:stretch/>
        </p:blipFill>
        <p:spPr>
          <a:xfrm>
            <a:off x="469676" y="5869939"/>
            <a:ext cx="1397315" cy="609737"/>
          </a:xfrm>
          <a:prstGeom prst="rect">
            <a:avLst/>
          </a:prstGeom>
        </p:spPr>
      </p:pic>
    </p:spTree>
    <p:extLst>
      <p:ext uri="{BB962C8B-B14F-4D97-AF65-F5344CB8AC3E}">
        <p14:creationId xmlns:p14="http://schemas.microsoft.com/office/powerpoint/2010/main" val="1989407595"/>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able / List - Green">
    <p:bg>
      <p:bgPr>
        <a:blipFill dpi="0" rotWithShape="1">
          <a:blip r:embed="rId2" cstate="hqprint">
            <a:alphaModFix amt="0"/>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pic>
        <p:nvPicPr>
          <p:cNvPr id="46" name="Picture 45" descr="Shape&#10;&#10;Description automatically generated">
            <a:extLst>
              <a:ext uri="{FF2B5EF4-FFF2-40B4-BE49-F238E27FC236}">
                <a16:creationId xmlns:a16="http://schemas.microsoft.com/office/drawing/2014/main" id="{D0C3721D-6354-0D00-0D29-E1A27C93E6FF}"/>
              </a:ext>
            </a:extLst>
          </p:cNvPr>
          <p:cNvPicPr>
            <a:picLocks noChangeAspect="1"/>
          </p:cNvPicPr>
          <p:nvPr userDrawn="1"/>
        </p:nvPicPr>
        <p:blipFill>
          <a:blip r:embed="rId3">
            <a:extLst>
              <a:ext uri="{28A0092B-C50C-407E-A947-70E740481C1C}">
                <a14:useLocalDpi xmlns:a14="http://schemas.microsoft.com/office/drawing/2010/main"/>
              </a:ext>
            </a:extLst>
          </a:blip>
          <a:stretch>
            <a:fillRect/>
          </a:stretch>
        </p:blipFill>
        <p:spPr>
          <a:xfrm>
            <a:off x="11180618" y="5846618"/>
            <a:ext cx="1011382" cy="1011382"/>
          </a:xfrm>
          <a:prstGeom prst="rect">
            <a:avLst/>
          </a:prstGeom>
        </p:spPr>
      </p:pic>
      <p:sp>
        <p:nvSpPr>
          <p:cNvPr id="27" name="TextBox 26">
            <a:extLst>
              <a:ext uri="{FF2B5EF4-FFF2-40B4-BE49-F238E27FC236}">
                <a16:creationId xmlns:a16="http://schemas.microsoft.com/office/drawing/2014/main" id="{35565AC2-DB77-DCDB-808B-BF51C9FFA893}"/>
              </a:ext>
            </a:extLst>
          </p:cNvPr>
          <p:cNvSpPr txBox="1"/>
          <p:nvPr userDrawn="1"/>
        </p:nvSpPr>
        <p:spPr>
          <a:xfrm>
            <a:off x="11515725" y="6493625"/>
            <a:ext cx="632251" cy="323165"/>
          </a:xfrm>
          <a:prstGeom prst="rect">
            <a:avLst/>
          </a:prstGeom>
          <a:noFill/>
        </p:spPr>
        <p:txBody>
          <a:bodyPr wrap="square" rtlCol="0">
            <a:spAutoFit/>
          </a:bodyPr>
          <a:lstStyle/>
          <a:p>
            <a:pPr algn="r"/>
            <a:fld id="{323858C3-E774-4B3F-8AA9-3979BAFA574F}" type="slidenum">
              <a:rPr lang="en-GB" sz="1500" smtClean="0">
                <a:solidFill>
                  <a:schemeClr val="bg1"/>
                </a:solidFill>
                <a:latin typeface="Poppins" panose="00000500000000000000" pitchFamily="50" charset="0"/>
                <a:cs typeface="Poppins" panose="00000500000000000000" pitchFamily="50" charset="0"/>
              </a:rPr>
              <a:t>‹#›</a:t>
            </a:fld>
            <a:endParaRPr lang="en-GB" sz="1500">
              <a:solidFill>
                <a:schemeClr val="bg1"/>
              </a:solidFill>
              <a:latin typeface="Poppins" panose="00000500000000000000" pitchFamily="50" charset="0"/>
              <a:cs typeface="Poppins" panose="00000500000000000000" pitchFamily="50" charset="0"/>
            </a:endParaRPr>
          </a:p>
        </p:txBody>
      </p:sp>
      <p:sp>
        <p:nvSpPr>
          <p:cNvPr id="28" name="Text Placeholder 11">
            <a:extLst>
              <a:ext uri="{FF2B5EF4-FFF2-40B4-BE49-F238E27FC236}">
                <a16:creationId xmlns:a16="http://schemas.microsoft.com/office/drawing/2014/main" id="{04A903AE-E2D6-5F9D-50A4-1473F9218254}"/>
              </a:ext>
            </a:extLst>
          </p:cNvPr>
          <p:cNvSpPr>
            <a:spLocks noGrp="1"/>
          </p:cNvSpPr>
          <p:nvPr>
            <p:ph type="body" sz="quarter" idx="24" hasCustomPrompt="1"/>
          </p:nvPr>
        </p:nvSpPr>
        <p:spPr>
          <a:xfrm>
            <a:off x="413915" y="404664"/>
            <a:ext cx="10766703" cy="497161"/>
          </a:xfrm>
          <a:prstGeom prst="rect">
            <a:avLst/>
          </a:prstGeom>
        </p:spPr>
        <p:txBody>
          <a:bodyPr>
            <a:noAutofit/>
          </a:bodyPr>
          <a:lstStyle>
            <a:lvl1pPr marL="0" indent="0">
              <a:lnSpc>
                <a:spcPct val="110000"/>
              </a:lnSpc>
              <a:buNone/>
              <a:defRPr sz="3000" b="1" i="0">
                <a:ln>
                  <a:noFill/>
                </a:ln>
                <a:solidFill>
                  <a:srgbClr val="060645"/>
                </a:solidFill>
                <a:latin typeface="Poppins SemiBold" pitchFamily="2" charset="77"/>
                <a:cs typeface="Poppins SemiBold" pitchFamily="2" charset="77"/>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Page Title</a:t>
            </a:r>
          </a:p>
        </p:txBody>
      </p:sp>
      <p:sp>
        <p:nvSpPr>
          <p:cNvPr id="29" name="Text Placeholder 11">
            <a:extLst>
              <a:ext uri="{FF2B5EF4-FFF2-40B4-BE49-F238E27FC236}">
                <a16:creationId xmlns:a16="http://schemas.microsoft.com/office/drawing/2014/main" id="{CE01E99E-260A-2E00-5A10-B640DA7C8C9E}"/>
              </a:ext>
            </a:extLst>
          </p:cNvPr>
          <p:cNvSpPr>
            <a:spLocks noGrp="1"/>
          </p:cNvSpPr>
          <p:nvPr>
            <p:ph type="body" sz="quarter" idx="25" hasCustomPrompt="1"/>
          </p:nvPr>
        </p:nvSpPr>
        <p:spPr>
          <a:xfrm>
            <a:off x="413915" y="912168"/>
            <a:ext cx="10766703" cy="289311"/>
          </a:xfrm>
          <a:prstGeom prst="rect">
            <a:avLst/>
          </a:prstGeom>
        </p:spPr>
        <p:txBody>
          <a:bodyPr>
            <a:noAutofit/>
          </a:bodyPr>
          <a:lstStyle>
            <a:lvl1pPr marL="0" indent="0">
              <a:lnSpc>
                <a:spcPct val="110000"/>
              </a:lnSpc>
              <a:buFont typeface="Arial" panose="020B0604020202020204" pitchFamily="34" charset="0"/>
              <a:buNone/>
              <a:defRPr sz="2000" b="0" i="0">
                <a:ln>
                  <a:noFill/>
                </a:ln>
                <a:solidFill>
                  <a:srgbClr val="060645"/>
                </a:solidFill>
                <a:latin typeface="Poppins" pitchFamily="2" charset="77"/>
                <a:cs typeface="Poppins" pitchFamily="2" charset="77"/>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Sub header</a:t>
            </a:r>
          </a:p>
        </p:txBody>
      </p:sp>
      <p:sp>
        <p:nvSpPr>
          <p:cNvPr id="8" name="Text Placeholder 4">
            <a:extLst>
              <a:ext uri="{FF2B5EF4-FFF2-40B4-BE49-F238E27FC236}">
                <a16:creationId xmlns:a16="http://schemas.microsoft.com/office/drawing/2014/main" id="{816DAC74-8EE3-1746-99BA-A5E8DA7424EA}"/>
              </a:ext>
            </a:extLst>
          </p:cNvPr>
          <p:cNvSpPr>
            <a:spLocks noGrp="1"/>
          </p:cNvSpPr>
          <p:nvPr>
            <p:ph type="body" sz="quarter" idx="27" hasCustomPrompt="1"/>
          </p:nvPr>
        </p:nvSpPr>
        <p:spPr>
          <a:xfrm>
            <a:off x="3286746" y="1562445"/>
            <a:ext cx="7739063" cy="742950"/>
          </a:xfrm>
          <a:prstGeom prst="rect">
            <a:avLst/>
          </a:prstGeom>
          <a:solidFill>
            <a:srgbClr val="E8FFF7"/>
          </a:solidFill>
        </p:spPr>
        <p:txBody>
          <a:bodyPr lIns="216000" tIns="108000" rIns="216000" bIns="72000"/>
          <a:lstStyle>
            <a:lvl1pPr marL="0" indent="0">
              <a:lnSpc>
                <a:spcPct val="110000"/>
              </a:lnSpc>
              <a:buNone/>
              <a:defRPr sz="1500"/>
            </a:lvl1pPr>
            <a:lvl2pPr marL="457200" indent="0">
              <a:buNone/>
              <a:defRPr/>
            </a:lvl2pPr>
            <a:lvl3pPr marL="914400" indent="0">
              <a:buNone/>
              <a:defRPr/>
            </a:lvl3pPr>
            <a:lvl4pPr marL="1371600" indent="0">
              <a:buNone/>
              <a:defRPr/>
            </a:lvl4pPr>
            <a:lvl5pPr marL="1828800" indent="0">
              <a:buNone/>
              <a:defRPr/>
            </a:lvl5pPr>
          </a:lstStyle>
          <a:p>
            <a:pPr lvl="0"/>
            <a:r>
              <a:rPr lang="en-GB" sz="1500">
                <a:solidFill>
                  <a:srgbClr val="060645"/>
                </a:solidFill>
              </a:rPr>
              <a:t>Body copy goes here</a:t>
            </a:r>
          </a:p>
        </p:txBody>
      </p:sp>
      <p:sp>
        <p:nvSpPr>
          <p:cNvPr id="9" name="Text Placeholder 11">
            <a:extLst>
              <a:ext uri="{FF2B5EF4-FFF2-40B4-BE49-F238E27FC236}">
                <a16:creationId xmlns:a16="http://schemas.microsoft.com/office/drawing/2014/main" id="{D626BEB0-893F-DB77-7783-7CC66EADF597}"/>
              </a:ext>
            </a:extLst>
          </p:cNvPr>
          <p:cNvSpPr>
            <a:spLocks noGrp="1"/>
          </p:cNvSpPr>
          <p:nvPr>
            <p:ph type="body" sz="quarter" idx="12" hasCustomPrompt="1"/>
          </p:nvPr>
        </p:nvSpPr>
        <p:spPr>
          <a:xfrm>
            <a:off x="887895" y="1562445"/>
            <a:ext cx="2313071" cy="746515"/>
          </a:xfrm>
          <a:prstGeom prst="rect">
            <a:avLst/>
          </a:prstGeom>
          <a:solidFill>
            <a:srgbClr val="7DFFD3"/>
          </a:solidFill>
        </p:spPr>
        <p:txBody>
          <a:bodyPr lIns="216000" tIns="108000" rIns="216000" bIns="72000">
            <a:noAutofit/>
          </a:bodyPr>
          <a:lstStyle>
            <a:lvl1pPr marL="0" indent="0">
              <a:lnSpc>
                <a:spcPct val="110000"/>
              </a:lnSpc>
              <a:spcBef>
                <a:spcPts val="0"/>
              </a:spcBef>
              <a:buFont typeface="Arial" panose="020B0604020202020204" pitchFamily="34" charset="0"/>
              <a:buNone/>
              <a:defRPr sz="1800" b="1" i="0">
                <a:ln>
                  <a:noFill/>
                </a:ln>
                <a:solidFill>
                  <a:srgbClr val="060645"/>
                </a:solidFill>
                <a:latin typeface="Poppins" pitchFamily="2" charset="77"/>
                <a:cs typeface="Poppins" pitchFamily="2" charset="77"/>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Section title</a:t>
            </a:r>
          </a:p>
          <a:p>
            <a:pPr lvl="0"/>
            <a:r>
              <a:rPr lang="en-GB"/>
              <a:t>Section title</a:t>
            </a:r>
          </a:p>
        </p:txBody>
      </p:sp>
      <p:sp>
        <p:nvSpPr>
          <p:cNvPr id="10" name="Text Placeholder 4">
            <a:extLst>
              <a:ext uri="{FF2B5EF4-FFF2-40B4-BE49-F238E27FC236}">
                <a16:creationId xmlns:a16="http://schemas.microsoft.com/office/drawing/2014/main" id="{034433D2-285A-2138-B801-9350BFC7DFBE}"/>
              </a:ext>
            </a:extLst>
          </p:cNvPr>
          <p:cNvSpPr>
            <a:spLocks noGrp="1"/>
          </p:cNvSpPr>
          <p:nvPr>
            <p:ph type="body" sz="quarter" idx="28" hasCustomPrompt="1"/>
          </p:nvPr>
        </p:nvSpPr>
        <p:spPr>
          <a:xfrm>
            <a:off x="3286746" y="2459335"/>
            <a:ext cx="7739063" cy="742950"/>
          </a:xfrm>
          <a:prstGeom prst="rect">
            <a:avLst/>
          </a:prstGeom>
          <a:solidFill>
            <a:srgbClr val="E8FFF7"/>
          </a:solidFill>
        </p:spPr>
        <p:txBody>
          <a:bodyPr lIns="216000" tIns="108000" rIns="216000" bIns="72000"/>
          <a:lstStyle>
            <a:lvl1pPr marL="0" indent="0">
              <a:lnSpc>
                <a:spcPct val="110000"/>
              </a:lnSpc>
              <a:buNone/>
              <a:defRPr sz="1500"/>
            </a:lvl1pPr>
            <a:lvl2pPr marL="457200" indent="0">
              <a:buNone/>
              <a:defRPr/>
            </a:lvl2pPr>
            <a:lvl3pPr marL="914400" indent="0">
              <a:buNone/>
              <a:defRPr/>
            </a:lvl3pPr>
            <a:lvl4pPr marL="1371600" indent="0">
              <a:buNone/>
              <a:defRPr/>
            </a:lvl4pPr>
            <a:lvl5pPr marL="1828800" indent="0">
              <a:buNone/>
              <a:defRPr/>
            </a:lvl5pPr>
          </a:lstStyle>
          <a:p>
            <a:pPr lvl="0"/>
            <a:r>
              <a:rPr lang="en-GB" sz="1500">
                <a:solidFill>
                  <a:srgbClr val="060645"/>
                </a:solidFill>
              </a:rPr>
              <a:t>Body copy goes here</a:t>
            </a:r>
          </a:p>
        </p:txBody>
      </p:sp>
      <p:sp>
        <p:nvSpPr>
          <p:cNvPr id="11" name="Text Placeholder 11">
            <a:extLst>
              <a:ext uri="{FF2B5EF4-FFF2-40B4-BE49-F238E27FC236}">
                <a16:creationId xmlns:a16="http://schemas.microsoft.com/office/drawing/2014/main" id="{2B0C5214-C8B5-BB5C-400E-6D335A90D847}"/>
              </a:ext>
            </a:extLst>
          </p:cNvPr>
          <p:cNvSpPr>
            <a:spLocks noGrp="1"/>
          </p:cNvSpPr>
          <p:nvPr>
            <p:ph type="body" sz="quarter" idx="29" hasCustomPrompt="1"/>
          </p:nvPr>
        </p:nvSpPr>
        <p:spPr>
          <a:xfrm>
            <a:off x="887895" y="2459335"/>
            <a:ext cx="2313071" cy="746515"/>
          </a:xfrm>
          <a:prstGeom prst="rect">
            <a:avLst/>
          </a:prstGeom>
          <a:solidFill>
            <a:srgbClr val="7DFFD3"/>
          </a:solidFill>
        </p:spPr>
        <p:txBody>
          <a:bodyPr lIns="216000" tIns="108000" rIns="216000" bIns="72000">
            <a:noAutofit/>
          </a:bodyPr>
          <a:lstStyle>
            <a:lvl1pPr marL="0" indent="0">
              <a:lnSpc>
                <a:spcPct val="110000"/>
              </a:lnSpc>
              <a:spcBef>
                <a:spcPts val="0"/>
              </a:spcBef>
              <a:buFont typeface="Arial" panose="020B0604020202020204" pitchFamily="34" charset="0"/>
              <a:buNone/>
              <a:defRPr sz="1800" b="1" i="0">
                <a:ln>
                  <a:noFill/>
                </a:ln>
                <a:solidFill>
                  <a:srgbClr val="060645"/>
                </a:solidFill>
                <a:latin typeface="Poppins" pitchFamily="2" charset="77"/>
                <a:cs typeface="Poppins" pitchFamily="2" charset="77"/>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Section title</a:t>
            </a:r>
          </a:p>
          <a:p>
            <a:pPr lvl="0"/>
            <a:r>
              <a:rPr lang="en-GB"/>
              <a:t>Section title</a:t>
            </a:r>
          </a:p>
        </p:txBody>
      </p:sp>
      <p:sp>
        <p:nvSpPr>
          <p:cNvPr id="12" name="Text Placeholder 4">
            <a:extLst>
              <a:ext uri="{FF2B5EF4-FFF2-40B4-BE49-F238E27FC236}">
                <a16:creationId xmlns:a16="http://schemas.microsoft.com/office/drawing/2014/main" id="{08C2F145-D295-DD87-F65F-5B20EF149970}"/>
              </a:ext>
            </a:extLst>
          </p:cNvPr>
          <p:cNvSpPr>
            <a:spLocks noGrp="1"/>
          </p:cNvSpPr>
          <p:nvPr>
            <p:ph type="body" sz="quarter" idx="30" hasCustomPrompt="1"/>
          </p:nvPr>
        </p:nvSpPr>
        <p:spPr>
          <a:xfrm>
            <a:off x="3286746" y="3356225"/>
            <a:ext cx="7739063" cy="742950"/>
          </a:xfrm>
          <a:prstGeom prst="rect">
            <a:avLst/>
          </a:prstGeom>
          <a:solidFill>
            <a:srgbClr val="E8FFF7"/>
          </a:solidFill>
        </p:spPr>
        <p:txBody>
          <a:bodyPr lIns="216000" tIns="108000" rIns="216000" bIns="72000"/>
          <a:lstStyle>
            <a:lvl1pPr marL="0" indent="0">
              <a:lnSpc>
                <a:spcPct val="110000"/>
              </a:lnSpc>
              <a:buNone/>
              <a:defRPr sz="1500"/>
            </a:lvl1pPr>
            <a:lvl2pPr marL="457200" indent="0">
              <a:buNone/>
              <a:defRPr/>
            </a:lvl2pPr>
            <a:lvl3pPr marL="914400" indent="0">
              <a:buNone/>
              <a:defRPr/>
            </a:lvl3pPr>
            <a:lvl4pPr marL="1371600" indent="0">
              <a:buNone/>
              <a:defRPr/>
            </a:lvl4pPr>
            <a:lvl5pPr marL="1828800" indent="0">
              <a:buNone/>
              <a:defRPr/>
            </a:lvl5pPr>
          </a:lstStyle>
          <a:p>
            <a:pPr lvl="0"/>
            <a:r>
              <a:rPr lang="en-GB" sz="1500">
                <a:solidFill>
                  <a:srgbClr val="060645"/>
                </a:solidFill>
              </a:rPr>
              <a:t>Body copy goes here</a:t>
            </a:r>
          </a:p>
        </p:txBody>
      </p:sp>
      <p:sp>
        <p:nvSpPr>
          <p:cNvPr id="13" name="Text Placeholder 11">
            <a:extLst>
              <a:ext uri="{FF2B5EF4-FFF2-40B4-BE49-F238E27FC236}">
                <a16:creationId xmlns:a16="http://schemas.microsoft.com/office/drawing/2014/main" id="{F7C453FF-E315-37FD-0D9E-C09E04B12F7A}"/>
              </a:ext>
            </a:extLst>
          </p:cNvPr>
          <p:cNvSpPr>
            <a:spLocks noGrp="1"/>
          </p:cNvSpPr>
          <p:nvPr>
            <p:ph type="body" sz="quarter" idx="31" hasCustomPrompt="1"/>
          </p:nvPr>
        </p:nvSpPr>
        <p:spPr>
          <a:xfrm>
            <a:off x="887895" y="3356225"/>
            <a:ext cx="2313071" cy="746515"/>
          </a:xfrm>
          <a:prstGeom prst="rect">
            <a:avLst/>
          </a:prstGeom>
          <a:solidFill>
            <a:srgbClr val="7DFFD3"/>
          </a:solidFill>
        </p:spPr>
        <p:txBody>
          <a:bodyPr lIns="216000" tIns="108000" rIns="216000" bIns="72000">
            <a:noAutofit/>
          </a:bodyPr>
          <a:lstStyle>
            <a:lvl1pPr marL="0" indent="0">
              <a:lnSpc>
                <a:spcPct val="110000"/>
              </a:lnSpc>
              <a:spcBef>
                <a:spcPts val="0"/>
              </a:spcBef>
              <a:buFont typeface="Arial" panose="020B0604020202020204" pitchFamily="34" charset="0"/>
              <a:buNone/>
              <a:defRPr sz="1800" b="1" i="0">
                <a:ln>
                  <a:noFill/>
                </a:ln>
                <a:solidFill>
                  <a:srgbClr val="060645"/>
                </a:solidFill>
                <a:latin typeface="Poppins" pitchFamily="2" charset="77"/>
                <a:cs typeface="Poppins" pitchFamily="2" charset="77"/>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Section title</a:t>
            </a:r>
          </a:p>
          <a:p>
            <a:pPr lvl="0"/>
            <a:r>
              <a:rPr lang="en-GB"/>
              <a:t>Section title</a:t>
            </a:r>
          </a:p>
        </p:txBody>
      </p:sp>
      <p:sp>
        <p:nvSpPr>
          <p:cNvPr id="14" name="Text Placeholder 4">
            <a:extLst>
              <a:ext uri="{FF2B5EF4-FFF2-40B4-BE49-F238E27FC236}">
                <a16:creationId xmlns:a16="http://schemas.microsoft.com/office/drawing/2014/main" id="{F8F9FC77-DF8B-FDB1-2221-949F35B1E2DE}"/>
              </a:ext>
            </a:extLst>
          </p:cNvPr>
          <p:cNvSpPr>
            <a:spLocks noGrp="1"/>
          </p:cNvSpPr>
          <p:nvPr>
            <p:ph type="body" sz="quarter" idx="32" hasCustomPrompt="1"/>
          </p:nvPr>
        </p:nvSpPr>
        <p:spPr>
          <a:xfrm>
            <a:off x="3286746" y="4249549"/>
            <a:ext cx="7739063" cy="742950"/>
          </a:xfrm>
          <a:prstGeom prst="rect">
            <a:avLst/>
          </a:prstGeom>
          <a:solidFill>
            <a:srgbClr val="E8FFF7"/>
          </a:solidFill>
        </p:spPr>
        <p:txBody>
          <a:bodyPr lIns="216000" tIns="108000" rIns="216000" bIns="72000"/>
          <a:lstStyle>
            <a:lvl1pPr marL="0" indent="0">
              <a:lnSpc>
                <a:spcPct val="110000"/>
              </a:lnSpc>
              <a:buNone/>
              <a:defRPr sz="1500"/>
            </a:lvl1pPr>
            <a:lvl2pPr marL="457200" indent="0">
              <a:buNone/>
              <a:defRPr/>
            </a:lvl2pPr>
            <a:lvl3pPr marL="914400" indent="0">
              <a:buNone/>
              <a:defRPr/>
            </a:lvl3pPr>
            <a:lvl4pPr marL="1371600" indent="0">
              <a:buNone/>
              <a:defRPr/>
            </a:lvl4pPr>
            <a:lvl5pPr marL="1828800" indent="0">
              <a:buNone/>
              <a:defRPr/>
            </a:lvl5pPr>
          </a:lstStyle>
          <a:p>
            <a:pPr lvl="0"/>
            <a:r>
              <a:rPr lang="en-GB" sz="1500">
                <a:solidFill>
                  <a:srgbClr val="060645"/>
                </a:solidFill>
              </a:rPr>
              <a:t>Body copy goes here</a:t>
            </a:r>
          </a:p>
        </p:txBody>
      </p:sp>
      <p:sp>
        <p:nvSpPr>
          <p:cNvPr id="16" name="Text Placeholder 11">
            <a:extLst>
              <a:ext uri="{FF2B5EF4-FFF2-40B4-BE49-F238E27FC236}">
                <a16:creationId xmlns:a16="http://schemas.microsoft.com/office/drawing/2014/main" id="{F2515635-1F1A-5EC5-9397-A7584981B605}"/>
              </a:ext>
            </a:extLst>
          </p:cNvPr>
          <p:cNvSpPr>
            <a:spLocks noGrp="1"/>
          </p:cNvSpPr>
          <p:nvPr>
            <p:ph type="body" sz="quarter" idx="33" hasCustomPrompt="1"/>
          </p:nvPr>
        </p:nvSpPr>
        <p:spPr>
          <a:xfrm>
            <a:off x="887895" y="4249549"/>
            <a:ext cx="2313071" cy="746515"/>
          </a:xfrm>
          <a:prstGeom prst="rect">
            <a:avLst/>
          </a:prstGeom>
          <a:solidFill>
            <a:srgbClr val="7DFFD3"/>
          </a:solidFill>
        </p:spPr>
        <p:txBody>
          <a:bodyPr lIns="216000" tIns="108000" rIns="216000" bIns="72000">
            <a:noAutofit/>
          </a:bodyPr>
          <a:lstStyle>
            <a:lvl1pPr marL="0" indent="0">
              <a:lnSpc>
                <a:spcPct val="110000"/>
              </a:lnSpc>
              <a:spcBef>
                <a:spcPts val="0"/>
              </a:spcBef>
              <a:buFont typeface="Arial" panose="020B0604020202020204" pitchFamily="34" charset="0"/>
              <a:buNone/>
              <a:defRPr sz="1800" b="1" i="0">
                <a:ln>
                  <a:noFill/>
                </a:ln>
                <a:solidFill>
                  <a:srgbClr val="060645"/>
                </a:solidFill>
                <a:latin typeface="Poppins" pitchFamily="2" charset="77"/>
                <a:cs typeface="Poppins" pitchFamily="2" charset="77"/>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Section title</a:t>
            </a:r>
          </a:p>
          <a:p>
            <a:pPr lvl="0"/>
            <a:r>
              <a:rPr lang="en-GB"/>
              <a:t>Section title</a:t>
            </a:r>
          </a:p>
        </p:txBody>
      </p:sp>
      <p:pic>
        <p:nvPicPr>
          <p:cNvPr id="3" name="Picture 2">
            <a:extLst>
              <a:ext uri="{FF2B5EF4-FFF2-40B4-BE49-F238E27FC236}">
                <a16:creationId xmlns:a16="http://schemas.microsoft.com/office/drawing/2014/main" id="{0038A61E-8EEC-4C75-BEA9-1D778217E5C6}"/>
              </a:ext>
            </a:extLst>
          </p:cNvPr>
          <p:cNvPicPr>
            <a:picLocks noChangeAspect="1"/>
          </p:cNvPicPr>
          <p:nvPr userDrawn="1"/>
        </p:nvPicPr>
        <p:blipFill>
          <a:blip r:embed="rId4">
            <a:extLst>
              <a:ext uri="{28A0092B-C50C-407E-A947-70E740481C1C}">
                <a14:useLocalDpi xmlns:a14="http://schemas.microsoft.com/office/drawing/2010/main" val="0"/>
              </a:ext>
            </a:extLst>
          </a:blip>
          <a:srcRect/>
          <a:stretch/>
        </p:blipFill>
        <p:spPr>
          <a:xfrm>
            <a:off x="469676" y="5869939"/>
            <a:ext cx="1397315" cy="609737"/>
          </a:xfrm>
          <a:prstGeom prst="rect">
            <a:avLst/>
          </a:prstGeom>
        </p:spPr>
      </p:pic>
    </p:spTree>
    <p:extLst>
      <p:ext uri="{BB962C8B-B14F-4D97-AF65-F5344CB8AC3E}">
        <p14:creationId xmlns:p14="http://schemas.microsoft.com/office/powerpoint/2010/main" val="2656751949"/>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Front Cover 2">
    <p:spTree>
      <p:nvGrpSpPr>
        <p:cNvPr id="1" name=""/>
        <p:cNvGrpSpPr/>
        <p:nvPr/>
      </p:nvGrpSpPr>
      <p:grpSpPr>
        <a:xfrm>
          <a:off x="0" y="0"/>
          <a:ext cx="0" cy="0"/>
          <a:chOff x="0" y="0"/>
          <a:chExt cx="0" cy="0"/>
        </a:xfrm>
      </p:grpSpPr>
      <p:sp>
        <p:nvSpPr>
          <p:cNvPr id="8" name="Picture Placeholder 14">
            <a:extLst>
              <a:ext uri="{FF2B5EF4-FFF2-40B4-BE49-F238E27FC236}">
                <a16:creationId xmlns:a16="http://schemas.microsoft.com/office/drawing/2014/main" id="{79A3FDC1-DA18-B647-8002-951F8A2778A7}"/>
              </a:ext>
            </a:extLst>
          </p:cNvPr>
          <p:cNvSpPr>
            <a:spLocks noGrp="1"/>
          </p:cNvSpPr>
          <p:nvPr>
            <p:ph type="pic" sz="quarter" idx="10"/>
          </p:nvPr>
        </p:nvSpPr>
        <p:spPr>
          <a:xfrm>
            <a:off x="6095999" y="0"/>
            <a:ext cx="6096001" cy="5334000"/>
          </a:xfrm>
          <a:prstGeom prst="round2SameRect">
            <a:avLst>
              <a:gd name="adj1" fmla="val 42678"/>
              <a:gd name="adj2" fmla="val 4847"/>
            </a:avLst>
          </a:prstGeom>
        </p:spPr>
        <p:txBody>
          <a:bodyPr/>
          <a:lstStyle>
            <a:lvl1pPr marL="0" indent="0" algn="ctr">
              <a:buNone/>
              <a:defRPr>
                <a:solidFill>
                  <a:schemeClr val="bg1"/>
                </a:solidFill>
                <a:latin typeface="Poppins" panose="00000500000000000000" pitchFamily="50" charset="0"/>
                <a:cs typeface="Poppins" panose="00000500000000000000" pitchFamily="50" charset="0"/>
              </a:defRPr>
            </a:lvl1pPr>
          </a:lstStyle>
          <a:p>
            <a:r>
              <a:rPr lang="en-US"/>
              <a:t>Click icon to add picture</a:t>
            </a:r>
          </a:p>
        </p:txBody>
      </p:sp>
      <p:pic>
        <p:nvPicPr>
          <p:cNvPr id="4" name="Picture 3" descr="Icon&#10;&#10;Description automatically generated">
            <a:extLst>
              <a:ext uri="{FF2B5EF4-FFF2-40B4-BE49-F238E27FC236}">
                <a16:creationId xmlns:a16="http://schemas.microsoft.com/office/drawing/2014/main" id="{6ED31C04-0A53-3A47-8287-081AE26B8A3D}"/>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6096000" y="5334000"/>
            <a:ext cx="6096000" cy="1524000"/>
          </a:xfrm>
          <a:prstGeom prst="rect">
            <a:avLst/>
          </a:prstGeom>
        </p:spPr>
      </p:pic>
      <p:sp>
        <p:nvSpPr>
          <p:cNvPr id="9" name="Text Placeholder 11">
            <a:extLst>
              <a:ext uri="{FF2B5EF4-FFF2-40B4-BE49-F238E27FC236}">
                <a16:creationId xmlns:a16="http://schemas.microsoft.com/office/drawing/2014/main" id="{E28EB488-1C80-0E67-1A53-022688EC4609}"/>
              </a:ext>
            </a:extLst>
          </p:cNvPr>
          <p:cNvSpPr>
            <a:spLocks noGrp="1"/>
          </p:cNvSpPr>
          <p:nvPr>
            <p:ph type="body" sz="quarter" idx="11" hasCustomPrompt="1"/>
          </p:nvPr>
        </p:nvSpPr>
        <p:spPr>
          <a:xfrm>
            <a:off x="408207" y="559121"/>
            <a:ext cx="5557585" cy="1800200"/>
          </a:xfrm>
        </p:spPr>
        <p:txBody>
          <a:bodyPr>
            <a:noAutofit/>
          </a:bodyPr>
          <a:lstStyle>
            <a:lvl1pPr marL="0" indent="0">
              <a:buNone/>
              <a:defRPr sz="5500" b="1" i="0">
                <a:ln>
                  <a:noFill/>
                </a:ln>
                <a:solidFill>
                  <a:schemeClr val="bg1"/>
                </a:solidFill>
                <a:latin typeface="Poppins SemiBold" pitchFamily="2" charset="77"/>
                <a:cs typeface="Poppins SemiBold" pitchFamily="2" charset="77"/>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Front Cover Title Goes Here</a:t>
            </a:r>
          </a:p>
        </p:txBody>
      </p:sp>
      <p:sp>
        <p:nvSpPr>
          <p:cNvPr id="2" name="Text Placeholder 11">
            <a:extLst>
              <a:ext uri="{FF2B5EF4-FFF2-40B4-BE49-F238E27FC236}">
                <a16:creationId xmlns:a16="http://schemas.microsoft.com/office/drawing/2014/main" id="{9E9177B3-5DDF-C49A-F04A-F97D821D76FD}"/>
              </a:ext>
            </a:extLst>
          </p:cNvPr>
          <p:cNvSpPr>
            <a:spLocks noGrp="1"/>
          </p:cNvSpPr>
          <p:nvPr>
            <p:ph type="body" sz="quarter" idx="12" hasCustomPrompt="1"/>
          </p:nvPr>
        </p:nvSpPr>
        <p:spPr>
          <a:xfrm>
            <a:off x="408208" y="2431330"/>
            <a:ext cx="5557584" cy="1305402"/>
          </a:xfrm>
        </p:spPr>
        <p:txBody>
          <a:bodyPr>
            <a:noAutofit/>
          </a:bodyPr>
          <a:lstStyle>
            <a:lvl1pPr marL="0" indent="0">
              <a:lnSpc>
                <a:spcPct val="110000"/>
              </a:lnSpc>
              <a:spcBef>
                <a:spcPts val="0"/>
              </a:spcBef>
              <a:buNone/>
              <a:defRPr sz="3000" b="0" i="0">
                <a:ln>
                  <a:noFill/>
                </a:ln>
                <a:solidFill>
                  <a:schemeClr val="bg1"/>
                </a:solidFill>
                <a:latin typeface="Poppins" pitchFamily="2" charset="77"/>
                <a:cs typeface="Poppins" pitchFamily="2" charset="77"/>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Sub title</a:t>
            </a:r>
          </a:p>
        </p:txBody>
      </p:sp>
      <p:sp>
        <p:nvSpPr>
          <p:cNvPr id="3" name="Text Placeholder 11">
            <a:extLst>
              <a:ext uri="{FF2B5EF4-FFF2-40B4-BE49-F238E27FC236}">
                <a16:creationId xmlns:a16="http://schemas.microsoft.com/office/drawing/2014/main" id="{D3418B85-C84C-B824-D28F-BA79F5E04CAD}"/>
              </a:ext>
            </a:extLst>
          </p:cNvPr>
          <p:cNvSpPr>
            <a:spLocks noGrp="1"/>
          </p:cNvSpPr>
          <p:nvPr>
            <p:ph type="body" sz="quarter" idx="13" hasCustomPrompt="1"/>
          </p:nvPr>
        </p:nvSpPr>
        <p:spPr>
          <a:xfrm>
            <a:off x="408208" y="3846892"/>
            <a:ext cx="5557584" cy="347039"/>
          </a:xfrm>
        </p:spPr>
        <p:txBody>
          <a:bodyPr>
            <a:noAutofit/>
          </a:bodyPr>
          <a:lstStyle>
            <a:lvl1pPr marL="0" indent="0">
              <a:lnSpc>
                <a:spcPct val="110000"/>
              </a:lnSpc>
              <a:spcBef>
                <a:spcPts val="0"/>
              </a:spcBef>
              <a:buNone/>
              <a:defRPr sz="1600" b="1" i="0">
                <a:ln>
                  <a:noFill/>
                </a:ln>
                <a:solidFill>
                  <a:schemeClr val="bg1"/>
                </a:solidFill>
                <a:latin typeface="Poppins" pitchFamily="2" charset="77"/>
                <a:cs typeface="Poppins" pitchFamily="2" charset="77"/>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Presenters name</a:t>
            </a:r>
          </a:p>
        </p:txBody>
      </p:sp>
      <p:sp>
        <p:nvSpPr>
          <p:cNvPr id="5" name="Text Placeholder 11">
            <a:extLst>
              <a:ext uri="{FF2B5EF4-FFF2-40B4-BE49-F238E27FC236}">
                <a16:creationId xmlns:a16="http://schemas.microsoft.com/office/drawing/2014/main" id="{AE5F6774-8098-996B-DB40-EA611D348D2A}"/>
              </a:ext>
            </a:extLst>
          </p:cNvPr>
          <p:cNvSpPr>
            <a:spLocks noGrp="1"/>
          </p:cNvSpPr>
          <p:nvPr>
            <p:ph type="body" sz="quarter" idx="14" hasCustomPrompt="1"/>
          </p:nvPr>
        </p:nvSpPr>
        <p:spPr>
          <a:xfrm>
            <a:off x="408208" y="4198584"/>
            <a:ext cx="5557584" cy="347039"/>
          </a:xfrm>
        </p:spPr>
        <p:txBody>
          <a:bodyPr>
            <a:noAutofit/>
          </a:bodyPr>
          <a:lstStyle>
            <a:lvl1pPr marL="0" indent="0">
              <a:lnSpc>
                <a:spcPct val="110000"/>
              </a:lnSpc>
              <a:spcBef>
                <a:spcPts val="0"/>
              </a:spcBef>
              <a:buNone/>
              <a:defRPr sz="1600" b="0" i="0">
                <a:ln>
                  <a:noFill/>
                </a:ln>
                <a:solidFill>
                  <a:schemeClr val="bg1"/>
                </a:solidFill>
                <a:latin typeface="Poppins" pitchFamily="2" charset="77"/>
                <a:cs typeface="Poppins" pitchFamily="2" charset="77"/>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Department name</a:t>
            </a:r>
          </a:p>
        </p:txBody>
      </p:sp>
      <p:sp>
        <p:nvSpPr>
          <p:cNvPr id="6" name="Text Placeholder 11">
            <a:extLst>
              <a:ext uri="{FF2B5EF4-FFF2-40B4-BE49-F238E27FC236}">
                <a16:creationId xmlns:a16="http://schemas.microsoft.com/office/drawing/2014/main" id="{02518C58-E2DB-02D3-8708-B87996A9E5BC}"/>
              </a:ext>
            </a:extLst>
          </p:cNvPr>
          <p:cNvSpPr>
            <a:spLocks noGrp="1"/>
          </p:cNvSpPr>
          <p:nvPr>
            <p:ph type="body" sz="quarter" idx="15" hasCustomPrompt="1"/>
          </p:nvPr>
        </p:nvSpPr>
        <p:spPr>
          <a:xfrm>
            <a:off x="408208" y="4545623"/>
            <a:ext cx="5557584" cy="347039"/>
          </a:xfrm>
        </p:spPr>
        <p:txBody>
          <a:bodyPr>
            <a:noAutofit/>
          </a:bodyPr>
          <a:lstStyle>
            <a:lvl1pPr marL="0" indent="0">
              <a:lnSpc>
                <a:spcPct val="110000"/>
              </a:lnSpc>
              <a:spcBef>
                <a:spcPts val="0"/>
              </a:spcBef>
              <a:buNone/>
              <a:defRPr sz="1600" b="0" i="0">
                <a:ln>
                  <a:noFill/>
                </a:ln>
                <a:solidFill>
                  <a:schemeClr val="bg1"/>
                </a:solidFill>
                <a:latin typeface="Poppins" pitchFamily="2" charset="77"/>
                <a:cs typeface="Poppins" pitchFamily="2" charset="77"/>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Date</a:t>
            </a:r>
          </a:p>
        </p:txBody>
      </p:sp>
      <p:pic>
        <p:nvPicPr>
          <p:cNvPr id="10" name="Picture 9">
            <a:extLst>
              <a:ext uri="{FF2B5EF4-FFF2-40B4-BE49-F238E27FC236}">
                <a16:creationId xmlns:a16="http://schemas.microsoft.com/office/drawing/2014/main" id="{A5120FCC-CC4A-3A7F-C514-F426FF9B0A24}"/>
              </a:ext>
            </a:extLst>
          </p:cNvPr>
          <p:cNvPicPr>
            <a:picLocks noChangeAspect="1"/>
          </p:cNvPicPr>
          <p:nvPr userDrawn="1"/>
        </p:nvPicPr>
        <p:blipFill>
          <a:blip r:embed="rId3">
            <a:extLst>
              <a:ext uri="{28A0092B-C50C-407E-A947-70E740481C1C}">
                <a14:useLocalDpi xmlns:a14="http://schemas.microsoft.com/office/drawing/2010/main" val="0"/>
              </a:ext>
            </a:extLst>
          </a:blip>
          <a:srcRect/>
          <a:stretch/>
        </p:blipFill>
        <p:spPr>
          <a:xfrm>
            <a:off x="469676" y="5869939"/>
            <a:ext cx="1397315" cy="609738"/>
          </a:xfrm>
          <a:prstGeom prst="rect">
            <a:avLst/>
          </a:prstGeom>
        </p:spPr>
      </p:pic>
    </p:spTree>
    <p:extLst>
      <p:ext uri="{BB962C8B-B14F-4D97-AF65-F5344CB8AC3E}">
        <p14:creationId xmlns:p14="http://schemas.microsoft.com/office/powerpoint/2010/main" val="2176594757"/>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able / List - Pink">
    <p:bg>
      <p:bgPr>
        <a:blipFill dpi="0" rotWithShape="1">
          <a:blip r:embed="rId2" cstate="hqprint">
            <a:alphaModFix amt="0"/>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pic>
        <p:nvPicPr>
          <p:cNvPr id="14" name="Picture 13" descr="Shape&#10;&#10;Description automatically generated">
            <a:extLst>
              <a:ext uri="{FF2B5EF4-FFF2-40B4-BE49-F238E27FC236}">
                <a16:creationId xmlns:a16="http://schemas.microsoft.com/office/drawing/2014/main" id="{CAEB22FC-8717-3ACD-B1AA-0DDD82CD2BFB}"/>
              </a:ext>
            </a:extLst>
          </p:cNvPr>
          <p:cNvPicPr>
            <a:picLocks noChangeAspect="1"/>
          </p:cNvPicPr>
          <p:nvPr userDrawn="1"/>
        </p:nvPicPr>
        <p:blipFill>
          <a:blip r:embed="rId3">
            <a:extLst>
              <a:ext uri="{28A0092B-C50C-407E-A947-70E740481C1C}">
                <a14:useLocalDpi xmlns:a14="http://schemas.microsoft.com/office/drawing/2010/main"/>
              </a:ext>
            </a:extLst>
          </a:blip>
          <a:stretch>
            <a:fillRect/>
          </a:stretch>
        </p:blipFill>
        <p:spPr>
          <a:xfrm>
            <a:off x="11180618" y="5846618"/>
            <a:ext cx="1011382" cy="1011382"/>
          </a:xfrm>
          <a:prstGeom prst="rect">
            <a:avLst/>
          </a:prstGeom>
        </p:spPr>
      </p:pic>
      <p:sp>
        <p:nvSpPr>
          <p:cNvPr id="36" name="TextBox 35">
            <a:extLst>
              <a:ext uri="{FF2B5EF4-FFF2-40B4-BE49-F238E27FC236}">
                <a16:creationId xmlns:a16="http://schemas.microsoft.com/office/drawing/2014/main" id="{4A74F5EC-4A0A-EE9E-CEEC-0C8B1DEDD4A6}"/>
              </a:ext>
            </a:extLst>
          </p:cNvPr>
          <p:cNvSpPr txBox="1"/>
          <p:nvPr userDrawn="1"/>
        </p:nvSpPr>
        <p:spPr>
          <a:xfrm>
            <a:off x="11515725" y="6493625"/>
            <a:ext cx="632251" cy="323165"/>
          </a:xfrm>
          <a:prstGeom prst="rect">
            <a:avLst/>
          </a:prstGeom>
          <a:noFill/>
        </p:spPr>
        <p:txBody>
          <a:bodyPr wrap="square" rtlCol="0">
            <a:spAutoFit/>
          </a:bodyPr>
          <a:lstStyle/>
          <a:p>
            <a:pPr algn="r"/>
            <a:fld id="{323858C3-E774-4B3F-8AA9-3979BAFA574F}" type="slidenum">
              <a:rPr lang="en-GB" sz="1500" smtClean="0">
                <a:solidFill>
                  <a:schemeClr val="bg1"/>
                </a:solidFill>
                <a:latin typeface="Poppins" panose="00000500000000000000" pitchFamily="50" charset="0"/>
                <a:cs typeface="Poppins" panose="00000500000000000000" pitchFamily="50" charset="0"/>
              </a:rPr>
              <a:t>‹#›</a:t>
            </a:fld>
            <a:endParaRPr lang="en-GB" sz="1500">
              <a:solidFill>
                <a:schemeClr val="bg1"/>
              </a:solidFill>
              <a:latin typeface="Poppins" panose="00000500000000000000" pitchFamily="50" charset="0"/>
              <a:cs typeface="Poppins" panose="00000500000000000000" pitchFamily="50" charset="0"/>
            </a:endParaRPr>
          </a:p>
        </p:txBody>
      </p:sp>
      <p:sp>
        <p:nvSpPr>
          <p:cNvPr id="24" name="Text Placeholder 11">
            <a:extLst>
              <a:ext uri="{FF2B5EF4-FFF2-40B4-BE49-F238E27FC236}">
                <a16:creationId xmlns:a16="http://schemas.microsoft.com/office/drawing/2014/main" id="{9EC74F6E-3E12-4CC9-3CF9-A0A016ADF3D3}"/>
              </a:ext>
            </a:extLst>
          </p:cNvPr>
          <p:cNvSpPr>
            <a:spLocks noGrp="1"/>
          </p:cNvSpPr>
          <p:nvPr>
            <p:ph type="body" sz="quarter" idx="24" hasCustomPrompt="1"/>
          </p:nvPr>
        </p:nvSpPr>
        <p:spPr>
          <a:xfrm>
            <a:off x="413915" y="404664"/>
            <a:ext cx="10766703" cy="497161"/>
          </a:xfrm>
          <a:prstGeom prst="rect">
            <a:avLst/>
          </a:prstGeom>
        </p:spPr>
        <p:txBody>
          <a:bodyPr>
            <a:noAutofit/>
          </a:bodyPr>
          <a:lstStyle>
            <a:lvl1pPr marL="0" indent="0">
              <a:lnSpc>
                <a:spcPct val="110000"/>
              </a:lnSpc>
              <a:buNone/>
              <a:defRPr sz="3000" b="1" i="0">
                <a:ln>
                  <a:noFill/>
                </a:ln>
                <a:solidFill>
                  <a:srgbClr val="060645"/>
                </a:solidFill>
                <a:latin typeface="Poppins SemiBold" pitchFamily="2" charset="77"/>
                <a:cs typeface="Poppins SemiBold" pitchFamily="2" charset="77"/>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Page Title</a:t>
            </a:r>
          </a:p>
        </p:txBody>
      </p:sp>
      <p:sp>
        <p:nvSpPr>
          <p:cNvPr id="28" name="Text Placeholder 11">
            <a:extLst>
              <a:ext uri="{FF2B5EF4-FFF2-40B4-BE49-F238E27FC236}">
                <a16:creationId xmlns:a16="http://schemas.microsoft.com/office/drawing/2014/main" id="{DAC45FAB-EC84-4094-4E00-5D39E06DC8EF}"/>
              </a:ext>
            </a:extLst>
          </p:cNvPr>
          <p:cNvSpPr>
            <a:spLocks noGrp="1"/>
          </p:cNvSpPr>
          <p:nvPr>
            <p:ph type="body" sz="quarter" idx="25" hasCustomPrompt="1"/>
          </p:nvPr>
        </p:nvSpPr>
        <p:spPr>
          <a:xfrm>
            <a:off x="413915" y="912168"/>
            <a:ext cx="10766703" cy="289311"/>
          </a:xfrm>
          <a:prstGeom prst="rect">
            <a:avLst/>
          </a:prstGeom>
        </p:spPr>
        <p:txBody>
          <a:bodyPr>
            <a:noAutofit/>
          </a:bodyPr>
          <a:lstStyle>
            <a:lvl1pPr marL="0" indent="0">
              <a:lnSpc>
                <a:spcPct val="110000"/>
              </a:lnSpc>
              <a:buFont typeface="Arial" panose="020B0604020202020204" pitchFamily="34" charset="0"/>
              <a:buNone/>
              <a:defRPr sz="2000" b="0" i="0">
                <a:ln>
                  <a:noFill/>
                </a:ln>
                <a:solidFill>
                  <a:srgbClr val="060645"/>
                </a:solidFill>
                <a:latin typeface="Poppins" pitchFamily="2" charset="77"/>
                <a:cs typeface="Poppins" pitchFamily="2" charset="77"/>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Sub header</a:t>
            </a:r>
          </a:p>
        </p:txBody>
      </p:sp>
      <p:sp>
        <p:nvSpPr>
          <p:cNvPr id="4" name="Text Placeholder 4">
            <a:extLst>
              <a:ext uri="{FF2B5EF4-FFF2-40B4-BE49-F238E27FC236}">
                <a16:creationId xmlns:a16="http://schemas.microsoft.com/office/drawing/2014/main" id="{7971CCC8-8887-2D6D-F859-840625714F85}"/>
              </a:ext>
            </a:extLst>
          </p:cNvPr>
          <p:cNvSpPr>
            <a:spLocks noGrp="1"/>
          </p:cNvSpPr>
          <p:nvPr>
            <p:ph type="body" sz="quarter" idx="27" hasCustomPrompt="1"/>
          </p:nvPr>
        </p:nvSpPr>
        <p:spPr>
          <a:xfrm>
            <a:off x="3286746" y="1562445"/>
            <a:ext cx="7739063" cy="742950"/>
          </a:xfrm>
          <a:prstGeom prst="rect">
            <a:avLst/>
          </a:prstGeom>
          <a:solidFill>
            <a:srgbClr val="FFF3FD"/>
          </a:solidFill>
        </p:spPr>
        <p:txBody>
          <a:bodyPr lIns="216000" tIns="108000" rIns="216000" bIns="72000"/>
          <a:lstStyle>
            <a:lvl1pPr marL="0" indent="0">
              <a:lnSpc>
                <a:spcPct val="110000"/>
              </a:lnSpc>
              <a:buNone/>
              <a:defRPr sz="1500"/>
            </a:lvl1pPr>
            <a:lvl2pPr marL="457200" indent="0">
              <a:buNone/>
              <a:defRPr/>
            </a:lvl2pPr>
            <a:lvl3pPr marL="914400" indent="0">
              <a:buNone/>
              <a:defRPr/>
            </a:lvl3pPr>
            <a:lvl4pPr marL="1371600" indent="0">
              <a:buNone/>
              <a:defRPr/>
            </a:lvl4pPr>
            <a:lvl5pPr marL="1828800" indent="0">
              <a:buNone/>
              <a:defRPr/>
            </a:lvl5pPr>
          </a:lstStyle>
          <a:p>
            <a:pPr lvl="0"/>
            <a:r>
              <a:rPr lang="en-GB" sz="1500">
                <a:solidFill>
                  <a:srgbClr val="060645"/>
                </a:solidFill>
              </a:rPr>
              <a:t>Body copy goes here</a:t>
            </a:r>
          </a:p>
        </p:txBody>
      </p:sp>
      <p:sp>
        <p:nvSpPr>
          <p:cNvPr id="5" name="Text Placeholder 11">
            <a:extLst>
              <a:ext uri="{FF2B5EF4-FFF2-40B4-BE49-F238E27FC236}">
                <a16:creationId xmlns:a16="http://schemas.microsoft.com/office/drawing/2014/main" id="{93C70281-93BC-78B1-39A7-6A9CC94228F5}"/>
              </a:ext>
            </a:extLst>
          </p:cNvPr>
          <p:cNvSpPr>
            <a:spLocks noGrp="1"/>
          </p:cNvSpPr>
          <p:nvPr>
            <p:ph type="body" sz="quarter" idx="12" hasCustomPrompt="1"/>
          </p:nvPr>
        </p:nvSpPr>
        <p:spPr>
          <a:xfrm>
            <a:off x="887895" y="1562445"/>
            <a:ext cx="2313071" cy="746515"/>
          </a:xfrm>
          <a:prstGeom prst="rect">
            <a:avLst/>
          </a:prstGeom>
          <a:solidFill>
            <a:srgbClr val="FFB4FF"/>
          </a:solidFill>
        </p:spPr>
        <p:txBody>
          <a:bodyPr lIns="216000" tIns="108000" rIns="216000" bIns="72000">
            <a:noAutofit/>
          </a:bodyPr>
          <a:lstStyle>
            <a:lvl1pPr marL="0" indent="0">
              <a:lnSpc>
                <a:spcPct val="110000"/>
              </a:lnSpc>
              <a:spcBef>
                <a:spcPts val="0"/>
              </a:spcBef>
              <a:buFont typeface="Arial" panose="020B0604020202020204" pitchFamily="34" charset="0"/>
              <a:buNone/>
              <a:defRPr sz="1800" b="1" i="0">
                <a:ln>
                  <a:noFill/>
                </a:ln>
                <a:solidFill>
                  <a:srgbClr val="060645"/>
                </a:solidFill>
                <a:latin typeface="Poppins" pitchFamily="2" charset="77"/>
                <a:cs typeface="Poppins" pitchFamily="2" charset="77"/>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Section title</a:t>
            </a:r>
          </a:p>
          <a:p>
            <a:pPr lvl="0"/>
            <a:r>
              <a:rPr lang="en-GB"/>
              <a:t>Section title</a:t>
            </a:r>
          </a:p>
        </p:txBody>
      </p:sp>
      <p:sp>
        <p:nvSpPr>
          <p:cNvPr id="6" name="Text Placeholder 4">
            <a:extLst>
              <a:ext uri="{FF2B5EF4-FFF2-40B4-BE49-F238E27FC236}">
                <a16:creationId xmlns:a16="http://schemas.microsoft.com/office/drawing/2014/main" id="{41913BF3-8DA6-86CE-9297-CF7440C214D0}"/>
              </a:ext>
            </a:extLst>
          </p:cNvPr>
          <p:cNvSpPr>
            <a:spLocks noGrp="1"/>
          </p:cNvSpPr>
          <p:nvPr>
            <p:ph type="body" sz="quarter" idx="28" hasCustomPrompt="1"/>
          </p:nvPr>
        </p:nvSpPr>
        <p:spPr>
          <a:xfrm>
            <a:off x="3286746" y="2459335"/>
            <a:ext cx="7739063" cy="742950"/>
          </a:xfrm>
          <a:prstGeom prst="rect">
            <a:avLst/>
          </a:prstGeom>
          <a:solidFill>
            <a:srgbClr val="FFF3FD"/>
          </a:solidFill>
        </p:spPr>
        <p:txBody>
          <a:bodyPr lIns="216000" tIns="108000" rIns="216000" bIns="72000"/>
          <a:lstStyle>
            <a:lvl1pPr marL="0" indent="0">
              <a:lnSpc>
                <a:spcPct val="110000"/>
              </a:lnSpc>
              <a:buNone/>
              <a:defRPr sz="1500"/>
            </a:lvl1pPr>
            <a:lvl2pPr marL="457200" indent="0">
              <a:buNone/>
              <a:defRPr/>
            </a:lvl2pPr>
            <a:lvl3pPr marL="914400" indent="0">
              <a:buNone/>
              <a:defRPr/>
            </a:lvl3pPr>
            <a:lvl4pPr marL="1371600" indent="0">
              <a:buNone/>
              <a:defRPr/>
            </a:lvl4pPr>
            <a:lvl5pPr marL="1828800" indent="0">
              <a:buNone/>
              <a:defRPr/>
            </a:lvl5pPr>
          </a:lstStyle>
          <a:p>
            <a:pPr lvl="0"/>
            <a:r>
              <a:rPr lang="en-GB" sz="1500">
                <a:solidFill>
                  <a:srgbClr val="060645"/>
                </a:solidFill>
              </a:rPr>
              <a:t>Body copy goes here</a:t>
            </a:r>
          </a:p>
        </p:txBody>
      </p:sp>
      <p:sp>
        <p:nvSpPr>
          <p:cNvPr id="19" name="Text Placeholder 11">
            <a:extLst>
              <a:ext uri="{FF2B5EF4-FFF2-40B4-BE49-F238E27FC236}">
                <a16:creationId xmlns:a16="http://schemas.microsoft.com/office/drawing/2014/main" id="{F6994FB5-5FB6-3649-0B5C-0DE7371587EE}"/>
              </a:ext>
            </a:extLst>
          </p:cNvPr>
          <p:cNvSpPr>
            <a:spLocks noGrp="1"/>
          </p:cNvSpPr>
          <p:nvPr>
            <p:ph type="body" sz="quarter" idx="29" hasCustomPrompt="1"/>
          </p:nvPr>
        </p:nvSpPr>
        <p:spPr>
          <a:xfrm>
            <a:off x="887895" y="2459335"/>
            <a:ext cx="2313071" cy="746515"/>
          </a:xfrm>
          <a:prstGeom prst="rect">
            <a:avLst/>
          </a:prstGeom>
          <a:solidFill>
            <a:srgbClr val="FFB4FF"/>
          </a:solidFill>
        </p:spPr>
        <p:txBody>
          <a:bodyPr lIns="216000" tIns="108000" rIns="216000" bIns="72000">
            <a:noAutofit/>
          </a:bodyPr>
          <a:lstStyle>
            <a:lvl1pPr marL="0" indent="0">
              <a:lnSpc>
                <a:spcPct val="110000"/>
              </a:lnSpc>
              <a:spcBef>
                <a:spcPts val="0"/>
              </a:spcBef>
              <a:buFont typeface="Arial" panose="020B0604020202020204" pitchFamily="34" charset="0"/>
              <a:buNone/>
              <a:defRPr sz="1800" b="1" i="0">
                <a:ln>
                  <a:noFill/>
                </a:ln>
                <a:solidFill>
                  <a:srgbClr val="060645"/>
                </a:solidFill>
                <a:latin typeface="Poppins" pitchFamily="2" charset="77"/>
                <a:cs typeface="Poppins" pitchFamily="2" charset="77"/>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Section title</a:t>
            </a:r>
          </a:p>
          <a:p>
            <a:pPr lvl="0"/>
            <a:r>
              <a:rPr lang="en-GB"/>
              <a:t>Section title</a:t>
            </a:r>
          </a:p>
        </p:txBody>
      </p:sp>
      <p:sp>
        <p:nvSpPr>
          <p:cNvPr id="20" name="Text Placeholder 4">
            <a:extLst>
              <a:ext uri="{FF2B5EF4-FFF2-40B4-BE49-F238E27FC236}">
                <a16:creationId xmlns:a16="http://schemas.microsoft.com/office/drawing/2014/main" id="{480BC2B6-2F32-2B89-2F65-DEDFE06C5F29}"/>
              </a:ext>
            </a:extLst>
          </p:cNvPr>
          <p:cNvSpPr>
            <a:spLocks noGrp="1"/>
          </p:cNvSpPr>
          <p:nvPr>
            <p:ph type="body" sz="quarter" idx="30" hasCustomPrompt="1"/>
          </p:nvPr>
        </p:nvSpPr>
        <p:spPr>
          <a:xfrm>
            <a:off x="3286746" y="3356225"/>
            <a:ext cx="7739063" cy="742950"/>
          </a:xfrm>
          <a:prstGeom prst="rect">
            <a:avLst/>
          </a:prstGeom>
          <a:solidFill>
            <a:srgbClr val="FFF3FD"/>
          </a:solidFill>
        </p:spPr>
        <p:txBody>
          <a:bodyPr lIns="216000" tIns="108000" rIns="216000" bIns="72000"/>
          <a:lstStyle>
            <a:lvl1pPr marL="0" indent="0">
              <a:lnSpc>
                <a:spcPct val="110000"/>
              </a:lnSpc>
              <a:buNone/>
              <a:defRPr sz="1500"/>
            </a:lvl1pPr>
            <a:lvl2pPr marL="457200" indent="0">
              <a:buNone/>
              <a:defRPr/>
            </a:lvl2pPr>
            <a:lvl3pPr marL="914400" indent="0">
              <a:buNone/>
              <a:defRPr/>
            </a:lvl3pPr>
            <a:lvl4pPr marL="1371600" indent="0">
              <a:buNone/>
              <a:defRPr/>
            </a:lvl4pPr>
            <a:lvl5pPr marL="1828800" indent="0">
              <a:buNone/>
              <a:defRPr/>
            </a:lvl5pPr>
          </a:lstStyle>
          <a:p>
            <a:pPr lvl="0"/>
            <a:r>
              <a:rPr lang="en-GB" sz="1500">
                <a:solidFill>
                  <a:srgbClr val="060645"/>
                </a:solidFill>
              </a:rPr>
              <a:t>Body copy goes here</a:t>
            </a:r>
          </a:p>
        </p:txBody>
      </p:sp>
      <p:sp>
        <p:nvSpPr>
          <p:cNvPr id="23" name="Text Placeholder 11">
            <a:extLst>
              <a:ext uri="{FF2B5EF4-FFF2-40B4-BE49-F238E27FC236}">
                <a16:creationId xmlns:a16="http://schemas.microsoft.com/office/drawing/2014/main" id="{EF834E28-71E5-8B57-FCC7-46E2FEE233DD}"/>
              </a:ext>
            </a:extLst>
          </p:cNvPr>
          <p:cNvSpPr>
            <a:spLocks noGrp="1"/>
          </p:cNvSpPr>
          <p:nvPr>
            <p:ph type="body" sz="quarter" idx="31" hasCustomPrompt="1"/>
          </p:nvPr>
        </p:nvSpPr>
        <p:spPr>
          <a:xfrm>
            <a:off x="887895" y="3356225"/>
            <a:ext cx="2313071" cy="746515"/>
          </a:xfrm>
          <a:prstGeom prst="rect">
            <a:avLst/>
          </a:prstGeom>
          <a:solidFill>
            <a:srgbClr val="FFB4FF"/>
          </a:solidFill>
        </p:spPr>
        <p:txBody>
          <a:bodyPr lIns="216000" tIns="108000" rIns="216000" bIns="72000">
            <a:noAutofit/>
          </a:bodyPr>
          <a:lstStyle>
            <a:lvl1pPr marL="0" indent="0">
              <a:lnSpc>
                <a:spcPct val="110000"/>
              </a:lnSpc>
              <a:spcBef>
                <a:spcPts val="0"/>
              </a:spcBef>
              <a:buFont typeface="Arial" panose="020B0604020202020204" pitchFamily="34" charset="0"/>
              <a:buNone/>
              <a:defRPr sz="1800" b="1" i="0">
                <a:ln>
                  <a:noFill/>
                </a:ln>
                <a:solidFill>
                  <a:srgbClr val="060645"/>
                </a:solidFill>
                <a:latin typeface="Poppins" pitchFamily="2" charset="77"/>
                <a:cs typeface="Poppins" pitchFamily="2" charset="77"/>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Section title</a:t>
            </a:r>
          </a:p>
          <a:p>
            <a:pPr lvl="0"/>
            <a:r>
              <a:rPr lang="en-GB"/>
              <a:t>Section title</a:t>
            </a:r>
          </a:p>
        </p:txBody>
      </p:sp>
      <p:sp>
        <p:nvSpPr>
          <p:cNvPr id="27" name="Text Placeholder 4">
            <a:extLst>
              <a:ext uri="{FF2B5EF4-FFF2-40B4-BE49-F238E27FC236}">
                <a16:creationId xmlns:a16="http://schemas.microsoft.com/office/drawing/2014/main" id="{1984B553-0CF7-BBE3-8247-C11CDDCFA73B}"/>
              </a:ext>
            </a:extLst>
          </p:cNvPr>
          <p:cNvSpPr>
            <a:spLocks noGrp="1"/>
          </p:cNvSpPr>
          <p:nvPr>
            <p:ph type="body" sz="quarter" idx="32" hasCustomPrompt="1"/>
          </p:nvPr>
        </p:nvSpPr>
        <p:spPr>
          <a:xfrm>
            <a:off x="3286746" y="4249549"/>
            <a:ext cx="7739063" cy="742950"/>
          </a:xfrm>
          <a:prstGeom prst="rect">
            <a:avLst/>
          </a:prstGeom>
          <a:solidFill>
            <a:srgbClr val="FFF3FD"/>
          </a:solidFill>
        </p:spPr>
        <p:txBody>
          <a:bodyPr lIns="216000" tIns="108000" rIns="216000" bIns="72000"/>
          <a:lstStyle>
            <a:lvl1pPr marL="0" indent="0">
              <a:lnSpc>
                <a:spcPct val="110000"/>
              </a:lnSpc>
              <a:buNone/>
              <a:defRPr sz="1500"/>
            </a:lvl1pPr>
            <a:lvl2pPr marL="457200" indent="0">
              <a:buNone/>
              <a:defRPr/>
            </a:lvl2pPr>
            <a:lvl3pPr marL="914400" indent="0">
              <a:buNone/>
              <a:defRPr/>
            </a:lvl3pPr>
            <a:lvl4pPr marL="1371600" indent="0">
              <a:buNone/>
              <a:defRPr/>
            </a:lvl4pPr>
            <a:lvl5pPr marL="1828800" indent="0">
              <a:buNone/>
              <a:defRPr/>
            </a:lvl5pPr>
          </a:lstStyle>
          <a:p>
            <a:pPr lvl="0"/>
            <a:r>
              <a:rPr lang="en-GB" sz="1500">
                <a:solidFill>
                  <a:srgbClr val="060645"/>
                </a:solidFill>
              </a:rPr>
              <a:t>Body copy goes here</a:t>
            </a:r>
          </a:p>
        </p:txBody>
      </p:sp>
      <p:sp>
        <p:nvSpPr>
          <p:cNvPr id="29" name="Text Placeholder 11">
            <a:extLst>
              <a:ext uri="{FF2B5EF4-FFF2-40B4-BE49-F238E27FC236}">
                <a16:creationId xmlns:a16="http://schemas.microsoft.com/office/drawing/2014/main" id="{01AC7231-C3AA-8DB0-7055-96197A3F30DA}"/>
              </a:ext>
            </a:extLst>
          </p:cNvPr>
          <p:cNvSpPr>
            <a:spLocks noGrp="1"/>
          </p:cNvSpPr>
          <p:nvPr>
            <p:ph type="body" sz="quarter" idx="33" hasCustomPrompt="1"/>
          </p:nvPr>
        </p:nvSpPr>
        <p:spPr>
          <a:xfrm>
            <a:off x="887895" y="4249549"/>
            <a:ext cx="2313071" cy="746515"/>
          </a:xfrm>
          <a:prstGeom prst="rect">
            <a:avLst/>
          </a:prstGeom>
          <a:solidFill>
            <a:srgbClr val="FFB4FF"/>
          </a:solidFill>
        </p:spPr>
        <p:txBody>
          <a:bodyPr lIns="216000" tIns="108000" rIns="216000" bIns="72000">
            <a:noAutofit/>
          </a:bodyPr>
          <a:lstStyle>
            <a:lvl1pPr marL="0" indent="0">
              <a:lnSpc>
                <a:spcPct val="110000"/>
              </a:lnSpc>
              <a:spcBef>
                <a:spcPts val="0"/>
              </a:spcBef>
              <a:buFont typeface="Arial" panose="020B0604020202020204" pitchFamily="34" charset="0"/>
              <a:buNone/>
              <a:defRPr sz="1800" b="1" i="0">
                <a:ln>
                  <a:noFill/>
                </a:ln>
                <a:solidFill>
                  <a:srgbClr val="060645"/>
                </a:solidFill>
                <a:latin typeface="Poppins" pitchFamily="2" charset="77"/>
                <a:cs typeface="Poppins" pitchFamily="2" charset="77"/>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Section title</a:t>
            </a:r>
          </a:p>
          <a:p>
            <a:pPr lvl="0"/>
            <a:r>
              <a:rPr lang="en-GB"/>
              <a:t>Section title</a:t>
            </a:r>
          </a:p>
        </p:txBody>
      </p:sp>
      <p:pic>
        <p:nvPicPr>
          <p:cNvPr id="3" name="Picture 2">
            <a:extLst>
              <a:ext uri="{FF2B5EF4-FFF2-40B4-BE49-F238E27FC236}">
                <a16:creationId xmlns:a16="http://schemas.microsoft.com/office/drawing/2014/main" id="{50A13F6E-990E-0A78-4C9F-27E409D5E425}"/>
              </a:ext>
            </a:extLst>
          </p:cNvPr>
          <p:cNvPicPr>
            <a:picLocks noChangeAspect="1"/>
          </p:cNvPicPr>
          <p:nvPr userDrawn="1"/>
        </p:nvPicPr>
        <p:blipFill>
          <a:blip r:embed="rId4">
            <a:extLst>
              <a:ext uri="{28A0092B-C50C-407E-A947-70E740481C1C}">
                <a14:useLocalDpi xmlns:a14="http://schemas.microsoft.com/office/drawing/2010/main" val="0"/>
              </a:ext>
            </a:extLst>
          </a:blip>
          <a:srcRect/>
          <a:stretch/>
        </p:blipFill>
        <p:spPr>
          <a:xfrm>
            <a:off x="469676" y="5869939"/>
            <a:ext cx="1397315" cy="609737"/>
          </a:xfrm>
          <a:prstGeom prst="rect">
            <a:avLst/>
          </a:prstGeom>
        </p:spPr>
      </p:pic>
    </p:spTree>
    <p:extLst>
      <p:ext uri="{BB962C8B-B14F-4D97-AF65-F5344CB8AC3E}">
        <p14:creationId xmlns:p14="http://schemas.microsoft.com/office/powerpoint/2010/main" val="2647392880"/>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Table / List - Yellow">
    <p:bg>
      <p:bgPr>
        <a:blipFill dpi="0" rotWithShape="1">
          <a:blip r:embed="rId2" cstate="hqprint">
            <a:alphaModFix amt="0"/>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pic>
        <p:nvPicPr>
          <p:cNvPr id="42" name="Picture 41" descr="Shape&#10;&#10;Description automatically generated">
            <a:extLst>
              <a:ext uri="{FF2B5EF4-FFF2-40B4-BE49-F238E27FC236}">
                <a16:creationId xmlns:a16="http://schemas.microsoft.com/office/drawing/2014/main" id="{1E32E92A-D60B-13B9-30ED-6BA5F1EDCEDA}"/>
              </a:ext>
            </a:extLst>
          </p:cNvPr>
          <p:cNvPicPr>
            <a:picLocks noChangeAspect="1"/>
          </p:cNvPicPr>
          <p:nvPr userDrawn="1"/>
        </p:nvPicPr>
        <p:blipFill>
          <a:blip r:embed="rId3">
            <a:extLst>
              <a:ext uri="{28A0092B-C50C-407E-A947-70E740481C1C}">
                <a14:useLocalDpi xmlns:a14="http://schemas.microsoft.com/office/drawing/2010/main"/>
              </a:ext>
            </a:extLst>
          </a:blip>
          <a:stretch>
            <a:fillRect/>
          </a:stretch>
        </p:blipFill>
        <p:spPr>
          <a:xfrm>
            <a:off x="11180618" y="5846618"/>
            <a:ext cx="1011382" cy="1011382"/>
          </a:xfrm>
          <a:prstGeom prst="rect">
            <a:avLst/>
          </a:prstGeom>
        </p:spPr>
      </p:pic>
      <p:sp>
        <p:nvSpPr>
          <p:cNvPr id="57" name="TextBox 56">
            <a:extLst>
              <a:ext uri="{FF2B5EF4-FFF2-40B4-BE49-F238E27FC236}">
                <a16:creationId xmlns:a16="http://schemas.microsoft.com/office/drawing/2014/main" id="{D09E5BE0-09DA-15C3-2ADE-E1DB04ED1C17}"/>
              </a:ext>
            </a:extLst>
          </p:cNvPr>
          <p:cNvSpPr txBox="1"/>
          <p:nvPr userDrawn="1"/>
        </p:nvSpPr>
        <p:spPr>
          <a:xfrm>
            <a:off x="11515725" y="6493625"/>
            <a:ext cx="632251" cy="323165"/>
          </a:xfrm>
          <a:prstGeom prst="rect">
            <a:avLst/>
          </a:prstGeom>
          <a:noFill/>
        </p:spPr>
        <p:txBody>
          <a:bodyPr wrap="square" rtlCol="0">
            <a:spAutoFit/>
          </a:bodyPr>
          <a:lstStyle/>
          <a:p>
            <a:pPr algn="r"/>
            <a:fld id="{323858C3-E774-4B3F-8AA9-3979BAFA574F}" type="slidenum">
              <a:rPr lang="en-GB" sz="1500" smtClean="0">
                <a:solidFill>
                  <a:schemeClr val="bg1"/>
                </a:solidFill>
                <a:latin typeface="Poppins" panose="00000500000000000000" pitchFamily="50" charset="0"/>
                <a:cs typeface="Poppins" panose="00000500000000000000" pitchFamily="50" charset="0"/>
              </a:rPr>
              <a:t>‹#›</a:t>
            </a:fld>
            <a:endParaRPr lang="en-GB" sz="1500">
              <a:solidFill>
                <a:schemeClr val="bg1"/>
              </a:solidFill>
              <a:latin typeface="Poppins" panose="00000500000000000000" pitchFamily="50" charset="0"/>
              <a:cs typeface="Poppins" panose="00000500000000000000" pitchFamily="50" charset="0"/>
            </a:endParaRPr>
          </a:p>
        </p:txBody>
      </p:sp>
      <p:sp>
        <p:nvSpPr>
          <p:cNvPr id="23" name="Text Placeholder 11">
            <a:extLst>
              <a:ext uri="{FF2B5EF4-FFF2-40B4-BE49-F238E27FC236}">
                <a16:creationId xmlns:a16="http://schemas.microsoft.com/office/drawing/2014/main" id="{AA34D264-D08C-0201-6BF1-636745F0544D}"/>
              </a:ext>
            </a:extLst>
          </p:cNvPr>
          <p:cNvSpPr>
            <a:spLocks noGrp="1"/>
          </p:cNvSpPr>
          <p:nvPr>
            <p:ph type="body" sz="quarter" idx="24" hasCustomPrompt="1"/>
          </p:nvPr>
        </p:nvSpPr>
        <p:spPr>
          <a:xfrm>
            <a:off x="413915" y="404664"/>
            <a:ext cx="10766703" cy="497161"/>
          </a:xfrm>
          <a:prstGeom prst="rect">
            <a:avLst/>
          </a:prstGeom>
        </p:spPr>
        <p:txBody>
          <a:bodyPr>
            <a:noAutofit/>
          </a:bodyPr>
          <a:lstStyle>
            <a:lvl1pPr marL="0" indent="0">
              <a:lnSpc>
                <a:spcPct val="110000"/>
              </a:lnSpc>
              <a:buNone/>
              <a:defRPr sz="3000" b="1" i="0">
                <a:ln>
                  <a:noFill/>
                </a:ln>
                <a:solidFill>
                  <a:srgbClr val="060645"/>
                </a:solidFill>
                <a:latin typeface="Poppins SemiBold" pitchFamily="2" charset="77"/>
                <a:cs typeface="Poppins SemiBold" pitchFamily="2" charset="77"/>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Page Title</a:t>
            </a:r>
          </a:p>
        </p:txBody>
      </p:sp>
      <p:sp>
        <p:nvSpPr>
          <p:cNvPr id="24" name="Text Placeholder 11">
            <a:extLst>
              <a:ext uri="{FF2B5EF4-FFF2-40B4-BE49-F238E27FC236}">
                <a16:creationId xmlns:a16="http://schemas.microsoft.com/office/drawing/2014/main" id="{230135D4-803B-4DF5-9DDF-8CFC64C30466}"/>
              </a:ext>
            </a:extLst>
          </p:cNvPr>
          <p:cNvSpPr>
            <a:spLocks noGrp="1"/>
          </p:cNvSpPr>
          <p:nvPr>
            <p:ph type="body" sz="quarter" idx="25" hasCustomPrompt="1"/>
          </p:nvPr>
        </p:nvSpPr>
        <p:spPr>
          <a:xfrm>
            <a:off x="413915" y="912168"/>
            <a:ext cx="10766703" cy="289311"/>
          </a:xfrm>
          <a:prstGeom prst="rect">
            <a:avLst/>
          </a:prstGeom>
        </p:spPr>
        <p:txBody>
          <a:bodyPr>
            <a:noAutofit/>
          </a:bodyPr>
          <a:lstStyle>
            <a:lvl1pPr marL="0" indent="0">
              <a:lnSpc>
                <a:spcPct val="110000"/>
              </a:lnSpc>
              <a:buFont typeface="Arial" panose="020B0604020202020204" pitchFamily="34" charset="0"/>
              <a:buNone/>
              <a:defRPr sz="2000" b="0" i="0">
                <a:ln>
                  <a:noFill/>
                </a:ln>
                <a:solidFill>
                  <a:srgbClr val="060645"/>
                </a:solidFill>
                <a:latin typeface="Poppins" pitchFamily="2" charset="77"/>
                <a:cs typeface="Poppins" pitchFamily="2" charset="77"/>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Sub header</a:t>
            </a:r>
          </a:p>
        </p:txBody>
      </p:sp>
      <p:sp>
        <p:nvSpPr>
          <p:cNvPr id="4" name="Text Placeholder 4">
            <a:extLst>
              <a:ext uri="{FF2B5EF4-FFF2-40B4-BE49-F238E27FC236}">
                <a16:creationId xmlns:a16="http://schemas.microsoft.com/office/drawing/2014/main" id="{2C9476F1-805D-12F6-C40A-921E21A365D0}"/>
              </a:ext>
            </a:extLst>
          </p:cNvPr>
          <p:cNvSpPr>
            <a:spLocks noGrp="1"/>
          </p:cNvSpPr>
          <p:nvPr>
            <p:ph type="body" sz="quarter" idx="27" hasCustomPrompt="1"/>
          </p:nvPr>
        </p:nvSpPr>
        <p:spPr>
          <a:xfrm>
            <a:off x="3286746" y="1562445"/>
            <a:ext cx="7739063" cy="742950"/>
          </a:xfrm>
          <a:prstGeom prst="rect">
            <a:avLst/>
          </a:prstGeom>
          <a:solidFill>
            <a:srgbClr val="FFFEED"/>
          </a:solidFill>
        </p:spPr>
        <p:txBody>
          <a:bodyPr lIns="216000" tIns="108000" rIns="216000" bIns="72000"/>
          <a:lstStyle>
            <a:lvl1pPr marL="0" indent="0">
              <a:lnSpc>
                <a:spcPct val="110000"/>
              </a:lnSpc>
              <a:buNone/>
              <a:defRPr sz="1500"/>
            </a:lvl1pPr>
            <a:lvl2pPr marL="457200" indent="0">
              <a:buNone/>
              <a:defRPr/>
            </a:lvl2pPr>
            <a:lvl3pPr marL="914400" indent="0">
              <a:buNone/>
              <a:defRPr/>
            </a:lvl3pPr>
            <a:lvl4pPr marL="1371600" indent="0">
              <a:buNone/>
              <a:defRPr/>
            </a:lvl4pPr>
            <a:lvl5pPr marL="1828800" indent="0">
              <a:buNone/>
              <a:defRPr/>
            </a:lvl5pPr>
          </a:lstStyle>
          <a:p>
            <a:pPr lvl="0"/>
            <a:r>
              <a:rPr lang="en-GB" sz="1500">
                <a:solidFill>
                  <a:srgbClr val="060645"/>
                </a:solidFill>
              </a:rPr>
              <a:t>Body copy goes here</a:t>
            </a:r>
          </a:p>
        </p:txBody>
      </p:sp>
      <p:sp>
        <p:nvSpPr>
          <p:cNvPr id="5" name="Text Placeholder 11">
            <a:extLst>
              <a:ext uri="{FF2B5EF4-FFF2-40B4-BE49-F238E27FC236}">
                <a16:creationId xmlns:a16="http://schemas.microsoft.com/office/drawing/2014/main" id="{F1B542CF-469A-BF23-4EF9-B73FE940A59B}"/>
              </a:ext>
            </a:extLst>
          </p:cNvPr>
          <p:cNvSpPr>
            <a:spLocks noGrp="1"/>
          </p:cNvSpPr>
          <p:nvPr>
            <p:ph type="body" sz="quarter" idx="12" hasCustomPrompt="1"/>
          </p:nvPr>
        </p:nvSpPr>
        <p:spPr>
          <a:xfrm>
            <a:off x="887895" y="1562445"/>
            <a:ext cx="2313071" cy="746515"/>
          </a:xfrm>
          <a:prstGeom prst="rect">
            <a:avLst/>
          </a:prstGeom>
          <a:solidFill>
            <a:srgbClr val="FFF488"/>
          </a:solidFill>
        </p:spPr>
        <p:txBody>
          <a:bodyPr lIns="216000" tIns="108000" rIns="216000" bIns="72000">
            <a:noAutofit/>
          </a:bodyPr>
          <a:lstStyle>
            <a:lvl1pPr marL="0" indent="0">
              <a:lnSpc>
                <a:spcPct val="110000"/>
              </a:lnSpc>
              <a:spcBef>
                <a:spcPts val="0"/>
              </a:spcBef>
              <a:buFont typeface="Arial" panose="020B0604020202020204" pitchFamily="34" charset="0"/>
              <a:buNone/>
              <a:defRPr sz="1800" b="1" i="0">
                <a:ln>
                  <a:noFill/>
                </a:ln>
                <a:solidFill>
                  <a:srgbClr val="060645"/>
                </a:solidFill>
                <a:latin typeface="Poppins" pitchFamily="2" charset="77"/>
                <a:cs typeface="Poppins" pitchFamily="2" charset="77"/>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Section title</a:t>
            </a:r>
          </a:p>
          <a:p>
            <a:pPr lvl="0"/>
            <a:r>
              <a:rPr lang="en-GB"/>
              <a:t>Section title</a:t>
            </a:r>
          </a:p>
        </p:txBody>
      </p:sp>
      <p:sp>
        <p:nvSpPr>
          <p:cNvPr id="6" name="Text Placeholder 4">
            <a:extLst>
              <a:ext uri="{FF2B5EF4-FFF2-40B4-BE49-F238E27FC236}">
                <a16:creationId xmlns:a16="http://schemas.microsoft.com/office/drawing/2014/main" id="{AC7EF676-AF43-70E8-FB03-904CA94EC6E6}"/>
              </a:ext>
            </a:extLst>
          </p:cNvPr>
          <p:cNvSpPr>
            <a:spLocks noGrp="1"/>
          </p:cNvSpPr>
          <p:nvPr>
            <p:ph type="body" sz="quarter" idx="28" hasCustomPrompt="1"/>
          </p:nvPr>
        </p:nvSpPr>
        <p:spPr>
          <a:xfrm>
            <a:off x="3286746" y="2459335"/>
            <a:ext cx="7739063" cy="742950"/>
          </a:xfrm>
          <a:prstGeom prst="rect">
            <a:avLst/>
          </a:prstGeom>
          <a:solidFill>
            <a:srgbClr val="FFFEED"/>
          </a:solidFill>
        </p:spPr>
        <p:txBody>
          <a:bodyPr lIns="216000" tIns="108000" rIns="216000" bIns="72000"/>
          <a:lstStyle>
            <a:lvl1pPr marL="0" indent="0">
              <a:lnSpc>
                <a:spcPct val="110000"/>
              </a:lnSpc>
              <a:buNone/>
              <a:defRPr sz="1500"/>
            </a:lvl1pPr>
            <a:lvl2pPr marL="457200" indent="0">
              <a:buNone/>
              <a:defRPr/>
            </a:lvl2pPr>
            <a:lvl3pPr marL="914400" indent="0">
              <a:buNone/>
              <a:defRPr/>
            </a:lvl3pPr>
            <a:lvl4pPr marL="1371600" indent="0">
              <a:buNone/>
              <a:defRPr/>
            </a:lvl4pPr>
            <a:lvl5pPr marL="1828800" indent="0">
              <a:buNone/>
              <a:defRPr/>
            </a:lvl5pPr>
          </a:lstStyle>
          <a:p>
            <a:pPr lvl="0"/>
            <a:r>
              <a:rPr lang="en-GB" sz="1500">
                <a:solidFill>
                  <a:srgbClr val="060645"/>
                </a:solidFill>
              </a:rPr>
              <a:t>Body copy goes here</a:t>
            </a:r>
          </a:p>
        </p:txBody>
      </p:sp>
      <p:sp>
        <p:nvSpPr>
          <p:cNvPr id="16" name="Text Placeholder 11">
            <a:extLst>
              <a:ext uri="{FF2B5EF4-FFF2-40B4-BE49-F238E27FC236}">
                <a16:creationId xmlns:a16="http://schemas.microsoft.com/office/drawing/2014/main" id="{A31A30F3-E0AB-4333-FC27-1CA81121A4A7}"/>
              </a:ext>
            </a:extLst>
          </p:cNvPr>
          <p:cNvSpPr>
            <a:spLocks noGrp="1"/>
          </p:cNvSpPr>
          <p:nvPr>
            <p:ph type="body" sz="quarter" idx="29" hasCustomPrompt="1"/>
          </p:nvPr>
        </p:nvSpPr>
        <p:spPr>
          <a:xfrm>
            <a:off x="887895" y="2459335"/>
            <a:ext cx="2313071" cy="746515"/>
          </a:xfrm>
          <a:prstGeom prst="rect">
            <a:avLst/>
          </a:prstGeom>
          <a:solidFill>
            <a:srgbClr val="FFF488"/>
          </a:solidFill>
        </p:spPr>
        <p:txBody>
          <a:bodyPr lIns="216000" tIns="108000" rIns="216000" bIns="72000">
            <a:noAutofit/>
          </a:bodyPr>
          <a:lstStyle>
            <a:lvl1pPr marL="0" indent="0">
              <a:lnSpc>
                <a:spcPct val="110000"/>
              </a:lnSpc>
              <a:spcBef>
                <a:spcPts val="0"/>
              </a:spcBef>
              <a:buFont typeface="Arial" panose="020B0604020202020204" pitchFamily="34" charset="0"/>
              <a:buNone/>
              <a:defRPr sz="1800" b="1" i="0">
                <a:ln>
                  <a:noFill/>
                </a:ln>
                <a:solidFill>
                  <a:srgbClr val="060645"/>
                </a:solidFill>
                <a:latin typeface="Poppins" pitchFamily="2" charset="77"/>
                <a:cs typeface="Poppins" pitchFamily="2" charset="77"/>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Section title</a:t>
            </a:r>
          </a:p>
          <a:p>
            <a:pPr lvl="0"/>
            <a:r>
              <a:rPr lang="en-GB"/>
              <a:t>Section title</a:t>
            </a:r>
          </a:p>
        </p:txBody>
      </p:sp>
      <p:sp>
        <p:nvSpPr>
          <p:cNvPr id="19" name="Text Placeholder 4">
            <a:extLst>
              <a:ext uri="{FF2B5EF4-FFF2-40B4-BE49-F238E27FC236}">
                <a16:creationId xmlns:a16="http://schemas.microsoft.com/office/drawing/2014/main" id="{CC6F3B42-12FA-AB16-C752-2D3AA399C58E}"/>
              </a:ext>
            </a:extLst>
          </p:cNvPr>
          <p:cNvSpPr>
            <a:spLocks noGrp="1"/>
          </p:cNvSpPr>
          <p:nvPr>
            <p:ph type="body" sz="quarter" idx="30" hasCustomPrompt="1"/>
          </p:nvPr>
        </p:nvSpPr>
        <p:spPr>
          <a:xfrm>
            <a:off x="3286746" y="3356225"/>
            <a:ext cx="7739063" cy="742950"/>
          </a:xfrm>
          <a:prstGeom prst="rect">
            <a:avLst/>
          </a:prstGeom>
          <a:solidFill>
            <a:srgbClr val="FFFEED"/>
          </a:solidFill>
        </p:spPr>
        <p:txBody>
          <a:bodyPr lIns="216000" tIns="108000" rIns="216000" bIns="72000"/>
          <a:lstStyle>
            <a:lvl1pPr marL="0" indent="0">
              <a:lnSpc>
                <a:spcPct val="110000"/>
              </a:lnSpc>
              <a:buNone/>
              <a:defRPr sz="1500"/>
            </a:lvl1pPr>
            <a:lvl2pPr marL="457200" indent="0">
              <a:buNone/>
              <a:defRPr/>
            </a:lvl2pPr>
            <a:lvl3pPr marL="914400" indent="0">
              <a:buNone/>
              <a:defRPr/>
            </a:lvl3pPr>
            <a:lvl4pPr marL="1371600" indent="0">
              <a:buNone/>
              <a:defRPr/>
            </a:lvl4pPr>
            <a:lvl5pPr marL="1828800" indent="0">
              <a:buNone/>
              <a:defRPr/>
            </a:lvl5pPr>
          </a:lstStyle>
          <a:p>
            <a:pPr lvl="0"/>
            <a:r>
              <a:rPr lang="en-GB" sz="1500">
                <a:solidFill>
                  <a:srgbClr val="060645"/>
                </a:solidFill>
              </a:rPr>
              <a:t>Body copy goes here</a:t>
            </a:r>
          </a:p>
        </p:txBody>
      </p:sp>
      <p:sp>
        <p:nvSpPr>
          <p:cNvPr id="20" name="Text Placeholder 11">
            <a:extLst>
              <a:ext uri="{FF2B5EF4-FFF2-40B4-BE49-F238E27FC236}">
                <a16:creationId xmlns:a16="http://schemas.microsoft.com/office/drawing/2014/main" id="{3CBCFE3C-98F5-4CBE-B476-7DA12DB92E19}"/>
              </a:ext>
            </a:extLst>
          </p:cNvPr>
          <p:cNvSpPr>
            <a:spLocks noGrp="1"/>
          </p:cNvSpPr>
          <p:nvPr>
            <p:ph type="body" sz="quarter" idx="31" hasCustomPrompt="1"/>
          </p:nvPr>
        </p:nvSpPr>
        <p:spPr>
          <a:xfrm>
            <a:off x="887895" y="3356225"/>
            <a:ext cx="2313071" cy="746515"/>
          </a:xfrm>
          <a:prstGeom prst="rect">
            <a:avLst/>
          </a:prstGeom>
          <a:solidFill>
            <a:srgbClr val="FFF488"/>
          </a:solidFill>
        </p:spPr>
        <p:txBody>
          <a:bodyPr lIns="216000" tIns="108000" rIns="216000" bIns="72000">
            <a:noAutofit/>
          </a:bodyPr>
          <a:lstStyle>
            <a:lvl1pPr marL="0" indent="0">
              <a:lnSpc>
                <a:spcPct val="110000"/>
              </a:lnSpc>
              <a:spcBef>
                <a:spcPts val="0"/>
              </a:spcBef>
              <a:buFont typeface="Arial" panose="020B0604020202020204" pitchFamily="34" charset="0"/>
              <a:buNone/>
              <a:defRPr sz="1800" b="1" i="0">
                <a:ln>
                  <a:noFill/>
                </a:ln>
                <a:solidFill>
                  <a:srgbClr val="060645"/>
                </a:solidFill>
                <a:latin typeface="Poppins" pitchFamily="2" charset="77"/>
                <a:cs typeface="Poppins" pitchFamily="2" charset="77"/>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Section title</a:t>
            </a:r>
          </a:p>
          <a:p>
            <a:pPr lvl="0"/>
            <a:r>
              <a:rPr lang="en-GB"/>
              <a:t>Section title</a:t>
            </a:r>
          </a:p>
        </p:txBody>
      </p:sp>
      <p:sp>
        <p:nvSpPr>
          <p:cNvPr id="27" name="Text Placeholder 4">
            <a:extLst>
              <a:ext uri="{FF2B5EF4-FFF2-40B4-BE49-F238E27FC236}">
                <a16:creationId xmlns:a16="http://schemas.microsoft.com/office/drawing/2014/main" id="{BBBEC787-2362-ECDC-D4F9-5B3386B2171D}"/>
              </a:ext>
            </a:extLst>
          </p:cNvPr>
          <p:cNvSpPr>
            <a:spLocks noGrp="1"/>
          </p:cNvSpPr>
          <p:nvPr>
            <p:ph type="body" sz="quarter" idx="32" hasCustomPrompt="1"/>
          </p:nvPr>
        </p:nvSpPr>
        <p:spPr>
          <a:xfrm>
            <a:off x="3286746" y="4249549"/>
            <a:ext cx="7739063" cy="742950"/>
          </a:xfrm>
          <a:prstGeom prst="rect">
            <a:avLst/>
          </a:prstGeom>
          <a:solidFill>
            <a:srgbClr val="FFFEED"/>
          </a:solidFill>
        </p:spPr>
        <p:txBody>
          <a:bodyPr lIns="216000" tIns="108000" rIns="216000" bIns="72000"/>
          <a:lstStyle>
            <a:lvl1pPr marL="0" indent="0">
              <a:lnSpc>
                <a:spcPct val="110000"/>
              </a:lnSpc>
              <a:buNone/>
              <a:defRPr sz="1500"/>
            </a:lvl1pPr>
            <a:lvl2pPr marL="457200" indent="0">
              <a:buNone/>
              <a:defRPr/>
            </a:lvl2pPr>
            <a:lvl3pPr marL="914400" indent="0">
              <a:buNone/>
              <a:defRPr/>
            </a:lvl3pPr>
            <a:lvl4pPr marL="1371600" indent="0">
              <a:buNone/>
              <a:defRPr/>
            </a:lvl4pPr>
            <a:lvl5pPr marL="1828800" indent="0">
              <a:buNone/>
              <a:defRPr/>
            </a:lvl5pPr>
          </a:lstStyle>
          <a:p>
            <a:pPr lvl="0"/>
            <a:r>
              <a:rPr lang="en-GB" sz="1500">
                <a:solidFill>
                  <a:srgbClr val="060645"/>
                </a:solidFill>
              </a:rPr>
              <a:t>Body copy goes here</a:t>
            </a:r>
          </a:p>
        </p:txBody>
      </p:sp>
      <p:sp>
        <p:nvSpPr>
          <p:cNvPr id="28" name="Text Placeholder 11">
            <a:extLst>
              <a:ext uri="{FF2B5EF4-FFF2-40B4-BE49-F238E27FC236}">
                <a16:creationId xmlns:a16="http://schemas.microsoft.com/office/drawing/2014/main" id="{5316AE4E-85A5-6332-E3F9-F94D35286018}"/>
              </a:ext>
            </a:extLst>
          </p:cNvPr>
          <p:cNvSpPr>
            <a:spLocks noGrp="1"/>
          </p:cNvSpPr>
          <p:nvPr>
            <p:ph type="body" sz="quarter" idx="33" hasCustomPrompt="1"/>
          </p:nvPr>
        </p:nvSpPr>
        <p:spPr>
          <a:xfrm>
            <a:off x="887895" y="4249549"/>
            <a:ext cx="2313071" cy="746515"/>
          </a:xfrm>
          <a:prstGeom prst="rect">
            <a:avLst/>
          </a:prstGeom>
          <a:solidFill>
            <a:srgbClr val="FFF488"/>
          </a:solidFill>
        </p:spPr>
        <p:txBody>
          <a:bodyPr lIns="216000" tIns="108000" rIns="216000" bIns="72000">
            <a:noAutofit/>
          </a:bodyPr>
          <a:lstStyle>
            <a:lvl1pPr marL="0" indent="0">
              <a:lnSpc>
                <a:spcPct val="110000"/>
              </a:lnSpc>
              <a:spcBef>
                <a:spcPts val="0"/>
              </a:spcBef>
              <a:buFont typeface="Arial" panose="020B0604020202020204" pitchFamily="34" charset="0"/>
              <a:buNone/>
              <a:defRPr sz="1800" b="1" i="0">
                <a:ln>
                  <a:noFill/>
                </a:ln>
                <a:solidFill>
                  <a:srgbClr val="060645"/>
                </a:solidFill>
                <a:latin typeface="Poppins" pitchFamily="2" charset="77"/>
                <a:cs typeface="Poppins" pitchFamily="2" charset="77"/>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Section title</a:t>
            </a:r>
          </a:p>
          <a:p>
            <a:pPr lvl="0"/>
            <a:r>
              <a:rPr lang="en-GB"/>
              <a:t>Section title</a:t>
            </a:r>
          </a:p>
        </p:txBody>
      </p:sp>
      <p:pic>
        <p:nvPicPr>
          <p:cNvPr id="3" name="Picture 2">
            <a:extLst>
              <a:ext uri="{FF2B5EF4-FFF2-40B4-BE49-F238E27FC236}">
                <a16:creationId xmlns:a16="http://schemas.microsoft.com/office/drawing/2014/main" id="{CCC5A9CB-7D48-8157-98FB-8DDE57428254}"/>
              </a:ext>
            </a:extLst>
          </p:cNvPr>
          <p:cNvPicPr>
            <a:picLocks noChangeAspect="1"/>
          </p:cNvPicPr>
          <p:nvPr userDrawn="1"/>
        </p:nvPicPr>
        <p:blipFill>
          <a:blip r:embed="rId4">
            <a:extLst>
              <a:ext uri="{28A0092B-C50C-407E-A947-70E740481C1C}">
                <a14:useLocalDpi xmlns:a14="http://schemas.microsoft.com/office/drawing/2010/main" val="0"/>
              </a:ext>
            </a:extLst>
          </a:blip>
          <a:srcRect/>
          <a:stretch/>
        </p:blipFill>
        <p:spPr>
          <a:xfrm>
            <a:off x="469676" y="5869939"/>
            <a:ext cx="1397315" cy="609737"/>
          </a:xfrm>
          <a:prstGeom prst="rect">
            <a:avLst/>
          </a:prstGeom>
        </p:spPr>
      </p:pic>
    </p:spTree>
    <p:extLst>
      <p:ext uri="{BB962C8B-B14F-4D97-AF65-F5344CB8AC3E}">
        <p14:creationId xmlns:p14="http://schemas.microsoft.com/office/powerpoint/2010/main" val="527288639"/>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Table / List - Orange">
    <p:bg>
      <p:bgPr>
        <a:blipFill dpi="0" rotWithShape="1">
          <a:blip r:embed="rId2" cstate="hqprint">
            <a:alphaModFix amt="0"/>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pic>
        <p:nvPicPr>
          <p:cNvPr id="42" name="Picture 41" descr="Shape&#10;&#10;Description automatically generated">
            <a:extLst>
              <a:ext uri="{FF2B5EF4-FFF2-40B4-BE49-F238E27FC236}">
                <a16:creationId xmlns:a16="http://schemas.microsoft.com/office/drawing/2014/main" id="{C107E3E2-7CA3-497F-C4E8-4ECE3460E57A}"/>
              </a:ext>
            </a:extLst>
          </p:cNvPr>
          <p:cNvPicPr>
            <a:picLocks noChangeAspect="1"/>
          </p:cNvPicPr>
          <p:nvPr userDrawn="1"/>
        </p:nvPicPr>
        <p:blipFill>
          <a:blip r:embed="rId3">
            <a:extLst>
              <a:ext uri="{28A0092B-C50C-407E-A947-70E740481C1C}">
                <a14:useLocalDpi xmlns:a14="http://schemas.microsoft.com/office/drawing/2010/main"/>
              </a:ext>
            </a:extLst>
          </a:blip>
          <a:stretch>
            <a:fillRect/>
          </a:stretch>
        </p:blipFill>
        <p:spPr>
          <a:xfrm>
            <a:off x="11180618" y="5846618"/>
            <a:ext cx="1011382" cy="1011382"/>
          </a:xfrm>
          <a:prstGeom prst="rect">
            <a:avLst/>
          </a:prstGeom>
        </p:spPr>
      </p:pic>
      <p:sp>
        <p:nvSpPr>
          <p:cNvPr id="57" name="TextBox 56">
            <a:extLst>
              <a:ext uri="{FF2B5EF4-FFF2-40B4-BE49-F238E27FC236}">
                <a16:creationId xmlns:a16="http://schemas.microsoft.com/office/drawing/2014/main" id="{87568DA1-20C9-8598-44C7-76FE257E9D79}"/>
              </a:ext>
            </a:extLst>
          </p:cNvPr>
          <p:cNvSpPr txBox="1"/>
          <p:nvPr userDrawn="1"/>
        </p:nvSpPr>
        <p:spPr>
          <a:xfrm>
            <a:off x="11515725" y="6493625"/>
            <a:ext cx="632251" cy="323165"/>
          </a:xfrm>
          <a:prstGeom prst="rect">
            <a:avLst/>
          </a:prstGeom>
          <a:noFill/>
        </p:spPr>
        <p:txBody>
          <a:bodyPr wrap="square" rtlCol="0">
            <a:spAutoFit/>
          </a:bodyPr>
          <a:lstStyle/>
          <a:p>
            <a:pPr algn="r"/>
            <a:fld id="{323858C3-E774-4B3F-8AA9-3979BAFA574F}" type="slidenum">
              <a:rPr lang="en-GB" sz="1500" smtClean="0">
                <a:solidFill>
                  <a:schemeClr val="bg1"/>
                </a:solidFill>
                <a:latin typeface="Poppins" panose="00000500000000000000" pitchFamily="50" charset="0"/>
                <a:cs typeface="Poppins" panose="00000500000000000000" pitchFamily="50" charset="0"/>
              </a:rPr>
              <a:t>‹#›</a:t>
            </a:fld>
            <a:endParaRPr lang="en-GB" sz="1500">
              <a:solidFill>
                <a:schemeClr val="bg1"/>
              </a:solidFill>
              <a:latin typeface="Poppins" panose="00000500000000000000" pitchFamily="50" charset="0"/>
              <a:cs typeface="Poppins" panose="00000500000000000000" pitchFamily="50" charset="0"/>
            </a:endParaRPr>
          </a:p>
        </p:txBody>
      </p:sp>
      <p:sp>
        <p:nvSpPr>
          <p:cNvPr id="23" name="Text Placeholder 11">
            <a:extLst>
              <a:ext uri="{FF2B5EF4-FFF2-40B4-BE49-F238E27FC236}">
                <a16:creationId xmlns:a16="http://schemas.microsoft.com/office/drawing/2014/main" id="{79B5BDD1-EF18-E4A2-DE79-A8B3B7FCED91}"/>
              </a:ext>
            </a:extLst>
          </p:cNvPr>
          <p:cNvSpPr>
            <a:spLocks noGrp="1"/>
          </p:cNvSpPr>
          <p:nvPr>
            <p:ph type="body" sz="quarter" idx="24" hasCustomPrompt="1"/>
          </p:nvPr>
        </p:nvSpPr>
        <p:spPr>
          <a:xfrm>
            <a:off x="413915" y="404664"/>
            <a:ext cx="10766703" cy="497161"/>
          </a:xfrm>
          <a:prstGeom prst="rect">
            <a:avLst/>
          </a:prstGeom>
        </p:spPr>
        <p:txBody>
          <a:bodyPr>
            <a:noAutofit/>
          </a:bodyPr>
          <a:lstStyle>
            <a:lvl1pPr marL="0" indent="0">
              <a:lnSpc>
                <a:spcPct val="110000"/>
              </a:lnSpc>
              <a:buNone/>
              <a:defRPr sz="3000" b="1" i="0">
                <a:ln>
                  <a:noFill/>
                </a:ln>
                <a:solidFill>
                  <a:srgbClr val="060645"/>
                </a:solidFill>
                <a:latin typeface="Poppins SemiBold" pitchFamily="2" charset="77"/>
                <a:cs typeface="Poppins SemiBold" pitchFamily="2" charset="77"/>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Page Title</a:t>
            </a:r>
          </a:p>
        </p:txBody>
      </p:sp>
      <p:sp>
        <p:nvSpPr>
          <p:cNvPr id="24" name="Text Placeholder 11">
            <a:extLst>
              <a:ext uri="{FF2B5EF4-FFF2-40B4-BE49-F238E27FC236}">
                <a16:creationId xmlns:a16="http://schemas.microsoft.com/office/drawing/2014/main" id="{A8F030FA-FAE8-B846-F0B1-F69F3B3AB75A}"/>
              </a:ext>
            </a:extLst>
          </p:cNvPr>
          <p:cNvSpPr>
            <a:spLocks noGrp="1"/>
          </p:cNvSpPr>
          <p:nvPr>
            <p:ph type="body" sz="quarter" idx="25" hasCustomPrompt="1"/>
          </p:nvPr>
        </p:nvSpPr>
        <p:spPr>
          <a:xfrm>
            <a:off x="413915" y="912168"/>
            <a:ext cx="10766703" cy="289311"/>
          </a:xfrm>
          <a:prstGeom prst="rect">
            <a:avLst/>
          </a:prstGeom>
        </p:spPr>
        <p:txBody>
          <a:bodyPr>
            <a:noAutofit/>
          </a:bodyPr>
          <a:lstStyle>
            <a:lvl1pPr marL="0" indent="0">
              <a:lnSpc>
                <a:spcPct val="110000"/>
              </a:lnSpc>
              <a:buFont typeface="Arial" panose="020B0604020202020204" pitchFamily="34" charset="0"/>
              <a:buNone/>
              <a:defRPr sz="2000" b="0" i="0">
                <a:ln>
                  <a:noFill/>
                </a:ln>
                <a:solidFill>
                  <a:srgbClr val="060645"/>
                </a:solidFill>
                <a:latin typeface="Poppins" pitchFamily="2" charset="77"/>
                <a:cs typeface="Poppins" pitchFamily="2" charset="77"/>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Sub header</a:t>
            </a:r>
          </a:p>
        </p:txBody>
      </p:sp>
      <p:sp>
        <p:nvSpPr>
          <p:cNvPr id="4" name="Text Placeholder 4">
            <a:extLst>
              <a:ext uri="{FF2B5EF4-FFF2-40B4-BE49-F238E27FC236}">
                <a16:creationId xmlns:a16="http://schemas.microsoft.com/office/drawing/2014/main" id="{269C5B20-B0D8-1392-83E8-B19EE7BA6B29}"/>
              </a:ext>
            </a:extLst>
          </p:cNvPr>
          <p:cNvSpPr>
            <a:spLocks noGrp="1"/>
          </p:cNvSpPr>
          <p:nvPr>
            <p:ph type="body" sz="quarter" idx="27" hasCustomPrompt="1"/>
          </p:nvPr>
        </p:nvSpPr>
        <p:spPr>
          <a:xfrm>
            <a:off x="3286746" y="1562445"/>
            <a:ext cx="7739063" cy="742950"/>
          </a:xfrm>
          <a:prstGeom prst="rect">
            <a:avLst/>
          </a:prstGeom>
          <a:solidFill>
            <a:srgbClr val="FFF0F3"/>
          </a:solidFill>
        </p:spPr>
        <p:txBody>
          <a:bodyPr lIns="216000" tIns="108000" rIns="216000" bIns="72000"/>
          <a:lstStyle>
            <a:lvl1pPr marL="0" indent="0">
              <a:lnSpc>
                <a:spcPct val="110000"/>
              </a:lnSpc>
              <a:buNone/>
              <a:defRPr sz="1500"/>
            </a:lvl1pPr>
            <a:lvl2pPr marL="457200" indent="0">
              <a:buNone/>
              <a:defRPr/>
            </a:lvl2pPr>
            <a:lvl3pPr marL="914400" indent="0">
              <a:buNone/>
              <a:defRPr/>
            </a:lvl3pPr>
            <a:lvl4pPr marL="1371600" indent="0">
              <a:buNone/>
              <a:defRPr/>
            </a:lvl4pPr>
            <a:lvl5pPr marL="1828800" indent="0">
              <a:buNone/>
              <a:defRPr/>
            </a:lvl5pPr>
          </a:lstStyle>
          <a:p>
            <a:pPr lvl="0"/>
            <a:r>
              <a:rPr lang="en-GB" sz="1500">
                <a:solidFill>
                  <a:srgbClr val="060645"/>
                </a:solidFill>
              </a:rPr>
              <a:t>Body copy goes here</a:t>
            </a:r>
          </a:p>
        </p:txBody>
      </p:sp>
      <p:sp>
        <p:nvSpPr>
          <p:cNvPr id="5" name="Text Placeholder 11">
            <a:extLst>
              <a:ext uri="{FF2B5EF4-FFF2-40B4-BE49-F238E27FC236}">
                <a16:creationId xmlns:a16="http://schemas.microsoft.com/office/drawing/2014/main" id="{1450AA39-F87C-B61C-59F0-76575DE5CCFB}"/>
              </a:ext>
            </a:extLst>
          </p:cNvPr>
          <p:cNvSpPr>
            <a:spLocks noGrp="1"/>
          </p:cNvSpPr>
          <p:nvPr>
            <p:ph type="body" sz="quarter" idx="12" hasCustomPrompt="1"/>
          </p:nvPr>
        </p:nvSpPr>
        <p:spPr>
          <a:xfrm>
            <a:off x="887895" y="1562445"/>
            <a:ext cx="2313071" cy="746515"/>
          </a:xfrm>
          <a:prstGeom prst="rect">
            <a:avLst/>
          </a:prstGeom>
          <a:solidFill>
            <a:srgbClr val="FF8A77"/>
          </a:solidFill>
        </p:spPr>
        <p:txBody>
          <a:bodyPr lIns="216000" tIns="108000" rIns="216000" bIns="72000">
            <a:noAutofit/>
          </a:bodyPr>
          <a:lstStyle>
            <a:lvl1pPr marL="0" indent="0">
              <a:lnSpc>
                <a:spcPct val="110000"/>
              </a:lnSpc>
              <a:spcBef>
                <a:spcPts val="0"/>
              </a:spcBef>
              <a:buFont typeface="Arial" panose="020B0604020202020204" pitchFamily="34" charset="0"/>
              <a:buNone/>
              <a:defRPr sz="1800" b="1" i="0">
                <a:ln>
                  <a:noFill/>
                </a:ln>
                <a:solidFill>
                  <a:srgbClr val="060645"/>
                </a:solidFill>
                <a:latin typeface="Poppins" pitchFamily="2" charset="77"/>
                <a:cs typeface="Poppins" pitchFamily="2" charset="77"/>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Section title</a:t>
            </a:r>
          </a:p>
          <a:p>
            <a:pPr lvl="0"/>
            <a:r>
              <a:rPr lang="en-GB"/>
              <a:t>Section title</a:t>
            </a:r>
          </a:p>
        </p:txBody>
      </p:sp>
      <p:sp>
        <p:nvSpPr>
          <p:cNvPr id="6" name="Text Placeholder 4">
            <a:extLst>
              <a:ext uri="{FF2B5EF4-FFF2-40B4-BE49-F238E27FC236}">
                <a16:creationId xmlns:a16="http://schemas.microsoft.com/office/drawing/2014/main" id="{58D84559-6512-8243-0E68-926840CCE5EA}"/>
              </a:ext>
            </a:extLst>
          </p:cNvPr>
          <p:cNvSpPr>
            <a:spLocks noGrp="1"/>
          </p:cNvSpPr>
          <p:nvPr>
            <p:ph type="body" sz="quarter" idx="28" hasCustomPrompt="1"/>
          </p:nvPr>
        </p:nvSpPr>
        <p:spPr>
          <a:xfrm>
            <a:off x="3286746" y="2459335"/>
            <a:ext cx="7739063" cy="742950"/>
          </a:xfrm>
          <a:prstGeom prst="rect">
            <a:avLst/>
          </a:prstGeom>
          <a:solidFill>
            <a:srgbClr val="FFF0F3"/>
          </a:solidFill>
        </p:spPr>
        <p:txBody>
          <a:bodyPr lIns="216000" tIns="108000" rIns="216000" bIns="72000"/>
          <a:lstStyle>
            <a:lvl1pPr marL="0" indent="0">
              <a:lnSpc>
                <a:spcPct val="110000"/>
              </a:lnSpc>
              <a:buNone/>
              <a:defRPr sz="1500"/>
            </a:lvl1pPr>
            <a:lvl2pPr marL="457200" indent="0">
              <a:buNone/>
              <a:defRPr/>
            </a:lvl2pPr>
            <a:lvl3pPr marL="914400" indent="0">
              <a:buNone/>
              <a:defRPr/>
            </a:lvl3pPr>
            <a:lvl4pPr marL="1371600" indent="0">
              <a:buNone/>
              <a:defRPr/>
            </a:lvl4pPr>
            <a:lvl5pPr marL="1828800" indent="0">
              <a:buNone/>
              <a:defRPr/>
            </a:lvl5pPr>
          </a:lstStyle>
          <a:p>
            <a:pPr lvl="0"/>
            <a:r>
              <a:rPr lang="en-GB" sz="1500">
                <a:solidFill>
                  <a:srgbClr val="060645"/>
                </a:solidFill>
              </a:rPr>
              <a:t>Body copy goes here</a:t>
            </a:r>
          </a:p>
        </p:txBody>
      </p:sp>
      <p:sp>
        <p:nvSpPr>
          <p:cNvPr id="16" name="Text Placeholder 11">
            <a:extLst>
              <a:ext uri="{FF2B5EF4-FFF2-40B4-BE49-F238E27FC236}">
                <a16:creationId xmlns:a16="http://schemas.microsoft.com/office/drawing/2014/main" id="{3CA98CFD-BEE6-B7D0-940B-408558AE3B97}"/>
              </a:ext>
            </a:extLst>
          </p:cNvPr>
          <p:cNvSpPr>
            <a:spLocks noGrp="1"/>
          </p:cNvSpPr>
          <p:nvPr>
            <p:ph type="body" sz="quarter" idx="29" hasCustomPrompt="1"/>
          </p:nvPr>
        </p:nvSpPr>
        <p:spPr>
          <a:xfrm>
            <a:off x="887895" y="2459335"/>
            <a:ext cx="2313071" cy="746515"/>
          </a:xfrm>
          <a:prstGeom prst="rect">
            <a:avLst/>
          </a:prstGeom>
          <a:solidFill>
            <a:srgbClr val="FF8A77"/>
          </a:solidFill>
        </p:spPr>
        <p:txBody>
          <a:bodyPr lIns="216000" tIns="108000" rIns="216000" bIns="72000">
            <a:noAutofit/>
          </a:bodyPr>
          <a:lstStyle>
            <a:lvl1pPr marL="0" indent="0">
              <a:lnSpc>
                <a:spcPct val="110000"/>
              </a:lnSpc>
              <a:spcBef>
                <a:spcPts val="0"/>
              </a:spcBef>
              <a:buFont typeface="Arial" panose="020B0604020202020204" pitchFamily="34" charset="0"/>
              <a:buNone/>
              <a:defRPr sz="1800" b="1" i="0">
                <a:ln>
                  <a:noFill/>
                </a:ln>
                <a:solidFill>
                  <a:srgbClr val="060645"/>
                </a:solidFill>
                <a:latin typeface="Poppins" pitchFamily="2" charset="77"/>
                <a:cs typeface="Poppins" pitchFamily="2" charset="77"/>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Section title</a:t>
            </a:r>
          </a:p>
          <a:p>
            <a:pPr lvl="0"/>
            <a:r>
              <a:rPr lang="en-GB"/>
              <a:t>Section title</a:t>
            </a:r>
          </a:p>
        </p:txBody>
      </p:sp>
      <p:sp>
        <p:nvSpPr>
          <p:cNvPr id="19" name="Text Placeholder 4">
            <a:extLst>
              <a:ext uri="{FF2B5EF4-FFF2-40B4-BE49-F238E27FC236}">
                <a16:creationId xmlns:a16="http://schemas.microsoft.com/office/drawing/2014/main" id="{73173B8F-4A38-6A7C-3840-1B6791B615E9}"/>
              </a:ext>
            </a:extLst>
          </p:cNvPr>
          <p:cNvSpPr>
            <a:spLocks noGrp="1"/>
          </p:cNvSpPr>
          <p:nvPr>
            <p:ph type="body" sz="quarter" idx="30" hasCustomPrompt="1"/>
          </p:nvPr>
        </p:nvSpPr>
        <p:spPr>
          <a:xfrm>
            <a:off x="3286746" y="3356225"/>
            <a:ext cx="7739063" cy="742950"/>
          </a:xfrm>
          <a:prstGeom prst="rect">
            <a:avLst/>
          </a:prstGeom>
          <a:solidFill>
            <a:srgbClr val="FFF0F3"/>
          </a:solidFill>
        </p:spPr>
        <p:txBody>
          <a:bodyPr lIns="216000" tIns="108000" rIns="216000" bIns="72000"/>
          <a:lstStyle>
            <a:lvl1pPr marL="0" indent="0">
              <a:lnSpc>
                <a:spcPct val="110000"/>
              </a:lnSpc>
              <a:buNone/>
              <a:defRPr sz="1500"/>
            </a:lvl1pPr>
            <a:lvl2pPr marL="457200" indent="0">
              <a:buNone/>
              <a:defRPr/>
            </a:lvl2pPr>
            <a:lvl3pPr marL="914400" indent="0">
              <a:buNone/>
              <a:defRPr/>
            </a:lvl3pPr>
            <a:lvl4pPr marL="1371600" indent="0">
              <a:buNone/>
              <a:defRPr/>
            </a:lvl4pPr>
            <a:lvl5pPr marL="1828800" indent="0">
              <a:buNone/>
              <a:defRPr/>
            </a:lvl5pPr>
          </a:lstStyle>
          <a:p>
            <a:pPr lvl="0"/>
            <a:r>
              <a:rPr lang="en-GB" sz="1500">
                <a:solidFill>
                  <a:srgbClr val="060645"/>
                </a:solidFill>
              </a:rPr>
              <a:t>Body copy goes here</a:t>
            </a:r>
          </a:p>
        </p:txBody>
      </p:sp>
      <p:sp>
        <p:nvSpPr>
          <p:cNvPr id="20" name="Text Placeholder 11">
            <a:extLst>
              <a:ext uri="{FF2B5EF4-FFF2-40B4-BE49-F238E27FC236}">
                <a16:creationId xmlns:a16="http://schemas.microsoft.com/office/drawing/2014/main" id="{1258A6A1-7C96-27AC-C908-3BA13CCF1F6E}"/>
              </a:ext>
            </a:extLst>
          </p:cNvPr>
          <p:cNvSpPr>
            <a:spLocks noGrp="1"/>
          </p:cNvSpPr>
          <p:nvPr>
            <p:ph type="body" sz="quarter" idx="31" hasCustomPrompt="1"/>
          </p:nvPr>
        </p:nvSpPr>
        <p:spPr>
          <a:xfrm>
            <a:off x="887895" y="3356225"/>
            <a:ext cx="2313071" cy="746515"/>
          </a:xfrm>
          <a:prstGeom prst="rect">
            <a:avLst/>
          </a:prstGeom>
          <a:solidFill>
            <a:srgbClr val="FF8A77"/>
          </a:solidFill>
        </p:spPr>
        <p:txBody>
          <a:bodyPr lIns="216000" tIns="108000" rIns="216000" bIns="72000">
            <a:noAutofit/>
          </a:bodyPr>
          <a:lstStyle>
            <a:lvl1pPr marL="0" indent="0">
              <a:lnSpc>
                <a:spcPct val="110000"/>
              </a:lnSpc>
              <a:spcBef>
                <a:spcPts val="0"/>
              </a:spcBef>
              <a:buFont typeface="Arial" panose="020B0604020202020204" pitchFamily="34" charset="0"/>
              <a:buNone/>
              <a:defRPr sz="1800" b="1" i="0">
                <a:ln>
                  <a:noFill/>
                </a:ln>
                <a:solidFill>
                  <a:srgbClr val="060645"/>
                </a:solidFill>
                <a:latin typeface="Poppins" pitchFamily="2" charset="77"/>
                <a:cs typeface="Poppins" pitchFamily="2" charset="77"/>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Section title</a:t>
            </a:r>
          </a:p>
          <a:p>
            <a:pPr lvl="0"/>
            <a:r>
              <a:rPr lang="en-GB"/>
              <a:t>Section title</a:t>
            </a:r>
          </a:p>
        </p:txBody>
      </p:sp>
      <p:sp>
        <p:nvSpPr>
          <p:cNvPr id="27" name="Text Placeholder 4">
            <a:extLst>
              <a:ext uri="{FF2B5EF4-FFF2-40B4-BE49-F238E27FC236}">
                <a16:creationId xmlns:a16="http://schemas.microsoft.com/office/drawing/2014/main" id="{80D1A29E-8F23-E9BF-AE02-BAA15FD20AA3}"/>
              </a:ext>
            </a:extLst>
          </p:cNvPr>
          <p:cNvSpPr>
            <a:spLocks noGrp="1"/>
          </p:cNvSpPr>
          <p:nvPr>
            <p:ph type="body" sz="quarter" idx="32" hasCustomPrompt="1"/>
          </p:nvPr>
        </p:nvSpPr>
        <p:spPr>
          <a:xfrm>
            <a:off x="3286746" y="4249549"/>
            <a:ext cx="7739063" cy="742950"/>
          </a:xfrm>
          <a:prstGeom prst="rect">
            <a:avLst/>
          </a:prstGeom>
          <a:solidFill>
            <a:srgbClr val="FFF0F3"/>
          </a:solidFill>
        </p:spPr>
        <p:txBody>
          <a:bodyPr lIns="216000" tIns="108000" rIns="216000" bIns="72000"/>
          <a:lstStyle>
            <a:lvl1pPr marL="0" indent="0">
              <a:lnSpc>
                <a:spcPct val="110000"/>
              </a:lnSpc>
              <a:buNone/>
              <a:defRPr sz="1500"/>
            </a:lvl1pPr>
            <a:lvl2pPr marL="457200" indent="0">
              <a:buNone/>
              <a:defRPr/>
            </a:lvl2pPr>
            <a:lvl3pPr marL="914400" indent="0">
              <a:buNone/>
              <a:defRPr/>
            </a:lvl3pPr>
            <a:lvl4pPr marL="1371600" indent="0">
              <a:buNone/>
              <a:defRPr/>
            </a:lvl4pPr>
            <a:lvl5pPr marL="1828800" indent="0">
              <a:buNone/>
              <a:defRPr/>
            </a:lvl5pPr>
          </a:lstStyle>
          <a:p>
            <a:pPr lvl="0"/>
            <a:r>
              <a:rPr lang="en-GB" sz="1500">
                <a:solidFill>
                  <a:srgbClr val="060645"/>
                </a:solidFill>
              </a:rPr>
              <a:t>Body copy goes here</a:t>
            </a:r>
          </a:p>
        </p:txBody>
      </p:sp>
      <p:sp>
        <p:nvSpPr>
          <p:cNvPr id="28" name="Text Placeholder 11">
            <a:extLst>
              <a:ext uri="{FF2B5EF4-FFF2-40B4-BE49-F238E27FC236}">
                <a16:creationId xmlns:a16="http://schemas.microsoft.com/office/drawing/2014/main" id="{DB928D05-8855-2639-E843-A1F7DC27F6EC}"/>
              </a:ext>
            </a:extLst>
          </p:cNvPr>
          <p:cNvSpPr>
            <a:spLocks noGrp="1"/>
          </p:cNvSpPr>
          <p:nvPr>
            <p:ph type="body" sz="quarter" idx="33" hasCustomPrompt="1"/>
          </p:nvPr>
        </p:nvSpPr>
        <p:spPr>
          <a:xfrm>
            <a:off x="887895" y="4249549"/>
            <a:ext cx="2313071" cy="746515"/>
          </a:xfrm>
          <a:prstGeom prst="rect">
            <a:avLst/>
          </a:prstGeom>
          <a:solidFill>
            <a:srgbClr val="FF8A77"/>
          </a:solidFill>
        </p:spPr>
        <p:txBody>
          <a:bodyPr lIns="216000" tIns="108000" rIns="216000" bIns="72000">
            <a:noAutofit/>
          </a:bodyPr>
          <a:lstStyle>
            <a:lvl1pPr marL="0" indent="0">
              <a:lnSpc>
                <a:spcPct val="110000"/>
              </a:lnSpc>
              <a:spcBef>
                <a:spcPts val="0"/>
              </a:spcBef>
              <a:buFont typeface="Arial" panose="020B0604020202020204" pitchFamily="34" charset="0"/>
              <a:buNone/>
              <a:defRPr sz="1800" b="1" i="0">
                <a:ln>
                  <a:noFill/>
                </a:ln>
                <a:solidFill>
                  <a:srgbClr val="060645"/>
                </a:solidFill>
                <a:latin typeface="Poppins" pitchFamily="2" charset="77"/>
                <a:cs typeface="Poppins" pitchFamily="2" charset="77"/>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Section title</a:t>
            </a:r>
          </a:p>
          <a:p>
            <a:pPr lvl="0"/>
            <a:r>
              <a:rPr lang="en-GB"/>
              <a:t>Section title</a:t>
            </a:r>
          </a:p>
        </p:txBody>
      </p:sp>
      <p:pic>
        <p:nvPicPr>
          <p:cNvPr id="3" name="Picture 2">
            <a:extLst>
              <a:ext uri="{FF2B5EF4-FFF2-40B4-BE49-F238E27FC236}">
                <a16:creationId xmlns:a16="http://schemas.microsoft.com/office/drawing/2014/main" id="{79354D40-47DC-D0C5-0F01-EEB0033AE1BB}"/>
              </a:ext>
            </a:extLst>
          </p:cNvPr>
          <p:cNvPicPr>
            <a:picLocks noChangeAspect="1"/>
          </p:cNvPicPr>
          <p:nvPr userDrawn="1"/>
        </p:nvPicPr>
        <p:blipFill>
          <a:blip r:embed="rId4">
            <a:extLst>
              <a:ext uri="{28A0092B-C50C-407E-A947-70E740481C1C}">
                <a14:useLocalDpi xmlns:a14="http://schemas.microsoft.com/office/drawing/2010/main" val="0"/>
              </a:ext>
            </a:extLst>
          </a:blip>
          <a:srcRect/>
          <a:stretch/>
        </p:blipFill>
        <p:spPr>
          <a:xfrm>
            <a:off x="469676" y="5869939"/>
            <a:ext cx="1397315" cy="609737"/>
          </a:xfrm>
          <a:prstGeom prst="rect">
            <a:avLst/>
          </a:prstGeom>
        </p:spPr>
      </p:pic>
    </p:spTree>
    <p:extLst>
      <p:ext uri="{BB962C8B-B14F-4D97-AF65-F5344CB8AC3E}">
        <p14:creationId xmlns:p14="http://schemas.microsoft.com/office/powerpoint/2010/main" val="3022713801"/>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Charts 2 Column">
    <p:bg>
      <p:bgPr>
        <a:solidFill>
          <a:schemeClr val="bg1"/>
        </a:solidFill>
        <a:effectLst/>
      </p:bgPr>
    </p:bg>
    <p:spTree>
      <p:nvGrpSpPr>
        <p:cNvPr id="1" name=""/>
        <p:cNvGrpSpPr/>
        <p:nvPr/>
      </p:nvGrpSpPr>
      <p:grpSpPr>
        <a:xfrm>
          <a:off x="0" y="0"/>
          <a:ext cx="0" cy="0"/>
          <a:chOff x="0" y="0"/>
          <a:chExt cx="0" cy="0"/>
        </a:xfrm>
      </p:grpSpPr>
      <p:pic>
        <p:nvPicPr>
          <p:cNvPr id="33" name="Picture 32" descr="Shape&#10;&#10;Description automatically generated">
            <a:extLst>
              <a:ext uri="{FF2B5EF4-FFF2-40B4-BE49-F238E27FC236}">
                <a16:creationId xmlns:a16="http://schemas.microsoft.com/office/drawing/2014/main" id="{5BD7FBF3-7226-2149-BBD3-098185173264}"/>
              </a:ext>
            </a:extLst>
          </p:cNvPr>
          <p:cNvPicPr>
            <a:picLocks noChangeAspect="1"/>
          </p:cNvPicPr>
          <p:nvPr userDrawn="1"/>
        </p:nvPicPr>
        <p:blipFill>
          <a:blip r:embed="rId2" cstate="hqprint">
            <a:extLst>
              <a:ext uri="{28A0092B-C50C-407E-A947-70E740481C1C}">
                <a14:useLocalDpi xmlns:a14="http://schemas.microsoft.com/office/drawing/2010/main"/>
              </a:ext>
            </a:extLst>
          </a:blip>
          <a:stretch>
            <a:fillRect/>
          </a:stretch>
        </p:blipFill>
        <p:spPr>
          <a:xfrm>
            <a:off x="-5910" y="0"/>
            <a:ext cx="12197909" cy="1551256"/>
          </a:xfrm>
          <a:prstGeom prst="rect">
            <a:avLst/>
          </a:prstGeom>
        </p:spPr>
      </p:pic>
      <p:sp>
        <p:nvSpPr>
          <p:cNvPr id="30" name="Text Placeholder 11">
            <a:extLst>
              <a:ext uri="{FF2B5EF4-FFF2-40B4-BE49-F238E27FC236}">
                <a16:creationId xmlns:a16="http://schemas.microsoft.com/office/drawing/2014/main" id="{609CABD5-CEF8-7D40-AB55-829D55FD314B}"/>
              </a:ext>
            </a:extLst>
          </p:cNvPr>
          <p:cNvSpPr>
            <a:spLocks noGrp="1"/>
          </p:cNvSpPr>
          <p:nvPr>
            <p:ph type="body" sz="quarter" idx="14" hasCustomPrompt="1"/>
          </p:nvPr>
        </p:nvSpPr>
        <p:spPr>
          <a:xfrm>
            <a:off x="1001105" y="1756180"/>
            <a:ext cx="10179513" cy="496800"/>
          </a:xfrm>
          <a:prstGeom prst="rect">
            <a:avLst/>
          </a:prstGeom>
        </p:spPr>
        <p:txBody>
          <a:bodyPr>
            <a:noAutofit/>
          </a:bodyPr>
          <a:lstStyle>
            <a:lvl1pPr marL="0" indent="0">
              <a:lnSpc>
                <a:spcPct val="110000"/>
              </a:lnSpc>
              <a:spcBef>
                <a:spcPts val="0"/>
              </a:spcBef>
              <a:spcAft>
                <a:spcPts val="600"/>
              </a:spcAft>
              <a:buFont typeface="Arial" panose="020B0604020202020204" pitchFamily="34" charset="0"/>
              <a:buNone/>
              <a:defRPr sz="1500" b="0" i="0">
                <a:ln>
                  <a:noFill/>
                </a:ln>
                <a:solidFill>
                  <a:srgbClr val="060645"/>
                </a:solidFill>
                <a:latin typeface="Poppins" pitchFamily="2" charset="77"/>
                <a:cs typeface="Poppins" pitchFamily="2" charset="77"/>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Body copy goes here.</a:t>
            </a:r>
          </a:p>
        </p:txBody>
      </p:sp>
      <p:sp>
        <p:nvSpPr>
          <p:cNvPr id="13" name="TextBox 12">
            <a:extLst>
              <a:ext uri="{FF2B5EF4-FFF2-40B4-BE49-F238E27FC236}">
                <a16:creationId xmlns:a16="http://schemas.microsoft.com/office/drawing/2014/main" id="{9931521C-CAF9-B57E-A59F-40B74F594929}"/>
              </a:ext>
            </a:extLst>
          </p:cNvPr>
          <p:cNvSpPr txBox="1"/>
          <p:nvPr userDrawn="1"/>
        </p:nvSpPr>
        <p:spPr>
          <a:xfrm>
            <a:off x="11515725" y="6493625"/>
            <a:ext cx="632251" cy="323165"/>
          </a:xfrm>
          <a:prstGeom prst="rect">
            <a:avLst/>
          </a:prstGeom>
          <a:noFill/>
        </p:spPr>
        <p:txBody>
          <a:bodyPr wrap="square" rtlCol="0">
            <a:spAutoFit/>
          </a:bodyPr>
          <a:lstStyle/>
          <a:p>
            <a:pPr algn="r"/>
            <a:fld id="{323858C3-E774-4B3F-8AA9-3979BAFA574F}" type="slidenum">
              <a:rPr lang="en-GB" sz="1500" smtClean="0">
                <a:solidFill>
                  <a:srgbClr val="060645"/>
                </a:solidFill>
                <a:latin typeface="Poppins" panose="00000500000000000000" pitchFamily="50" charset="0"/>
                <a:cs typeface="Poppins" panose="00000500000000000000" pitchFamily="50" charset="0"/>
              </a:rPr>
              <a:t>‹#›</a:t>
            </a:fld>
            <a:endParaRPr lang="en-GB" sz="1500">
              <a:solidFill>
                <a:srgbClr val="060645"/>
              </a:solidFill>
              <a:latin typeface="Poppins" panose="00000500000000000000" pitchFamily="50" charset="0"/>
              <a:cs typeface="Poppins" panose="00000500000000000000" pitchFamily="50" charset="0"/>
            </a:endParaRPr>
          </a:p>
        </p:txBody>
      </p:sp>
      <p:sp>
        <p:nvSpPr>
          <p:cNvPr id="9" name="Text Placeholder 11">
            <a:extLst>
              <a:ext uri="{FF2B5EF4-FFF2-40B4-BE49-F238E27FC236}">
                <a16:creationId xmlns:a16="http://schemas.microsoft.com/office/drawing/2014/main" id="{4DAAB76E-1BCE-CA53-ACE8-77F42754E17D}"/>
              </a:ext>
            </a:extLst>
          </p:cNvPr>
          <p:cNvSpPr>
            <a:spLocks noGrp="1"/>
          </p:cNvSpPr>
          <p:nvPr>
            <p:ph type="body" sz="quarter" idx="21" hasCustomPrompt="1"/>
          </p:nvPr>
        </p:nvSpPr>
        <p:spPr>
          <a:xfrm>
            <a:off x="413915" y="326028"/>
            <a:ext cx="10766703" cy="497161"/>
          </a:xfrm>
          <a:prstGeom prst="rect">
            <a:avLst/>
          </a:prstGeom>
        </p:spPr>
        <p:txBody>
          <a:bodyPr>
            <a:noAutofit/>
          </a:bodyPr>
          <a:lstStyle>
            <a:lvl1pPr marL="0" indent="0">
              <a:lnSpc>
                <a:spcPct val="110000"/>
              </a:lnSpc>
              <a:buNone/>
              <a:defRPr sz="3000" b="1" i="0">
                <a:ln>
                  <a:noFill/>
                </a:ln>
                <a:solidFill>
                  <a:schemeClr val="bg1"/>
                </a:solidFill>
                <a:latin typeface="Poppins SemiBold" pitchFamily="2" charset="77"/>
                <a:cs typeface="Poppins SemiBold" pitchFamily="2" charset="77"/>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Page Title</a:t>
            </a:r>
          </a:p>
        </p:txBody>
      </p:sp>
      <p:sp>
        <p:nvSpPr>
          <p:cNvPr id="10" name="Text Placeholder 11">
            <a:extLst>
              <a:ext uri="{FF2B5EF4-FFF2-40B4-BE49-F238E27FC236}">
                <a16:creationId xmlns:a16="http://schemas.microsoft.com/office/drawing/2014/main" id="{FC210018-BF10-8707-6A21-CCCE83C373C4}"/>
              </a:ext>
            </a:extLst>
          </p:cNvPr>
          <p:cNvSpPr>
            <a:spLocks noGrp="1"/>
          </p:cNvSpPr>
          <p:nvPr>
            <p:ph type="body" sz="quarter" idx="22" hasCustomPrompt="1"/>
          </p:nvPr>
        </p:nvSpPr>
        <p:spPr>
          <a:xfrm>
            <a:off x="413915" y="833532"/>
            <a:ext cx="10766703" cy="289311"/>
          </a:xfrm>
          <a:prstGeom prst="rect">
            <a:avLst/>
          </a:prstGeom>
        </p:spPr>
        <p:txBody>
          <a:bodyPr>
            <a:noAutofit/>
          </a:bodyPr>
          <a:lstStyle>
            <a:lvl1pPr marL="0" indent="0">
              <a:lnSpc>
                <a:spcPct val="110000"/>
              </a:lnSpc>
              <a:buFont typeface="Arial" panose="020B0604020202020204" pitchFamily="34" charset="0"/>
              <a:buNone/>
              <a:defRPr sz="2000" b="0" i="0">
                <a:ln>
                  <a:noFill/>
                </a:ln>
                <a:solidFill>
                  <a:schemeClr val="bg1"/>
                </a:solidFill>
                <a:latin typeface="Poppins" pitchFamily="2" charset="77"/>
                <a:cs typeface="Poppins" pitchFamily="2" charset="77"/>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Sub header</a:t>
            </a:r>
          </a:p>
        </p:txBody>
      </p:sp>
    </p:spTree>
    <p:extLst>
      <p:ext uri="{BB962C8B-B14F-4D97-AF65-F5344CB8AC3E}">
        <p14:creationId xmlns:p14="http://schemas.microsoft.com/office/powerpoint/2010/main" val="842125777"/>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Charts &amp; Copy">
    <p:bg>
      <p:bgPr>
        <a:solidFill>
          <a:schemeClr val="bg1"/>
        </a:solidFill>
        <a:effectLst/>
      </p:bgPr>
    </p:bg>
    <p:spTree>
      <p:nvGrpSpPr>
        <p:cNvPr id="1" name=""/>
        <p:cNvGrpSpPr/>
        <p:nvPr/>
      </p:nvGrpSpPr>
      <p:grpSpPr>
        <a:xfrm>
          <a:off x="0" y="0"/>
          <a:ext cx="0" cy="0"/>
          <a:chOff x="0" y="0"/>
          <a:chExt cx="0" cy="0"/>
        </a:xfrm>
      </p:grpSpPr>
      <p:sp>
        <p:nvSpPr>
          <p:cNvPr id="12" name="Text Placeholder 11">
            <a:extLst>
              <a:ext uri="{FF2B5EF4-FFF2-40B4-BE49-F238E27FC236}">
                <a16:creationId xmlns:a16="http://schemas.microsoft.com/office/drawing/2014/main" id="{3025CC09-2BCF-3A4D-87E4-590716EC0718}"/>
              </a:ext>
            </a:extLst>
          </p:cNvPr>
          <p:cNvSpPr>
            <a:spLocks noGrp="1"/>
          </p:cNvSpPr>
          <p:nvPr>
            <p:ph type="body" sz="quarter" idx="18" hasCustomPrompt="1"/>
          </p:nvPr>
        </p:nvSpPr>
        <p:spPr>
          <a:xfrm>
            <a:off x="6493565" y="2856109"/>
            <a:ext cx="4687053" cy="3221029"/>
          </a:xfrm>
          <a:prstGeom prst="rect">
            <a:avLst/>
          </a:prstGeom>
        </p:spPr>
        <p:txBody>
          <a:bodyPr>
            <a:noAutofit/>
          </a:bodyPr>
          <a:lstStyle>
            <a:lvl1pPr marL="0" indent="0">
              <a:lnSpc>
                <a:spcPct val="110000"/>
              </a:lnSpc>
              <a:spcBef>
                <a:spcPts val="0"/>
              </a:spcBef>
              <a:spcAft>
                <a:spcPts val="600"/>
              </a:spcAft>
              <a:buFont typeface="Arial" panose="020B0604020202020204" pitchFamily="34" charset="0"/>
              <a:buNone/>
              <a:defRPr sz="1500" b="0" i="0">
                <a:ln>
                  <a:noFill/>
                </a:ln>
                <a:solidFill>
                  <a:srgbClr val="060645"/>
                </a:solidFill>
                <a:latin typeface="Poppins" pitchFamily="2" charset="77"/>
                <a:cs typeface="Poppins" pitchFamily="2" charset="77"/>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Lorem ipsum </a:t>
            </a:r>
            <a:r>
              <a:rPr lang="en-GB" err="1"/>
              <a:t>dolor</a:t>
            </a:r>
            <a:r>
              <a:rPr lang="en-GB"/>
              <a:t> sit </a:t>
            </a:r>
            <a:r>
              <a:rPr lang="en-GB" err="1"/>
              <a:t>amet</a:t>
            </a:r>
            <a:r>
              <a:rPr lang="en-GB"/>
              <a:t>, </a:t>
            </a:r>
            <a:r>
              <a:rPr lang="en-GB" err="1"/>
              <a:t>consectetur</a:t>
            </a:r>
            <a:r>
              <a:rPr lang="en-GB"/>
              <a:t> </a:t>
            </a:r>
            <a:r>
              <a:rPr lang="en-GB" err="1"/>
              <a:t>adipiscing</a:t>
            </a:r>
            <a:r>
              <a:rPr lang="en-GB"/>
              <a:t> </a:t>
            </a:r>
            <a:r>
              <a:rPr lang="en-GB" err="1"/>
              <a:t>elit</a:t>
            </a:r>
            <a:r>
              <a:rPr lang="en-GB"/>
              <a:t>, </a:t>
            </a:r>
            <a:r>
              <a:rPr lang="en-GB" err="1"/>
              <a:t>sed</a:t>
            </a:r>
            <a:r>
              <a:rPr lang="en-GB"/>
              <a:t> do </a:t>
            </a:r>
            <a:r>
              <a:rPr lang="en-GB" err="1"/>
              <a:t>eiusmod</a:t>
            </a:r>
            <a:r>
              <a:rPr lang="en-GB"/>
              <a:t> </a:t>
            </a:r>
            <a:r>
              <a:rPr lang="en-GB" err="1"/>
              <a:t>tempor</a:t>
            </a:r>
            <a:r>
              <a:rPr lang="en-GB"/>
              <a:t> </a:t>
            </a:r>
            <a:r>
              <a:rPr lang="en-GB" err="1"/>
              <a:t>incididunt</a:t>
            </a:r>
            <a:r>
              <a:rPr lang="en-GB"/>
              <a:t> </a:t>
            </a:r>
            <a:r>
              <a:rPr lang="en-GB" err="1"/>
              <a:t>ut</a:t>
            </a:r>
            <a:r>
              <a:rPr lang="en-GB"/>
              <a:t> </a:t>
            </a:r>
            <a:r>
              <a:rPr lang="en-GB" err="1"/>
              <a:t>labore</a:t>
            </a:r>
            <a:r>
              <a:rPr lang="en-GB"/>
              <a:t> et dolore magna </a:t>
            </a:r>
            <a:r>
              <a:rPr lang="en-GB" err="1"/>
              <a:t>aliqua</a:t>
            </a:r>
            <a:r>
              <a:rPr lang="en-GB"/>
              <a:t>. Ut </a:t>
            </a:r>
            <a:r>
              <a:rPr lang="en-GB" err="1"/>
              <a:t>enim</a:t>
            </a:r>
            <a:r>
              <a:rPr lang="en-GB"/>
              <a:t> ad minim </a:t>
            </a:r>
            <a:r>
              <a:rPr lang="en-GB" err="1"/>
              <a:t>veniam</a:t>
            </a:r>
            <a:r>
              <a:rPr lang="en-GB"/>
              <a:t>, </a:t>
            </a:r>
            <a:r>
              <a:rPr lang="en-GB" err="1"/>
              <a:t>quis</a:t>
            </a:r>
            <a:r>
              <a:rPr lang="en-GB"/>
              <a:t> </a:t>
            </a:r>
            <a:r>
              <a:rPr lang="en-GB" err="1"/>
              <a:t>nostrud</a:t>
            </a:r>
            <a:r>
              <a:rPr lang="en-GB"/>
              <a:t> exercitation </a:t>
            </a:r>
            <a:r>
              <a:rPr lang="en-GB" err="1"/>
              <a:t>ullamco</a:t>
            </a:r>
            <a:r>
              <a:rPr lang="en-GB"/>
              <a:t> </a:t>
            </a:r>
            <a:r>
              <a:rPr lang="en-GB" err="1"/>
              <a:t>laboris</a:t>
            </a:r>
            <a:r>
              <a:rPr lang="en-GB"/>
              <a:t> nisi </a:t>
            </a:r>
            <a:r>
              <a:rPr lang="en-GB" err="1"/>
              <a:t>ut</a:t>
            </a:r>
            <a:r>
              <a:rPr lang="en-GB"/>
              <a:t> </a:t>
            </a:r>
            <a:r>
              <a:rPr lang="en-GB" err="1"/>
              <a:t>aliquip</a:t>
            </a:r>
            <a:r>
              <a:rPr lang="en-GB"/>
              <a:t> ex </a:t>
            </a:r>
            <a:r>
              <a:rPr lang="en-GB" err="1"/>
              <a:t>ea</a:t>
            </a:r>
            <a:r>
              <a:rPr lang="en-GB"/>
              <a:t> </a:t>
            </a:r>
            <a:r>
              <a:rPr lang="en-GB" err="1"/>
              <a:t>commodo</a:t>
            </a:r>
            <a:r>
              <a:rPr lang="en-GB"/>
              <a:t> </a:t>
            </a:r>
            <a:r>
              <a:rPr lang="en-GB" err="1"/>
              <a:t>consequat</a:t>
            </a:r>
            <a:r>
              <a:rPr lang="en-GB"/>
              <a:t>. Duis </a:t>
            </a:r>
            <a:r>
              <a:rPr lang="en-GB" err="1"/>
              <a:t>aute</a:t>
            </a:r>
            <a:r>
              <a:rPr lang="en-GB"/>
              <a:t> </a:t>
            </a:r>
            <a:r>
              <a:rPr lang="en-GB" err="1"/>
              <a:t>irure</a:t>
            </a:r>
            <a:r>
              <a:rPr lang="en-GB"/>
              <a:t> </a:t>
            </a:r>
            <a:r>
              <a:rPr lang="en-GB" err="1"/>
              <a:t>dolor</a:t>
            </a:r>
            <a:r>
              <a:rPr lang="en-GB"/>
              <a:t> in </a:t>
            </a:r>
            <a:r>
              <a:rPr lang="en-GB" err="1"/>
              <a:t>aliquip</a:t>
            </a:r>
            <a:r>
              <a:rPr lang="en-GB"/>
              <a:t> ex </a:t>
            </a:r>
            <a:r>
              <a:rPr lang="en-GB" err="1"/>
              <a:t>ea</a:t>
            </a:r>
            <a:r>
              <a:rPr lang="en-GB"/>
              <a:t> </a:t>
            </a:r>
            <a:r>
              <a:rPr lang="en-GB" err="1"/>
              <a:t>commodo</a:t>
            </a:r>
            <a:r>
              <a:rPr lang="en-GB"/>
              <a:t> consequat. Duis </a:t>
            </a:r>
            <a:r>
              <a:rPr lang="en-GB" err="1"/>
              <a:t>aute</a:t>
            </a:r>
            <a:r>
              <a:rPr lang="en-GB"/>
              <a:t> </a:t>
            </a:r>
            <a:r>
              <a:rPr lang="en-GB" err="1"/>
              <a:t>irure</a:t>
            </a:r>
            <a:r>
              <a:rPr lang="en-GB"/>
              <a:t> </a:t>
            </a:r>
            <a:r>
              <a:rPr lang="en-GB" err="1"/>
              <a:t>dolor</a:t>
            </a:r>
            <a:r>
              <a:rPr lang="en-GB"/>
              <a:t> in </a:t>
            </a:r>
            <a:r>
              <a:rPr lang="en-GB" err="1"/>
              <a:t>reprehenderit</a:t>
            </a:r>
            <a:r>
              <a:rPr lang="en-GB"/>
              <a:t> in </a:t>
            </a:r>
            <a:r>
              <a:rPr lang="en-GB" err="1"/>
              <a:t>voluptate</a:t>
            </a:r>
            <a:r>
              <a:rPr lang="en-GB"/>
              <a:t> </a:t>
            </a:r>
            <a:r>
              <a:rPr lang="en-GB" err="1"/>
              <a:t>velit</a:t>
            </a:r>
            <a:r>
              <a:rPr lang="en-GB"/>
              <a:t> </a:t>
            </a:r>
            <a:r>
              <a:rPr lang="en-GB" err="1"/>
              <a:t>esse</a:t>
            </a:r>
            <a:r>
              <a:rPr lang="en-GB"/>
              <a:t> </a:t>
            </a:r>
            <a:r>
              <a:rPr lang="en-GB" err="1"/>
              <a:t>cillum</a:t>
            </a:r>
            <a:r>
              <a:rPr lang="en-GB"/>
              <a:t> dolore </a:t>
            </a:r>
            <a:r>
              <a:rPr lang="en-GB" err="1"/>
              <a:t>eu</a:t>
            </a:r>
            <a:r>
              <a:rPr lang="en-GB"/>
              <a:t> </a:t>
            </a:r>
            <a:r>
              <a:rPr lang="en-GB" err="1"/>
              <a:t>fugiat</a:t>
            </a:r>
            <a:r>
              <a:rPr lang="en-GB"/>
              <a:t> </a:t>
            </a:r>
            <a:r>
              <a:rPr lang="en-GB" err="1"/>
              <a:t>nulla</a:t>
            </a:r>
            <a:r>
              <a:rPr lang="en-GB"/>
              <a:t> </a:t>
            </a:r>
            <a:r>
              <a:rPr lang="en-GB" err="1"/>
              <a:t>pariatur</a:t>
            </a:r>
            <a:r>
              <a:rPr lang="en-GB"/>
              <a:t>. </a:t>
            </a:r>
            <a:r>
              <a:rPr lang="en-GB" err="1"/>
              <a:t>Excepteur</a:t>
            </a:r>
            <a:r>
              <a:rPr lang="en-GB"/>
              <a:t> </a:t>
            </a:r>
            <a:r>
              <a:rPr lang="en-GB" err="1"/>
              <a:t>sint</a:t>
            </a:r>
            <a:r>
              <a:rPr lang="en-GB"/>
              <a:t> </a:t>
            </a:r>
            <a:r>
              <a:rPr lang="en-GB" err="1"/>
              <a:t>occaecat</a:t>
            </a:r>
            <a:r>
              <a:rPr lang="en-GB"/>
              <a:t> </a:t>
            </a:r>
            <a:r>
              <a:rPr lang="en-GB" err="1"/>
              <a:t>cupidatat</a:t>
            </a:r>
            <a:r>
              <a:rPr lang="en-GB"/>
              <a:t> non </a:t>
            </a:r>
            <a:r>
              <a:rPr lang="en-GB" err="1"/>
              <a:t>proident</a:t>
            </a:r>
            <a:r>
              <a:rPr lang="en-GB"/>
              <a:t>, sunt in culpa qui </a:t>
            </a:r>
            <a:r>
              <a:rPr lang="en-GB" err="1"/>
              <a:t>officia</a:t>
            </a:r>
            <a:r>
              <a:rPr lang="en-GB"/>
              <a:t> </a:t>
            </a:r>
            <a:r>
              <a:rPr lang="en-GB" err="1"/>
              <a:t>deserunt</a:t>
            </a:r>
            <a:r>
              <a:rPr lang="en-GB"/>
              <a:t> </a:t>
            </a:r>
            <a:r>
              <a:rPr lang="en-GB" err="1"/>
              <a:t>mollit</a:t>
            </a:r>
            <a:r>
              <a:rPr lang="en-GB"/>
              <a:t> </a:t>
            </a:r>
            <a:r>
              <a:rPr lang="en-GB" err="1"/>
              <a:t>anim</a:t>
            </a:r>
            <a:r>
              <a:rPr lang="en-GB"/>
              <a:t> id </a:t>
            </a:r>
            <a:r>
              <a:rPr lang="en-GB" err="1"/>
              <a:t>est</a:t>
            </a:r>
            <a:r>
              <a:rPr lang="en-GB"/>
              <a:t> </a:t>
            </a:r>
            <a:r>
              <a:rPr lang="en-GB" err="1"/>
              <a:t>laborum</a:t>
            </a:r>
            <a:r>
              <a:rPr lang="en-GB"/>
              <a:t>.</a:t>
            </a:r>
          </a:p>
        </p:txBody>
      </p:sp>
      <p:pic>
        <p:nvPicPr>
          <p:cNvPr id="11" name="Picture 10" descr="Shape&#10;&#10;Description automatically generated">
            <a:extLst>
              <a:ext uri="{FF2B5EF4-FFF2-40B4-BE49-F238E27FC236}">
                <a16:creationId xmlns:a16="http://schemas.microsoft.com/office/drawing/2014/main" id="{0CDFCC4E-7800-CD8E-7918-FDBF10EDE749}"/>
              </a:ext>
            </a:extLst>
          </p:cNvPr>
          <p:cNvPicPr>
            <a:picLocks noChangeAspect="1"/>
          </p:cNvPicPr>
          <p:nvPr userDrawn="1"/>
        </p:nvPicPr>
        <p:blipFill>
          <a:blip r:embed="rId2" cstate="hqprint">
            <a:extLst>
              <a:ext uri="{28A0092B-C50C-407E-A947-70E740481C1C}">
                <a14:useLocalDpi xmlns:a14="http://schemas.microsoft.com/office/drawing/2010/main"/>
              </a:ext>
            </a:extLst>
          </a:blip>
          <a:stretch>
            <a:fillRect/>
          </a:stretch>
        </p:blipFill>
        <p:spPr>
          <a:xfrm>
            <a:off x="-5910" y="0"/>
            <a:ext cx="12197909" cy="1551256"/>
          </a:xfrm>
          <a:prstGeom prst="rect">
            <a:avLst/>
          </a:prstGeom>
        </p:spPr>
      </p:pic>
      <p:sp>
        <p:nvSpPr>
          <p:cNvPr id="17" name="Text Placeholder 11">
            <a:extLst>
              <a:ext uri="{FF2B5EF4-FFF2-40B4-BE49-F238E27FC236}">
                <a16:creationId xmlns:a16="http://schemas.microsoft.com/office/drawing/2014/main" id="{7161B3BB-13A6-8F07-69F3-28C1C681F2FF}"/>
              </a:ext>
            </a:extLst>
          </p:cNvPr>
          <p:cNvSpPr>
            <a:spLocks noGrp="1"/>
          </p:cNvSpPr>
          <p:nvPr>
            <p:ph type="body" sz="quarter" idx="14" hasCustomPrompt="1"/>
          </p:nvPr>
        </p:nvSpPr>
        <p:spPr>
          <a:xfrm>
            <a:off x="1001105" y="1756180"/>
            <a:ext cx="10179513" cy="496800"/>
          </a:xfrm>
          <a:prstGeom prst="rect">
            <a:avLst/>
          </a:prstGeom>
        </p:spPr>
        <p:txBody>
          <a:bodyPr>
            <a:noAutofit/>
          </a:bodyPr>
          <a:lstStyle>
            <a:lvl1pPr marL="0" indent="0">
              <a:lnSpc>
                <a:spcPct val="110000"/>
              </a:lnSpc>
              <a:spcBef>
                <a:spcPts val="0"/>
              </a:spcBef>
              <a:spcAft>
                <a:spcPts val="600"/>
              </a:spcAft>
              <a:buFont typeface="Arial" panose="020B0604020202020204" pitchFamily="34" charset="0"/>
              <a:buNone/>
              <a:defRPr sz="1500" b="0" i="0">
                <a:ln>
                  <a:noFill/>
                </a:ln>
                <a:solidFill>
                  <a:srgbClr val="060645"/>
                </a:solidFill>
                <a:latin typeface="Poppins" pitchFamily="2" charset="77"/>
                <a:cs typeface="Poppins" pitchFamily="2" charset="77"/>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Body copy goes here.</a:t>
            </a:r>
          </a:p>
        </p:txBody>
      </p:sp>
      <p:sp>
        <p:nvSpPr>
          <p:cNvPr id="16" name="TextBox 15">
            <a:extLst>
              <a:ext uri="{FF2B5EF4-FFF2-40B4-BE49-F238E27FC236}">
                <a16:creationId xmlns:a16="http://schemas.microsoft.com/office/drawing/2014/main" id="{475C6AF3-6B1E-0375-7D2A-5FD1C92321F7}"/>
              </a:ext>
            </a:extLst>
          </p:cNvPr>
          <p:cNvSpPr txBox="1"/>
          <p:nvPr userDrawn="1"/>
        </p:nvSpPr>
        <p:spPr>
          <a:xfrm>
            <a:off x="11515725" y="6493625"/>
            <a:ext cx="632251" cy="323165"/>
          </a:xfrm>
          <a:prstGeom prst="rect">
            <a:avLst/>
          </a:prstGeom>
          <a:noFill/>
        </p:spPr>
        <p:txBody>
          <a:bodyPr wrap="square" rtlCol="0">
            <a:spAutoFit/>
          </a:bodyPr>
          <a:lstStyle/>
          <a:p>
            <a:pPr algn="r"/>
            <a:fld id="{323858C3-E774-4B3F-8AA9-3979BAFA574F}" type="slidenum">
              <a:rPr lang="en-GB" sz="1500" smtClean="0">
                <a:solidFill>
                  <a:srgbClr val="060645"/>
                </a:solidFill>
                <a:latin typeface="Poppins" panose="00000500000000000000" pitchFamily="50" charset="0"/>
                <a:cs typeface="Poppins" panose="00000500000000000000" pitchFamily="50" charset="0"/>
              </a:rPr>
              <a:t>‹#›</a:t>
            </a:fld>
            <a:endParaRPr lang="en-GB" sz="1500">
              <a:solidFill>
                <a:srgbClr val="060645"/>
              </a:solidFill>
              <a:latin typeface="Poppins" panose="00000500000000000000" pitchFamily="50" charset="0"/>
              <a:cs typeface="Poppins" panose="00000500000000000000" pitchFamily="50" charset="0"/>
            </a:endParaRPr>
          </a:p>
        </p:txBody>
      </p:sp>
      <p:sp>
        <p:nvSpPr>
          <p:cNvPr id="2" name="Text Placeholder 11">
            <a:extLst>
              <a:ext uri="{FF2B5EF4-FFF2-40B4-BE49-F238E27FC236}">
                <a16:creationId xmlns:a16="http://schemas.microsoft.com/office/drawing/2014/main" id="{A1FEAA9C-D9C5-C7E7-E834-0245869B2C7F}"/>
              </a:ext>
            </a:extLst>
          </p:cNvPr>
          <p:cNvSpPr>
            <a:spLocks noGrp="1"/>
          </p:cNvSpPr>
          <p:nvPr>
            <p:ph type="body" sz="quarter" idx="21" hasCustomPrompt="1"/>
          </p:nvPr>
        </p:nvSpPr>
        <p:spPr>
          <a:xfrm>
            <a:off x="413915" y="326028"/>
            <a:ext cx="10766703" cy="497161"/>
          </a:xfrm>
          <a:prstGeom prst="rect">
            <a:avLst/>
          </a:prstGeom>
        </p:spPr>
        <p:txBody>
          <a:bodyPr>
            <a:noAutofit/>
          </a:bodyPr>
          <a:lstStyle>
            <a:lvl1pPr marL="0" indent="0">
              <a:lnSpc>
                <a:spcPct val="110000"/>
              </a:lnSpc>
              <a:buNone/>
              <a:defRPr sz="3000" b="1" i="0">
                <a:ln>
                  <a:noFill/>
                </a:ln>
                <a:solidFill>
                  <a:schemeClr val="bg1"/>
                </a:solidFill>
                <a:latin typeface="Poppins SemiBold" pitchFamily="2" charset="77"/>
                <a:cs typeface="Poppins SemiBold" pitchFamily="2" charset="77"/>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Page Title</a:t>
            </a:r>
          </a:p>
        </p:txBody>
      </p:sp>
      <p:sp>
        <p:nvSpPr>
          <p:cNvPr id="3" name="Text Placeholder 11">
            <a:extLst>
              <a:ext uri="{FF2B5EF4-FFF2-40B4-BE49-F238E27FC236}">
                <a16:creationId xmlns:a16="http://schemas.microsoft.com/office/drawing/2014/main" id="{AA7150EB-D92B-C450-9558-0D39CD35C849}"/>
              </a:ext>
            </a:extLst>
          </p:cNvPr>
          <p:cNvSpPr>
            <a:spLocks noGrp="1"/>
          </p:cNvSpPr>
          <p:nvPr>
            <p:ph type="body" sz="quarter" idx="22" hasCustomPrompt="1"/>
          </p:nvPr>
        </p:nvSpPr>
        <p:spPr>
          <a:xfrm>
            <a:off x="413915" y="833532"/>
            <a:ext cx="10766703" cy="289311"/>
          </a:xfrm>
          <a:prstGeom prst="rect">
            <a:avLst/>
          </a:prstGeom>
        </p:spPr>
        <p:txBody>
          <a:bodyPr>
            <a:noAutofit/>
          </a:bodyPr>
          <a:lstStyle>
            <a:lvl1pPr marL="0" indent="0">
              <a:lnSpc>
                <a:spcPct val="110000"/>
              </a:lnSpc>
              <a:buFont typeface="Arial" panose="020B0604020202020204" pitchFamily="34" charset="0"/>
              <a:buNone/>
              <a:defRPr sz="2000" b="0" i="0">
                <a:ln>
                  <a:noFill/>
                </a:ln>
                <a:solidFill>
                  <a:schemeClr val="bg1"/>
                </a:solidFill>
                <a:latin typeface="Poppins" pitchFamily="2" charset="77"/>
                <a:cs typeface="Poppins" pitchFamily="2" charset="77"/>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Sub header</a:t>
            </a:r>
          </a:p>
        </p:txBody>
      </p:sp>
    </p:spTree>
    <p:extLst>
      <p:ext uri="{BB962C8B-B14F-4D97-AF65-F5344CB8AC3E}">
        <p14:creationId xmlns:p14="http://schemas.microsoft.com/office/powerpoint/2010/main" val="303935534"/>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Pie Chart &amp; Copy - White">
    <p:bg>
      <p:bgPr>
        <a:blipFill dpi="0" rotWithShape="1">
          <a:blip r:embed="rId2" cstate="hqprint">
            <a:alphaModFix amt="0"/>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7" name="Round Single Corner of Rectangle 6">
            <a:extLst>
              <a:ext uri="{FF2B5EF4-FFF2-40B4-BE49-F238E27FC236}">
                <a16:creationId xmlns:a16="http://schemas.microsoft.com/office/drawing/2014/main" id="{CDACC711-C51A-FB4F-8AD7-5F9DB35F71F3}"/>
              </a:ext>
            </a:extLst>
          </p:cNvPr>
          <p:cNvSpPr/>
          <p:nvPr userDrawn="1"/>
        </p:nvSpPr>
        <p:spPr>
          <a:xfrm flipV="1">
            <a:off x="6096000" y="0"/>
            <a:ext cx="6096000" cy="6858000"/>
          </a:xfrm>
          <a:prstGeom prst="round1Rect">
            <a:avLst>
              <a:gd name="adj" fmla="val 20797"/>
            </a:avLst>
          </a:prstGeom>
          <a:solidFill>
            <a:srgbClr val="0606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lnSpc>
                <a:spcPct val="110000"/>
              </a:lnSpc>
              <a:spcBef>
                <a:spcPts val="0"/>
              </a:spcBef>
              <a:spcAft>
                <a:spcPts val="600"/>
              </a:spcAft>
            </a:pPr>
            <a:endParaRPr lang="en-US"/>
          </a:p>
        </p:txBody>
      </p:sp>
      <p:sp>
        <p:nvSpPr>
          <p:cNvPr id="16" name="Text Placeholder 11">
            <a:extLst>
              <a:ext uri="{FF2B5EF4-FFF2-40B4-BE49-F238E27FC236}">
                <a16:creationId xmlns:a16="http://schemas.microsoft.com/office/drawing/2014/main" id="{481C071C-5A64-4146-A308-DE2C7FB11B85}"/>
              </a:ext>
            </a:extLst>
          </p:cNvPr>
          <p:cNvSpPr>
            <a:spLocks noGrp="1"/>
          </p:cNvSpPr>
          <p:nvPr>
            <p:ph type="body" sz="quarter" idx="12" hasCustomPrompt="1"/>
          </p:nvPr>
        </p:nvSpPr>
        <p:spPr>
          <a:xfrm>
            <a:off x="1001105" y="1676668"/>
            <a:ext cx="4325807" cy="289311"/>
          </a:xfrm>
          <a:prstGeom prst="rect">
            <a:avLst/>
          </a:prstGeom>
        </p:spPr>
        <p:txBody>
          <a:bodyPr>
            <a:noAutofit/>
          </a:bodyPr>
          <a:lstStyle>
            <a:lvl1pPr marL="0" indent="0">
              <a:lnSpc>
                <a:spcPct val="110000"/>
              </a:lnSpc>
              <a:spcBef>
                <a:spcPts val="0"/>
              </a:spcBef>
              <a:spcAft>
                <a:spcPts val="600"/>
              </a:spcAft>
              <a:buFont typeface="Arial" panose="020B0604020202020204" pitchFamily="34" charset="0"/>
              <a:buNone/>
              <a:defRPr sz="1800" b="1" i="0">
                <a:ln>
                  <a:noFill/>
                </a:ln>
                <a:solidFill>
                  <a:srgbClr val="060645"/>
                </a:solidFill>
                <a:latin typeface="Poppins" pitchFamily="2" charset="77"/>
                <a:cs typeface="Poppins" pitchFamily="2" charset="77"/>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Section title</a:t>
            </a:r>
          </a:p>
        </p:txBody>
      </p:sp>
      <p:sp>
        <p:nvSpPr>
          <p:cNvPr id="17" name="Text Placeholder 11">
            <a:extLst>
              <a:ext uri="{FF2B5EF4-FFF2-40B4-BE49-F238E27FC236}">
                <a16:creationId xmlns:a16="http://schemas.microsoft.com/office/drawing/2014/main" id="{460542D6-22F5-6141-8C6F-6937620487FD}"/>
              </a:ext>
            </a:extLst>
          </p:cNvPr>
          <p:cNvSpPr>
            <a:spLocks noGrp="1"/>
          </p:cNvSpPr>
          <p:nvPr>
            <p:ph type="body" sz="quarter" idx="14" hasCustomPrompt="1"/>
          </p:nvPr>
        </p:nvSpPr>
        <p:spPr>
          <a:xfrm>
            <a:off x="1001105" y="2093471"/>
            <a:ext cx="4325807" cy="496800"/>
          </a:xfrm>
          <a:prstGeom prst="rect">
            <a:avLst/>
          </a:prstGeom>
        </p:spPr>
        <p:txBody>
          <a:bodyPr>
            <a:noAutofit/>
          </a:bodyPr>
          <a:lstStyle>
            <a:lvl1pPr marL="0" indent="0">
              <a:lnSpc>
                <a:spcPct val="110000"/>
              </a:lnSpc>
              <a:spcBef>
                <a:spcPts val="0"/>
              </a:spcBef>
              <a:spcAft>
                <a:spcPts val="600"/>
              </a:spcAft>
              <a:buFont typeface="Arial" panose="020B0604020202020204" pitchFamily="34" charset="0"/>
              <a:buNone/>
              <a:defRPr sz="1500" b="0" i="0">
                <a:ln>
                  <a:noFill/>
                </a:ln>
                <a:solidFill>
                  <a:srgbClr val="060645"/>
                </a:solidFill>
                <a:latin typeface="Poppins" pitchFamily="2" charset="77"/>
                <a:cs typeface="Poppins" pitchFamily="2" charset="77"/>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Body copy goes here.</a:t>
            </a:r>
          </a:p>
        </p:txBody>
      </p:sp>
      <p:sp>
        <p:nvSpPr>
          <p:cNvPr id="22" name="TextBox 21">
            <a:extLst>
              <a:ext uri="{FF2B5EF4-FFF2-40B4-BE49-F238E27FC236}">
                <a16:creationId xmlns:a16="http://schemas.microsoft.com/office/drawing/2014/main" id="{EAD9D407-A97D-E17E-DBFA-25ABF15C9A31}"/>
              </a:ext>
            </a:extLst>
          </p:cNvPr>
          <p:cNvSpPr txBox="1"/>
          <p:nvPr userDrawn="1"/>
        </p:nvSpPr>
        <p:spPr>
          <a:xfrm>
            <a:off x="11515725" y="6493625"/>
            <a:ext cx="632251" cy="323165"/>
          </a:xfrm>
          <a:prstGeom prst="rect">
            <a:avLst/>
          </a:prstGeom>
          <a:noFill/>
        </p:spPr>
        <p:txBody>
          <a:bodyPr wrap="square" rtlCol="0">
            <a:spAutoFit/>
          </a:bodyPr>
          <a:lstStyle/>
          <a:p>
            <a:pPr algn="r"/>
            <a:fld id="{323858C3-E774-4B3F-8AA9-3979BAFA574F}" type="slidenum">
              <a:rPr lang="en-GB" sz="1500" smtClean="0">
                <a:solidFill>
                  <a:srgbClr val="060645"/>
                </a:solidFill>
                <a:latin typeface="Poppins" panose="00000500000000000000" pitchFamily="50" charset="0"/>
                <a:cs typeface="Poppins" panose="00000500000000000000" pitchFamily="50" charset="0"/>
              </a:rPr>
              <a:t>‹#›</a:t>
            </a:fld>
            <a:endParaRPr lang="en-GB" sz="1500">
              <a:solidFill>
                <a:srgbClr val="060645"/>
              </a:solidFill>
              <a:latin typeface="Poppins" panose="00000500000000000000" pitchFamily="50" charset="0"/>
              <a:cs typeface="Poppins" panose="00000500000000000000" pitchFamily="50" charset="0"/>
            </a:endParaRPr>
          </a:p>
        </p:txBody>
      </p:sp>
      <p:sp>
        <p:nvSpPr>
          <p:cNvPr id="12" name="Text Placeholder 11">
            <a:extLst>
              <a:ext uri="{FF2B5EF4-FFF2-40B4-BE49-F238E27FC236}">
                <a16:creationId xmlns:a16="http://schemas.microsoft.com/office/drawing/2014/main" id="{DEF331A0-8630-D550-918D-B67681D6E481}"/>
              </a:ext>
            </a:extLst>
          </p:cNvPr>
          <p:cNvSpPr>
            <a:spLocks noGrp="1"/>
          </p:cNvSpPr>
          <p:nvPr>
            <p:ph type="body" sz="quarter" idx="21" hasCustomPrompt="1"/>
          </p:nvPr>
        </p:nvSpPr>
        <p:spPr>
          <a:xfrm>
            <a:off x="413915" y="404664"/>
            <a:ext cx="4912997" cy="497161"/>
          </a:xfrm>
          <a:prstGeom prst="rect">
            <a:avLst/>
          </a:prstGeom>
        </p:spPr>
        <p:txBody>
          <a:bodyPr>
            <a:noAutofit/>
          </a:bodyPr>
          <a:lstStyle>
            <a:lvl1pPr marL="0" indent="0">
              <a:lnSpc>
                <a:spcPct val="110000"/>
              </a:lnSpc>
              <a:buNone/>
              <a:defRPr sz="3000" b="1" i="0">
                <a:ln>
                  <a:noFill/>
                </a:ln>
                <a:solidFill>
                  <a:srgbClr val="060645"/>
                </a:solidFill>
                <a:latin typeface="Poppins SemiBold" pitchFamily="2" charset="77"/>
                <a:cs typeface="Poppins SemiBold" pitchFamily="2" charset="77"/>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Page Title</a:t>
            </a:r>
          </a:p>
        </p:txBody>
      </p:sp>
      <p:sp>
        <p:nvSpPr>
          <p:cNvPr id="13" name="Text Placeholder 11">
            <a:extLst>
              <a:ext uri="{FF2B5EF4-FFF2-40B4-BE49-F238E27FC236}">
                <a16:creationId xmlns:a16="http://schemas.microsoft.com/office/drawing/2014/main" id="{2E1D5FB1-6523-35BC-D888-0047E262787E}"/>
              </a:ext>
            </a:extLst>
          </p:cNvPr>
          <p:cNvSpPr>
            <a:spLocks noGrp="1"/>
          </p:cNvSpPr>
          <p:nvPr>
            <p:ph type="body" sz="quarter" idx="22" hasCustomPrompt="1"/>
          </p:nvPr>
        </p:nvSpPr>
        <p:spPr>
          <a:xfrm>
            <a:off x="413915" y="912168"/>
            <a:ext cx="4912997" cy="289311"/>
          </a:xfrm>
          <a:prstGeom prst="rect">
            <a:avLst/>
          </a:prstGeom>
        </p:spPr>
        <p:txBody>
          <a:bodyPr>
            <a:noAutofit/>
          </a:bodyPr>
          <a:lstStyle>
            <a:lvl1pPr marL="0" indent="0">
              <a:lnSpc>
                <a:spcPct val="110000"/>
              </a:lnSpc>
              <a:buFont typeface="Arial" panose="020B0604020202020204" pitchFamily="34" charset="0"/>
              <a:buNone/>
              <a:defRPr sz="2000" b="0" i="0">
                <a:ln>
                  <a:noFill/>
                </a:ln>
                <a:solidFill>
                  <a:srgbClr val="060645"/>
                </a:solidFill>
                <a:latin typeface="Poppins" pitchFamily="2" charset="77"/>
                <a:cs typeface="Poppins" pitchFamily="2" charset="77"/>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Sub header</a:t>
            </a:r>
          </a:p>
        </p:txBody>
      </p:sp>
      <p:sp>
        <p:nvSpPr>
          <p:cNvPr id="3" name="Text Placeholder 11">
            <a:extLst>
              <a:ext uri="{FF2B5EF4-FFF2-40B4-BE49-F238E27FC236}">
                <a16:creationId xmlns:a16="http://schemas.microsoft.com/office/drawing/2014/main" id="{FBA357D1-B85B-5E43-48BE-75FF66F9019B}"/>
              </a:ext>
            </a:extLst>
          </p:cNvPr>
          <p:cNvSpPr>
            <a:spLocks noGrp="1"/>
          </p:cNvSpPr>
          <p:nvPr>
            <p:ph type="body" sz="quarter" idx="15" hasCustomPrompt="1"/>
          </p:nvPr>
        </p:nvSpPr>
        <p:spPr>
          <a:xfrm>
            <a:off x="1001105" y="2668674"/>
            <a:ext cx="4325807" cy="3041010"/>
          </a:xfrm>
          <a:prstGeom prst="rect">
            <a:avLst/>
          </a:prstGeom>
        </p:spPr>
        <p:txBody>
          <a:bodyPr>
            <a:noAutofit/>
          </a:bodyPr>
          <a:lstStyle>
            <a:lvl1pPr marL="285750" indent="-285750">
              <a:lnSpc>
                <a:spcPct val="110000"/>
              </a:lnSpc>
              <a:spcBef>
                <a:spcPts val="0"/>
              </a:spcBef>
              <a:spcAft>
                <a:spcPts val="600"/>
              </a:spcAft>
              <a:buFontTx/>
              <a:buBlip>
                <a:blip r:embed="rId3"/>
              </a:buBlip>
              <a:defRPr sz="1500" b="0" i="0">
                <a:ln>
                  <a:noFill/>
                </a:ln>
                <a:solidFill>
                  <a:srgbClr val="060645"/>
                </a:solidFill>
                <a:latin typeface="Poppins" pitchFamily="2" charset="77"/>
                <a:cs typeface="Poppins" pitchFamily="2" charset="77"/>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Body copy goes here.</a:t>
            </a:r>
          </a:p>
        </p:txBody>
      </p:sp>
      <p:pic>
        <p:nvPicPr>
          <p:cNvPr id="2" name="Picture 1">
            <a:extLst>
              <a:ext uri="{FF2B5EF4-FFF2-40B4-BE49-F238E27FC236}">
                <a16:creationId xmlns:a16="http://schemas.microsoft.com/office/drawing/2014/main" id="{33737999-24D0-181D-1A61-AC08BB387272}"/>
              </a:ext>
            </a:extLst>
          </p:cNvPr>
          <p:cNvPicPr>
            <a:picLocks noChangeAspect="1"/>
          </p:cNvPicPr>
          <p:nvPr userDrawn="1"/>
        </p:nvPicPr>
        <p:blipFill>
          <a:blip r:embed="rId4">
            <a:extLst>
              <a:ext uri="{28A0092B-C50C-407E-A947-70E740481C1C}">
                <a14:useLocalDpi xmlns:a14="http://schemas.microsoft.com/office/drawing/2010/main" val="0"/>
              </a:ext>
            </a:extLst>
          </a:blip>
          <a:srcRect/>
          <a:stretch/>
        </p:blipFill>
        <p:spPr>
          <a:xfrm>
            <a:off x="469676" y="5869939"/>
            <a:ext cx="1397315" cy="609737"/>
          </a:xfrm>
          <a:prstGeom prst="rect">
            <a:avLst/>
          </a:prstGeom>
        </p:spPr>
      </p:pic>
    </p:spTree>
    <p:extLst>
      <p:ext uri="{BB962C8B-B14F-4D97-AF65-F5344CB8AC3E}">
        <p14:creationId xmlns:p14="http://schemas.microsoft.com/office/powerpoint/2010/main" val="192633789"/>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Pie Chart &amp; Copy - Blue">
    <p:bg>
      <p:bgPr>
        <a:blipFill dpi="0" rotWithShape="1">
          <a:blip r:embed="rId2" cstate="hqprint">
            <a:alphaModFix amt="0"/>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pic>
        <p:nvPicPr>
          <p:cNvPr id="23" name="Picture 22" descr="Background pattern&#10;&#10;Description automatically generated">
            <a:extLst>
              <a:ext uri="{FF2B5EF4-FFF2-40B4-BE49-F238E27FC236}">
                <a16:creationId xmlns:a16="http://schemas.microsoft.com/office/drawing/2014/main" id="{C4C01CCF-0DB7-F246-ABF2-EC18516A0FBD}"/>
              </a:ext>
            </a:extLst>
          </p:cNvPr>
          <p:cNvPicPr>
            <a:picLocks noChangeAspect="1"/>
          </p:cNvPicPr>
          <p:nvPr userDrawn="1"/>
        </p:nvPicPr>
        <p:blipFill rotWithShape="1">
          <a:blip r:embed="rId3" cstate="hqprint">
            <a:extLst>
              <a:ext uri="{28A0092B-C50C-407E-A947-70E740481C1C}">
                <a14:useLocalDpi xmlns:a14="http://schemas.microsoft.com/office/drawing/2010/main"/>
              </a:ext>
            </a:extLst>
          </a:blip>
          <a:srcRect/>
          <a:stretch/>
        </p:blipFill>
        <p:spPr>
          <a:xfrm>
            <a:off x="0" y="0"/>
            <a:ext cx="6096000" cy="6858000"/>
          </a:xfrm>
          <a:prstGeom prst="rect">
            <a:avLst/>
          </a:prstGeom>
        </p:spPr>
      </p:pic>
      <p:sp>
        <p:nvSpPr>
          <p:cNvPr id="7" name="Round Single Corner of Rectangle 6">
            <a:extLst>
              <a:ext uri="{FF2B5EF4-FFF2-40B4-BE49-F238E27FC236}">
                <a16:creationId xmlns:a16="http://schemas.microsoft.com/office/drawing/2014/main" id="{CDACC711-C51A-FB4F-8AD7-5F9DB35F71F3}"/>
              </a:ext>
            </a:extLst>
          </p:cNvPr>
          <p:cNvSpPr/>
          <p:nvPr userDrawn="1"/>
        </p:nvSpPr>
        <p:spPr>
          <a:xfrm flipV="1">
            <a:off x="6096000" y="0"/>
            <a:ext cx="6096000" cy="6858000"/>
          </a:xfrm>
          <a:prstGeom prst="round1Rect">
            <a:avLst>
              <a:gd name="adj" fmla="val 20797"/>
            </a:avLst>
          </a:prstGeom>
          <a:solidFill>
            <a:srgbClr val="0606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lnSpc>
                <a:spcPct val="110000"/>
              </a:lnSpc>
              <a:spcBef>
                <a:spcPts val="0"/>
              </a:spcBef>
              <a:spcAft>
                <a:spcPts val="600"/>
              </a:spcAft>
            </a:pPr>
            <a:endParaRPr lang="en-US"/>
          </a:p>
        </p:txBody>
      </p:sp>
      <p:sp>
        <p:nvSpPr>
          <p:cNvPr id="16" name="Text Placeholder 11">
            <a:extLst>
              <a:ext uri="{FF2B5EF4-FFF2-40B4-BE49-F238E27FC236}">
                <a16:creationId xmlns:a16="http://schemas.microsoft.com/office/drawing/2014/main" id="{481C071C-5A64-4146-A308-DE2C7FB11B85}"/>
              </a:ext>
            </a:extLst>
          </p:cNvPr>
          <p:cNvSpPr>
            <a:spLocks noGrp="1"/>
          </p:cNvSpPr>
          <p:nvPr>
            <p:ph type="body" sz="quarter" idx="12" hasCustomPrompt="1"/>
          </p:nvPr>
        </p:nvSpPr>
        <p:spPr>
          <a:xfrm>
            <a:off x="1001105" y="1676668"/>
            <a:ext cx="4325807" cy="289311"/>
          </a:xfrm>
          <a:prstGeom prst="rect">
            <a:avLst/>
          </a:prstGeom>
        </p:spPr>
        <p:txBody>
          <a:bodyPr>
            <a:noAutofit/>
          </a:bodyPr>
          <a:lstStyle>
            <a:lvl1pPr marL="0" indent="0">
              <a:lnSpc>
                <a:spcPct val="110000"/>
              </a:lnSpc>
              <a:spcBef>
                <a:spcPts val="0"/>
              </a:spcBef>
              <a:spcAft>
                <a:spcPts val="600"/>
              </a:spcAft>
              <a:buFont typeface="Arial" panose="020B0604020202020204" pitchFamily="34" charset="0"/>
              <a:buNone/>
              <a:defRPr sz="1800" b="1" i="0">
                <a:ln>
                  <a:noFill/>
                </a:ln>
                <a:solidFill>
                  <a:srgbClr val="060645"/>
                </a:solidFill>
                <a:latin typeface="Poppins" pitchFamily="2" charset="77"/>
                <a:cs typeface="Poppins" pitchFamily="2" charset="77"/>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Section title</a:t>
            </a:r>
          </a:p>
        </p:txBody>
      </p:sp>
      <p:sp>
        <p:nvSpPr>
          <p:cNvPr id="17" name="Text Placeholder 11">
            <a:extLst>
              <a:ext uri="{FF2B5EF4-FFF2-40B4-BE49-F238E27FC236}">
                <a16:creationId xmlns:a16="http://schemas.microsoft.com/office/drawing/2014/main" id="{460542D6-22F5-6141-8C6F-6937620487FD}"/>
              </a:ext>
            </a:extLst>
          </p:cNvPr>
          <p:cNvSpPr>
            <a:spLocks noGrp="1"/>
          </p:cNvSpPr>
          <p:nvPr>
            <p:ph type="body" sz="quarter" idx="14" hasCustomPrompt="1"/>
          </p:nvPr>
        </p:nvSpPr>
        <p:spPr>
          <a:xfrm>
            <a:off x="1001105" y="2093471"/>
            <a:ext cx="4325807" cy="496800"/>
          </a:xfrm>
          <a:prstGeom prst="rect">
            <a:avLst/>
          </a:prstGeom>
        </p:spPr>
        <p:txBody>
          <a:bodyPr>
            <a:noAutofit/>
          </a:bodyPr>
          <a:lstStyle>
            <a:lvl1pPr marL="0" indent="0">
              <a:lnSpc>
                <a:spcPct val="110000"/>
              </a:lnSpc>
              <a:spcBef>
                <a:spcPts val="0"/>
              </a:spcBef>
              <a:spcAft>
                <a:spcPts val="600"/>
              </a:spcAft>
              <a:buFont typeface="Arial" panose="020B0604020202020204" pitchFamily="34" charset="0"/>
              <a:buNone/>
              <a:defRPr sz="1500" b="0" i="0">
                <a:ln>
                  <a:noFill/>
                </a:ln>
                <a:solidFill>
                  <a:srgbClr val="060645"/>
                </a:solidFill>
                <a:latin typeface="Poppins" pitchFamily="2" charset="77"/>
                <a:cs typeface="Poppins" pitchFamily="2" charset="77"/>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Body copy goes here.</a:t>
            </a:r>
          </a:p>
        </p:txBody>
      </p:sp>
      <p:sp>
        <p:nvSpPr>
          <p:cNvPr id="22" name="TextBox 21">
            <a:extLst>
              <a:ext uri="{FF2B5EF4-FFF2-40B4-BE49-F238E27FC236}">
                <a16:creationId xmlns:a16="http://schemas.microsoft.com/office/drawing/2014/main" id="{EAD9D407-A97D-E17E-DBFA-25ABF15C9A31}"/>
              </a:ext>
            </a:extLst>
          </p:cNvPr>
          <p:cNvSpPr txBox="1"/>
          <p:nvPr userDrawn="1"/>
        </p:nvSpPr>
        <p:spPr>
          <a:xfrm>
            <a:off x="11515725" y="6493625"/>
            <a:ext cx="632251" cy="323165"/>
          </a:xfrm>
          <a:prstGeom prst="rect">
            <a:avLst/>
          </a:prstGeom>
          <a:noFill/>
        </p:spPr>
        <p:txBody>
          <a:bodyPr wrap="square" rtlCol="0">
            <a:spAutoFit/>
          </a:bodyPr>
          <a:lstStyle/>
          <a:p>
            <a:pPr algn="r"/>
            <a:fld id="{323858C3-E774-4B3F-8AA9-3979BAFA574F}" type="slidenum">
              <a:rPr lang="en-GB" sz="1500" smtClean="0">
                <a:solidFill>
                  <a:srgbClr val="060645"/>
                </a:solidFill>
                <a:latin typeface="Poppins" panose="00000500000000000000" pitchFamily="50" charset="0"/>
                <a:cs typeface="Poppins" panose="00000500000000000000" pitchFamily="50" charset="0"/>
              </a:rPr>
              <a:t>‹#›</a:t>
            </a:fld>
            <a:endParaRPr lang="en-GB" sz="1500">
              <a:solidFill>
                <a:srgbClr val="060645"/>
              </a:solidFill>
              <a:latin typeface="Poppins" panose="00000500000000000000" pitchFamily="50" charset="0"/>
              <a:cs typeface="Poppins" panose="00000500000000000000" pitchFamily="50" charset="0"/>
            </a:endParaRPr>
          </a:p>
        </p:txBody>
      </p:sp>
      <p:sp>
        <p:nvSpPr>
          <p:cNvPr id="12" name="Text Placeholder 11">
            <a:extLst>
              <a:ext uri="{FF2B5EF4-FFF2-40B4-BE49-F238E27FC236}">
                <a16:creationId xmlns:a16="http://schemas.microsoft.com/office/drawing/2014/main" id="{DEF331A0-8630-D550-918D-B67681D6E481}"/>
              </a:ext>
            </a:extLst>
          </p:cNvPr>
          <p:cNvSpPr>
            <a:spLocks noGrp="1"/>
          </p:cNvSpPr>
          <p:nvPr>
            <p:ph type="body" sz="quarter" idx="21" hasCustomPrompt="1"/>
          </p:nvPr>
        </p:nvSpPr>
        <p:spPr>
          <a:xfrm>
            <a:off x="413915" y="404664"/>
            <a:ext cx="4912997" cy="497161"/>
          </a:xfrm>
          <a:prstGeom prst="rect">
            <a:avLst/>
          </a:prstGeom>
        </p:spPr>
        <p:txBody>
          <a:bodyPr>
            <a:noAutofit/>
          </a:bodyPr>
          <a:lstStyle>
            <a:lvl1pPr marL="0" indent="0">
              <a:lnSpc>
                <a:spcPct val="110000"/>
              </a:lnSpc>
              <a:buNone/>
              <a:defRPr sz="3000" b="1" i="0">
                <a:ln>
                  <a:noFill/>
                </a:ln>
                <a:solidFill>
                  <a:srgbClr val="060645"/>
                </a:solidFill>
                <a:latin typeface="Poppins SemiBold" pitchFamily="2" charset="77"/>
                <a:cs typeface="Poppins SemiBold" pitchFamily="2" charset="77"/>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Page Title</a:t>
            </a:r>
          </a:p>
        </p:txBody>
      </p:sp>
      <p:sp>
        <p:nvSpPr>
          <p:cNvPr id="13" name="Text Placeholder 11">
            <a:extLst>
              <a:ext uri="{FF2B5EF4-FFF2-40B4-BE49-F238E27FC236}">
                <a16:creationId xmlns:a16="http://schemas.microsoft.com/office/drawing/2014/main" id="{2E1D5FB1-6523-35BC-D888-0047E262787E}"/>
              </a:ext>
            </a:extLst>
          </p:cNvPr>
          <p:cNvSpPr>
            <a:spLocks noGrp="1"/>
          </p:cNvSpPr>
          <p:nvPr>
            <p:ph type="body" sz="quarter" idx="22" hasCustomPrompt="1"/>
          </p:nvPr>
        </p:nvSpPr>
        <p:spPr>
          <a:xfrm>
            <a:off x="413915" y="912168"/>
            <a:ext cx="4912997" cy="289311"/>
          </a:xfrm>
          <a:prstGeom prst="rect">
            <a:avLst/>
          </a:prstGeom>
        </p:spPr>
        <p:txBody>
          <a:bodyPr>
            <a:noAutofit/>
          </a:bodyPr>
          <a:lstStyle>
            <a:lvl1pPr marL="0" indent="0">
              <a:lnSpc>
                <a:spcPct val="110000"/>
              </a:lnSpc>
              <a:buFont typeface="Arial" panose="020B0604020202020204" pitchFamily="34" charset="0"/>
              <a:buNone/>
              <a:defRPr sz="2000" b="0" i="0">
                <a:ln>
                  <a:noFill/>
                </a:ln>
                <a:solidFill>
                  <a:srgbClr val="060645"/>
                </a:solidFill>
                <a:latin typeface="Poppins" pitchFamily="2" charset="77"/>
                <a:cs typeface="Poppins" pitchFamily="2" charset="77"/>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Sub header</a:t>
            </a:r>
          </a:p>
        </p:txBody>
      </p:sp>
      <p:sp>
        <p:nvSpPr>
          <p:cNvPr id="3" name="Text Placeholder 11">
            <a:extLst>
              <a:ext uri="{FF2B5EF4-FFF2-40B4-BE49-F238E27FC236}">
                <a16:creationId xmlns:a16="http://schemas.microsoft.com/office/drawing/2014/main" id="{93273484-F508-2B81-CCEE-DC47E2E8AA65}"/>
              </a:ext>
            </a:extLst>
          </p:cNvPr>
          <p:cNvSpPr>
            <a:spLocks noGrp="1"/>
          </p:cNvSpPr>
          <p:nvPr>
            <p:ph type="body" sz="quarter" idx="15" hasCustomPrompt="1"/>
          </p:nvPr>
        </p:nvSpPr>
        <p:spPr>
          <a:xfrm>
            <a:off x="1001105" y="2668674"/>
            <a:ext cx="4325807" cy="3041010"/>
          </a:xfrm>
          <a:prstGeom prst="rect">
            <a:avLst/>
          </a:prstGeom>
        </p:spPr>
        <p:txBody>
          <a:bodyPr>
            <a:noAutofit/>
          </a:bodyPr>
          <a:lstStyle>
            <a:lvl1pPr marL="285750" indent="-285750">
              <a:lnSpc>
                <a:spcPct val="110000"/>
              </a:lnSpc>
              <a:spcBef>
                <a:spcPts val="0"/>
              </a:spcBef>
              <a:spcAft>
                <a:spcPts val="600"/>
              </a:spcAft>
              <a:buFontTx/>
              <a:buBlip>
                <a:blip r:embed="rId4"/>
              </a:buBlip>
              <a:defRPr sz="1500" b="0" i="0">
                <a:ln>
                  <a:noFill/>
                </a:ln>
                <a:solidFill>
                  <a:srgbClr val="060645"/>
                </a:solidFill>
                <a:latin typeface="Poppins" pitchFamily="2" charset="77"/>
                <a:cs typeface="Poppins" pitchFamily="2" charset="77"/>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Body copy goes here.</a:t>
            </a:r>
          </a:p>
        </p:txBody>
      </p:sp>
      <p:pic>
        <p:nvPicPr>
          <p:cNvPr id="2" name="Picture 1">
            <a:extLst>
              <a:ext uri="{FF2B5EF4-FFF2-40B4-BE49-F238E27FC236}">
                <a16:creationId xmlns:a16="http://schemas.microsoft.com/office/drawing/2014/main" id="{E7CE728F-49CA-84A7-E5AB-C974D1AEDD70}"/>
              </a:ext>
            </a:extLst>
          </p:cNvPr>
          <p:cNvPicPr>
            <a:picLocks noChangeAspect="1"/>
          </p:cNvPicPr>
          <p:nvPr userDrawn="1"/>
        </p:nvPicPr>
        <p:blipFill>
          <a:blip r:embed="rId5">
            <a:extLst>
              <a:ext uri="{28A0092B-C50C-407E-A947-70E740481C1C}">
                <a14:useLocalDpi xmlns:a14="http://schemas.microsoft.com/office/drawing/2010/main" val="0"/>
              </a:ext>
            </a:extLst>
          </a:blip>
          <a:srcRect/>
          <a:stretch/>
        </p:blipFill>
        <p:spPr>
          <a:xfrm>
            <a:off x="469676" y="5869939"/>
            <a:ext cx="1397315" cy="609737"/>
          </a:xfrm>
          <a:prstGeom prst="rect">
            <a:avLst/>
          </a:prstGeom>
        </p:spPr>
      </p:pic>
    </p:spTree>
    <p:extLst>
      <p:ext uri="{BB962C8B-B14F-4D97-AF65-F5344CB8AC3E}">
        <p14:creationId xmlns:p14="http://schemas.microsoft.com/office/powerpoint/2010/main" val="1071417862"/>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Pie Chart &amp; Copy - Green">
    <p:bg>
      <p:bgPr>
        <a:blipFill dpi="0" rotWithShape="1">
          <a:blip r:embed="rId2" cstate="hqprint">
            <a:alphaModFix amt="0"/>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pic>
        <p:nvPicPr>
          <p:cNvPr id="14" name="Picture 13">
            <a:extLst>
              <a:ext uri="{FF2B5EF4-FFF2-40B4-BE49-F238E27FC236}">
                <a16:creationId xmlns:a16="http://schemas.microsoft.com/office/drawing/2014/main" id="{7F2C2B24-B59D-4045-B95F-60BA9A016951}"/>
              </a:ext>
            </a:extLst>
          </p:cNvPr>
          <p:cNvPicPr>
            <a:picLocks noChangeAspect="1"/>
          </p:cNvPicPr>
          <p:nvPr userDrawn="1"/>
        </p:nvPicPr>
        <p:blipFill>
          <a:blip r:embed="rId3" cstate="hqprint">
            <a:extLst>
              <a:ext uri="{28A0092B-C50C-407E-A947-70E740481C1C}">
                <a14:useLocalDpi xmlns:a14="http://schemas.microsoft.com/office/drawing/2010/main"/>
              </a:ext>
            </a:extLst>
          </a:blip>
          <a:srcRect/>
          <a:stretch/>
        </p:blipFill>
        <p:spPr>
          <a:xfrm>
            <a:off x="0" y="0"/>
            <a:ext cx="6096000" cy="6858000"/>
          </a:xfrm>
          <a:prstGeom prst="rect">
            <a:avLst/>
          </a:prstGeom>
        </p:spPr>
      </p:pic>
      <p:sp>
        <p:nvSpPr>
          <p:cNvPr id="15" name="Round Single Corner of Rectangle 6">
            <a:extLst>
              <a:ext uri="{FF2B5EF4-FFF2-40B4-BE49-F238E27FC236}">
                <a16:creationId xmlns:a16="http://schemas.microsoft.com/office/drawing/2014/main" id="{52BFE576-A66B-7FC2-2AF8-D9E087E5F717}"/>
              </a:ext>
            </a:extLst>
          </p:cNvPr>
          <p:cNvSpPr/>
          <p:nvPr userDrawn="1"/>
        </p:nvSpPr>
        <p:spPr>
          <a:xfrm flipV="1">
            <a:off x="6096000" y="0"/>
            <a:ext cx="6096000" cy="6858000"/>
          </a:xfrm>
          <a:prstGeom prst="round1Rect">
            <a:avLst>
              <a:gd name="adj" fmla="val 20797"/>
            </a:avLst>
          </a:prstGeom>
          <a:solidFill>
            <a:srgbClr val="0606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lnSpc>
                <a:spcPct val="110000"/>
              </a:lnSpc>
              <a:spcBef>
                <a:spcPts val="0"/>
              </a:spcBef>
              <a:spcAft>
                <a:spcPts val="600"/>
              </a:spcAft>
            </a:pPr>
            <a:endParaRPr lang="en-US"/>
          </a:p>
        </p:txBody>
      </p:sp>
      <p:sp>
        <p:nvSpPr>
          <p:cNvPr id="28" name="Text Placeholder 11">
            <a:extLst>
              <a:ext uri="{FF2B5EF4-FFF2-40B4-BE49-F238E27FC236}">
                <a16:creationId xmlns:a16="http://schemas.microsoft.com/office/drawing/2014/main" id="{D86881BD-54AC-7487-0941-5BB9151601CA}"/>
              </a:ext>
            </a:extLst>
          </p:cNvPr>
          <p:cNvSpPr>
            <a:spLocks noGrp="1"/>
          </p:cNvSpPr>
          <p:nvPr>
            <p:ph type="body" sz="quarter" idx="12" hasCustomPrompt="1"/>
          </p:nvPr>
        </p:nvSpPr>
        <p:spPr>
          <a:xfrm>
            <a:off x="1001105" y="1676668"/>
            <a:ext cx="4325807" cy="289311"/>
          </a:xfrm>
          <a:prstGeom prst="rect">
            <a:avLst/>
          </a:prstGeom>
        </p:spPr>
        <p:txBody>
          <a:bodyPr>
            <a:noAutofit/>
          </a:bodyPr>
          <a:lstStyle>
            <a:lvl1pPr marL="0" indent="0">
              <a:lnSpc>
                <a:spcPct val="110000"/>
              </a:lnSpc>
              <a:spcBef>
                <a:spcPts val="0"/>
              </a:spcBef>
              <a:spcAft>
                <a:spcPts val="600"/>
              </a:spcAft>
              <a:buFont typeface="Arial" panose="020B0604020202020204" pitchFamily="34" charset="0"/>
              <a:buNone/>
              <a:defRPr sz="1800" b="1" i="0">
                <a:ln>
                  <a:noFill/>
                </a:ln>
                <a:solidFill>
                  <a:srgbClr val="060645"/>
                </a:solidFill>
                <a:latin typeface="Poppins" pitchFamily="2" charset="77"/>
                <a:cs typeface="Poppins" pitchFamily="2" charset="77"/>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Section title</a:t>
            </a:r>
          </a:p>
        </p:txBody>
      </p:sp>
      <p:sp>
        <p:nvSpPr>
          <p:cNvPr id="29" name="Text Placeholder 11">
            <a:extLst>
              <a:ext uri="{FF2B5EF4-FFF2-40B4-BE49-F238E27FC236}">
                <a16:creationId xmlns:a16="http://schemas.microsoft.com/office/drawing/2014/main" id="{4D97A87F-8E6A-F78D-2518-1700657A7FBA}"/>
              </a:ext>
            </a:extLst>
          </p:cNvPr>
          <p:cNvSpPr>
            <a:spLocks noGrp="1"/>
          </p:cNvSpPr>
          <p:nvPr>
            <p:ph type="body" sz="quarter" idx="14" hasCustomPrompt="1"/>
          </p:nvPr>
        </p:nvSpPr>
        <p:spPr>
          <a:xfrm>
            <a:off x="1001105" y="2093471"/>
            <a:ext cx="4325807" cy="496800"/>
          </a:xfrm>
          <a:prstGeom prst="rect">
            <a:avLst/>
          </a:prstGeom>
        </p:spPr>
        <p:txBody>
          <a:bodyPr>
            <a:noAutofit/>
          </a:bodyPr>
          <a:lstStyle>
            <a:lvl1pPr marL="0" indent="0">
              <a:lnSpc>
                <a:spcPct val="110000"/>
              </a:lnSpc>
              <a:spcBef>
                <a:spcPts val="0"/>
              </a:spcBef>
              <a:spcAft>
                <a:spcPts val="600"/>
              </a:spcAft>
              <a:buFont typeface="Arial" panose="020B0604020202020204" pitchFamily="34" charset="0"/>
              <a:buNone/>
              <a:defRPr sz="1500" b="0" i="0">
                <a:ln>
                  <a:noFill/>
                </a:ln>
                <a:solidFill>
                  <a:srgbClr val="060645"/>
                </a:solidFill>
                <a:latin typeface="Poppins" pitchFamily="2" charset="77"/>
                <a:cs typeface="Poppins" pitchFamily="2" charset="77"/>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Body copy goes here.</a:t>
            </a:r>
          </a:p>
        </p:txBody>
      </p:sp>
      <p:sp>
        <p:nvSpPr>
          <p:cNvPr id="33" name="TextBox 32">
            <a:extLst>
              <a:ext uri="{FF2B5EF4-FFF2-40B4-BE49-F238E27FC236}">
                <a16:creationId xmlns:a16="http://schemas.microsoft.com/office/drawing/2014/main" id="{02B87BCE-4110-4945-8965-86EF471BD5CF}"/>
              </a:ext>
            </a:extLst>
          </p:cNvPr>
          <p:cNvSpPr txBox="1"/>
          <p:nvPr userDrawn="1"/>
        </p:nvSpPr>
        <p:spPr>
          <a:xfrm>
            <a:off x="11515725" y="6493625"/>
            <a:ext cx="632251" cy="323165"/>
          </a:xfrm>
          <a:prstGeom prst="rect">
            <a:avLst/>
          </a:prstGeom>
          <a:noFill/>
        </p:spPr>
        <p:txBody>
          <a:bodyPr wrap="square" rtlCol="0">
            <a:spAutoFit/>
          </a:bodyPr>
          <a:lstStyle/>
          <a:p>
            <a:pPr algn="r"/>
            <a:fld id="{323858C3-E774-4B3F-8AA9-3979BAFA574F}" type="slidenum">
              <a:rPr lang="en-GB" sz="1500" smtClean="0">
                <a:solidFill>
                  <a:srgbClr val="060645"/>
                </a:solidFill>
                <a:latin typeface="Poppins" panose="00000500000000000000" pitchFamily="50" charset="0"/>
                <a:cs typeface="Poppins" panose="00000500000000000000" pitchFamily="50" charset="0"/>
              </a:rPr>
              <a:t>‹#›</a:t>
            </a:fld>
            <a:endParaRPr lang="en-GB" sz="1500">
              <a:solidFill>
                <a:srgbClr val="060645"/>
              </a:solidFill>
              <a:latin typeface="Poppins" panose="00000500000000000000" pitchFamily="50" charset="0"/>
              <a:cs typeface="Poppins" panose="00000500000000000000" pitchFamily="50" charset="0"/>
            </a:endParaRPr>
          </a:p>
        </p:txBody>
      </p:sp>
      <p:sp>
        <p:nvSpPr>
          <p:cNvPr id="12" name="Text Placeholder 11">
            <a:extLst>
              <a:ext uri="{FF2B5EF4-FFF2-40B4-BE49-F238E27FC236}">
                <a16:creationId xmlns:a16="http://schemas.microsoft.com/office/drawing/2014/main" id="{45EC8079-8BCF-9E9A-455F-1A5CAC815545}"/>
              </a:ext>
            </a:extLst>
          </p:cNvPr>
          <p:cNvSpPr>
            <a:spLocks noGrp="1"/>
          </p:cNvSpPr>
          <p:nvPr>
            <p:ph type="body" sz="quarter" idx="21" hasCustomPrompt="1"/>
          </p:nvPr>
        </p:nvSpPr>
        <p:spPr>
          <a:xfrm>
            <a:off x="413915" y="404664"/>
            <a:ext cx="4912997" cy="497161"/>
          </a:xfrm>
          <a:prstGeom prst="rect">
            <a:avLst/>
          </a:prstGeom>
        </p:spPr>
        <p:txBody>
          <a:bodyPr>
            <a:noAutofit/>
          </a:bodyPr>
          <a:lstStyle>
            <a:lvl1pPr marL="0" indent="0">
              <a:lnSpc>
                <a:spcPct val="110000"/>
              </a:lnSpc>
              <a:buNone/>
              <a:defRPr sz="3000" b="1" i="0">
                <a:ln>
                  <a:noFill/>
                </a:ln>
                <a:solidFill>
                  <a:srgbClr val="060645"/>
                </a:solidFill>
                <a:latin typeface="Poppins SemiBold" pitchFamily="2" charset="77"/>
                <a:cs typeface="Poppins SemiBold" pitchFamily="2" charset="77"/>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Page Title</a:t>
            </a:r>
          </a:p>
        </p:txBody>
      </p:sp>
      <p:sp>
        <p:nvSpPr>
          <p:cNvPr id="13" name="Text Placeholder 11">
            <a:extLst>
              <a:ext uri="{FF2B5EF4-FFF2-40B4-BE49-F238E27FC236}">
                <a16:creationId xmlns:a16="http://schemas.microsoft.com/office/drawing/2014/main" id="{FE5E9D17-411D-CACE-6EE7-57DAEF36B315}"/>
              </a:ext>
            </a:extLst>
          </p:cNvPr>
          <p:cNvSpPr>
            <a:spLocks noGrp="1"/>
          </p:cNvSpPr>
          <p:nvPr>
            <p:ph type="body" sz="quarter" idx="22" hasCustomPrompt="1"/>
          </p:nvPr>
        </p:nvSpPr>
        <p:spPr>
          <a:xfrm>
            <a:off x="413915" y="912168"/>
            <a:ext cx="4912997" cy="289311"/>
          </a:xfrm>
          <a:prstGeom prst="rect">
            <a:avLst/>
          </a:prstGeom>
        </p:spPr>
        <p:txBody>
          <a:bodyPr>
            <a:noAutofit/>
          </a:bodyPr>
          <a:lstStyle>
            <a:lvl1pPr marL="0" indent="0">
              <a:lnSpc>
                <a:spcPct val="110000"/>
              </a:lnSpc>
              <a:buFont typeface="Arial" panose="020B0604020202020204" pitchFamily="34" charset="0"/>
              <a:buNone/>
              <a:defRPr sz="2000" b="0" i="0">
                <a:ln>
                  <a:noFill/>
                </a:ln>
                <a:solidFill>
                  <a:srgbClr val="060645"/>
                </a:solidFill>
                <a:latin typeface="Poppins" pitchFamily="2" charset="77"/>
                <a:cs typeface="Poppins" pitchFamily="2" charset="77"/>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Sub header</a:t>
            </a:r>
          </a:p>
        </p:txBody>
      </p:sp>
      <p:sp>
        <p:nvSpPr>
          <p:cNvPr id="3" name="Text Placeholder 11">
            <a:extLst>
              <a:ext uri="{FF2B5EF4-FFF2-40B4-BE49-F238E27FC236}">
                <a16:creationId xmlns:a16="http://schemas.microsoft.com/office/drawing/2014/main" id="{618EF7DC-1E5C-B9D3-A788-F0B8F2A68CC1}"/>
              </a:ext>
            </a:extLst>
          </p:cNvPr>
          <p:cNvSpPr>
            <a:spLocks noGrp="1"/>
          </p:cNvSpPr>
          <p:nvPr>
            <p:ph type="body" sz="quarter" idx="15" hasCustomPrompt="1"/>
          </p:nvPr>
        </p:nvSpPr>
        <p:spPr>
          <a:xfrm>
            <a:off x="1001105" y="2668674"/>
            <a:ext cx="4325807" cy="3041010"/>
          </a:xfrm>
          <a:prstGeom prst="rect">
            <a:avLst/>
          </a:prstGeom>
        </p:spPr>
        <p:txBody>
          <a:bodyPr>
            <a:noAutofit/>
          </a:bodyPr>
          <a:lstStyle>
            <a:lvl1pPr marL="285750" indent="-285750">
              <a:lnSpc>
                <a:spcPct val="110000"/>
              </a:lnSpc>
              <a:spcBef>
                <a:spcPts val="0"/>
              </a:spcBef>
              <a:spcAft>
                <a:spcPts val="600"/>
              </a:spcAft>
              <a:buFontTx/>
              <a:buBlip>
                <a:blip r:embed="rId4"/>
              </a:buBlip>
              <a:defRPr sz="1500" b="0" i="0">
                <a:ln>
                  <a:noFill/>
                </a:ln>
                <a:solidFill>
                  <a:srgbClr val="060645"/>
                </a:solidFill>
                <a:latin typeface="Poppins" pitchFamily="2" charset="77"/>
                <a:cs typeface="Poppins" pitchFamily="2" charset="77"/>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Body copy goes here.</a:t>
            </a:r>
          </a:p>
        </p:txBody>
      </p:sp>
      <p:pic>
        <p:nvPicPr>
          <p:cNvPr id="2" name="Picture 1">
            <a:extLst>
              <a:ext uri="{FF2B5EF4-FFF2-40B4-BE49-F238E27FC236}">
                <a16:creationId xmlns:a16="http://schemas.microsoft.com/office/drawing/2014/main" id="{D8397020-D060-3469-F5C7-9C6951DC40D4}"/>
              </a:ext>
            </a:extLst>
          </p:cNvPr>
          <p:cNvPicPr>
            <a:picLocks noChangeAspect="1"/>
          </p:cNvPicPr>
          <p:nvPr userDrawn="1"/>
        </p:nvPicPr>
        <p:blipFill>
          <a:blip r:embed="rId5">
            <a:extLst>
              <a:ext uri="{28A0092B-C50C-407E-A947-70E740481C1C}">
                <a14:useLocalDpi xmlns:a14="http://schemas.microsoft.com/office/drawing/2010/main" val="0"/>
              </a:ext>
            </a:extLst>
          </a:blip>
          <a:srcRect/>
          <a:stretch/>
        </p:blipFill>
        <p:spPr>
          <a:xfrm>
            <a:off x="469676" y="5869939"/>
            <a:ext cx="1397315" cy="609737"/>
          </a:xfrm>
          <a:prstGeom prst="rect">
            <a:avLst/>
          </a:prstGeom>
        </p:spPr>
      </p:pic>
    </p:spTree>
    <p:extLst>
      <p:ext uri="{BB962C8B-B14F-4D97-AF65-F5344CB8AC3E}">
        <p14:creationId xmlns:p14="http://schemas.microsoft.com/office/powerpoint/2010/main" val="4034467403"/>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Pie Chart &amp; Copy - Purple">
    <p:bg>
      <p:bgPr>
        <a:blipFill dpi="0" rotWithShape="1">
          <a:blip r:embed="rId2" cstate="hqprint">
            <a:alphaModFix amt="0"/>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pic>
        <p:nvPicPr>
          <p:cNvPr id="15" name="Picture 14">
            <a:extLst>
              <a:ext uri="{FF2B5EF4-FFF2-40B4-BE49-F238E27FC236}">
                <a16:creationId xmlns:a16="http://schemas.microsoft.com/office/drawing/2014/main" id="{6770BCA8-BFE1-BD4C-8A2B-F873ACAEF214}"/>
              </a:ext>
            </a:extLst>
          </p:cNvPr>
          <p:cNvPicPr>
            <a:picLocks noChangeAspect="1"/>
          </p:cNvPicPr>
          <p:nvPr userDrawn="1"/>
        </p:nvPicPr>
        <p:blipFill rotWithShape="1">
          <a:blip r:embed="rId3" cstate="hqprint">
            <a:extLst>
              <a:ext uri="{28A0092B-C50C-407E-A947-70E740481C1C}">
                <a14:useLocalDpi xmlns:a14="http://schemas.microsoft.com/office/drawing/2010/main"/>
              </a:ext>
            </a:extLst>
          </a:blip>
          <a:srcRect l="38895" r="11053"/>
          <a:stretch/>
        </p:blipFill>
        <p:spPr>
          <a:xfrm>
            <a:off x="0" y="0"/>
            <a:ext cx="6096000" cy="6858000"/>
          </a:xfrm>
          <a:prstGeom prst="rect">
            <a:avLst/>
          </a:prstGeom>
        </p:spPr>
      </p:pic>
      <p:sp>
        <p:nvSpPr>
          <p:cNvPr id="14" name="Round Single Corner of Rectangle 6">
            <a:extLst>
              <a:ext uri="{FF2B5EF4-FFF2-40B4-BE49-F238E27FC236}">
                <a16:creationId xmlns:a16="http://schemas.microsoft.com/office/drawing/2014/main" id="{5EE03332-6A33-A4DC-1B53-C8E0ED83CF34}"/>
              </a:ext>
            </a:extLst>
          </p:cNvPr>
          <p:cNvSpPr/>
          <p:nvPr userDrawn="1"/>
        </p:nvSpPr>
        <p:spPr>
          <a:xfrm flipV="1">
            <a:off x="6096000" y="0"/>
            <a:ext cx="6096000" cy="6858000"/>
          </a:xfrm>
          <a:prstGeom prst="round1Rect">
            <a:avLst>
              <a:gd name="adj" fmla="val 20797"/>
            </a:avLst>
          </a:prstGeom>
          <a:solidFill>
            <a:srgbClr val="0606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lnSpc>
                <a:spcPct val="110000"/>
              </a:lnSpc>
              <a:spcBef>
                <a:spcPts val="0"/>
              </a:spcBef>
              <a:spcAft>
                <a:spcPts val="600"/>
              </a:spcAft>
            </a:pPr>
            <a:endParaRPr lang="en-US"/>
          </a:p>
        </p:txBody>
      </p:sp>
      <p:sp>
        <p:nvSpPr>
          <p:cNvPr id="28" name="Text Placeholder 11">
            <a:extLst>
              <a:ext uri="{FF2B5EF4-FFF2-40B4-BE49-F238E27FC236}">
                <a16:creationId xmlns:a16="http://schemas.microsoft.com/office/drawing/2014/main" id="{92594254-34B5-3D2F-8C9E-B4CF5619E4EB}"/>
              </a:ext>
            </a:extLst>
          </p:cNvPr>
          <p:cNvSpPr>
            <a:spLocks noGrp="1"/>
          </p:cNvSpPr>
          <p:nvPr>
            <p:ph type="body" sz="quarter" idx="12" hasCustomPrompt="1"/>
          </p:nvPr>
        </p:nvSpPr>
        <p:spPr>
          <a:xfrm>
            <a:off x="1001105" y="1676668"/>
            <a:ext cx="4325807" cy="289311"/>
          </a:xfrm>
          <a:prstGeom prst="rect">
            <a:avLst/>
          </a:prstGeom>
        </p:spPr>
        <p:txBody>
          <a:bodyPr>
            <a:noAutofit/>
          </a:bodyPr>
          <a:lstStyle>
            <a:lvl1pPr marL="0" indent="0">
              <a:lnSpc>
                <a:spcPct val="110000"/>
              </a:lnSpc>
              <a:spcBef>
                <a:spcPts val="0"/>
              </a:spcBef>
              <a:spcAft>
                <a:spcPts val="600"/>
              </a:spcAft>
              <a:buFont typeface="Arial" panose="020B0604020202020204" pitchFamily="34" charset="0"/>
              <a:buNone/>
              <a:defRPr sz="1800" b="1" i="0">
                <a:ln>
                  <a:noFill/>
                </a:ln>
                <a:solidFill>
                  <a:srgbClr val="060645"/>
                </a:solidFill>
                <a:latin typeface="Poppins" pitchFamily="2" charset="77"/>
                <a:cs typeface="Poppins" pitchFamily="2" charset="77"/>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Section title</a:t>
            </a:r>
          </a:p>
        </p:txBody>
      </p:sp>
      <p:sp>
        <p:nvSpPr>
          <p:cNvPr id="29" name="Text Placeholder 11">
            <a:extLst>
              <a:ext uri="{FF2B5EF4-FFF2-40B4-BE49-F238E27FC236}">
                <a16:creationId xmlns:a16="http://schemas.microsoft.com/office/drawing/2014/main" id="{61CFF534-4266-FB7E-ECB3-915EBA7E4778}"/>
              </a:ext>
            </a:extLst>
          </p:cNvPr>
          <p:cNvSpPr>
            <a:spLocks noGrp="1"/>
          </p:cNvSpPr>
          <p:nvPr>
            <p:ph type="body" sz="quarter" idx="14" hasCustomPrompt="1"/>
          </p:nvPr>
        </p:nvSpPr>
        <p:spPr>
          <a:xfrm>
            <a:off x="1001105" y="2093471"/>
            <a:ext cx="4325807" cy="496800"/>
          </a:xfrm>
          <a:prstGeom prst="rect">
            <a:avLst/>
          </a:prstGeom>
        </p:spPr>
        <p:txBody>
          <a:bodyPr>
            <a:noAutofit/>
          </a:bodyPr>
          <a:lstStyle>
            <a:lvl1pPr marL="0" indent="0">
              <a:lnSpc>
                <a:spcPct val="110000"/>
              </a:lnSpc>
              <a:spcBef>
                <a:spcPts val="0"/>
              </a:spcBef>
              <a:spcAft>
                <a:spcPts val="600"/>
              </a:spcAft>
              <a:buFont typeface="Arial" panose="020B0604020202020204" pitchFamily="34" charset="0"/>
              <a:buNone/>
              <a:defRPr sz="1500" b="0" i="0">
                <a:ln>
                  <a:noFill/>
                </a:ln>
                <a:solidFill>
                  <a:srgbClr val="060645"/>
                </a:solidFill>
                <a:latin typeface="Poppins" pitchFamily="2" charset="77"/>
                <a:cs typeface="Poppins" pitchFamily="2" charset="77"/>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Body copy goes here.</a:t>
            </a:r>
          </a:p>
        </p:txBody>
      </p:sp>
      <p:sp>
        <p:nvSpPr>
          <p:cNvPr id="33" name="TextBox 32">
            <a:extLst>
              <a:ext uri="{FF2B5EF4-FFF2-40B4-BE49-F238E27FC236}">
                <a16:creationId xmlns:a16="http://schemas.microsoft.com/office/drawing/2014/main" id="{8C870DDD-0474-0E67-8EE1-F6A7B942272B}"/>
              </a:ext>
            </a:extLst>
          </p:cNvPr>
          <p:cNvSpPr txBox="1"/>
          <p:nvPr userDrawn="1"/>
        </p:nvSpPr>
        <p:spPr>
          <a:xfrm>
            <a:off x="11515725" y="6493625"/>
            <a:ext cx="632251" cy="323165"/>
          </a:xfrm>
          <a:prstGeom prst="rect">
            <a:avLst/>
          </a:prstGeom>
          <a:noFill/>
        </p:spPr>
        <p:txBody>
          <a:bodyPr wrap="square" rtlCol="0">
            <a:spAutoFit/>
          </a:bodyPr>
          <a:lstStyle/>
          <a:p>
            <a:pPr algn="r"/>
            <a:fld id="{323858C3-E774-4B3F-8AA9-3979BAFA574F}" type="slidenum">
              <a:rPr lang="en-GB" sz="1500" smtClean="0">
                <a:solidFill>
                  <a:srgbClr val="060645"/>
                </a:solidFill>
                <a:latin typeface="Poppins" panose="00000500000000000000" pitchFamily="50" charset="0"/>
                <a:cs typeface="Poppins" panose="00000500000000000000" pitchFamily="50" charset="0"/>
              </a:rPr>
              <a:t>‹#›</a:t>
            </a:fld>
            <a:endParaRPr lang="en-GB" sz="1500">
              <a:solidFill>
                <a:srgbClr val="060645"/>
              </a:solidFill>
              <a:latin typeface="Poppins" panose="00000500000000000000" pitchFamily="50" charset="0"/>
              <a:cs typeface="Poppins" panose="00000500000000000000" pitchFamily="50" charset="0"/>
            </a:endParaRPr>
          </a:p>
        </p:txBody>
      </p:sp>
      <p:sp>
        <p:nvSpPr>
          <p:cNvPr id="12" name="Text Placeholder 11">
            <a:extLst>
              <a:ext uri="{FF2B5EF4-FFF2-40B4-BE49-F238E27FC236}">
                <a16:creationId xmlns:a16="http://schemas.microsoft.com/office/drawing/2014/main" id="{AE9ED43E-DEDD-8388-30B6-DA88176A2417}"/>
              </a:ext>
            </a:extLst>
          </p:cNvPr>
          <p:cNvSpPr>
            <a:spLocks noGrp="1"/>
          </p:cNvSpPr>
          <p:nvPr>
            <p:ph type="body" sz="quarter" idx="21" hasCustomPrompt="1"/>
          </p:nvPr>
        </p:nvSpPr>
        <p:spPr>
          <a:xfrm>
            <a:off x="413915" y="404664"/>
            <a:ext cx="4912997" cy="497161"/>
          </a:xfrm>
          <a:prstGeom prst="rect">
            <a:avLst/>
          </a:prstGeom>
        </p:spPr>
        <p:txBody>
          <a:bodyPr>
            <a:noAutofit/>
          </a:bodyPr>
          <a:lstStyle>
            <a:lvl1pPr marL="0" indent="0">
              <a:lnSpc>
                <a:spcPct val="110000"/>
              </a:lnSpc>
              <a:buNone/>
              <a:defRPr sz="3000" b="1" i="0">
                <a:ln>
                  <a:noFill/>
                </a:ln>
                <a:solidFill>
                  <a:srgbClr val="060645"/>
                </a:solidFill>
                <a:latin typeface="Poppins SemiBold" pitchFamily="2" charset="77"/>
                <a:cs typeface="Poppins SemiBold" pitchFamily="2" charset="77"/>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Page Title</a:t>
            </a:r>
          </a:p>
        </p:txBody>
      </p:sp>
      <p:sp>
        <p:nvSpPr>
          <p:cNvPr id="13" name="Text Placeholder 11">
            <a:extLst>
              <a:ext uri="{FF2B5EF4-FFF2-40B4-BE49-F238E27FC236}">
                <a16:creationId xmlns:a16="http://schemas.microsoft.com/office/drawing/2014/main" id="{C195E836-04B5-EA96-187B-20C706FCC954}"/>
              </a:ext>
            </a:extLst>
          </p:cNvPr>
          <p:cNvSpPr>
            <a:spLocks noGrp="1"/>
          </p:cNvSpPr>
          <p:nvPr>
            <p:ph type="body" sz="quarter" idx="22" hasCustomPrompt="1"/>
          </p:nvPr>
        </p:nvSpPr>
        <p:spPr>
          <a:xfrm>
            <a:off x="413915" y="912168"/>
            <a:ext cx="4912997" cy="289311"/>
          </a:xfrm>
          <a:prstGeom prst="rect">
            <a:avLst/>
          </a:prstGeom>
        </p:spPr>
        <p:txBody>
          <a:bodyPr>
            <a:noAutofit/>
          </a:bodyPr>
          <a:lstStyle>
            <a:lvl1pPr marL="0" indent="0">
              <a:lnSpc>
                <a:spcPct val="110000"/>
              </a:lnSpc>
              <a:buFont typeface="Arial" panose="020B0604020202020204" pitchFamily="34" charset="0"/>
              <a:buNone/>
              <a:defRPr sz="2000" b="0" i="0">
                <a:ln>
                  <a:noFill/>
                </a:ln>
                <a:solidFill>
                  <a:srgbClr val="060645"/>
                </a:solidFill>
                <a:latin typeface="Poppins" pitchFamily="2" charset="77"/>
                <a:cs typeface="Poppins" pitchFamily="2" charset="77"/>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Sub header</a:t>
            </a:r>
          </a:p>
        </p:txBody>
      </p:sp>
      <p:sp>
        <p:nvSpPr>
          <p:cNvPr id="3" name="Text Placeholder 11">
            <a:extLst>
              <a:ext uri="{FF2B5EF4-FFF2-40B4-BE49-F238E27FC236}">
                <a16:creationId xmlns:a16="http://schemas.microsoft.com/office/drawing/2014/main" id="{AABAC910-D562-B43B-D4A6-4369B25191CE}"/>
              </a:ext>
            </a:extLst>
          </p:cNvPr>
          <p:cNvSpPr>
            <a:spLocks noGrp="1"/>
          </p:cNvSpPr>
          <p:nvPr>
            <p:ph type="body" sz="quarter" idx="15" hasCustomPrompt="1"/>
          </p:nvPr>
        </p:nvSpPr>
        <p:spPr>
          <a:xfrm>
            <a:off x="1001105" y="2668674"/>
            <a:ext cx="4325807" cy="3041010"/>
          </a:xfrm>
          <a:prstGeom prst="rect">
            <a:avLst/>
          </a:prstGeom>
        </p:spPr>
        <p:txBody>
          <a:bodyPr>
            <a:noAutofit/>
          </a:bodyPr>
          <a:lstStyle>
            <a:lvl1pPr marL="285750" indent="-285750">
              <a:lnSpc>
                <a:spcPct val="110000"/>
              </a:lnSpc>
              <a:spcBef>
                <a:spcPts val="0"/>
              </a:spcBef>
              <a:spcAft>
                <a:spcPts val="600"/>
              </a:spcAft>
              <a:buFontTx/>
              <a:buBlip>
                <a:blip r:embed="rId4"/>
              </a:buBlip>
              <a:defRPr sz="1500" b="0" i="0">
                <a:ln>
                  <a:noFill/>
                </a:ln>
                <a:solidFill>
                  <a:srgbClr val="060645"/>
                </a:solidFill>
                <a:latin typeface="Poppins" pitchFamily="2" charset="77"/>
                <a:cs typeface="Poppins" pitchFamily="2" charset="77"/>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Body copy goes here.</a:t>
            </a:r>
          </a:p>
        </p:txBody>
      </p:sp>
      <p:pic>
        <p:nvPicPr>
          <p:cNvPr id="2" name="Picture 1">
            <a:extLst>
              <a:ext uri="{FF2B5EF4-FFF2-40B4-BE49-F238E27FC236}">
                <a16:creationId xmlns:a16="http://schemas.microsoft.com/office/drawing/2014/main" id="{6FF0F5AD-4BE6-BBAC-FF77-2F097EAFB746}"/>
              </a:ext>
            </a:extLst>
          </p:cNvPr>
          <p:cNvPicPr>
            <a:picLocks noChangeAspect="1"/>
          </p:cNvPicPr>
          <p:nvPr userDrawn="1"/>
        </p:nvPicPr>
        <p:blipFill>
          <a:blip r:embed="rId5">
            <a:extLst>
              <a:ext uri="{28A0092B-C50C-407E-A947-70E740481C1C}">
                <a14:useLocalDpi xmlns:a14="http://schemas.microsoft.com/office/drawing/2010/main" val="0"/>
              </a:ext>
            </a:extLst>
          </a:blip>
          <a:srcRect/>
          <a:stretch/>
        </p:blipFill>
        <p:spPr>
          <a:xfrm>
            <a:off x="469676" y="5869939"/>
            <a:ext cx="1397315" cy="609737"/>
          </a:xfrm>
          <a:prstGeom prst="rect">
            <a:avLst/>
          </a:prstGeom>
        </p:spPr>
      </p:pic>
    </p:spTree>
    <p:extLst>
      <p:ext uri="{BB962C8B-B14F-4D97-AF65-F5344CB8AC3E}">
        <p14:creationId xmlns:p14="http://schemas.microsoft.com/office/powerpoint/2010/main" val="3749010946"/>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Pie Chart &amp; Copy - Yellow">
    <p:bg>
      <p:bgPr>
        <a:blipFill dpi="0" rotWithShape="1">
          <a:blip r:embed="rId2" cstate="hqprint">
            <a:alphaModFix amt="0"/>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pic>
        <p:nvPicPr>
          <p:cNvPr id="14" name="Picture 13">
            <a:extLst>
              <a:ext uri="{FF2B5EF4-FFF2-40B4-BE49-F238E27FC236}">
                <a16:creationId xmlns:a16="http://schemas.microsoft.com/office/drawing/2014/main" id="{4B697FB0-A487-634A-AFFC-B0FA0F107723}"/>
              </a:ext>
            </a:extLst>
          </p:cNvPr>
          <p:cNvPicPr>
            <a:picLocks noChangeAspect="1"/>
          </p:cNvPicPr>
          <p:nvPr userDrawn="1"/>
        </p:nvPicPr>
        <p:blipFill rotWithShape="1">
          <a:blip r:embed="rId3" cstate="hqprint">
            <a:extLst>
              <a:ext uri="{28A0092B-C50C-407E-A947-70E740481C1C}">
                <a14:useLocalDpi xmlns:a14="http://schemas.microsoft.com/office/drawing/2010/main"/>
              </a:ext>
            </a:extLst>
          </a:blip>
          <a:srcRect/>
          <a:stretch/>
        </p:blipFill>
        <p:spPr>
          <a:xfrm>
            <a:off x="0" y="0"/>
            <a:ext cx="6096000" cy="6858000"/>
          </a:xfrm>
          <a:prstGeom prst="rect">
            <a:avLst/>
          </a:prstGeom>
        </p:spPr>
      </p:pic>
      <p:sp>
        <p:nvSpPr>
          <p:cNvPr id="15" name="Round Single Corner of Rectangle 6">
            <a:extLst>
              <a:ext uri="{FF2B5EF4-FFF2-40B4-BE49-F238E27FC236}">
                <a16:creationId xmlns:a16="http://schemas.microsoft.com/office/drawing/2014/main" id="{F81D5E62-54E8-91C1-B1DC-3631E16FFAEC}"/>
              </a:ext>
            </a:extLst>
          </p:cNvPr>
          <p:cNvSpPr/>
          <p:nvPr userDrawn="1"/>
        </p:nvSpPr>
        <p:spPr>
          <a:xfrm flipV="1">
            <a:off x="6096000" y="0"/>
            <a:ext cx="6096000" cy="6858000"/>
          </a:xfrm>
          <a:prstGeom prst="round1Rect">
            <a:avLst>
              <a:gd name="adj" fmla="val 20797"/>
            </a:avLst>
          </a:prstGeom>
          <a:solidFill>
            <a:srgbClr val="0606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lnSpc>
                <a:spcPct val="110000"/>
              </a:lnSpc>
              <a:spcBef>
                <a:spcPts val="0"/>
              </a:spcBef>
              <a:spcAft>
                <a:spcPts val="600"/>
              </a:spcAft>
            </a:pPr>
            <a:endParaRPr lang="en-US"/>
          </a:p>
        </p:txBody>
      </p:sp>
      <p:sp>
        <p:nvSpPr>
          <p:cNvPr id="28" name="Text Placeholder 11">
            <a:extLst>
              <a:ext uri="{FF2B5EF4-FFF2-40B4-BE49-F238E27FC236}">
                <a16:creationId xmlns:a16="http://schemas.microsoft.com/office/drawing/2014/main" id="{0AD0970C-6421-A42E-0F95-DCB033DB9EB2}"/>
              </a:ext>
            </a:extLst>
          </p:cNvPr>
          <p:cNvSpPr>
            <a:spLocks noGrp="1"/>
          </p:cNvSpPr>
          <p:nvPr>
            <p:ph type="body" sz="quarter" idx="12" hasCustomPrompt="1"/>
          </p:nvPr>
        </p:nvSpPr>
        <p:spPr>
          <a:xfrm>
            <a:off x="1001105" y="1676668"/>
            <a:ext cx="4325807" cy="289311"/>
          </a:xfrm>
          <a:prstGeom prst="rect">
            <a:avLst/>
          </a:prstGeom>
        </p:spPr>
        <p:txBody>
          <a:bodyPr>
            <a:noAutofit/>
          </a:bodyPr>
          <a:lstStyle>
            <a:lvl1pPr marL="0" indent="0">
              <a:lnSpc>
                <a:spcPct val="110000"/>
              </a:lnSpc>
              <a:spcBef>
                <a:spcPts val="0"/>
              </a:spcBef>
              <a:spcAft>
                <a:spcPts val="600"/>
              </a:spcAft>
              <a:buFont typeface="Arial" panose="020B0604020202020204" pitchFamily="34" charset="0"/>
              <a:buNone/>
              <a:defRPr sz="1800" b="1" i="0">
                <a:ln>
                  <a:noFill/>
                </a:ln>
                <a:solidFill>
                  <a:srgbClr val="060645"/>
                </a:solidFill>
                <a:latin typeface="Poppins" pitchFamily="2" charset="77"/>
                <a:cs typeface="Poppins" pitchFamily="2" charset="77"/>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Section title</a:t>
            </a:r>
          </a:p>
        </p:txBody>
      </p:sp>
      <p:sp>
        <p:nvSpPr>
          <p:cNvPr id="29" name="Text Placeholder 11">
            <a:extLst>
              <a:ext uri="{FF2B5EF4-FFF2-40B4-BE49-F238E27FC236}">
                <a16:creationId xmlns:a16="http://schemas.microsoft.com/office/drawing/2014/main" id="{66478310-0DF0-9183-8E4A-BBB12EE20402}"/>
              </a:ext>
            </a:extLst>
          </p:cNvPr>
          <p:cNvSpPr>
            <a:spLocks noGrp="1"/>
          </p:cNvSpPr>
          <p:nvPr>
            <p:ph type="body" sz="quarter" idx="14" hasCustomPrompt="1"/>
          </p:nvPr>
        </p:nvSpPr>
        <p:spPr>
          <a:xfrm>
            <a:off x="1001105" y="2093471"/>
            <a:ext cx="4325807" cy="496800"/>
          </a:xfrm>
          <a:prstGeom prst="rect">
            <a:avLst/>
          </a:prstGeom>
        </p:spPr>
        <p:txBody>
          <a:bodyPr>
            <a:noAutofit/>
          </a:bodyPr>
          <a:lstStyle>
            <a:lvl1pPr marL="0" indent="0">
              <a:lnSpc>
                <a:spcPct val="110000"/>
              </a:lnSpc>
              <a:spcBef>
                <a:spcPts val="0"/>
              </a:spcBef>
              <a:spcAft>
                <a:spcPts val="600"/>
              </a:spcAft>
              <a:buFont typeface="Arial" panose="020B0604020202020204" pitchFamily="34" charset="0"/>
              <a:buNone/>
              <a:defRPr sz="1500" b="0" i="0">
                <a:ln>
                  <a:noFill/>
                </a:ln>
                <a:solidFill>
                  <a:srgbClr val="060645"/>
                </a:solidFill>
                <a:latin typeface="Poppins" pitchFamily="2" charset="77"/>
                <a:cs typeface="Poppins" pitchFamily="2" charset="77"/>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Body copy goes here.</a:t>
            </a:r>
          </a:p>
        </p:txBody>
      </p:sp>
      <p:sp>
        <p:nvSpPr>
          <p:cNvPr id="33" name="TextBox 32">
            <a:extLst>
              <a:ext uri="{FF2B5EF4-FFF2-40B4-BE49-F238E27FC236}">
                <a16:creationId xmlns:a16="http://schemas.microsoft.com/office/drawing/2014/main" id="{05CD6409-287B-3038-1114-7628DCD1F307}"/>
              </a:ext>
            </a:extLst>
          </p:cNvPr>
          <p:cNvSpPr txBox="1"/>
          <p:nvPr userDrawn="1"/>
        </p:nvSpPr>
        <p:spPr>
          <a:xfrm>
            <a:off x="11515725" y="6493625"/>
            <a:ext cx="632251" cy="323165"/>
          </a:xfrm>
          <a:prstGeom prst="rect">
            <a:avLst/>
          </a:prstGeom>
          <a:noFill/>
        </p:spPr>
        <p:txBody>
          <a:bodyPr wrap="square" rtlCol="0">
            <a:spAutoFit/>
          </a:bodyPr>
          <a:lstStyle/>
          <a:p>
            <a:pPr algn="r"/>
            <a:fld id="{323858C3-E774-4B3F-8AA9-3979BAFA574F}" type="slidenum">
              <a:rPr lang="en-GB" sz="1500" smtClean="0">
                <a:solidFill>
                  <a:srgbClr val="060645"/>
                </a:solidFill>
                <a:latin typeface="Poppins" panose="00000500000000000000" pitchFamily="50" charset="0"/>
                <a:cs typeface="Poppins" panose="00000500000000000000" pitchFamily="50" charset="0"/>
              </a:rPr>
              <a:t>‹#›</a:t>
            </a:fld>
            <a:endParaRPr lang="en-GB" sz="1500">
              <a:solidFill>
                <a:srgbClr val="060645"/>
              </a:solidFill>
              <a:latin typeface="Poppins" panose="00000500000000000000" pitchFamily="50" charset="0"/>
              <a:cs typeface="Poppins" panose="00000500000000000000" pitchFamily="50" charset="0"/>
            </a:endParaRPr>
          </a:p>
        </p:txBody>
      </p:sp>
      <p:sp>
        <p:nvSpPr>
          <p:cNvPr id="12" name="Text Placeholder 11">
            <a:extLst>
              <a:ext uri="{FF2B5EF4-FFF2-40B4-BE49-F238E27FC236}">
                <a16:creationId xmlns:a16="http://schemas.microsoft.com/office/drawing/2014/main" id="{67A0FF1C-9422-2209-7C7A-E0A2D747B0D6}"/>
              </a:ext>
            </a:extLst>
          </p:cNvPr>
          <p:cNvSpPr>
            <a:spLocks noGrp="1"/>
          </p:cNvSpPr>
          <p:nvPr>
            <p:ph type="body" sz="quarter" idx="21" hasCustomPrompt="1"/>
          </p:nvPr>
        </p:nvSpPr>
        <p:spPr>
          <a:xfrm>
            <a:off x="413915" y="404664"/>
            <a:ext cx="4912997" cy="497161"/>
          </a:xfrm>
          <a:prstGeom prst="rect">
            <a:avLst/>
          </a:prstGeom>
        </p:spPr>
        <p:txBody>
          <a:bodyPr>
            <a:noAutofit/>
          </a:bodyPr>
          <a:lstStyle>
            <a:lvl1pPr marL="0" indent="0">
              <a:lnSpc>
                <a:spcPct val="110000"/>
              </a:lnSpc>
              <a:buNone/>
              <a:defRPr sz="3000" b="1" i="0">
                <a:ln>
                  <a:noFill/>
                </a:ln>
                <a:solidFill>
                  <a:srgbClr val="060645"/>
                </a:solidFill>
                <a:latin typeface="Poppins SemiBold" pitchFamily="2" charset="77"/>
                <a:cs typeface="Poppins SemiBold" pitchFamily="2" charset="77"/>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Page Title</a:t>
            </a:r>
          </a:p>
        </p:txBody>
      </p:sp>
      <p:sp>
        <p:nvSpPr>
          <p:cNvPr id="13" name="Text Placeholder 11">
            <a:extLst>
              <a:ext uri="{FF2B5EF4-FFF2-40B4-BE49-F238E27FC236}">
                <a16:creationId xmlns:a16="http://schemas.microsoft.com/office/drawing/2014/main" id="{8F9F0D77-12CE-8ADC-96D3-AC1745EFF62B}"/>
              </a:ext>
            </a:extLst>
          </p:cNvPr>
          <p:cNvSpPr>
            <a:spLocks noGrp="1"/>
          </p:cNvSpPr>
          <p:nvPr>
            <p:ph type="body" sz="quarter" idx="22" hasCustomPrompt="1"/>
          </p:nvPr>
        </p:nvSpPr>
        <p:spPr>
          <a:xfrm>
            <a:off x="413915" y="912168"/>
            <a:ext cx="4912997" cy="289311"/>
          </a:xfrm>
          <a:prstGeom prst="rect">
            <a:avLst/>
          </a:prstGeom>
        </p:spPr>
        <p:txBody>
          <a:bodyPr>
            <a:noAutofit/>
          </a:bodyPr>
          <a:lstStyle>
            <a:lvl1pPr marL="0" indent="0">
              <a:lnSpc>
                <a:spcPct val="110000"/>
              </a:lnSpc>
              <a:buFont typeface="Arial" panose="020B0604020202020204" pitchFamily="34" charset="0"/>
              <a:buNone/>
              <a:defRPr sz="2000" b="0" i="0">
                <a:ln>
                  <a:noFill/>
                </a:ln>
                <a:solidFill>
                  <a:srgbClr val="060645"/>
                </a:solidFill>
                <a:latin typeface="Poppins" pitchFamily="2" charset="77"/>
                <a:cs typeface="Poppins" pitchFamily="2" charset="77"/>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Sub header</a:t>
            </a:r>
          </a:p>
        </p:txBody>
      </p:sp>
      <p:sp>
        <p:nvSpPr>
          <p:cNvPr id="3" name="Text Placeholder 11">
            <a:extLst>
              <a:ext uri="{FF2B5EF4-FFF2-40B4-BE49-F238E27FC236}">
                <a16:creationId xmlns:a16="http://schemas.microsoft.com/office/drawing/2014/main" id="{1B19F31F-971E-506B-20EB-7212F8B76305}"/>
              </a:ext>
            </a:extLst>
          </p:cNvPr>
          <p:cNvSpPr>
            <a:spLocks noGrp="1"/>
          </p:cNvSpPr>
          <p:nvPr>
            <p:ph type="body" sz="quarter" idx="15" hasCustomPrompt="1"/>
          </p:nvPr>
        </p:nvSpPr>
        <p:spPr>
          <a:xfrm>
            <a:off x="1001105" y="2668674"/>
            <a:ext cx="4325807" cy="3041010"/>
          </a:xfrm>
          <a:prstGeom prst="rect">
            <a:avLst/>
          </a:prstGeom>
        </p:spPr>
        <p:txBody>
          <a:bodyPr>
            <a:noAutofit/>
          </a:bodyPr>
          <a:lstStyle>
            <a:lvl1pPr marL="285750" indent="-285750">
              <a:lnSpc>
                <a:spcPct val="110000"/>
              </a:lnSpc>
              <a:spcBef>
                <a:spcPts val="0"/>
              </a:spcBef>
              <a:spcAft>
                <a:spcPts val="600"/>
              </a:spcAft>
              <a:buFontTx/>
              <a:buBlip>
                <a:blip r:embed="rId4"/>
              </a:buBlip>
              <a:defRPr sz="1500" b="0" i="0">
                <a:ln>
                  <a:noFill/>
                </a:ln>
                <a:solidFill>
                  <a:srgbClr val="060645"/>
                </a:solidFill>
                <a:latin typeface="Poppins" pitchFamily="2" charset="77"/>
                <a:cs typeface="Poppins" pitchFamily="2" charset="77"/>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Body copy goes here.</a:t>
            </a:r>
          </a:p>
        </p:txBody>
      </p:sp>
      <p:pic>
        <p:nvPicPr>
          <p:cNvPr id="2" name="Picture 1">
            <a:extLst>
              <a:ext uri="{FF2B5EF4-FFF2-40B4-BE49-F238E27FC236}">
                <a16:creationId xmlns:a16="http://schemas.microsoft.com/office/drawing/2014/main" id="{B164D58C-7E2C-1D06-ADA7-F5674CBBA565}"/>
              </a:ext>
            </a:extLst>
          </p:cNvPr>
          <p:cNvPicPr>
            <a:picLocks noChangeAspect="1"/>
          </p:cNvPicPr>
          <p:nvPr userDrawn="1"/>
        </p:nvPicPr>
        <p:blipFill>
          <a:blip r:embed="rId5">
            <a:extLst>
              <a:ext uri="{28A0092B-C50C-407E-A947-70E740481C1C}">
                <a14:useLocalDpi xmlns:a14="http://schemas.microsoft.com/office/drawing/2010/main" val="0"/>
              </a:ext>
            </a:extLst>
          </a:blip>
          <a:srcRect/>
          <a:stretch/>
        </p:blipFill>
        <p:spPr>
          <a:xfrm>
            <a:off x="469676" y="5869939"/>
            <a:ext cx="1397315" cy="609737"/>
          </a:xfrm>
          <a:prstGeom prst="rect">
            <a:avLst/>
          </a:prstGeom>
        </p:spPr>
      </p:pic>
    </p:spTree>
    <p:extLst>
      <p:ext uri="{BB962C8B-B14F-4D97-AF65-F5344CB8AC3E}">
        <p14:creationId xmlns:p14="http://schemas.microsoft.com/office/powerpoint/2010/main" val="2204871008"/>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Front Cover 3">
    <p:spTree>
      <p:nvGrpSpPr>
        <p:cNvPr id="1" name=""/>
        <p:cNvGrpSpPr/>
        <p:nvPr/>
      </p:nvGrpSpPr>
      <p:grpSpPr>
        <a:xfrm>
          <a:off x="0" y="0"/>
          <a:ext cx="0" cy="0"/>
          <a:chOff x="0" y="0"/>
          <a:chExt cx="0" cy="0"/>
        </a:xfrm>
      </p:grpSpPr>
      <p:sp>
        <p:nvSpPr>
          <p:cNvPr id="9" name="Text Placeholder 11">
            <a:extLst>
              <a:ext uri="{FF2B5EF4-FFF2-40B4-BE49-F238E27FC236}">
                <a16:creationId xmlns:a16="http://schemas.microsoft.com/office/drawing/2014/main" id="{E28EB488-1C80-0E67-1A53-022688EC4609}"/>
              </a:ext>
            </a:extLst>
          </p:cNvPr>
          <p:cNvSpPr>
            <a:spLocks noGrp="1"/>
          </p:cNvSpPr>
          <p:nvPr>
            <p:ph type="body" sz="quarter" idx="11" hasCustomPrompt="1"/>
          </p:nvPr>
        </p:nvSpPr>
        <p:spPr>
          <a:xfrm>
            <a:off x="408207" y="559121"/>
            <a:ext cx="10740439" cy="1800200"/>
          </a:xfrm>
        </p:spPr>
        <p:txBody>
          <a:bodyPr>
            <a:noAutofit/>
          </a:bodyPr>
          <a:lstStyle>
            <a:lvl1pPr marL="0" indent="0">
              <a:buNone/>
              <a:defRPr sz="5500" b="1" i="0">
                <a:ln>
                  <a:noFill/>
                </a:ln>
                <a:solidFill>
                  <a:schemeClr val="bg1"/>
                </a:solidFill>
                <a:latin typeface="Poppins SemiBold" pitchFamily="2" charset="77"/>
                <a:cs typeface="Poppins SemiBold" pitchFamily="2" charset="77"/>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Front Cover Title Goes Here</a:t>
            </a:r>
          </a:p>
        </p:txBody>
      </p:sp>
      <p:sp>
        <p:nvSpPr>
          <p:cNvPr id="2" name="Text Placeholder 11">
            <a:extLst>
              <a:ext uri="{FF2B5EF4-FFF2-40B4-BE49-F238E27FC236}">
                <a16:creationId xmlns:a16="http://schemas.microsoft.com/office/drawing/2014/main" id="{ACA2EAA2-94E2-6FA0-C059-2C890F869226}"/>
              </a:ext>
            </a:extLst>
          </p:cNvPr>
          <p:cNvSpPr>
            <a:spLocks noGrp="1"/>
          </p:cNvSpPr>
          <p:nvPr>
            <p:ph type="body" sz="quarter" idx="13" hasCustomPrompt="1"/>
          </p:nvPr>
        </p:nvSpPr>
        <p:spPr>
          <a:xfrm>
            <a:off x="408208" y="3846892"/>
            <a:ext cx="5557584" cy="347039"/>
          </a:xfrm>
        </p:spPr>
        <p:txBody>
          <a:bodyPr>
            <a:noAutofit/>
          </a:bodyPr>
          <a:lstStyle>
            <a:lvl1pPr marL="0" indent="0">
              <a:lnSpc>
                <a:spcPct val="110000"/>
              </a:lnSpc>
              <a:spcBef>
                <a:spcPts val="0"/>
              </a:spcBef>
              <a:buNone/>
              <a:defRPr sz="1600" b="1" i="0">
                <a:ln>
                  <a:noFill/>
                </a:ln>
                <a:solidFill>
                  <a:schemeClr val="bg1"/>
                </a:solidFill>
                <a:latin typeface="Poppins" pitchFamily="2" charset="77"/>
                <a:cs typeface="Poppins" pitchFamily="2" charset="77"/>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Presenters name</a:t>
            </a:r>
          </a:p>
        </p:txBody>
      </p:sp>
      <p:sp>
        <p:nvSpPr>
          <p:cNvPr id="3" name="Text Placeholder 11">
            <a:extLst>
              <a:ext uri="{FF2B5EF4-FFF2-40B4-BE49-F238E27FC236}">
                <a16:creationId xmlns:a16="http://schemas.microsoft.com/office/drawing/2014/main" id="{96034E2F-27F1-1CF2-367B-4204B15ECE78}"/>
              </a:ext>
            </a:extLst>
          </p:cNvPr>
          <p:cNvSpPr>
            <a:spLocks noGrp="1"/>
          </p:cNvSpPr>
          <p:nvPr>
            <p:ph type="body" sz="quarter" idx="14" hasCustomPrompt="1"/>
          </p:nvPr>
        </p:nvSpPr>
        <p:spPr>
          <a:xfrm>
            <a:off x="408208" y="4198584"/>
            <a:ext cx="5557584" cy="347039"/>
          </a:xfrm>
        </p:spPr>
        <p:txBody>
          <a:bodyPr>
            <a:noAutofit/>
          </a:bodyPr>
          <a:lstStyle>
            <a:lvl1pPr marL="0" indent="0">
              <a:lnSpc>
                <a:spcPct val="110000"/>
              </a:lnSpc>
              <a:spcBef>
                <a:spcPts val="0"/>
              </a:spcBef>
              <a:buNone/>
              <a:defRPr sz="1600" b="0" i="0">
                <a:ln>
                  <a:noFill/>
                </a:ln>
                <a:solidFill>
                  <a:schemeClr val="bg1"/>
                </a:solidFill>
                <a:latin typeface="Poppins" pitchFamily="2" charset="77"/>
                <a:cs typeface="Poppins" pitchFamily="2" charset="77"/>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Department name</a:t>
            </a:r>
          </a:p>
        </p:txBody>
      </p:sp>
      <p:sp>
        <p:nvSpPr>
          <p:cNvPr id="4" name="Text Placeholder 11">
            <a:extLst>
              <a:ext uri="{FF2B5EF4-FFF2-40B4-BE49-F238E27FC236}">
                <a16:creationId xmlns:a16="http://schemas.microsoft.com/office/drawing/2014/main" id="{1276E79C-EF9C-9014-0C08-C31EE127DC52}"/>
              </a:ext>
            </a:extLst>
          </p:cNvPr>
          <p:cNvSpPr>
            <a:spLocks noGrp="1"/>
          </p:cNvSpPr>
          <p:nvPr>
            <p:ph type="body" sz="quarter" idx="15" hasCustomPrompt="1"/>
          </p:nvPr>
        </p:nvSpPr>
        <p:spPr>
          <a:xfrm>
            <a:off x="408208" y="4545623"/>
            <a:ext cx="5557584" cy="347039"/>
          </a:xfrm>
        </p:spPr>
        <p:txBody>
          <a:bodyPr>
            <a:noAutofit/>
          </a:bodyPr>
          <a:lstStyle>
            <a:lvl1pPr marL="0" indent="0">
              <a:lnSpc>
                <a:spcPct val="110000"/>
              </a:lnSpc>
              <a:spcBef>
                <a:spcPts val="0"/>
              </a:spcBef>
              <a:buNone/>
              <a:defRPr sz="1600" b="0" i="0">
                <a:ln>
                  <a:noFill/>
                </a:ln>
                <a:solidFill>
                  <a:schemeClr val="bg1"/>
                </a:solidFill>
                <a:latin typeface="Poppins" pitchFamily="2" charset="77"/>
                <a:cs typeface="Poppins" pitchFamily="2" charset="77"/>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Date</a:t>
            </a:r>
          </a:p>
        </p:txBody>
      </p:sp>
      <p:sp>
        <p:nvSpPr>
          <p:cNvPr id="5" name="Text Placeholder 11">
            <a:extLst>
              <a:ext uri="{FF2B5EF4-FFF2-40B4-BE49-F238E27FC236}">
                <a16:creationId xmlns:a16="http://schemas.microsoft.com/office/drawing/2014/main" id="{98D122DE-5974-E6F7-5A07-1674D7445444}"/>
              </a:ext>
            </a:extLst>
          </p:cNvPr>
          <p:cNvSpPr>
            <a:spLocks noGrp="1"/>
          </p:cNvSpPr>
          <p:nvPr>
            <p:ph type="body" sz="quarter" idx="16" hasCustomPrompt="1"/>
          </p:nvPr>
        </p:nvSpPr>
        <p:spPr>
          <a:xfrm>
            <a:off x="408208" y="2431330"/>
            <a:ext cx="10740438" cy="1305402"/>
          </a:xfrm>
        </p:spPr>
        <p:txBody>
          <a:bodyPr>
            <a:noAutofit/>
          </a:bodyPr>
          <a:lstStyle>
            <a:lvl1pPr marL="0" indent="0">
              <a:lnSpc>
                <a:spcPct val="110000"/>
              </a:lnSpc>
              <a:spcBef>
                <a:spcPts val="0"/>
              </a:spcBef>
              <a:buNone/>
              <a:defRPr sz="3000" b="0" i="0">
                <a:ln>
                  <a:noFill/>
                </a:ln>
                <a:solidFill>
                  <a:schemeClr val="bg1"/>
                </a:solidFill>
                <a:latin typeface="Poppins" pitchFamily="2" charset="77"/>
                <a:cs typeface="Poppins" pitchFamily="2" charset="77"/>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Sub title</a:t>
            </a:r>
          </a:p>
        </p:txBody>
      </p:sp>
      <p:pic>
        <p:nvPicPr>
          <p:cNvPr id="6" name="Picture 5">
            <a:extLst>
              <a:ext uri="{FF2B5EF4-FFF2-40B4-BE49-F238E27FC236}">
                <a16:creationId xmlns:a16="http://schemas.microsoft.com/office/drawing/2014/main" id="{29CE6791-6943-5FBB-05FB-1A9D07641CB3}"/>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469676" y="5869939"/>
            <a:ext cx="1397315" cy="609738"/>
          </a:xfrm>
          <a:prstGeom prst="rect">
            <a:avLst/>
          </a:prstGeom>
        </p:spPr>
      </p:pic>
    </p:spTree>
    <p:extLst>
      <p:ext uri="{BB962C8B-B14F-4D97-AF65-F5344CB8AC3E}">
        <p14:creationId xmlns:p14="http://schemas.microsoft.com/office/powerpoint/2010/main" val="3357205904"/>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Pie Chart &amp; Copy - Blue Light Mode">
    <p:bg>
      <p:bgPr>
        <a:blipFill dpi="0" rotWithShape="1">
          <a:blip r:embed="rId2" cstate="hqprint">
            <a:alphaModFix amt="0"/>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pic>
        <p:nvPicPr>
          <p:cNvPr id="23" name="Picture 22" descr="Background pattern&#10;&#10;Description automatically generated">
            <a:extLst>
              <a:ext uri="{FF2B5EF4-FFF2-40B4-BE49-F238E27FC236}">
                <a16:creationId xmlns:a16="http://schemas.microsoft.com/office/drawing/2014/main" id="{C4C01CCF-0DB7-F246-ABF2-EC18516A0FBD}"/>
              </a:ext>
            </a:extLst>
          </p:cNvPr>
          <p:cNvPicPr>
            <a:picLocks noChangeAspect="1"/>
          </p:cNvPicPr>
          <p:nvPr userDrawn="1"/>
        </p:nvPicPr>
        <p:blipFill rotWithShape="1">
          <a:blip r:embed="rId3" cstate="hqprint">
            <a:extLst>
              <a:ext uri="{28A0092B-C50C-407E-A947-70E740481C1C}">
                <a14:useLocalDpi xmlns:a14="http://schemas.microsoft.com/office/drawing/2010/main"/>
              </a:ext>
            </a:extLst>
          </a:blip>
          <a:srcRect/>
          <a:stretch/>
        </p:blipFill>
        <p:spPr>
          <a:xfrm>
            <a:off x="0" y="0"/>
            <a:ext cx="6096000" cy="6858000"/>
          </a:xfrm>
          <a:prstGeom prst="rect">
            <a:avLst/>
          </a:prstGeom>
        </p:spPr>
      </p:pic>
      <p:sp>
        <p:nvSpPr>
          <p:cNvPr id="7" name="Round Single Corner of Rectangle 6">
            <a:extLst>
              <a:ext uri="{FF2B5EF4-FFF2-40B4-BE49-F238E27FC236}">
                <a16:creationId xmlns:a16="http://schemas.microsoft.com/office/drawing/2014/main" id="{CDACC711-C51A-FB4F-8AD7-5F9DB35F71F3}"/>
              </a:ext>
            </a:extLst>
          </p:cNvPr>
          <p:cNvSpPr/>
          <p:nvPr userDrawn="1"/>
        </p:nvSpPr>
        <p:spPr>
          <a:xfrm flipV="1">
            <a:off x="6096000" y="0"/>
            <a:ext cx="6096000" cy="6858000"/>
          </a:xfrm>
          <a:prstGeom prst="round1Rect">
            <a:avLst>
              <a:gd name="adj" fmla="val 20797"/>
            </a:avLst>
          </a:prstGeom>
          <a:solidFill>
            <a:srgbClr val="AEDD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spcAft>
                <a:spcPts val="600"/>
              </a:spcAft>
            </a:pPr>
            <a:endParaRPr lang="en-US"/>
          </a:p>
        </p:txBody>
      </p:sp>
      <p:sp>
        <p:nvSpPr>
          <p:cNvPr id="31" name="Text Placeholder 11">
            <a:extLst>
              <a:ext uri="{FF2B5EF4-FFF2-40B4-BE49-F238E27FC236}">
                <a16:creationId xmlns:a16="http://schemas.microsoft.com/office/drawing/2014/main" id="{441112C6-9F31-50D1-7D73-6298CB7F2E81}"/>
              </a:ext>
            </a:extLst>
          </p:cNvPr>
          <p:cNvSpPr>
            <a:spLocks noGrp="1"/>
          </p:cNvSpPr>
          <p:nvPr>
            <p:ph type="body" sz="quarter" idx="12" hasCustomPrompt="1"/>
          </p:nvPr>
        </p:nvSpPr>
        <p:spPr>
          <a:xfrm>
            <a:off x="1001105" y="1676668"/>
            <a:ext cx="4325807" cy="289311"/>
          </a:xfrm>
          <a:prstGeom prst="rect">
            <a:avLst/>
          </a:prstGeom>
        </p:spPr>
        <p:txBody>
          <a:bodyPr>
            <a:noAutofit/>
          </a:bodyPr>
          <a:lstStyle>
            <a:lvl1pPr marL="0" indent="0">
              <a:lnSpc>
                <a:spcPct val="110000"/>
              </a:lnSpc>
              <a:spcBef>
                <a:spcPts val="0"/>
              </a:spcBef>
              <a:spcAft>
                <a:spcPts val="600"/>
              </a:spcAft>
              <a:buFont typeface="Arial" panose="020B0604020202020204" pitchFamily="34" charset="0"/>
              <a:buNone/>
              <a:defRPr sz="1800" b="1" i="0">
                <a:ln>
                  <a:noFill/>
                </a:ln>
                <a:solidFill>
                  <a:srgbClr val="060645"/>
                </a:solidFill>
                <a:latin typeface="Poppins" pitchFamily="2" charset="77"/>
                <a:cs typeface="Poppins" pitchFamily="2" charset="77"/>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Section title</a:t>
            </a:r>
          </a:p>
        </p:txBody>
      </p:sp>
      <p:sp>
        <p:nvSpPr>
          <p:cNvPr id="32" name="Text Placeholder 11">
            <a:extLst>
              <a:ext uri="{FF2B5EF4-FFF2-40B4-BE49-F238E27FC236}">
                <a16:creationId xmlns:a16="http://schemas.microsoft.com/office/drawing/2014/main" id="{C32AB5CB-C8A8-C7B0-84CC-CEA164037036}"/>
              </a:ext>
            </a:extLst>
          </p:cNvPr>
          <p:cNvSpPr>
            <a:spLocks noGrp="1"/>
          </p:cNvSpPr>
          <p:nvPr>
            <p:ph type="body" sz="quarter" idx="14" hasCustomPrompt="1"/>
          </p:nvPr>
        </p:nvSpPr>
        <p:spPr>
          <a:xfrm>
            <a:off x="1001105" y="2093471"/>
            <a:ext cx="4325807" cy="496800"/>
          </a:xfrm>
          <a:prstGeom prst="rect">
            <a:avLst/>
          </a:prstGeom>
        </p:spPr>
        <p:txBody>
          <a:bodyPr>
            <a:noAutofit/>
          </a:bodyPr>
          <a:lstStyle>
            <a:lvl1pPr marL="0" indent="0">
              <a:lnSpc>
                <a:spcPct val="110000"/>
              </a:lnSpc>
              <a:spcBef>
                <a:spcPts val="0"/>
              </a:spcBef>
              <a:spcAft>
                <a:spcPts val="600"/>
              </a:spcAft>
              <a:buFont typeface="Arial" panose="020B0604020202020204" pitchFamily="34" charset="0"/>
              <a:buNone/>
              <a:defRPr sz="1500" b="0" i="0">
                <a:ln>
                  <a:noFill/>
                </a:ln>
                <a:solidFill>
                  <a:srgbClr val="060645"/>
                </a:solidFill>
                <a:latin typeface="Poppins" pitchFamily="2" charset="77"/>
                <a:cs typeface="Poppins" pitchFamily="2" charset="77"/>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Body copy goes here.</a:t>
            </a:r>
          </a:p>
        </p:txBody>
      </p:sp>
      <p:sp>
        <p:nvSpPr>
          <p:cNvPr id="14" name="TextBox 13">
            <a:extLst>
              <a:ext uri="{FF2B5EF4-FFF2-40B4-BE49-F238E27FC236}">
                <a16:creationId xmlns:a16="http://schemas.microsoft.com/office/drawing/2014/main" id="{F8F44462-549C-8EC7-19AB-A506B51C3E6A}"/>
              </a:ext>
            </a:extLst>
          </p:cNvPr>
          <p:cNvSpPr txBox="1"/>
          <p:nvPr userDrawn="1"/>
        </p:nvSpPr>
        <p:spPr>
          <a:xfrm>
            <a:off x="11515725" y="6493625"/>
            <a:ext cx="632251" cy="323165"/>
          </a:xfrm>
          <a:prstGeom prst="rect">
            <a:avLst/>
          </a:prstGeom>
          <a:noFill/>
        </p:spPr>
        <p:txBody>
          <a:bodyPr wrap="square" rtlCol="0">
            <a:spAutoFit/>
          </a:bodyPr>
          <a:lstStyle/>
          <a:p>
            <a:pPr algn="r"/>
            <a:fld id="{323858C3-E774-4B3F-8AA9-3979BAFA574F}" type="slidenum">
              <a:rPr lang="en-GB" sz="1500" smtClean="0">
                <a:solidFill>
                  <a:srgbClr val="060645"/>
                </a:solidFill>
                <a:latin typeface="Poppins" panose="00000500000000000000" pitchFamily="50" charset="0"/>
                <a:cs typeface="Poppins" panose="00000500000000000000" pitchFamily="50" charset="0"/>
              </a:rPr>
              <a:t>‹#›</a:t>
            </a:fld>
            <a:endParaRPr lang="en-GB" sz="1500">
              <a:solidFill>
                <a:srgbClr val="060645"/>
              </a:solidFill>
              <a:latin typeface="Poppins" panose="00000500000000000000" pitchFamily="50" charset="0"/>
              <a:cs typeface="Poppins" panose="00000500000000000000" pitchFamily="50" charset="0"/>
            </a:endParaRPr>
          </a:p>
        </p:txBody>
      </p:sp>
      <p:sp>
        <p:nvSpPr>
          <p:cNvPr id="15" name="Text Placeholder 11">
            <a:extLst>
              <a:ext uri="{FF2B5EF4-FFF2-40B4-BE49-F238E27FC236}">
                <a16:creationId xmlns:a16="http://schemas.microsoft.com/office/drawing/2014/main" id="{EB2C4ECE-5A58-924D-D8E6-C4AE68AD8C78}"/>
              </a:ext>
            </a:extLst>
          </p:cNvPr>
          <p:cNvSpPr>
            <a:spLocks noGrp="1"/>
          </p:cNvSpPr>
          <p:nvPr>
            <p:ph type="body" sz="quarter" idx="21" hasCustomPrompt="1"/>
          </p:nvPr>
        </p:nvSpPr>
        <p:spPr>
          <a:xfrm>
            <a:off x="413915" y="404664"/>
            <a:ext cx="4912997" cy="497161"/>
          </a:xfrm>
          <a:prstGeom prst="rect">
            <a:avLst/>
          </a:prstGeom>
        </p:spPr>
        <p:txBody>
          <a:bodyPr>
            <a:noAutofit/>
          </a:bodyPr>
          <a:lstStyle>
            <a:lvl1pPr marL="0" indent="0">
              <a:lnSpc>
                <a:spcPct val="110000"/>
              </a:lnSpc>
              <a:buNone/>
              <a:defRPr sz="3000" b="1" i="0">
                <a:ln>
                  <a:noFill/>
                </a:ln>
                <a:solidFill>
                  <a:srgbClr val="060645"/>
                </a:solidFill>
                <a:latin typeface="Poppins SemiBold" pitchFamily="2" charset="77"/>
                <a:cs typeface="Poppins SemiBold" pitchFamily="2" charset="77"/>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Page Title</a:t>
            </a:r>
          </a:p>
        </p:txBody>
      </p:sp>
      <p:sp>
        <p:nvSpPr>
          <p:cNvPr id="16" name="Text Placeholder 11">
            <a:extLst>
              <a:ext uri="{FF2B5EF4-FFF2-40B4-BE49-F238E27FC236}">
                <a16:creationId xmlns:a16="http://schemas.microsoft.com/office/drawing/2014/main" id="{DDC83B33-527D-290B-B1B2-1DEADA31AE05}"/>
              </a:ext>
            </a:extLst>
          </p:cNvPr>
          <p:cNvSpPr>
            <a:spLocks noGrp="1"/>
          </p:cNvSpPr>
          <p:nvPr>
            <p:ph type="body" sz="quarter" idx="22" hasCustomPrompt="1"/>
          </p:nvPr>
        </p:nvSpPr>
        <p:spPr>
          <a:xfrm>
            <a:off x="413915" y="912168"/>
            <a:ext cx="4912997" cy="289311"/>
          </a:xfrm>
          <a:prstGeom prst="rect">
            <a:avLst/>
          </a:prstGeom>
        </p:spPr>
        <p:txBody>
          <a:bodyPr>
            <a:noAutofit/>
          </a:bodyPr>
          <a:lstStyle>
            <a:lvl1pPr marL="0" indent="0">
              <a:lnSpc>
                <a:spcPct val="110000"/>
              </a:lnSpc>
              <a:buFont typeface="Arial" panose="020B0604020202020204" pitchFamily="34" charset="0"/>
              <a:buNone/>
              <a:defRPr sz="2000" b="0" i="0">
                <a:ln>
                  <a:noFill/>
                </a:ln>
                <a:solidFill>
                  <a:srgbClr val="060645"/>
                </a:solidFill>
                <a:latin typeface="Poppins" pitchFamily="2" charset="77"/>
                <a:cs typeface="Poppins" pitchFamily="2" charset="77"/>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Sub header</a:t>
            </a:r>
          </a:p>
        </p:txBody>
      </p:sp>
      <p:sp>
        <p:nvSpPr>
          <p:cNvPr id="3" name="Text Placeholder 11">
            <a:extLst>
              <a:ext uri="{FF2B5EF4-FFF2-40B4-BE49-F238E27FC236}">
                <a16:creationId xmlns:a16="http://schemas.microsoft.com/office/drawing/2014/main" id="{5C71BB06-BC2B-503D-C100-C1D7CF6061BD}"/>
              </a:ext>
            </a:extLst>
          </p:cNvPr>
          <p:cNvSpPr>
            <a:spLocks noGrp="1"/>
          </p:cNvSpPr>
          <p:nvPr>
            <p:ph type="body" sz="quarter" idx="15" hasCustomPrompt="1"/>
          </p:nvPr>
        </p:nvSpPr>
        <p:spPr>
          <a:xfrm>
            <a:off x="1001105" y="2668674"/>
            <a:ext cx="4325807" cy="3041010"/>
          </a:xfrm>
          <a:prstGeom prst="rect">
            <a:avLst/>
          </a:prstGeom>
        </p:spPr>
        <p:txBody>
          <a:bodyPr>
            <a:noAutofit/>
          </a:bodyPr>
          <a:lstStyle>
            <a:lvl1pPr marL="285750" indent="-285750">
              <a:lnSpc>
                <a:spcPct val="110000"/>
              </a:lnSpc>
              <a:spcBef>
                <a:spcPts val="0"/>
              </a:spcBef>
              <a:spcAft>
                <a:spcPts val="600"/>
              </a:spcAft>
              <a:buFontTx/>
              <a:buBlip>
                <a:blip r:embed="rId4"/>
              </a:buBlip>
              <a:defRPr sz="1500" b="0" i="0">
                <a:ln>
                  <a:noFill/>
                </a:ln>
                <a:solidFill>
                  <a:srgbClr val="060645"/>
                </a:solidFill>
                <a:latin typeface="Poppins" pitchFamily="2" charset="77"/>
                <a:cs typeface="Poppins" pitchFamily="2" charset="77"/>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Body copy goes here.</a:t>
            </a:r>
          </a:p>
        </p:txBody>
      </p:sp>
      <p:pic>
        <p:nvPicPr>
          <p:cNvPr id="2" name="Picture 1">
            <a:extLst>
              <a:ext uri="{FF2B5EF4-FFF2-40B4-BE49-F238E27FC236}">
                <a16:creationId xmlns:a16="http://schemas.microsoft.com/office/drawing/2014/main" id="{7385AEC4-EBBA-C3A3-FD7A-51462A6741BA}"/>
              </a:ext>
            </a:extLst>
          </p:cNvPr>
          <p:cNvPicPr>
            <a:picLocks noChangeAspect="1"/>
          </p:cNvPicPr>
          <p:nvPr userDrawn="1"/>
        </p:nvPicPr>
        <p:blipFill>
          <a:blip r:embed="rId5">
            <a:extLst>
              <a:ext uri="{28A0092B-C50C-407E-A947-70E740481C1C}">
                <a14:useLocalDpi xmlns:a14="http://schemas.microsoft.com/office/drawing/2010/main" val="0"/>
              </a:ext>
            </a:extLst>
          </a:blip>
          <a:srcRect/>
          <a:stretch/>
        </p:blipFill>
        <p:spPr>
          <a:xfrm>
            <a:off x="469676" y="5869939"/>
            <a:ext cx="1397315" cy="609737"/>
          </a:xfrm>
          <a:prstGeom prst="rect">
            <a:avLst/>
          </a:prstGeom>
        </p:spPr>
      </p:pic>
    </p:spTree>
    <p:extLst>
      <p:ext uri="{BB962C8B-B14F-4D97-AF65-F5344CB8AC3E}">
        <p14:creationId xmlns:p14="http://schemas.microsoft.com/office/powerpoint/2010/main" val="3968685327"/>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Pie Chart &amp; Copy - Green Light Mode">
    <p:bg>
      <p:bgPr>
        <a:blipFill dpi="0" rotWithShape="1">
          <a:blip r:embed="rId2" cstate="hqprint">
            <a:alphaModFix amt="0"/>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8647B443-B36F-0143-9A72-596E9458A3DA}"/>
              </a:ext>
            </a:extLst>
          </p:cNvPr>
          <p:cNvPicPr>
            <a:picLocks noChangeAspect="1"/>
          </p:cNvPicPr>
          <p:nvPr userDrawn="1"/>
        </p:nvPicPr>
        <p:blipFill>
          <a:blip r:embed="rId3" cstate="hqprint">
            <a:extLst>
              <a:ext uri="{28A0092B-C50C-407E-A947-70E740481C1C}">
                <a14:useLocalDpi xmlns:a14="http://schemas.microsoft.com/office/drawing/2010/main"/>
              </a:ext>
            </a:extLst>
          </a:blip>
          <a:srcRect/>
          <a:stretch/>
        </p:blipFill>
        <p:spPr>
          <a:xfrm>
            <a:off x="0" y="0"/>
            <a:ext cx="6096000" cy="6858000"/>
          </a:xfrm>
          <a:prstGeom prst="rect">
            <a:avLst/>
          </a:prstGeom>
        </p:spPr>
      </p:pic>
      <p:sp>
        <p:nvSpPr>
          <p:cNvPr id="7" name="Round Single Corner of Rectangle 6">
            <a:extLst>
              <a:ext uri="{FF2B5EF4-FFF2-40B4-BE49-F238E27FC236}">
                <a16:creationId xmlns:a16="http://schemas.microsoft.com/office/drawing/2014/main" id="{CDACC711-C51A-FB4F-8AD7-5F9DB35F71F3}"/>
              </a:ext>
            </a:extLst>
          </p:cNvPr>
          <p:cNvSpPr/>
          <p:nvPr userDrawn="1"/>
        </p:nvSpPr>
        <p:spPr>
          <a:xfrm flipV="1">
            <a:off x="6096000" y="0"/>
            <a:ext cx="6096000" cy="6858000"/>
          </a:xfrm>
          <a:prstGeom prst="round1Rect">
            <a:avLst>
              <a:gd name="adj" fmla="val 20797"/>
            </a:avLst>
          </a:prstGeom>
          <a:solidFill>
            <a:srgbClr val="D1FFE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a:p>
        </p:txBody>
      </p:sp>
      <p:sp>
        <p:nvSpPr>
          <p:cNvPr id="32" name="Text Placeholder 11">
            <a:extLst>
              <a:ext uri="{FF2B5EF4-FFF2-40B4-BE49-F238E27FC236}">
                <a16:creationId xmlns:a16="http://schemas.microsoft.com/office/drawing/2014/main" id="{F66FAE19-7B52-BB59-E57B-29D522C6BDE9}"/>
              </a:ext>
            </a:extLst>
          </p:cNvPr>
          <p:cNvSpPr>
            <a:spLocks noGrp="1"/>
          </p:cNvSpPr>
          <p:nvPr>
            <p:ph type="body" sz="quarter" idx="12" hasCustomPrompt="1"/>
          </p:nvPr>
        </p:nvSpPr>
        <p:spPr>
          <a:xfrm>
            <a:off x="1001105" y="1676668"/>
            <a:ext cx="4325807" cy="289311"/>
          </a:xfrm>
          <a:prstGeom prst="rect">
            <a:avLst/>
          </a:prstGeom>
        </p:spPr>
        <p:txBody>
          <a:bodyPr>
            <a:noAutofit/>
          </a:bodyPr>
          <a:lstStyle>
            <a:lvl1pPr marL="0" indent="0">
              <a:lnSpc>
                <a:spcPct val="110000"/>
              </a:lnSpc>
              <a:spcBef>
                <a:spcPts val="0"/>
              </a:spcBef>
              <a:spcAft>
                <a:spcPts val="600"/>
              </a:spcAft>
              <a:buFont typeface="Arial" panose="020B0604020202020204" pitchFamily="34" charset="0"/>
              <a:buNone/>
              <a:defRPr sz="1800" b="1" i="0">
                <a:ln>
                  <a:noFill/>
                </a:ln>
                <a:solidFill>
                  <a:srgbClr val="060645"/>
                </a:solidFill>
                <a:latin typeface="Poppins" pitchFamily="2" charset="77"/>
                <a:cs typeface="Poppins" pitchFamily="2" charset="77"/>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Section title</a:t>
            </a:r>
          </a:p>
        </p:txBody>
      </p:sp>
      <p:sp>
        <p:nvSpPr>
          <p:cNvPr id="33" name="Text Placeholder 11">
            <a:extLst>
              <a:ext uri="{FF2B5EF4-FFF2-40B4-BE49-F238E27FC236}">
                <a16:creationId xmlns:a16="http://schemas.microsoft.com/office/drawing/2014/main" id="{F77B454A-E504-0EE7-A8CA-E5D9EEC2F495}"/>
              </a:ext>
            </a:extLst>
          </p:cNvPr>
          <p:cNvSpPr>
            <a:spLocks noGrp="1"/>
          </p:cNvSpPr>
          <p:nvPr>
            <p:ph type="body" sz="quarter" idx="14" hasCustomPrompt="1"/>
          </p:nvPr>
        </p:nvSpPr>
        <p:spPr>
          <a:xfrm>
            <a:off x="1001105" y="2093471"/>
            <a:ext cx="4325807" cy="496800"/>
          </a:xfrm>
          <a:prstGeom prst="rect">
            <a:avLst/>
          </a:prstGeom>
        </p:spPr>
        <p:txBody>
          <a:bodyPr>
            <a:noAutofit/>
          </a:bodyPr>
          <a:lstStyle>
            <a:lvl1pPr marL="0" indent="0">
              <a:lnSpc>
                <a:spcPct val="110000"/>
              </a:lnSpc>
              <a:spcBef>
                <a:spcPts val="0"/>
              </a:spcBef>
              <a:spcAft>
                <a:spcPts val="600"/>
              </a:spcAft>
              <a:buFont typeface="Arial" panose="020B0604020202020204" pitchFamily="34" charset="0"/>
              <a:buNone/>
              <a:defRPr sz="1500" b="0" i="0">
                <a:ln>
                  <a:noFill/>
                </a:ln>
                <a:solidFill>
                  <a:srgbClr val="060645"/>
                </a:solidFill>
                <a:latin typeface="Poppins" pitchFamily="2" charset="77"/>
                <a:cs typeface="Poppins" pitchFamily="2" charset="77"/>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Body copy goes here.</a:t>
            </a:r>
          </a:p>
        </p:txBody>
      </p:sp>
      <p:sp>
        <p:nvSpPr>
          <p:cNvPr id="37" name="TextBox 36">
            <a:extLst>
              <a:ext uri="{FF2B5EF4-FFF2-40B4-BE49-F238E27FC236}">
                <a16:creationId xmlns:a16="http://schemas.microsoft.com/office/drawing/2014/main" id="{C4228A78-C513-C604-6CB6-28BAE7604C73}"/>
              </a:ext>
            </a:extLst>
          </p:cNvPr>
          <p:cNvSpPr txBox="1"/>
          <p:nvPr userDrawn="1"/>
        </p:nvSpPr>
        <p:spPr>
          <a:xfrm>
            <a:off x="11515725" y="6493625"/>
            <a:ext cx="632251" cy="323165"/>
          </a:xfrm>
          <a:prstGeom prst="rect">
            <a:avLst/>
          </a:prstGeom>
          <a:noFill/>
        </p:spPr>
        <p:txBody>
          <a:bodyPr wrap="square" rtlCol="0">
            <a:spAutoFit/>
          </a:bodyPr>
          <a:lstStyle/>
          <a:p>
            <a:pPr algn="r"/>
            <a:fld id="{323858C3-E774-4B3F-8AA9-3979BAFA574F}" type="slidenum">
              <a:rPr lang="en-GB" sz="1500" smtClean="0">
                <a:solidFill>
                  <a:srgbClr val="060645"/>
                </a:solidFill>
                <a:latin typeface="Poppins" panose="00000500000000000000" pitchFamily="50" charset="0"/>
                <a:cs typeface="Poppins" panose="00000500000000000000" pitchFamily="50" charset="0"/>
              </a:rPr>
              <a:t>‹#›</a:t>
            </a:fld>
            <a:endParaRPr lang="en-GB" sz="1500">
              <a:solidFill>
                <a:srgbClr val="060645"/>
              </a:solidFill>
              <a:latin typeface="Poppins" panose="00000500000000000000" pitchFamily="50" charset="0"/>
              <a:cs typeface="Poppins" panose="00000500000000000000" pitchFamily="50" charset="0"/>
            </a:endParaRPr>
          </a:p>
        </p:txBody>
      </p:sp>
      <p:sp>
        <p:nvSpPr>
          <p:cNvPr id="12" name="Text Placeholder 11">
            <a:extLst>
              <a:ext uri="{FF2B5EF4-FFF2-40B4-BE49-F238E27FC236}">
                <a16:creationId xmlns:a16="http://schemas.microsoft.com/office/drawing/2014/main" id="{21EAD907-96B1-968B-D6C2-A05E0A48B049}"/>
              </a:ext>
            </a:extLst>
          </p:cNvPr>
          <p:cNvSpPr>
            <a:spLocks noGrp="1"/>
          </p:cNvSpPr>
          <p:nvPr>
            <p:ph type="body" sz="quarter" idx="21" hasCustomPrompt="1"/>
          </p:nvPr>
        </p:nvSpPr>
        <p:spPr>
          <a:xfrm>
            <a:off x="413915" y="404664"/>
            <a:ext cx="4912997" cy="497161"/>
          </a:xfrm>
          <a:prstGeom prst="rect">
            <a:avLst/>
          </a:prstGeom>
        </p:spPr>
        <p:txBody>
          <a:bodyPr>
            <a:noAutofit/>
          </a:bodyPr>
          <a:lstStyle>
            <a:lvl1pPr marL="0" indent="0">
              <a:lnSpc>
                <a:spcPct val="110000"/>
              </a:lnSpc>
              <a:buNone/>
              <a:defRPr sz="3000" b="1" i="0">
                <a:ln>
                  <a:noFill/>
                </a:ln>
                <a:solidFill>
                  <a:srgbClr val="060645"/>
                </a:solidFill>
                <a:latin typeface="Poppins SemiBold" pitchFamily="2" charset="77"/>
                <a:cs typeface="Poppins SemiBold" pitchFamily="2" charset="77"/>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Page Title</a:t>
            </a:r>
          </a:p>
        </p:txBody>
      </p:sp>
      <p:sp>
        <p:nvSpPr>
          <p:cNvPr id="13" name="Text Placeholder 11">
            <a:extLst>
              <a:ext uri="{FF2B5EF4-FFF2-40B4-BE49-F238E27FC236}">
                <a16:creationId xmlns:a16="http://schemas.microsoft.com/office/drawing/2014/main" id="{DA310DCE-936B-7A91-931F-F8940F242D38}"/>
              </a:ext>
            </a:extLst>
          </p:cNvPr>
          <p:cNvSpPr>
            <a:spLocks noGrp="1"/>
          </p:cNvSpPr>
          <p:nvPr>
            <p:ph type="body" sz="quarter" idx="22" hasCustomPrompt="1"/>
          </p:nvPr>
        </p:nvSpPr>
        <p:spPr>
          <a:xfrm>
            <a:off x="413915" y="912168"/>
            <a:ext cx="4912997" cy="289311"/>
          </a:xfrm>
          <a:prstGeom prst="rect">
            <a:avLst/>
          </a:prstGeom>
        </p:spPr>
        <p:txBody>
          <a:bodyPr>
            <a:noAutofit/>
          </a:bodyPr>
          <a:lstStyle>
            <a:lvl1pPr marL="0" indent="0">
              <a:lnSpc>
                <a:spcPct val="110000"/>
              </a:lnSpc>
              <a:buFont typeface="Arial" panose="020B0604020202020204" pitchFamily="34" charset="0"/>
              <a:buNone/>
              <a:defRPr sz="2000" b="0" i="0">
                <a:ln>
                  <a:noFill/>
                </a:ln>
                <a:solidFill>
                  <a:srgbClr val="060645"/>
                </a:solidFill>
                <a:latin typeface="Poppins" pitchFamily="2" charset="77"/>
                <a:cs typeface="Poppins" pitchFamily="2" charset="77"/>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Sub header</a:t>
            </a:r>
          </a:p>
        </p:txBody>
      </p:sp>
      <p:sp>
        <p:nvSpPr>
          <p:cNvPr id="3" name="Text Placeholder 11">
            <a:extLst>
              <a:ext uri="{FF2B5EF4-FFF2-40B4-BE49-F238E27FC236}">
                <a16:creationId xmlns:a16="http://schemas.microsoft.com/office/drawing/2014/main" id="{4C03919D-ED94-85DD-1324-53A7CAE381DD}"/>
              </a:ext>
            </a:extLst>
          </p:cNvPr>
          <p:cNvSpPr>
            <a:spLocks noGrp="1"/>
          </p:cNvSpPr>
          <p:nvPr>
            <p:ph type="body" sz="quarter" idx="15" hasCustomPrompt="1"/>
          </p:nvPr>
        </p:nvSpPr>
        <p:spPr>
          <a:xfrm>
            <a:off x="1001105" y="2668674"/>
            <a:ext cx="4325807" cy="3041010"/>
          </a:xfrm>
          <a:prstGeom prst="rect">
            <a:avLst/>
          </a:prstGeom>
        </p:spPr>
        <p:txBody>
          <a:bodyPr>
            <a:noAutofit/>
          </a:bodyPr>
          <a:lstStyle>
            <a:lvl1pPr marL="285750" indent="-285750">
              <a:lnSpc>
                <a:spcPct val="110000"/>
              </a:lnSpc>
              <a:spcBef>
                <a:spcPts val="0"/>
              </a:spcBef>
              <a:spcAft>
                <a:spcPts val="600"/>
              </a:spcAft>
              <a:buFontTx/>
              <a:buBlip>
                <a:blip r:embed="rId4"/>
              </a:buBlip>
              <a:defRPr sz="1500" b="0" i="0">
                <a:ln>
                  <a:noFill/>
                </a:ln>
                <a:solidFill>
                  <a:srgbClr val="060645"/>
                </a:solidFill>
                <a:latin typeface="Poppins" pitchFamily="2" charset="77"/>
                <a:cs typeface="Poppins" pitchFamily="2" charset="77"/>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Body copy goes here.</a:t>
            </a:r>
          </a:p>
        </p:txBody>
      </p:sp>
      <p:pic>
        <p:nvPicPr>
          <p:cNvPr id="5" name="Picture 4">
            <a:extLst>
              <a:ext uri="{FF2B5EF4-FFF2-40B4-BE49-F238E27FC236}">
                <a16:creationId xmlns:a16="http://schemas.microsoft.com/office/drawing/2014/main" id="{F0A5799F-4450-D641-6D3B-A51039A1BA0F}"/>
              </a:ext>
            </a:extLst>
          </p:cNvPr>
          <p:cNvPicPr>
            <a:picLocks noChangeAspect="1"/>
          </p:cNvPicPr>
          <p:nvPr userDrawn="1"/>
        </p:nvPicPr>
        <p:blipFill>
          <a:blip r:embed="rId5">
            <a:extLst>
              <a:ext uri="{28A0092B-C50C-407E-A947-70E740481C1C}">
                <a14:useLocalDpi xmlns:a14="http://schemas.microsoft.com/office/drawing/2010/main" val="0"/>
              </a:ext>
            </a:extLst>
          </a:blip>
          <a:srcRect/>
          <a:stretch/>
        </p:blipFill>
        <p:spPr>
          <a:xfrm>
            <a:off x="469676" y="5869939"/>
            <a:ext cx="1397315" cy="609737"/>
          </a:xfrm>
          <a:prstGeom prst="rect">
            <a:avLst/>
          </a:prstGeom>
        </p:spPr>
      </p:pic>
    </p:spTree>
    <p:extLst>
      <p:ext uri="{BB962C8B-B14F-4D97-AF65-F5344CB8AC3E}">
        <p14:creationId xmlns:p14="http://schemas.microsoft.com/office/powerpoint/2010/main" val="2594643521"/>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Pie Chart &amp; Copy - Pink Light Mode">
    <p:bg>
      <p:bgPr>
        <a:blipFill dpi="0" rotWithShape="1">
          <a:blip r:embed="rId2" cstate="hqprint">
            <a:alphaModFix amt="0"/>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8647B443-B36F-0143-9A72-596E9458A3DA}"/>
              </a:ext>
            </a:extLst>
          </p:cNvPr>
          <p:cNvPicPr>
            <a:picLocks noChangeAspect="1"/>
          </p:cNvPicPr>
          <p:nvPr userDrawn="1"/>
        </p:nvPicPr>
        <p:blipFill rotWithShape="1">
          <a:blip r:embed="rId3" cstate="hqprint">
            <a:extLst>
              <a:ext uri="{28A0092B-C50C-407E-A947-70E740481C1C}">
                <a14:useLocalDpi xmlns:a14="http://schemas.microsoft.com/office/drawing/2010/main"/>
              </a:ext>
            </a:extLst>
          </a:blip>
          <a:srcRect l="38895" r="11053"/>
          <a:stretch/>
        </p:blipFill>
        <p:spPr>
          <a:xfrm>
            <a:off x="0" y="0"/>
            <a:ext cx="6096000" cy="6858000"/>
          </a:xfrm>
          <a:prstGeom prst="rect">
            <a:avLst/>
          </a:prstGeom>
        </p:spPr>
      </p:pic>
      <p:sp>
        <p:nvSpPr>
          <p:cNvPr id="7" name="Round Single Corner of Rectangle 6">
            <a:extLst>
              <a:ext uri="{FF2B5EF4-FFF2-40B4-BE49-F238E27FC236}">
                <a16:creationId xmlns:a16="http://schemas.microsoft.com/office/drawing/2014/main" id="{CDACC711-C51A-FB4F-8AD7-5F9DB35F71F3}"/>
              </a:ext>
            </a:extLst>
          </p:cNvPr>
          <p:cNvSpPr/>
          <p:nvPr userDrawn="1"/>
        </p:nvSpPr>
        <p:spPr>
          <a:xfrm flipV="1">
            <a:off x="6096000" y="0"/>
            <a:ext cx="6096000" cy="6858000"/>
          </a:xfrm>
          <a:prstGeom prst="round1Rect">
            <a:avLst>
              <a:gd name="adj" fmla="val 20797"/>
            </a:avLst>
          </a:prstGeom>
          <a:solidFill>
            <a:srgbClr val="FFE8F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a:p>
        </p:txBody>
      </p:sp>
      <p:sp>
        <p:nvSpPr>
          <p:cNvPr id="25" name="Text Placeholder 11">
            <a:extLst>
              <a:ext uri="{FF2B5EF4-FFF2-40B4-BE49-F238E27FC236}">
                <a16:creationId xmlns:a16="http://schemas.microsoft.com/office/drawing/2014/main" id="{02A26A26-C4B5-4D8E-73A4-981818756D94}"/>
              </a:ext>
            </a:extLst>
          </p:cNvPr>
          <p:cNvSpPr>
            <a:spLocks noGrp="1"/>
          </p:cNvSpPr>
          <p:nvPr>
            <p:ph type="body" sz="quarter" idx="12" hasCustomPrompt="1"/>
          </p:nvPr>
        </p:nvSpPr>
        <p:spPr>
          <a:xfrm>
            <a:off x="1001105" y="1676668"/>
            <a:ext cx="4325807" cy="289311"/>
          </a:xfrm>
          <a:prstGeom prst="rect">
            <a:avLst/>
          </a:prstGeom>
        </p:spPr>
        <p:txBody>
          <a:bodyPr>
            <a:noAutofit/>
          </a:bodyPr>
          <a:lstStyle>
            <a:lvl1pPr marL="0" indent="0">
              <a:lnSpc>
                <a:spcPct val="110000"/>
              </a:lnSpc>
              <a:spcBef>
                <a:spcPts val="0"/>
              </a:spcBef>
              <a:spcAft>
                <a:spcPts val="600"/>
              </a:spcAft>
              <a:buFont typeface="Arial" panose="020B0604020202020204" pitchFamily="34" charset="0"/>
              <a:buNone/>
              <a:defRPr sz="1800" b="1" i="0">
                <a:ln>
                  <a:noFill/>
                </a:ln>
                <a:solidFill>
                  <a:srgbClr val="060645"/>
                </a:solidFill>
                <a:latin typeface="Poppins" pitchFamily="2" charset="77"/>
                <a:cs typeface="Poppins" pitchFamily="2" charset="77"/>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Section title</a:t>
            </a:r>
          </a:p>
        </p:txBody>
      </p:sp>
      <p:sp>
        <p:nvSpPr>
          <p:cNvPr id="26" name="Text Placeholder 11">
            <a:extLst>
              <a:ext uri="{FF2B5EF4-FFF2-40B4-BE49-F238E27FC236}">
                <a16:creationId xmlns:a16="http://schemas.microsoft.com/office/drawing/2014/main" id="{F8328C9E-9DA1-DF63-59C8-5F540DB4BB7E}"/>
              </a:ext>
            </a:extLst>
          </p:cNvPr>
          <p:cNvSpPr>
            <a:spLocks noGrp="1"/>
          </p:cNvSpPr>
          <p:nvPr>
            <p:ph type="body" sz="quarter" idx="14" hasCustomPrompt="1"/>
          </p:nvPr>
        </p:nvSpPr>
        <p:spPr>
          <a:xfrm>
            <a:off x="1001105" y="2093471"/>
            <a:ext cx="4325807" cy="496800"/>
          </a:xfrm>
          <a:prstGeom prst="rect">
            <a:avLst/>
          </a:prstGeom>
        </p:spPr>
        <p:txBody>
          <a:bodyPr>
            <a:noAutofit/>
          </a:bodyPr>
          <a:lstStyle>
            <a:lvl1pPr marL="0" indent="0">
              <a:lnSpc>
                <a:spcPct val="110000"/>
              </a:lnSpc>
              <a:spcBef>
                <a:spcPts val="0"/>
              </a:spcBef>
              <a:spcAft>
                <a:spcPts val="600"/>
              </a:spcAft>
              <a:buFont typeface="Arial" panose="020B0604020202020204" pitchFamily="34" charset="0"/>
              <a:buNone/>
              <a:defRPr sz="1500" b="0" i="0">
                <a:ln>
                  <a:noFill/>
                </a:ln>
                <a:solidFill>
                  <a:srgbClr val="060645"/>
                </a:solidFill>
                <a:latin typeface="Poppins" pitchFamily="2" charset="77"/>
                <a:cs typeface="Poppins" pitchFamily="2" charset="77"/>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Body copy goes here.</a:t>
            </a:r>
          </a:p>
        </p:txBody>
      </p:sp>
      <p:sp>
        <p:nvSpPr>
          <p:cNvPr id="32" name="TextBox 31">
            <a:extLst>
              <a:ext uri="{FF2B5EF4-FFF2-40B4-BE49-F238E27FC236}">
                <a16:creationId xmlns:a16="http://schemas.microsoft.com/office/drawing/2014/main" id="{4E1A6B9E-E779-E0D7-BC86-EA660E984003}"/>
              </a:ext>
            </a:extLst>
          </p:cNvPr>
          <p:cNvSpPr txBox="1"/>
          <p:nvPr userDrawn="1"/>
        </p:nvSpPr>
        <p:spPr>
          <a:xfrm>
            <a:off x="11515725" y="6493625"/>
            <a:ext cx="632251" cy="323165"/>
          </a:xfrm>
          <a:prstGeom prst="rect">
            <a:avLst/>
          </a:prstGeom>
          <a:noFill/>
        </p:spPr>
        <p:txBody>
          <a:bodyPr wrap="square" rtlCol="0">
            <a:spAutoFit/>
          </a:bodyPr>
          <a:lstStyle/>
          <a:p>
            <a:pPr algn="r"/>
            <a:fld id="{323858C3-E774-4B3F-8AA9-3979BAFA574F}" type="slidenum">
              <a:rPr lang="en-GB" sz="1500" smtClean="0">
                <a:solidFill>
                  <a:srgbClr val="060645"/>
                </a:solidFill>
                <a:latin typeface="Poppins" panose="00000500000000000000" pitchFamily="50" charset="0"/>
                <a:cs typeface="Poppins" panose="00000500000000000000" pitchFamily="50" charset="0"/>
              </a:rPr>
              <a:t>‹#›</a:t>
            </a:fld>
            <a:endParaRPr lang="en-GB" sz="1500">
              <a:solidFill>
                <a:srgbClr val="060645"/>
              </a:solidFill>
              <a:latin typeface="Poppins" panose="00000500000000000000" pitchFamily="50" charset="0"/>
              <a:cs typeface="Poppins" panose="00000500000000000000" pitchFamily="50" charset="0"/>
            </a:endParaRPr>
          </a:p>
        </p:txBody>
      </p:sp>
      <p:sp>
        <p:nvSpPr>
          <p:cNvPr id="12" name="Text Placeholder 11">
            <a:extLst>
              <a:ext uri="{FF2B5EF4-FFF2-40B4-BE49-F238E27FC236}">
                <a16:creationId xmlns:a16="http://schemas.microsoft.com/office/drawing/2014/main" id="{F46F34F4-9E99-01A0-2C06-1C0C5E776290}"/>
              </a:ext>
            </a:extLst>
          </p:cNvPr>
          <p:cNvSpPr>
            <a:spLocks noGrp="1"/>
          </p:cNvSpPr>
          <p:nvPr>
            <p:ph type="body" sz="quarter" idx="21" hasCustomPrompt="1"/>
          </p:nvPr>
        </p:nvSpPr>
        <p:spPr>
          <a:xfrm>
            <a:off x="413915" y="404664"/>
            <a:ext cx="4912997" cy="497161"/>
          </a:xfrm>
          <a:prstGeom prst="rect">
            <a:avLst/>
          </a:prstGeom>
        </p:spPr>
        <p:txBody>
          <a:bodyPr>
            <a:noAutofit/>
          </a:bodyPr>
          <a:lstStyle>
            <a:lvl1pPr marL="0" indent="0">
              <a:lnSpc>
                <a:spcPct val="110000"/>
              </a:lnSpc>
              <a:buNone/>
              <a:defRPr sz="3000" b="1" i="0">
                <a:ln>
                  <a:noFill/>
                </a:ln>
                <a:solidFill>
                  <a:srgbClr val="060645"/>
                </a:solidFill>
                <a:latin typeface="Poppins SemiBold" pitchFamily="2" charset="77"/>
                <a:cs typeface="Poppins SemiBold" pitchFamily="2" charset="77"/>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Page Title</a:t>
            </a:r>
          </a:p>
        </p:txBody>
      </p:sp>
      <p:sp>
        <p:nvSpPr>
          <p:cNvPr id="13" name="Text Placeholder 11">
            <a:extLst>
              <a:ext uri="{FF2B5EF4-FFF2-40B4-BE49-F238E27FC236}">
                <a16:creationId xmlns:a16="http://schemas.microsoft.com/office/drawing/2014/main" id="{77341710-98F6-F41B-8C50-352203DF2B2A}"/>
              </a:ext>
            </a:extLst>
          </p:cNvPr>
          <p:cNvSpPr>
            <a:spLocks noGrp="1"/>
          </p:cNvSpPr>
          <p:nvPr>
            <p:ph type="body" sz="quarter" idx="22" hasCustomPrompt="1"/>
          </p:nvPr>
        </p:nvSpPr>
        <p:spPr>
          <a:xfrm>
            <a:off x="413915" y="912168"/>
            <a:ext cx="4912997" cy="289311"/>
          </a:xfrm>
          <a:prstGeom prst="rect">
            <a:avLst/>
          </a:prstGeom>
        </p:spPr>
        <p:txBody>
          <a:bodyPr>
            <a:noAutofit/>
          </a:bodyPr>
          <a:lstStyle>
            <a:lvl1pPr marL="0" indent="0">
              <a:lnSpc>
                <a:spcPct val="110000"/>
              </a:lnSpc>
              <a:buFont typeface="Arial" panose="020B0604020202020204" pitchFamily="34" charset="0"/>
              <a:buNone/>
              <a:defRPr sz="2000" b="0" i="0">
                <a:ln>
                  <a:noFill/>
                </a:ln>
                <a:solidFill>
                  <a:srgbClr val="060645"/>
                </a:solidFill>
                <a:latin typeface="Poppins" pitchFamily="2" charset="77"/>
                <a:cs typeface="Poppins" pitchFamily="2" charset="77"/>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Sub header</a:t>
            </a:r>
          </a:p>
        </p:txBody>
      </p:sp>
      <p:sp>
        <p:nvSpPr>
          <p:cNvPr id="3" name="Text Placeholder 11">
            <a:extLst>
              <a:ext uri="{FF2B5EF4-FFF2-40B4-BE49-F238E27FC236}">
                <a16:creationId xmlns:a16="http://schemas.microsoft.com/office/drawing/2014/main" id="{BC1EA7DC-B02A-FE29-687A-390579C75F8C}"/>
              </a:ext>
            </a:extLst>
          </p:cNvPr>
          <p:cNvSpPr>
            <a:spLocks noGrp="1"/>
          </p:cNvSpPr>
          <p:nvPr>
            <p:ph type="body" sz="quarter" idx="15" hasCustomPrompt="1"/>
          </p:nvPr>
        </p:nvSpPr>
        <p:spPr>
          <a:xfrm>
            <a:off x="1001105" y="2668674"/>
            <a:ext cx="4325807" cy="3041010"/>
          </a:xfrm>
          <a:prstGeom prst="rect">
            <a:avLst/>
          </a:prstGeom>
        </p:spPr>
        <p:txBody>
          <a:bodyPr>
            <a:noAutofit/>
          </a:bodyPr>
          <a:lstStyle>
            <a:lvl1pPr marL="285750" indent="-285750">
              <a:lnSpc>
                <a:spcPct val="110000"/>
              </a:lnSpc>
              <a:spcBef>
                <a:spcPts val="0"/>
              </a:spcBef>
              <a:spcAft>
                <a:spcPts val="600"/>
              </a:spcAft>
              <a:buFontTx/>
              <a:buBlip>
                <a:blip r:embed="rId4"/>
              </a:buBlip>
              <a:defRPr sz="1500" b="0" i="0">
                <a:ln>
                  <a:noFill/>
                </a:ln>
                <a:solidFill>
                  <a:srgbClr val="060645"/>
                </a:solidFill>
                <a:latin typeface="Poppins" pitchFamily="2" charset="77"/>
                <a:cs typeface="Poppins" pitchFamily="2" charset="77"/>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Body copy goes here.</a:t>
            </a:r>
          </a:p>
        </p:txBody>
      </p:sp>
      <p:pic>
        <p:nvPicPr>
          <p:cNvPr id="2" name="Picture 1">
            <a:extLst>
              <a:ext uri="{FF2B5EF4-FFF2-40B4-BE49-F238E27FC236}">
                <a16:creationId xmlns:a16="http://schemas.microsoft.com/office/drawing/2014/main" id="{AE20E4E4-97AB-AEA3-6D02-C48C3A3955A3}"/>
              </a:ext>
            </a:extLst>
          </p:cNvPr>
          <p:cNvPicPr>
            <a:picLocks noChangeAspect="1"/>
          </p:cNvPicPr>
          <p:nvPr userDrawn="1"/>
        </p:nvPicPr>
        <p:blipFill>
          <a:blip r:embed="rId5">
            <a:extLst>
              <a:ext uri="{28A0092B-C50C-407E-A947-70E740481C1C}">
                <a14:useLocalDpi xmlns:a14="http://schemas.microsoft.com/office/drawing/2010/main" val="0"/>
              </a:ext>
            </a:extLst>
          </a:blip>
          <a:srcRect/>
          <a:stretch/>
        </p:blipFill>
        <p:spPr>
          <a:xfrm>
            <a:off x="469676" y="5869939"/>
            <a:ext cx="1397315" cy="609737"/>
          </a:xfrm>
          <a:prstGeom prst="rect">
            <a:avLst/>
          </a:prstGeom>
        </p:spPr>
      </p:pic>
    </p:spTree>
    <p:extLst>
      <p:ext uri="{BB962C8B-B14F-4D97-AF65-F5344CB8AC3E}">
        <p14:creationId xmlns:p14="http://schemas.microsoft.com/office/powerpoint/2010/main" val="4078553473"/>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Pie Chart &amp; Copy - Yellow Light Mode">
    <p:bg>
      <p:bgPr>
        <a:blipFill dpi="0" rotWithShape="1">
          <a:blip r:embed="rId2" cstate="hqprint">
            <a:alphaModFix amt="0"/>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8647B443-B36F-0143-9A72-596E9458A3DA}"/>
              </a:ext>
            </a:extLst>
          </p:cNvPr>
          <p:cNvPicPr>
            <a:picLocks noChangeAspect="1"/>
          </p:cNvPicPr>
          <p:nvPr userDrawn="1"/>
        </p:nvPicPr>
        <p:blipFill rotWithShape="1">
          <a:blip r:embed="rId3" cstate="hqprint">
            <a:extLst>
              <a:ext uri="{28A0092B-C50C-407E-A947-70E740481C1C}">
                <a14:useLocalDpi xmlns:a14="http://schemas.microsoft.com/office/drawing/2010/main"/>
              </a:ext>
            </a:extLst>
          </a:blip>
          <a:srcRect/>
          <a:stretch/>
        </p:blipFill>
        <p:spPr>
          <a:xfrm>
            <a:off x="0" y="0"/>
            <a:ext cx="6096000" cy="6858000"/>
          </a:xfrm>
          <a:prstGeom prst="rect">
            <a:avLst/>
          </a:prstGeom>
        </p:spPr>
      </p:pic>
      <p:sp>
        <p:nvSpPr>
          <p:cNvPr id="7" name="Round Single Corner of Rectangle 6">
            <a:extLst>
              <a:ext uri="{FF2B5EF4-FFF2-40B4-BE49-F238E27FC236}">
                <a16:creationId xmlns:a16="http://schemas.microsoft.com/office/drawing/2014/main" id="{CDACC711-C51A-FB4F-8AD7-5F9DB35F71F3}"/>
              </a:ext>
            </a:extLst>
          </p:cNvPr>
          <p:cNvSpPr/>
          <p:nvPr userDrawn="1"/>
        </p:nvSpPr>
        <p:spPr>
          <a:xfrm flipV="1">
            <a:off x="6096000" y="0"/>
            <a:ext cx="6096000" cy="6858000"/>
          </a:xfrm>
          <a:prstGeom prst="round1Rect">
            <a:avLst>
              <a:gd name="adj" fmla="val 20797"/>
            </a:avLst>
          </a:prstGeom>
          <a:solidFill>
            <a:srgbClr val="FFFED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a:p>
        </p:txBody>
      </p:sp>
      <p:sp>
        <p:nvSpPr>
          <p:cNvPr id="25" name="Text Placeholder 11">
            <a:extLst>
              <a:ext uri="{FF2B5EF4-FFF2-40B4-BE49-F238E27FC236}">
                <a16:creationId xmlns:a16="http://schemas.microsoft.com/office/drawing/2014/main" id="{AE055DE8-0C87-1B8E-B033-C6AACEF7E883}"/>
              </a:ext>
            </a:extLst>
          </p:cNvPr>
          <p:cNvSpPr>
            <a:spLocks noGrp="1"/>
          </p:cNvSpPr>
          <p:nvPr>
            <p:ph type="body" sz="quarter" idx="12" hasCustomPrompt="1"/>
          </p:nvPr>
        </p:nvSpPr>
        <p:spPr>
          <a:xfrm>
            <a:off x="1001105" y="1676668"/>
            <a:ext cx="4325807" cy="289311"/>
          </a:xfrm>
          <a:prstGeom prst="rect">
            <a:avLst/>
          </a:prstGeom>
        </p:spPr>
        <p:txBody>
          <a:bodyPr>
            <a:noAutofit/>
          </a:bodyPr>
          <a:lstStyle>
            <a:lvl1pPr marL="0" indent="0">
              <a:lnSpc>
                <a:spcPct val="110000"/>
              </a:lnSpc>
              <a:spcBef>
                <a:spcPts val="0"/>
              </a:spcBef>
              <a:spcAft>
                <a:spcPts val="600"/>
              </a:spcAft>
              <a:buFont typeface="Arial" panose="020B0604020202020204" pitchFamily="34" charset="0"/>
              <a:buNone/>
              <a:defRPr sz="1800" b="1" i="0">
                <a:ln>
                  <a:noFill/>
                </a:ln>
                <a:solidFill>
                  <a:srgbClr val="060645"/>
                </a:solidFill>
                <a:latin typeface="Poppins" pitchFamily="2" charset="77"/>
                <a:cs typeface="Poppins" pitchFamily="2" charset="77"/>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Section title</a:t>
            </a:r>
          </a:p>
        </p:txBody>
      </p:sp>
      <p:sp>
        <p:nvSpPr>
          <p:cNvPr id="26" name="Text Placeholder 11">
            <a:extLst>
              <a:ext uri="{FF2B5EF4-FFF2-40B4-BE49-F238E27FC236}">
                <a16:creationId xmlns:a16="http://schemas.microsoft.com/office/drawing/2014/main" id="{A7B175B1-4990-DB78-B09A-5CABDC6E0946}"/>
              </a:ext>
            </a:extLst>
          </p:cNvPr>
          <p:cNvSpPr>
            <a:spLocks noGrp="1"/>
          </p:cNvSpPr>
          <p:nvPr>
            <p:ph type="body" sz="quarter" idx="14" hasCustomPrompt="1"/>
          </p:nvPr>
        </p:nvSpPr>
        <p:spPr>
          <a:xfrm>
            <a:off x="1001105" y="2093471"/>
            <a:ext cx="4325807" cy="496800"/>
          </a:xfrm>
          <a:prstGeom prst="rect">
            <a:avLst/>
          </a:prstGeom>
        </p:spPr>
        <p:txBody>
          <a:bodyPr>
            <a:noAutofit/>
          </a:bodyPr>
          <a:lstStyle>
            <a:lvl1pPr marL="0" indent="0">
              <a:lnSpc>
                <a:spcPct val="110000"/>
              </a:lnSpc>
              <a:spcBef>
                <a:spcPts val="0"/>
              </a:spcBef>
              <a:spcAft>
                <a:spcPts val="600"/>
              </a:spcAft>
              <a:buFont typeface="Arial" panose="020B0604020202020204" pitchFamily="34" charset="0"/>
              <a:buNone/>
              <a:defRPr sz="1500" b="0" i="0">
                <a:ln>
                  <a:noFill/>
                </a:ln>
                <a:solidFill>
                  <a:srgbClr val="060645"/>
                </a:solidFill>
                <a:latin typeface="Poppins" pitchFamily="2" charset="77"/>
                <a:cs typeface="Poppins" pitchFamily="2" charset="77"/>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Body copy goes here.</a:t>
            </a:r>
          </a:p>
        </p:txBody>
      </p:sp>
      <p:sp>
        <p:nvSpPr>
          <p:cNvPr id="32" name="TextBox 31">
            <a:extLst>
              <a:ext uri="{FF2B5EF4-FFF2-40B4-BE49-F238E27FC236}">
                <a16:creationId xmlns:a16="http://schemas.microsoft.com/office/drawing/2014/main" id="{D5C357FA-846B-A0EC-644D-8C00E0D073E6}"/>
              </a:ext>
            </a:extLst>
          </p:cNvPr>
          <p:cNvSpPr txBox="1"/>
          <p:nvPr userDrawn="1"/>
        </p:nvSpPr>
        <p:spPr>
          <a:xfrm>
            <a:off x="11515725" y="6493625"/>
            <a:ext cx="632251" cy="323165"/>
          </a:xfrm>
          <a:prstGeom prst="rect">
            <a:avLst/>
          </a:prstGeom>
          <a:noFill/>
        </p:spPr>
        <p:txBody>
          <a:bodyPr wrap="square" rtlCol="0">
            <a:spAutoFit/>
          </a:bodyPr>
          <a:lstStyle/>
          <a:p>
            <a:pPr algn="r"/>
            <a:fld id="{323858C3-E774-4B3F-8AA9-3979BAFA574F}" type="slidenum">
              <a:rPr lang="en-GB" sz="1500" smtClean="0">
                <a:solidFill>
                  <a:srgbClr val="060645"/>
                </a:solidFill>
                <a:latin typeface="Poppins" panose="00000500000000000000" pitchFamily="50" charset="0"/>
                <a:cs typeface="Poppins" panose="00000500000000000000" pitchFamily="50" charset="0"/>
              </a:rPr>
              <a:t>‹#›</a:t>
            </a:fld>
            <a:endParaRPr lang="en-GB" sz="1500">
              <a:solidFill>
                <a:srgbClr val="060645"/>
              </a:solidFill>
              <a:latin typeface="Poppins" panose="00000500000000000000" pitchFamily="50" charset="0"/>
              <a:cs typeface="Poppins" panose="00000500000000000000" pitchFamily="50" charset="0"/>
            </a:endParaRPr>
          </a:p>
        </p:txBody>
      </p:sp>
      <p:sp>
        <p:nvSpPr>
          <p:cNvPr id="12" name="Text Placeholder 11">
            <a:extLst>
              <a:ext uri="{FF2B5EF4-FFF2-40B4-BE49-F238E27FC236}">
                <a16:creationId xmlns:a16="http://schemas.microsoft.com/office/drawing/2014/main" id="{091828A5-E0F9-F12F-D6E9-03BB177B08C8}"/>
              </a:ext>
            </a:extLst>
          </p:cNvPr>
          <p:cNvSpPr>
            <a:spLocks noGrp="1"/>
          </p:cNvSpPr>
          <p:nvPr>
            <p:ph type="body" sz="quarter" idx="21" hasCustomPrompt="1"/>
          </p:nvPr>
        </p:nvSpPr>
        <p:spPr>
          <a:xfrm>
            <a:off x="413915" y="404664"/>
            <a:ext cx="4912997" cy="497161"/>
          </a:xfrm>
          <a:prstGeom prst="rect">
            <a:avLst/>
          </a:prstGeom>
        </p:spPr>
        <p:txBody>
          <a:bodyPr>
            <a:noAutofit/>
          </a:bodyPr>
          <a:lstStyle>
            <a:lvl1pPr marL="0" indent="0">
              <a:lnSpc>
                <a:spcPct val="110000"/>
              </a:lnSpc>
              <a:buNone/>
              <a:defRPr sz="3000" b="1" i="0">
                <a:ln>
                  <a:noFill/>
                </a:ln>
                <a:solidFill>
                  <a:srgbClr val="060645"/>
                </a:solidFill>
                <a:latin typeface="Poppins SemiBold" pitchFamily="2" charset="77"/>
                <a:cs typeface="Poppins SemiBold" pitchFamily="2" charset="77"/>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Page Title</a:t>
            </a:r>
          </a:p>
        </p:txBody>
      </p:sp>
      <p:sp>
        <p:nvSpPr>
          <p:cNvPr id="13" name="Text Placeholder 11">
            <a:extLst>
              <a:ext uri="{FF2B5EF4-FFF2-40B4-BE49-F238E27FC236}">
                <a16:creationId xmlns:a16="http://schemas.microsoft.com/office/drawing/2014/main" id="{19CF92BA-CA8F-0DC8-7240-3FE5CDE3317F}"/>
              </a:ext>
            </a:extLst>
          </p:cNvPr>
          <p:cNvSpPr>
            <a:spLocks noGrp="1"/>
          </p:cNvSpPr>
          <p:nvPr>
            <p:ph type="body" sz="quarter" idx="22" hasCustomPrompt="1"/>
          </p:nvPr>
        </p:nvSpPr>
        <p:spPr>
          <a:xfrm>
            <a:off x="413915" y="912168"/>
            <a:ext cx="4912997" cy="289311"/>
          </a:xfrm>
          <a:prstGeom prst="rect">
            <a:avLst/>
          </a:prstGeom>
        </p:spPr>
        <p:txBody>
          <a:bodyPr>
            <a:noAutofit/>
          </a:bodyPr>
          <a:lstStyle>
            <a:lvl1pPr marL="0" indent="0">
              <a:lnSpc>
                <a:spcPct val="110000"/>
              </a:lnSpc>
              <a:buFont typeface="Arial" panose="020B0604020202020204" pitchFamily="34" charset="0"/>
              <a:buNone/>
              <a:defRPr sz="2000" b="0" i="0">
                <a:ln>
                  <a:noFill/>
                </a:ln>
                <a:solidFill>
                  <a:srgbClr val="060645"/>
                </a:solidFill>
                <a:latin typeface="Poppins" pitchFamily="2" charset="77"/>
                <a:cs typeface="Poppins" pitchFamily="2" charset="77"/>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Sub header</a:t>
            </a:r>
          </a:p>
        </p:txBody>
      </p:sp>
      <p:sp>
        <p:nvSpPr>
          <p:cNvPr id="3" name="Text Placeholder 11">
            <a:extLst>
              <a:ext uri="{FF2B5EF4-FFF2-40B4-BE49-F238E27FC236}">
                <a16:creationId xmlns:a16="http://schemas.microsoft.com/office/drawing/2014/main" id="{0FC3A49A-8F27-4ABD-3E82-D19FBB8B20B8}"/>
              </a:ext>
            </a:extLst>
          </p:cNvPr>
          <p:cNvSpPr>
            <a:spLocks noGrp="1"/>
          </p:cNvSpPr>
          <p:nvPr>
            <p:ph type="body" sz="quarter" idx="15" hasCustomPrompt="1"/>
          </p:nvPr>
        </p:nvSpPr>
        <p:spPr>
          <a:xfrm>
            <a:off x="1001105" y="2668674"/>
            <a:ext cx="4325807" cy="3041010"/>
          </a:xfrm>
          <a:prstGeom prst="rect">
            <a:avLst/>
          </a:prstGeom>
        </p:spPr>
        <p:txBody>
          <a:bodyPr>
            <a:noAutofit/>
          </a:bodyPr>
          <a:lstStyle>
            <a:lvl1pPr marL="285750" indent="-285750">
              <a:lnSpc>
                <a:spcPct val="110000"/>
              </a:lnSpc>
              <a:spcBef>
                <a:spcPts val="0"/>
              </a:spcBef>
              <a:spcAft>
                <a:spcPts val="600"/>
              </a:spcAft>
              <a:buFontTx/>
              <a:buBlip>
                <a:blip r:embed="rId4"/>
              </a:buBlip>
              <a:defRPr sz="1500" b="0" i="0">
                <a:ln>
                  <a:noFill/>
                </a:ln>
                <a:solidFill>
                  <a:srgbClr val="060645"/>
                </a:solidFill>
                <a:latin typeface="Poppins" pitchFamily="2" charset="77"/>
                <a:cs typeface="Poppins" pitchFamily="2" charset="77"/>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Body copy goes here.</a:t>
            </a:r>
          </a:p>
        </p:txBody>
      </p:sp>
      <p:pic>
        <p:nvPicPr>
          <p:cNvPr id="2" name="Picture 1">
            <a:extLst>
              <a:ext uri="{FF2B5EF4-FFF2-40B4-BE49-F238E27FC236}">
                <a16:creationId xmlns:a16="http://schemas.microsoft.com/office/drawing/2014/main" id="{BC375DCD-8A35-6E2A-7777-4913F0D9E3B7}"/>
              </a:ext>
            </a:extLst>
          </p:cNvPr>
          <p:cNvPicPr>
            <a:picLocks noChangeAspect="1"/>
          </p:cNvPicPr>
          <p:nvPr userDrawn="1"/>
        </p:nvPicPr>
        <p:blipFill>
          <a:blip r:embed="rId5">
            <a:extLst>
              <a:ext uri="{28A0092B-C50C-407E-A947-70E740481C1C}">
                <a14:useLocalDpi xmlns:a14="http://schemas.microsoft.com/office/drawing/2010/main" val="0"/>
              </a:ext>
            </a:extLst>
          </a:blip>
          <a:srcRect/>
          <a:stretch/>
        </p:blipFill>
        <p:spPr>
          <a:xfrm>
            <a:off x="469676" y="5869939"/>
            <a:ext cx="1397315" cy="609737"/>
          </a:xfrm>
          <a:prstGeom prst="rect">
            <a:avLst/>
          </a:prstGeom>
        </p:spPr>
      </p:pic>
    </p:spTree>
    <p:extLst>
      <p:ext uri="{BB962C8B-B14F-4D97-AF65-F5344CB8AC3E}">
        <p14:creationId xmlns:p14="http://schemas.microsoft.com/office/powerpoint/2010/main" val="460575689"/>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Text &amp; Media - Blue">
    <p:bg>
      <p:bgPr>
        <a:blipFill dpi="0" rotWithShape="1">
          <a:blip r:embed="rId2">
            <a:alphaModFix amt="80000"/>
            <a:lum/>
          </a:blip>
          <a:srcRect/>
          <a:stretch>
            <a:fillRect/>
          </a:stretch>
        </a:blipFill>
        <a:effectLst/>
      </p:bgPr>
    </p:bg>
    <p:spTree>
      <p:nvGrpSpPr>
        <p:cNvPr id="1" name=""/>
        <p:cNvGrpSpPr/>
        <p:nvPr/>
      </p:nvGrpSpPr>
      <p:grpSpPr>
        <a:xfrm>
          <a:off x="0" y="0"/>
          <a:ext cx="0" cy="0"/>
          <a:chOff x="0" y="0"/>
          <a:chExt cx="0" cy="0"/>
        </a:xfrm>
      </p:grpSpPr>
      <p:pic>
        <p:nvPicPr>
          <p:cNvPr id="12" name="Picture 11" descr="Shape&#10;&#10;Description automatically generated">
            <a:extLst>
              <a:ext uri="{FF2B5EF4-FFF2-40B4-BE49-F238E27FC236}">
                <a16:creationId xmlns:a16="http://schemas.microsoft.com/office/drawing/2014/main" id="{07E50EC8-E5C7-AD40-90E5-430C56B16F7D}"/>
              </a:ext>
            </a:extLst>
          </p:cNvPr>
          <p:cNvPicPr>
            <a:picLocks noChangeAspect="1"/>
          </p:cNvPicPr>
          <p:nvPr userDrawn="1"/>
        </p:nvPicPr>
        <p:blipFill>
          <a:blip r:embed="rId3">
            <a:extLst>
              <a:ext uri="{28A0092B-C50C-407E-A947-70E740481C1C}">
                <a14:useLocalDpi xmlns:a14="http://schemas.microsoft.com/office/drawing/2010/main"/>
              </a:ext>
            </a:extLst>
          </a:blip>
          <a:stretch>
            <a:fillRect/>
          </a:stretch>
        </p:blipFill>
        <p:spPr>
          <a:xfrm>
            <a:off x="11180618" y="5846618"/>
            <a:ext cx="1011382" cy="1011382"/>
          </a:xfrm>
          <a:prstGeom prst="rect">
            <a:avLst/>
          </a:prstGeom>
        </p:spPr>
      </p:pic>
      <p:sp>
        <p:nvSpPr>
          <p:cNvPr id="14" name="Text Placeholder 11">
            <a:extLst>
              <a:ext uri="{FF2B5EF4-FFF2-40B4-BE49-F238E27FC236}">
                <a16:creationId xmlns:a16="http://schemas.microsoft.com/office/drawing/2014/main" id="{9A20ABB2-4946-8543-8051-832C526BDE70}"/>
              </a:ext>
            </a:extLst>
          </p:cNvPr>
          <p:cNvSpPr>
            <a:spLocks noGrp="1"/>
          </p:cNvSpPr>
          <p:nvPr>
            <p:ph type="body" sz="quarter" idx="12" hasCustomPrompt="1"/>
          </p:nvPr>
        </p:nvSpPr>
        <p:spPr>
          <a:xfrm>
            <a:off x="1001105" y="1676669"/>
            <a:ext cx="4128571" cy="276120"/>
          </a:xfrm>
          <a:prstGeom prst="rect">
            <a:avLst/>
          </a:prstGeom>
        </p:spPr>
        <p:txBody>
          <a:bodyPr>
            <a:noAutofit/>
          </a:bodyPr>
          <a:lstStyle>
            <a:lvl1pPr marL="0" indent="0">
              <a:lnSpc>
                <a:spcPct val="110000"/>
              </a:lnSpc>
              <a:spcBef>
                <a:spcPts val="0"/>
              </a:spcBef>
              <a:spcAft>
                <a:spcPts val="600"/>
              </a:spcAft>
              <a:buFont typeface="Arial" panose="020B0604020202020204" pitchFamily="34" charset="0"/>
              <a:buNone/>
              <a:defRPr sz="1800" b="1" i="0">
                <a:ln>
                  <a:noFill/>
                </a:ln>
                <a:solidFill>
                  <a:srgbClr val="060645"/>
                </a:solidFill>
                <a:latin typeface="Poppins" pitchFamily="2" charset="77"/>
                <a:cs typeface="Poppins" pitchFamily="2" charset="77"/>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Section title</a:t>
            </a:r>
          </a:p>
        </p:txBody>
      </p:sp>
      <p:sp>
        <p:nvSpPr>
          <p:cNvPr id="15" name="Text Placeholder 11">
            <a:extLst>
              <a:ext uri="{FF2B5EF4-FFF2-40B4-BE49-F238E27FC236}">
                <a16:creationId xmlns:a16="http://schemas.microsoft.com/office/drawing/2014/main" id="{05F2301F-306F-F745-8E98-23873CA63381}"/>
              </a:ext>
            </a:extLst>
          </p:cNvPr>
          <p:cNvSpPr>
            <a:spLocks noGrp="1"/>
          </p:cNvSpPr>
          <p:nvPr>
            <p:ph type="body" sz="quarter" idx="14" hasCustomPrompt="1"/>
          </p:nvPr>
        </p:nvSpPr>
        <p:spPr>
          <a:xfrm>
            <a:off x="1001105" y="2093471"/>
            <a:ext cx="4922617" cy="474148"/>
          </a:xfrm>
          <a:prstGeom prst="rect">
            <a:avLst/>
          </a:prstGeom>
        </p:spPr>
        <p:txBody>
          <a:bodyPr>
            <a:noAutofit/>
          </a:bodyPr>
          <a:lstStyle>
            <a:lvl1pPr marL="0" indent="0">
              <a:lnSpc>
                <a:spcPct val="110000"/>
              </a:lnSpc>
              <a:spcBef>
                <a:spcPts val="0"/>
              </a:spcBef>
              <a:spcAft>
                <a:spcPts val="600"/>
              </a:spcAft>
              <a:buFont typeface="Arial" panose="020B0604020202020204" pitchFamily="34" charset="0"/>
              <a:buNone/>
              <a:defRPr sz="1500" b="0" i="0">
                <a:ln>
                  <a:noFill/>
                </a:ln>
                <a:solidFill>
                  <a:srgbClr val="060645"/>
                </a:solidFill>
                <a:latin typeface="Poppins" pitchFamily="2" charset="77"/>
                <a:cs typeface="Poppins" pitchFamily="2" charset="77"/>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Body copy goes here.</a:t>
            </a:r>
          </a:p>
        </p:txBody>
      </p:sp>
      <p:sp>
        <p:nvSpPr>
          <p:cNvPr id="17" name="Text Placeholder 11">
            <a:extLst>
              <a:ext uri="{FF2B5EF4-FFF2-40B4-BE49-F238E27FC236}">
                <a16:creationId xmlns:a16="http://schemas.microsoft.com/office/drawing/2014/main" id="{C560DF7B-AF74-3B4B-9618-C8D97385E9C0}"/>
              </a:ext>
            </a:extLst>
          </p:cNvPr>
          <p:cNvSpPr>
            <a:spLocks noGrp="1"/>
          </p:cNvSpPr>
          <p:nvPr>
            <p:ph type="body" sz="quarter" idx="19" hasCustomPrompt="1"/>
          </p:nvPr>
        </p:nvSpPr>
        <p:spPr>
          <a:xfrm>
            <a:off x="6288724" y="1676669"/>
            <a:ext cx="4128571" cy="276120"/>
          </a:xfrm>
          <a:prstGeom prst="rect">
            <a:avLst/>
          </a:prstGeom>
        </p:spPr>
        <p:txBody>
          <a:bodyPr>
            <a:noAutofit/>
          </a:bodyPr>
          <a:lstStyle>
            <a:lvl1pPr marL="0" indent="0">
              <a:lnSpc>
                <a:spcPct val="110000"/>
              </a:lnSpc>
              <a:spcBef>
                <a:spcPts val="0"/>
              </a:spcBef>
              <a:spcAft>
                <a:spcPts val="600"/>
              </a:spcAft>
              <a:buFont typeface="Arial" panose="020B0604020202020204" pitchFamily="34" charset="0"/>
              <a:buNone/>
              <a:defRPr sz="1800" b="1" i="0">
                <a:ln>
                  <a:noFill/>
                </a:ln>
                <a:solidFill>
                  <a:srgbClr val="060645"/>
                </a:solidFill>
                <a:latin typeface="Poppins" pitchFamily="2" charset="77"/>
                <a:cs typeface="Poppins" pitchFamily="2" charset="77"/>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Section title</a:t>
            </a:r>
          </a:p>
        </p:txBody>
      </p:sp>
      <p:sp>
        <p:nvSpPr>
          <p:cNvPr id="18" name="Text Placeholder 11">
            <a:extLst>
              <a:ext uri="{FF2B5EF4-FFF2-40B4-BE49-F238E27FC236}">
                <a16:creationId xmlns:a16="http://schemas.microsoft.com/office/drawing/2014/main" id="{116DB742-7748-6B47-8825-E1F742F7A393}"/>
              </a:ext>
            </a:extLst>
          </p:cNvPr>
          <p:cNvSpPr>
            <a:spLocks noGrp="1"/>
          </p:cNvSpPr>
          <p:nvPr>
            <p:ph type="body" sz="quarter" idx="20" hasCustomPrompt="1"/>
          </p:nvPr>
        </p:nvSpPr>
        <p:spPr>
          <a:xfrm>
            <a:off x="6288724" y="2093471"/>
            <a:ext cx="4922617" cy="474148"/>
          </a:xfrm>
          <a:prstGeom prst="rect">
            <a:avLst/>
          </a:prstGeom>
        </p:spPr>
        <p:txBody>
          <a:bodyPr>
            <a:noAutofit/>
          </a:bodyPr>
          <a:lstStyle>
            <a:lvl1pPr marL="0" indent="0">
              <a:lnSpc>
                <a:spcPct val="110000"/>
              </a:lnSpc>
              <a:spcBef>
                <a:spcPts val="0"/>
              </a:spcBef>
              <a:spcAft>
                <a:spcPts val="600"/>
              </a:spcAft>
              <a:buFont typeface="Arial" panose="020B0604020202020204" pitchFamily="34" charset="0"/>
              <a:buNone/>
              <a:defRPr sz="1500" b="0" i="0">
                <a:ln>
                  <a:noFill/>
                </a:ln>
                <a:solidFill>
                  <a:srgbClr val="060645"/>
                </a:solidFill>
                <a:latin typeface="Poppins" pitchFamily="2" charset="77"/>
                <a:cs typeface="Poppins" pitchFamily="2" charset="77"/>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Body copy goes here.</a:t>
            </a:r>
          </a:p>
        </p:txBody>
      </p:sp>
      <p:sp>
        <p:nvSpPr>
          <p:cNvPr id="19" name="Text Placeholder 11">
            <a:extLst>
              <a:ext uri="{FF2B5EF4-FFF2-40B4-BE49-F238E27FC236}">
                <a16:creationId xmlns:a16="http://schemas.microsoft.com/office/drawing/2014/main" id="{4D9318EE-FBC8-5864-3CD0-AE0098E538F7}"/>
              </a:ext>
            </a:extLst>
          </p:cNvPr>
          <p:cNvSpPr>
            <a:spLocks noGrp="1"/>
          </p:cNvSpPr>
          <p:nvPr>
            <p:ph type="body" sz="quarter" idx="21" hasCustomPrompt="1"/>
          </p:nvPr>
        </p:nvSpPr>
        <p:spPr>
          <a:xfrm>
            <a:off x="413915" y="404664"/>
            <a:ext cx="10797426" cy="497161"/>
          </a:xfrm>
          <a:prstGeom prst="rect">
            <a:avLst/>
          </a:prstGeom>
        </p:spPr>
        <p:txBody>
          <a:bodyPr>
            <a:noAutofit/>
          </a:bodyPr>
          <a:lstStyle>
            <a:lvl1pPr marL="0" indent="0">
              <a:lnSpc>
                <a:spcPct val="110000"/>
              </a:lnSpc>
              <a:buNone/>
              <a:defRPr sz="3000" b="1" i="0">
                <a:ln>
                  <a:noFill/>
                </a:ln>
                <a:solidFill>
                  <a:srgbClr val="060645"/>
                </a:solidFill>
                <a:latin typeface="Poppins SemiBold" pitchFamily="2" charset="77"/>
                <a:cs typeface="Poppins SemiBold" pitchFamily="2" charset="77"/>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Page Title</a:t>
            </a:r>
          </a:p>
        </p:txBody>
      </p:sp>
      <p:sp>
        <p:nvSpPr>
          <p:cNvPr id="20" name="Text Placeholder 11">
            <a:extLst>
              <a:ext uri="{FF2B5EF4-FFF2-40B4-BE49-F238E27FC236}">
                <a16:creationId xmlns:a16="http://schemas.microsoft.com/office/drawing/2014/main" id="{E84F7B52-8D5A-AF1A-29EE-E205DB0920A2}"/>
              </a:ext>
            </a:extLst>
          </p:cNvPr>
          <p:cNvSpPr>
            <a:spLocks noGrp="1"/>
          </p:cNvSpPr>
          <p:nvPr>
            <p:ph type="body" sz="quarter" idx="22" hasCustomPrompt="1"/>
          </p:nvPr>
        </p:nvSpPr>
        <p:spPr>
          <a:xfrm>
            <a:off x="413915" y="912168"/>
            <a:ext cx="10797426" cy="289311"/>
          </a:xfrm>
          <a:prstGeom prst="rect">
            <a:avLst/>
          </a:prstGeom>
        </p:spPr>
        <p:txBody>
          <a:bodyPr>
            <a:noAutofit/>
          </a:bodyPr>
          <a:lstStyle>
            <a:lvl1pPr marL="0" indent="0">
              <a:lnSpc>
                <a:spcPct val="110000"/>
              </a:lnSpc>
              <a:buFont typeface="Arial" panose="020B0604020202020204" pitchFamily="34" charset="0"/>
              <a:buNone/>
              <a:defRPr sz="2000" b="0" i="0">
                <a:ln>
                  <a:noFill/>
                </a:ln>
                <a:solidFill>
                  <a:srgbClr val="060645"/>
                </a:solidFill>
                <a:latin typeface="Poppins" pitchFamily="2" charset="77"/>
                <a:cs typeface="Poppins" pitchFamily="2" charset="77"/>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Sub header</a:t>
            </a:r>
          </a:p>
        </p:txBody>
      </p:sp>
      <p:sp>
        <p:nvSpPr>
          <p:cNvPr id="24" name="TextBox 23">
            <a:extLst>
              <a:ext uri="{FF2B5EF4-FFF2-40B4-BE49-F238E27FC236}">
                <a16:creationId xmlns:a16="http://schemas.microsoft.com/office/drawing/2014/main" id="{522A1E28-041A-B3F5-D5FB-EABC446DAE37}"/>
              </a:ext>
            </a:extLst>
          </p:cNvPr>
          <p:cNvSpPr txBox="1"/>
          <p:nvPr userDrawn="1"/>
        </p:nvSpPr>
        <p:spPr>
          <a:xfrm>
            <a:off x="11515725" y="6493625"/>
            <a:ext cx="632251" cy="323165"/>
          </a:xfrm>
          <a:prstGeom prst="rect">
            <a:avLst/>
          </a:prstGeom>
          <a:noFill/>
        </p:spPr>
        <p:txBody>
          <a:bodyPr wrap="square" rtlCol="0">
            <a:spAutoFit/>
          </a:bodyPr>
          <a:lstStyle/>
          <a:p>
            <a:pPr algn="r"/>
            <a:fld id="{323858C3-E774-4B3F-8AA9-3979BAFA574F}" type="slidenum">
              <a:rPr lang="en-GB" sz="1500" smtClean="0">
                <a:solidFill>
                  <a:schemeClr val="bg1"/>
                </a:solidFill>
                <a:latin typeface="Poppins" panose="00000500000000000000" pitchFamily="50" charset="0"/>
                <a:cs typeface="Poppins" panose="00000500000000000000" pitchFamily="50" charset="0"/>
              </a:rPr>
              <a:t>‹#›</a:t>
            </a:fld>
            <a:endParaRPr lang="en-GB" sz="1500">
              <a:solidFill>
                <a:schemeClr val="bg1"/>
              </a:solidFill>
              <a:latin typeface="Poppins" panose="00000500000000000000" pitchFamily="50" charset="0"/>
              <a:cs typeface="Poppins" panose="00000500000000000000" pitchFamily="50" charset="0"/>
            </a:endParaRPr>
          </a:p>
        </p:txBody>
      </p:sp>
      <p:sp>
        <p:nvSpPr>
          <p:cNvPr id="3" name="Content Placeholder 3">
            <a:extLst>
              <a:ext uri="{FF2B5EF4-FFF2-40B4-BE49-F238E27FC236}">
                <a16:creationId xmlns:a16="http://schemas.microsoft.com/office/drawing/2014/main" id="{7D29F004-17E9-56AE-60BE-6AF7E9D45C7F}"/>
              </a:ext>
            </a:extLst>
          </p:cNvPr>
          <p:cNvSpPr>
            <a:spLocks noGrp="1"/>
          </p:cNvSpPr>
          <p:nvPr>
            <p:ph sz="half" idx="2"/>
          </p:nvPr>
        </p:nvSpPr>
        <p:spPr>
          <a:xfrm>
            <a:off x="1001105" y="2642305"/>
            <a:ext cx="4922617" cy="3072695"/>
          </a:xfrm>
          <a:prstGeom prst="rect">
            <a:avLst/>
          </a:prstGeom>
        </p:spPr>
        <p:txBody>
          <a:bodyPr>
            <a:noAutofit/>
          </a:bodyPr>
          <a:lstStyle>
            <a:lvl1pPr marL="228600" indent="-228600">
              <a:lnSpc>
                <a:spcPct val="110000"/>
              </a:lnSpc>
              <a:spcBef>
                <a:spcPts val="0"/>
              </a:spcBef>
              <a:spcAft>
                <a:spcPts val="600"/>
              </a:spcAft>
              <a:buFontTx/>
              <a:buBlip>
                <a:blip r:embed="rId4"/>
              </a:buBlip>
              <a:defRPr sz="1500">
                <a:solidFill>
                  <a:srgbClr val="060645"/>
                </a:solidFill>
                <a:latin typeface="Poppins" pitchFamily="2" charset="77"/>
                <a:cs typeface="Poppins" pitchFamily="2" charset="77"/>
              </a:defRPr>
            </a:lvl1pPr>
            <a:lvl2pPr>
              <a:lnSpc>
                <a:spcPct val="110000"/>
              </a:lnSpc>
              <a:spcBef>
                <a:spcPts val="0"/>
              </a:spcBef>
              <a:spcAft>
                <a:spcPts val="600"/>
              </a:spcAft>
              <a:defRPr sz="1500">
                <a:solidFill>
                  <a:srgbClr val="060645"/>
                </a:solidFill>
                <a:latin typeface="Poppins" pitchFamily="2" charset="77"/>
                <a:cs typeface="Poppins" pitchFamily="2" charset="77"/>
              </a:defRPr>
            </a:lvl2pPr>
            <a:lvl3pPr>
              <a:lnSpc>
                <a:spcPct val="110000"/>
              </a:lnSpc>
              <a:spcBef>
                <a:spcPts val="0"/>
              </a:spcBef>
              <a:spcAft>
                <a:spcPts val="600"/>
              </a:spcAft>
              <a:defRPr sz="1500">
                <a:solidFill>
                  <a:srgbClr val="060645"/>
                </a:solidFill>
                <a:latin typeface="Poppins" pitchFamily="2" charset="77"/>
                <a:cs typeface="Poppins" pitchFamily="2" charset="77"/>
              </a:defRPr>
            </a:lvl3pPr>
            <a:lvl4pPr>
              <a:lnSpc>
                <a:spcPct val="110000"/>
              </a:lnSpc>
              <a:spcBef>
                <a:spcPts val="0"/>
              </a:spcBef>
              <a:spcAft>
                <a:spcPts val="600"/>
              </a:spcAft>
              <a:defRPr sz="1500">
                <a:solidFill>
                  <a:srgbClr val="060645"/>
                </a:solidFill>
                <a:latin typeface="Poppins" pitchFamily="2" charset="77"/>
                <a:cs typeface="Poppins" pitchFamily="2" charset="77"/>
              </a:defRPr>
            </a:lvl4pPr>
            <a:lvl5pPr>
              <a:lnSpc>
                <a:spcPct val="110000"/>
              </a:lnSpc>
              <a:spcBef>
                <a:spcPts val="0"/>
              </a:spcBef>
              <a:spcAft>
                <a:spcPts val="600"/>
              </a:spcAft>
              <a:defRPr sz="1500">
                <a:solidFill>
                  <a:srgbClr val="060645"/>
                </a:solidFill>
                <a:latin typeface="Poppins" pitchFamily="2" charset="77"/>
                <a:cs typeface="Poppins" pitchFamily="2" charset="77"/>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Content Placeholder 3">
            <a:extLst>
              <a:ext uri="{FF2B5EF4-FFF2-40B4-BE49-F238E27FC236}">
                <a16:creationId xmlns:a16="http://schemas.microsoft.com/office/drawing/2014/main" id="{EEA18CF2-7030-5F92-17DA-C816F4E6622B}"/>
              </a:ext>
            </a:extLst>
          </p:cNvPr>
          <p:cNvSpPr>
            <a:spLocks noGrp="1"/>
          </p:cNvSpPr>
          <p:nvPr>
            <p:ph sz="half" idx="18"/>
          </p:nvPr>
        </p:nvSpPr>
        <p:spPr>
          <a:xfrm>
            <a:off x="6288724" y="2642305"/>
            <a:ext cx="4922617" cy="3072695"/>
          </a:xfrm>
          <a:prstGeom prst="rect">
            <a:avLst/>
          </a:prstGeom>
        </p:spPr>
        <p:txBody>
          <a:bodyPr>
            <a:noAutofit/>
          </a:bodyPr>
          <a:lstStyle>
            <a:lvl1pPr marL="228600" indent="-228600">
              <a:lnSpc>
                <a:spcPct val="110000"/>
              </a:lnSpc>
              <a:spcBef>
                <a:spcPts val="0"/>
              </a:spcBef>
              <a:spcAft>
                <a:spcPts val="600"/>
              </a:spcAft>
              <a:buFontTx/>
              <a:buBlip>
                <a:blip r:embed="rId4"/>
              </a:buBlip>
              <a:defRPr sz="1500">
                <a:solidFill>
                  <a:srgbClr val="060645"/>
                </a:solidFill>
                <a:latin typeface="Poppins" pitchFamily="2" charset="77"/>
                <a:cs typeface="Poppins" pitchFamily="2" charset="77"/>
              </a:defRPr>
            </a:lvl1pPr>
            <a:lvl2pPr>
              <a:lnSpc>
                <a:spcPct val="110000"/>
              </a:lnSpc>
              <a:spcBef>
                <a:spcPts val="0"/>
              </a:spcBef>
              <a:spcAft>
                <a:spcPts val="600"/>
              </a:spcAft>
              <a:defRPr sz="1500">
                <a:solidFill>
                  <a:srgbClr val="060645"/>
                </a:solidFill>
                <a:latin typeface="Poppins" pitchFamily="2" charset="77"/>
                <a:cs typeface="Poppins" pitchFamily="2" charset="77"/>
              </a:defRPr>
            </a:lvl2pPr>
            <a:lvl3pPr>
              <a:lnSpc>
                <a:spcPct val="110000"/>
              </a:lnSpc>
              <a:spcBef>
                <a:spcPts val="0"/>
              </a:spcBef>
              <a:spcAft>
                <a:spcPts val="600"/>
              </a:spcAft>
              <a:defRPr sz="1500">
                <a:solidFill>
                  <a:srgbClr val="060645"/>
                </a:solidFill>
                <a:latin typeface="Poppins" pitchFamily="2" charset="77"/>
                <a:cs typeface="Poppins" pitchFamily="2" charset="77"/>
              </a:defRPr>
            </a:lvl3pPr>
            <a:lvl4pPr>
              <a:lnSpc>
                <a:spcPct val="110000"/>
              </a:lnSpc>
              <a:spcBef>
                <a:spcPts val="0"/>
              </a:spcBef>
              <a:spcAft>
                <a:spcPts val="600"/>
              </a:spcAft>
              <a:defRPr sz="1500">
                <a:solidFill>
                  <a:srgbClr val="060645"/>
                </a:solidFill>
                <a:latin typeface="Poppins" pitchFamily="2" charset="77"/>
                <a:cs typeface="Poppins" pitchFamily="2" charset="77"/>
              </a:defRPr>
            </a:lvl4pPr>
            <a:lvl5pPr>
              <a:lnSpc>
                <a:spcPct val="110000"/>
              </a:lnSpc>
              <a:spcBef>
                <a:spcPts val="0"/>
              </a:spcBef>
              <a:spcAft>
                <a:spcPts val="600"/>
              </a:spcAft>
              <a:defRPr sz="1500">
                <a:solidFill>
                  <a:srgbClr val="060645"/>
                </a:solidFill>
                <a:latin typeface="Poppins" pitchFamily="2" charset="77"/>
                <a:cs typeface="Poppins" pitchFamily="2" charset="77"/>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pic>
        <p:nvPicPr>
          <p:cNvPr id="2" name="Picture 1">
            <a:extLst>
              <a:ext uri="{FF2B5EF4-FFF2-40B4-BE49-F238E27FC236}">
                <a16:creationId xmlns:a16="http://schemas.microsoft.com/office/drawing/2014/main" id="{79E53758-70FE-82C4-D263-CEB4A490DCD8}"/>
              </a:ext>
            </a:extLst>
          </p:cNvPr>
          <p:cNvPicPr>
            <a:picLocks noChangeAspect="1"/>
          </p:cNvPicPr>
          <p:nvPr userDrawn="1"/>
        </p:nvPicPr>
        <p:blipFill>
          <a:blip r:embed="rId5">
            <a:extLst>
              <a:ext uri="{28A0092B-C50C-407E-A947-70E740481C1C}">
                <a14:useLocalDpi xmlns:a14="http://schemas.microsoft.com/office/drawing/2010/main" val="0"/>
              </a:ext>
            </a:extLst>
          </a:blip>
          <a:srcRect/>
          <a:stretch/>
        </p:blipFill>
        <p:spPr>
          <a:xfrm>
            <a:off x="469676" y="5869939"/>
            <a:ext cx="1397315" cy="609737"/>
          </a:xfrm>
          <a:prstGeom prst="rect">
            <a:avLst/>
          </a:prstGeom>
        </p:spPr>
      </p:pic>
    </p:spTree>
    <p:extLst>
      <p:ext uri="{BB962C8B-B14F-4D97-AF65-F5344CB8AC3E}">
        <p14:creationId xmlns:p14="http://schemas.microsoft.com/office/powerpoint/2010/main" val="1236022648"/>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Text &amp; Media - Green">
    <p:bg>
      <p:bgPr>
        <a:blipFill dpi="0" rotWithShape="1">
          <a:blip r:embed="rId2">
            <a:alphaModFix amt="66000"/>
            <a:lum/>
          </a:blip>
          <a:srcRect/>
          <a:stretch>
            <a:fillRect/>
          </a:stretch>
        </a:blipFill>
        <a:effectLst/>
      </p:bgPr>
    </p:bg>
    <p:spTree>
      <p:nvGrpSpPr>
        <p:cNvPr id="1" name=""/>
        <p:cNvGrpSpPr/>
        <p:nvPr/>
      </p:nvGrpSpPr>
      <p:grpSpPr>
        <a:xfrm>
          <a:off x="0" y="0"/>
          <a:ext cx="0" cy="0"/>
          <a:chOff x="0" y="0"/>
          <a:chExt cx="0" cy="0"/>
        </a:xfrm>
      </p:grpSpPr>
      <p:pic>
        <p:nvPicPr>
          <p:cNvPr id="15" name="Picture 14" descr="Shape&#10;&#10;Description automatically generated">
            <a:extLst>
              <a:ext uri="{FF2B5EF4-FFF2-40B4-BE49-F238E27FC236}">
                <a16:creationId xmlns:a16="http://schemas.microsoft.com/office/drawing/2014/main" id="{229558BF-A54E-47FA-68A6-97DFAB2933CD}"/>
              </a:ext>
            </a:extLst>
          </p:cNvPr>
          <p:cNvPicPr>
            <a:picLocks noChangeAspect="1"/>
          </p:cNvPicPr>
          <p:nvPr userDrawn="1"/>
        </p:nvPicPr>
        <p:blipFill>
          <a:blip r:embed="rId3">
            <a:extLst>
              <a:ext uri="{28A0092B-C50C-407E-A947-70E740481C1C}">
                <a14:useLocalDpi xmlns:a14="http://schemas.microsoft.com/office/drawing/2010/main"/>
              </a:ext>
            </a:extLst>
          </a:blip>
          <a:stretch>
            <a:fillRect/>
          </a:stretch>
        </p:blipFill>
        <p:spPr>
          <a:xfrm>
            <a:off x="11180618" y="5846618"/>
            <a:ext cx="1011382" cy="1011382"/>
          </a:xfrm>
          <a:prstGeom prst="rect">
            <a:avLst/>
          </a:prstGeom>
        </p:spPr>
      </p:pic>
      <p:sp>
        <p:nvSpPr>
          <p:cNvPr id="17" name="Text Placeholder 11">
            <a:extLst>
              <a:ext uri="{FF2B5EF4-FFF2-40B4-BE49-F238E27FC236}">
                <a16:creationId xmlns:a16="http://schemas.microsoft.com/office/drawing/2014/main" id="{C2A4FC37-64F1-B22C-8E38-7A3C90DBFD8E}"/>
              </a:ext>
            </a:extLst>
          </p:cNvPr>
          <p:cNvSpPr>
            <a:spLocks noGrp="1"/>
          </p:cNvSpPr>
          <p:nvPr>
            <p:ph type="body" sz="quarter" idx="12" hasCustomPrompt="1"/>
          </p:nvPr>
        </p:nvSpPr>
        <p:spPr>
          <a:xfrm>
            <a:off x="1001105" y="1676669"/>
            <a:ext cx="4128571" cy="276120"/>
          </a:xfrm>
          <a:prstGeom prst="rect">
            <a:avLst/>
          </a:prstGeom>
        </p:spPr>
        <p:txBody>
          <a:bodyPr>
            <a:noAutofit/>
          </a:bodyPr>
          <a:lstStyle>
            <a:lvl1pPr marL="0" indent="0">
              <a:lnSpc>
                <a:spcPct val="110000"/>
              </a:lnSpc>
              <a:spcBef>
                <a:spcPts val="0"/>
              </a:spcBef>
              <a:spcAft>
                <a:spcPts val="600"/>
              </a:spcAft>
              <a:buFont typeface="Arial" panose="020B0604020202020204" pitchFamily="34" charset="0"/>
              <a:buNone/>
              <a:defRPr sz="1800" b="1" i="0">
                <a:ln>
                  <a:noFill/>
                </a:ln>
                <a:solidFill>
                  <a:srgbClr val="060645"/>
                </a:solidFill>
                <a:latin typeface="Poppins" pitchFamily="2" charset="77"/>
                <a:cs typeface="Poppins" pitchFamily="2" charset="77"/>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Section title</a:t>
            </a:r>
          </a:p>
        </p:txBody>
      </p:sp>
      <p:sp>
        <p:nvSpPr>
          <p:cNvPr id="18" name="Text Placeholder 11">
            <a:extLst>
              <a:ext uri="{FF2B5EF4-FFF2-40B4-BE49-F238E27FC236}">
                <a16:creationId xmlns:a16="http://schemas.microsoft.com/office/drawing/2014/main" id="{0ABC2298-01AB-ED2E-6E05-CA32FACF9EBE}"/>
              </a:ext>
            </a:extLst>
          </p:cNvPr>
          <p:cNvSpPr>
            <a:spLocks noGrp="1"/>
          </p:cNvSpPr>
          <p:nvPr>
            <p:ph type="body" sz="quarter" idx="14" hasCustomPrompt="1"/>
          </p:nvPr>
        </p:nvSpPr>
        <p:spPr>
          <a:xfrm>
            <a:off x="1001105" y="2093471"/>
            <a:ext cx="4922617" cy="474148"/>
          </a:xfrm>
          <a:prstGeom prst="rect">
            <a:avLst/>
          </a:prstGeom>
        </p:spPr>
        <p:txBody>
          <a:bodyPr>
            <a:noAutofit/>
          </a:bodyPr>
          <a:lstStyle>
            <a:lvl1pPr marL="0" indent="0">
              <a:lnSpc>
                <a:spcPct val="110000"/>
              </a:lnSpc>
              <a:spcBef>
                <a:spcPts val="0"/>
              </a:spcBef>
              <a:spcAft>
                <a:spcPts val="600"/>
              </a:spcAft>
              <a:buFont typeface="Arial" panose="020B0604020202020204" pitchFamily="34" charset="0"/>
              <a:buNone/>
              <a:defRPr sz="1500" b="0" i="0">
                <a:ln>
                  <a:noFill/>
                </a:ln>
                <a:solidFill>
                  <a:srgbClr val="060645"/>
                </a:solidFill>
                <a:latin typeface="Poppins" pitchFamily="2" charset="77"/>
                <a:cs typeface="Poppins" pitchFamily="2" charset="77"/>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Body copy goes here.</a:t>
            </a:r>
          </a:p>
        </p:txBody>
      </p:sp>
      <p:sp>
        <p:nvSpPr>
          <p:cNvPr id="20" name="Text Placeholder 11">
            <a:extLst>
              <a:ext uri="{FF2B5EF4-FFF2-40B4-BE49-F238E27FC236}">
                <a16:creationId xmlns:a16="http://schemas.microsoft.com/office/drawing/2014/main" id="{8FAAEB2F-DEF2-71DD-AF98-C0A446D1229F}"/>
              </a:ext>
            </a:extLst>
          </p:cNvPr>
          <p:cNvSpPr>
            <a:spLocks noGrp="1"/>
          </p:cNvSpPr>
          <p:nvPr>
            <p:ph type="body" sz="quarter" idx="19" hasCustomPrompt="1"/>
          </p:nvPr>
        </p:nvSpPr>
        <p:spPr>
          <a:xfrm>
            <a:off x="6288724" y="1676669"/>
            <a:ext cx="4128571" cy="276120"/>
          </a:xfrm>
          <a:prstGeom prst="rect">
            <a:avLst/>
          </a:prstGeom>
        </p:spPr>
        <p:txBody>
          <a:bodyPr>
            <a:noAutofit/>
          </a:bodyPr>
          <a:lstStyle>
            <a:lvl1pPr marL="0" indent="0">
              <a:lnSpc>
                <a:spcPct val="110000"/>
              </a:lnSpc>
              <a:spcBef>
                <a:spcPts val="0"/>
              </a:spcBef>
              <a:spcAft>
                <a:spcPts val="600"/>
              </a:spcAft>
              <a:buFont typeface="Arial" panose="020B0604020202020204" pitchFamily="34" charset="0"/>
              <a:buNone/>
              <a:defRPr sz="1800" b="1" i="0">
                <a:ln>
                  <a:noFill/>
                </a:ln>
                <a:solidFill>
                  <a:srgbClr val="060645"/>
                </a:solidFill>
                <a:latin typeface="Poppins" pitchFamily="2" charset="77"/>
                <a:cs typeface="Poppins" pitchFamily="2" charset="77"/>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Section title</a:t>
            </a:r>
          </a:p>
        </p:txBody>
      </p:sp>
      <p:sp>
        <p:nvSpPr>
          <p:cNvPr id="21" name="Text Placeholder 11">
            <a:extLst>
              <a:ext uri="{FF2B5EF4-FFF2-40B4-BE49-F238E27FC236}">
                <a16:creationId xmlns:a16="http://schemas.microsoft.com/office/drawing/2014/main" id="{8EA9D7F9-BC14-C206-DFF8-5ABCD5E6E7A5}"/>
              </a:ext>
            </a:extLst>
          </p:cNvPr>
          <p:cNvSpPr>
            <a:spLocks noGrp="1"/>
          </p:cNvSpPr>
          <p:nvPr>
            <p:ph type="body" sz="quarter" idx="20" hasCustomPrompt="1"/>
          </p:nvPr>
        </p:nvSpPr>
        <p:spPr>
          <a:xfrm>
            <a:off x="6288724" y="2093471"/>
            <a:ext cx="4922617" cy="474148"/>
          </a:xfrm>
          <a:prstGeom prst="rect">
            <a:avLst/>
          </a:prstGeom>
        </p:spPr>
        <p:txBody>
          <a:bodyPr>
            <a:noAutofit/>
          </a:bodyPr>
          <a:lstStyle>
            <a:lvl1pPr marL="0" indent="0">
              <a:lnSpc>
                <a:spcPct val="110000"/>
              </a:lnSpc>
              <a:spcBef>
                <a:spcPts val="0"/>
              </a:spcBef>
              <a:spcAft>
                <a:spcPts val="600"/>
              </a:spcAft>
              <a:buFont typeface="Arial" panose="020B0604020202020204" pitchFamily="34" charset="0"/>
              <a:buNone/>
              <a:defRPr sz="1500" b="0" i="0">
                <a:ln>
                  <a:noFill/>
                </a:ln>
                <a:solidFill>
                  <a:srgbClr val="060645"/>
                </a:solidFill>
                <a:latin typeface="Poppins" pitchFamily="2" charset="77"/>
                <a:cs typeface="Poppins" pitchFamily="2" charset="77"/>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Body copy goes here.</a:t>
            </a:r>
          </a:p>
        </p:txBody>
      </p:sp>
      <p:sp>
        <p:nvSpPr>
          <p:cNvPr id="27" name="TextBox 26">
            <a:extLst>
              <a:ext uri="{FF2B5EF4-FFF2-40B4-BE49-F238E27FC236}">
                <a16:creationId xmlns:a16="http://schemas.microsoft.com/office/drawing/2014/main" id="{888213F3-4453-A554-A2A2-1E2477D6A250}"/>
              </a:ext>
            </a:extLst>
          </p:cNvPr>
          <p:cNvSpPr txBox="1"/>
          <p:nvPr userDrawn="1"/>
        </p:nvSpPr>
        <p:spPr>
          <a:xfrm>
            <a:off x="11515725" y="6493625"/>
            <a:ext cx="632251" cy="323165"/>
          </a:xfrm>
          <a:prstGeom prst="rect">
            <a:avLst/>
          </a:prstGeom>
          <a:noFill/>
        </p:spPr>
        <p:txBody>
          <a:bodyPr wrap="square" rtlCol="0">
            <a:spAutoFit/>
          </a:bodyPr>
          <a:lstStyle/>
          <a:p>
            <a:pPr algn="r"/>
            <a:fld id="{323858C3-E774-4B3F-8AA9-3979BAFA574F}" type="slidenum">
              <a:rPr lang="en-GB" sz="1500" smtClean="0">
                <a:solidFill>
                  <a:schemeClr val="bg1"/>
                </a:solidFill>
                <a:latin typeface="Poppins" panose="00000500000000000000" pitchFamily="50" charset="0"/>
                <a:cs typeface="Poppins" panose="00000500000000000000" pitchFamily="50" charset="0"/>
              </a:rPr>
              <a:t>‹#›</a:t>
            </a:fld>
            <a:endParaRPr lang="en-GB" sz="1500">
              <a:solidFill>
                <a:schemeClr val="bg1"/>
              </a:solidFill>
              <a:latin typeface="Poppins" panose="00000500000000000000" pitchFamily="50" charset="0"/>
              <a:cs typeface="Poppins" panose="00000500000000000000" pitchFamily="50" charset="0"/>
            </a:endParaRPr>
          </a:p>
        </p:txBody>
      </p:sp>
      <p:sp>
        <p:nvSpPr>
          <p:cNvPr id="13" name="Text Placeholder 11">
            <a:extLst>
              <a:ext uri="{FF2B5EF4-FFF2-40B4-BE49-F238E27FC236}">
                <a16:creationId xmlns:a16="http://schemas.microsoft.com/office/drawing/2014/main" id="{1C2A8E84-605E-EB25-4A36-3D3984B92A31}"/>
              </a:ext>
            </a:extLst>
          </p:cNvPr>
          <p:cNvSpPr>
            <a:spLocks noGrp="1"/>
          </p:cNvSpPr>
          <p:nvPr>
            <p:ph type="body" sz="quarter" idx="21" hasCustomPrompt="1"/>
          </p:nvPr>
        </p:nvSpPr>
        <p:spPr>
          <a:xfrm>
            <a:off x="413915" y="404664"/>
            <a:ext cx="10797426" cy="497161"/>
          </a:xfrm>
          <a:prstGeom prst="rect">
            <a:avLst/>
          </a:prstGeom>
        </p:spPr>
        <p:txBody>
          <a:bodyPr>
            <a:noAutofit/>
          </a:bodyPr>
          <a:lstStyle>
            <a:lvl1pPr marL="0" indent="0">
              <a:lnSpc>
                <a:spcPct val="110000"/>
              </a:lnSpc>
              <a:buNone/>
              <a:defRPr sz="3000" b="1" i="0">
                <a:ln>
                  <a:noFill/>
                </a:ln>
                <a:solidFill>
                  <a:srgbClr val="060645"/>
                </a:solidFill>
                <a:latin typeface="Poppins SemiBold" pitchFamily="2" charset="77"/>
                <a:cs typeface="Poppins SemiBold" pitchFamily="2" charset="77"/>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Page Title</a:t>
            </a:r>
          </a:p>
        </p:txBody>
      </p:sp>
      <p:sp>
        <p:nvSpPr>
          <p:cNvPr id="14" name="Text Placeholder 11">
            <a:extLst>
              <a:ext uri="{FF2B5EF4-FFF2-40B4-BE49-F238E27FC236}">
                <a16:creationId xmlns:a16="http://schemas.microsoft.com/office/drawing/2014/main" id="{96C642D6-66F1-8A0A-CDDC-2EBC92AF862D}"/>
              </a:ext>
            </a:extLst>
          </p:cNvPr>
          <p:cNvSpPr>
            <a:spLocks noGrp="1"/>
          </p:cNvSpPr>
          <p:nvPr>
            <p:ph type="body" sz="quarter" idx="22" hasCustomPrompt="1"/>
          </p:nvPr>
        </p:nvSpPr>
        <p:spPr>
          <a:xfrm>
            <a:off x="413915" y="912168"/>
            <a:ext cx="10797426" cy="289311"/>
          </a:xfrm>
          <a:prstGeom prst="rect">
            <a:avLst/>
          </a:prstGeom>
        </p:spPr>
        <p:txBody>
          <a:bodyPr>
            <a:noAutofit/>
          </a:bodyPr>
          <a:lstStyle>
            <a:lvl1pPr marL="0" indent="0">
              <a:lnSpc>
                <a:spcPct val="110000"/>
              </a:lnSpc>
              <a:buFont typeface="Arial" panose="020B0604020202020204" pitchFamily="34" charset="0"/>
              <a:buNone/>
              <a:defRPr sz="2000" b="0" i="0">
                <a:ln>
                  <a:noFill/>
                </a:ln>
                <a:solidFill>
                  <a:srgbClr val="060645"/>
                </a:solidFill>
                <a:latin typeface="Poppins" pitchFamily="2" charset="77"/>
                <a:cs typeface="Poppins" pitchFamily="2" charset="77"/>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Sub header</a:t>
            </a:r>
          </a:p>
        </p:txBody>
      </p:sp>
      <p:sp>
        <p:nvSpPr>
          <p:cNvPr id="2" name="Content Placeholder 3">
            <a:extLst>
              <a:ext uri="{FF2B5EF4-FFF2-40B4-BE49-F238E27FC236}">
                <a16:creationId xmlns:a16="http://schemas.microsoft.com/office/drawing/2014/main" id="{CA09EE3C-F0CF-8B96-88AA-6DE36F7A6CBC}"/>
              </a:ext>
            </a:extLst>
          </p:cNvPr>
          <p:cNvSpPr>
            <a:spLocks noGrp="1"/>
          </p:cNvSpPr>
          <p:nvPr>
            <p:ph sz="half" idx="2"/>
          </p:nvPr>
        </p:nvSpPr>
        <p:spPr>
          <a:xfrm>
            <a:off x="1001105" y="2642305"/>
            <a:ext cx="4922617" cy="3072695"/>
          </a:xfrm>
          <a:prstGeom prst="rect">
            <a:avLst/>
          </a:prstGeom>
        </p:spPr>
        <p:txBody>
          <a:bodyPr>
            <a:noAutofit/>
          </a:bodyPr>
          <a:lstStyle>
            <a:lvl1pPr marL="228600" indent="-228600">
              <a:lnSpc>
                <a:spcPct val="110000"/>
              </a:lnSpc>
              <a:spcBef>
                <a:spcPts val="0"/>
              </a:spcBef>
              <a:spcAft>
                <a:spcPts val="600"/>
              </a:spcAft>
              <a:buFontTx/>
              <a:buBlip>
                <a:blip r:embed="rId4"/>
              </a:buBlip>
              <a:defRPr sz="1500">
                <a:solidFill>
                  <a:srgbClr val="060645"/>
                </a:solidFill>
                <a:latin typeface="Poppins" pitchFamily="2" charset="77"/>
                <a:cs typeface="Poppins" pitchFamily="2" charset="77"/>
              </a:defRPr>
            </a:lvl1pPr>
            <a:lvl2pPr>
              <a:lnSpc>
                <a:spcPct val="110000"/>
              </a:lnSpc>
              <a:spcBef>
                <a:spcPts val="0"/>
              </a:spcBef>
              <a:spcAft>
                <a:spcPts val="600"/>
              </a:spcAft>
              <a:defRPr sz="1500">
                <a:solidFill>
                  <a:srgbClr val="060645"/>
                </a:solidFill>
                <a:latin typeface="Poppins" pitchFamily="2" charset="77"/>
                <a:cs typeface="Poppins" pitchFamily="2" charset="77"/>
              </a:defRPr>
            </a:lvl2pPr>
            <a:lvl3pPr>
              <a:lnSpc>
                <a:spcPct val="110000"/>
              </a:lnSpc>
              <a:spcBef>
                <a:spcPts val="0"/>
              </a:spcBef>
              <a:spcAft>
                <a:spcPts val="600"/>
              </a:spcAft>
              <a:defRPr sz="1500">
                <a:solidFill>
                  <a:srgbClr val="060645"/>
                </a:solidFill>
                <a:latin typeface="Poppins" pitchFamily="2" charset="77"/>
                <a:cs typeface="Poppins" pitchFamily="2" charset="77"/>
              </a:defRPr>
            </a:lvl3pPr>
            <a:lvl4pPr>
              <a:lnSpc>
                <a:spcPct val="110000"/>
              </a:lnSpc>
              <a:spcBef>
                <a:spcPts val="0"/>
              </a:spcBef>
              <a:spcAft>
                <a:spcPts val="600"/>
              </a:spcAft>
              <a:defRPr sz="1500">
                <a:solidFill>
                  <a:srgbClr val="060645"/>
                </a:solidFill>
                <a:latin typeface="Poppins" pitchFamily="2" charset="77"/>
                <a:cs typeface="Poppins" pitchFamily="2" charset="77"/>
              </a:defRPr>
            </a:lvl4pPr>
            <a:lvl5pPr>
              <a:lnSpc>
                <a:spcPct val="110000"/>
              </a:lnSpc>
              <a:spcBef>
                <a:spcPts val="0"/>
              </a:spcBef>
              <a:spcAft>
                <a:spcPts val="600"/>
              </a:spcAft>
              <a:defRPr sz="1500">
                <a:solidFill>
                  <a:srgbClr val="060645"/>
                </a:solidFill>
                <a:latin typeface="Poppins" pitchFamily="2" charset="77"/>
                <a:cs typeface="Poppins" pitchFamily="2" charset="77"/>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3" name="Content Placeholder 3">
            <a:extLst>
              <a:ext uri="{FF2B5EF4-FFF2-40B4-BE49-F238E27FC236}">
                <a16:creationId xmlns:a16="http://schemas.microsoft.com/office/drawing/2014/main" id="{9391E2F5-B870-1650-36DA-566F186BE6B9}"/>
              </a:ext>
            </a:extLst>
          </p:cNvPr>
          <p:cNvSpPr>
            <a:spLocks noGrp="1"/>
          </p:cNvSpPr>
          <p:nvPr>
            <p:ph sz="half" idx="18"/>
          </p:nvPr>
        </p:nvSpPr>
        <p:spPr>
          <a:xfrm>
            <a:off x="6288724" y="2642305"/>
            <a:ext cx="4922617" cy="3072695"/>
          </a:xfrm>
          <a:prstGeom prst="rect">
            <a:avLst/>
          </a:prstGeom>
        </p:spPr>
        <p:txBody>
          <a:bodyPr>
            <a:noAutofit/>
          </a:bodyPr>
          <a:lstStyle>
            <a:lvl1pPr marL="228600" indent="-228600">
              <a:lnSpc>
                <a:spcPct val="110000"/>
              </a:lnSpc>
              <a:spcBef>
                <a:spcPts val="0"/>
              </a:spcBef>
              <a:spcAft>
                <a:spcPts val="600"/>
              </a:spcAft>
              <a:buFontTx/>
              <a:buBlip>
                <a:blip r:embed="rId4"/>
              </a:buBlip>
              <a:defRPr sz="1500">
                <a:solidFill>
                  <a:srgbClr val="060645"/>
                </a:solidFill>
                <a:latin typeface="Poppins" pitchFamily="2" charset="77"/>
                <a:cs typeface="Poppins" pitchFamily="2" charset="77"/>
              </a:defRPr>
            </a:lvl1pPr>
            <a:lvl2pPr>
              <a:lnSpc>
                <a:spcPct val="110000"/>
              </a:lnSpc>
              <a:spcBef>
                <a:spcPts val="0"/>
              </a:spcBef>
              <a:spcAft>
                <a:spcPts val="600"/>
              </a:spcAft>
              <a:defRPr sz="1500">
                <a:solidFill>
                  <a:srgbClr val="060645"/>
                </a:solidFill>
                <a:latin typeface="Poppins" pitchFamily="2" charset="77"/>
                <a:cs typeface="Poppins" pitchFamily="2" charset="77"/>
              </a:defRPr>
            </a:lvl2pPr>
            <a:lvl3pPr>
              <a:lnSpc>
                <a:spcPct val="110000"/>
              </a:lnSpc>
              <a:spcBef>
                <a:spcPts val="0"/>
              </a:spcBef>
              <a:spcAft>
                <a:spcPts val="600"/>
              </a:spcAft>
              <a:defRPr sz="1500">
                <a:solidFill>
                  <a:srgbClr val="060645"/>
                </a:solidFill>
                <a:latin typeface="Poppins" pitchFamily="2" charset="77"/>
                <a:cs typeface="Poppins" pitchFamily="2" charset="77"/>
              </a:defRPr>
            </a:lvl3pPr>
            <a:lvl4pPr>
              <a:lnSpc>
                <a:spcPct val="110000"/>
              </a:lnSpc>
              <a:spcBef>
                <a:spcPts val="0"/>
              </a:spcBef>
              <a:spcAft>
                <a:spcPts val="600"/>
              </a:spcAft>
              <a:defRPr sz="1500">
                <a:solidFill>
                  <a:srgbClr val="060645"/>
                </a:solidFill>
                <a:latin typeface="Poppins" pitchFamily="2" charset="77"/>
                <a:cs typeface="Poppins" pitchFamily="2" charset="77"/>
              </a:defRPr>
            </a:lvl4pPr>
            <a:lvl5pPr>
              <a:lnSpc>
                <a:spcPct val="110000"/>
              </a:lnSpc>
              <a:spcBef>
                <a:spcPts val="0"/>
              </a:spcBef>
              <a:spcAft>
                <a:spcPts val="600"/>
              </a:spcAft>
              <a:defRPr sz="1500">
                <a:solidFill>
                  <a:srgbClr val="060645"/>
                </a:solidFill>
                <a:latin typeface="Poppins" pitchFamily="2" charset="77"/>
                <a:cs typeface="Poppins" pitchFamily="2" charset="77"/>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pic>
        <p:nvPicPr>
          <p:cNvPr id="5" name="Picture 4">
            <a:extLst>
              <a:ext uri="{FF2B5EF4-FFF2-40B4-BE49-F238E27FC236}">
                <a16:creationId xmlns:a16="http://schemas.microsoft.com/office/drawing/2014/main" id="{A3F67D83-3C78-2D8B-3E9F-0E71A70E5D40}"/>
              </a:ext>
            </a:extLst>
          </p:cNvPr>
          <p:cNvPicPr>
            <a:picLocks noChangeAspect="1"/>
          </p:cNvPicPr>
          <p:nvPr userDrawn="1"/>
        </p:nvPicPr>
        <p:blipFill>
          <a:blip r:embed="rId5">
            <a:extLst>
              <a:ext uri="{28A0092B-C50C-407E-A947-70E740481C1C}">
                <a14:useLocalDpi xmlns:a14="http://schemas.microsoft.com/office/drawing/2010/main" val="0"/>
              </a:ext>
            </a:extLst>
          </a:blip>
          <a:srcRect/>
          <a:stretch/>
        </p:blipFill>
        <p:spPr>
          <a:xfrm>
            <a:off x="469676" y="5869939"/>
            <a:ext cx="1397315" cy="609737"/>
          </a:xfrm>
          <a:prstGeom prst="rect">
            <a:avLst/>
          </a:prstGeom>
        </p:spPr>
      </p:pic>
    </p:spTree>
    <p:extLst>
      <p:ext uri="{BB962C8B-B14F-4D97-AF65-F5344CB8AC3E}">
        <p14:creationId xmlns:p14="http://schemas.microsoft.com/office/powerpoint/2010/main" val="372731066"/>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Text &amp; Media - Pink">
    <p:bg>
      <p:bgPr>
        <a:blipFill dpi="0" rotWithShape="1">
          <a:blip r:embed="rId2">
            <a:alphaModFix amt="55000"/>
            <a:lum/>
          </a:blip>
          <a:srcRect/>
          <a:stretch>
            <a:fillRect/>
          </a:stretch>
        </a:blipFill>
        <a:effectLst/>
      </p:bgPr>
    </p:bg>
    <p:spTree>
      <p:nvGrpSpPr>
        <p:cNvPr id="1" name=""/>
        <p:cNvGrpSpPr/>
        <p:nvPr/>
      </p:nvGrpSpPr>
      <p:grpSpPr>
        <a:xfrm>
          <a:off x="0" y="0"/>
          <a:ext cx="0" cy="0"/>
          <a:chOff x="0" y="0"/>
          <a:chExt cx="0" cy="0"/>
        </a:xfrm>
      </p:grpSpPr>
      <p:pic>
        <p:nvPicPr>
          <p:cNvPr id="15" name="Picture 14" descr="Shape&#10;&#10;Description automatically generated">
            <a:extLst>
              <a:ext uri="{FF2B5EF4-FFF2-40B4-BE49-F238E27FC236}">
                <a16:creationId xmlns:a16="http://schemas.microsoft.com/office/drawing/2014/main" id="{9DCE3FF2-F47F-EF71-B12F-36613C1F63D7}"/>
              </a:ext>
            </a:extLst>
          </p:cNvPr>
          <p:cNvPicPr>
            <a:picLocks noChangeAspect="1"/>
          </p:cNvPicPr>
          <p:nvPr userDrawn="1"/>
        </p:nvPicPr>
        <p:blipFill>
          <a:blip r:embed="rId3">
            <a:extLst>
              <a:ext uri="{28A0092B-C50C-407E-A947-70E740481C1C}">
                <a14:useLocalDpi xmlns:a14="http://schemas.microsoft.com/office/drawing/2010/main"/>
              </a:ext>
            </a:extLst>
          </a:blip>
          <a:stretch>
            <a:fillRect/>
          </a:stretch>
        </p:blipFill>
        <p:spPr>
          <a:xfrm>
            <a:off x="11180618" y="5846618"/>
            <a:ext cx="1011382" cy="1011382"/>
          </a:xfrm>
          <a:prstGeom prst="rect">
            <a:avLst/>
          </a:prstGeom>
        </p:spPr>
      </p:pic>
      <p:sp>
        <p:nvSpPr>
          <p:cNvPr id="17" name="Text Placeholder 11">
            <a:extLst>
              <a:ext uri="{FF2B5EF4-FFF2-40B4-BE49-F238E27FC236}">
                <a16:creationId xmlns:a16="http://schemas.microsoft.com/office/drawing/2014/main" id="{DDA1F39E-370E-9BF5-101D-A0A5D784F8FC}"/>
              </a:ext>
            </a:extLst>
          </p:cNvPr>
          <p:cNvSpPr>
            <a:spLocks noGrp="1"/>
          </p:cNvSpPr>
          <p:nvPr>
            <p:ph type="body" sz="quarter" idx="12" hasCustomPrompt="1"/>
          </p:nvPr>
        </p:nvSpPr>
        <p:spPr>
          <a:xfrm>
            <a:off x="1001105" y="1676669"/>
            <a:ext cx="4128571" cy="276120"/>
          </a:xfrm>
          <a:prstGeom prst="rect">
            <a:avLst/>
          </a:prstGeom>
        </p:spPr>
        <p:txBody>
          <a:bodyPr>
            <a:noAutofit/>
          </a:bodyPr>
          <a:lstStyle>
            <a:lvl1pPr marL="0" indent="0">
              <a:lnSpc>
                <a:spcPct val="110000"/>
              </a:lnSpc>
              <a:spcBef>
                <a:spcPts val="0"/>
              </a:spcBef>
              <a:spcAft>
                <a:spcPts val="600"/>
              </a:spcAft>
              <a:buFont typeface="Arial" panose="020B0604020202020204" pitchFamily="34" charset="0"/>
              <a:buNone/>
              <a:defRPr sz="1800" b="1" i="0">
                <a:ln>
                  <a:noFill/>
                </a:ln>
                <a:solidFill>
                  <a:srgbClr val="060645"/>
                </a:solidFill>
                <a:latin typeface="Poppins" pitchFamily="2" charset="77"/>
                <a:cs typeface="Poppins" pitchFamily="2" charset="77"/>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Section title</a:t>
            </a:r>
          </a:p>
        </p:txBody>
      </p:sp>
      <p:sp>
        <p:nvSpPr>
          <p:cNvPr id="18" name="Text Placeholder 11">
            <a:extLst>
              <a:ext uri="{FF2B5EF4-FFF2-40B4-BE49-F238E27FC236}">
                <a16:creationId xmlns:a16="http://schemas.microsoft.com/office/drawing/2014/main" id="{DFB8AF0D-6CCE-C411-DB47-6E723C872006}"/>
              </a:ext>
            </a:extLst>
          </p:cNvPr>
          <p:cNvSpPr>
            <a:spLocks noGrp="1"/>
          </p:cNvSpPr>
          <p:nvPr>
            <p:ph type="body" sz="quarter" idx="14" hasCustomPrompt="1"/>
          </p:nvPr>
        </p:nvSpPr>
        <p:spPr>
          <a:xfrm>
            <a:off x="1001105" y="2093471"/>
            <a:ext cx="4922617" cy="474148"/>
          </a:xfrm>
          <a:prstGeom prst="rect">
            <a:avLst/>
          </a:prstGeom>
        </p:spPr>
        <p:txBody>
          <a:bodyPr>
            <a:noAutofit/>
          </a:bodyPr>
          <a:lstStyle>
            <a:lvl1pPr marL="0" indent="0">
              <a:lnSpc>
                <a:spcPct val="110000"/>
              </a:lnSpc>
              <a:spcBef>
                <a:spcPts val="0"/>
              </a:spcBef>
              <a:spcAft>
                <a:spcPts val="600"/>
              </a:spcAft>
              <a:buFont typeface="Arial" panose="020B0604020202020204" pitchFamily="34" charset="0"/>
              <a:buNone/>
              <a:defRPr sz="1500" b="0" i="0">
                <a:ln>
                  <a:noFill/>
                </a:ln>
                <a:solidFill>
                  <a:srgbClr val="060645"/>
                </a:solidFill>
                <a:latin typeface="Poppins" pitchFamily="2" charset="77"/>
                <a:cs typeface="Poppins" pitchFamily="2" charset="77"/>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Body copy goes here.</a:t>
            </a:r>
          </a:p>
        </p:txBody>
      </p:sp>
      <p:sp>
        <p:nvSpPr>
          <p:cNvPr id="20" name="Text Placeholder 11">
            <a:extLst>
              <a:ext uri="{FF2B5EF4-FFF2-40B4-BE49-F238E27FC236}">
                <a16:creationId xmlns:a16="http://schemas.microsoft.com/office/drawing/2014/main" id="{77B68DC7-43A5-C3AB-0F02-A24CE21AC048}"/>
              </a:ext>
            </a:extLst>
          </p:cNvPr>
          <p:cNvSpPr>
            <a:spLocks noGrp="1"/>
          </p:cNvSpPr>
          <p:nvPr>
            <p:ph type="body" sz="quarter" idx="19" hasCustomPrompt="1"/>
          </p:nvPr>
        </p:nvSpPr>
        <p:spPr>
          <a:xfrm>
            <a:off x="6288724" y="1676669"/>
            <a:ext cx="4128571" cy="276120"/>
          </a:xfrm>
          <a:prstGeom prst="rect">
            <a:avLst/>
          </a:prstGeom>
        </p:spPr>
        <p:txBody>
          <a:bodyPr>
            <a:noAutofit/>
          </a:bodyPr>
          <a:lstStyle>
            <a:lvl1pPr marL="0" indent="0">
              <a:lnSpc>
                <a:spcPct val="110000"/>
              </a:lnSpc>
              <a:spcBef>
                <a:spcPts val="0"/>
              </a:spcBef>
              <a:spcAft>
                <a:spcPts val="600"/>
              </a:spcAft>
              <a:buFont typeface="Arial" panose="020B0604020202020204" pitchFamily="34" charset="0"/>
              <a:buNone/>
              <a:defRPr sz="1800" b="1" i="0">
                <a:ln>
                  <a:noFill/>
                </a:ln>
                <a:solidFill>
                  <a:srgbClr val="060645"/>
                </a:solidFill>
                <a:latin typeface="Poppins" pitchFamily="2" charset="77"/>
                <a:cs typeface="Poppins" pitchFamily="2" charset="77"/>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Section title</a:t>
            </a:r>
          </a:p>
        </p:txBody>
      </p:sp>
      <p:sp>
        <p:nvSpPr>
          <p:cNvPr id="21" name="Text Placeholder 11">
            <a:extLst>
              <a:ext uri="{FF2B5EF4-FFF2-40B4-BE49-F238E27FC236}">
                <a16:creationId xmlns:a16="http://schemas.microsoft.com/office/drawing/2014/main" id="{998BAA85-672C-2406-1402-92D7361EB722}"/>
              </a:ext>
            </a:extLst>
          </p:cNvPr>
          <p:cNvSpPr>
            <a:spLocks noGrp="1"/>
          </p:cNvSpPr>
          <p:nvPr>
            <p:ph type="body" sz="quarter" idx="20" hasCustomPrompt="1"/>
          </p:nvPr>
        </p:nvSpPr>
        <p:spPr>
          <a:xfrm>
            <a:off x="6288724" y="2093471"/>
            <a:ext cx="4922617" cy="474148"/>
          </a:xfrm>
          <a:prstGeom prst="rect">
            <a:avLst/>
          </a:prstGeom>
        </p:spPr>
        <p:txBody>
          <a:bodyPr>
            <a:noAutofit/>
          </a:bodyPr>
          <a:lstStyle>
            <a:lvl1pPr marL="0" indent="0">
              <a:lnSpc>
                <a:spcPct val="110000"/>
              </a:lnSpc>
              <a:spcBef>
                <a:spcPts val="0"/>
              </a:spcBef>
              <a:spcAft>
                <a:spcPts val="600"/>
              </a:spcAft>
              <a:buFont typeface="Arial" panose="020B0604020202020204" pitchFamily="34" charset="0"/>
              <a:buNone/>
              <a:defRPr sz="1500" b="0" i="0">
                <a:ln>
                  <a:noFill/>
                </a:ln>
                <a:solidFill>
                  <a:srgbClr val="060645"/>
                </a:solidFill>
                <a:latin typeface="Poppins" pitchFamily="2" charset="77"/>
                <a:cs typeface="Poppins" pitchFamily="2" charset="77"/>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Body copy goes here.</a:t>
            </a:r>
          </a:p>
        </p:txBody>
      </p:sp>
      <p:sp>
        <p:nvSpPr>
          <p:cNvPr id="27" name="TextBox 26">
            <a:extLst>
              <a:ext uri="{FF2B5EF4-FFF2-40B4-BE49-F238E27FC236}">
                <a16:creationId xmlns:a16="http://schemas.microsoft.com/office/drawing/2014/main" id="{228F1C98-6D29-CDD1-9F34-084D00E4780D}"/>
              </a:ext>
            </a:extLst>
          </p:cNvPr>
          <p:cNvSpPr txBox="1"/>
          <p:nvPr userDrawn="1"/>
        </p:nvSpPr>
        <p:spPr>
          <a:xfrm>
            <a:off x="11515725" y="6493625"/>
            <a:ext cx="632251" cy="323165"/>
          </a:xfrm>
          <a:prstGeom prst="rect">
            <a:avLst/>
          </a:prstGeom>
          <a:noFill/>
        </p:spPr>
        <p:txBody>
          <a:bodyPr wrap="square" rtlCol="0">
            <a:spAutoFit/>
          </a:bodyPr>
          <a:lstStyle/>
          <a:p>
            <a:pPr algn="r"/>
            <a:fld id="{323858C3-E774-4B3F-8AA9-3979BAFA574F}" type="slidenum">
              <a:rPr lang="en-GB" sz="1500" smtClean="0">
                <a:solidFill>
                  <a:schemeClr val="bg1"/>
                </a:solidFill>
                <a:latin typeface="Poppins" panose="00000500000000000000" pitchFamily="50" charset="0"/>
                <a:cs typeface="Poppins" panose="00000500000000000000" pitchFamily="50" charset="0"/>
              </a:rPr>
              <a:t>‹#›</a:t>
            </a:fld>
            <a:endParaRPr lang="en-GB" sz="1500">
              <a:solidFill>
                <a:schemeClr val="bg1"/>
              </a:solidFill>
              <a:latin typeface="Poppins" panose="00000500000000000000" pitchFamily="50" charset="0"/>
              <a:cs typeface="Poppins" panose="00000500000000000000" pitchFamily="50" charset="0"/>
            </a:endParaRPr>
          </a:p>
        </p:txBody>
      </p:sp>
      <p:sp>
        <p:nvSpPr>
          <p:cNvPr id="13" name="Text Placeholder 11">
            <a:extLst>
              <a:ext uri="{FF2B5EF4-FFF2-40B4-BE49-F238E27FC236}">
                <a16:creationId xmlns:a16="http://schemas.microsoft.com/office/drawing/2014/main" id="{4114C635-6BF1-6FFE-A4DB-8BB78F696D88}"/>
              </a:ext>
            </a:extLst>
          </p:cNvPr>
          <p:cNvSpPr>
            <a:spLocks noGrp="1"/>
          </p:cNvSpPr>
          <p:nvPr>
            <p:ph type="body" sz="quarter" idx="21" hasCustomPrompt="1"/>
          </p:nvPr>
        </p:nvSpPr>
        <p:spPr>
          <a:xfrm>
            <a:off x="413915" y="404664"/>
            <a:ext cx="10797426" cy="497161"/>
          </a:xfrm>
          <a:prstGeom prst="rect">
            <a:avLst/>
          </a:prstGeom>
        </p:spPr>
        <p:txBody>
          <a:bodyPr>
            <a:noAutofit/>
          </a:bodyPr>
          <a:lstStyle>
            <a:lvl1pPr marL="0" indent="0">
              <a:lnSpc>
                <a:spcPct val="110000"/>
              </a:lnSpc>
              <a:buNone/>
              <a:defRPr sz="3000" b="1" i="0">
                <a:ln>
                  <a:noFill/>
                </a:ln>
                <a:solidFill>
                  <a:srgbClr val="060645"/>
                </a:solidFill>
                <a:latin typeface="Poppins SemiBold" pitchFamily="2" charset="77"/>
                <a:cs typeface="Poppins SemiBold" pitchFamily="2" charset="77"/>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Page Title</a:t>
            </a:r>
          </a:p>
        </p:txBody>
      </p:sp>
      <p:sp>
        <p:nvSpPr>
          <p:cNvPr id="14" name="Text Placeholder 11">
            <a:extLst>
              <a:ext uri="{FF2B5EF4-FFF2-40B4-BE49-F238E27FC236}">
                <a16:creationId xmlns:a16="http://schemas.microsoft.com/office/drawing/2014/main" id="{FC530D6A-EBB8-CD26-B104-C0F70BBC946E}"/>
              </a:ext>
            </a:extLst>
          </p:cNvPr>
          <p:cNvSpPr>
            <a:spLocks noGrp="1"/>
          </p:cNvSpPr>
          <p:nvPr>
            <p:ph type="body" sz="quarter" idx="22" hasCustomPrompt="1"/>
          </p:nvPr>
        </p:nvSpPr>
        <p:spPr>
          <a:xfrm>
            <a:off x="413915" y="912168"/>
            <a:ext cx="10797426" cy="289311"/>
          </a:xfrm>
          <a:prstGeom prst="rect">
            <a:avLst/>
          </a:prstGeom>
        </p:spPr>
        <p:txBody>
          <a:bodyPr>
            <a:noAutofit/>
          </a:bodyPr>
          <a:lstStyle>
            <a:lvl1pPr marL="0" indent="0">
              <a:lnSpc>
                <a:spcPct val="110000"/>
              </a:lnSpc>
              <a:buFont typeface="Arial" panose="020B0604020202020204" pitchFamily="34" charset="0"/>
              <a:buNone/>
              <a:defRPr sz="2000" b="0" i="0">
                <a:ln>
                  <a:noFill/>
                </a:ln>
                <a:solidFill>
                  <a:srgbClr val="060645"/>
                </a:solidFill>
                <a:latin typeface="Poppins" pitchFamily="2" charset="77"/>
                <a:cs typeface="Poppins" pitchFamily="2" charset="77"/>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Sub header</a:t>
            </a:r>
          </a:p>
        </p:txBody>
      </p:sp>
      <p:sp>
        <p:nvSpPr>
          <p:cNvPr id="2" name="Content Placeholder 3">
            <a:extLst>
              <a:ext uri="{FF2B5EF4-FFF2-40B4-BE49-F238E27FC236}">
                <a16:creationId xmlns:a16="http://schemas.microsoft.com/office/drawing/2014/main" id="{3E24F392-DCB7-9BFE-802F-2C3A475EA0F3}"/>
              </a:ext>
            </a:extLst>
          </p:cNvPr>
          <p:cNvSpPr>
            <a:spLocks noGrp="1"/>
          </p:cNvSpPr>
          <p:nvPr>
            <p:ph sz="half" idx="2"/>
          </p:nvPr>
        </p:nvSpPr>
        <p:spPr>
          <a:xfrm>
            <a:off x="1001105" y="2642305"/>
            <a:ext cx="4922617" cy="3072695"/>
          </a:xfrm>
          <a:prstGeom prst="rect">
            <a:avLst/>
          </a:prstGeom>
        </p:spPr>
        <p:txBody>
          <a:bodyPr>
            <a:noAutofit/>
          </a:bodyPr>
          <a:lstStyle>
            <a:lvl1pPr marL="228600" indent="-228600">
              <a:lnSpc>
                <a:spcPct val="110000"/>
              </a:lnSpc>
              <a:spcBef>
                <a:spcPts val="0"/>
              </a:spcBef>
              <a:spcAft>
                <a:spcPts val="600"/>
              </a:spcAft>
              <a:buFontTx/>
              <a:buBlip>
                <a:blip r:embed="rId4"/>
              </a:buBlip>
              <a:defRPr sz="1500">
                <a:solidFill>
                  <a:srgbClr val="060645"/>
                </a:solidFill>
                <a:latin typeface="Poppins" pitchFamily="2" charset="77"/>
                <a:cs typeface="Poppins" pitchFamily="2" charset="77"/>
              </a:defRPr>
            </a:lvl1pPr>
            <a:lvl2pPr>
              <a:lnSpc>
                <a:spcPct val="110000"/>
              </a:lnSpc>
              <a:spcBef>
                <a:spcPts val="0"/>
              </a:spcBef>
              <a:spcAft>
                <a:spcPts val="600"/>
              </a:spcAft>
              <a:defRPr sz="1500">
                <a:solidFill>
                  <a:srgbClr val="060645"/>
                </a:solidFill>
                <a:latin typeface="Poppins" pitchFamily="2" charset="77"/>
                <a:cs typeface="Poppins" pitchFamily="2" charset="77"/>
              </a:defRPr>
            </a:lvl2pPr>
            <a:lvl3pPr>
              <a:lnSpc>
                <a:spcPct val="110000"/>
              </a:lnSpc>
              <a:spcBef>
                <a:spcPts val="0"/>
              </a:spcBef>
              <a:spcAft>
                <a:spcPts val="600"/>
              </a:spcAft>
              <a:defRPr sz="1500">
                <a:solidFill>
                  <a:srgbClr val="060645"/>
                </a:solidFill>
                <a:latin typeface="Poppins" pitchFamily="2" charset="77"/>
                <a:cs typeface="Poppins" pitchFamily="2" charset="77"/>
              </a:defRPr>
            </a:lvl3pPr>
            <a:lvl4pPr>
              <a:lnSpc>
                <a:spcPct val="110000"/>
              </a:lnSpc>
              <a:spcBef>
                <a:spcPts val="0"/>
              </a:spcBef>
              <a:spcAft>
                <a:spcPts val="600"/>
              </a:spcAft>
              <a:defRPr sz="1500">
                <a:solidFill>
                  <a:srgbClr val="060645"/>
                </a:solidFill>
                <a:latin typeface="Poppins" pitchFamily="2" charset="77"/>
                <a:cs typeface="Poppins" pitchFamily="2" charset="77"/>
              </a:defRPr>
            </a:lvl4pPr>
            <a:lvl5pPr>
              <a:lnSpc>
                <a:spcPct val="110000"/>
              </a:lnSpc>
              <a:spcBef>
                <a:spcPts val="0"/>
              </a:spcBef>
              <a:spcAft>
                <a:spcPts val="600"/>
              </a:spcAft>
              <a:defRPr sz="1500">
                <a:solidFill>
                  <a:srgbClr val="060645"/>
                </a:solidFill>
                <a:latin typeface="Poppins" pitchFamily="2" charset="77"/>
                <a:cs typeface="Poppins" pitchFamily="2" charset="77"/>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3" name="Content Placeholder 3">
            <a:extLst>
              <a:ext uri="{FF2B5EF4-FFF2-40B4-BE49-F238E27FC236}">
                <a16:creationId xmlns:a16="http://schemas.microsoft.com/office/drawing/2014/main" id="{C48C1F3A-E328-D7D8-0A81-F997F4F944DC}"/>
              </a:ext>
            </a:extLst>
          </p:cNvPr>
          <p:cNvSpPr>
            <a:spLocks noGrp="1"/>
          </p:cNvSpPr>
          <p:nvPr>
            <p:ph sz="half" idx="18"/>
          </p:nvPr>
        </p:nvSpPr>
        <p:spPr>
          <a:xfrm>
            <a:off x="6288724" y="2642305"/>
            <a:ext cx="4922617" cy="3072695"/>
          </a:xfrm>
          <a:prstGeom prst="rect">
            <a:avLst/>
          </a:prstGeom>
        </p:spPr>
        <p:txBody>
          <a:bodyPr>
            <a:noAutofit/>
          </a:bodyPr>
          <a:lstStyle>
            <a:lvl1pPr marL="228600" indent="-228600">
              <a:lnSpc>
                <a:spcPct val="110000"/>
              </a:lnSpc>
              <a:spcBef>
                <a:spcPts val="0"/>
              </a:spcBef>
              <a:spcAft>
                <a:spcPts val="600"/>
              </a:spcAft>
              <a:buFontTx/>
              <a:buBlip>
                <a:blip r:embed="rId4"/>
              </a:buBlip>
              <a:defRPr sz="1500">
                <a:solidFill>
                  <a:srgbClr val="060645"/>
                </a:solidFill>
                <a:latin typeface="Poppins" pitchFamily="2" charset="77"/>
                <a:cs typeface="Poppins" pitchFamily="2" charset="77"/>
              </a:defRPr>
            </a:lvl1pPr>
            <a:lvl2pPr>
              <a:lnSpc>
                <a:spcPct val="110000"/>
              </a:lnSpc>
              <a:spcBef>
                <a:spcPts val="0"/>
              </a:spcBef>
              <a:spcAft>
                <a:spcPts val="600"/>
              </a:spcAft>
              <a:defRPr sz="1500">
                <a:solidFill>
                  <a:srgbClr val="060645"/>
                </a:solidFill>
                <a:latin typeface="Poppins" pitchFamily="2" charset="77"/>
                <a:cs typeface="Poppins" pitchFamily="2" charset="77"/>
              </a:defRPr>
            </a:lvl2pPr>
            <a:lvl3pPr>
              <a:lnSpc>
                <a:spcPct val="110000"/>
              </a:lnSpc>
              <a:spcBef>
                <a:spcPts val="0"/>
              </a:spcBef>
              <a:spcAft>
                <a:spcPts val="600"/>
              </a:spcAft>
              <a:defRPr sz="1500">
                <a:solidFill>
                  <a:srgbClr val="060645"/>
                </a:solidFill>
                <a:latin typeface="Poppins" pitchFamily="2" charset="77"/>
                <a:cs typeface="Poppins" pitchFamily="2" charset="77"/>
              </a:defRPr>
            </a:lvl3pPr>
            <a:lvl4pPr>
              <a:lnSpc>
                <a:spcPct val="110000"/>
              </a:lnSpc>
              <a:spcBef>
                <a:spcPts val="0"/>
              </a:spcBef>
              <a:spcAft>
                <a:spcPts val="600"/>
              </a:spcAft>
              <a:defRPr sz="1500">
                <a:solidFill>
                  <a:srgbClr val="060645"/>
                </a:solidFill>
                <a:latin typeface="Poppins" pitchFamily="2" charset="77"/>
                <a:cs typeface="Poppins" pitchFamily="2" charset="77"/>
              </a:defRPr>
            </a:lvl4pPr>
            <a:lvl5pPr>
              <a:lnSpc>
                <a:spcPct val="110000"/>
              </a:lnSpc>
              <a:spcBef>
                <a:spcPts val="0"/>
              </a:spcBef>
              <a:spcAft>
                <a:spcPts val="600"/>
              </a:spcAft>
              <a:defRPr sz="1500">
                <a:solidFill>
                  <a:srgbClr val="060645"/>
                </a:solidFill>
                <a:latin typeface="Poppins" pitchFamily="2" charset="77"/>
                <a:cs typeface="Poppins" pitchFamily="2" charset="77"/>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pic>
        <p:nvPicPr>
          <p:cNvPr id="5" name="Picture 4">
            <a:extLst>
              <a:ext uri="{FF2B5EF4-FFF2-40B4-BE49-F238E27FC236}">
                <a16:creationId xmlns:a16="http://schemas.microsoft.com/office/drawing/2014/main" id="{23E29D13-EA58-AF0C-F53B-7FE980EA81B9}"/>
              </a:ext>
            </a:extLst>
          </p:cNvPr>
          <p:cNvPicPr>
            <a:picLocks noChangeAspect="1"/>
          </p:cNvPicPr>
          <p:nvPr userDrawn="1"/>
        </p:nvPicPr>
        <p:blipFill>
          <a:blip r:embed="rId5">
            <a:extLst>
              <a:ext uri="{28A0092B-C50C-407E-A947-70E740481C1C}">
                <a14:useLocalDpi xmlns:a14="http://schemas.microsoft.com/office/drawing/2010/main" val="0"/>
              </a:ext>
            </a:extLst>
          </a:blip>
          <a:srcRect/>
          <a:stretch/>
        </p:blipFill>
        <p:spPr>
          <a:xfrm>
            <a:off x="469676" y="5869939"/>
            <a:ext cx="1397315" cy="609737"/>
          </a:xfrm>
          <a:prstGeom prst="rect">
            <a:avLst/>
          </a:prstGeom>
        </p:spPr>
      </p:pic>
    </p:spTree>
    <p:extLst>
      <p:ext uri="{BB962C8B-B14F-4D97-AF65-F5344CB8AC3E}">
        <p14:creationId xmlns:p14="http://schemas.microsoft.com/office/powerpoint/2010/main" val="219773752"/>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Text &amp; Media - Yellow">
    <p:bg>
      <p:bgPr>
        <a:blipFill dpi="0" rotWithShape="1">
          <a:blip r:embed="rId2">
            <a:alphaModFix amt="28000"/>
            <a:lum/>
          </a:blip>
          <a:srcRect/>
          <a:stretch>
            <a:fillRect/>
          </a:stretch>
        </a:blipFill>
        <a:effectLst/>
      </p:bgPr>
    </p:bg>
    <p:spTree>
      <p:nvGrpSpPr>
        <p:cNvPr id="1" name=""/>
        <p:cNvGrpSpPr/>
        <p:nvPr/>
      </p:nvGrpSpPr>
      <p:grpSpPr>
        <a:xfrm>
          <a:off x="0" y="0"/>
          <a:ext cx="0" cy="0"/>
          <a:chOff x="0" y="0"/>
          <a:chExt cx="0" cy="0"/>
        </a:xfrm>
      </p:grpSpPr>
      <p:pic>
        <p:nvPicPr>
          <p:cNvPr id="15" name="Picture 14" descr="Shape&#10;&#10;Description automatically generated">
            <a:extLst>
              <a:ext uri="{FF2B5EF4-FFF2-40B4-BE49-F238E27FC236}">
                <a16:creationId xmlns:a16="http://schemas.microsoft.com/office/drawing/2014/main" id="{C8EEEF07-1889-D507-89A8-BB2EE63EB0BD}"/>
              </a:ext>
            </a:extLst>
          </p:cNvPr>
          <p:cNvPicPr>
            <a:picLocks noChangeAspect="1"/>
          </p:cNvPicPr>
          <p:nvPr userDrawn="1"/>
        </p:nvPicPr>
        <p:blipFill>
          <a:blip r:embed="rId3">
            <a:extLst>
              <a:ext uri="{28A0092B-C50C-407E-A947-70E740481C1C}">
                <a14:useLocalDpi xmlns:a14="http://schemas.microsoft.com/office/drawing/2010/main"/>
              </a:ext>
            </a:extLst>
          </a:blip>
          <a:stretch>
            <a:fillRect/>
          </a:stretch>
        </p:blipFill>
        <p:spPr>
          <a:xfrm>
            <a:off x="11180618" y="5846618"/>
            <a:ext cx="1011382" cy="1011382"/>
          </a:xfrm>
          <a:prstGeom prst="rect">
            <a:avLst/>
          </a:prstGeom>
        </p:spPr>
      </p:pic>
      <p:sp>
        <p:nvSpPr>
          <p:cNvPr id="17" name="Text Placeholder 11">
            <a:extLst>
              <a:ext uri="{FF2B5EF4-FFF2-40B4-BE49-F238E27FC236}">
                <a16:creationId xmlns:a16="http://schemas.microsoft.com/office/drawing/2014/main" id="{8BEC0FC6-0311-3559-C180-50FE399D9CC5}"/>
              </a:ext>
            </a:extLst>
          </p:cNvPr>
          <p:cNvSpPr>
            <a:spLocks noGrp="1"/>
          </p:cNvSpPr>
          <p:nvPr>
            <p:ph type="body" sz="quarter" idx="12" hasCustomPrompt="1"/>
          </p:nvPr>
        </p:nvSpPr>
        <p:spPr>
          <a:xfrm>
            <a:off x="1001105" y="1676669"/>
            <a:ext cx="4128571" cy="276120"/>
          </a:xfrm>
          <a:prstGeom prst="rect">
            <a:avLst/>
          </a:prstGeom>
        </p:spPr>
        <p:txBody>
          <a:bodyPr>
            <a:noAutofit/>
          </a:bodyPr>
          <a:lstStyle>
            <a:lvl1pPr marL="0" indent="0">
              <a:lnSpc>
                <a:spcPct val="110000"/>
              </a:lnSpc>
              <a:spcBef>
                <a:spcPts val="0"/>
              </a:spcBef>
              <a:spcAft>
                <a:spcPts val="600"/>
              </a:spcAft>
              <a:buFont typeface="Arial" panose="020B0604020202020204" pitchFamily="34" charset="0"/>
              <a:buNone/>
              <a:defRPr sz="1800" b="1" i="0">
                <a:ln>
                  <a:noFill/>
                </a:ln>
                <a:solidFill>
                  <a:srgbClr val="060645"/>
                </a:solidFill>
                <a:latin typeface="Poppins" pitchFamily="2" charset="77"/>
                <a:cs typeface="Poppins" pitchFamily="2" charset="77"/>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Section title</a:t>
            </a:r>
          </a:p>
        </p:txBody>
      </p:sp>
      <p:sp>
        <p:nvSpPr>
          <p:cNvPr id="18" name="Text Placeholder 11">
            <a:extLst>
              <a:ext uri="{FF2B5EF4-FFF2-40B4-BE49-F238E27FC236}">
                <a16:creationId xmlns:a16="http://schemas.microsoft.com/office/drawing/2014/main" id="{D1F924AA-0E70-3369-B99A-AAFFD470F461}"/>
              </a:ext>
            </a:extLst>
          </p:cNvPr>
          <p:cNvSpPr>
            <a:spLocks noGrp="1"/>
          </p:cNvSpPr>
          <p:nvPr>
            <p:ph type="body" sz="quarter" idx="14" hasCustomPrompt="1"/>
          </p:nvPr>
        </p:nvSpPr>
        <p:spPr>
          <a:xfrm>
            <a:off x="1001105" y="2093471"/>
            <a:ext cx="4922617" cy="474148"/>
          </a:xfrm>
          <a:prstGeom prst="rect">
            <a:avLst/>
          </a:prstGeom>
        </p:spPr>
        <p:txBody>
          <a:bodyPr>
            <a:noAutofit/>
          </a:bodyPr>
          <a:lstStyle>
            <a:lvl1pPr marL="0" indent="0">
              <a:lnSpc>
                <a:spcPct val="110000"/>
              </a:lnSpc>
              <a:spcBef>
                <a:spcPts val="0"/>
              </a:spcBef>
              <a:spcAft>
                <a:spcPts val="600"/>
              </a:spcAft>
              <a:buFont typeface="Arial" panose="020B0604020202020204" pitchFamily="34" charset="0"/>
              <a:buNone/>
              <a:defRPr sz="1500" b="0" i="0">
                <a:ln>
                  <a:noFill/>
                </a:ln>
                <a:solidFill>
                  <a:srgbClr val="060645"/>
                </a:solidFill>
                <a:latin typeface="Poppins" pitchFamily="2" charset="77"/>
                <a:cs typeface="Poppins" pitchFamily="2" charset="77"/>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Body copy goes here.</a:t>
            </a:r>
          </a:p>
        </p:txBody>
      </p:sp>
      <p:sp>
        <p:nvSpPr>
          <p:cNvPr id="20" name="Text Placeholder 11">
            <a:extLst>
              <a:ext uri="{FF2B5EF4-FFF2-40B4-BE49-F238E27FC236}">
                <a16:creationId xmlns:a16="http://schemas.microsoft.com/office/drawing/2014/main" id="{F87F5EB3-C62D-D57D-1AAE-737B9D43A07A}"/>
              </a:ext>
            </a:extLst>
          </p:cNvPr>
          <p:cNvSpPr>
            <a:spLocks noGrp="1"/>
          </p:cNvSpPr>
          <p:nvPr>
            <p:ph type="body" sz="quarter" idx="19" hasCustomPrompt="1"/>
          </p:nvPr>
        </p:nvSpPr>
        <p:spPr>
          <a:xfrm>
            <a:off x="6288724" y="1676669"/>
            <a:ext cx="4128571" cy="276120"/>
          </a:xfrm>
          <a:prstGeom prst="rect">
            <a:avLst/>
          </a:prstGeom>
        </p:spPr>
        <p:txBody>
          <a:bodyPr>
            <a:noAutofit/>
          </a:bodyPr>
          <a:lstStyle>
            <a:lvl1pPr marL="0" indent="0">
              <a:lnSpc>
                <a:spcPct val="110000"/>
              </a:lnSpc>
              <a:spcBef>
                <a:spcPts val="0"/>
              </a:spcBef>
              <a:spcAft>
                <a:spcPts val="600"/>
              </a:spcAft>
              <a:buFont typeface="Arial" panose="020B0604020202020204" pitchFamily="34" charset="0"/>
              <a:buNone/>
              <a:defRPr sz="1800" b="1" i="0">
                <a:ln>
                  <a:noFill/>
                </a:ln>
                <a:solidFill>
                  <a:srgbClr val="060645"/>
                </a:solidFill>
                <a:latin typeface="Poppins" pitchFamily="2" charset="77"/>
                <a:cs typeface="Poppins" pitchFamily="2" charset="77"/>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Section title</a:t>
            </a:r>
          </a:p>
        </p:txBody>
      </p:sp>
      <p:sp>
        <p:nvSpPr>
          <p:cNvPr id="21" name="Text Placeholder 11">
            <a:extLst>
              <a:ext uri="{FF2B5EF4-FFF2-40B4-BE49-F238E27FC236}">
                <a16:creationId xmlns:a16="http://schemas.microsoft.com/office/drawing/2014/main" id="{1FD2D1B6-81BB-517B-130B-5D9202C4FAAB}"/>
              </a:ext>
            </a:extLst>
          </p:cNvPr>
          <p:cNvSpPr>
            <a:spLocks noGrp="1"/>
          </p:cNvSpPr>
          <p:nvPr>
            <p:ph type="body" sz="quarter" idx="20" hasCustomPrompt="1"/>
          </p:nvPr>
        </p:nvSpPr>
        <p:spPr>
          <a:xfrm>
            <a:off x="6288724" y="2093471"/>
            <a:ext cx="4922617" cy="474148"/>
          </a:xfrm>
          <a:prstGeom prst="rect">
            <a:avLst/>
          </a:prstGeom>
        </p:spPr>
        <p:txBody>
          <a:bodyPr>
            <a:noAutofit/>
          </a:bodyPr>
          <a:lstStyle>
            <a:lvl1pPr marL="0" indent="0">
              <a:lnSpc>
                <a:spcPct val="110000"/>
              </a:lnSpc>
              <a:spcBef>
                <a:spcPts val="0"/>
              </a:spcBef>
              <a:spcAft>
                <a:spcPts val="600"/>
              </a:spcAft>
              <a:buFont typeface="Arial" panose="020B0604020202020204" pitchFamily="34" charset="0"/>
              <a:buNone/>
              <a:defRPr sz="1500" b="0" i="0">
                <a:ln>
                  <a:noFill/>
                </a:ln>
                <a:solidFill>
                  <a:srgbClr val="060645"/>
                </a:solidFill>
                <a:latin typeface="Poppins" pitchFamily="2" charset="77"/>
                <a:cs typeface="Poppins" pitchFamily="2" charset="77"/>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Body copy goes here.</a:t>
            </a:r>
          </a:p>
        </p:txBody>
      </p:sp>
      <p:sp>
        <p:nvSpPr>
          <p:cNvPr id="25" name="TextBox 24">
            <a:extLst>
              <a:ext uri="{FF2B5EF4-FFF2-40B4-BE49-F238E27FC236}">
                <a16:creationId xmlns:a16="http://schemas.microsoft.com/office/drawing/2014/main" id="{2DFA7EF7-2594-397E-B832-BCDBA1E05203}"/>
              </a:ext>
            </a:extLst>
          </p:cNvPr>
          <p:cNvSpPr txBox="1"/>
          <p:nvPr userDrawn="1"/>
        </p:nvSpPr>
        <p:spPr>
          <a:xfrm>
            <a:off x="11515725" y="6493625"/>
            <a:ext cx="632251" cy="323165"/>
          </a:xfrm>
          <a:prstGeom prst="rect">
            <a:avLst/>
          </a:prstGeom>
          <a:noFill/>
        </p:spPr>
        <p:txBody>
          <a:bodyPr wrap="square" rtlCol="0">
            <a:spAutoFit/>
          </a:bodyPr>
          <a:lstStyle/>
          <a:p>
            <a:pPr algn="r"/>
            <a:fld id="{323858C3-E774-4B3F-8AA9-3979BAFA574F}" type="slidenum">
              <a:rPr lang="en-GB" sz="1500" smtClean="0">
                <a:solidFill>
                  <a:schemeClr val="bg1"/>
                </a:solidFill>
                <a:latin typeface="Poppins" panose="00000500000000000000" pitchFamily="50" charset="0"/>
                <a:cs typeface="Poppins" panose="00000500000000000000" pitchFamily="50" charset="0"/>
              </a:rPr>
              <a:t>‹#›</a:t>
            </a:fld>
            <a:endParaRPr lang="en-GB" sz="1500">
              <a:solidFill>
                <a:schemeClr val="bg1"/>
              </a:solidFill>
              <a:latin typeface="Poppins" panose="00000500000000000000" pitchFamily="50" charset="0"/>
              <a:cs typeface="Poppins" panose="00000500000000000000" pitchFamily="50" charset="0"/>
            </a:endParaRPr>
          </a:p>
        </p:txBody>
      </p:sp>
      <p:sp>
        <p:nvSpPr>
          <p:cNvPr id="13" name="Text Placeholder 11">
            <a:extLst>
              <a:ext uri="{FF2B5EF4-FFF2-40B4-BE49-F238E27FC236}">
                <a16:creationId xmlns:a16="http://schemas.microsoft.com/office/drawing/2014/main" id="{C2BD26A5-F2B2-8F17-EF04-893F3851265E}"/>
              </a:ext>
            </a:extLst>
          </p:cNvPr>
          <p:cNvSpPr>
            <a:spLocks noGrp="1"/>
          </p:cNvSpPr>
          <p:nvPr>
            <p:ph type="body" sz="quarter" idx="21" hasCustomPrompt="1"/>
          </p:nvPr>
        </p:nvSpPr>
        <p:spPr>
          <a:xfrm>
            <a:off x="413915" y="404664"/>
            <a:ext cx="10797426" cy="497161"/>
          </a:xfrm>
          <a:prstGeom prst="rect">
            <a:avLst/>
          </a:prstGeom>
        </p:spPr>
        <p:txBody>
          <a:bodyPr>
            <a:noAutofit/>
          </a:bodyPr>
          <a:lstStyle>
            <a:lvl1pPr marL="0" indent="0">
              <a:lnSpc>
                <a:spcPct val="110000"/>
              </a:lnSpc>
              <a:buNone/>
              <a:defRPr sz="3000" b="1" i="0">
                <a:ln>
                  <a:noFill/>
                </a:ln>
                <a:solidFill>
                  <a:srgbClr val="060645"/>
                </a:solidFill>
                <a:latin typeface="Poppins SemiBold" pitchFamily="2" charset="77"/>
                <a:cs typeface="Poppins SemiBold" pitchFamily="2" charset="77"/>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Page Title</a:t>
            </a:r>
          </a:p>
        </p:txBody>
      </p:sp>
      <p:sp>
        <p:nvSpPr>
          <p:cNvPr id="14" name="Text Placeholder 11">
            <a:extLst>
              <a:ext uri="{FF2B5EF4-FFF2-40B4-BE49-F238E27FC236}">
                <a16:creationId xmlns:a16="http://schemas.microsoft.com/office/drawing/2014/main" id="{FA620FFB-407F-A512-2C9D-569EEBC1E883}"/>
              </a:ext>
            </a:extLst>
          </p:cNvPr>
          <p:cNvSpPr>
            <a:spLocks noGrp="1"/>
          </p:cNvSpPr>
          <p:nvPr>
            <p:ph type="body" sz="quarter" idx="22" hasCustomPrompt="1"/>
          </p:nvPr>
        </p:nvSpPr>
        <p:spPr>
          <a:xfrm>
            <a:off x="413915" y="912168"/>
            <a:ext cx="10797426" cy="289311"/>
          </a:xfrm>
          <a:prstGeom prst="rect">
            <a:avLst/>
          </a:prstGeom>
        </p:spPr>
        <p:txBody>
          <a:bodyPr>
            <a:noAutofit/>
          </a:bodyPr>
          <a:lstStyle>
            <a:lvl1pPr marL="0" indent="0">
              <a:lnSpc>
                <a:spcPct val="110000"/>
              </a:lnSpc>
              <a:buFont typeface="Arial" panose="020B0604020202020204" pitchFamily="34" charset="0"/>
              <a:buNone/>
              <a:defRPr sz="2000" b="0" i="0">
                <a:ln>
                  <a:noFill/>
                </a:ln>
                <a:solidFill>
                  <a:srgbClr val="060645"/>
                </a:solidFill>
                <a:latin typeface="Poppins" pitchFamily="2" charset="77"/>
                <a:cs typeface="Poppins" pitchFamily="2" charset="77"/>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Sub header</a:t>
            </a:r>
          </a:p>
        </p:txBody>
      </p:sp>
      <p:pic>
        <p:nvPicPr>
          <p:cNvPr id="6" name="Picture 5">
            <a:extLst>
              <a:ext uri="{FF2B5EF4-FFF2-40B4-BE49-F238E27FC236}">
                <a16:creationId xmlns:a16="http://schemas.microsoft.com/office/drawing/2014/main" id="{42839B76-F1F4-ABE0-B271-269A14D89C9E}"/>
              </a:ext>
            </a:extLst>
          </p:cNvPr>
          <p:cNvPicPr>
            <a:picLocks noChangeAspect="1"/>
          </p:cNvPicPr>
          <p:nvPr userDrawn="1"/>
        </p:nvPicPr>
        <p:blipFill>
          <a:blip r:embed="rId4">
            <a:extLst>
              <a:ext uri="{28A0092B-C50C-407E-A947-70E740481C1C}">
                <a14:useLocalDpi xmlns:a14="http://schemas.microsoft.com/office/drawing/2010/main" val="0"/>
              </a:ext>
            </a:extLst>
          </a:blip>
          <a:srcRect/>
          <a:stretch/>
        </p:blipFill>
        <p:spPr>
          <a:xfrm>
            <a:off x="469676" y="5869939"/>
            <a:ext cx="1397315" cy="609737"/>
          </a:xfrm>
          <a:prstGeom prst="rect">
            <a:avLst/>
          </a:prstGeom>
        </p:spPr>
      </p:pic>
      <p:sp>
        <p:nvSpPr>
          <p:cNvPr id="2" name="Content Placeholder 3">
            <a:extLst>
              <a:ext uri="{FF2B5EF4-FFF2-40B4-BE49-F238E27FC236}">
                <a16:creationId xmlns:a16="http://schemas.microsoft.com/office/drawing/2014/main" id="{3F65C4A6-90EE-54F5-1CA2-BBB24F562C52}"/>
              </a:ext>
            </a:extLst>
          </p:cNvPr>
          <p:cNvSpPr>
            <a:spLocks noGrp="1"/>
          </p:cNvSpPr>
          <p:nvPr>
            <p:ph sz="half" idx="2"/>
          </p:nvPr>
        </p:nvSpPr>
        <p:spPr>
          <a:xfrm>
            <a:off x="1001105" y="2642305"/>
            <a:ext cx="4922617" cy="3072695"/>
          </a:xfrm>
          <a:prstGeom prst="rect">
            <a:avLst/>
          </a:prstGeom>
        </p:spPr>
        <p:txBody>
          <a:bodyPr>
            <a:noAutofit/>
          </a:bodyPr>
          <a:lstStyle>
            <a:lvl1pPr marL="228600" indent="-228600">
              <a:lnSpc>
                <a:spcPct val="110000"/>
              </a:lnSpc>
              <a:spcBef>
                <a:spcPts val="0"/>
              </a:spcBef>
              <a:spcAft>
                <a:spcPts val="600"/>
              </a:spcAft>
              <a:buFontTx/>
              <a:buBlip>
                <a:blip r:embed="rId5"/>
              </a:buBlip>
              <a:defRPr sz="1500">
                <a:solidFill>
                  <a:srgbClr val="060645"/>
                </a:solidFill>
                <a:latin typeface="Poppins" pitchFamily="2" charset="77"/>
                <a:cs typeface="Poppins" pitchFamily="2" charset="77"/>
              </a:defRPr>
            </a:lvl1pPr>
            <a:lvl2pPr>
              <a:lnSpc>
                <a:spcPct val="110000"/>
              </a:lnSpc>
              <a:spcBef>
                <a:spcPts val="0"/>
              </a:spcBef>
              <a:spcAft>
                <a:spcPts val="600"/>
              </a:spcAft>
              <a:defRPr sz="1500">
                <a:solidFill>
                  <a:srgbClr val="060645"/>
                </a:solidFill>
                <a:latin typeface="Poppins" pitchFamily="2" charset="77"/>
                <a:cs typeface="Poppins" pitchFamily="2" charset="77"/>
              </a:defRPr>
            </a:lvl2pPr>
            <a:lvl3pPr>
              <a:lnSpc>
                <a:spcPct val="110000"/>
              </a:lnSpc>
              <a:spcBef>
                <a:spcPts val="0"/>
              </a:spcBef>
              <a:spcAft>
                <a:spcPts val="600"/>
              </a:spcAft>
              <a:defRPr sz="1500">
                <a:solidFill>
                  <a:srgbClr val="060645"/>
                </a:solidFill>
                <a:latin typeface="Poppins" pitchFamily="2" charset="77"/>
                <a:cs typeface="Poppins" pitchFamily="2" charset="77"/>
              </a:defRPr>
            </a:lvl3pPr>
            <a:lvl4pPr>
              <a:lnSpc>
                <a:spcPct val="110000"/>
              </a:lnSpc>
              <a:spcBef>
                <a:spcPts val="0"/>
              </a:spcBef>
              <a:spcAft>
                <a:spcPts val="600"/>
              </a:spcAft>
              <a:defRPr sz="1500">
                <a:solidFill>
                  <a:srgbClr val="060645"/>
                </a:solidFill>
                <a:latin typeface="Poppins" pitchFamily="2" charset="77"/>
                <a:cs typeface="Poppins" pitchFamily="2" charset="77"/>
              </a:defRPr>
            </a:lvl4pPr>
            <a:lvl5pPr>
              <a:lnSpc>
                <a:spcPct val="110000"/>
              </a:lnSpc>
              <a:spcBef>
                <a:spcPts val="0"/>
              </a:spcBef>
              <a:spcAft>
                <a:spcPts val="600"/>
              </a:spcAft>
              <a:defRPr sz="1500">
                <a:solidFill>
                  <a:srgbClr val="060645"/>
                </a:solidFill>
                <a:latin typeface="Poppins" pitchFamily="2" charset="77"/>
                <a:cs typeface="Poppins" pitchFamily="2" charset="77"/>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3" name="Content Placeholder 3">
            <a:extLst>
              <a:ext uri="{FF2B5EF4-FFF2-40B4-BE49-F238E27FC236}">
                <a16:creationId xmlns:a16="http://schemas.microsoft.com/office/drawing/2014/main" id="{801F7FFA-E94E-A280-B1B5-ACAC603AC4BB}"/>
              </a:ext>
            </a:extLst>
          </p:cNvPr>
          <p:cNvSpPr>
            <a:spLocks noGrp="1"/>
          </p:cNvSpPr>
          <p:nvPr>
            <p:ph sz="half" idx="18"/>
          </p:nvPr>
        </p:nvSpPr>
        <p:spPr>
          <a:xfrm>
            <a:off x="6288724" y="2642305"/>
            <a:ext cx="4922617" cy="3072695"/>
          </a:xfrm>
          <a:prstGeom prst="rect">
            <a:avLst/>
          </a:prstGeom>
        </p:spPr>
        <p:txBody>
          <a:bodyPr>
            <a:noAutofit/>
          </a:bodyPr>
          <a:lstStyle>
            <a:lvl1pPr marL="228600" indent="-228600">
              <a:lnSpc>
                <a:spcPct val="110000"/>
              </a:lnSpc>
              <a:spcBef>
                <a:spcPts val="0"/>
              </a:spcBef>
              <a:spcAft>
                <a:spcPts val="600"/>
              </a:spcAft>
              <a:buFontTx/>
              <a:buBlip>
                <a:blip r:embed="rId5"/>
              </a:buBlip>
              <a:defRPr sz="1500">
                <a:solidFill>
                  <a:srgbClr val="060645"/>
                </a:solidFill>
                <a:latin typeface="Poppins" pitchFamily="2" charset="77"/>
                <a:cs typeface="Poppins" pitchFamily="2" charset="77"/>
              </a:defRPr>
            </a:lvl1pPr>
            <a:lvl2pPr>
              <a:lnSpc>
                <a:spcPct val="110000"/>
              </a:lnSpc>
              <a:spcBef>
                <a:spcPts val="0"/>
              </a:spcBef>
              <a:spcAft>
                <a:spcPts val="600"/>
              </a:spcAft>
              <a:defRPr sz="1500">
                <a:solidFill>
                  <a:srgbClr val="060645"/>
                </a:solidFill>
                <a:latin typeface="Poppins" pitchFamily="2" charset="77"/>
                <a:cs typeface="Poppins" pitchFamily="2" charset="77"/>
              </a:defRPr>
            </a:lvl2pPr>
            <a:lvl3pPr>
              <a:lnSpc>
                <a:spcPct val="110000"/>
              </a:lnSpc>
              <a:spcBef>
                <a:spcPts val="0"/>
              </a:spcBef>
              <a:spcAft>
                <a:spcPts val="600"/>
              </a:spcAft>
              <a:defRPr sz="1500">
                <a:solidFill>
                  <a:srgbClr val="060645"/>
                </a:solidFill>
                <a:latin typeface="Poppins" pitchFamily="2" charset="77"/>
                <a:cs typeface="Poppins" pitchFamily="2" charset="77"/>
              </a:defRPr>
            </a:lvl3pPr>
            <a:lvl4pPr>
              <a:lnSpc>
                <a:spcPct val="110000"/>
              </a:lnSpc>
              <a:spcBef>
                <a:spcPts val="0"/>
              </a:spcBef>
              <a:spcAft>
                <a:spcPts val="600"/>
              </a:spcAft>
              <a:defRPr sz="1500">
                <a:solidFill>
                  <a:srgbClr val="060645"/>
                </a:solidFill>
                <a:latin typeface="Poppins" pitchFamily="2" charset="77"/>
                <a:cs typeface="Poppins" pitchFamily="2" charset="77"/>
              </a:defRPr>
            </a:lvl4pPr>
            <a:lvl5pPr>
              <a:lnSpc>
                <a:spcPct val="110000"/>
              </a:lnSpc>
              <a:spcBef>
                <a:spcPts val="0"/>
              </a:spcBef>
              <a:spcAft>
                <a:spcPts val="600"/>
              </a:spcAft>
              <a:defRPr sz="1500">
                <a:solidFill>
                  <a:srgbClr val="060645"/>
                </a:solidFill>
                <a:latin typeface="Poppins" pitchFamily="2" charset="77"/>
                <a:cs typeface="Poppins" pitchFamily="2" charset="77"/>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Tree>
    <p:extLst>
      <p:ext uri="{BB962C8B-B14F-4D97-AF65-F5344CB8AC3E}">
        <p14:creationId xmlns:p14="http://schemas.microsoft.com/office/powerpoint/2010/main" val="3442978307"/>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userDrawn="1">
  <p:cSld name="Contents 3">
    <p:bg>
      <p:bgRef idx="1001">
        <a:schemeClr val="bg1"/>
      </p:bgRef>
    </p:bg>
    <p:spTree>
      <p:nvGrpSpPr>
        <p:cNvPr id="1" name=""/>
        <p:cNvGrpSpPr/>
        <p:nvPr/>
      </p:nvGrpSpPr>
      <p:grpSpPr>
        <a:xfrm>
          <a:off x="0" y="0"/>
          <a:ext cx="0" cy="0"/>
          <a:chOff x="0" y="0"/>
          <a:chExt cx="0" cy="0"/>
        </a:xfrm>
      </p:grpSpPr>
      <p:pic>
        <p:nvPicPr>
          <p:cNvPr id="14" name="Picture 13" descr="Shape&#10;&#10;Description automatically generated">
            <a:extLst>
              <a:ext uri="{FF2B5EF4-FFF2-40B4-BE49-F238E27FC236}">
                <a16:creationId xmlns:a16="http://schemas.microsoft.com/office/drawing/2014/main" id="{322950F0-F837-3643-8F3C-58187D933A49}"/>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11180618" y="5846618"/>
            <a:ext cx="1011382" cy="1011382"/>
          </a:xfrm>
          <a:prstGeom prst="rect">
            <a:avLst/>
          </a:prstGeom>
        </p:spPr>
      </p:pic>
      <p:sp>
        <p:nvSpPr>
          <p:cNvPr id="2" name="TextBox 1">
            <a:extLst>
              <a:ext uri="{FF2B5EF4-FFF2-40B4-BE49-F238E27FC236}">
                <a16:creationId xmlns:a16="http://schemas.microsoft.com/office/drawing/2014/main" id="{F8FD82CE-01EC-B1CB-A6FD-FB39AAE27B82}"/>
              </a:ext>
            </a:extLst>
          </p:cNvPr>
          <p:cNvSpPr txBox="1"/>
          <p:nvPr userDrawn="1"/>
        </p:nvSpPr>
        <p:spPr>
          <a:xfrm>
            <a:off x="11515725" y="6493625"/>
            <a:ext cx="632251" cy="323165"/>
          </a:xfrm>
          <a:prstGeom prst="rect">
            <a:avLst/>
          </a:prstGeom>
          <a:noFill/>
        </p:spPr>
        <p:txBody>
          <a:bodyPr wrap="square" rtlCol="0">
            <a:spAutoFit/>
          </a:bodyPr>
          <a:lstStyle/>
          <a:p>
            <a:pPr algn="r"/>
            <a:fld id="{323858C3-E774-4B3F-8AA9-3979BAFA574F}" type="slidenum">
              <a:rPr lang="en-GB" sz="1500" smtClean="0">
                <a:solidFill>
                  <a:schemeClr val="bg1"/>
                </a:solidFill>
                <a:latin typeface="Poppins" panose="00000500000000000000" pitchFamily="50" charset="0"/>
                <a:cs typeface="Poppins" panose="00000500000000000000" pitchFamily="50" charset="0"/>
              </a:rPr>
              <a:t>‹#›</a:t>
            </a:fld>
            <a:endParaRPr lang="en-GB" sz="1500">
              <a:solidFill>
                <a:schemeClr val="bg1"/>
              </a:solidFill>
              <a:latin typeface="Poppins" panose="00000500000000000000" pitchFamily="50" charset="0"/>
              <a:cs typeface="Poppins" panose="00000500000000000000" pitchFamily="50" charset="0"/>
            </a:endParaRPr>
          </a:p>
        </p:txBody>
      </p:sp>
      <p:sp>
        <p:nvSpPr>
          <p:cNvPr id="17" name="Text Placeholder 11">
            <a:extLst>
              <a:ext uri="{FF2B5EF4-FFF2-40B4-BE49-F238E27FC236}">
                <a16:creationId xmlns:a16="http://schemas.microsoft.com/office/drawing/2014/main" id="{769D1CE6-1539-C9FF-428F-50E945C8CFA6}"/>
              </a:ext>
            </a:extLst>
          </p:cNvPr>
          <p:cNvSpPr>
            <a:spLocks noGrp="1"/>
          </p:cNvSpPr>
          <p:nvPr>
            <p:ph type="body" sz="quarter" idx="14" hasCustomPrompt="1"/>
          </p:nvPr>
        </p:nvSpPr>
        <p:spPr>
          <a:xfrm>
            <a:off x="1001105" y="1759363"/>
            <a:ext cx="3691545" cy="3173122"/>
          </a:xfrm>
          <a:prstGeom prst="rect">
            <a:avLst/>
          </a:prstGeom>
        </p:spPr>
        <p:txBody>
          <a:bodyPr>
            <a:noAutofit/>
          </a:bodyPr>
          <a:lstStyle>
            <a:lvl1pPr marL="0" indent="0">
              <a:lnSpc>
                <a:spcPct val="110000"/>
              </a:lnSpc>
              <a:spcBef>
                <a:spcPts val="0"/>
              </a:spcBef>
              <a:buFont typeface="Arial" panose="020B0604020202020204" pitchFamily="34" charset="0"/>
              <a:buNone/>
              <a:defRPr sz="1500" b="0" i="0">
                <a:ln>
                  <a:noFill/>
                </a:ln>
                <a:solidFill>
                  <a:srgbClr val="060645"/>
                </a:solidFill>
                <a:latin typeface="Poppins" pitchFamily="2" charset="77"/>
                <a:cs typeface="Poppins" pitchFamily="2" charset="77"/>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Chapter name:</a:t>
            </a:r>
          </a:p>
        </p:txBody>
      </p:sp>
      <p:sp>
        <p:nvSpPr>
          <p:cNvPr id="19" name="Text Placeholder 11">
            <a:extLst>
              <a:ext uri="{FF2B5EF4-FFF2-40B4-BE49-F238E27FC236}">
                <a16:creationId xmlns:a16="http://schemas.microsoft.com/office/drawing/2014/main" id="{56F70F55-5634-E0E4-19BE-00F2336FEF37}"/>
              </a:ext>
            </a:extLst>
          </p:cNvPr>
          <p:cNvSpPr>
            <a:spLocks noGrp="1"/>
          </p:cNvSpPr>
          <p:nvPr>
            <p:ph type="body" sz="quarter" idx="24" hasCustomPrompt="1"/>
          </p:nvPr>
        </p:nvSpPr>
        <p:spPr>
          <a:xfrm>
            <a:off x="413915" y="404664"/>
            <a:ext cx="10766703" cy="497161"/>
          </a:xfrm>
          <a:prstGeom prst="rect">
            <a:avLst/>
          </a:prstGeom>
        </p:spPr>
        <p:txBody>
          <a:bodyPr>
            <a:noAutofit/>
          </a:bodyPr>
          <a:lstStyle>
            <a:lvl1pPr marL="0" indent="0">
              <a:lnSpc>
                <a:spcPct val="110000"/>
              </a:lnSpc>
              <a:buNone/>
              <a:defRPr sz="3000" b="1" i="0">
                <a:ln>
                  <a:noFill/>
                </a:ln>
                <a:solidFill>
                  <a:srgbClr val="060645"/>
                </a:solidFill>
                <a:latin typeface="Poppins SemiBold" pitchFamily="2" charset="77"/>
                <a:cs typeface="Poppins SemiBold" pitchFamily="2" charset="77"/>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Contents</a:t>
            </a:r>
          </a:p>
        </p:txBody>
      </p:sp>
      <p:sp>
        <p:nvSpPr>
          <p:cNvPr id="3" name="Text Placeholder 11">
            <a:extLst>
              <a:ext uri="{FF2B5EF4-FFF2-40B4-BE49-F238E27FC236}">
                <a16:creationId xmlns:a16="http://schemas.microsoft.com/office/drawing/2014/main" id="{672EBB80-A06E-419B-5D88-C52E35F08451}"/>
              </a:ext>
            </a:extLst>
          </p:cNvPr>
          <p:cNvSpPr>
            <a:spLocks noGrp="1"/>
          </p:cNvSpPr>
          <p:nvPr>
            <p:ph type="body" sz="quarter" idx="25" hasCustomPrompt="1"/>
          </p:nvPr>
        </p:nvSpPr>
        <p:spPr>
          <a:xfrm>
            <a:off x="4790591" y="1759363"/>
            <a:ext cx="572718" cy="3173121"/>
          </a:xfrm>
          <a:prstGeom prst="rect">
            <a:avLst/>
          </a:prstGeom>
        </p:spPr>
        <p:txBody>
          <a:bodyPr>
            <a:noAutofit/>
          </a:bodyPr>
          <a:lstStyle>
            <a:lvl1pPr marL="0" indent="0">
              <a:lnSpc>
                <a:spcPct val="110000"/>
              </a:lnSpc>
              <a:spcBef>
                <a:spcPts val="0"/>
              </a:spcBef>
              <a:buFont typeface="Arial" panose="020B0604020202020204" pitchFamily="34" charset="0"/>
              <a:buNone/>
              <a:defRPr sz="1500" b="1" i="0">
                <a:ln>
                  <a:noFill/>
                </a:ln>
                <a:solidFill>
                  <a:srgbClr val="1C46C0"/>
                </a:solidFill>
                <a:latin typeface="Poppins" pitchFamily="2" charset="77"/>
                <a:cs typeface="Poppins" pitchFamily="2" charset="77"/>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01</a:t>
            </a:r>
          </a:p>
        </p:txBody>
      </p:sp>
      <p:sp>
        <p:nvSpPr>
          <p:cNvPr id="5" name="Text Placeholder 11">
            <a:extLst>
              <a:ext uri="{FF2B5EF4-FFF2-40B4-BE49-F238E27FC236}">
                <a16:creationId xmlns:a16="http://schemas.microsoft.com/office/drawing/2014/main" id="{EBE89543-A931-7E7D-70F4-0895930BED8C}"/>
              </a:ext>
            </a:extLst>
          </p:cNvPr>
          <p:cNvSpPr>
            <a:spLocks noGrp="1"/>
          </p:cNvSpPr>
          <p:nvPr>
            <p:ph type="body" sz="quarter" idx="27" hasCustomPrompt="1"/>
          </p:nvPr>
        </p:nvSpPr>
        <p:spPr>
          <a:xfrm>
            <a:off x="6096000" y="1759363"/>
            <a:ext cx="3691545" cy="3173122"/>
          </a:xfrm>
          <a:prstGeom prst="rect">
            <a:avLst/>
          </a:prstGeom>
        </p:spPr>
        <p:txBody>
          <a:bodyPr>
            <a:noAutofit/>
          </a:bodyPr>
          <a:lstStyle>
            <a:lvl1pPr marL="0" indent="0">
              <a:lnSpc>
                <a:spcPct val="110000"/>
              </a:lnSpc>
              <a:spcBef>
                <a:spcPts val="0"/>
              </a:spcBef>
              <a:buFont typeface="Arial" panose="020B0604020202020204" pitchFamily="34" charset="0"/>
              <a:buNone/>
              <a:defRPr sz="1500" b="0" i="0">
                <a:ln>
                  <a:noFill/>
                </a:ln>
                <a:solidFill>
                  <a:srgbClr val="060645"/>
                </a:solidFill>
                <a:latin typeface="Poppins" pitchFamily="2" charset="77"/>
                <a:cs typeface="Poppins" pitchFamily="2" charset="77"/>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Chapter name:</a:t>
            </a:r>
          </a:p>
        </p:txBody>
      </p:sp>
      <p:sp>
        <p:nvSpPr>
          <p:cNvPr id="6" name="Text Placeholder 11">
            <a:extLst>
              <a:ext uri="{FF2B5EF4-FFF2-40B4-BE49-F238E27FC236}">
                <a16:creationId xmlns:a16="http://schemas.microsoft.com/office/drawing/2014/main" id="{B202B306-D134-FDA1-EFFA-1473A26ED448}"/>
              </a:ext>
            </a:extLst>
          </p:cNvPr>
          <p:cNvSpPr>
            <a:spLocks noGrp="1"/>
          </p:cNvSpPr>
          <p:nvPr>
            <p:ph type="body" sz="quarter" idx="28" hasCustomPrompt="1"/>
          </p:nvPr>
        </p:nvSpPr>
        <p:spPr>
          <a:xfrm>
            <a:off x="9885486" y="1759363"/>
            <a:ext cx="572718" cy="3173121"/>
          </a:xfrm>
          <a:prstGeom prst="rect">
            <a:avLst/>
          </a:prstGeom>
        </p:spPr>
        <p:txBody>
          <a:bodyPr>
            <a:noAutofit/>
          </a:bodyPr>
          <a:lstStyle>
            <a:lvl1pPr marL="0" indent="0">
              <a:lnSpc>
                <a:spcPct val="110000"/>
              </a:lnSpc>
              <a:spcBef>
                <a:spcPts val="0"/>
              </a:spcBef>
              <a:buFont typeface="Arial" panose="020B0604020202020204" pitchFamily="34" charset="0"/>
              <a:buNone/>
              <a:defRPr sz="1500" b="1" i="0">
                <a:ln>
                  <a:noFill/>
                </a:ln>
                <a:solidFill>
                  <a:srgbClr val="1C46C0"/>
                </a:solidFill>
                <a:latin typeface="Poppins" pitchFamily="2" charset="77"/>
                <a:cs typeface="Poppins" pitchFamily="2" charset="77"/>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09</a:t>
            </a:r>
          </a:p>
        </p:txBody>
      </p:sp>
      <p:pic>
        <p:nvPicPr>
          <p:cNvPr id="4" name="Picture 3">
            <a:extLst>
              <a:ext uri="{FF2B5EF4-FFF2-40B4-BE49-F238E27FC236}">
                <a16:creationId xmlns:a16="http://schemas.microsoft.com/office/drawing/2014/main" id="{F3CA3B15-FDB0-6BAF-7722-3ADC97D797EC}"/>
              </a:ext>
            </a:extLst>
          </p:cNvPr>
          <p:cNvPicPr>
            <a:picLocks noChangeAspect="1"/>
          </p:cNvPicPr>
          <p:nvPr userDrawn="1"/>
        </p:nvPicPr>
        <p:blipFill>
          <a:blip r:embed="rId3">
            <a:extLst>
              <a:ext uri="{28A0092B-C50C-407E-A947-70E740481C1C}">
                <a14:useLocalDpi xmlns:a14="http://schemas.microsoft.com/office/drawing/2010/main" val="0"/>
              </a:ext>
            </a:extLst>
          </a:blip>
          <a:srcRect/>
          <a:stretch/>
        </p:blipFill>
        <p:spPr>
          <a:xfrm>
            <a:off x="469676" y="5869939"/>
            <a:ext cx="1397315" cy="609737"/>
          </a:xfrm>
          <a:prstGeom prst="rect">
            <a:avLst/>
          </a:prstGeom>
        </p:spPr>
      </p:pic>
    </p:spTree>
    <p:extLst>
      <p:ext uri="{BB962C8B-B14F-4D97-AF65-F5344CB8AC3E}">
        <p14:creationId xmlns:p14="http://schemas.microsoft.com/office/powerpoint/2010/main" val="947369735"/>
      </p:ext>
    </p:extLst>
  </p:cSld>
  <p:clrMapOvr>
    <a:overrideClrMapping bg1="lt1" tx1="dk1" bg2="lt2" tx2="dk2" accent1="accent1" accent2="accent2" accent3="accent3" accent4="accent4" accent5="accent5" accent6="accent6" hlink="hlink" folHlink="folHlink"/>
  </p:clrMapOvr>
  <p:hf sldNum="0" hdr="0" ftr="0" dt="0"/>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End Slide 1">
    <p:spTree>
      <p:nvGrpSpPr>
        <p:cNvPr id="1" name=""/>
        <p:cNvGrpSpPr/>
        <p:nvPr/>
      </p:nvGrpSpPr>
      <p:grpSpPr>
        <a:xfrm>
          <a:off x="0" y="0"/>
          <a:ext cx="0" cy="0"/>
          <a:chOff x="0" y="0"/>
          <a:chExt cx="0" cy="0"/>
        </a:xfrm>
      </p:grpSpPr>
      <p:sp>
        <p:nvSpPr>
          <p:cNvPr id="3" name="Text Placeholder 6">
            <a:extLst>
              <a:ext uri="{FF2B5EF4-FFF2-40B4-BE49-F238E27FC236}">
                <a16:creationId xmlns:a16="http://schemas.microsoft.com/office/drawing/2014/main" id="{CE42D851-F4FE-DD9C-A5B5-B23A9EB91216}"/>
              </a:ext>
            </a:extLst>
          </p:cNvPr>
          <p:cNvSpPr>
            <a:spLocks noGrp="1"/>
          </p:cNvSpPr>
          <p:nvPr>
            <p:ph type="body" sz="quarter" idx="10" hasCustomPrompt="1"/>
          </p:nvPr>
        </p:nvSpPr>
        <p:spPr>
          <a:xfrm>
            <a:off x="340167" y="3124517"/>
            <a:ext cx="7500938" cy="608965"/>
          </a:xfrm>
          <a:prstGeom prst="rect">
            <a:avLst/>
          </a:prstGeom>
        </p:spPr>
        <p:txBody>
          <a:bodyPr/>
          <a:lstStyle>
            <a:lvl1pPr marL="0" indent="0">
              <a:buNone/>
              <a:defRPr sz="4400" b="1">
                <a:solidFill>
                  <a:schemeClr val="bg1"/>
                </a:solidFill>
                <a:latin typeface="Poppins SemiBold" panose="00000700000000000000" pitchFamily="50" charset="0"/>
                <a:cs typeface="Poppins SemiBold" panose="00000700000000000000" pitchFamily="50" charset="0"/>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r>
              <a:rPr lang="en-GB"/>
              <a:t>Type your message here</a:t>
            </a:r>
          </a:p>
        </p:txBody>
      </p:sp>
      <p:pic>
        <p:nvPicPr>
          <p:cNvPr id="2" name="Picture 1">
            <a:extLst>
              <a:ext uri="{FF2B5EF4-FFF2-40B4-BE49-F238E27FC236}">
                <a16:creationId xmlns:a16="http://schemas.microsoft.com/office/drawing/2014/main" id="{B8D31F90-8357-19E5-2E72-2AA536F8838C}"/>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469676" y="5869939"/>
            <a:ext cx="1397315" cy="609738"/>
          </a:xfrm>
          <a:prstGeom prst="rect">
            <a:avLst/>
          </a:prstGeom>
        </p:spPr>
      </p:pic>
    </p:spTree>
    <p:extLst>
      <p:ext uri="{BB962C8B-B14F-4D97-AF65-F5344CB8AC3E}">
        <p14:creationId xmlns:p14="http://schemas.microsoft.com/office/powerpoint/2010/main" val="216126007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ontents 1">
    <p:spTree>
      <p:nvGrpSpPr>
        <p:cNvPr id="1" name=""/>
        <p:cNvGrpSpPr/>
        <p:nvPr/>
      </p:nvGrpSpPr>
      <p:grpSpPr>
        <a:xfrm>
          <a:off x="0" y="0"/>
          <a:ext cx="0" cy="0"/>
          <a:chOff x="0" y="0"/>
          <a:chExt cx="0" cy="0"/>
        </a:xfrm>
      </p:grpSpPr>
      <p:sp>
        <p:nvSpPr>
          <p:cNvPr id="9" name="Text Placeholder 11">
            <a:extLst>
              <a:ext uri="{FF2B5EF4-FFF2-40B4-BE49-F238E27FC236}">
                <a16:creationId xmlns:a16="http://schemas.microsoft.com/office/drawing/2014/main" id="{7C4D0DBB-988A-6342-8902-0563E9803CEA}"/>
              </a:ext>
            </a:extLst>
          </p:cNvPr>
          <p:cNvSpPr>
            <a:spLocks noGrp="1"/>
          </p:cNvSpPr>
          <p:nvPr>
            <p:ph type="body" sz="quarter" idx="11" hasCustomPrompt="1"/>
          </p:nvPr>
        </p:nvSpPr>
        <p:spPr>
          <a:xfrm>
            <a:off x="5275119" y="404664"/>
            <a:ext cx="4715313" cy="497161"/>
          </a:xfrm>
          <a:prstGeom prst="rect">
            <a:avLst/>
          </a:prstGeom>
        </p:spPr>
        <p:txBody>
          <a:bodyPr>
            <a:noAutofit/>
          </a:bodyPr>
          <a:lstStyle>
            <a:lvl1pPr marL="0" indent="0">
              <a:buNone/>
              <a:defRPr sz="3000" b="1" i="0">
                <a:ln>
                  <a:noFill/>
                </a:ln>
                <a:solidFill>
                  <a:schemeClr val="bg1"/>
                </a:solidFill>
                <a:latin typeface="Poppins SemiBold" pitchFamily="2" charset="77"/>
                <a:cs typeface="Poppins SemiBold" pitchFamily="2" charset="77"/>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Contents Title </a:t>
            </a:r>
          </a:p>
        </p:txBody>
      </p:sp>
      <p:sp>
        <p:nvSpPr>
          <p:cNvPr id="11" name="Text Placeholder 11">
            <a:extLst>
              <a:ext uri="{FF2B5EF4-FFF2-40B4-BE49-F238E27FC236}">
                <a16:creationId xmlns:a16="http://schemas.microsoft.com/office/drawing/2014/main" id="{BAD27DD2-BE62-DA40-8EBD-559298C56286}"/>
              </a:ext>
            </a:extLst>
          </p:cNvPr>
          <p:cNvSpPr>
            <a:spLocks noGrp="1"/>
          </p:cNvSpPr>
          <p:nvPr>
            <p:ph type="body" sz="quarter" idx="12" hasCustomPrompt="1"/>
          </p:nvPr>
        </p:nvSpPr>
        <p:spPr>
          <a:xfrm>
            <a:off x="6012873" y="1539489"/>
            <a:ext cx="4014180" cy="289311"/>
          </a:xfrm>
          <a:prstGeom prst="rect">
            <a:avLst/>
          </a:prstGeom>
        </p:spPr>
        <p:txBody>
          <a:bodyPr>
            <a:noAutofit/>
          </a:bodyPr>
          <a:lstStyle>
            <a:lvl1pPr marL="0" indent="0">
              <a:buFont typeface="Arial" panose="020B0604020202020204" pitchFamily="34" charset="0"/>
              <a:buNone/>
              <a:defRPr sz="2000" b="0" i="0">
                <a:ln>
                  <a:noFill/>
                </a:ln>
                <a:solidFill>
                  <a:schemeClr val="bg1"/>
                </a:solidFill>
                <a:latin typeface="Poppins" pitchFamily="2" charset="77"/>
                <a:cs typeface="Poppins" pitchFamily="2" charset="77"/>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Content Chapter</a:t>
            </a:r>
          </a:p>
        </p:txBody>
      </p:sp>
      <p:sp>
        <p:nvSpPr>
          <p:cNvPr id="21" name="Text Placeholder 11">
            <a:extLst>
              <a:ext uri="{FF2B5EF4-FFF2-40B4-BE49-F238E27FC236}">
                <a16:creationId xmlns:a16="http://schemas.microsoft.com/office/drawing/2014/main" id="{1254454E-2B5C-B046-98EC-9A0A923749AA}"/>
              </a:ext>
            </a:extLst>
          </p:cNvPr>
          <p:cNvSpPr>
            <a:spLocks noGrp="1"/>
          </p:cNvSpPr>
          <p:nvPr>
            <p:ph type="body" sz="quarter" idx="15" hasCustomPrompt="1"/>
          </p:nvPr>
        </p:nvSpPr>
        <p:spPr>
          <a:xfrm>
            <a:off x="6012873" y="2882868"/>
            <a:ext cx="4014180" cy="289311"/>
          </a:xfrm>
          <a:prstGeom prst="rect">
            <a:avLst/>
          </a:prstGeom>
        </p:spPr>
        <p:txBody>
          <a:bodyPr>
            <a:noAutofit/>
          </a:bodyPr>
          <a:lstStyle>
            <a:lvl1pPr marL="0" indent="0">
              <a:buFont typeface="Arial" panose="020B0604020202020204" pitchFamily="34" charset="0"/>
              <a:buNone/>
              <a:defRPr sz="2000" b="0" i="0">
                <a:ln>
                  <a:noFill/>
                </a:ln>
                <a:solidFill>
                  <a:schemeClr val="bg1"/>
                </a:solidFill>
                <a:latin typeface="Poppins" pitchFamily="2" charset="77"/>
                <a:cs typeface="Poppins" pitchFamily="2" charset="77"/>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Content Chapter</a:t>
            </a:r>
          </a:p>
        </p:txBody>
      </p:sp>
      <p:sp>
        <p:nvSpPr>
          <p:cNvPr id="45" name="Text Placeholder 11">
            <a:extLst>
              <a:ext uri="{FF2B5EF4-FFF2-40B4-BE49-F238E27FC236}">
                <a16:creationId xmlns:a16="http://schemas.microsoft.com/office/drawing/2014/main" id="{AB826CD5-5C92-B242-BB8B-DD1F5772801E}"/>
              </a:ext>
            </a:extLst>
          </p:cNvPr>
          <p:cNvSpPr>
            <a:spLocks noGrp="1"/>
          </p:cNvSpPr>
          <p:nvPr>
            <p:ph type="body" sz="quarter" idx="26" hasCustomPrompt="1"/>
          </p:nvPr>
        </p:nvSpPr>
        <p:spPr>
          <a:xfrm>
            <a:off x="5275119" y="1539489"/>
            <a:ext cx="747051" cy="289311"/>
          </a:xfrm>
          <a:prstGeom prst="rect">
            <a:avLst/>
          </a:prstGeom>
        </p:spPr>
        <p:txBody>
          <a:bodyPr>
            <a:noAutofit/>
          </a:bodyPr>
          <a:lstStyle>
            <a:lvl1pPr marL="0" indent="0">
              <a:buFont typeface="Arial" panose="020B0604020202020204" pitchFamily="34" charset="0"/>
              <a:buNone/>
              <a:defRPr sz="2000" b="1" i="0">
                <a:ln>
                  <a:noFill/>
                </a:ln>
                <a:solidFill>
                  <a:schemeClr val="bg1"/>
                </a:solidFill>
                <a:latin typeface="Poppins SemiBold" pitchFamily="2" charset="77"/>
                <a:cs typeface="Poppins SemiBold" pitchFamily="2" charset="77"/>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01</a:t>
            </a:r>
          </a:p>
        </p:txBody>
      </p:sp>
      <p:sp>
        <p:nvSpPr>
          <p:cNvPr id="46" name="Text Placeholder 11">
            <a:extLst>
              <a:ext uri="{FF2B5EF4-FFF2-40B4-BE49-F238E27FC236}">
                <a16:creationId xmlns:a16="http://schemas.microsoft.com/office/drawing/2014/main" id="{9A813DF2-0556-7B4C-A30B-8A7253CE587F}"/>
              </a:ext>
            </a:extLst>
          </p:cNvPr>
          <p:cNvSpPr>
            <a:spLocks noGrp="1"/>
          </p:cNvSpPr>
          <p:nvPr>
            <p:ph type="body" sz="quarter" idx="27" hasCustomPrompt="1"/>
          </p:nvPr>
        </p:nvSpPr>
        <p:spPr>
          <a:xfrm>
            <a:off x="5275119" y="2881839"/>
            <a:ext cx="747051" cy="289311"/>
          </a:xfrm>
          <a:prstGeom prst="rect">
            <a:avLst/>
          </a:prstGeom>
        </p:spPr>
        <p:txBody>
          <a:bodyPr>
            <a:noAutofit/>
          </a:bodyPr>
          <a:lstStyle>
            <a:lvl1pPr marL="0" indent="0">
              <a:buFont typeface="Arial" panose="020B0604020202020204" pitchFamily="34" charset="0"/>
              <a:buNone/>
              <a:defRPr sz="2000" b="1" i="0">
                <a:ln>
                  <a:noFill/>
                </a:ln>
                <a:solidFill>
                  <a:schemeClr val="bg1"/>
                </a:solidFill>
                <a:latin typeface="Poppins SemiBold" pitchFamily="2" charset="77"/>
                <a:cs typeface="Poppins SemiBold" pitchFamily="2" charset="77"/>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02</a:t>
            </a:r>
          </a:p>
        </p:txBody>
      </p:sp>
      <p:pic>
        <p:nvPicPr>
          <p:cNvPr id="10" name="Picture 9" descr="Icon&#10;&#10;Description automatically generated with medium confidence">
            <a:extLst>
              <a:ext uri="{FF2B5EF4-FFF2-40B4-BE49-F238E27FC236}">
                <a16:creationId xmlns:a16="http://schemas.microsoft.com/office/drawing/2014/main" id="{C3B3B649-1EB8-9846-A24F-3002667E74D7}"/>
              </a:ext>
            </a:extLst>
          </p:cNvPr>
          <p:cNvPicPr>
            <a:picLocks noChangeAspect="1"/>
          </p:cNvPicPr>
          <p:nvPr userDrawn="1"/>
        </p:nvPicPr>
        <p:blipFill>
          <a:blip r:embed="rId2" cstate="hqprint">
            <a:extLst>
              <a:ext uri="{28A0092B-C50C-407E-A947-70E740481C1C}">
                <a14:useLocalDpi xmlns:a14="http://schemas.microsoft.com/office/drawing/2010/main"/>
              </a:ext>
            </a:extLst>
          </a:blip>
          <a:stretch>
            <a:fillRect/>
          </a:stretch>
        </p:blipFill>
        <p:spPr>
          <a:xfrm>
            <a:off x="0" y="4551118"/>
            <a:ext cx="4613762" cy="2306881"/>
          </a:xfrm>
          <a:prstGeom prst="rect">
            <a:avLst/>
          </a:prstGeom>
        </p:spPr>
      </p:pic>
      <p:sp>
        <p:nvSpPr>
          <p:cNvPr id="12" name="Text Placeholder 11">
            <a:extLst>
              <a:ext uri="{FF2B5EF4-FFF2-40B4-BE49-F238E27FC236}">
                <a16:creationId xmlns:a16="http://schemas.microsoft.com/office/drawing/2014/main" id="{23BBE70E-03E7-644A-BA5E-E3A0B913118F}"/>
              </a:ext>
            </a:extLst>
          </p:cNvPr>
          <p:cNvSpPr>
            <a:spLocks noGrp="1"/>
          </p:cNvSpPr>
          <p:nvPr>
            <p:ph type="body" sz="quarter" idx="14" hasCustomPrompt="1"/>
          </p:nvPr>
        </p:nvSpPr>
        <p:spPr>
          <a:xfrm>
            <a:off x="6022170" y="1896175"/>
            <a:ext cx="3118585" cy="810811"/>
          </a:xfrm>
          <a:prstGeom prst="rect">
            <a:avLst/>
          </a:prstGeom>
        </p:spPr>
        <p:txBody>
          <a:bodyPr>
            <a:noAutofit/>
          </a:bodyPr>
          <a:lstStyle>
            <a:lvl1pPr marL="285750" indent="-285750">
              <a:lnSpc>
                <a:spcPct val="110000"/>
              </a:lnSpc>
              <a:spcBef>
                <a:spcPts val="0"/>
              </a:spcBef>
              <a:buFontTx/>
              <a:buBlip>
                <a:blip r:embed="rId3"/>
              </a:buBlip>
              <a:defRPr sz="1500" b="0" i="0">
                <a:ln>
                  <a:noFill/>
                </a:ln>
                <a:solidFill>
                  <a:schemeClr val="bg1"/>
                </a:solidFill>
                <a:latin typeface="Poppins" pitchFamily="2" charset="77"/>
                <a:cs typeface="Poppins" pitchFamily="2" charset="77"/>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Sub-Content 01</a:t>
            </a:r>
          </a:p>
          <a:p>
            <a:pPr lvl="0"/>
            <a:r>
              <a:rPr lang="en-GB"/>
              <a:t>Sub-Content 02</a:t>
            </a:r>
          </a:p>
          <a:p>
            <a:pPr lvl="0"/>
            <a:r>
              <a:rPr lang="en-GB"/>
              <a:t>Sub-Content 03</a:t>
            </a:r>
          </a:p>
        </p:txBody>
      </p:sp>
      <p:sp>
        <p:nvSpPr>
          <p:cNvPr id="13" name="Picture Placeholder 14">
            <a:extLst>
              <a:ext uri="{FF2B5EF4-FFF2-40B4-BE49-F238E27FC236}">
                <a16:creationId xmlns:a16="http://schemas.microsoft.com/office/drawing/2014/main" id="{B1D217B3-A93E-1105-52D4-A2BC7A46BC3C}"/>
              </a:ext>
            </a:extLst>
          </p:cNvPr>
          <p:cNvSpPr>
            <a:spLocks noGrp="1"/>
          </p:cNvSpPr>
          <p:nvPr>
            <p:ph type="pic" sz="quarter" idx="10"/>
          </p:nvPr>
        </p:nvSpPr>
        <p:spPr>
          <a:xfrm>
            <a:off x="2301" y="1"/>
            <a:ext cx="4611462" cy="4551117"/>
          </a:xfrm>
          <a:custGeom>
            <a:avLst/>
            <a:gdLst>
              <a:gd name="connsiteX0" fmla="*/ 1942326 w 9061155"/>
              <a:gd name="connsiteY0" fmla="*/ 0 h 4551117"/>
              <a:gd name="connsiteX1" fmla="*/ 7118829 w 9061155"/>
              <a:gd name="connsiteY1" fmla="*/ 0 h 4551117"/>
              <a:gd name="connsiteX2" fmla="*/ 9061155 w 9061155"/>
              <a:gd name="connsiteY2" fmla="*/ 1942326 h 4551117"/>
              <a:gd name="connsiteX3" fmla="*/ 9061155 w 9061155"/>
              <a:gd name="connsiteY3" fmla="*/ 4330524 h 4551117"/>
              <a:gd name="connsiteX4" fmla="*/ 8840562 w 9061155"/>
              <a:gd name="connsiteY4" fmla="*/ 4551117 h 4551117"/>
              <a:gd name="connsiteX5" fmla="*/ 220593 w 9061155"/>
              <a:gd name="connsiteY5" fmla="*/ 4551117 h 4551117"/>
              <a:gd name="connsiteX6" fmla="*/ 0 w 9061155"/>
              <a:gd name="connsiteY6" fmla="*/ 4330524 h 4551117"/>
              <a:gd name="connsiteX7" fmla="*/ 0 w 9061155"/>
              <a:gd name="connsiteY7" fmla="*/ 1942326 h 4551117"/>
              <a:gd name="connsiteX8" fmla="*/ 1942326 w 9061155"/>
              <a:gd name="connsiteY8" fmla="*/ 0 h 4551117"/>
              <a:gd name="connsiteX0" fmla="*/ 1942326 w 9061155"/>
              <a:gd name="connsiteY0" fmla="*/ 0 h 4551117"/>
              <a:gd name="connsiteX1" fmla="*/ 7118829 w 9061155"/>
              <a:gd name="connsiteY1" fmla="*/ 0 h 4551117"/>
              <a:gd name="connsiteX2" fmla="*/ 9061155 w 9061155"/>
              <a:gd name="connsiteY2" fmla="*/ 1942326 h 4551117"/>
              <a:gd name="connsiteX3" fmla="*/ 9061155 w 9061155"/>
              <a:gd name="connsiteY3" fmla="*/ 4330524 h 4551117"/>
              <a:gd name="connsiteX4" fmla="*/ 8840562 w 9061155"/>
              <a:gd name="connsiteY4" fmla="*/ 4551117 h 4551117"/>
              <a:gd name="connsiteX5" fmla="*/ 220593 w 9061155"/>
              <a:gd name="connsiteY5" fmla="*/ 4551117 h 4551117"/>
              <a:gd name="connsiteX6" fmla="*/ 0 w 9061155"/>
              <a:gd name="connsiteY6" fmla="*/ 4330524 h 4551117"/>
              <a:gd name="connsiteX7" fmla="*/ 1905000 w 9061155"/>
              <a:gd name="connsiteY7" fmla="*/ 1955026 h 4551117"/>
              <a:gd name="connsiteX8" fmla="*/ 1942326 w 9061155"/>
              <a:gd name="connsiteY8" fmla="*/ 0 h 4551117"/>
              <a:gd name="connsiteX0" fmla="*/ 1942326 w 9061155"/>
              <a:gd name="connsiteY0" fmla="*/ 0 h 4551117"/>
              <a:gd name="connsiteX1" fmla="*/ 7118829 w 9061155"/>
              <a:gd name="connsiteY1" fmla="*/ 0 h 4551117"/>
              <a:gd name="connsiteX2" fmla="*/ 9061155 w 9061155"/>
              <a:gd name="connsiteY2" fmla="*/ 1942326 h 4551117"/>
              <a:gd name="connsiteX3" fmla="*/ 9061155 w 9061155"/>
              <a:gd name="connsiteY3" fmla="*/ 4330524 h 4551117"/>
              <a:gd name="connsiteX4" fmla="*/ 8840562 w 9061155"/>
              <a:gd name="connsiteY4" fmla="*/ 4551117 h 4551117"/>
              <a:gd name="connsiteX5" fmla="*/ 220593 w 9061155"/>
              <a:gd name="connsiteY5" fmla="*/ 4551117 h 4551117"/>
              <a:gd name="connsiteX6" fmla="*/ 0 w 9061155"/>
              <a:gd name="connsiteY6" fmla="*/ 4330524 h 4551117"/>
              <a:gd name="connsiteX7" fmla="*/ 1905000 w 9061155"/>
              <a:gd name="connsiteY7" fmla="*/ 1955026 h 4551117"/>
              <a:gd name="connsiteX8" fmla="*/ 1942326 w 9061155"/>
              <a:gd name="connsiteY8" fmla="*/ 0 h 4551117"/>
              <a:gd name="connsiteX0" fmla="*/ 1942326 w 9061155"/>
              <a:gd name="connsiteY0" fmla="*/ 0 h 4551117"/>
              <a:gd name="connsiteX1" fmla="*/ 7118829 w 9061155"/>
              <a:gd name="connsiteY1" fmla="*/ 0 h 4551117"/>
              <a:gd name="connsiteX2" fmla="*/ 9061155 w 9061155"/>
              <a:gd name="connsiteY2" fmla="*/ 1942326 h 4551117"/>
              <a:gd name="connsiteX3" fmla="*/ 9061155 w 9061155"/>
              <a:gd name="connsiteY3" fmla="*/ 4330524 h 4551117"/>
              <a:gd name="connsiteX4" fmla="*/ 8840562 w 9061155"/>
              <a:gd name="connsiteY4" fmla="*/ 4551117 h 4551117"/>
              <a:gd name="connsiteX5" fmla="*/ 220593 w 9061155"/>
              <a:gd name="connsiteY5" fmla="*/ 4551117 h 4551117"/>
              <a:gd name="connsiteX6" fmla="*/ 0 w 9061155"/>
              <a:gd name="connsiteY6" fmla="*/ 4330524 h 4551117"/>
              <a:gd name="connsiteX7" fmla="*/ 1905000 w 9061155"/>
              <a:gd name="connsiteY7" fmla="*/ 1955026 h 4551117"/>
              <a:gd name="connsiteX8" fmla="*/ 1942326 w 9061155"/>
              <a:gd name="connsiteY8" fmla="*/ 0 h 4551117"/>
              <a:gd name="connsiteX0" fmla="*/ 1942326 w 9061155"/>
              <a:gd name="connsiteY0" fmla="*/ 0 h 4551117"/>
              <a:gd name="connsiteX1" fmla="*/ 7118829 w 9061155"/>
              <a:gd name="connsiteY1" fmla="*/ 0 h 4551117"/>
              <a:gd name="connsiteX2" fmla="*/ 9061155 w 9061155"/>
              <a:gd name="connsiteY2" fmla="*/ 1942326 h 4551117"/>
              <a:gd name="connsiteX3" fmla="*/ 9061155 w 9061155"/>
              <a:gd name="connsiteY3" fmla="*/ 4330524 h 4551117"/>
              <a:gd name="connsiteX4" fmla="*/ 8840562 w 9061155"/>
              <a:gd name="connsiteY4" fmla="*/ 4551117 h 4551117"/>
              <a:gd name="connsiteX5" fmla="*/ 4449693 w 9061155"/>
              <a:gd name="connsiteY5" fmla="*/ 4538417 h 4551117"/>
              <a:gd name="connsiteX6" fmla="*/ 0 w 9061155"/>
              <a:gd name="connsiteY6" fmla="*/ 4330524 h 4551117"/>
              <a:gd name="connsiteX7" fmla="*/ 1905000 w 9061155"/>
              <a:gd name="connsiteY7" fmla="*/ 1955026 h 4551117"/>
              <a:gd name="connsiteX8" fmla="*/ 1942326 w 9061155"/>
              <a:gd name="connsiteY8" fmla="*/ 0 h 4551117"/>
              <a:gd name="connsiteX0" fmla="*/ 1942326 w 9061155"/>
              <a:gd name="connsiteY0" fmla="*/ 0 h 5191279"/>
              <a:gd name="connsiteX1" fmla="*/ 7118829 w 9061155"/>
              <a:gd name="connsiteY1" fmla="*/ 0 h 5191279"/>
              <a:gd name="connsiteX2" fmla="*/ 9061155 w 9061155"/>
              <a:gd name="connsiteY2" fmla="*/ 1942326 h 5191279"/>
              <a:gd name="connsiteX3" fmla="*/ 9061155 w 9061155"/>
              <a:gd name="connsiteY3" fmla="*/ 4330524 h 5191279"/>
              <a:gd name="connsiteX4" fmla="*/ 8840562 w 9061155"/>
              <a:gd name="connsiteY4" fmla="*/ 4551117 h 5191279"/>
              <a:gd name="connsiteX5" fmla="*/ 4449693 w 9061155"/>
              <a:gd name="connsiteY5" fmla="*/ 4538417 h 5191279"/>
              <a:gd name="connsiteX6" fmla="*/ 0 w 9061155"/>
              <a:gd name="connsiteY6" fmla="*/ 4330524 h 5191279"/>
              <a:gd name="connsiteX7" fmla="*/ 1905000 w 9061155"/>
              <a:gd name="connsiteY7" fmla="*/ 1955026 h 5191279"/>
              <a:gd name="connsiteX8" fmla="*/ 1942326 w 9061155"/>
              <a:gd name="connsiteY8" fmla="*/ 0 h 5191279"/>
              <a:gd name="connsiteX0" fmla="*/ 1942326 w 9061155"/>
              <a:gd name="connsiteY0" fmla="*/ 0 h 4551117"/>
              <a:gd name="connsiteX1" fmla="*/ 7118829 w 9061155"/>
              <a:gd name="connsiteY1" fmla="*/ 0 h 4551117"/>
              <a:gd name="connsiteX2" fmla="*/ 9061155 w 9061155"/>
              <a:gd name="connsiteY2" fmla="*/ 1942326 h 4551117"/>
              <a:gd name="connsiteX3" fmla="*/ 9061155 w 9061155"/>
              <a:gd name="connsiteY3" fmla="*/ 4330524 h 4551117"/>
              <a:gd name="connsiteX4" fmla="*/ 8840562 w 9061155"/>
              <a:gd name="connsiteY4" fmla="*/ 4551117 h 4551117"/>
              <a:gd name="connsiteX5" fmla="*/ 4449693 w 9061155"/>
              <a:gd name="connsiteY5" fmla="*/ 4538417 h 4551117"/>
              <a:gd name="connsiteX6" fmla="*/ 0 w 9061155"/>
              <a:gd name="connsiteY6" fmla="*/ 4330524 h 4551117"/>
              <a:gd name="connsiteX7" fmla="*/ 1905000 w 9061155"/>
              <a:gd name="connsiteY7" fmla="*/ 1955026 h 4551117"/>
              <a:gd name="connsiteX8" fmla="*/ 1942326 w 9061155"/>
              <a:gd name="connsiteY8" fmla="*/ 0 h 4551117"/>
              <a:gd name="connsiteX0" fmla="*/ 966966 w 8085795"/>
              <a:gd name="connsiteY0" fmla="*/ 0 h 4551117"/>
              <a:gd name="connsiteX1" fmla="*/ 6143469 w 8085795"/>
              <a:gd name="connsiteY1" fmla="*/ 0 h 4551117"/>
              <a:gd name="connsiteX2" fmla="*/ 8085795 w 8085795"/>
              <a:gd name="connsiteY2" fmla="*/ 1942326 h 4551117"/>
              <a:gd name="connsiteX3" fmla="*/ 8085795 w 8085795"/>
              <a:gd name="connsiteY3" fmla="*/ 4330524 h 4551117"/>
              <a:gd name="connsiteX4" fmla="*/ 7865202 w 8085795"/>
              <a:gd name="connsiteY4" fmla="*/ 4551117 h 4551117"/>
              <a:gd name="connsiteX5" fmla="*/ 3474333 w 8085795"/>
              <a:gd name="connsiteY5" fmla="*/ 4538417 h 4551117"/>
              <a:gd name="connsiteX6" fmla="*/ 0 w 8085795"/>
              <a:gd name="connsiteY6" fmla="*/ 3888564 h 4551117"/>
              <a:gd name="connsiteX7" fmla="*/ 929640 w 8085795"/>
              <a:gd name="connsiteY7" fmla="*/ 1955026 h 4551117"/>
              <a:gd name="connsiteX8" fmla="*/ 966966 w 8085795"/>
              <a:gd name="connsiteY8" fmla="*/ 0 h 4551117"/>
              <a:gd name="connsiteX0" fmla="*/ 3481566 w 8085795"/>
              <a:gd name="connsiteY0" fmla="*/ 0 h 4551117"/>
              <a:gd name="connsiteX1" fmla="*/ 6143469 w 8085795"/>
              <a:gd name="connsiteY1" fmla="*/ 0 h 4551117"/>
              <a:gd name="connsiteX2" fmla="*/ 8085795 w 8085795"/>
              <a:gd name="connsiteY2" fmla="*/ 1942326 h 4551117"/>
              <a:gd name="connsiteX3" fmla="*/ 8085795 w 8085795"/>
              <a:gd name="connsiteY3" fmla="*/ 4330524 h 4551117"/>
              <a:gd name="connsiteX4" fmla="*/ 7865202 w 8085795"/>
              <a:gd name="connsiteY4" fmla="*/ 4551117 h 4551117"/>
              <a:gd name="connsiteX5" fmla="*/ 3474333 w 8085795"/>
              <a:gd name="connsiteY5" fmla="*/ 4538417 h 4551117"/>
              <a:gd name="connsiteX6" fmla="*/ 0 w 8085795"/>
              <a:gd name="connsiteY6" fmla="*/ 3888564 h 4551117"/>
              <a:gd name="connsiteX7" fmla="*/ 929640 w 8085795"/>
              <a:gd name="connsiteY7" fmla="*/ 1955026 h 4551117"/>
              <a:gd name="connsiteX8" fmla="*/ 3481566 w 8085795"/>
              <a:gd name="connsiteY8" fmla="*/ 0 h 4551117"/>
              <a:gd name="connsiteX0" fmla="*/ 3481566 w 8085795"/>
              <a:gd name="connsiteY0" fmla="*/ 0 h 4551117"/>
              <a:gd name="connsiteX1" fmla="*/ 6143469 w 8085795"/>
              <a:gd name="connsiteY1" fmla="*/ 0 h 4551117"/>
              <a:gd name="connsiteX2" fmla="*/ 8085795 w 8085795"/>
              <a:gd name="connsiteY2" fmla="*/ 1942326 h 4551117"/>
              <a:gd name="connsiteX3" fmla="*/ 8085795 w 8085795"/>
              <a:gd name="connsiteY3" fmla="*/ 4330524 h 4551117"/>
              <a:gd name="connsiteX4" fmla="*/ 7865202 w 8085795"/>
              <a:gd name="connsiteY4" fmla="*/ 4551117 h 4551117"/>
              <a:gd name="connsiteX5" fmla="*/ 3474333 w 8085795"/>
              <a:gd name="connsiteY5" fmla="*/ 4538417 h 4551117"/>
              <a:gd name="connsiteX6" fmla="*/ 0 w 8085795"/>
              <a:gd name="connsiteY6" fmla="*/ 3888564 h 4551117"/>
              <a:gd name="connsiteX7" fmla="*/ 929640 w 8085795"/>
              <a:gd name="connsiteY7" fmla="*/ 1955026 h 4551117"/>
              <a:gd name="connsiteX8" fmla="*/ 3481566 w 8085795"/>
              <a:gd name="connsiteY8" fmla="*/ 0 h 4551117"/>
              <a:gd name="connsiteX0" fmla="*/ 3481566 w 8085795"/>
              <a:gd name="connsiteY0" fmla="*/ 0 h 4551117"/>
              <a:gd name="connsiteX1" fmla="*/ 6143469 w 8085795"/>
              <a:gd name="connsiteY1" fmla="*/ 0 h 4551117"/>
              <a:gd name="connsiteX2" fmla="*/ 8085795 w 8085795"/>
              <a:gd name="connsiteY2" fmla="*/ 1942326 h 4551117"/>
              <a:gd name="connsiteX3" fmla="*/ 8085795 w 8085795"/>
              <a:gd name="connsiteY3" fmla="*/ 4330524 h 4551117"/>
              <a:gd name="connsiteX4" fmla="*/ 7865202 w 8085795"/>
              <a:gd name="connsiteY4" fmla="*/ 4551117 h 4551117"/>
              <a:gd name="connsiteX5" fmla="*/ 3474333 w 8085795"/>
              <a:gd name="connsiteY5" fmla="*/ 4538417 h 4551117"/>
              <a:gd name="connsiteX6" fmla="*/ 0 w 8085795"/>
              <a:gd name="connsiteY6" fmla="*/ 3888564 h 4551117"/>
              <a:gd name="connsiteX7" fmla="*/ 3481566 w 8085795"/>
              <a:gd name="connsiteY7" fmla="*/ 0 h 4551117"/>
              <a:gd name="connsiteX0" fmla="*/ 451391 w 5055620"/>
              <a:gd name="connsiteY0" fmla="*/ 0 h 4551117"/>
              <a:gd name="connsiteX1" fmla="*/ 3113294 w 5055620"/>
              <a:gd name="connsiteY1" fmla="*/ 0 h 4551117"/>
              <a:gd name="connsiteX2" fmla="*/ 5055620 w 5055620"/>
              <a:gd name="connsiteY2" fmla="*/ 1942326 h 4551117"/>
              <a:gd name="connsiteX3" fmla="*/ 5055620 w 5055620"/>
              <a:gd name="connsiteY3" fmla="*/ 4330524 h 4551117"/>
              <a:gd name="connsiteX4" fmla="*/ 4835027 w 5055620"/>
              <a:gd name="connsiteY4" fmla="*/ 4551117 h 4551117"/>
              <a:gd name="connsiteX5" fmla="*/ 444158 w 5055620"/>
              <a:gd name="connsiteY5" fmla="*/ 4538417 h 4551117"/>
              <a:gd name="connsiteX6" fmla="*/ 451391 w 5055620"/>
              <a:gd name="connsiteY6" fmla="*/ 0 h 4551117"/>
              <a:gd name="connsiteX0" fmla="*/ 330721 w 4934950"/>
              <a:gd name="connsiteY0" fmla="*/ 0 h 4551117"/>
              <a:gd name="connsiteX1" fmla="*/ 2992624 w 4934950"/>
              <a:gd name="connsiteY1" fmla="*/ 0 h 4551117"/>
              <a:gd name="connsiteX2" fmla="*/ 4934950 w 4934950"/>
              <a:gd name="connsiteY2" fmla="*/ 1942326 h 4551117"/>
              <a:gd name="connsiteX3" fmla="*/ 4934950 w 4934950"/>
              <a:gd name="connsiteY3" fmla="*/ 4330524 h 4551117"/>
              <a:gd name="connsiteX4" fmla="*/ 4714357 w 4934950"/>
              <a:gd name="connsiteY4" fmla="*/ 4551117 h 4551117"/>
              <a:gd name="connsiteX5" fmla="*/ 323488 w 4934950"/>
              <a:gd name="connsiteY5" fmla="*/ 4538417 h 4551117"/>
              <a:gd name="connsiteX6" fmla="*/ 330721 w 4934950"/>
              <a:gd name="connsiteY6" fmla="*/ 0 h 4551117"/>
              <a:gd name="connsiteX0" fmla="*/ 7233 w 4611462"/>
              <a:gd name="connsiteY0" fmla="*/ 0 h 4551117"/>
              <a:gd name="connsiteX1" fmla="*/ 2669136 w 4611462"/>
              <a:gd name="connsiteY1" fmla="*/ 0 h 4551117"/>
              <a:gd name="connsiteX2" fmla="*/ 4611462 w 4611462"/>
              <a:gd name="connsiteY2" fmla="*/ 1942326 h 4551117"/>
              <a:gd name="connsiteX3" fmla="*/ 4611462 w 4611462"/>
              <a:gd name="connsiteY3" fmla="*/ 4330524 h 4551117"/>
              <a:gd name="connsiteX4" fmla="*/ 4390869 w 4611462"/>
              <a:gd name="connsiteY4" fmla="*/ 4551117 h 4551117"/>
              <a:gd name="connsiteX5" fmla="*/ 0 w 4611462"/>
              <a:gd name="connsiteY5" fmla="*/ 4538417 h 4551117"/>
              <a:gd name="connsiteX6" fmla="*/ 7233 w 4611462"/>
              <a:gd name="connsiteY6" fmla="*/ 0 h 4551117"/>
              <a:gd name="connsiteX0" fmla="*/ 7233 w 4611462"/>
              <a:gd name="connsiteY0" fmla="*/ 0 h 4551117"/>
              <a:gd name="connsiteX1" fmla="*/ 2669136 w 4611462"/>
              <a:gd name="connsiteY1" fmla="*/ 0 h 4551117"/>
              <a:gd name="connsiteX2" fmla="*/ 4611462 w 4611462"/>
              <a:gd name="connsiteY2" fmla="*/ 1942326 h 4551117"/>
              <a:gd name="connsiteX3" fmla="*/ 4611462 w 4611462"/>
              <a:gd name="connsiteY3" fmla="*/ 4330524 h 4551117"/>
              <a:gd name="connsiteX4" fmla="*/ 4390869 w 4611462"/>
              <a:gd name="connsiteY4" fmla="*/ 4551117 h 4551117"/>
              <a:gd name="connsiteX5" fmla="*/ 0 w 4611462"/>
              <a:gd name="connsiteY5" fmla="*/ 4538417 h 4551117"/>
              <a:gd name="connsiteX6" fmla="*/ 7233 w 4611462"/>
              <a:gd name="connsiteY6" fmla="*/ 0 h 45511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611462" h="4551117">
                <a:moveTo>
                  <a:pt x="7233" y="0"/>
                </a:moveTo>
                <a:lnTo>
                  <a:pt x="2669136" y="0"/>
                </a:lnTo>
                <a:cubicBezTo>
                  <a:pt x="3741853" y="0"/>
                  <a:pt x="4611462" y="869609"/>
                  <a:pt x="4611462" y="1942326"/>
                </a:cubicBezTo>
                <a:lnTo>
                  <a:pt x="4611462" y="4330524"/>
                </a:lnTo>
                <a:cubicBezTo>
                  <a:pt x="4611462" y="4452354"/>
                  <a:pt x="4512699" y="4551117"/>
                  <a:pt x="4390869" y="4551117"/>
                </a:cubicBezTo>
                <a:lnTo>
                  <a:pt x="0" y="4538417"/>
                </a:lnTo>
                <a:cubicBezTo>
                  <a:pt x="8534" y="3642738"/>
                  <a:pt x="4337" y="1106923"/>
                  <a:pt x="7233" y="0"/>
                </a:cubicBezTo>
                <a:close/>
              </a:path>
            </a:pathLst>
          </a:custGeom>
        </p:spPr>
        <p:txBody>
          <a:bodyPr>
            <a:normAutofit/>
          </a:bodyPr>
          <a:lstStyle>
            <a:lvl1pPr marL="0" indent="0" algn="l">
              <a:buNone/>
              <a:defRPr sz="1800">
                <a:solidFill>
                  <a:schemeClr val="bg1"/>
                </a:solidFill>
                <a:latin typeface="Poppins" panose="00000500000000000000" pitchFamily="50" charset="0"/>
                <a:cs typeface="Poppins" panose="00000500000000000000" pitchFamily="50" charset="0"/>
              </a:defRPr>
            </a:lvl1pPr>
          </a:lstStyle>
          <a:p>
            <a:endParaRPr lang="en-US"/>
          </a:p>
        </p:txBody>
      </p:sp>
    </p:spTree>
    <p:extLst>
      <p:ext uri="{BB962C8B-B14F-4D97-AF65-F5344CB8AC3E}">
        <p14:creationId xmlns:p14="http://schemas.microsoft.com/office/powerpoint/2010/main" val="820931368"/>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End Slide 2">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EA88F0E0-0334-005F-5AE6-97F8EFADF09A}"/>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3074300" y="2329941"/>
            <a:ext cx="6043400" cy="2605997"/>
          </a:xfrm>
          <a:prstGeom prst="rect">
            <a:avLst/>
          </a:prstGeom>
        </p:spPr>
      </p:pic>
    </p:spTree>
    <p:extLst>
      <p:ext uri="{BB962C8B-B14F-4D97-AF65-F5344CB8AC3E}">
        <p14:creationId xmlns:p14="http://schemas.microsoft.com/office/powerpoint/2010/main" val="377629401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ntents 2">
    <p:spTree>
      <p:nvGrpSpPr>
        <p:cNvPr id="1" name=""/>
        <p:cNvGrpSpPr/>
        <p:nvPr/>
      </p:nvGrpSpPr>
      <p:grpSpPr>
        <a:xfrm>
          <a:off x="0" y="0"/>
          <a:ext cx="0" cy="0"/>
          <a:chOff x="0" y="0"/>
          <a:chExt cx="0" cy="0"/>
        </a:xfrm>
      </p:grpSpPr>
      <p:sp>
        <p:nvSpPr>
          <p:cNvPr id="9" name="Text Placeholder 11">
            <a:extLst>
              <a:ext uri="{FF2B5EF4-FFF2-40B4-BE49-F238E27FC236}">
                <a16:creationId xmlns:a16="http://schemas.microsoft.com/office/drawing/2014/main" id="{7C4D0DBB-988A-6342-8902-0563E9803CEA}"/>
              </a:ext>
            </a:extLst>
          </p:cNvPr>
          <p:cNvSpPr>
            <a:spLocks noGrp="1"/>
          </p:cNvSpPr>
          <p:nvPr>
            <p:ph type="body" sz="quarter" idx="11" hasCustomPrompt="1"/>
          </p:nvPr>
        </p:nvSpPr>
        <p:spPr>
          <a:xfrm>
            <a:off x="5275119" y="404664"/>
            <a:ext cx="4715313" cy="497161"/>
          </a:xfrm>
          <a:prstGeom prst="rect">
            <a:avLst/>
          </a:prstGeom>
        </p:spPr>
        <p:txBody>
          <a:bodyPr>
            <a:noAutofit/>
          </a:bodyPr>
          <a:lstStyle>
            <a:lvl1pPr marL="0" indent="0">
              <a:buNone/>
              <a:defRPr sz="3000" b="1" i="0">
                <a:ln>
                  <a:noFill/>
                </a:ln>
                <a:solidFill>
                  <a:schemeClr val="bg1"/>
                </a:solidFill>
                <a:latin typeface="Poppins SemiBold" pitchFamily="2" charset="77"/>
                <a:cs typeface="Poppins SemiBold" pitchFamily="2" charset="77"/>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Contents Title </a:t>
            </a:r>
          </a:p>
        </p:txBody>
      </p:sp>
      <p:sp>
        <p:nvSpPr>
          <p:cNvPr id="11" name="Text Placeholder 11">
            <a:extLst>
              <a:ext uri="{FF2B5EF4-FFF2-40B4-BE49-F238E27FC236}">
                <a16:creationId xmlns:a16="http://schemas.microsoft.com/office/drawing/2014/main" id="{BAD27DD2-BE62-DA40-8EBD-559298C56286}"/>
              </a:ext>
            </a:extLst>
          </p:cNvPr>
          <p:cNvSpPr>
            <a:spLocks noGrp="1"/>
          </p:cNvSpPr>
          <p:nvPr>
            <p:ph type="body" sz="quarter" idx="12" hasCustomPrompt="1"/>
          </p:nvPr>
        </p:nvSpPr>
        <p:spPr>
          <a:xfrm>
            <a:off x="6012873" y="1539489"/>
            <a:ext cx="4014180" cy="289311"/>
          </a:xfrm>
          <a:prstGeom prst="rect">
            <a:avLst/>
          </a:prstGeom>
        </p:spPr>
        <p:txBody>
          <a:bodyPr>
            <a:noAutofit/>
          </a:bodyPr>
          <a:lstStyle>
            <a:lvl1pPr marL="0" indent="0">
              <a:buFont typeface="Arial" panose="020B0604020202020204" pitchFamily="34" charset="0"/>
              <a:buNone/>
              <a:defRPr sz="2000" b="0" i="0">
                <a:ln>
                  <a:noFill/>
                </a:ln>
                <a:solidFill>
                  <a:schemeClr val="bg1"/>
                </a:solidFill>
                <a:latin typeface="Poppins" pitchFamily="2" charset="77"/>
                <a:cs typeface="Poppins" pitchFamily="2" charset="77"/>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Content Chapter</a:t>
            </a:r>
          </a:p>
        </p:txBody>
      </p:sp>
      <p:sp>
        <p:nvSpPr>
          <p:cNvPr id="21" name="Text Placeholder 11">
            <a:extLst>
              <a:ext uri="{FF2B5EF4-FFF2-40B4-BE49-F238E27FC236}">
                <a16:creationId xmlns:a16="http://schemas.microsoft.com/office/drawing/2014/main" id="{1254454E-2B5C-B046-98EC-9A0A923749AA}"/>
              </a:ext>
            </a:extLst>
          </p:cNvPr>
          <p:cNvSpPr>
            <a:spLocks noGrp="1"/>
          </p:cNvSpPr>
          <p:nvPr>
            <p:ph type="body" sz="quarter" idx="15" hasCustomPrompt="1"/>
          </p:nvPr>
        </p:nvSpPr>
        <p:spPr>
          <a:xfrm>
            <a:off x="6012873" y="2882868"/>
            <a:ext cx="4014180" cy="289311"/>
          </a:xfrm>
          <a:prstGeom prst="rect">
            <a:avLst/>
          </a:prstGeom>
        </p:spPr>
        <p:txBody>
          <a:bodyPr>
            <a:noAutofit/>
          </a:bodyPr>
          <a:lstStyle>
            <a:lvl1pPr marL="0" indent="0">
              <a:buFont typeface="Arial" panose="020B0604020202020204" pitchFamily="34" charset="0"/>
              <a:buNone/>
              <a:defRPr sz="2000" b="0" i="0">
                <a:ln>
                  <a:noFill/>
                </a:ln>
                <a:solidFill>
                  <a:schemeClr val="bg1"/>
                </a:solidFill>
                <a:latin typeface="Poppins" pitchFamily="2" charset="77"/>
                <a:cs typeface="Poppins" pitchFamily="2" charset="77"/>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Content Chapter</a:t>
            </a:r>
          </a:p>
        </p:txBody>
      </p:sp>
      <p:pic>
        <p:nvPicPr>
          <p:cNvPr id="38" name="Picture 37" descr="Shape&#10;&#10;Description automatically generated with medium confidence">
            <a:extLst>
              <a:ext uri="{FF2B5EF4-FFF2-40B4-BE49-F238E27FC236}">
                <a16:creationId xmlns:a16="http://schemas.microsoft.com/office/drawing/2014/main" id="{2B25C514-5CFA-FD4E-BB21-038E4D8FF814}"/>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1" y="4436918"/>
            <a:ext cx="4613763" cy="2421083"/>
          </a:xfrm>
          <a:prstGeom prst="rect">
            <a:avLst/>
          </a:prstGeom>
        </p:spPr>
      </p:pic>
      <p:sp>
        <p:nvSpPr>
          <p:cNvPr id="45" name="Text Placeholder 11">
            <a:extLst>
              <a:ext uri="{FF2B5EF4-FFF2-40B4-BE49-F238E27FC236}">
                <a16:creationId xmlns:a16="http://schemas.microsoft.com/office/drawing/2014/main" id="{AB826CD5-5C92-B242-BB8B-DD1F5772801E}"/>
              </a:ext>
            </a:extLst>
          </p:cNvPr>
          <p:cNvSpPr>
            <a:spLocks noGrp="1"/>
          </p:cNvSpPr>
          <p:nvPr>
            <p:ph type="body" sz="quarter" idx="26" hasCustomPrompt="1"/>
          </p:nvPr>
        </p:nvSpPr>
        <p:spPr>
          <a:xfrm>
            <a:off x="5275119" y="1539489"/>
            <a:ext cx="747051" cy="289311"/>
          </a:xfrm>
          <a:prstGeom prst="rect">
            <a:avLst/>
          </a:prstGeom>
        </p:spPr>
        <p:txBody>
          <a:bodyPr>
            <a:noAutofit/>
          </a:bodyPr>
          <a:lstStyle>
            <a:lvl1pPr marL="0" indent="0">
              <a:buFont typeface="Arial" panose="020B0604020202020204" pitchFamily="34" charset="0"/>
              <a:buNone/>
              <a:defRPr sz="2000" b="1" i="0">
                <a:ln>
                  <a:noFill/>
                </a:ln>
                <a:solidFill>
                  <a:schemeClr val="bg1"/>
                </a:solidFill>
                <a:latin typeface="Poppins SemiBold" pitchFamily="2" charset="77"/>
                <a:cs typeface="Poppins SemiBold" pitchFamily="2" charset="77"/>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01</a:t>
            </a:r>
          </a:p>
        </p:txBody>
      </p:sp>
      <p:sp>
        <p:nvSpPr>
          <p:cNvPr id="46" name="Text Placeholder 11">
            <a:extLst>
              <a:ext uri="{FF2B5EF4-FFF2-40B4-BE49-F238E27FC236}">
                <a16:creationId xmlns:a16="http://schemas.microsoft.com/office/drawing/2014/main" id="{9A813DF2-0556-7B4C-A30B-8A7253CE587F}"/>
              </a:ext>
            </a:extLst>
          </p:cNvPr>
          <p:cNvSpPr>
            <a:spLocks noGrp="1"/>
          </p:cNvSpPr>
          <p:nvPr>
            <p:ph type="body" sz="quarter" idx="27" hasCustomPrompt="1"/>
          </p:nvPr>
        </p:nvSpPr>
        <p:spPr>
          <a:xfrm>
            <a:off x="5275119" y="2881839"/>
            <a:ext cx="747051" cy="289311"/>
          </a:xfrm>
          <a:prstGeom prst="rect">
            <a:avLst/>
          </a:prstGeom>
        </p:spPr>
        <p:txBody>
          <a:bodyPr>
            <a:noAutofit/>
          </a:bodyPr>
          <a:lstStyle>
            <a:lvl1pPr marL="0" indent="0">
              <a:buFont typeface="Arial" panose="020B0604020202020204" pitchFamily="34" charset="0"/>
              <a:buNone/>
              <a:defRPr sz="2000" b="1" i="0">
                <a:ln>
                  <a:noFill/>
                </a:ln>
                <a:solidFill>
                  <a:schemeClr val="bg1"/>
                </a:solidFill>
                <a:latin typeface="Poppins SemiBold" pitchFamily="2" charset="77"/>
                <a:cs typeface="Poppins SemiBold" pitchFamily="2" charset="77"/>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02</a:t>
            </a:r>
          </a:p>
        </p:txBody>
      </p:sp>
      <p:sp>
        <p:nvSpPr>
          <p:cNvPr id="10" name="Text Placeholder 11">
            <a:extLst>
              <a:ext uri="{FF2B5EF4-FFF2-40B4-BE49-F238E27FC236}">
                <a16:creationId xmlns:a16="http://schemas.microsoft.com/office/drawing/2014/main" id="{55C52EF6-7A1A-948C-942C-0339E091A77F}"/>
              </a:ext>
            </a:extLst>
          </p:cNvPr>
          <p:cNvSpPr>
            <a:spLocks noGrp="1"/>
          </p:cNvSpPr>
          <p:nvPr>
            <p:ph type="body" sz="quarter" idx="14" hasCustomPrompt="1"/>
          </p:nvPr>
        </p:nvSpPr>
        <p:spPr>
          <a:xfrm>
            <a:off x="6022170" y="1896175"/>
            <a:ext cx="3118585" cy="810811"/>
          </a:xfrm>
          <a:prstGeom prst="rect">
            <a:avLst/>
          </a:prstGeom>
        </p:spPr>
        <p:txBody>
          <a:bodyPr>
            <a:noAutofit/>
          </a:bodyPr>
          <a:lstStyle>
            <a:lvl1pPr marL="285750" indent="-285750">
              <a:lnSpc>
                <a:spcPct val="110000"/>
              </a:lnSpc>
              <a:spcBef>
                <a:spcPts val="0"/>
              </a:spcBef>
              <a:buFontTx/>
              <a:buBlip>
                <a:blip r:embed="rId3"/>
              </a:buBlip>
              <a:defRPr sz="1500" b="0" i="0">
                <a:ln>
                  <a:noFill/>
                </a:ln>
                <a:solidFill>
                  <a:schemeClr val="bg1"/>
                </a:solidFill>
                <a:latin typeface="Poppins" pitchFamily="2" charset="77"/>
                <a:cs typeface="Poppins" pitchFamily="2" charset="77"/>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Sub-Content 01</a:t>
            </a:r>
          </a:p>
          <a:p>
            <a:pPr lvl="0"/>
            <a:r>
              <a:rPr lang="en-GB"/>
              <a:t>Sub-Content 02</a:t>
            </a:r>
          </a:p>
          <a:p>
            <a:pPr lvl="0"/>
            <a:r>
              <a:rPr lang="en-GB"/>
              <a:t>Sub-Content 03</a:t>
            </a:r>
          </a:p>
        </p:txBody>
      </p:sp>
      <p:sp>
        <p:nvSpPr>
          <p:cNvPr id="14" name="Picture Placeholder 14">
            <a:extLst>
              <a:ext uri="{FF2B5EF4-FFF2-40B4-BE49-F238E27FC236}">
                <a16:creationId xmlns:a16="http://schemas.microsoft.com/office/drawing/2014/main" id="{49448C27-4172-973B-4F33-BCE2BB9A8F47}"/>
              </a:ext>
            </a:extLst>
          </p:cNvPr>
          <p:cNvSpPr>
            <a:spLocks noGrp="1"/>
          </p:cNvSpPr>
          <p:nvPr>
            <p:ph type="pic" sz="quarter" idx="10"/>
          </p:nvPr>
        </p:nvSpPr>
        <p:spPr>
          <a:xfrm>
            <a:off x="2301" y="1"/>
            <a:ext cx="4611462" cy="4551117"/>
          </a:xfrm>
          <a:custGeom>
            <a:avLst/>
            <a:gdLst>
              <a:gd name="connsiteX0" fmla="*/ 1942326 w 9061155"/>
              <a:gd name="connsiteY0" fmla="*/ 0 h 4551117"/>
              <a:gd name="connsiteX1" fmla="*/ 7118829 w 9061155"/>
              <a:gd name="connsiteY1" fmla="*/ 0 h 4551117"/>
              <a:gd name="connsiteX2" fmla="*/ 9061155 w 9061155"/>
              <a:gd name="connsiteY2" fmla="*/ 1942326 h 4551117"/>
              <a:gd name="connsiteX3" fmla="*/ 9061155 w 9061155"/>
              <a:gd name="connsiteY3" fmla="*/ 4330524 h 4551117"/>
              <a:gd name="connsiteX4" fmla="*/ 8840562 w 9061155"/>
              <a:gd name="connsiteY4" fmla="*/ 4551117 h 4551117"/>
              <a:gd name="connsiteX5" fmla="*/ 220593 w 9061155"/>
              <a:gd name="connsiteY5" fmla="*/ 4551117 h 4551117"/>
              <a:gd name="connsiteX6" fmla="*/ 0 w 9061155"/>
              <a:gd name="connsiteY6" fmla="*/ 4330524 h 4551117"/>
              <a:gd name="connsiteX7" fmla="*/ 0 w 9061155"/>
              <a:gd name="connsiteY7" fmla="*/ 1942326 h 4551117"/>
              <a:gd name="connsiteX8" fmla="*/ 1942326 w 9061155"/>
              <a:gd name="connsiteY8" fmla="*/ 0 h 4551117"/>
              <a:gd name="connsiteX0" fmla="*/ 1942326 w 9061155"/>
              <a:gd name="connsiteY0" fmla="*/ 0 h 4551117"/>
              <a:gd name="connsiteX1" fmla="*/ 7118829 w 9061155"/>
              <a:gd name="connsiteY1" fmla="*/ 0 h 4551117"/>
              <a:gd name="connsiteX2" fmla="*/ 9061155 w 9061155"/>
              <a:gd name="connsiteY2" fmla="*/ 1942326 h 4551117"/>
              <a:gd name="connsiteX3" fmla="*/ 9061155 w 9061155"/>
              <a:gd name="connsiteY3" fmla="*/ 4330524 h 4551117"/>
              <a:gd name="connsiteX4" fmla="*/ 8840562 w 9061155"/>
              <a:gd name="connsiteY4" fmla="*/ 4551117 h 4551117"/>
              <a:gd name="connsiteX5" fmla="*/ 220593 w 9061155"/>
              <a:gd name="connsiteY5" fmla="*/ 4551117 h 4551117"/>
              <a:gd name="connsiteX6" fmla="*/ 0 w 9061155"/>
              <a:gd name="connsiteY6" fmla="*/ 4330524 h 4551117"/>
              <a:gd name="connsiteX7" fmla="*/ 1905000 w 9061155"/>
              <a:gd name="connsiteY7" fmla="*/ 1955026 h 4551117"/>
              <a:gd name="connsiteX8" fmla="*/ 1942326 w 9061155"/>
              <a:gd name="connsiteY8" fmla="*/ 0 h 4551117"/>
              <a:gd name="connsiteX0" fmla="*/ 1942326 w 9061155"/>
              <a:gd name="connsiteY0" fmla="*/ 0 h 4551117"/>
              <a:gd name="connsiteX1" fmla="*/ 7118829 w 9061155"/>
              <a:gd name="connsiteY1" fmla="*/ 0 h 4551117"/>
              <a:gd name="connsiteX2" fmla="*/ 9061155 w 9061155"/>
              <a:gd name="connsiteY2" fmla="*/ 1942326 h 4551117"/>
              <a:gd name="connsiteX3" fmla="*/ 9061155 w 9061155"/>
              <a:gd name="connsiteY3" fmla="*/ 4330524 h 4551117"/>
              <a:gd name="connsiteX4" fmla="*/ 8840562 w 9061155"/>
              <a:gd name="connsiteY4" fmla="*/ 4551117 h 4551117"/>
              <a:gd name="connsiteX5" fmla="*/ 220593 w 9061155"/>
              <a:gd name="connsiteY5" fmla="*/ 4551117 h 4551117"/>
              <a:gd name="connsiteX6" fmla="*/ 0 w 9061155"/>
              <a:gd name="connsiteY6" fmla="*/ 4330524 h 4551117"/>
              <a:gd name="connsiteX7" fmla="*/ 1905000 w 9061155"/>
              <a:gd name="connsiteY7" fmla="*/ 1955026 h 4551117"/>
              <a:gd name="connsiteX8" fmla="*/ 1942326 w 9061155"/>
              <a:gd name="connsiteY8" fmla="*/ 0 h 4551117"/>
              <a:gd name="connsiteX0" fmla="*/ 1942326 w 9061155"/>
              <a:gd name="connsiteY0" fmla="*/ 0 h 4551117"/>
              <a:gd name="connsiteX1" fmla="*/ 7118829 w 9061155"/>
              <a:gd name="connsiteY1" fmla="*/ 0 h 4551117"/>
              <a:gd name="connsiteX2" fmla="*/ 9061155 w 9061155"/>
              <a:gd name="connsiteY2" fmla="*/ 1942326 h 4551117"/>
              <a:gd name="connsiteX3" fmla="*/ 9061155 w 9061155"/>
              <a:gd name="connsiteY3" fmla="*/ 4330524 h 4551117"/>
              <a:gd name="connsiteX4" fmla="*/ 8840562 w 9061155"/>
              <a:gd name="connsiteY4" fmla="*/ 4551117 h 4551117"/>
              <a:gd name="connsiteX5" fmla="*/ 220593 w 9061155"/>
              <a:gd name="connsiteY5" fmla="*/ 4551117 h 4551117"/>
              <a:gd name="connsiteX6" fmla="*/ 0 w 9061155"/>
              <a:gd name="connsiteY6" fmla="*/ 4330524 h 4551117"/>
              <a:gd name="connsiteX7" fmla="*/ 1905000 w 9061155"/>
              <a:gd name="connsiteY7" fmla="*/ 1955026 h 4551117"/>
              <a:gd name="connsiteX8" fmla="*/ 1942326 w 9061155"/>
              <a:gd name="connsiteY8" fmla="*/ 0 h 4551117"/>
              <a:gd name="connsiteX0" fmla="*/ 1942326 w 9061155"/>
              <a:gd name="connsiteY0" fmla="*/ 0 h 4551117"/>
              <a:gd name="connsiteX1" fmla="*/ 7118829 w 9061155"/>
              <a:gd name="connsiteY1" fmla="*/ 0 h 4551117"/>
              <a:gd name="connsiteX2" fmla="*/ 9061155 w 9061155"/>
              <a:gd name="connsiteY2" fmla="*/ 1942326 h 4551117"/>
              <a:gd name="connsiteX3" fmla="*/ 9061155 w 9061155"/>
              <a:gd name="connsiteY3" fmla="*/ 4330524 h 4551117"/>
              <a:gd name="connsiteX4" fmla="*/ 8840562 w 9061155"/>
              <a:gd name="connsiteY4" fmla="*/ 4551117 h 4551117"/>
              <a:gd name="connsiteX5" fmla="*/ 4449693 w 9061155"/>
              <a:gd name="connsiteY5" fmla="*/ 4538417 h 4551117"/>
              <a:gd name="connsiteX6" fmla="*/ 0 w 9061155"/>
              <a:gd name="connsiteY6" fmla="*/ 4330524 h 4551117"/>
              <a:gd name="connsiteX7" fmla="*/ 1905000 w 9061155"/>
              <a:gd name="connsiteY7" fmla="*/ 1955026 h 4551117"/>
              <a:gd name="connsiteX8" fmla="*/ 1942326 w 9061155"/>
              <a:gd name="connsiteY8" fmla="*/ 0 h 4551117"/>
              <a:gd name="connsiteX0" fmla="*/ 1942326 w 9061155"/>
              <a:gd name="connsiteY0" fmla="*/ 0 h 5191279"/>
              <a:gd name="connsiteX1" fmla="*/ 7118829 w 9061155"/>
              <a:gd name="connsiteY1" fmla="*/ 0 h 5191279"/>
              <a:gd name="connsiteX2" fmla="*/ 9061155 w 9061155"/>
              <a:gd name="connsiteY2" fmla="*/ 1942326 h 5191279"/>
              <a:gd name="connsiteX3" fmla="*/ 9061155 w 9061155"/>
              <a:gd name="connsiteY3" fmla="*/ 4330524 h 5191279"/>
              <a:gd name="connsiteX4" fmla="*/ 8840562 w 9061155"/>
              <a:gd name="connsiteY4" fmla="*/ 4551117 h 5191279"/>
              <a:gd name="connsiteX5" fmla="*/ 4449693 w 9061155"/>
              <a:gd name="connsiteY5" fmla="*/ 4538417 h 5191279"/>
              <a:gd name="connsiteX6" fmla="*/ 0 w 9061155"/>
              <a:gd name="connsiteY6" fmla="*/ 4330524 h 5191279"/>
              <a:gd name="connsiteX7" fmla="*/ 1905000 w 9061155"/>
              <a:gd name="connsiteY7" fmla="*/ 1955026 h 5191279"/>
              <a:gd name="connsiteX8" fmla="*/ 1942326 w 9061155"/>
              <a:gd name="connsiteY8" fmla="*/ 0 h 5191279"/>
              <a:gd name="connsiteX0" fmla="*/ 1942326 w 9061155"/>
              <a:gd name="connsiteY0" fmla="*/ 0 h 4551117"/>
              <a:gd name="connsiteX1" fmla="*/ 7118829 w 9061155"/>
              <a:gd name="connsiteY1" fmla="*/ 0 h 4551117"/>
              <a:gd name="connsiteX2" fmla="*/ 9061155 w 9061155"/>
              <a:gd name="connsiteY2" fmla="*/ 1942326 h 4551117"/>
              <a:gd name="connsiteX3" fmla="*/ 9061155 w 9061155"/>
              <a:gd name="connsiteY3" fmla="*/ 4330524 h 4551117"/>
              <a:gd name="connsiteX4" fmla="*/ 8840562 w 9061155"/>
              <a:gd name="connsiteY4" fmla="*/ 4551117 h 4551117"/>
              <a:gd name="connsiteX5" fmla="*/ 4449693 w 9061155"/>
              <a:gd name="connsiteY5" fmla="*/ 4538417 h 4551117"/>
              <a:gd name="connsiteX6" fmla="*/ 0 w 9061155"/>
              <a:gd name="connsiteY6" fmla="*/ 4330524 h 4551117"/>
              <a:gd name="connsiteX7" fmla="*/ 1905000 w 9061155"/>
              <a:gd name="connsiteY7" fmla="*/ 1955026 h 4551117"/>
              <a:gd name="connsiteX8" fmla="*/ 1942326 w 9061155"/>
              <a:gd name="connsiteY8" fmla="*/ 0 h 4551117"/>
              <a:gd name="connsiteX0" fmla="*/ 966966 w 8085795"/>
              <a:gd name="connsiteY0" fmla="*/ 0 h 4551117"/>
              <a:gd name="connsiteX1" fmla="*/ 6143469 w 8085795"/>
              <a:gd name="connsiteY1" fmla="*/ 0 h 4551117"/>
              <a:gd name="connsiteX2" fmla="*/ 8085795 w 8085795"/>
              <a:gd name="connsiteY2" fmla="*/ 1942326 h 4551117"/>
              <a:gd name="connsiteX3" fmla="*/ 8085795 w 8085795"/>
              <a:gd name="connsiteY3" fmla="*/ 4330524 h 4551117"/>
              <a:gd name="connsiteX4" fmla="*/ 7865202 w 8085795"/>
              <a:gd name="connsiteY4" fmla="*/ 4551117 h 4551117"/>
              <a:gd name="connsiteX5" fmla="*/ 3474333 w 8085795"/>
              <a:gd name="connsiteY5" fmla="*/ 4538417 h 4551117"/>
              <a:gd name="connsiteX6" fmla="*/ 0 w 8085795"/>
              <a:gd name="connsiteY6" fmla="*/ 3888564 h 4551117"/>
              <a:gd name="connsiteX7" fmla="*/ 929640 w 8085795"/>
              <a:gd name="connsiteY7" fmla="*/ 1955026 h 4551117"/>
              <a:gd name="connsiteX8" fmla="*/ 966966 w 8085795"/>
              <a:gd name="connsiteY8" fmla="*/ 0 h 4551117"/>
              <a:gd name="connsiteX0" fmla="*/ 3481566 w 8085795"/>
              <a:gd name="connsiteY0" fmla="*/ 0 h 4551117"/>
              <a:gd name="connsiteX1" fmla="*/ 6143469 w 8085795"/>
              <a:gd name="connsiteY1" fmla="*/ 0 h 4551117"/>
              <a:gd name="connsiteX2" fmla="*/ 8085795 w 8085795"/>
              <a:gd name="connsiteY2" fmla="*/ 1942326 h 4551117"/>
              <a:gd name="connsiteX3" fmla="*/ 8085795 w 8085795"/>
              <a:gd name="connsiteY3" fmla="*/ 4330524 h 4551117"/>
              <a:gd name="connsiteX4" fmla="*/ 7865202 w 8085795"/>
              <a:gd name="connsiteY4" fmla="*/ 4551117 h 4551117"/>
              <a:gd name="connsiteX5" fmla="*/ 3474333 w 8085795"/>
              <a:gd name="connsiteY5" fmla="*/ 4538417 h 4551117"/>
              <a:gd name="connsiteX6" fmla="*/ 0 w 8085795"/>
              <a:gd name="connsiteY6" fmla="*/ 3888564 h 4551117"/>
              <a:gd name="connsiteX7" fmla="*/ 929640 w 8085795"/>
              <a:gd name="connsiteY7" fmla="*/ 1955026 h 4551117"/>
              <a:gd name="connsiteX8" fmla="*/ 3481566 w 8085795"/>
              <a:gd name="connsiteY8" fmla="*/ 0 h 4551117"/>
              <a:gd name="connsiteX0" fmla="*/ 3481566 w 8085795"/>
              <a:gd name="connsiteY0" fmla="*/ 0 h 4551117"/>
              <a:gd name="connsiteX1" fmla="*/ 6143469 w 8085795"/>
              <a:gd name="connsiteY1" fmla="*/ 0 h 4551117"/>
              <a:gd name="connsiteX2" fmla="*/ 8085795 w 8085795"/>
              <a:gd name="connsiteY2" fmla="*/ 1942326 h 4551117"/>
              <a:gd name="connsiteX3" fmla="*/ 8085795 w 8085795"/>
              <a:gd name="connsiteY3" fmla="*/ 4330524 h 4551117"/>
              <a:gd name="connsiteX4" fmla="*/ 7865202 w 8085795"/>
              <a:gd name="connsiteY4" fmla="*/ 4551117 h 4551117"/>
              <a:gd name="connsiteX5" fmla="*/ 3474333 w 8085795"/>
              <a:gd name="connsiteY5" fmla="*/ 4538417 h 4551117"/>
              <a:gd name="connsiteX6" fmla="*/ 0 w 8085795"/>
              <a:gd name="connsiteY6" fmla="*/ 3888564 h 4551117"/>
              <a:gd name="connsiteX7" fmla="*/ 929640 w 8085795"/>
              <a:gd name="connsiteY7" fmla="*/ 1955026 h 4551117"/>
              <a:gd name="connsiteX8" fmla="*/ 3481566 w 8085795"/>
              <a:gd name="connsiteY8" fmla="*/ 0 h 4551117"/>
              <a:gd name="connsiteX0" fmla="*/ 3481566 w 8085795"/>
              <a:gd name="connsiteY0" fmla="*/ 0 h 4551117"/>
              <a:gd name="connsiteX1" fmla="*/ 6143469 w 8085795"/>
              <a:gd name="connsiteY1" fmla="*/ 0 h 4551117"/>
              <a:gd name="connsiteX2" fmla="*/ 8085795 w 8085795"/>
              <a:gd name="connsiteY2" fmla="*/ 1942326 h 4551117"/>
              <a:gd name="connsiteX3" fmla="*/ 8085795 w 8085795"/>
              <a:gd name="connsiteY3" fmla="*/ 4330524 h 4551117"/>
              <a:gd name="connsiteX4" fmla="*/ 7865202 w 8085795"/>
              <a:gd name="connsiteY4" fmla="*/ 4551117 h 4551117"/>
              <a:gd name="connsiteX5" fmla="*/ 3474333 w 8085795"/>
              <a:gd name="connsiteY5" fmla="*/ 4538417 h 4551117"/>
              <a:gd name="connsiteX6" fmla="*/ 0 w 8085795"/>
              <a:gd name="connsiteY6" fmla="*/ 3888564 h 4551117"/>
              <a:gd name="connsiteX7" fmla="*/ 3481566 w 8085795"/>
              <a:gd name="connsiteY7" fmla="*/ 0 h 4551117"/>
              <a:gd name="connsiteX0" fmla="*/ 451391 w 5055620"/>
              <a:gd name="connsiteY0" fmla="*/ 0 h 4551117"/>
              <a:gd name="connsiteX1" fmla="*/ 3113294 w 5055620"/>
              <a:gd name="connsiteY1" fmla="*/ 0 h 4551117"/>
              <a:gd name="connsiteX2" fmla="*/ 5055620 w 5055620"/>
              <a:gd name="connsiteY2" fmla="*/ 1942326 h 4551117"/>
              <a:gd name="connsiteX3" fmla="*/ 5055620 w 5055620"/>
              <a:gd name="connsiteY3" fmla="*/ 4330524 h 4551117"/>
              <a:gd name="connsiteX4" fmla="*/ 4835027 w 5055620"/>
              <a:gd name="connsiteY4" fmla="*/ 4551117 h 4551117"/>
              <a:gd name="connsiteX5" fmla="*/ 444158 w 5055620"/>
              <a:gd name="connsiteY5" fmla="*/ 4538417 h 4551117"/>
              <a:gd name="connsiteX6" fmla="*/ 451391 w 5055620"/>
              <a:gd name="connsiteY6" fmla="*/ 0 h 4551117"/>
              <a:gd name="connsiteX0" fmla="*/ 330721 w 4934950"/>
              <a:gd name="connsiteY0" fmla="*/ 0 h 4551117"/>
              <a:gd name="connsiteX1" fmla="*/ 2992624 w 4934950"/>
              <a:gd name="connsiteY1" fmla="*/ 0 h 4551117"/>
              <a:gd name="connsiteX2" fmla="*/ 4934950 w 4934950"/>
              <a:gd name="connsiteY2" fmla="*/ 1942326 h 4551117"/>
              <a:gd name="connsiteX3" fmla="*/ 4934950 w 4934950"/>
              <a:gd name="connsiteY3" fmla="*/ 4330524 h 4551117"/>
              <a:gd name="connsiteX4" fmla="*/ 4714357 w 4934950"/>
              <a:gd name="connsiteY4" fmla="*/ 4551117 h 4551117"/>
              <a:gd name="connsiteX5" fmla="*/ 323488 w 4934950"/>
              <a:gd name="connsiteY5" fmla="*/ 4538417 h 4551117"/>
              <a:gd name="connsiteX6" fmla="*/ 330721 w 4934950"/>
              <a:gd name="connsiteY6" fmla="*/ 0 h 4551117"/>
              <a:gd name="connsiteX0" fmla="*/ 7233 w 4611462"/>
              <a:gd name="connsiteY0" fmla="*/ 0 h 4551117"/>
              <a:gd name="connsiteX1" fmla="*/ 2669136 w 4611462"/>
              <a:gd name="connsiteY1" fmla="*/ 0 h 4551117"/>
              <a:gd name="connsiteX2" fmla="*/ 4611462 w 4611462"/>
              <a:gd name="connsiteY2" fmla="*/ 1942326 h 4551117"/>
              <a:gd name="connsiteX3" fmla="*/ 4611462 w 4611462"/>
              <a:gd name="connsiteY3" fmla="*/ 4330524 h 4551117"/>
              <a:gd name="connsiteX4" fmla="*/ 4390869 w 4611462"/>
              <a:gd name="connsiteY4" fmla="*/ 4551117 h 4551117"/>
              <a:gd name="connsiteX5" fmla="*/ 0 w 4611462"/>
              <a:gd name="connsiteY5" fmla="*/ 4538417 h 4551117"/>
              <a:gd name="connsiteX6" fmla="*/ 7233 w 4611462"/>
              <a:gd name="connsiteY6" fmla="*/ 0 h 4551117"/>
              <a:gd name="connsiteX0" fmla="*/ 7233 w 4611462"/>
              <a:gd name="connsiteY0" fmla="*/ 0 h 4551117"/>
              <a:gd name="connsiteX1" fmla="*/ 2669136 w 4611462"/>
              <a:gd name="connsiteY1" fmla="*/ 0 h 4551117"/>
              <a:gd name="connsiteX2" fmla="*/ 4611462 w 4611462"/>
              <a:gd name="connsiteY2" fmla="*/ 1942326 h 4551117"/>
              <a:gd name="connsiteX3" fmla="*/ 4611462 w 4611462"/>
              <a:gd name="connsiteY3" fmla="*/ 4330524 h 4551117"/>
              <a:gd name="connsiteX4" fmla="*/ 4390869 w 4611462"/>
              <a:gd name="connsiteY4" fmla="*/ 4551117 h 4551117"/>
              <a:gd name="connsiteX5" fmla="*/ 0 w 4611462"/>
              <a:gd name="connsiteY5" fmla="*/ 4538417 h 4551117"/>
              <a:gd name="connsiteX6" fmla="*/ 7233 w 4611462"/>
              <a:gd name="connsiteY6" fmla="*/ 0 h 45511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611462" h="4551117">
                <a:moveTo>
                  <a:pt x="7233" y="0"/>
                </a:moveTo>
                <a:lnTo>
                  <a:pt x="2669136" y="0"/>
                </a:lnTo>
                <a:cubicBezTo>
                  <a:pt x="3741853" y="0"/>
                  <a:pt x="4611462" y="869609"/>
                  <a:pt x="4611462" y="1942326"/>
                </a:cubicBezTo>
                <a:lnTo>
                  <a:pt x="4611462" y="4330524"/>
                </a:lnTo>
                <a:cubicBezTo>
                  <a:pt x="4611462" y="4452354"/>
                  <a:pt x="4512699" y="4551117"/>
                  <a:pt x="4390869" y="4551117"/>
                </a:cubicBezTo>
                <a:lnTo>
                  <a:pt x="0" y="4538417"/>
                </a:lnTo>
                <a:cubicBezTo>
                  <a:pt x="8534" y="3642738"/>
                  <a:pt x="4337" y="1106923"/>
                  <a:pt x="7233" y="0"/>
                </a:cubicBezTo>
                <a:close/>
              </a:path>
            </a:pathLst>
          </a:custGeom>
        </p:spPr>
        <p:txBody>
          <a:bodyPr>
            <a:normAutofit/>
          </a:bodyPr>
          <a:lstStyle>
            <a:lvl1pPr marL="0" indent="0" algn="l">
              <a:buNone/>
              <a:defRPr sz="1800">
                <a:solidFill>
                  <a:schemeClr val="bg1"/>
                </a:solidFill>
                <a:latin typeface="Poppins" panose="00000500000000000000" pitchFamily="50" charset="0"/>
                <a:cs typeface="Poppins" panose="00000500000000000000" pitchFamily="50" charset="0"/>
              </a:defRPr>
            </a:lvl1pPr>
          </a:lstStyle>
          <a:p>
            <a:endParaRPr lang="en-US"/>
          </a:p>
        </p:txBody>
      </p:sp>
    </p:spTree>
    <p:extLst>
      <p:ext uri="{BB962C8B-B14F-4D97-AF65-F5344CB8AC3E}">
        <p14:creationId xmlns:p14="http://schemas.microsoft.com/office/powerpoint/2010/main" val="278234591"/>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ontents 3">
    <p:bg>
      <p:bgRef idx="1001">
        <a:schemeClr val="bg1"/>
      </p:bgRef>
    </p:bg>
    <p:spTree>
      <p:nvGrpSpPr>
        <p:cNvPr id="1" name=""/>
        <p:cNvGrpSpPr/>
        <p:nvPr/>
      </p:nvGrpSpPr>
      <p:grpSpPr>
        <a:xfrm>
          <a:off x="0" y="0"/>
          <a:ext cx="0" cy="0"/>
          <a:chOff x="0" y="0"/>
          <a:chExt cx="0" cy="0"/>
        </a:xfrm>
      </p:grpSpPr>
      <p:pic>
        <p:nvPicPr>
          <p:cNvPr id="14" name="Picture 13" descr="Shape&#10;&#10;Description automatically generated">
            <a:extLst>
              <a:ext uri="{FF2B5EF4-FFF2-40B4-BE49-F238E27FC236}">
                <a16:creationId xmlns:a16="http://schemas.microsoft.com/office/drawing/2014/main" id="{322950F0-F837-3643-8F3C-58187D933A49}"/>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11180618" y="5846618"/>
            <a:ext cx="1011382" cy="1011382"/>
          </a:xfrm>
          <a:prstGeom prst="rect">
            <a:avLst/>
          </a:prstGeom>
        </p:spPr>
      </p:pic>
      <p:sp>
        <p:nvSpPr>
          <p:cNvPr id="2" name="TextBox 1">
            <a:extLst>
              <a:ext uri="{FF2B5EF4-FFF2-40B4-BE49-F238E27FC236}">
                <a16:creationId xmlns:a16="http://schemas.microsoft.com/office/drawing/2014/main" id="{F8FD82CE-01EC-B1CB-A6FD-FB39AAE27B82}"/>
              </a:ext>
            </a:extLst>
          </p:cNvPr>
          <p:cNvSpPr txBox="1"/>
          <p:nvPr userDrawn="1"/>
        </p:nvSpPr>
        <p:spPr>
          <a:xfrm>
            <a:off x="11515725" y="6493625"/>
            <a:ext cx="632251" cy="323165"/>
          </a:xfrm>
          <a:prstGeom prst="rect">
            <a:avLst/>
          </a:prstGeom>
          <a:noFill/>
        </p:spPr>
        <p:txBody>
          <a:bodyPr wrap="square" rtlCol="0">
            <a:spAutoFit/>
          </a:bodyPr>
          <a:lstStyle/>
          <a:p>
            <a:pPr algn="r"/>
            <a:fld id="{323858C3-E774-4B3F-8AA9-3979BAFA574F}" type="slidenum">
              <a:rPr lang="en-GB" sz="1500" smtClean="0">
                <a:solidFill>
                  <a:schemeClr val="bg1"/>
                </a:solidFill>
                <a:latin typeface="Poppins" panose="00000500000000000000" pitchFamily="50" charset="0"/>
                <a:cs typeface="Poppins" panose="00000500000000000000" pitchFamily="50" charset="0"/>
              </a:rPr>
              <a:t>‹#›</a:t>
            </a:fld>
            <a:endParaRPr lang="en-GB" sz="1500">
              <a:solidFill>
                <a:schemeClr val="bg1"/>
              </a:solidFill>
              <a:latin typeface="Poppins" panose="00000500000000000000" pitchFamily="50" charset="0"/>
              <a:cs typeface="Poppins" panose="00000500000000000000" pitchFamily="50" charset="0"/>
            </a:endParaRPr>
          </a:p>
        </p:txBody>
      </p:sp>
      <p:sp>
        <p:nvSpPr>
          <p:cNvPr id="17" name="Text Placeholder 11">
            <a:extLst>
              <a:ext uri="{FF2B5EF4-FFF2-40B4-BE49-F238E27FC236}">
                <a16:creationId xmlns:a16="http://schemas.microsoft.com/office/drawing/2014/main" id="{769D1CE6-1539-C9FF-428F-50E945C8CFA6}"/>
              </a:ext>
            </a:extLst>
          </p:cNvPr>
          <p:cNvSpPr>
            <a:spLocks noGrp="1"/>
          </p:cNvSpPr>
          <p:nvPr>
            <p:ph type="body" sz="quarter" idx="14" hasCustomPrompt="1"/>
          </p:nvPr>
        </p:nvSpPr>
        <p:spPr>
          <a:xfrm>
            <a:off x="1001105" y="1759363"/>
            <a:ext cx="3691545" cy="3173122"/>
          </a:xfrm>
          <a:prstGeom prst="rect">
            <a:avLst/>
          </a:prstGeom>
        </p:spPr>
        <p:txBody>
          <a:bodyPr>
            <a:noAutofit/>
          </a:bodyPr>
          <a:lstStyle>
            <a:lvl1pPr marL="0" indent="0">
              <a:lnSpc>
                <a:spcPct val="110000"/>
              </a:lnSpc>
              <a:spcBef>
                <a:spcPts val="0"/>
              </a:spcBef>
              <a:buFont typeface="Arial" panose="020B0604020202020204" pitchFamily="34" charset="0"/>
              <a:buNone/>
              <a:defRPr sz="1500" b="0" i="0">
                <a:ln>
                  <a:noFill/>
                </a:ln>
                <a:solidFill>
                  <a:srgbClr val="060645"/>
                </a:solidFill>
                <a:latin typeface="Poppins" pitchFamily="2" charset="77"/>
                <a:cs typeface="Poppins" pitchFamily="2" charset="77"/>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Chapter name:</a:t>
            </a:r>
          </a:p>
        </p:txBody>
      </p:sp>
      <p:sp>
        <p:nvSpPr>
          <p:cNvPr id="19" name="Text Placeholder 11">
            <a:extLst>
              <a:ext uri="{FF2B5EF4-FFF2-40B4-BE49-F238E27FC236}">
                <a16:creationId xmlns:a16="http://schemas.microsoft.com/office/drawing/2014/main" id="{56F70F55-5634-E0E4-19BE-00F2336FEF37}"/>
              </a:ext>
            </a:extLst>
          </p:cNvPr>
          <p:cNvSpPr>
            <a:spLocks noGrp="1"/>
          </p:cNvSpPr>
          <p:nvPr>
            <p:ph type="body" sz="quarter" idx="24" hasCustomPrompt="1"/>
          </p:nvPr>
        </p:nvSpPr>
        <p:spPr>
          <a:xfrm>
            <a:off x="413915" y="404664"/>
            <a:ext cx="10766703" cy="497161"/>
          </a:xfrm>
          <a:prstGeom prst="rect">
            <a:avLst/>
          </a:prstGeom>
        </p:spPr>
        <p:txBody>
          <a:bodyPr>
            <a:noAutofit/>
          </a:bodyPr>
          <a:lstStyle>
            <a:lvl1pPr marL="0" indent="0">
              <a:lnSpc>
                <a:spcPct val="110000"/>
              </a:lnSpc>
              <a:buNone/>
              <a:defRPr sz="3000" b="1" i="0">
                <a:ln>
                  <a:noFill/>
                </a:ln>
                <a:solidFill>
                  <a:srgbClr val="060645"/>
                </a:solidFill>
                <a:latin typeface="Poppins SemiBold" pitchFamily="2" charset="77"/>
                <a:cs typeface="Poppins SemiBold" pitchFamily="2" charset="77"/>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Contents</a:t>
            </a:r>
          </a:p>
        </p:txBody>
      </p:sp>
      <p:sp>
        <p:nvSpPr>
          <p:cNvPr id="3" name="Text Placeholder 11">
            <a:extLst>
              <a:ext uri="{FF2B5EF4-FFF2-40B4-BE49-F238E27FC236}">
                <a16:creationId xmlns:a16="http://schemas.microsoft.com/office/drawing/2014/main" id="{672EBB80-A06E-419B-5D88-C52E35F08451}"/>
              </a:ext>
            </a:extLst>
          </p:cNvPr>
          <p:cNvSpPr>
            <a:spLocks noGrp="1"/>
          </p:cNvSpPr>
          <p:nvPr>
            <p:ph type="body" sz="quarter" idx="25" hasCustomPrompt="1"/>
          </p:nvPr>
        </p:nvSpPr>
        <p:spPr>
          <a:xfrm>
            <a:off x="4790591" y="1759363"/>
            <a:ext cx="572718" cy="3173121"/>
          </a:xfrm>
          <a:prstGeom prst="rect">
            <a:avLst/>
          </a:prstGeom>
        </p:spPr>
        <p:txBody>
          <a:bodyPr>
            <a:noAutofit/>
          </a:bodyPr>
          <a:lstStyle>
            <a:lvl1pPr marL="0" indent="0">
              <a:lnSpc>
                <a:spcPct val="110000"/>
              </a:lnSpc>
              <a:spcBef>
                <a:spcPts val="0"/>
              </a:spcBef>
              <a:buFont typeface="Arial" panose="020B0604020202020204" pitchFamily="34" charset="0"/>
              <a:buNone/>
              <a:defRPr sz="1500" b="1" i="0">
                <a:ln>
                  <a:noFill/>
                </a:ln>
                <a:solidFill>
                  <a:srgbClr val="1C46C0"/>
                </a:solidFill>
                <a:latin typeface="Poppins" pitchFamily="2" charset="77"/>
                <a:cs typeface="Poppins" pitchFamily="2" charset="77"/>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01</a:t>
            </a:r>
          </a:p>
        </p:txBody>
      </p:sp>
      <p:sp>
        <p:nvSpPr>
          <p:cNvPr id="5" name="Text Placeholder 11">
            <a:extLst>
              <a:ext uri="{FF2B5EF4-FFF2-40B4-BE49-F238E27FC236}">
                <a16:creationId xmlns:a16="http://schemas.microsoft.com/office/drawing/2014/main" id="{EBE89543-A931-7E7D-70F4-0895930BED8C}"/>
              </a:ext>
            </a:extLst>
          </p:cNvPr>
          <p:cNvSpPr>
            <a:spLocks noGrp="1"/>
          </p:cNvSpPr>
          <p:nvPr>
            <p:ph type="body" sz="quarter" idx="27" hasCustomPrompt="1"/>
          </p:nvPr>
        </p:nvSpPr>
        <p:spPr>
          <a:xfrm>
            <a:off x="6096000" y="1759363"/>
            <a:ext cx="3691545" cy="3173122"/>
          </a:xfrm>
          <a:prstGeom prst="rect">
            <a:avLst/>
          </a:prstGeom>
        </p:spPr>
        <p:txBody>
          <a:bodyPr>
            <a:noAutofit/>
          </a:bodyPr>
          <a:lstStyle>
            <a:lvl1pPr marL="0" indent="0">
              <a:lnSpc>
                <a:spcPct val="110000"/>
              </a:lnSpc>
              <a:spcBef>
                <a:spcPts val="0"/>
              </a:spcBef>
              <a:buFont typeface="Arial" panose="020B0604020202020204" pitchFamily="34" charset="0"/>
              <a:buNone/>
              <a:defRPr sz="1500" b="0" i="0">
                <a:ln>
                  <a:noFill/>
                </a:ln>
                <a:solidFill>
                  <a:srgbClr val="060645"/>
                </a:solidFill>
                <a:latin typeface="Poppins" pitchFamily="2" charset="77"/>
                <a:cs typeface="Poppins" pitchFamily="2" charset="77"/>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Chapter name:</a:t>
            </a:r>
          </a:p>
        </p:txBody>
      </p:sp>
      <p:sp>
        <p:nvSpPr>
          <p:cNvPr id="6" name="Text Placeholder 11">
            <a:extLst>
              <a:ext uri="{FF2B5EF4-FFF2-40B4-BE49-F238E27FC236}">
                <a16:creationId xmlns:a16="http://schemas.microsoft.com/office/drawing/2014/main" id="{B202B306-D134-FDA1-EFFA-1473A26ED448}"/>
              </a:ext>
            </a:extLst>
          </p:cNvPr>
          <p:cNvSpPr>
            <a:spLocks noGrp="1"/>
          </p:cNvSpPr>
          <p:nvPr>
            <p:ph type="body" sz="quarter" idx="28" hasCustomPrompt="1"/>
          </p:nvPr>
        </p:nvSpPr>
        <p:spPr>
          <a:xfrm>
            <a:off x="9885486" y="1759363"/>
            <a:ext cx="572718" cy="3173121"/>
          </a:xfrm>
          <a:prstGeom prst="rect">
            <a:avLst/>
          </a:prstGeom>
        </p:spPr>
        <p:txBody>
          <a:bodyPr>
            <a:noAutofit/>
          </a:bodyPr>
          <a:lstStyle>
            <a:lvl1pPr marL="0" indent="0">
              <a:lnSpc>
                <a:spcPct val="110000"/>
              </a:lnSpc>
              <a:spcBef>
                <a:spcPts val="0"/>
              </a:spcBef>
              <a:buFont typeface="Arial" panose="020B0604020202020204" pitchFamily="34" charset="0"/>
              <a:buNone/>
              <a:defRPr sz="1500" b="1" i="0">
                <a:ln>
                  <a:noFill/>
                </a:ln>
                <a:solidFill>
                  <a:srgbClr val="1C46C0"/>
                </a:solidFill>
                <a:latin typeface="Poppins" pitchFamily="2" charset="77"/>
                <a:cs typeface="Poppins" pitchFamily="2" charset="77"/>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09</a:t>
            </a:r>
          </a:p>
        </p:txBody>
      </p:sp>
      <p:pic>
        <p:nvPicPr>
          <p:cNvPr id="4" name="Picture 3">
            <a:extLst>
              <a:ext uri="{FF2B5EF4-FFF2-40B4-BE49-F238E27FC236}">
                <a16:creationId xmlns:a16="http://schemas.microsoft.com/office/drawing/2014/main" id="{F3CA3B15-FDB0-6BAF-7722-3ADC97D797EC}"/>
              </a:ext>
            </a:extLst>
          </p:cNvPr>
          <p:cNvPicPr>
            <a:picLocks noChangeAspect="1"/>
          </p:cNvPicPr>
          <p:nvPr userDrawn="1"/>
        </p:nvPicPr>
        <p:blipFill>
          <a:blip r:embed="rId3">
            <a:extLst>
              <a:ext uri="{28A0092B-C50C-407E-A947-70E740481C1C}">
                <a14:useLocalDpi xmlns:a14="http://schemas.microsoft.com/office/drawing/2010/main" val="0"/>
              </a:ext>
            </a:extLst>
          </a:blip>
          <a:srcRect/>
          <a:stretch/>
        </p:blipFill>
        <p:spPr>
          <a:xfrm>
            <a:off x="469676" y="5869939"/>
            <a:ext cx="1397315" cy="609737"/>
          </a:xfrm>
          <a:prstGeom prst="rect">
            <a:avLst/>
          </a:prstGeom>
        </p:spPr>
      </p:pic>
    </p:spTree>
    <p:extLst>
      <p:ext uri="{BB962C8B-B14F-4D97-AF65-F5344CB8AC3E}">
        <p14:creationId xmlns:p14="http://schemas.microsoft.com/office/powerpoint/2010/main" val="3643036190"/>
      </p:ext>
    </p:extLst>
  </p:cSld>
  <p:clrMapOvr>
    <a:overrideClrMapping bg1="lt1" tx1="dk1" bg2="lt2" tx2="dk2" accent1="accent1" accent2="accent2" accent3="accent3" accent4="accent4" accent5="accent5" accent6="accent6" hlink="hlink" folHlink="folHlink"/>
  </p:clrMapOvr>
  <p:hf sldNum="0" hdr="0" ftr="0" dt="0"/>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userDrawn="1">
  <p:cSld name="Text Only - Blue">
    <p:bg>
      <p:bgPr>
        <a:blipFill dpi="0" rotWithShape="1">
          <a:blip r:embed="rId2" cstate="hqprint">
            <a:alphaModFix amt="70000"/>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pic>
        <p:nvPicPr>
          <p:cNvPr id="14" name="Picture 13" descr="Shape&#10;&#10;Description automatically generated">
            <a:extLst>
              <a:ext uri="{FF2B5EF4-FFF2-40B4-BE49-F238E27FC236}">
                <a16:creationId xmlns:a16="http://schemas.microsoft.com/office/drawing/2014/main" id="{322950F0-F837-3643-8F3C-58187D933A49}"/>
              </a:ext>
            </a:extLst>
          </p:cNvPr>
          <p:cNvPicPr>
            <a:picLocks noChangeAspect="1"/>
          </p:cNvPicPr>
          <p:nvPr userDrawn="1"/>
        </p:nvPicPr>
        <p:blipFill>
          <a:blip r:embed="rId3">
            <a:extLst>
              <a:ext uri="{28A0092B-C50C-407E-A947-70E740481C1C}">
                <a14:useLocalDpi xmlns:a14="http://schemas.microsoft.com/office/drawing/2010/main"/>
              </a:ext>
            </a:extLst>
          </a:blip>
          <a:stretch>
            <a:fillRect/>
          </a:stretch>
        </p:blipFill>
        <p:spPr>
          <a:xfrm>
            <a:off x="11180618" y="5846618"/>
            <a:ext cx="1011382" cy="1011382"/>
          </a:xfrm>
          <a:prstGeom prst="rect">
            <a:avLst/>
          </a:prstGeom>
        </p:spPr>
      </p:pic>
      <p:sp>
        <p:nvSpPr>
          <p:cNvPr id="2" name="TextBox 1">
            <a:extLst>
              <a:ext uri="{FF2B5EF4-FFF2-40B4-BE49-F238E27FC236}">
                <a16:creationId xmlns:a16="http://schemas.microsoft.com/office/drawing/2014/main" id="{F8FD82CE-01EC-B1CB-A6FD-FB39AAE27B82}"/>
              </a:ext>
            </a:extLst>
          </p:cNvPr>
          <p:cNvSpPr txBox="1"/>
          <p:nvPr userDrawn="1"/>
        </p:nvSpPr>
        <p:spPr>
          <a:xfrm>
            <a:off x="11515725" y="6493625"/>
            <a:ext cx="632251" cy="323165"/>
          </a:xfrm>
          <a:prstGeom prst="rect">
            <a:avLst/>
          </a:prstGeom>
          <a:noFill/>
        </p:spPr>
        <p:txBody>
          <a:bodyPr wrap="square" rtlCol="0">
            <a:spAutoFit/>
          </a:bodyPr>
          <a:lstStyle/>
          <a:p>
            <a:pPr algn="r"/>
            <a:fld id="{323858C3-E774-4B3F-8AA9-3979BAFA574F}" type="slidenum">
              <a:rPr lang="en-GB" sz="1500" smtClean="0">
                <a:solidFill>
                  <a:schemeClr val="bg1"/>
                </a:solidFill>
                <a:latin typeface="Poppins" panose="00000500000000000000" pitchFamily="50" charset="0"/>
                <a:cs typeface="Poppins" panose="00000500000000000000" pitchFamily="50" charset="0"/>
              </a:rPr>
              <a:t>‹#›</a:t>
            </a:fld>
            <a:endParaRPr lang="en-GB" sz="1500">
              <a:solidFill>
                <a:schemeClr val="bg1"/>
              </a:solidFill>
              <a:latin typeface="Poppins" panose="00000500000000000000" pitchFamily="50" charset="0"/>
              <a:cs typeface="Poppins" panose="00000500000000000000" pitchFamily="50" charset="0"/>
            </a:endParaRPr>
          </a:p>
        </p:txBody>
      </p:sp>
      <p:sp>
        <p:nvSpPr>
          <p:cNvPr id="16" name="Text Placeholder 11">
            <a:extLst>
              <a:ext uri="{FF2B5EF4-FFF2-40B4-BE49-F238E27FC236}">
                <a16:creationId xmlns:a16="http://schemas.microsoft.com/office/drawing/2014/main" id="{7866F1F2-E6A8-97CC-9915-9A8864215B93}"/>
              </a:ext>
            </a:extLst>
          </p:cNvPr>
          <p:cNvSpPr>
            <a:spLocks noGrp="1"/>
          </p:cNvSpPr>
          <p:nvPr>
            <p:ph type="body" sz="quarter" idx="12" hasCustomPrompt="1"/>
          </p:nvPr>
        </p:nvSpPr>
        <p:spPr>
          <a:xfrm>
            <a:off x="1001105" y="1676668"/>
            <a:ext cx="9591229" cy="289311"/>
          </a:xfrm>
          <a:prstGeom prst="rect">
            <a:avLst/>
          </a:prstGeom>
        </p:spPr>
        <p:txBody>
          <a:bodyPr>
            <a:noAutofit/>
          </a:bodyPr>
          <a:lstStyle>
            <a:lvl1pPr marL="0" indent="0">
              <a:lnSpc>
                <a:spcPct val="110000"/>
              </a:lnSpc>
              <a:buFont typeface="Arial" panose="020B0604020202020204" pitchFamily="34" charset="0"/>
              <a:buNone/>
              <a:defRPr sz="1800" b="1" i="0">
                <a:ln>
                  <a:noFill/>
                </a:ln>
                <a:solidFill>
                  <a:srgbClr val="060645"/>
                </a:solidFill>
                <a:latin typeface="Poppins" pitchFamily="2" charset="77"/>
                <a:cs typeface="Poppins" pitchFamily="2" charset="77"/>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Section title</a:t>
            </a:r>
          </a:p>
        </p:txBody>
      </p:sp>
      <p:sp>
        <p:nvSpPr>
          <p:cNvPr id="17" name="Text Placeholder 11">
            <a:extLst>
              <a:ext uri="{FF2B5EF4-FFF2-40B4-BE49-F238E27FC236}">
                <a16:creationId xmlns:a16="http://schemas.microsoft.com/office/drawing/2014/main" id="{769D1CE6-1539-C9FF-428F-50E945C8CFA6}"/>
              </a:ext>
            </a:extLst>
          </p:cNvPr>
          <p:cNvSpPr>
            <a:spLocks noGrp="1"/>
          </p:cNvSpPr>
          <p:nvPr>
            <p:ph type="body" sz="quarter" idx="14" hasCustomPrompt="1"/>
          </p:nvPr>
        </p:nvSpPr>
        <p:spPr>
          <a:xfrm>
            <a:off x="1001105" y="2093471"/>
            <a:ext cx="9591229" cy="496800"/>
          </a:xfrm>
          <a:prstGeom prst="rect">
            <a:avLst/>
          </a:prstGeom>
        </p:spPr>
        <p:txBody>
          <a:bodyPr>
            <a:noAutofit/>
          </a:bodyPr>
          <a:lstStyle>
            <a:lvl1pPr marL="0" indent="0">
              <a:lnSpc>
                <a:spcPct val="110000"/>
              </a:lnSpc>
              <a:spcBef>
                <a:spcPts val="0"/>
              </a:spcBef>
              <a:buFont typeface="Arial" panose="020B0604020202020204" pitchFamily="34" charset="0"/>
              <a:buNone/>
              <a:defRPr sz="1500" b="0" i="0">
                <a:ln>
                  <a:noFill/>
                </a:ln>
                <a:solidFill>
                  <a:srgbClr val="060645"/>
                </a:solidFill>
                <a:latin typeface="Poppins" pitchFamily="2" charset="77"/>
                <a:cs typeface="Poppins" pitchFamily="2" charset="77"/>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Body copy goes here as Poppins Regular.</a:t>
            </a:r>
          </a:p>
        </p:txBody>
      </p:sp>
      <p:sp>
        <p:nvSpPr>
          <p:cNvPr id="19" name="Text Placeholder 11">
            <a:extLst>
              <a:ext uri="{FF2B5EF4-FFF2-40B4-BE49-F238E27FC236}">
                <a16:creationId xmlns:a16="http://schemas.microsoft.com/office/drawing/2014/main" id="{56F70F55-5634-E0E4-19BE-00F2336FEF37}"/>
              </a:ext>
            </a:extLst>
          </p:cNvPr>
          <p:cNvSpPr>
            <a:spLocks noGrp="1"/>
          </p:cNvSpPr>
          <p:nvPr>
            <p:ph type="body" sz="quarter" idx="24" hasCustomPrompt="1"/>
          </p:nvPr>
        </p:nvSpPr>
        <p:spPr>
          <a:xfrm>
            <a:off x="413915" y="404664"/>
            <a:ext cx="10766703" cy="497161"/>
          </a:xfrm>
          <a:prstGeom prst="rect">
            <a:avLst/>
          </a:prstGeom>
        </p:spPr>
        <p:txBody>
          <a:bodyPr>
            <a:noAutofit/>
          </a:bodyPr>
          <a:lstStyle>
            <a:lvl1pPr marL="0" indent="0">
              <a:lnSpc>
                <a:spcPct val="110000"/>
              </a:lnSpc>
              <a:buNone/>
              <a:defRPr sz="3000" b="1" i="0">
                <a:ln>
                  <a:noFill/>
                </a:ln>
                <a:solidFill>
                  <a:srgbClr val="060645"/>
                </a:solidFill>
                <a:latin typeface="Poppins SemiBold" pitchFamily="2" charset="77"/>
                <a:cs typeface="Poppins SemiBold" pitchFamily="2" charset="77"/>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Page Title</a:t>
            </a:r>
          </a:p>
        </p:txBody>
      </p:sp>
      <p:sp>
        <p:nvSpPr>
          <p:cNvPr id="20" name="Text Placeholder 11">
            <a:extLst>
              <a:ext uri="{FF2B5EF4-FFF2-40B4-BE49-F238E27FC236}">
                <a16:creationId xmlns:a16="http://schemas.microsoft.com/office/drawing/2014/main" id="{044AAC2A-4E35-E36E-9115-E0E3D0E313EA}"/>
              </a:ext>
            </a:extLst>
          </p:cNvPr>
          <p:cNvSpPr>
            <a:spLocks noGrp="1"/>
          </p:cNvSpPr>
          <p:nvPr>
            <p:ph type="body" sz="quarter" idx="25" hasCustomPrompt="1"/>
          </p:nvPr>
        </p:nvSpPr>
        <p:spPr>
          <a:xfrm>
            <a:off x="413915" y="912168"/>
            <a:ext cx="10766703" cy="289311"/>
          </a:xfrm>
          <a:prstGeom prst="rect">
            <a:avLst/>
          </a:prstGeom>
        </p:spPr>
        <p:txBody>
          <a:bodyPr>
            <a:noAutofit/>
          </a:bodyPr>
          <a:lstStyle>
            <a:lvl1pPr marL="0" indent="0">
              <a:lnSpc>
                <a:spcPct val="110000"/>
              </a:lnSpc>
              <a:buFont typeface="Arial" panose="020B0604020202020204" pitchFamily="34" charset="0"/>
              <a:buNone/>
              <a:defRPr sz="2000" b="0" i="0">
                <a:ln>
                  <a:noFill/>
                </a:ln>
                <a:solidFill>
                  <a:srgbClr val="060645"/>
                </a:solidFill>
                <a:latin typeface="Poppins" pitchFamily="2" charset="77"/>
                <a:cs typeface="Poppins" pitchFamily="2" charset="77"/>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Sub header</a:t>
            </a:r>
          </a:p>
        </p:txBody>
      </p:sp>
      <p:sp>
        <p:nvSpPr>
          <p:cNvPr id="4" name="Text Placeholder 11">
            <a:extLst>
              <a:ext uri="{FF2B5EF4-FFF2-40B4-BE49-F238E27FC236}">
                <a16:creationId xmlns:a16="http://schemas.microsoft.com/office/drawing/2014/main" id="{272494EA-133C-010F-7F32-98A8422E0656}"/>
              </a:ext>
            </a:extLst>
          </p:cNvPr>
          <p:cNvSpPr>
            <a:spLocks noGrp="1"/>
          </p:cNvSpPr>
          <p:nvPr>
            <p:ph type="body" sz="quarter" idx="15" hasCustomPrompt="1"/>
          </p:nvPr>
        </p:nvSpPr>
        <p:spPr>
          <a:xfrm>
            <a:off x="1001105" y="2668674"/>
            <a:ext cx="9591229" cy="760325"/>
          </a:xfrm>
          <a:prstGeom prst="rect">
            <a:avLst/>
          </a:prstGeom>
        </p:spPr>
        <p:txBody>
          <a:bodyPr>
            <a:noAutofit/>
          </a:bodyPr>
          <a:lstStyle>
            <a:lvl1pPr marL="285750" indent="-285750">
              <a:lnSpc>
                <a:spcPct val="110000"/>
              </a:lnSpc>
              <a:spcBef>
                <a:spcPts val="0"/>
              </a:spcBef>
              <a:spcAft>
                <a:spcPts val="600"/>
              </a:spcAft>
              <a:buFontTx/>
              <a:buBlip>
                <a:blip r:embed="rId4"/>
              </a:buBlip>
              <a:defRPr sz="1500" b="0" i="0">
                <a:ln>
                  <a:noFill/>
                </a:ln>
                <a:solidFill>
                  <a:srgbClr val="060645"/>
                </a:solidFill>
                <a:latin typeface="Poppins" pitchFamily="2" charset="77"/>
                <a:cs typeface="Poppins" pitchFamily="2" charset="77"/>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Body copy goes here as Poppins Regular.</a:t>
            </a:r>
          </a:p>
        </p:txBody>
      </p:sp>
      <p:pic>
        <p:nvPicPr>
          <p:cNvPr id="3" name="Picture 2">
            <a:extLst>
              <a:ext uri="{FF2B5EF4-FFF2-40B4-BE49-F238E27FC236}">
                <a16:creationId xmlns:a16="http://schemas.microsoft.com/office/drawing/2014/main" id="{E277D6D8-AC78-B9F7-2B9D-70AE1B9F4031}"/>
              </a:ext>
            </a:extLst>
          </p:cNvPr>
          <p:cNvPicPr>
            <a:picLocks noChangeAspect="1"/>
          </p:cNvPicPr>
          <p:nvPr userDrawn="1"/>
        </p:nvPicPr>
        <p:blipFill>
          <a:blip r:embed="rId5">
            <a:extLst>
              <a:ext uri="{28A0092B-C50C-407E-A947-70E740481C1C}">
                <a14:useLocalDpi xmlns:a14="http://schemas.microsoft.com/office/drawing/2010/main" val="0"/>
              </a:ext>
            </a:extLst>
          </a:blip>
          <a:srcRect/>
          <a:stretch/>
        </p:blipFill>
        <p:spPr>
          <a:xfrm>
            <a:off x="469676" y="5869939"/>
            <a:ext cx="1397315" cy="609737"/>
          </a:xfrm>
          <a:prstGeom prst="rect">
            <a:avLst/>
          </a:prstGeom>
        </p:spPr>
      </p:pic>
    </p:spTree>
    <p:extLst>
      <p:ext uri="{BB962C8B-B14F-4D97-AF65-F5344CB8AC3E}">
        <p14:creationId xmlns:p14="http://schemas.microsoft.com/office/powerpoint/2010/main" val="3626762805"/>
      </p:ext>
    </p:extLst>
  </p:cSld>
  <p:clrMapOvr>
    <a:masterClrMapping/>
  </p:clrMapOvr>
  <p:hf sldNum="0" hdr="0" ftr="0" dt="0"/>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hapter Title 1">
    <p:spTree>
      <p:nvGrpSpPr>
        <p:cNvPr id="1" name=""/>
        <p:cNvGrpSpPr/>
        <p:nvPr/>
      </p:nvGrpSpPr>
      <p:grpSpPr>
        <a:xfrm>
          <a:off x="0" y="0"/>
          <a:ext cx="0" cy="0"/>
          <a:chOff x="0" y="0"/>
          <a:chExt cx="0" cy="0"/>
        </a:xfrm>
      </p:grpSpPr>
      <p:sp>
        <p:nvSpPr>
          <p:cNvPr id="8" name="Picture Placeholder 14">
            <a:extLst>
              <a:ext uri="{FF2B5EF4-FFF2-40B4-BE49-F238E27FC236}">
                <a16:creationId xmlns:a16="http://schemas.microsoft.com/office/drawing/2014/main" id="{79A3FDC1-DA18-B647-8002-951F8A2778A7}"/>
              </a:ext>
            </a:extLst>
          </p:cNvPr>
          <p:cNvSpPr>
            <a:spLocks noGrp="1"/>
          </p:cNvSpPr>
          <p:nvPr>
            <p:ph type="pic" sz="quarter" idx="10"/>
          </p:nvPr>
        </p:nvSpPr>
        <p:spPr>
          <a:xfrm>
            <a:off x="6095999" y="0"/>
            <a:ext cx="15272609" cy="5097770"/>
          </a:xfrm>
          <a:prstGeom prst="round2SameRect">
            <a:avLst>
              <a:gd name="adj1" fmla="val 42678"/>
              <a:gd name="adj2" fmla="val 4847"/>
            </a:avLst>
          </a:prstGeom>
        </p:spPr>
        <p:txBody>
          <a:bodyPr>
            <a:noAutofit/>
          </a:bodyPr>
          <a:lstStyle>
            <a:lvl1pPr>
              <a:defRPr>
                <a:solidFill>
                  <a:schemeClr val="bg1"/>
                </a:solidFill>
              </a:defRPr>
            </a:lvl1pPr>
          </a:lstStyle>
          <a:p>
            <a:endParaRPr lang="en-US"/>
          </a:p>
        </p:txBody>
      </p:sp>
      <p:pic>
        <p:nvPicPr>
          <p:cNvPr id="3" name="Picture 2" descr="A picture containing ax, tool&#10;&#10;Description automatically generated">
            <a:extLst>
              <a:ext uri="{FF2B5EF4-FFF2-40B4-BE49-F238E27FC236}">
                <a16:creationId xmlns:a16="http://schemas.microsoft.com/office/drawing/2014/main" id="{331C3DB8-28FE-CD4A-AC01-87EE1020C5A5}"/>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0" y="5097770"/>
            <a:ext cx="10492353" cy="1760230"/>
          </a:xfrm>
          <a:prstGeom prst="rect">
            <a:avLst/>
          </a:prstGeom>
        </p:spPr>
      </p:pic>
      <p:sp>
        <p:nvSpPr>
          <p:cNvPr id="14" name="Text Placeholder 11">
            <a:extLst>
              <a:ext uri="{FF2B5EF4-FFF2-40B4-BE49-F238E27FC236}">
                <a16:creationId xmlns:a16="http://schemas.microsoft.com/office/drawing/2014/main" id="{43F6853B-E929-F241-91D8-856D67E458D0}"/>
              </a:ext>
            </a:extLst>
          </p:cNvPr>
          <p:cNvSpPr>
            <a:spLocks noGrp="1"/>
          </p:cNvSpPr>
          <p:nvPr>
            <p:ph type="body" sz="quarter" idx="13" hasCustomPrompt="1"/>
          </p:nvPr>
        </p:nvSpPr>
        <p:spPr>
          <a:xfrm>
            <a:off x="10492353" y="5596325"/>
            <a:ext cx="1699647" cy="763797"/>
          </a:xfrm>
          <a:prstGeom prst="rect">
            <a:avLst/>
          </a:prstGeom>
        </p:spPr>
        <p:txBody>
          <a:bodyPr>
            <a:noAutofit/>
          </a:bodyPr>
          <a:lstStyle>
            <a:lvl1pPr marL="0" indent="0" algn="ctr">
              <a:buNone/>
              <a:defRPr sz="5500" b="1" i="0">
                <a:ln>
                  <a:noFill/>
                </a:ln>
                <a:solidFill>
                  <a:schemeClr val="bg1"/>
                </a:solidFill>
                <a:latin typeface="Poppins SemiBold" pitchFamily="2" charset="77"/>
                <a:cs typeface="Poppins SemiBold" pitchFamily="2" charset="77"/>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01</a:t>
            </a:r>
          </a:p>
        </p:txBody>
      </p:sp>
      <p:sp>
        <p:nvSpPr>
          <p:cNvPr id="12" name="Text Placeholder 11">
            <a:extLst>
              <a:ext uri="{FF2B5EF4-FFF2-40B4-BE49-F238E27FC236}">
                <a16:creationId xmlns:a16="http://schemas.microsoft.com/office/drawing/2014/main" id="{1E390F52-05CD-A068-38A6-49F5DCC4B278}"/>
              </a:ext>
            </a:extLst>
          </p:cNvPr>
          <p:cNvSpPr>
            <a:spLocks noGrp="1"/>
          </p:cNvSpPr>
          <p:nvPr>
            <p:ph type="body" sz="quarter" idx="11" hasCustomPrompt="1"/>
          </p:nvPr>
        </p:nvSpPr>
        <p:spPr>
          <a:xfrm>
            <a:off x="408207" y="559121"/>
            <a:ext cx="5328592" cy="1800200"/>
          </a:xfrm>
          <a:prstGeom prst="rect">
            <a:avLst/>
          </a:prstGeom>
        </p:spPr>
        <p:txBody>
          <a:bodyPr>
            <a:noAutofit/>
          </a:bodyPr>
          <a:lstStyle>
            <a:lvl1pPr marL="0" indent="0">
              <a:buNone/>
              <a:defRPr sz="5500" b="1" i="0">
                <a:ln>
                  <a:noFill/>
                </a:ln>
                <a:solidFill>
                  <a:schemeClr val="bg1"/>
                </a:solidFill>
                <a:latin typeface="Poppins SemiBold" pitchFamily="2" charset="77"/>
                <a:cs typeface="Poppins SemiBold" pitchFamily="2" charset="77"/>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Chapter Title Goes Here</a:t>
            </a:r>
          </a:p>
        </p:txBody>
      </p:sp>
      <p:sp>
        <p:nvSpPr>
          <p:cNvPr id="13" name="Text Placeholder 11">
            <a:extLst>
              <a:ext uri="{FF2B5EF4-FFF2-40B4-BE49-F238E27FC236}">
                <a16:creationId xmlns:a16="http://schemas.microsoft.com/office/drawing/2014/main" id="{67792215-3EBF-8AFE-D64C-230EB77D342E}"/>
              </a:ext>
            </a:extLst>
          </p:cNvPr>
          <p:cNvSpPr>
            <a:spLocks noGrp="1"/>
          </p:cNvSpPr>
          <p:nvPr>
            <p:ph type="body" sz="quarter" idx="12" hasCustomPrompt="1"/>
          </p:nvPr>
        </p:nvSpPr>
        <p:spPr>
          <a:xfrm>
            <a:off x="408207" y="2431329"/>
            <a:ext cx="4824413" cy="2439435"/>
          </a:xfrm>
          <a:prstGeom prst="rect">
            <a:avLst/>
          </a:prstGeom>
        </p:spPr>
        <p:txBody>
          <a:bodyPr>
            <a:noAutofit/>
          </a:bodyPr>
          <a:lstStyle>
            <a:lvl1pPr marL="0" indent="0">
              <a:lnSpc>
                <a:spcPct val="110000"/>
              </a:lnSpc>
              <a:buNone/>
              <a:defRPr sz="3000" b="0" i="0">
                <a:ln>
                  <a:noFill/>
                </a:ln>
                <a:solidFill>
                  <a:schemeClr val="bg1"/>
                </a:solidFill>
                <a:latin typeface="Poppins" pitchFamily="2" charset="77"/>
                <a:cs typeface="Poppins" pitchFamily="2" charset="77"/>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Sub title here</a:t>
            </a:r>
          </a:p>
        </p:txBody>
      </p:sp>
    </p:spTree>
    <p:extLst>
      <p:ext uri="{BB962C8B-B14F-4D97-AF65-F5344CB8AC3E}">
        <p14:creationId xmlns:p14="http://schemas.microsoft.com/office/powerpoint/2010/main" val="403275405"/>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Chapter Title 2">
    <p:spTree>
      <p:nvGrpSpPr>
        <p:cNvPr id="1" name=""/>
        <p:cNvGrpSpPr/>
        <p:nvPr/>
      </p:nvGrpSpPr>
      <p:grpSpPr>
        <a:xfrm>
          <a:off x="0" y="0"/>
          <a:ext cx="0" cy="0"/>
          <a:chOff x="0" y="0"/>
          <a:chExt cx="0" cy="0"/>
        </a:xfrm>
      </p:grpSpPr>
      <p:sp>
        <p:nvSpPr>
          <p:cNvPr id="8" name="Picture Placeholder 14">
            <a:extLst>
              <a:ext uri="{FF2B5EF4-FFF2-40B4-BE49-F238E27FC236}">
                <a16:creationId xmlns:a16="http://schemas.microsoft.com/office/drawing/2014/main" id="{79A3FDC1-DA18-B647-8002-951F8A2778A7}"/>
              </a:ext>
            </a:extLst>
          </p:cNvPr>
          <p:cNvSpPr>
            <a:spLocks noGrp="1"/>
          </p:cNvSpPr>
          <p:nvPr>
            <p:ph type="pic" sz="quarter" idx="10"/>
          </p:nvPr>
        </p:nvSpPr>
        <p:spPr>
          <a:xfrm>
            <a:off x="6095999" y="0"/>
            <a:ext cx="6096001" cy="5097770"/>
          </a:xfrm>
          <a:prstGeom prst="round2SameRect">
            <a:avLst>
              <a:gd name="adj1" fmla="val 42678"/>
              <a:gd name="adj2" fmla="val 4847"/>
            </a:avLst>
          </a:prstGeom>
        </p:spPr>
        <p:txBody>
          <a:bodyPr>
            <a:noAutofit/>
          </a:bodyPr>
          <a:lstStyle>
            <a:lvl1pPr>
              <a:defRPr>
                <a:solidFill>
                  <a:schemeClr val="bg1"/>
                </a:solidFill>
              </a:defRPr>
            </a:lvl1pPr>
          </a:lstStyle>
          <a:p>
            <a:endParaRPr lang="en-US"/>
          </a:p>
        </p:txBody>
      </p:sp>
      <p:pic>
        <p:nvPicPr>
          <p:cNvPr id="3" name="Picture 2" descr="A picture containing ax, tool, vector graphics&#10;&#10;Description automatically generated">
            <a:extLst>
              <a:ext uri="{FF2B5EF4-FFF2-40B4-BE49-F238E27FC236}">
                <a16:creationId xmlns:a16="http://schemas.microsoft.com/office/drawing/2014/main" id="{044E638D-6AD4-9B4C-B7A9-1F0500BFE0F6}"/>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6095998" y="5097770"/>
            <a:ext cx="4417181" cy="1760230"/>
          </a:xfrm>
          <a:prstGeom prst="rect">
            <a:avLst/>
          </a:prstGeom>
        </p:spPr>
      </p:pic>
      <p:sp>
        <p:nvSpPr>
          <p:cNvPr id="10" name="Text Placeholder 11">
            <a:extLst>
              <a:ext uri="{FF2B5EF4-FFF2-40B4-BE49-F238E27FC236}">
                <a16:creationId xmlns:a16="http://schemas.microsoft.com/office/drawing/2014/main" id="{258BB04F-25F0-024C-BD47-209C74A317CB}"/>
              </a:ext>
            </a:extLst>
          </p:cNvPr>
          <p:cNvSpPr>
            <a:spLocks noGrp="1"/>
          </p:cNvSpPr>
          <p:nvPr>
            <p:ph type="body" sz="quarter" idx="13" hasCustomPrompt="1"/>
          </p:nvPr>
        </p:nvSpPr>
        <p:spPr>
          <a:xfrm>
            <a:off x="10492353" y="5596325"/>
            <a:ext cx="1699647" cy="763797"/>
          </a:xfrm>
          <a:prstGeom prst="rect">
            <a:avLst/>
          </a:prstGeom>
        </p:spPr>
        <p:txBody>
          <a:bodyPr>
            <a:noAutofit/>
          </a:bodyPr>
          <a:lstStyle>
            <a:lvl1pPr marL="0" indent="0" algn="ctr">
              <a:buNone/>
              <a:defRPr sz="5500" b="1" i="0">
                <a:ln>
                  <a:noFill/>
                </a:ln>
                <a:solidFill>
                  <a:schemeClr val="bg1"/>
                </a:solidFill>
                <a:latin typeface="Poppins SemiBold" pitchFamily="2" charset="77"/>
                <a:cs typeface="Poppins SemiBold" pitchFamily="2" charset="77"/>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01</a:t>
            </a:r>
          </a:p>
        </p:txBody>
      </p:sp>
      <p:sp>
        <p:nvSpPr>
          <p:cNvPr id="7" name="Text Placeholder 11">
            <a:extLst>
              <a:ext uri="{FF2B5EF4-FFF2-40B4-BE49-F238E27FC236}">
                <a16:creationId xmlns:a16="http://schemas.microsoft.com/office/drawing/2014/main" id="{E36C6B16-6B0D-9EC9-CB32-E93F0F256054}"/>
              </a:ext>
            </a:extLst>
          </p:cNvPr>
          <p:cNvSpPr>
            <a:spLocks noGrp="1"/>
          </p:cNvSpPr>
          <p:nvPr>
            <p:ph type="body" sz="quarter" idx="11" hasCustomPrompt="1"/>
          </p:nvPr>
        </p:nvSpPr>
        <p:spPr>
          <a:xfrm>
            <a:off x="408207" y="559121"/>
            <a:ext cx="5328592" cy="1800200"/>
          </a:xfrm>
          <a:prstGeom prst="rect">
            <a:avLst/>
          </a:prstGeom>
        </p:spPr>
        <p:txBody>
          <a:bodyPr>
            <a:noAutofit/>
          </a:bodyPr>
          <a:lstStyle>
            <a:lvl1pPr marL="0" indent="0">
              <a:buNone/>
              <a:defRPr sz="5500" b="1" i="0">
                <a:ln>
                  <a:noFill/>
                </a:ln>
                <a:solidFill>
                  <a:schemeClr val="bg1"/>
                </a:solidFill>
                <a:latin typeface="Poppins SemiBold" pitchFamily="2" charset="77"/>
                <a:cs typeface="Poppins SemiBold" pitchFamily="2" charset="77"/>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Chapter Title Goes Here</a:t>
            </a:r>
          </a:p>
        </p:txBody>
      </p:sp>
      <p:sp>
        <p:nvSpPr>
          <p:cNvPr id="12" name="Text Placeholder 11">
            <a:extLst>
              <a:ext uri="{FF2B5EF4-FFF2-40B4-BE49-F238E27FC236}">
                <a16:creationId xmlns:a16="http://schemas.microsoft.com/office/drawing/2014/main" id="{5099C368-7E26-527C-B143-BDB1D5B48D60}"/>
              </a:ext>
            </a:extLst>
          </p:cNvPr>
          <p:cNvSpPr>
            <a:spLocks noGrp="1"/>
          </p:cNvSpPr>
          <p:nvPr>
            <p:ph type="body" sz="quarter" idx="12" hasCustomPrompt="1"/>
          </p:nvPr>
        </p:nvSpPr>
        <p:spPr>
          <a:xfrm>
            <a:off x="408207" y="2431329"/>
            <a:ext cx="4824413" cy="2439435"/>
          </a:xfrm>
          <a:prstGeom prst="rect">
            <a:avLst/>
          </a:prstGeom>
        </p:spPr>
        <p:txBody>
          <a:bodyPr>
            <a:noAutofit/>
          </a:bodyPr>
          <a:lstStyle>
            <a:lvl1pPr marL="0" indent="0">
              <a:lnSpc>
                <a:spcPct val="110000"/>
              </a:lnSpc>
              <a:buNone/>
              <a:defRPr sz="3000" b="0" i="0">
                <a:ln>
                  <a:noFill/>
                </a:ln>
                <a:solidFill>
                  <a:schemeClr val="bg1"/>
                </a:solidFill>
                <a:latin typeface="Poppins" pitchFamily="2" charset="77"/>
                <a:cs typeface="Poppins" pitchFamily="2" charset="77"/>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Sub title here</a:t>
            </a:r>
          </a:p>
        </p:txBody>
      </p:sp>
    </p:spTree>
    <p:extLst>
      <p:ext uri="{BB962C8B-B14F-4D97-AF65-F5344CB8AC3E}">
        <p14:creationId xmlns:p14="http://schemas.microsoft.com/office/powerpoint/2010/main" val="18873329"/>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6.xml"/><Relationship Id="rId2" Type="http://schemas.openxmlformats.org/officeDocument/2006/relationships/slideLayout" Target="../slideLayouts/slideLayout5.xml"/><Relationship Id="rId1" Type="http://schemas.openxmlformats.org/officeDocument/2006/relationships/slideLayout" Target="../slideLayouts/slideLayout4.xml"/><Relationship Id="rId5" Type="http://schemas.openxmlformats.org/officeDocument/2006/relationships/theme" Target="../theme/theme2.xml"/><Relationship Id="rId4" Type="http://schemas.openxmlformats.org/officeDocument/2006/relationships/slideLayout" Target="../slideLayouts/slideLayout7.xml"/></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10.xml"/><Relationship Id="rId2" Type="http://schemas.openxmlformats.org/officeDocument/2006/relationships/slideLayout" Target="../slideLayouts/slideLayout9.xml"/><Relationship Id="rId1" Type="http://schemas.openxmlformats.org/officeDocument/2006/relationships/slideLayout" Target="../slideLayouts/slideLayout8.xml"/><Relationship Id="rId6" Type="http://schemas.openxmlformats.org/officeDocument/2006/relationships/theme" Target="../theme/theme3.xml"/><Relationship Id="rId5" Type="http://schemas.openxmlformats.org/officeDocument/2006/relationships/slideLayout" Target="../slideLayouts/slideLayout12.xml"/><Relationship Id="rId4" Type="http://schemas.openxmlformats.org/officeDocument/2006/relationships/slideLayout" Target="../slideLayouts/slideLayout1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slideLayout" Target="../slideLayouts/slideLayout25.xml"/><Relationship Id="rId18" Type="http://schemas.openxmlformats.org/officeDocument/2006/relationships/slideLayout" Target="../slideLayouts/slideLayout30.xml"/><Relationship Id="rId26" Type="http://schemas.openxmlformats.org/officeDocument/2006/relationships/slideLayout" Target="../slideLayouts/slideLayout38.xml"/><Relationship Id="rId3" Type="http://schemas.openxmlformats.org/officeDocument/2006/relationships/slideLayout" Target="../slideLayouts/slideLayout15.xml"/><Relationship Id="rId21" Type="http://schemas.openxmlformats.org/officeDocument/2006/relationships/slideLayout" Target="../slideLayouts/slideLayout33.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17" Type="http://schemas.openxmlformats.org/officeDocument/2006/relationships/slideLayout" Target="../slideLayouts/slideLayout29.xml"/><Relationship Id="rId25" Type="http://schemas.openxmlformats.org/officeDocument/2006/relationships/slideLayout" Target="../slideLayouts/slideLayout37.xml"/><Relationship Id="rId2" Type="http://schemas.openxmlformats.org/officeDocument/2006/relationships/slideLayout" Target="../slideLayouts/slideLayout14.xml"/><Relationship Id="rId16" Type="http://schemas.openxmlformats.org/officeDocument/2006/relationships/slideLayout" Target="../slideLayouts/slideLayout28.xml"/><Relationship Id="rId20" Type="http://schemas.openxmlformats.org/officeDocument/2006/relationships/slideLayout" Target="../slideLayouts/slideLayout32.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24" Type="http://schemas.openxmlformats.org/officeDocument/2006/relationships/slideLayout" Target="../slideLayouts/slideLayout36.xml"/><Relationship Id="rId5" Type="http://schemas.openxmlformats.org/officeDocument/2006/relationships/slideLayout" Target="../slideLayouts/slideLayout17.xml"/><Relationship Id="rId15" Type="http://schemas.openxmlformats.org/officeDocument/2006/relationships/slideLayout" Target="../slideLayouts/slideLayout27.xml"/><Relationship Id="rId23" Type="http://schemas.openxmlformats.org/officeDocument/2006/relationships/slideLayout" Target="../slideLayouts/slideLayout35.xml"/><Relationship Id="rId10" Type="http://schemas.openxmlformats.org/officeDocument/2006/relationships/slideLayout" Target="../slideLayouts/slideLayout22.xml"/><Relationship Id="rId19" Type="http://schemas.openxmlformats.org/officeDocument/2006/relationships/slideLayout" Target="../slideLayouts/slideLayout31.xml"/><Relationship Id="rId4" Type="http://schemas.openxmlformats.org/officeDocument/2006/relationships/slideLayout" Target="../slideLayouts/slideLayout16.xml"/><Relationship Id="rId9" Type="http://schemas.openxmlformats.org/officeDocument/2006/relationships/slideLayout" Target="../slideLayouts/slideLayout21.xml"/><Relationship Id="rId14" Type="http://schemas.openxmlformats.org/officeDocument/2006/relationships/slideLayout" Target="../slideLayouts/slideLayout26.xml"/><Relationship Id="rId22" Type="http://schemas.openxmlformats.org/officeDocument/2006/relationships/slideLayout" Target="../slideLayouts/slideLayout34.xml"/><Relationship Id="rId27" Type="http://schemas.openxmlformats.org/officeDocument/2006/relationships/theme" Target="../theme/theme4.xml"/></Relationships>
</file>

<file path=ppt/slideMasters/_rels/slideMaster5.xml.rels><?xml version="1.0" encoding="UTF-8" standalone="yes"?>
<Relationships xmlns="http://schemas.openxmlformats.org/package/2006/relationships"><Relationship Id="rId3" Type="http://schemas.openxmlformats.org/officeDocument/2006/relationships/theme" Target="../theme/theme5.xml"/><Relationship Id="rId2" Type="http://schemas.openxmlformats.org/officeDocument/2006/relationships/slideLayout" Target="../slideLayouts/slideLayout40.xml"/><Relationship Id="rId1" Type="http://schemas.openxmlformats.org/officeDocument/2006/relationships/slideLayout" Target="../slideLayouts/slideLayout3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rgbClr val="060645"/>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10BB4780-4959-E441-87C3-B265F63A8036}"/>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A12B00EC-F294-CD4B-BCBA-AF4A8BC2620B}"/>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01ED8D8-BEBD-1B42-B387-F27F84E37DEC}"/>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AAA8F9F-42A8-344E-BFDB-6B187AAC9728}" type="datetimeFigureOut">
              <a:rPr lang="en-US" smtClean="0"/>
              <a:t>1/26/2024</a:t>
            </a:fld>
            <a:endParaRPr lang="en-US"/>
          </a:p>
        </p:txBody>
      </p:sp>
      <p:sp>
        <p:nvSpPr>
          <p:cNvPr id="5" name="Footer Placeholder 4">
            <a:extLst>
              <a:ext uri="{FF2B5EF4-FFF2-40B4-BE49-F238E27FC236}">
                <a16:creationId xmlns:a16="http://schemas.microsoft.com/office/drawing/2014/main" id="{16D480C4-4982-D141-B7F4-847D6255ABF6}"/>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4BA1986B-A33C-FB46-96C5-A7D0198BBAEE}"/>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0BAE0D0-DB37-5740-9BD9-F5C7BF39F16E}" type="slidenum">
              <a:rPr lang="en-US" smtClean="0"/>
              <a:t>‹#›</a:t>
            </a:fld>
            <a:endParaRPr lang="en-US"/>
          </a:p>
        </p:txBody>
      </p:sp>
    </p:spTree>
    <p:extLst>
      <p:ext uri="{BB962C8B-B14F-4D97-AF65-F5344CB8AC3E}">
        <p14:creationId xmlns:p14="http://schemas.microsoft.com/office/powerpoint/2010/main" val="2172755302"/>
      </p:ext>
    </p:extLst>
  </p:cSld>
  <p:clrMap bg1="lt1" tx1="dk1" bg2="lt2" tx2="dk2" accent1="accent1" accent2="accent2" accent3="accent3" accent4="accent4" accent5="accent5" accent6="accent6" hlink="hlink" folHlink="folHlink"/>
  <p:sldLayoutIdLst>
    <p:sldLayoutId id="2147483726" r:id="rId1"/>
    <p:sldLayoutId id="2147483730" r:id="rId2"/>
    <p:sldLayoutId id="2147483917" r:id="rId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rgbClr val="060645"/>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56539328"/>
      </p:ext>
    </p:extLst>
  </p:cSld>
  <p:clrMap bg1="lt1" tx1="dk1" bg2="lt2" tx2="dk2" accent1="accent1" accent2="accent2" accent3="accent3" accent4="accent4" accent5="accent5" accent6="accent6" hlink="hlink" folHlink="folHlink"/>
  <p:sldLayoutIdLst>
    <p:sldLayoutId id="2147483775" r:id="rId1"/>
    <p:sldLayoutId id="2147483776" r:id="rId2"/>
    <p:sldLayoutId id="2147483922" r:id="rId3"/>
    <p:sldLayoutId id="2147483936" r:id="rId4"/>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rgbClr val="060645"/>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718391125"/>
      </p:ext>
    </p:extLst>
  </p:cSld>
  <p:clrMap bg1="lt1" tx1="dk1" bg2="lt2" tx2="dk2" accent1="accent1" accent2="accent2" accent3="accent3" accent4="accent4" accent5="accent5" accent6="accent6" hlink="hlink" folHlink="folHlink"/>
  <p:sldLayoutIdLst>
    <p:sldLayoutId id="2147483866" r:id="rId1"/>
    <p:sldLayoutId id="2147483867" r:id="rId2"/>
    <p:sldLayoutId id="2147483868" r:id="rId3"/>
    <p:sldLayoutId id="2147483869" r:id="rId4"/>
    <p:sldLayoutId id="2147483923" r:id="rId5"/>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rgbClr val="060645"/>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58628211"/>
      </p:ext>
    </p:extLst>
  </p:cSld>
  <p:clrMap bg1="lt1" tx1="dk1" bg2="lt2" tx2="dk2" accent1="accent1" accent2="accent2" accent3="accent3" accent4="accent4" accent5="accent5" accent6="accent6" hlink="hlink" folHlink="folHlink"/>
  <p:sldLayoutIdLst>
    <p:sldLayoutId id="2147483827" r:id="rId1"/>
    <p:sldLayoutId id="2147483919" r:id="rId2"/>
    <p:sldLayoutId id="2147483828" r:id="rId3"/>
    <p:sldLayoutId id="2147483829" r:id="rId4"/>
    <p:sldLayoutId id="2147483830" r:id="rId5"/>
    <p:sldLayoutId id="2147483831" r:id="rId6"/>
    <p:sldLayoutId id="2147483832" r:id="rId7"/>
    <p:sldLayoutId id="2147483833" r:id="rId8"/>
    <p:sldLayoutId id="2147483834" r:id="rId9"/>
    <p:sldLayoutId id="2147483835" r:id="rId10"/>
    <p:sldLayoutId id="2147483836" r:id="rId11"/>
    <p:sldLayoutId id="2147483839" r:id="rId12"/>
    <p:sldLayoutId id="2147483842" r:id="rId13"/>
    <p:sldLayoutId id="2147483918" r:id="rId14"/>
    <p:sldLayoutId id="2147483843" r:id="rId15"/>
    <p:sldLayoutId id="2147483844" r:id="rId16"/>
    <p:sldLayoutId id="2147483845" r:id="rId17"/>
    <p:sldLayoutId id="2147483846" r:id="rId18"/>
    <p:sldLayoutId id="2147483847" r:id="rId19"/>
    <p:sldLayoutId id="2147483848" r:id="rId20"/>
    <p:sldLayoutId id="2147483849" r:id="rId21"/>
    <p:sldLayoutId id="2147483850" r:id="rId22"/>
    <p:sldLayoutId id="2147483851" r:id="rId23"/>
    <p:sldLayoutId id="2147483852" r:id="rId24"/>
    <p:sldLayoutId id="2147483853" r:id="rId25"/>
    <p:sldLayoutId id="2147483935" r:id="rId26"/>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solidFill>
          <a:srgbClr val="060645"/>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310140755"/>
      </p:ext>
    </p:extLst>
  </p:cSld>
  <p:clrMap bg1="lt1" tx1="dk1" bg2="lt2" tx2="dk2" accent1="accent1" accent2="accent2" accent3="accent3" accent4="accent4" accent5="accent5" accent6="accent6" hlink="hlink" folHlink="folHlink"/>
  <p:sldLayoutIdLst>
    <p:sldLayoutId id="2147483933" r:id="rId1"/>
    <p:sldLayoutId id="2147483934" r:id="rId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0.xml"/><Relationship Id="rId1" Type="http://schemas.openxmlformats.org/officeDocument/2006/relationships/slideLayout" Target="../slideLayouts/slideLayout13.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11.xml"/><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12.xml"/><Relationship Id="rId1" Type="http://schemas.openxmlformats.org/officeDocument/2006/relationships/slideLayout" Target="../slideLayouts/slideLayout18.xml"/><Relationship Id="rId4" Type="http://schemas.openxmlformats.org/officeDocument/2006/relationships/image" Target="../media/image33.png"/></Relationships>
</file>

<file path=ppt/slides/_rels/slide13.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13.xml"/><Relationship Id="rId1" Type="http://schemas.openxmlformats.org/officeDocument/2006/relationships/slideLayout" Target="../slideLayouts/slideLayout38.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38.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38.xml"/></Relationships>
</file>

<file path=ppt/slides/_rels/slide16.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38.xml"/></Relationships>
</file>

<file path=ppt/slides/_rels/slide17.xml.rels><?xml version="1.0" encoding="UTF-8" standalone="yes"?>
<Relationships xmlns="http://schemas.openxmlformats.org/package/2006/relationships"><Relationship Id="rId8" Type="http://schemas.openxmlformats.org/officeDocument/2006/relationships/image" Target="../media/image41.png"/><Relationship Id="rId3" Type="http://schemas.openxmlformats.org/officeDocument/2006/relationships/image" Target="../media/image36.png"/><Relationship Id="rId7" Type="http://schemas.openxmlformats.org/officeDocument/2006/relationships/image" Target="../media/image40.svg"/><Relationship Id="rId2" Type="http://schemas.openxmlformats.org/officeDocument/2006/relationships/notesSlide" Target="../notesSlides/notesSlide16.xml"/><Relationship Id="rId1" Type="http://schemas.openxmlformats.org/officeDocument/2006/relationships/slideLayout" Target="../slideLayouts/slideLayout38.xml"/><Relationship Id="rId6" Type="http://schemas.openxmlformats.org/officeDocument/2006/relationships/image" Target="../media/image39.png"/><Relationship Id="rId5" Type="http://schemas.openxmlformats.org/officeDocument/2006/relationships/image" Target="../media/image38.png"/><Relationship Id="rId4" Type="http://schemas.openxmlformats.org/officeDocument/2006/relationships/image" Target="../media/image37.png"/><Relationship Id="rId9" Type="http://schemas.openxmlformats.org/officeDocument/2006/relationships/image" Target="../media/image42.svg"/></Relationships>
</file>

<file path=ppt/slides/_rels/slide18.xml.rels><?xml version="1.0" encoding="UTF-8" standalone="yes"?>
<Relationships xmlns="http://schemas.openxmlformats.org/package/2006/relationships"><Relationship Id="rId3" Type="http://schemas.openxmlformats.org/officeDocument/2006/relationships/hyperlink" Target="https://enic.org.uk/Qualifications/SOC/Default.aspx" TargetMode="External"/><Relationship Id="rId2" Type="http://schemas.openxmlformats.org/officeDocument/2006/relationships/notesSlide" Target="../notesSlides/notesSlide17.xml"/><Relationship Id="rId1" Type="http://schemas.openxmlformats.org/officeDocument/2006/relationships/slideLayout" Target="../slideLayouts/slideLayout38.xml"/><Relationship Id="rId5" Type="http://schemas.openxmlformats.org/officeDocument/2006/relationships/image" Target="../media/image43.png"/><Relationship Id="rId4" Type="http://schemas.openxmlformats.org/officeDocument/2006/relationships/hyperlink" Target="https://enic.org.uk/Qualifications/FAQ.aspx" TargetMode="External"/></Relationships>
</file>

<file path=ppt/slides/_rels/slide19.xml.rels><?xml version="1.0" encoding="UTF-8" standalone="yes"?>
<Relationships xmlns="http://schemas.openxmlformats.org/package/2006/relationships"><Relationship Id="rId2" Type="http://schemas.openxmlformats.org/officeDocument/2006/relationships/hyperlink" Target="mailto:David.Lamont@ggc.scot.nhs.uk" TargetMode="External"/><Relationship Id="rId1" Type="http://schemas.openxmlformats.org/officeDocument/2006/relationships/slideLayout" Target="../slideLayouts/slideLayout23.xml"/></Relationships>
</file>

<file path=ppt/slides/_rels/slide2.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2.xml"/><Relationship Id="rId1" Type="http://schemas.openxmlformats.org/officeDocument/2006/relationships/slideLayout" Target="../slideLayouts/slideLayout6.xml"/><Relationship Id="rId4" Type="http://schemas.openxmlformats.org/officeDocument/2006/relationships/image" Target="../media/image28.emf"/></Relationships>
</file>

<file path=ppt/slides/_rels/slide20.xml.rels><?xml version="1.0" encoding="UTF-8" standalone="yes"?>
<Relationships xmlns="http://schemas.openxmlformats.org/package/2006/relationships"><Relationship Id="rId3" Type="http://schemas.openxmlformats.org/officeDocument/2006/relationships/hyperlink" Target="http://www.open.ac.uk/courses/modules/k102" TargetMode="External"/><Relationship Id="rId2" Type="http://schemas.openxmlformats.org/officeDocument/2006/relationships/notesSlide" Target="../notesSlides/notesSlide18.xml"/><Relationship Id="rId1" Type="http://schemas.openxmlformats.org/officeDocument/2006/relationships/slideLayout" Target="../slideLayouts/slideLayout38.xml"/><Relationship Id="rId5" Type="http://schemas.openxmlformats.org/officeDocument/2006/relationships/hyperlink" Target="mailto:scotland-nursing-applications@open.ac.uk" TargetMode="External"/><Relationship Id="rId4" Type="http://schemas.openxmlformats.org/officeDocument/2006/relationships/hyperlink" Target="https://www.dumgal.ac.uk/courses/literature-1-scqf-level-6" TargetMode="External"/></Relationships>
</file>

<file path=ppt/slides/_rels/slide21.xml.rels><?xml version="1.0" encoding="UTF-8" standalone="yes"?>
<Relationships xmlns="http://schemas.openxmlformats.org/package/2006/relationships"><Relationship Id="rId8" Type="http://schemas.openxmlformats.org/officeDocument/2006/relationships/diagramQuickStyle" Target="../diagrams/quickStyle2.xml"/><Relationship Id="rId3" Type="http://schemas.openxmlformats.org/officeDocument/2006/relationships/hyperlink" Target="https://www.dumgal.ac.uk/courses/numeracy-scqf-level-5" TargetMode="External"/><Relationship Id="rId7" Type="http://schemas.openxmlformats.org/officeDocument/2006/relationships/diagramLayout" Target="../diagrams/layout2.xml"/><Relationship Id="rId2" Type="http://schemas.openxmlformats.org/officeDocument/2006/relationships/notesSlide" Target="../notesSlides/notesSlide19.xml"/><Relationship Id="rId1" Type="http://schemas.openxmlformats.org/officeDocument/2006/relationships/slideLayout" Target="../slideLayouts/slideLayout38.xml"/><Relationship Id="rId6" Type="http://schemas.openxmlformats.org/officeDocument/2006/relationships/diagramData" Target="../diagrams/data2.xml"/><Relationship Id="rId5" Type="http://schemas.openxmlformats.org/officeDocument/2006/relationships/hyperlink" Target="mailto:scotland-nursing-applications@open.ac.uk" TargetMode="External"/><Relationship Id="rId10" Type="http://schemas.microsoft.com/office/2007/relationships/diagramDrawing" Target="../diagrams/drawing2.xml"/><Relationship Id="rId4" Type="http://schemas.openxmlformats.org/officeDocument/2006/relationships/hyperlink" Target="https://www.fife.ac.uk/courses/search-all-courses/onnum5/" TargetMode="External"/><Relationship Id="rId9" Type="http://schemas.openxmlformats.org/officeDocument/2006/relationships/diagramColors" Target="../diagrams/colors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38.xml"/></Relationships>
</file>

<file path=ppt/slides/_rels/slide23.xml.rels><?xml version="1.0" encoding="UTF-8" standalone="yes"?>
<Relationships xmlns="http://schemas.openxmlformats.org/package/2006/relationships"><Relationship Id="rId3" Type="http://schemas.openxmlformats.org/officeDocument/2006/relationships/hyperlink" Target="http://wels.open.ac.uk/overview/school-health-wellbeing-and-social-care/professional-programme-nursing/bsc-hons-nursing" TargetMode="External"/><Relationship Id="rId2" Type="http://schemas.openxmlformats.org/officeDocument/2006/relationships/notesSlide" Target="../notesSlides/notesSlide21.xml"/><Relationship Id="rId1" Type="http://schemas.openxmlformats.org/officeDocument/2006/relationships/slideLayout" Target="../slideLayouts/slideLayout38.xml"/><Relationship Id="rId4" Type="http://schemas.openxmlformats.org/officeDocument/2006/relationships/hyperlink" Target="https://forms.office.com/e/ZtVs1Jn3X0" TargetMode="External"/></Relationships>
</file>

<file path=ppt/slides/_rels/slide24.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22.xml"/><Relationship Id="rId1" Type="http://schemas.openxmlformats.org/officeDocument/2006/relationships/slideLayout" Target="../slideLayouts/slideLayout13.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25.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23.xml"/><Relationship Id="rId1" Type="http://schemas.openxmlformats.org/officeDocument/2006/relationships/slideLayout" Target="../slideLayouts/slideLayout13.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26.xml.rels><?xml version="1.0" encoding="UTF-8" standalone="yes"?>
<Relationships xmlns="http://schemas.openxmlformats.org/package/2006/relationships"><Relationship Id="rId3" Type="http://schemas.openxmlformats.org/officeDocument/2006/relationships/hyperlink" Target="mailto:scotland-nursing-applications-hwsc@open.ac.uk" TargetMode="External"/><Relationship Id="rId2" Type="http://schemas.openxmlformats.org/officeDocument/2006/relationships/notesSlide" Target="../notesSlides/notesSlide24.xml"/><Relationship Id="rId1" Type="http://schemas.openxmlformats.org/officeDocument/2006/relationships/slideLayout" Target="../slideLayouts/slideLayout38.xml"/><Relationship Id="rId5" Type="http://schemas.openxmlformats.org/officeDocument/2006/relationships/image" Target="../media/image44.jpeg"/><Relationship Id="rId4" Type="http://schemas.openxmlformats.org/officeDocument/2006/relationships/hyperlink" Target="https://forms.office.com/e/ZtVs1Jn3X0" TargetMode="Externa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40.xml"/></Relationships>
</file>

<file path=ppt/slides/_rels/slide3.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8.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8.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7.xml"/><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8.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Picture Placeholder 11">
            <a:extLst>
              <a:ext uri="{FF2B5EF4-FFF2-40B4-BE49-F238E27FC236}">
                <a16:creationId xmlns:a16="http://schemas.microsoft.com/office/drawing/2014/main" id="{815B165D-1A9C-5FFB-49B6-F23E72005429}"/>
              </a:ext>
            </a:extLst>
          </p:cNvPr>
          <p:cNvSpPr>
            <a:spLocks noGrp="1"/>
          </p:cNvSpPr>
          <p:nvPr>
            <p:ph type="pic" sz="quarter" idx="10"/>
          </p:nvPr>
        </p:nvSpPr>
        <p:spPr/>
      </p:sp>
      <p:sp>
        <p:nvSpPr>
          <p:cNvPr id="13" name="Text Placeholder 12">
            <a:extLst>
              <a:ext uri="{FF2B5EF4-FFF2-40B4-BE49-F238E27FC236}">
                <a16:creationId xmlns:a16="http://schemas.microsoft.com/office/drawing/2014/main" id="{0D789673-899B-9530-E06E-2CBEAAC5BBD3}"/>
              </a:ext>
            </a:extLst>
          </p:cNvPr>
          <p:cNvSpPr>
            <a:spLocks noGrp="1"/>
          </p:cNvSpPr>
          <p:nvPr>
            <p:ph type="body" sz="quarter" idx="11"/>
          </p:nvPr>
        </p:nvSpPr>
        <p:spPr/>
        <p:txBody>
          <a:bodyPr/>
          <a:lstStyle/>
          <a:p>
            <a:r>
              <a:rPr lang="en-GB"/>
              <a:t>BSc (Hons) Nursing</a:t>
            </a:r>
          </a:p>
        </p:txBody>
      </p:sp>
      <p:sp>
        <p:nvSpPr>
          <p:cNvPr id="14" name="Text Placeholder 13">
            <a:extLst>
              <a:ext uri="{FF2B5EF4-FFF2-40B4-BE49-F238E27FC236}">
                <a16:creationId xmlns:a16="http://schemas.microsoft.com/office/drawing/2014/main" id="{D8CD1315-511B-208A-9EE2-C5935CBD0492}"/>
              </a:ext>
            </a:extLst>
          </p:cNvPr>
          <p:cNvSpPr>
            <a:spLocks noGrp="1"/>
          </p:cNvSpPr>
          <p:nvPr>
            <p:ph type="body" sz="quarter" idx="12"/>
          </p:nvPr>
        </p:nvSpPr>
        <p:spPr/>
        <p:txBody>
          <a:bodyPr vert="horz" lIns="91440" tIns="45720" rIns="91440" bIns="45720" rtlCol="0" anchor="t">
            <a:noAutofit/>
          </a:bodyPr>
          <a:lstStyle/>
          <a:p>
            <a:r>
              <a:rPr lang="en-GB" dirty="0">
                <a:latin typeface="Poppins"/>
                <a:cs typeface="Poppins"/>
              </a:rPr>
              <a:t>Pre-registration Nursing Programme- NHSGGC and NHSGJ</a:t>
            </a:r>
            <a:endParaRPr lang="en-GB" dirty="0"/>
          </a:p>
        </p:txBody>
      </p:sp>
      <p:sp>
        <p:nvSpPr>
          <p:cNvPr id="15" name="Text Placeholder 14">
            <a:extLst>
              <a:ext uri="{FF2B5EF4-FFF2-40B4-BE49-F238E27FC236}">
                <a16:creationId xmlns:a16="http://schemas.microsoft.com/office/drawing/2014/main" id="{B9CB7B41-81B8-6BFF-0525-1938D1A1CE42}"/>
              </a:ext>
            </a:extLst>
          </p:cNvPr>
          <p:cNvSpPr>
            <a:spLocks noGrp="1"/>
          </p:cNvSpPr>
          <p:nvPr>
            <p:ph type="body" sz="quarter" idx="13"/>
          </p:nvPr>
        </p:nvSpPr>
        <p:spPr/>
        <p:txBody>
          <a:bodyPr vert="horz" lIns="91440" tIns="45720" rIns="91440" bIns="45720" rtlCol="0" anchor="t">
            <a:noAutofit/>
          </a:bodyPr>
          <a:lstStyle/>
          <a:p>
            <a:r>
              <a:rPr lang="en-GB" dirty="0">
                <a:latin typeface="Poppins"/>
                <a:cs typeface="Poppins"/>
              </a:rPr>
              <a:t>Margaret Crowley </a:t>
            </a:r>
            <a:endParaRPr lang="en-GB" dirty="0"/>
          </a:p>
        </p:txBody>
      </p:sp>
      <p:sp>
        <p:nvSpPr>
          <p:cNvPr id="16" name="Text Placeholder 15">
            <a:extLst>
              <a:ext uri="{FF2B5EF4-FFF2-40B4-BE49-F238E27FC236}">
                <a16:creationId xmlns:a16="http://schemas.microsoft.com/office/drawing/2014/main" id="{1B9BFCD4-E09E-2A27-E5D0-B1F353A01007}"/>
              </a:ext>
            </a:extLst>
          </p:cNvPr>
          <p:cNvSpPr>
            <a:spLocks noGrp="1"/>
          </p:cNvSpPr>
          <p:nvPr>
            <p:ph type="body" sz="quarter" idx="14"/>
          </p:nvPr>
        </p:nvSpPr>
        <p:spPr/>
        <p:txBody>
          <a:bodyPr/>
          <a:lstStyle/>
          <a:p>
            <a:r>
              <a:rPr lang="en-US" sz="1600" b="1"/>
              <a:t>School of Health, Wellbeing and Social Care</a:t>
            </a:r>
            <a:endParaRPr lang="en-GB" sz="1600" b="1">
              <a:latin typeface="+mj-lt"/>
              <a:ea typeface="Calibri" charset="0"/>
              <a:cs typeface="Calibri" charset="0"/>
            </a:endParaRPr>
          </a:p>
          <a:p>
            <a:endParaRPr lang="en-GB"/>
          </a:p>
        </p:txBody>
      </p:sp>
      <p:sp>
        <p:nvSpPr>
          <p:cNvPr id="17" name="Text Placeholder 16">
            <a:extLst>
              <a:ext uri="{FF2B5EF4-FFF2-40B4-BE49-F238E27FC236}">
                <a16:creationId xmlns:a16="http://schemas.microsoft.com/office/drawing/2014/main" id="{ABAA5B4B-CAD8-F5E1-CB15-D341B6570DAE}"/>
              </a:ext>
            </a:extLst>
          </p:cNvPr>
          <p:cNvSpPr>
            <a:spLocks noGrp="1"/>
          </p:cNvSpPr>
          <p:nvPr>
            <p:ph type="body" sz="quarter" idx="15"/>
          </p:nvPr>
        </p:nvSpPr>
        <p:spPr>
          <a:xfrm>
            <a:off x="336322" y="4841836"/>
            <a:ext cx="5629470" cy="1150792"/>
          </a:xfrm>
        </p:spPr>
        <p:txBody>
          <a:bodyPr vert="horz" lIns="91440" tIns="45720" rIns="91440" bIns="45720" rtlCol="0" anchor="t">
            <a:noAutofit/>
          </a:bodyPr>
          <a:lstStyle/>
          <a:p>
            <a:r>
              <a:rPr lang="en-GB" dirty="0">
                <a:latin typeface="Poppins"/>
                <a:cs typeface="Poppins"/>
              </a:rPr>
              <a:t>17 </a:t>
            </a:r>
            <a:r>
              <a:rPr lang="en-GB">
                <a:latin typeface="Poppins"/>
                <a:cs typeface="Poppins"/>
              </a:rPr>
              <a:t>01 24 and 18 01 24 </a:t>
            </a:r>
            <a:endParaRPr lang="en-GB" dirty="0"/>
          </a:p>
        </p:txBody>
      </p:sp>
      <p:sp>
        <p:nvSpPr>
          <p:cNvPr id="5" name="Title 4">
            <a:extLst>
              <a:ext uri="{FF2B5EF4-FFF2-40B4-BE49-F238E27FC236}">
                <a16:creationId xmlns:a16="http://schemas.microsoft.com/office/drawing/2014/main" id="{F2DDCAEF-2B9E-43D9-A574-2C63CC5D7750}"/>
              </a:ext>
            </a:extLst>
          </p:cNvPr>
          <p:cNvSpPr>
            <a:spLocks noGrp="1"/>
          </p:cNvSpPr>
          <p:nvPr>
            <p:ph type="title" idx="4294967295"/>
          </p:nvPr>
        </p:nvSpPr>
        <p:spPr>
          <a:xfrm>
            <a:off x="0" y="-1325563"/>
            <a:ext cx="10515600" cy="1325563"/>
          </a:xfrm>
        </p:spPr>
        <p:txBody>
          <a:bodyPr vert="horz" lIns="91440" tIns="45720" rIns="91440" bIns="45720" rtlCol="0" anchor="b">
            <a:normAutofit/>
          </a:bodyPr>
          <a:lstStyle/>
          <a:p>
            <a:r>
              <a:rPr lang="en-GB" sz="2000">
                <a:latin typeface="Poppins SemiBold" panose="00000700000000000000" pitchFamily="2" charset="0"/>
                <a:cs typeface="Poppins SemiBold" panose="00000700000000000000" pitchFamily="2" charset="0"/>
              </a:rPr>
              <a:t>Front Cover Title 2</a:t>
            </a:r>
          </a:p>
        </p:txBody>
      </p:sp>
    </p:spTree>
    <p:extLst>
      <p:ext uri="{BB962C8B-B14F-4D97-AF65-F5344CB8AC3E}">
        <p14:creationId xmlns:p14="http://schemas.microsoft.com/office/powerpoint/2010/main" val="223522274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ext Placeholder 12">
            <a:extLst>
              <a:ext uri="{FF2B5EF4-FFF2-40B4-BE49-F238E27FC236}">
                <a16:creationId xmlns:a16="http://schemas.microsoft.com/office/drawing/2014/main" id="{664C779D-EE92-4131-A7A7-E465A284CF86}"/>
              </a:ext>
            </a:extLst>
          </p:cNvPr>
          <p:cNvSpPr>
            <a:spLocks noGrp="1"/>
          </p:cNvSpPr>
          <p:nvPr>
            <p:ph type="body" sz="quarter" idx="24"/>
          </p:nvPr>
        </p:nvSpPr>
        <p:spPr/>
        <p:txBody>
          <a:bodyPr/>
          <a:lstStyle/>
          <a:p>
            <a:r>
              <a:rPr lang="en-GB"/>
              <a:t>Practice Learning Pathways (PLPs)</a:t>
            </a:r>
          </a:p>
        </p:txBody>
      </p:sp>
      <p:graphicFrame>
        <p:nvGraphicFramePr>
          <p:cNvPr id="6" name="Diagram 5">
            <a:extLst>
              <a:ext uri="{FF2B5EF4-FFF2-40B4-BE49-F238E27FC236}">
                <a16:creationId xmlns:a16="http://schemas.microsoft.com/office/drawing/2014/main" id="{25A720D4-9A5A-45C5-A635-CEF0B8608AD1}"/>
              </a:ext>
            </a:extLst>
          </p:cNvPr>
          <p:cNvGraphicFramePr/>
          <p:nvPr>
            <p:extLst>
              <p:ext uri="{D42A27DB-BD31-4B8C-83A1-F6EECF244321}">
                <p14:modId xmlns:p14="http://schemas.microsoft.com/office/powerpoint/2010/main" val="2491954397"/>
              </p:ext>
            </p:extLst>
          </p:nvPr>
        </p:nvGraphicFramePr>
        <p:xfrm>
          <a:off x="1957192" y="1269388"/>
          <a:ext cx="9320824" cy="535880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73682973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ext Placeholder 12">
            <a:extLst>
              <a:ext uri="{FF2B5EF4-FFF2-40B4-BE49-F238E27FC236}">
                <a16:creationId xmlns:a16="http://schemas.microsoft.com/office/drawing/2014/main" id="{664C779D-EE92-4131-A7A7-E465A284CF86}"/>
              </a:ext>
            </a:extLst>
          </p:cNvPr>
          <p:cNvSpPr>
            <a:spLocks noGrp="1"/>
          </p:cNvSpPr>
          <p:nvPr>
            <p:ph type="body" sz="quarter" idx="24"/>
          </p:nvPr>
        </p:nvSpPr>
        <p:spPr/>
        <p:txBody>
          <a:bodyPr/>
          <a:lstStyle/>
          <a:p>
            <a:r>
              <a:rPr lang="en-GB"/>
              <a:t>Supporting student success</a:t>
            </a:r>
          </a:p>
        </p:txBody>
      </p:sp>
      <p:pic>
        <p:nvPicPr>
          <p:cNvPr id="2" name="Picture 1">
            <a:extLst>
              <a:ext uri="{FF2B5EF4-FFF2-40B4-BE49-F238E27FC236}">
                <a16:creationId xmlns:a16="http://schemas.microsoft.com/office/drawing/2014/main" id="{49DC2910-8E74-49B2-A3C0-EBE766956E75}"/>
              </a:ext>
            </a:extLst>
          </p:cNvPr>
          <p:cNvPicPr>
            <a:picLocks noChangeAspect="1"/>
          </p:cNvPicPr>
          <p:nvPr/>
        </p:nvPicPr>
        <p:blipFill>
          <a:blip r:embed="rId3"/>
          <a:stretch>
            <a:fillRect/>
          </a:stretch>
        </p:blipFill>
        <p:spPr>
          <a:xfrm>
            <a:off x="-1061370" y="1599706"/>
            <a:ext cx="7962066" cy="4011516"/>
          </a:xfrm>
          <a:prstGeom prst="rect">
            <a:avLst/>
          </a:prstGeom>
        </p:spPr>
      </p:pic>
      <p:graphicFrame>
        <p:nvGraphicFramePr>
          <p:cNvPr id="3" name="Table 31">
            <a:extLst>
              <a:ext uri="{FF2B5EF4-FFF2-40B4-BE49-F238E27FC236}">
                <a16:creationId xmlns:a16="http://schemas.microsoft.com/office/drawing/2014/main" id="{81BF1B45-C4CD-49BE-BE6F-18680151A437}"/>
              </a:ext>
            </a:extLst>
          </p:cNvPr>
          <p:cNvGraphicFramePr>
            <a:graphicFrameLocks noGrp="1"/>
          </p:cNvGraphicFramePr>
          <p:nvPr>
            <p:extLst>
              <p:ext uri="{D42A27DB-BD31-4B8C-83A1-F6EECF244321}">
                <p14:modId xmlns:p14="http://schemas.microsoft.com/office/powerpoint/2010/main" val="267359616"/>
              </p:ext>
            </p:extLst>
          </p:nvPr>
        </p:nvGraphicFramePr>
        <p:xfrm>
          <a:off x="8338409" y="2019077"/>
          <a:ext cx="3259304" cy="3187700"/>
        </p:xfrm>
        <a:graphic>
          <a:graphicData uri="http://schemas.openxmlformats.org/drawingml/2006/table">
            <a:tbl>
              <a:tblPr firstRow="1" bandRow="1">
                <a:tableStyleId>{5C22544A-7EE6-4342-B048-85BDC9FD1C3A}</a:tableStyleId>
              </a:tblPr>
              <a:tblGrid>
                <a:gridCol w="3259304">
                  <a:extLst>
                    <a:ext uri="{9D8B030D-6E8A-4147-A177-3AD203B41FA5}">
                      <a16:colId xmlns:a16="http://schemas.microsoft.com/office/drawing/2014/main" val="1076192141"/>
                    </a:ext>
                  </a:extLst>
                </a:gridCol>
              </a:tblGrid>
              <a:tr h="370840">
                <a:tc>
                  <a:txBody>
                    <a:bodyPr/>
                    <a:lstStyle/>
                    <a:p>
                      <a:r>
                        <a:rPr lang="en-GB" sz="2000"/>
                        <a:t>Further support</a:t>
                      </a:r>
                    </a:p>
                  </a:txBody>
                  <a:tcPr/>
                </a:tc>
                <a:extLst>
                  <a:ext uri="{0D108BD9-81ED-4DB2-BD59-A6C34878D82A}">
                    <a16:rowId xmlns:a16="http://schemas.microsoft.com/office/drawing/2014/main" val="279319407"/>
                  </a:ext>
                </a:extLst>
              </a:tr>
              <a:tr h="370840">
                <a:tc>
                  <a:txBody>
                    <a:bodyPr/>
                    <a:lstStyle/>
                    <a:p>
                      <a:pPr marL="352425" indent="-176213" defTabSz="685800">
                        <a:lnSpc>
                          <a:spcPct val="150000"/>
                        </a:lnSpc>
                        <a:buFont typeface="Arial" panose="020B0604020202020204" pitchFamily="34" charset="0"/>
                        <a:buChar char="•"/>
                        <a:tabLst>
                          <a:tab pos="546100" algn="l"/>
                        </a:tabLst>
                      </a:pPr>
                      <a:r>
                        <a:rPr lang="en-GB" sz="2000" b="0">
                          <a:solidFill>
                            <a:prstClr val="black"/>
                          </a:solidFill>
                          <a:latin typeface="+mn-lt"/>
                          <a:cs typeface="Arial" panose="020B0604020202020204" pitchFamily="34" charset="0"/>
                        </a:rPr>
                        <a:t>Library</a:t>
                      </a:r>
                    </a:p>
                    <a:p>
                      <a:pPr marL="352425" indent="-176213" defTabSz="685800">
                        <a:lnSpc>
                          <a:spcPct val="150000"/>
                        </a:lnSpc>
                        <a:buFont typeface="Arial" panose="020B0604020202020204" pitchFamily="34" charset="0"/>
                        <a:buChar char="•"/>
                        <a:tabLst>
                          <a:tab pos="546100" algn="l"/>
                        </a:tabLst>
                      </a:pPr>
                      <a:r>
                        <a:rPr lang="en-GB" sz="2000" b="0">
                          <a:solidFill>
                            <a:prstClr val="black"/>
                          </a:solidFill>
                          <a:latin typeface="+mn-lt"/>
                          <a:cs typeface="Arial" panose="020B0604020202020204" pitchFamily="34" charset="0"/>
                        </a:rPr>
                        <a:t>IT Helpdesk</a:t>
                      </a:r>
                    </a:p>
                    <a:p>
                      <a:pPr marL="352425" indent="-176213" defTabSz="685800">
                        <a:lnSpc>
                          <a:spcPct val="150000"/>
                        </a:lnSpc>
                        <a:buFont typeface="Arial" panose="020B0604020202020204" pitchFamily="34" charset="0"/>
                        <a:buChar char="•"/>
                        <a:tabLst>
                          <a:tab pos="546100" algn="l"/>
                        </a:tabLst>
                      </a:pPr>
                      <a:r>
                        <a:rPr lang="en-GB" sz="2000" b="0">
                          <a:solidFill>
                            <a:prstClr val="black"/>
                          </a:solidFill>
                          <a:latin typeface="+mn-lt"/>
                          <a:cs typeface="Arial" panose="020B0604020202020204" pitchFamily="34" charset="0"/>
                        </a:rPr>
                        <a:t>Student Home</a:t>
                      </a:r>
                    </a:p>
                    <a:p>
                      <a:pPr marL="352425" indent="-176213" defTabSz="685800">
                        <a:lnSpc>
                          <a:spcPct val="150000"/>
                        </a:lnSpc>
                        <a:buFont typeface="Arial" panose="020B0604020202020204" pitchFamily="34" charset="0"/>
                        <a:buChar char="•"/>
                        <a:tabLst>
                          <a:tab pos="546100" algn="l"/>
                        </a:tabLst>
                      </a:pPr>
                      <a:r>
                        <a:rPr lang="en-GB" sz="2000" b="0">
                          <a:solidFill>
                            <a:prstClr val="black"/>
                          </a:solidFill>
                          <a:latin typeface="+mn-lt"/>
                          <a:cs typeface="Arial" panose="020B0604020202020204" pitchFamily="34" charset="0"/>
                        </a:rPr>
                        <a:t>Student Support Team</a:t>
                      </a:r>
                    </a:p>
                    <a:p>
                      <a:pPr marL="352425" indent="-176213" defTabSz="685800">
                        <a:lnSpc>
                          <a:spcPct val="150000"/>
                        </a:lnSpc>
                        <a:buFont typeface="Arial" panose="020B0604020202020204" pitchFamily="34" charset="0"/>
                        <a:buChar char="•"/>
                        <a:tabLst>
                          <a:tab pos="546100" algn="l"/>
                        </a:tabLst>
                      </a:pPr>
                      <a:r>
                        <a:rPr lang="en-GB" sz="2000" b="0">
                          <a:solidFill>
                            <a:prstClr val="black"/>
                          </a:solidFill>
                          <a:latin typeface="+mn-lt"/>
                          <a:cs typeface="Arial" panose="020B0604020202020204" pitchFamily="34" charset="0"/>
                        </a:rPr>
                        <a:t>Module Teams</a:t>
                      </a:r>
                      <a:endParaRPr lang="en-GB" sz="2000" b="0">
                        <a:latin typeface="+mn-lt"/>
                      </a:endParaRPr>
                    </a:p>
                  </a:txBody>
                  <a:tcPr/>
                </a:tc>
                <a:extLst>
                  <a:ext uri="{0D108BD9-81ED-4DB2-BD59-A6C34878D82A}">
                    <a16:rowId xmlns:a16="http://schemas.microsoft.com/office/drawing/2014/main" val="2524913219"/>
                  </a:ext>
                </a:extLst>
              </a:tr>
            </a:tbl>
          </a:graphicData>
        </a:graphic>
      </p:graphicFrame>
    </p:spTree>
    <p:extLst>
      <p:ext uri="{BB962C8B-B14F-4D97-AF65-F5344CB8AC3E}">
        <p14:creationId xmlns:p14="http://schemas.microsoft.com/office/powerpoint/2010/main" val="166289712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Text Placeholder 23">
            <a:extLst>
              <a:ext uri="{FF2B5EF4-FFF2-40B4-BE49-F238E27FC236}">
                <a16:creationId xmlns:a16="http://schemas.microsoft.com/office/drawing/2014/main" id="{D5DC79BE-EF8F-8151-28F1-5266259B9AA4}"/>
              </a:ext>
            </a:extLst>
          </p:cNvPr>
          <p:cNvSpPr>
            <a:spLocks noGrp="1"/>
          </p:cNvSpPr>
          <p:nvPr>
            <p:ph type="body" sz="quarter" idx="24"/>
          </p:nvPr>
        </p:nvSpPr>
        <p:spPr>
          <a:xfrm>
            <a:off x="291444" y="145097"/>
            <a:ext cx="10766703" cy="497161"/>
          </a:xfrm>
        </p:spPr>
        <p:txBody>
          <a:bodyPr/>
          <a:lstStyle/>
          <a:p>
            <a:r>
              <a:rPr lang="en-GB"/>
              <a:t>Practice Based Learning Support</a:t>
            </a:r>
          </a:p>
        </p:txBody>
      </p:sp>
      <p:pic>
        <p:nvPicPr>
          <p:cNvPr id="4" name="Content Placeholder 4">
            <a:extLst>
              <a:ext uri="{FF2B5EF4-FFF2-40B4-BE49-F238E27FC236}">
                <a16:creationId xmlns:a16="http://schemas.microsoft.com/office/drawing/2014/main" id="{15BB8E3B-FF78-4D45-9192-018919B483F3}"/>
              </a:ext>
            </a:extLst>
          </p:cNvPr>
          <p:cNvPicPr>
            <a:picLocks noChangeAspect="1"/>
          </p:cNvPicPr>
          <p:nvPr/>
        </p:nvPicPr>
        <p:blipFill>
          <a:blip r:embed="rId3"/>
          <a:stretch>
            <a:fillRect/>
          </a:stretch>
        </p:blipFill>
        <p:spPr>
          <a:xfrm>
            <a:off x="3059850" y="1128267"/>
            <a:ext cx="5803198" cy="4890788"/>
          </a:xfrm>
          <a:prstGeom prst="rect">
            <a:avLst/>
          </a:prstGeom>
        </p:spPr>
      </p:pic>
      <p:sp>
        <p:nvSpPr>
          <p:cNvPr id="5" name="TextBox 4">
            <a:extLst>
              <a:ext uri="{FF2B5EF4-FFF2-40B4-BE49-F238E27FC236}">
                <a16:creationId xmlns:a16="http://schemas.microsoft.com/office/drawing/2014/main" id="{7F64BC31-9523-4CC0-9579-6D4E66E7DABF}"/>
              </a:ext>
            </a:extLst>
          </p:cNvPr>
          <p:cNvSpPr txBox="1"/>
          <p:nvPr/>
        </p:nvSpPr>
        <p:spPr>
          <a:xfrm>
            <a:off x="127802" y="824902"/>
            <a:ext cx="3790699" cy="2862579"/>
          </a:xfrm>
          <a:prstGeom prst="rect">
            <a:avLst/>
          </a:prstGeom>
          <a:solidFill>
            <a:schemeClr val="bg1"/>
          </a:solidFill>
        </p:spPr>
        <p:txBody>
          <a:bodyPr wrap="square" rtlCol="0">
            <a:spAutoFit/>
          </a:bodyPr>
          <a:lstStyle/>
          <a:p>
            <a:r>
              <a:rPr lang="en-GB" sz="1400" b="1">
                <a:latin typeface="Poppins" panose="00000500000000000000" pitchFamily="2" charset="0"/>
                <a:cs typeface="Poppins" panose="00000500000000000000" pitchFamily="2" charset="0"/>
              </a:rPr>
              <a:t>Practice Assessor </a:t>
            </a:r>
          </a:p>
          <a:p>
            <a:pPr marL="176213" indent="-176213">
              <a:lnSpc>
                <a:spcPct val="150000"/>
              </a:lnSpc>
              <a:buFont typeface="Arial" panose="020B0604020202020204" pitchFamily="34" charset="0"/>
              <a:buChar char="•"/>
            </a:pPr>
            <a:r>
              <a:rPr lang="en-GB" sz="1400">
                <a:latin typeface="Poppins" panose="00000500000000000000" pitchFamily="2" charset="0"/>
                <a:cs typeface="Poppins" panose="00000500000000000000" pitchFamily="2" charset="0"/>
              </a:rPr>
              <a:t>Feedback from practice supervisors</a:t>
            </a:r>
          </a:p>
          <a:p>
            <a:pPr marL="176213" indent="-176213">
              <a:lnSpc>
                <a:spcPct val="150000"/>
              </a:lnSpc>
              <a:buFont typeface="Arial" panose="020B0604020202020204" pitchFamily="34" charset="0"/>
              <a:buChar char="•"/>
            </a:pPr>
            <a:r>
              <a:rPr lang="en-GB" sz="1400">
                <a:latin typeface="Poppins" panose="00000500000000000000" pitchFamily="2" charset="0"/>
                <a:cs typeface="Poppins" panose="00000500000000000000" pitchFamily="2" charset="0"/>
              </a:rPr>
              <a:t>May observe students </a:t>
            </a:r>
          </a:p>
          <a:p>
            <a:pPr marL="176213" indent="-176213">
              <a:lnSpc>
                <a:spcPct val="150000"/>
              </a:lnSpc>
              <a:buFont typeface="Arial" panose="020B0604020202020204" pitchFamily="34" charset="0"/>
              <a:buChar char="•"/>
            </a:pPr>
            <a:r>
              <a:rPr lang="en-GB" sz="1400">
                <a:latin typeface="Poppins" panose="00000500000000000000" pitchFamily="2" charset="0"/>
                <a:cs typeface="Poppins" panose="00000500000000000000" pitchFamily="2" charset="0"/>
              </a:rPr>
              <a:t>Gather evidence from other sources</a:t>
            </a:r>
          </a:p>
          <a:p>
            <a:pPr marL="176213" indent="-176213">
              <a:lnSpc>
                <a:spcPct val="150000"/>
              </a:lnSpc>
              <a:buFont typeface="Arial" panose="020B0604020202020204" pitchFamily="34" charset="0"/>
              <a:buChar char="•"/>
            </a:pPr>
            <a:r>
              <a:rPr lang="en-GB" sz="1400">
                <a:latin typeface="Poppins" panose="00000500000000000000" pitchFamily="2" charset="0"/>
                <a:cs typeface="Poppins" panose="00000500000000000000" pitchFamily="2" charset="0"/>
              </a:rPr>
              <a:t>Communicate and collaborate with academic assessor</a:t>
            </a:r>
          </a:p>
          <a:p>
            <a:pPr marL="176213" indent="-176213">
              <a:lnSpc>
                <a:spcPct val="150000"/>
              </a:lnSpc>
              <a:buFont typeface="Arial" panose="020B0604020202020204" pitchFamily="34" charset="0"/>
              <a:buChar char="•"/>
            </a:pPr>
            <a:r>
              <a:rPr lang="en-GB" sz="1400">
                <a:latin typeface="Poppins" panose="00000500000000000000" pitchFamily="2" charset="0"/>
                <a:cs typeface="Poppins" panose="00000500000000000000" pitchFamily="2" charset="0"/>
              </a:rPr>
              <a:t>Make / record objective, evidence-based assessments </a:t>
            </a:r>
          </a:p>
          <a:p>
            <a:pPr marL="460375" lvl="1" indent="-285750">
              <a:lnSpc>
                <a:spcPct val="150000"/>
              </a:lnSpc>
              <a:buFont typeface="Wingdings" panose="05000000000000000000" pitchFamily="2" charset="2"/>
              <a:buChar char="Ø"/>
            </a:pPr>
            <a:r>
              <a:rPr lang="en-GB" sz="1400">
                <a:latin typeface="Poppins" panose="00000500000000000000" pitchFamily="2" charset="0"/>
                <a:cs typeface="Poppins" panose="00000500000000000000" pitchFamily="2" charset="0"/>
              </a:rPr>
              <a:t> conduct, proficiency achievement</a:t>
            </a:r>
          </a:p>
        </p:txBody>
      </p:sp>
      <p:sp>
        <p:nvSpPr>
          <p:cNvPr id="6" name="TextBox 5">
            <a:extLst>
              <a:ext uri="{FF2B5EF4-FFF2-40B4-BE49-F238E27FC236}">
                <a16:creationId xmlns:a16="http://schemas.microsoft.com/office/drawing/2014/main" id="{92BE4A29-67C5-4B27-9E3F-108B8185F2E4}"/>
              </a:ext>
            </a:extLst>
          </p:cNvPr>
          <p:cNvSpPr txBox="1"/>
          <p:nvPr/>
        </p:nvSpPr>
        <p:spPr>
          <a:xfrm>
            <a:off x="8401301" y="2459270"/>
            <a:ext cx="3790699" cy="3832075"/>
          </a:xfrm>
          <a:prstGeom prst="rect">
            <a:avLst/>
          </a:prstGeom>
          <a:solidFill>
            <a:schemeClr val="bg1"/>
          </a:solidFill>
        </p:spPr>
        <p:txBody>
          <a:bodyPr wrap="square" rtlCol="0">
            <a:spAutoFit/>
          </a:bodyPr>
          <a:lstStyle/>
          <a:p>
            <a:r>
              <a:rPr lang="en-GB" sz="1400" b="1">
                <a:latin typeface="Poppins" panose="00000500000000000000" pitchFamily="2" charset="0"/>
                <a:cs typeface="Poppins" panose="00000500000000000000" pitchFamily="2" charset="0"/>
              </a:rPr>
              <a:t>Academic Assessor </a:t>
            </a:r>
          </a:p>
          <a:p>
            <a:pPr marL="176213" indent="-176213">
              <a:lnSpc>
                <a:spcPct val="150000"/>
              </a:lnSpc>
              <a:buFont typeface="Arial" panose="020B0604020202020204" pitchFamily="34" charset="0"/>
              <a:buChar char="•"/>
            </a:pPr>
            <a:r>
              <a:rPr lang="en-GB" sz="1400">
                <a:latin typeface="Poppins" panose="00000500000000000000" pitchFamily="2" charset="0"/>
                <a:cs typeface="Poppins" panose="00000500000000000000" pitchFamily="2" charset="0"/>
              </a:rPr>
              <a:t>Gather evidence from other sources e.g., practice supervisor observations</a:t>
            </a:r>
          </a:p>
          <a:p>
            <a:pPr marL="176213" indent="-176213">
              <a:lnSpc>
                <a:spcPct val="150000"/>
              </a:lnSpc>
              <a:buFont typeface="Arial" panose="020B0604020202020204" pitchFamily="34" charset="0"/>
              <a:buChar char="•"/>
            </a:pPr>
            <a:r>
              <a:rPr lang="en-GB" sz="1400">
                <a:latin typeface="Poppins" panose="00000500000000000000" pitchFamily="2" charset="0"/>
                <a:cs typeface="Poppins" panose="00000500000000000000" pitchFamily="2" charset="0"/>
              </a:rPr>
              <a:t>Communicate and collaborate with practice assessors</a:t>
            </a:r>
          </a:p>
          <a:p>
            <a:pPr marL="176213" indent="-176213">
              <a:lnSpc>
                <a:spcPct val="150000"/>
              </a:lnSpc>
              <a:buFont typeface="Arial" panose="020B0604020202020204" pitchFamily="34" charset="0"/>
              <a:buChar char="•"/>
            </a:pPr>
            <a:r>
              <a:rPr lang="en-GB" sz="1400">
                <a:latin typeface="Poppins" panose="00000500000000000000" pitchFamily="2" charset="0"/>
                <a:cs typeface="Poppins" panose="00000500000000000000" pitchFamily="2" charset="0"/>
              </a:rPr>
              <a:t>Make / record objective, evidence-based assessments </a:t>
            </a:r>
          </a:p>
          <a:p>
            <a:pPr marL="461963" lvl="1" indent="-285750">
              <a:lnSpc>
                <a:spcPct val="150000"/>
              </a:lnSpc>
              <a:buFont typeface="Wingdings" panose="05000000000000000000" pitchFamily="2" charset="2"/>
              <a:buChar char="Ø"/>
              <a:tabLst>
                <a:tab pos="268288" algn="l"/>
              </a:tabLst>
            </a:pPr>
            <a:r>
              <a:rPr lang="en-GB" sz="1400">
                <a:latin typeface="Poppins" panose="00000500000000000000" pitchFamily="2" charset="0"/>
                <a:cs typeface="Poppins" panose="00000500000000000000" pitchFamily="2" charset="0"/>
              </a:rPr>
              <a:t> conduct, proficiency, achievement</a:t>
            </a:r>
          </a:p>
          <a:p>
            <a:pPr marL="176213" indent="-176213">
              <a:lnSpc>
                <a:spcPct val="150000"/>
              </a:lnSpc>
              <a:buFont typeface="Arial" panose="020B0604020202020204" pitchFamily="34" charset="0"/>
              <a:buChar char="•"/>
            </a:pPr>
            <a:r>
              <a:rPr lang="en-GB" sz="1400">
                <a:latin typeface="Poppins" panose="00000500000000000000" pitchFamily="2" charset="0"/>
                <a:cs typeface="Poppins" panose="00000500000000000000" pitchFamily="2" charset="0"/>
              </a:rPr>
              <a:t>In partnership with the practice assessor, make recommendations for progression for a part of the programme</a:t>
            </a:r>
          </a:p>
        </p:txBody>
      </p:sp>
      <p:sp>
        <p:nvSpPr>
          <p:cNvPr id="7" name="TextBox 6">
            <a:extLst>
              <a:ext uri="{FF2B5EF4-FFF2-40B4-BE49-F238E27FC236}">
                <a16:creationId xmlns:a16="http://schemas.microsoft.com/office/drawing/2014/main" id="{1C3B351E-80C7-4D2C-872A-ABE80596488E}"/>
              </a:ext>
            </a:extLst>
          </p:cNvPr>
          <p:cNvSpPr txBox="1"/>
          <p:nvPr/>
        </p:nvSpPr>
        <p:spPr>
          <a:xfrm>
            <a:off x="127802" y="4075097"/>
            <a:ext cx="2932048" cy="2216248"/>
          </a:xfrm>
          <a:prstGeom prst="rect">
            <a:avLst/>
          </a:prstGeom>
          <a:solidFill>
            <a:schemeClr val="bg1"/>
          </a:solidFill>
        </p:spPr>
        <p:txBody>
          <a:bodyPr wrap="square" rtlCol="0">
            <a:spAutoFit/>
          </a:bodyPr>
          <a:lstStyle/>
          <a:p>
            <a:r>
              <a:rPr lang="en-GB" sz="1400" b="1">
                <a:latin typeface="Poppins" panose="00000500000000000000" pitchFamily="2" charset="0"/>
                <a:cs typeface="Poppins" panose="00000500000000000000" pitchFamily="2" charset="0"/>
              </a:rPr>
              <a:t>Practice Supervisor</a:t>
            </a:r>
          </a:p>
          <a:p>
            <a:pPr marL="176213" indent="-176213">
              <a:lnSpc>
                <a:spcPct val="150000"/>
              </a:lnSpc>
              <a:buFont typeface="Arial" panose="020B0604020202020204" pitchFamily="34" charset="0"/>
              <a:buChar char="•"/>
            </a:pPr>
            <a:r>
              <a:rPr lang="en-GB" sz="1400">
                <a:latin typeface="Poppins" panose="00000500000000000000" pitchFamily="2" charset="0"/>
                <a:cs typeface="Poppins" panose="00000500000000000000" pitchFamily="2" charset="0"/>
              </a:rPr>
              <a:t>Role Model</a:t>
            </a:r>
          </a:p>
          <a:p>
            <a:pPr marL="176213" indent="-176213">
              <a:lnSpc>
                <a:spcPct val="150000"/>
              </a:lnSpc>
              <a:buFont typeface="Arial" panose="020B0604020202020204" pitchFamily="34" charset="0"/>
              <a:buChar char="•"/>
            </a:pPr>
            <a:r>
              <a:rPr lang="en-GB" sz="1400">
                <a:latin typeface="Poppins" panose="00000500000000000000" pitchFamily="2" charset="0"/>
                <a:cs typeface="Poppins" panose="00000500000000000000" pitchFamily="2" charset="0"/>
              </a:rPr>
              <a:t>Support and supervise</a:t>
            </a:r>
          </a:p>
          <a:p>
            <a:pPr marL="176213" indent="-176213">
              <a:lnSpc>
                <a:spcPct val="150000"/>
              </a:lnSpc>
              <a:buFont typeface="Arial" panose="020B0604020202020204" pitchFamily="34" charset="0"/>
              <a:buChar char="•"/>
            </a:pPr>
            <a:r>
              <a:rPr lang="en-GB" sz="1400">
                <a:latin typeface="Poppins" panose="00000500000000000000" pitchFamily="2" charset="0"/>
                <a:cs typeface="Poppins" panose="00000500000000000000" pitchFamily="2" charset="0"/>
              </a:rPr>
              <a:t>Provide feedback</a:t>
            </a:r>
          </a:p>
          <a:p>
            <a:pPr marL="176213" indent="-176213">
              <a:lnSpc>
                <a:spcPct val="150000"/>
              </a:lnSpc>
              <a:buFont typeface="Arial" panose="020B0604020202020204" pitchFamily="34" charset="0"/>
              <a:buChar char="•"/>
            </a:pPr>
            <a:r>
              <a:rPr lang="en-GB" sz="1400">
                <a:latin typeface="Poppins" panose="00000500000000000000" pitchFamily="2" charset="0"/>
                <a:cs typeface="Poppins" panose="00000500000000000000" pitchFamily="2" charset="0"/>
              </a:rPr>
              <a:t>Record observations</a:t>
            </a:r>
          </a:p>
          <a:p>
            <a:pPr marL="176213" indent="-176213">
              <a:lnSpc>
                <a:spcPct val="150000"/>
              </a:lnSpc>
              <a:buFont typeface="Arial" panose="020B0604020202020204" pitchFamily="34" charset="0"/>
              <a:buChar char="•"/>
            </a:pPr>
            <a:r>
              <a:rPr lang="en-GB" sz="1400">
                <a:latin typeface="Poppins" panose="00000500000000000000" pitchFamily="2" charset="0"/>
                <a:cs typeface="Poppins" panose="00000500000000000000" pitchFamily="2" charset="0"/>
              </a:rPr>
              <a:t>Contribute to assessments</a:t>
            </a:r>
          </a:p>
          <a:p>
            <a:pPr marL="87313" indent="-87313">
              <a:lnSpc>
                <a:spcPct val="150000"/>
              </a:lnSpc>
              <a:buFont typeface="Arial" panose="020B0604020202020204" pitchFamily="34" charset="0"/>
              <a:buChar char="•"/>
            </a:pPr>
            <a:endParaRPr lang="en-GB" sz="1400">
              <a:latin typeface="Poppins" panose="00000500000000000000" pitchFamily="2" charset="0"/>
              <a:cs typeface="Poppins" panose="00000500000000000000" pitchFamily="2" charset="0"/>
            </a:endParaRPr>
          </a:p>
        </p:txBody>
      </p:sp>
      <p:sp>
        <p:nvSpPr>
          <p:cNvPr id="3" name="TextBox 2">
            <a:extLst>
              <a:ext uri="{FF2B5EF4-FFF2-40B4-BE49-F238E27FC236}">
                <a16:creationId xmlns:a16="http://schemas.microsoft.com/office/drawing/2014/main" id="{97DEF5C8-9656-479C-9A78-E9AE2A5EE3C4}"/>
              </a:ext>
            </a:extLst>
          </p:cNvPr>
          <p:cNvSpPr txBox="1"/>
          <p:nvPr/>
        </p:nvSpPr>
        <p:spPr>
          <a:xfrm>
            <a:off x="127802" y="5982028"/>
            <a:ext cx="6298840" cy="708143"/>
          </a:xfrm>
          <a:prstGeom prst="rect">
            <a:avLst/>
          </a:prstGeom>
          <a:solidFill>
            <a:schemeClr val="bg1"/>
          </a:solidFill>
        </p:spPr>
        <p:txBody>
          <a:bodyPr wrap="none" rtlCol="0">
            <a:spAutoFit/>
          </a:bodyPr>
          <a:lstStyle/>
          <a:p>
            <a:pPr marL="176213" indent="-176213">
              <a:lnSpc>
                <a:spcPct val="150000"/>
              </a:lnSpc>
              <a:buFont typeface="Arial" panose="020B0604020202020204" pitchFamily="34" charset="0"/>
              <a:buChar char="•"/>
            </a:pPr>
            <a:r>
              <a:rPr lang="en-GB" sz="1400">
                <a:latin typeface="Poppins" panose="00000500000000000000" pitchFamily="2" charset="0"/>
                <a:cs typeface="Poppins" panose="00000500000000000000" pitchFamily="2" charset="0"/>
              </a:rPr>
              <a:t>Raise and respond to student conduct and competence concerns</a:t>
            </a:r>
          </a:p>
          <a:p>
            <a:pPr marL="176213" indent="-176213">
              <a:lnSpc>
                <a:spcPct val="150000"/>
              </a:lnSpc>
              <a:buFont typeface="Arial" panose="020B0604020202020204" pitchFamily="34" charset="0"/>
              <a:buChar char="•"/>
            </a:pPr>
            <a:r>
              <a:rPr lang="en-GB" sz="1400">
                <a:latin typeface="Poppins" panose="00000500000000000000" pitchFamily="2" charset="0"/>
                <a:cs typeface="Poppins" panose="00000500000000000000" pitchFamily="2" charset="0"/>
              </a:rPr>
              <a:t>Engage with practice assessor / academic assessor</a:t>
            </a:r>
          </a:p>
        </p:txBody>
      </p:sp>
      <p:pic>
        <p:nvPicPr>
          <p:cNvPr id="2" name="Picture 1">
            <a:extLst>
              <a:ext uri="{FF2B5EF4-FFF2-40B4-BE49-F238E27FC236}">
                <a16:creationId xmlns:a16="http://schemas.microsoft.com/office/drawing/2014/main" id="{C16E2331-BFDD-4033-924A-E662C664F9FC}"/>
              </a:ext>
            </a:extLst>
          </p:cNvPr>
          <p:cNvPicPr>
            <a:picLocks noChangeAspect="1"/>
          </p:cNvPicPr>
          <p:nvPr/>
        </p:nvPicPr>
        <p:blipFill>
          <a:blip r:embed="rId4"/>
          <a:stretch>
            <a:fillRect/>
          </a:stretch>
        </p:blipFill>
        <p:spPr>
          <a:xfrm>
            <a:off x="6096000" y="6462467"/>
            <a:ext cx="6005080" cy="286537"/>
          </a:xfrm>
          <a:prstGeom prst="rect">
            <a:avLst/>
          </a:prstGeom>
        </p:spPr>
      </p:pic>
    </p:spTree>
    <p:extLst>
      <p:ext uri="{BB962C8B-B14F-4D97-AF65-F5344CB8AC3E}">
        <p14:creationId xmlns:p14="http://schemas.microsoft.com/office/powerpoint/2010/main" val="408012150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2EFF0925-041D-4C91-B176-DB4C80D13C70}"/>
              </a:ext>
            </a:extLst>
          </p:cNvPr>
          <p:cNvPicPr>
            <a:picLocks noChangeAspect="1"/>
          </p:cNvPicPr>
          <p:nvPr/>
        </p:nvPicPr>
        <p:blipFill rotWithShape="1">
          <a:blip r:embed="rId3"/>
          <a:srcRect l="8474" r="6273"/>
          <a:stretch/>
        </p:blipFill>
        <p:spPr>
          <a:xfrm>
            <a:off x="8481422" y="191254"/>
            <a:ext cx="3534150" cy="2590906"/>
          </a:xfrm>
          <a:prstGeom prst="rect">
            <a:avLst/>
          </a:prstGeom>
          <a:gradFill>
            <a:gsLst>
              <a:gs pos="0">
                <a:schemeClr val="accent1">
                  <a:lumMod val="5000"/>
                  <a:lumOff val="95000"/>
                  <a:alpha val="50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p:spPr>
      </p:pic>
      <p:sp>
        <p:nvSpPr>
          <p:cNvPr id="8" name="Text Placeholder 7">
            <a:extLst>
              <a:ext uri="{FF2B5EF4-FFF2-40B4-BE49-F238E27FC236}">
                <a16:creationId xmlns:a16="http://schemas.microsoft.com/office/drawing/2014/main" id="{85DBD4A5-4E13-0786-35FD-E8E1725C1E7F}"/>
              </a:ext>
            </a:extLst>
          </p:cNvPr>
          <p:cNvSpPr>
            <a:spLocks noGrp="1"/>
          </p:cNvSpPr>
          <p:nvPr>
            <p:ph type="body" sz="quarter" idx="14"/>
          </p:nvPr>
        </p:nvSpPr>
        <p:spPr>
          <a:xfrm>
            <a:off x="413915" y="1588647"/>
            <a:ext cx="9952304" cy="4915486"/>
          </a:xfrm>
        </p:spPr>
        <p:txBody>
          <a:bodyPr/>
          <a:lstStyle/>
          <a:p>
            <a:pPr marL="273050" indent="-273050">
              <a:lnSpc>
                <a:spcPct val="150000"/>
              </a:lnSpc>
              <a:spcBef>
                <a:spcPts val="181"/>
              </a:spcBef>
              <a:buSzPct val="120000"/>
              <a:buFont typeface="Arial" panose="020B0604020202020204" pitchFamily="34" charset="0"/>
              <a:buChar char="•"/>
            </a:pPr>
            <a:r>
              <a:rPr lang="en-US" sz="2400">
                <a:solidFill>
                  <a:srgbClr val="002060"/>
                </a:solidFill>
              </a:rPr>
              <a:t>Work in a healthcare support role and </a:t>
            </a:r>
            <a:r>
              <a:rPr lang="en-GB" sz="2400" b="1">
                <a:solidFill>
                  <a:schemeClr val="accent5">
                    <a:lumMod val="50000"/>
                  </a:schemeClr>
                </a:solidFill>
              </a:rPr>
              <a:t>have the                                    support of their employer</a:t>
            </a:r>
            <a:endParaRPr lang="en-GB" sz="2400">
              <a:solidFill>
                <a:schemeClr val="accent5">
                  <a:lumMod val="50000"/>
                </a:schemeClr>
              </a:solidFill>
            </a:endParaRPr>
          </a:p>
          <a:p>
            <a:pPr marL="273050" indent="-273050">
              <a:lnSpc>
                <a:spcPct val="150000"/>
              </a:lnSpc>
              <a:spcBef>
                <a:spcPts val="181"/>
              </a:spcBef>
              <a:buSzPct val="120000"/>
              <a:buFont typeface="Arial" panose="020B0604020202020204" pitchFamily="34" charset="0"/>
              <a:buChar char="•"/>
            </a:pPr>
            <a:r>
              <a:rPr lang="en-US" sz="2400">
                <a:solidFill>
                  <a:srgbClr val="002060"/>
                </a:solidFill>
              </a:rPr>
              <a:t>Have the potential and </a:t>
            </a:r>
            <a:r>
              <a:rPr lang="en-US" sz="2400" b="1">
                <a:solidFill>
                  <a:schemeClr val="accent5">
                    <a:lumMod val="50000"/>
                  </a:schemeClr>
                </a:solidFill>
              </a:rPr>
              <a:t>values</a:t>
            </a:r>
            <a:r>
              <a:rPr lang="en-US" sz="2400">
                <a:solidFill>
                  <a:srgbClr val="002060"/>
                </a:solidFill>
              </a:rPr>
              <a:t> to succeed as a nurse</a:t>
            </a:r>
          </a:p>
          <a:p>
            <a:pPr marL="273050" indent="-273050">
              <a:lnSpc>
                <a:spcPct val="150000"/>
              </a:lnSpc>
              <a:spcBef>
                <a:spcPts val="181"/>
              </a:spcBef>
              <a:buSzPct val="120000"/>
              <a:buFont typeface="Arial" panose="020B0604020202020204" pitchFamily="34" charset="0"/>
              <a:buChar char="•"/>
            </a:pPr>
            <a:r>
              <a:rPr lang="en-US" sz="2400">
                <a:solidFill>
                  <a:srgbClr val="002060"/>
                </a:solidFill>
              </a:rPr>
              <a:t>Meet the </a:t>
            </a:r>
            <a:r>
              <a:rPr lang="en-US" sz="2400" b="1">
                <a:solidFill>
                  <a:schemeClr val="accent5">
                    <a:lumMod val="50000"/>
                  </a:schemeClr>
                </a:solidFill>
              </a:rPr>
              <a:t>NMC requirements for entry </a:t>
            </a:r>
            <a:r>
              <a:rPr lang="en-US" sz="2400">
                <a:solidFill>
                  <a:srgbClr val="002060"/>
                </a:solidFill>
              </a:rPr>
              <a:t>to nurse education</a:t>
            </a:r>
          </a:p>
          <a:p>
            <a:pPr marL="273050" indent="-273050">
              <a:lnSpc>
                <a:spcPct val="150000"/>
              </a:lnSpc>
              <a:spcBef>
                <a:spcPts val="181"/>
              </a:spcBef>
              <a:buSzPct val="120000"/>
              <a:buFont typeface="Arial" panose="020B0604020202020204" pitchFamily="34" charset="0"/>
              <a:buChar char="•"/>
            </a:pPr>
            <a:r>
              <a:rPr lang="en-GB" sz="2400">
                <a:solidFill>
                  <a:srgbClr val="002060"/>
                </a:solidFill>
              </a:rPr>
              <a:t>Have a </a:t>
            </a:r>
            <a:r>
              <a:rPr lang="en-GB" sz="2400" b="1">
                <a:solidFill>
                  <a:schemeClr val="accent5">
                    <a:lumMod val="50000"/>
                  </a:schemeClr>
                </a:solidFill>
              </a:rPr>
              <a:t>strong personal commitment </a:t>
            </a:r>
            <a:r>
              <a:rPr lang="en-GB" sz="2400">
                <a:solidFill>
                  <a:srgbClr val="002060"/>
                </a:solidFill>
              </a:rPr>
              <a:t>to their development of knowledge, skills and attributes</a:t>
            </a:r>
          </a:p>
          <a:p>
            <a:pPr marL="273050" indent="-273050">
              <a:lnSpc>
                <a:spcPct val="150000"/>
              </a:lnSpc>
              <a:spcBef>
                <a:spcPts val="181"/>
              </a:spcBef>
              <a:buSzPct val="120000"/>
              <a:buFont typeface="Arial" panose="020B0604020202020204" pitchFamily="34" charset="0"/>
              <a:buChar char="•"/>
            </a:pPr>
            <a:r>
              <a:rPr lang="en-GB" sz="2400">
                <a:solidFill>
                  <a:srgbClr val="002060"/>
                </a:solidFill>
              </a:rPr>
              <a:t>Study with students from a </a:t>
            </a:r>
            <a:r>
              <a:rPr lang="en-GB" sz="2400" b="1">
                <a:solidFill>
                  <a:schemeClr val="accent5">
                    <a:lumMod val="50000"/>
                  </a:schemeClr>
                </a:solidFill>
              </a:rPr>
              <a:t>diverse range of backgrounds</a:t>
            </a:r>
          </a:p>
        </p:txBody>
      </p:sp>
      <p:sp>
        <p:nvSpPr>
          <p:cNvPr id="15" name="Text Placeholder 14">
            <a:extLst>
              <a:ext uri="{FF2B5EF4-FFF2-40B4-BE49-F238E27FC236}">
                <a16:creationId xmlns:a16="http://schemas.microsoft.com/office/drawing/2014/main" id="{D3B70B25-B4F3-8BA6-E24E-5971FC5A957B}"/>
              </a:ext>
            </a:extLst>
          </p:cNvPr>
          <p:cNvSpPr>
            <a:spLocks noGrp="1"/>
          </p:cNvSpPr>
          <p:nvPr>
            <p:ph type="body" sz="quarter" idx="24"/>
          </p:nvPr>
        </p:nvSpPr>
        <p:spPr/>
        <p:txBody>
          <a:bodyPr/>
          <a:lstStyle/>
          <a:p>
            <a:r>
              <a:rPr lang="en-GB"/>
              <a:t>Our nursing students</a:t>
            </a:r>
          </a:p>
        </p:txBody>
      </p:sp>
    </p:spTree>
    <p:extLst>
      <p:ext uri="{BB962C8B-B14F-4D97-AF65-F5344CB8AC3E}">
        <p14:creationId xmlns:p14="http://schemas.microsoft.com/office/powerpoint/2010/main" val="230979361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ext Placeholder 14">
            <a:extLst>
              <a:ext uri="{FF2B5EF4-FFF2-40B4-BE49-F238E27FC236}">
                <a16:creationId xmlns:a16="http://schemas.microsoft.com/office/drawing/2014/main" id="{D3B70B25-B4F3-8BA6-E24E-5971FC5A957B}"/>
              </a:ext>
            </a:extLst>
          </p:cNvPr>
          <p:cNvSpPr>
            <a:spLocks noGrp="1"/>
          </p:cNvSpPr>
          <p:nvPr>
            <p:ph type="body" sz="quarter" idx="24"/>
          </p:nvPr>
        </p:nvSpPr>
        <p:spPr/>
        <p:txBody>
          <a:bodyPr/>
          <a:lstStyle/>
          <a:p>
            <a:r>
              <a:rPr lang="en-GB"/>
              <a:t>Entry requirements</a:t>
            </a:r>
          </a:p>
        </p:txBody>
      </p:sp>
      <p:graphicFrame>
        <p:nvGraphicFramePr>
          <p:cNvPr id="3" name="Table 3">
            <a:extLst>
              <a:ext uri="{FF2B5EF4-FFF2-40B4-BE49-F238E27FC236}">
                <a16:creationId xmlns:a16="http://schemas.microsoft.com/office/drawing/2014/main" id="{6A144FE1-0EBA-4481-9669-4D3486E88BE4}"/>
              </a:ext>
            </a:extLst>
          </p:cNvPr>
          <p:cNvGraphicFramePr>
            <a:graphicFrameLocks noGrp="1"/>
          </p:cNvGraphicFramePr>
          <p:nvPr>
            <p:extLst>
              <p:ext uri="{D42A27DB-BD31-4B8C-83A1-F6EECF244321}">
                <p14:modId xmlns:p14="http://schemas.microsoft.com/office/powerpoint/2010/main" val="2826511804"/>
              </p:ext>
            </p:extLst>
          </p:nvPr>
        </p:nvGraphicFramePr>
        <p:xfrm>
          <a:off x="413915" y="1117885"/>
          <a:ext cx="11216611" cy="5538073"/>
        </p:xfrm>
        <a:graphic>
          <a:graphicData uri="http://schemas.openxmlformats.org/drawingml/2006/table">
            <a:tbl>
              <a:tblPr firstRow="1" bandRow="1">
                <a:tableStyleId>{5C22544A-7EE6-4342-B048-85BDC9FD1C3A}</a:tableStyleId>
              </a:tblPr>
              <a:tblGrid>
                <a:gridCol w="2350802">
                  <a:extLst>
                    <a:ext uri="{9D8B030D-6E8A-4147-A177-3AD203B41FA5}">
                      <a16:colId xmlns:a16="http://schemas.microsoft.com/office/drawing/2014/main" val="605161907"/>
                    </a:ext>
                  </a:extLst>
                </a:gridCol>
                <a:gridCol w="8865809">
                  <a:extLst>
                    <a:ext uri="{9D8B030D-6E8A-4147-A177-3AD203B41FA5}">
                      <a16:colId xmlns:a16="http://schemas.microsoft.com/office/drawing/2014/main" val="1669169748"/>
                    </a:ext>
                  </a:extLst>
                </a:gridCol>
              </a:tblGrid>
              <a:tr h="534452">
                <a:tc>
                  <a:txBody>
                    <a:bodyPr/>
                    <a:lstStyle/>
                    <a:p>
                      <a:r>
                        <a:rPr lang="en-GB" sz="2000">
                          <a:solidFill>
                            <a:schemeClr val="bg1"/>
                          </a:solidFill>
                          <a:latin typeface="+mn-lt"/>
                        </a:rPr>
                        <a:t>Requirement</a:t>
                      </a:r>
                    </a:p>
                  </a:txBody>
                  <a:tcPr marL="82935" marR="82935" marT="41468" marB="41468" anchor="ctr">
                    <a:lnR w="38100" cap="flat" cmpd="sng" algn="ctr">
                      <a:solidFill>
                        <a:schemeClr val="bg1"/>
                      </a:solidFill>
                      <a:prstDash val="solid"/>
                      <a:round/>
                      <a:headEnd type="none" w="med" len="med"/>
                      <a:tailEnd type="none" w="med" len="med"/>
                    </a:lnR>
                  </a:tcPr>
                </a:tc>
                <a:tc>
                  <a:txBody>
                    <a:bodyPr/>
                    <a:lstStyle/>
                    <a:p>
                      <a:r>
                        <a:rPr lang="en-GB" sz="2000">
                          <a:latin typeface="+mn-lt"/>
                        </a:rPr>
                        <a:t>Demonstrated by:</a:t>
                      </a:r>
                    </a:p>
                  </a:txBody>
                  <a:tcPr marL="82935" marR="82935" marT="41468" marB="41468" anchor="ctr">
                    <a:lnL w="38100" cap="flat" cmpd="sng" algn="ctr">
                      <a:solidFill>
                        <a:schemeClr val="bg1"/>
                      </a:solidFill>
                      <a:prstDash val="solid"/>
                      <a:round/>
                      <a:headEnd type="none" w="med" len="med"/>
                      <a:tailEnd type="none" w="med" len="med"/>
                    </a:lnL>
                  </a:tcPr>
                </a:tc>
                <a:extLst>
                  <a:ext uri="{0D108BD9-81ED-4DB2-BD59-A6C34878D82A}">
                    <a16:rowId xmlns:a16="http://schemas.microsoft.com/office/drawing/2014/main" val="2270437184"/>
                  </a:ext>
                </a:extLst>
              </a:tr>
              <a:tr h="1173264">
                <a:tc>
                  <a:txBody>
                    <a:bodyPr/>
                    <a:lstStyle/>
                    <a:p>
                      <a:r>
                        <a:rPr lang="en-GB" sz="2000" b="1"/>
                        <a:t>Numeracy </a:t>
                      </a:r>
                    </a:p>
                  </a:txBody>
                  <a:tcPr anchor="ctr">
                    <a:lnR w="38100" cap="flat" cmpd="sng" algn="ctr">
                      <a:solidFill>
                        <a:schemeClr val="bg1"/>
                      </a:solidFill>
                      <a:prstDash val="solid"/>
                      <a:round/>
                      <a:headEnd type="none" w="med" len="med"/>
                      <a:tailEnd type="none" w="med" len="med"/>
                    </a:lnR>
                    <a:lnB w="38100" cap="flat" cmpd="sng" algn="ctr">
                      <a:solidFill>
                        <a:schemeClr val="bg1"/>
                      </a:solidFill>
                      <a:prstDash val="solid"/>
                      <a:round/>
                      <a:headEnd type="none" w="med" len="med"/>
                      <a:tailEnd type="none" w="med" len="med"/>
                    </a:lnB>
                  </a:tcPr>
                </a:tc>
                <a:tc>
                  <a:txBody>
                    <a:bodyPr/>
                    <a:lstStyle/>
                    <a:p>
                      <a:pPr>
                        <a:spcBef>
                          <a:spcPts val="400"/>
                        </a:spcBef>
                      </a:pPr>
                      <a:r>
                        <a:rPr lang="en-GB" sz="2000" b="0" kern="1200">
                          <a:solidFill>
                            <a:schemeClr val="tx1"/>
                          </a:solidFill>
                          <a:effectLst/>
                          <a:latin typeface="+mn-lt"/>
                          <a:ea typeface="+mn-ea"/>
                          <a:cs typeface="+mn-cs"/>
                        </a:rPr>
                        <a:t>Core skills in Numeracy at SCQF level 5 </a:t>
                      </a:r>
                    </a:p>
                    <a:p>
                      <a:pPr>
                        <a:spcBef>
                          <a:spcPts val="400"/>
                        </a:spcBef>
                      </a:pPr>
                      <a:r>
                        <a:rPr lang="en-GB" sz="2000" b="1" u="sng" kern="1200">
                          <a:solidFill>
                            <a:schemeClr val="tx1"/>
                          </a:solidFill>
                          <a:effectLst/>
                          <a:latin typeface="+mn-lt"/>
                          <a:ea typeface="+mn-ea"/>
                          <a:cs typeface="+mn-cs"/>
                        </a:rPr>
                        <a:t>or</a:t>
                      </a:r>
                      <a:r>
                        <a:rPr lang="en-GB" sz="2000" b="1" u="none" kern="1200">
                          <a:solidFill>
                            <a:schemeClr val="tx1"/>
                          </a:solidFill>
                          <a:effectLst/>
                          <a:latin typeface="+mn-lt"/>
                          <a:ea typeface="+mn-ea"/>
                          <a:cs typeface="+mn-cs"/>
                        </a:rPr>
                        <a:t> </a:t>
                      </a:r>
                      <a:r>
                        <a:rPr lang="en-GB" sz="2000" b="0" kern="1200">
                          <a:solidFill>
                            <a:schemeClr val="tx1"/>
                          </a:solidFill>
                          <a:effectLst/>
                          <a:latin typeface="+mn-lt"/>
                          <a:ea typeface="+mn-ea"/>
                          <a:cs typeface="+mn-cs"/>
                        </a:rPr>
                        <a:t>Standard Grade Mathematics or Arithmetic (pass at credit level) </a:t>
                      </a:r>
                    </a:p>
                    <a:p>
                      <a:pPr>
                        <a:spcBef>
                          <a:spcPts val="400"/>
                        </a:spcBef>
                      </a:pPr>
                      <a:r>
                        <a:rPr lang="en-GB" sz="2000" b="1" u="sng" kern="1200">
                          <a:solidFill>
                            <a:schemeClr val="tx1"/>
                          </a:solidFill>
                          <a:effectLst/>
                          <a:latin typeface="+mn-lt"/>
                          <a:ea typeface="+mn-ea"/>
                          <a:cs typeface="+mn-cs"/>
                        </a:rPr>
                        <a:t>or</a:t>
                      </a:r>
                      <a:r>
                        <a:rPr lang="en-GB" sz="2000" b="0" kern="1200">
                          <a:solidFill>
                            <a:schemeClr val="tx1"/>
                          </a:solidFill>
                          <a:effectLst/>
                          <a:latin typeface="+mn-lt"/>
                          <a:ea typeface="+mn-ea"/>
                          <a:cs typeface="+mn-cs"/>
                        </a:rPr>
                        <a:t> N5 in Mathematics or Arithmetic or the equivalent</a:t>
                      </a:r>
                      <a:endParaRPr lang="en-GB" sz="2000" b="0">
                        <a:solidFill>
                          <a:schemeClr val="tx1"/>
                        </a:solidFill>
                        <a:latin typeface="+mn-lt"/>
                      </a:endParaRPr>
                    </a:p>
                  </a:txBody>
                  <a:tcPr>
                    <a:lnL w="38100" cap="flat" cmpd="sng" algn="ctr">
                      <a:solidFill>
                        <a:schemeClr val="bg1"/>
                      </a:solidFill>
                      <a:prstDash val="solid"/>
                      <a:round/>
                      <a:headEnd type="none" w="med" len="med"/>
                      <a:tailEnd type="none" w="med" len="med"/>
                    </a:lnL>
                    <a:lnB w="3810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3420779366"/>
                  </a:ext>
                </a:extLst>
              </a:tr>
              <a:tr h="1556084">
                <a:tc>
                  <a:txBody>
                    <a:bodyPr/>
                    <a:lstStyle/>
                    <a:p>
                      <a:r>
                        <a:rPr lang="en-GB" sz="2000" b="1"/>
                        <a:t>Literacy</a:t>
                      </a:r>
                    </a:p>
                  </a:txBody>
                  <a:tcPr anchor="ctr">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tcPr>
                </a:tc>
                <a:tc>
                  <a:txBody>
                    <a:bodyPr/>
                    <a:lstStyle/>
                    <a:p>
                      <a:pPr>
                        <a:spcBef>
                          <a:spcPts val="400"/>
                        </a:spcBef>
                      </a:pPr>
                      <a:r>
                        <a:rPr lang="en-GB" sz="2000" b="0" kern="1200">
                          <a:solidFill>
                            <a:schemeClr val="tx1"/>
                          </a:solidFill>
                          <a:effectLst/>
                          <a:latin typeface="+mn-lt"/>
                          <a:ea typeface="+mn-ea"/>
                          <a:cs typeface="+mn-cs"/>
                        </a:rPr>
                        <a:t>Core skills in Communication at SCQF level 5 </a:t>
                      </a:r>
                    </a:p>
                    <a:p>
                      <a:pPr>
                        <a:spcBef>
                          <a:spcPts val="400"/>
                        </a:spcBef>
                      </a:pPr>
                      <a:r>
                        <a:rPr lang="en-GB" sz="2000" b="1" u="sng" kern="1200">
                          <a:solidFill>
                            <a:schemeClr val="tx1"/>
                          </a:solidFill>
                          <a:effectLst/>
                          <a:latin typeface="+mn-lt"/>
                          <a:ea typeface="+mn-ea"/>
                          <a:cs typeface="+mn-cs"/>
                        </a:rPr>
                        <a:t>or</a:t>
                      </a:r>
                      <a:r>
                        <a:rPr lang="en-GB" sz="2000" b="1" u="none" kern="1200">
                          <a:solidFill>
                            <a:schemeClr val="tx1"/>
                          </a:solidFill>
                          <a:effectLst/>
                          <a:latin typeface="+mn-lt"/>
                          <a:ea typeface="+mn-ea"/>
                          <a:cs typeface="+mn-cs"/>
                        </a:rPr>
                        <a:t> </a:t>
                      </a:r>
                      <a:r>
                        <a:rPr lang="en-GB" sz="2000" b="0" kern="1200">
                          <a:solidFill>
                            <a:schemeClr val="tx1"/>
                          </a:solidFill>
                          <a:effectLst/>
                          <a:latin typeface="+mn-lt"/>
                          <a:ea typeface="+mn-ea"/>
                          <a:cs typeface="+mn-cs"/>
                        </a:rPr>
                        <a:t>Standard Grade English (pass at credit level) </a:t>
                      </a:r>
                    </a:p>
                    <a:p>
                      <a:pPr>
                        <a:spcBef>
                          <a:spcPts val="400"/>
                        </a:spcBef>
                      </a:pPr>
                      <a:r>
                        <a:rPr lang="en-GB" sz="2000" b="1" u="sng" kern="1200">
                          <a:solidFill>
                            <a:schemeClr val="tx1"/>
                          </a:solidFill>
                          <a:effectLst/>
                          <a:latin typeface="+mn-lt"/>
                          <a:ea typeface="+mn-ea"/>
                          <a:cs typeface="+mn-cs"/>
                        </a:rPr>
                        <a:t>or</a:t>
                      </a:r>
                      <a:r>
                        <a:rPr lang="en-GB" sz="2000" b="1" u="none" kern="1200">
                          <a:solidFill>
                            <a:schemeClr val="tx1"/>
                          </a:solidFill>
                          <a:effectLst/>
                          <a:latin typeface="+mn-lt"/>
                          <a:ea typeface="+mn-ea"/>
                          <a:cs typeface="+mn-cs"/>
                        </a:rPr>
                        <a:t> </a:t>
                      </a:r>
                      <a:r>
                        <a:rPr lang="en-GB" sz="2000" b="0" kern="1200">
                          <a:solidFill>
                            <a:schemeClr val="tx1"/>
                          </a:solidFill>
                          <a:effectLst/>
                          <a:latin typeface="+mn-lt"/>
                          <a:ea typeface="+mn-ea"/>
                          <a:cs typeface="+mn-cs"/>
                        </a:rPr>
                        <a:t>National 5 in English or the equivalent</a:t>
                      </a:r>
                    </a:p>
                    <a:p>
                      <a:pPr>
                        <a:spcBef>
                          <a:spcPts val="400"/>
                        </a:spcBef>
                      </a:pPr>
                      <a:r>
                        <a:rPr lang="en-GB" sz="2000" b="0">
                          <a:solidFill>
                            <a:schemeClr val="tx1"/>
                          </a:solidFill>
                          <a:latin typeface="+mn-lt"/>
                        </a:rPr>
                        <a:t>Students who have achieved K101 or K102 will meet required literacy</a:t>
                      </a:r>
                    </a:p>
                  </a:txBody>
                  <a:tcPr>
                    <a:lnL w="38100" cap="flat" cmpd="sng" algn="ctr">
                      <a:solidFill>
                        <a:schemeClr val="bg1"/>
                      </a:solidFill>
                      <a:prstDash val="solid"/>
                      <a:round/>
                      <a:headEnd type="none" w="med" len="med"/>
                      <a:tailEnd type="none" w="med" len="med"/>
                    </a:lnL>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1054860105"/>
                  </a:ext>
                </a:extLst>
              </a:tr>
              <a:tr h="524411">
                <a:tc>
                  <a:txBody>
                    <a:bodyPr/>
                    <a:lstStyle/>
                    <a:p>
                      <a:r>
                        <a:rPr lang="en-GB" sz="2000" b="1"/>
                        <a:t>IT Literacy </a:t>
                      </a:r>
                    </a:p>
                  </a:txBody>
                  <a:tcPr anchor="ctr">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2000" b="0">
                          <a:solidFill>
                            <a:schemeClr val="tx1"/>
                          </a:solidFill>
                          <a:latin typeface="+mn-lt"/>
                        </a:rPr>
                        <a:t>Computer skills </a:t>
                      </a:r>
                    </a:p>
                  </a:txBody>
                  <a:tcPr anchor="ctr">
                    <a:lnL w="38100" cap="flat" cmpd="sng" algn="ctr">
                      <a:solidFill>
                        <a:schemeClr val="bg1"/>
                      </a:solidFill>
                      <a:prstDash val="solid"/>
                      <a:round/>
                      <a:headEnd type="none" w="med" len="med"/>
                      <a:tailEnd type="none" w="med" len="med"/>
                    </a:lnL>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3851310995"/>
                  </a:ext>
                </a:extLst>
              </a:tr>
              <a:tr h="524411">
                <a:tc>
                  <a:txBody>
                    <a:bodyPr/>
                    <a:lstStyle/>
                    <a:p>
                      <a:r>
                        <a:rPr lang="en-GB" sz="2000" b="1"/>
                        <a:t>Good Health</a:t>
                      </a:r>
                    </a:p>
                  </a:txBody>
                  <a:tcPr anchor="ctr">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tcPr>
                </a:tc>
                <a:tc>
                  <a:txBody>
                    <a:bodyPr/>
                    <a:lstStyle/>
                    <a:p>
                      <a:pPr>
                        <a:spcBef>
                          <a:spcPts val="400"/>
                        </a:spcBef>
                      </a:pPr>
                      <a:r>
                        <a:rPr lang="en-GB" sz="2000" b="0" kern="1200">
                          <a:solidFill>
                            <a:schemeClr val="tx1"/>
                          </a:solidFill>
                          <a:effectLst/>
                          <a:latin typeface="+mn-lt"/>
                          <a:ea typeface="+mn-ea"/>
                          <a:cs typeface="+mn-cs"/>
                        </a:rPr>
                        <a:t>Occupational health review and references</a:t>
                      </a:r>
                    </a:p>
                  </a:txBody>
                  <a:tcPr marL="82935" marR="82935" marT="41468" marB="41468" anchor="ctr">
                    <a:lnL w="38100" cap="flat" cmpd="sng" algn="ctr">
                      <a:solidFill>
                        <a:schemeClr val="bg1"/>
                      </a:solidFill>
                      <a:prstDash val="solid"/>
                      <a:round/>
                      <a:headEnd type="none" w="med" len="med"/>
                      <a:tailEnd type="none" w="med" len="med"/>
                    </a:lnL>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3231257304"/>
                  </a:ext>
                </a:extLst>
              </a:tr>
              <a:tr h="524411">
                <a:tc>
                  <a:txBody>
                    <a:bodyPr/>
                    <a:lstStyle/>
                    <a:p>
                      <a:r>
                        <a:rPr lang="en-GB" sz="2000" b="1"/>
                        <a:t>Good Character</a:t>
                      </a:r>
                    </a:p>
                  </a:txBody>
                  <a:tcPr anchor="ctr">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tcPr>
                </a:tc>
                <a:tc>
                  <a:txBody>
                    <a:bodyPr/>
                    <a:lstStyle/>
                    <a:p>
                      <a:pPr>
                        <a:spcBef>
                          <a:spcPts val="400"/>
                        </a:spcBef>
                      </a:pPr>
                      <a:r>
                        <a:rPr lang="en-GB" sz="2000" b="0" kern="1200">
                          <a:solidFill>
                            <a:schemeClr val="tx1"/>
                          </a:solidFill>
                          <a:effectLst/>
                          <a:latin typeface="+mn-lt"/>
                          <a:ea typeface="+mn-ea"/>
                          <a:cs typeface="+mn-cs"/>
                        </a:rPr>
                        <a:t>PVG check and references</a:t>
                      </a:r>
                    </a:p>
                  </a:txBody>
                  <a:tcPr marL="82935" marR="82935" marT="41468" marB="41468" anchor="ctr">
                    <a:lnL w="38100" cap="flat" cmpd="sng" algn="ctr">
                      <a:solidFill>
                        <a:schemeClr val="bg1"/>
                      </a:solidFill>
                      <a:prstDash val="solid"/>
                      <a:round/>
                      <a:headEnd type="none" w="med" len="med"/>
                      <a:tailEnd type="none" w="med" len="med"/>
                    </a:lnL>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1038390099"/>
                  </a:ext>
                </a:extLst>
              </a:tr>
              <a:tr h="524411">
                <a:tc gridSpan="2">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000" b="0"/>
                        <a:t>Candidates </a:t>
                      </a:r>
                      <a:r>
                        <a:rPr lang="en-US" sz="2000" b="1"/>
                        <a:t>must provide evidence of completed qualifications at the time of application</a:t>
                      </a:r>
                      <a:r>
                        <a:rPr lang="en-US" sz="2000" b="0"/>
                        <a:t> – SQA or other relevant Certificate(s)</a:t>
                      </a:r>
                      <a:endParaRPr lang="en-US" sz="2000" b="0">
                        <a:cs typeface="Calibri"/>
                      </a:endParaRPr>
                    </a:p>
                  </a:txBody>
                  <a:tcPr anchor="ctr">
                    <a:lnT w="38100" cap="flat" cmpd="sng" algn="ctr">
                      <a:solidFill>
                        <a:schemeClr val="bg1"/>
                      </a:solidFill>
                      <a:prstDash val="solid"/>
                      <a:round/>
                      <a:headEnd type="none" w="med" len="med"/>
                      <a:tailEnd type="none" w="med" len="med"/>
                    </a:lnT>
                    <a:solidFill>
                      <a:srgbClr val="FFB4FF"/>
                    </a:solidFill>
                  </a:tcPr>
                </a:tc>
                <a:tc hMerge="1">
                  <a:txBody>
                    <a:bodyPr/>
                    <a:lstStyle/>
                    <a:p>
                      <a:pPr>
                        <a:spcBef>
                          <a:spcPts val="400"/>
                        </a:spcBef>
                      </a:pPr>
                      <a:endParaRPr lang="en-GB" sz="2000" b="0" kern="1200">
                        <a:solidFill>
                          <a:schemeClr val="tx1"/>
                        </a:solidFill>
                        <a:effectLst/>
                        <a:latin typeface="+mn-lt"/>
                        <a:ea typeface="+mn-ea"/>
                        <a:cs typeface="+mn-cs"/>
                      </a:endParaRPr>
                    </a:p>
                  </a:txBody>
                  <a:tcPr marL="82935" marR="82935" marT="41468" marB="41468" anchor="ctr">
                    <a:lnL w="38100" cap="flat" cmpd="sng" algn="ctr">
                      <a:solidFill>
                        <a:schemeClr val="bg1"/>
                      </a:solidFill>
                      <a:prstDash val="solid"/>
                      <a:round/>
                      <a:headEnd type="none" w="med" len="med"/>
                      <a:tailEnd type="none" w="med" len="med"/>
                    </a:lnL>
                    <a:lnT w="38100" cap="flat" cmpd="sng" algn="ctr">
                      <a:solidFill>
                        <a:schemeClr val="bg1"/>
                      </a:solidFill>
                      <a:prstDash val="solid"/>
                      <a:round/>
                      <a:headEnd type="none" w="med" len="med"/>
                      <a:tailEnd type="none" w="med" len="med"/>
                    </a:lnT>
                  </a:tcPr>
                </a:tc>
                <a:extLst>
                  <a:ext uri="{0D108BD9-81ED-4DB2-BD59-A6C34878D82A}">
                    <a16:rowId xmlns:a16="http://schemas.microsoft.com/office/drawing/2014/main" val="3806912390"/>
                  </a:ext>
                </a:extLst>
              </a:tr>
            </a:tbl>
          </a:graphicData>
        </a:graphic>
      </p:graphicFrame>
    </p:spTree>
    <p:extLst>
      <p:ext uri="{BB962C8B-B14F-4D97-AF65-F5344CB8AC3E}">
        <p14:creationId xmlns:p14="http://schemas.microsoft.com/office/powerpoint/2010/main" val="250827682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 Placeholder 7">
            <a:extLst>
              <a:ext uri="{FF2B5EF4-FFF2-40B4-BE49-F238E27FC236}">
                <a16:creationId xmlns:a16="http://schemas.microsoft.com/office/drawing/2014/main" id="{85DBD4A5-4E13-0786-35FD-E8E1725C1E7F}"/>
              </a:ext>
            </a:extLst>
          </p:cNvPr>
          <p:cNvSpPr>
            <a:spLocks noGrp="1"/>
          </p:cNvSpPr>
          <p:nvPr>
            <p:ph type="body" sz="quarter" idx="14"/>
          </p:nvPr>
        </p:nvSpPr>
        <p:spPr>
          <a:xfrm>
            <a:off x="413914" y="1235242"/>
            <a:ext cx="10766703" cy="5268891"/>
          </a:xfrm>
        </p:spPr>
        <p:txBody>
          <a:bodyPr/>
          <a:lstStyle/>
          <a:p>
            <a:pPr marL="342900" indent="-342900">
              <a:spcBef>
                <a:spcPts val="181"/>
              </a:spcBef>
              <a:buSzPct val="120000"/>
              <a:buFont typeface="Arial" panose="020B0604020202020204" pitchFamily="34" charset="0"/>
              <a:buChar char="•"/>
            </a:pPr>
            <a:r>
              <a:rPr lang="en-GB" sz="2400" b="1">
                <a:solidFill>
                  <a:srgbClr val="002060"/>
                </a:solidFill>
              </a:rPr>
              <a:t>SCQF Level 5 </a:t>
            </a:r>
          </a:p>
          <a:p>
            <a:pPr marL="1028700" lvl="1" indent="-342900">
              <a:spcBef>
                <a:spcPts val="181"/>
              </a:spcBef>
              <a:buSzPct val="120000"/>
            </a:pPr>
            <a:r>
              <a:rPr lang="en-GB">
                <a:solidFill>
                  <a:srgbClr val="002060"/>
                </a:solidFill>
              </a:rPr>
              <a:t>Nat 5 (A-C)</a:t>
            </a:r>
          </a:p>
          <a:p>
            <a:pPr marL="1028700" lvl="1" indent="-342900">
              <a:spcBef>
                <a:spcPts val="181"/>
              </a:spcBef>
              <a:buSzPct val="120000"/>
            </a:pPr>
            <a:r>
              <a:rPr lang="en-GB">
                <a:solidFill>
                  <a:srgbClr val="002060"/>
                </a:solidFill>
              </a:rPr>
              <a:t>Intermediate 2 (A-C)</a:t>
            </a:r>
          </a:p>
          <a:p>
            <a:pPr marL="1028700" lvl="1" indent="-342900">
              <a:spcBef>
                <a:spcPts val="181"/>
              </a:spcBef>
              <a:buSzPct val="120000"/>
            </a:pPr>
            <a:r>
              <a:rPr lang="en-GB">
                <a:solidFill>
                  <a:srgbClr val="002060"/>
                </a:solidFill>
              </a:rPr>
              <a:t>Credit Standard Grade (Grade 1 or 2)</a:t>
            </a:r>
          </a:p>
          <a:p>
            <a:pPr marL="1028700" lvl="1" indent="-342900">
              <a:spcBef>
                <a:spcPts val="181"/>
              </a:spcBef>
              <a:buSzPct val="120000"/>
            </a:pPr>
            <a:r>
              <a:rPr lang="en-GB">
                <a:solidFill>
                  <a:srgbClr val="002060"/>
                </a:solidFill>
              </a:rPr>
              <a:t>‘O’ Grade A or B</a:t>
            </a:r>
          </a:p>
          <a:p>
            <a:pPr marL="342900" indent="-342900">
              <a:spcBef>
                <a:spcPts val="181"/>
              </a:spcBef>
              <a:buSzPct val="120000"/>
              <a:buFont typeface="Arial" panose="020B0604020202020204" pitchFamily="34" charset="0"/>
              <a:buChar char="•"/>
            </a:pPr>
            <a:r>
              <a:rPr lang="en-GB" sz="2400">
                <a:solidFill>
                  <a:srgbClr val="002060"/>
                </a:solidFill>
              </a:rPr>
              <a:t>You will need to include a </a:t>
            </a:r>
            <a:r>
              <a:rPr lang="en-GB" sz="2400" b="1">
                <a:solidFill>
                  <a:schemeClr val="accent5">
                    <a:lumMod val="50000"/>
                  </a:schemeClr>
                </a:solidFill>
              </a:rPr>
              <a:t>scanned copy or photograph of your original certificate</a:t>
            </a:r>
            <a:r>
              <a:rPr lang="en-GB" sz="2400" b="1">
                <a:solidFill>
                  <a:schemeClr val="accent2">
                    <a:lumMod val="75000"/>
                  </a:schemeClr>
                </a:solidFill>
              </a:rPr>
              <a:t> </a:t>
            </a:r>
            <a:r>
              <a:rPr lang="en-GB" sz="2400">
                <a:solidFill>
                  <a:srgbClr val="002060"/>
                </a:solidFill>
              </a:rPr>
              <a:t>with your application</a:t>
            </a:r>
          </a:p>
          <a:p>
            <a:pPr marL="342900" indent="-342900">
              <a:spcBef>
                <a:spcPts val="181"/>
              </a:spcBef>
              <a:buSzPct val="120000"/>
              <a:buFont typeface="Arial" panose="020B0604020202020204" pitchFamily="34" charset="0"/>
              <a:buChar char="•"/>
            </a:pPr>
            <a:r>
              <a:rPr lang="en-GB" sz="2400">
                <a:solidFill>
                  <a:srgbClr val="002060"/>
                </a:solidFill>
              </a:rPr>
              <a:t>If unable to find this, check your qualifications by </a:t>
            </a:r>
            <a:r>
              <a:rPr lang="en-GB" sz="2400" b="1">
                <a:solidFill>
                  <a:schemeClr val="accent5">
                    <a:lumMod val="50000"/>
                  </a:schemeClr>
                </a:solidFill>
              </a:rPr>
              <a:t>setting up an online account with MYSQA </a:t>
            </a:r>
            <a:r>
              <a:rPr lang="en-GB" sz="2400">
                <a:solidFill>
                  <a:srgbClr val="002060"/>
                </a:solidFill>
              </a:rPr>
              <a:t>(see following slide)</a:t>
            </a:r>
          </a:p>
          <a:p>
            <a:pPr marL="342900" indent="-342900">
              <a:spcBef>
                <a:spcPts val="181"/>
              </a:spcBef>
              <a:buSzPct val="120000"/>
              <a:buFont typeface="Arial" panose="020B0604020202020204" pitchFamily="34" charset="0"/>
              <a:buChar char="•"/>
            </a:pPr>
            <a:r>
              <a:rPr lang="en-GB" sz="2400">
                <a:solidFill>
                  <a:srgbClr val="002060"/>
                </a:solidFill>
              </a:rPr>
              <a:t>If unable to access your qualifications, contact the SQA for advice</a:t>
            </a:r>
          </a:p>
        </p:txBody>
      </p:sp>
      <p:sp>
        <p:nvSpPr>
          <p:cNvPr id="15" name="Text Placeholder 14">
            <a:extLst>
              <a:ext uri="{FF2B5EF4-FFF2-40B4-BE49-F238E27FC236}">
                <a16:creationId xmlns:a16="http://schemas.microsoft.com/office/drawing/2014/main" id="{D3B70B25-B4F3-8BA6-E24E-5971FC5A957B}"/>
              </a:ext>
            </a:extLst>
          </p:cNvPr>
          <p:cNvSpPr>
            <a:spLocks noGrp="1"/>
          </p:cNvSpPr>
          <p:nvPr>
            <p:ph type="body" sz="quarter" idx="24"/>
          </p:nvPr>
        </p:nvSpPr>
        <p:spPr/>
        <p:txBody>
          <a:bodyPr/>
          <a:lstStyle/>
          <a:p>
            <a:r>
              <a:rPr lang="en-GB"/>
              <a:t>SCQF Level 5 Information</a:t>
            </a:r>
          </a:p>
        </p:txBody>
      </p:sp>
    </p:spTree>
    <p:extLst>
      <p:ext uri="{BB962C8B-B14F-4D97-AF65-F5344CB8AC3E}">
        <p14:creationId xmlns:p14="http://schemas.microsoft.com/office/powerpoint/2010/main" val="247239496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16582EB7-0F31-34CF-E423-866BB7118BC7}"/>
              </a:ext>
            </a:extLst>
          </p:cNvPr>
          <p:cNvSpPr>
            <a:spLocks noGrp="1"/>
          </p:cNvSpPr>
          <p:nvPr>
            <p:ph type="body" sz="quarter" idx="24"/>
          </p:nvPr>
        </p:nvSpPr>
        <p:spPr/>
        <p:txBody>
          <a:bodyPr/>
          <a:lstStyle/>
          <a:p>
            <a:r>
              <a:rPr lang="en-GB"/>
              <a:t>Setting up </a:t>
            </a:r>
            <a:r>
              <a:rPr lang="en-GB" err="1"/>
              <a:t>MySQA</a:t>
            </a:r>
            <a:endParaRPr lang="en-GB"/>
          </a:p>
        </p:txBody>
      </p:sp>
      <p:sp>
        <p:nvSpPr>
          <p:cNvPr id="4" name="Text Placeholder 3">
            <a:extLst>
              <a:ext uri="{FF2B5EF4-FFF2-40B4-BE49-F238E27FC236}">
                <a16:creationId xmlns:a16="http://schemas.microsoft.com/office/drawing/2014/main" id="{75046DFF-7FC1-C234-E9CE-00CB4561F359}"/>
              </a:ext>
            </a:extLst>
          </p:cNvPr>
          <p:cNvSpPr>
            <a:spLocks noGrp="1"/>
          </p:cNvSpPr>
          <p:nvPr>
            <p:ph type="body" sz="quarter" idx="25"/>
          </p:nvPr>
        </p:nvSpPr>
        <p:spPr/>
        <p:txBody>
          <a:bodyPr/>
          <a:lstStyle/>
          <a:p>
            <a:endParaRPr lang="en-GB"/>
          </a:p>
        </p:txBody>
      </p:sp>
      <p:pic>
        <p:nvPicPr>
          <p:cNvPr id="8" name="Picture 7">
            <a:extLst>
              <a:ext uri="{FF2B5EF4-FFF2-40B4-BE49-F238E27FC236}">
                <a16:creationId xmlns:a16="http://schemas.microsoft.com/office/drawing/2014/main" id="{24B41C5F-EB95-B842-C808-E7C465A52374}"/>
              </a:ext>
            </a:extLst>
          </p:cNvPr>
          <p:cNvPicPr>
            <a:picLocks noChangeAspect="1"/>
          </p:cNvPicPr>
          <p:nvPr/>
        </p:nvPicPr>
        <p:blipFill>
          <a:blip r:embed="rId2"/>
          <a:stretch>
            <a:fillRect/>
          </a:stretch>
        </p:blipFill>
        <p:spPr>
          <a:xfrm>
            <a:off x="2608736" y="1029327"/>
            <a:ext cx="6124236" cy="5588042"/>
          </a:xfrm>
          <a:prstGeom prst="rect">
            <a:avLst/>
          </a:prstGeom>
        </p:spPr>
      </p:pic>
    </p:spTree>
    <p:extLst>
      <p:ext uri="{BB962C8B-B14F-4D97-AF65-F5344CB8AC3E}">
        <p14:creationId xmlns:p14="http://schemas.microsoft.com/office/powerpoint/2010/main" val="198977167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ext Placeholder 14">
            <a:extLst>
              <a:ext uri="{FF2B5EF4-FFF2-40B4-BE49-F238E27FC236}">
                <a16:creationId xmlns:a16="http://schemas.microsoft.com/office/drawing/2014/main" id="{D3B70B25-B4F3-8BA6-E24E-5971FC5A957B}"/>
              </a:ext>
            </a:extLst>
          </p:cNvPr>
          <p:cNvSpPr>
            <a:spLocks noGrp="1"/>
          </p:cNvSpPr>
          <p:nvPr>
            <p:ph type="body" sz="quarter" idx="24"/>
          </p:nvPr>
        </p:nvSpPr>
        <p:spPr/>
        <p:txBody>
          <a:bodyPr/>
          <a:lstStyle/>
          <a:p>
            <a:r>
              <a:rPr lang="en-GB"/>
              <a:t>“</a:t>
            </a:r>
            <a:r>
              <a:rPr lang="en-GB" err="1"/>
              <a:t>MySQA</a:t>
            </a:r>
            <a:r>
              <a:rPr lang="en-GB"/>
              <a:t>” Account</a:t>
            </a:r>
          </a:p>
        </p:txBody>
      </p:sp>
      <p:graphicFrame>
        <p:nvGraphicFramePr>
          <p:cNvPr id="2" name="Table 2">
            <a:extLst>
              <a:ext uri="{FF2B5EF4-FFF2-40B4-BE49-F238E27FC236}">
                <a16:creationId xmlns:a16="http://schemas.microsoft.com/office/drawing/2014/main" id="{3D12A19B-AE1D-465E-ACF1-7477A73CCA51}"/>
              </a:ext>
            </a:extLst>
          </p:cNvPr>
          <p:cNvGraphicFramePr>
            <a:graphicFrameLocks noGrp="1"/>
          </p:cNvGraphicFramePr>
          <p:nvPr>
            <p:extLst>
              <p:ext uri="{D42A27DB-BD31-4B8C-83A1-F6EECF244321}">
                <p14:modId xmlns:p14="http://schemas.microsoft.com/office/powerpoint/2010/main" val="3121147144"/>
              </p:ext>
            </p:extLst>
          </p:nvPr>
        </p:nvGraphicFramePr>
        <p:xfrm>
          <a:off x="1110643" y="1394549"/>
          <a:ext cx="9970715" cy="914400"/>
        </p:xfrm>
        <a:graphic>
          <a:graphicData uri="http://schemas.openxmlformats.org/drawingml/2006/table">
            <a:tbl>
              <a:tblPr firstRow="1" bandRow="1">
                <a:tableStyleId>{5C22544A-7EE6-4342-B048-85BDC9FD1C3A}</a:tableStyleId>
              </a:tblPr>
              <a:tblGrid>
                <a:gridCol w="3140515">
                  <a:extLst>
                    <a:ext uri="{9D8B030D-6E8A-4147-A177-3AD203B41FA5}">
                      <a16:colId xmlns:a16="http://schemas.microsoft.com/office/drawing/2014/main" val="525067545"/>
                    </a:ext>
                  </a:extLst>
                </a:gridCol>
                <a:gridCol w="3160295">
                  <a:extLst>
                    <a:ext uri="{9D8B030D-6E8A-4147-A177-3AD203B41FA5}">
                      <a16:colId xmlns:a16="http://schemas.microsoft.com/office/drawing/2014/main" val="3403335441"/>
                    </a:ext>
                  </a:extLst>
                </a:gridCol>
                <a:gridCol w="3669905">
                  <a:extLst>
                    <a:ext uri="{9D8B030D-6E8A-4147-A177-3AD203B41FA5}">
                      <a16:colId xmlns:a16="http://schemas.microsoft.com/office/drawing/2014/main" val="1160090273"/>
                    </a:ext>
                  </a:extLst>
                </a:gridCol>
              </a:tblGrid>
              <a:tr h="914400">
                <a:tc>
                  <a:txBody>
                    <a:bodyPr/>
                    <a:lstStyle/>
                    <a:p>
                      <a:r>
                        <a:rPr lang="en-US" sz="1800" b="1" u="sng">
                          <a:solidFill>
                            <a:schemeClr val="bg1"/>
                          </a:solidFill>
                        </a:rPr>
                        <a:t>Step 1</a:t>
                      </a:r>
                    </a:p>
                    <a:p>
                      <a:r>
                        <a:rPr lang="en-US" b="1">
                          <a:solidFill>
                            <a:schemeClr val="bg1"/>
                          </a:solidFill>
                        </a:rPr>
                        <a:t>C</a:t>
                      </a:r>
                      <a:r>
                        <a:rPr lang="en-US" sz="1800" b="1">
                          <a:solidFill>
                            <a:schemeClr val="bg1"/>
                          </a:solidFill>
                        </a:rPr>
                        <a:t>lick on ‘my results’</a:t>
                      </a:r>
                    </a:p>
                  </a:txBody>
                  <a:tcPr/>
                </a:tc>
                <a:tc>
                  <a:txBody>
                    <a:bodyPr/>
                    <a:lstStyle/>
                    <a:p>
                      <a:r>
                        <a:rPr lang="en-US" sz="1800" b="1" kern="1200">
                          <a:solidFill>
                            <a:schemeClr val="bg1"/>
                          </a:solidFill>
                          <a:latin typeface="+mn-lt"/>
                          <a:ea typeface="+mn-ea"/>
                          <a:cs typeface="+mn-cs"/>
                        </a:rPr>
                        <a:t>Step 2</a:t>
                      </a:r>
                    </a:p>
                    <a:p>
                      <a:r>
                        <a:rPr lang="en-US" sz="1800" b="1" kern="1200">
                          <a:solidFill>
                            <a:schemeClr val="bg1"/>
                          </a:solidFill>
                          <a:latin typeface="+mn-lt"/>
                          <a:ea typeface="+mn-ea"/>
                          <a:cs typeface="+mn-cs"/>
                        </a:rPr>
                        <a:t>Tick ‘show SCQF’ box</a:t>
                      </a:r>
                    </a:p>
                    <a:p>
                      <a:endParaRPr lang="en-GB">
                        <a:solidFill>
                          <a:schemeClr val="bg1"/>
                        </a:solidFill>
                      </a:endParaRPr>
                    </a:p>
                  </a:txBody>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1" i="0" u="sng" strike="noStrike" kern="1200" cap="none" spc="0" normalizeH="0" baseline="0" noProof="0">
                          <a:ln>
                            <a:noFill/>
                          </a:ln>
                          <a:solidFill>
                            <a:schemeClr val="bg1"/>
                          </a:solidFill>
                          <a:effectLst/>
                          <a:uLnTx/>
                          <a:uFillTx/>
                          <a:latin typeface="Arial" panose="020B0604020202020204"/>
                          <a:ea typeface="+mn-ea"/>
                          <a:cs typeface="+mn-cs"/>
                        </a:rPr>
                        <a:t>Step 3</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a:ln>
                            <a:noFill/>
                          </a:ln>
                          <a:solidFill>
                            <a:schemeClr val="bg1"/>
                          </a:solidFill>
                          <a:effectLst/>
                          <a:uLnTx/>
                          <a:uFillTx/>
                          <a:latin typeface="Arial" panose="020B0604020202020204"/>
                          <a:ea typeface="+mn-ea"/>
                          <a:cs typeface="+mn-cs"/>
                        </a:rPr>
                        <a:t>Scroll down to ‘Core Skills’</a:t>
                      </a:r>
                      <a:br>
                        <a:rPr kumimoji="0" lang="en-US" sz="1800" b="1" i="0" u="none" strike="noStrike" kern="1200" cap="none" spc="0" normalizeH="0" baseline="0" noProof="0">
                          <a:ln>
                            <a:noFill/>
                          </a:ln>
                          <a:solidFill>
                            <a:schemeClr val="bg1"/>
                          </a:solidFill>
                          <a:effectLst/>
                          <a:uLnTx/>
                          <a:uFillTx/>
                          <a:latin typeface="Arial" panose="020B0604020202020204"/>
                          <a:ea typeface="+mn-ea"/>
                          <a:cs typeface="+mn-cs"/>
                        </a:rPr>
                      </a:br>
                      <a:r>
                        <a:rPr kumimoji="0" lang="en-US" sz="1800" b="1" i="0" u="none" strike="noStrike" kern="1200" cap="none" spc="0" normalizeH="0" baseline="0" noProof="0">
                          <a:ln>
                            <a:noFill/>
                          </a:ln>
                          <a:solidFill>
                            <a:schemeClr val="bg1"/>
                          </a:solidFill>
                          <a:effectLst/>
                          <a:uLnTx/>
                          <a:uFillTx/>
                          <a:latin typeface="Arial" panose="020B0604020202020204"/>
                          <a:ea typeface="+mn-ea"/>
                          <a:cs typeface="+mn-cs"/>
                        </a:rPr>
                        <a:t>Communication and Numeracy</a:t>
                      </a:r>
                    </a:p>
                  </a:txBody>
                  <a:tcPr/>
                </a:tc>
                <a:extLst>
                  <a:ext uri="{0D108BD9-81ED-4DB2-BD59-A6C34878D82A}">
                    <a16:rowId xmlns:a16="http://schemas.microsoft.com/office/drawing/2014/main" val="2255889171"/>
                  </a:ext>
                </a:extLst>
              </a:tr>
            </a:tbl>
          </a:graphicData>
        </a:graphic>
      </p:graphicFrame>
      <p:pic>
        <p:nvPicPr>
          <p:cNvPr id="7" name="Content Placeholder 4">
            <a:extLst>
              <a:ext uri="{FF2B5EF4-FFF2-40B4-BE49-F238E27FC236}">
                <a16:creationId xmlns:a16="http://schemas.microsoft.com/office/drawing/2014/main" id="{18259461-9FE0-428E-B9C2-4038E365ABF4}"/>
              </a:ext>
            </a:extLst>
          </p:cNvPr>
          <p:cNvPicPr>
            <a:picLocks noChangeAspect="1"/>
          </p:cNvPicPr>
          <p:nvPr/>
        </p:nvPicPr>
        <p:blipFill rotWithShape="1">
          <a:blip r:embed="rId3"/>
          <a:srcRect r="18" b="5123"/>
          <a:stretch/>
        </p:blipFill>
        <p:spPr>
          <a:xfrm>
            <a:off x="1110642" y="2308949"/>
            <a:ext cx="3166448" cy="3502477"/>
          </a:xfrm>
          <a:prstGeom prst="rect">
            <a:avLst/>
          </a:prstGeom>
          <a:ln>
            <a:solidFill>
              <a:schemeClr val="tx1"/>
            </a:solidFill>
          </a:ln>
          <a:effectLst/>
        </p:spPr>
      </p:pic>
      <p:pic>
        <p:nvPicPr>
          <p:cNvPr id="9" name="Content Placeholder 7" descr="Graphical user interface, text, application&#10;&#10;Description automatically generated">
            <a:extLst>
              <a:ext uri="{FF2B5EF4-FFF2-40B4-BE49-F238E27FC236}">
                <a16:creationId xmlns:a16="http://schemas.microsoft.com/office/drawing/2014/main" id="{702509C3-7EB2-425D-8397-290D1FE3DD0D}"/>
              </a:ext>
            </a:extLst>
          </p:cNvPr>
          <p:cNvPicPr>
            <a:picLocks noChangeAspect="1"/>
          </p:cNvPicPr>
          <p:nvPr/>
        </p:nvPicPr>
        <p:blipFill rotWithShape="1">
          <a:blip r:embed="rId4">
            <a:extLst>
              <a:ext uri="{28A0092B-C50C-407E-A947-70E740481C1C}">
                <a14:useLocalDpi xmlns:a14="http://schemas.microsoft.com/office/drawing/2010/main" val="0"/>
              </a:ext>
            </a:extLst>
          </a:blip>
          <a:srcRect r="36265" b="28920"/>
          <a:stretch/>
        </p:blipFill>
        <p:spPr>
          <a:xfrm>
            <a:off x="4277090" y="2303913"/>
            <a:ext cx="3166448" cy="2754044"/>
          </a:xfrm>
          <a:prstGeom prst="rect">
            <a:avLst/>
          </a:prstGeom>
          <a:ln>
            <a:solidFill>
              <a:schemeClr val="tx1"/>
            </a:solidFill>
          </a:ln>
        </p:spPr>
      </p:pic>
      <p:pic>
        <p:nvPicPr>
          <p:cNvPr id="10" name="Content Placeholder 5">
            <a:extLst>
              <a:ext uri="{FF2B5EF4-FFF2-40B4-BE49-F238E27FC236}">
                <a16:creationId xmlns:a16="http://schemas.microsoft.com/office/drawing/2014/main" id="{3194992D-E31D-4DD3-8CFD-0305689E47B4}"/>
              </a:ext>
            </a:extLst>
          </p:cNvPr>
          <p:cNvPicPr>
            <a:picLocks noChangeAspect="1"/>
          </p:cNvPicPr>
          <p:nvPr/>
        </p:nvPicPr>
        <p:blipFill rotWithShape="1">
          <a:blip r:embed="rId5"/>
          <a:srcRect r="15086"/>
          <a:stretch/>
        </p:blipFill>
        <p:spPr>
          <a:xfrm>
            <a:off x="7443538" y="2303913"/>
            <a:ext cx="3311655" cy="2365317"/>
          </a:xfrm>
          <a:prstGeom prst="rect">
            <a:avLst/>
          </a:prstGeom>
          <a:effectLst/>
        </p:spPr>
      </p:pic>
      <p:pic>
        <p:nvPicPr>
          <p:cNvPr id="12" name="Graphic 11" descr="Checkmark">
            <a:extLst>
              <a:ext uri="{FF2B5EF4-FFF2-40B4-BE49-F238E27FC236}">
                <a16:creationId xmlns:a16="http://schemas.microsoft.com/office/drawing/2014/main" id="{645572F2-0BF4-4C36-9BBA-495C7F1E8993}"/>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10458779" y="2487810"/>
            <a:ext cx="311704" cy="330506"/>
          </a:xfrm>
          <a:prstGeom prst="rect">
            <a:avLst/>
          </a:prstGeom>
        </p:spPr>
      </p:pic>
      <p:pic>
        <p:nvPicPr>
          <p:cNvPr id="13" name="Graphic 12" descr="Close">
            <a:extLst>
              <a:ext uri="{FF2B5EF4-FFF2-40B4-BE49-F238E27FC236}">
                <a16:creationId xmlns:a16="http://schemas.microsoft.com/office/drawing/2014/main" id="{6D73AAAB-CD09-492D-A053-6FFBF3529657}"/>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10445262" y="3079440"/>
            <a:ext cx="309931" cy="309931"/>
          </a:xfrm>
          <a:prstGeom prst="rect">
            <a:avLst/>
          </a:prstGeom>
        </p:spPr>
      </p:pic>
      <p:pic>
        <p:nvPicPr>
          <p:cNvPr id="14" name="Graphic 13" descr="Checkmark">
            <a:extLst>
              <a:ext uri="{FF2B5EF4-FFF2-40B4-BE49-F238E27FC236}">
                <a16:creationId xmlns:a16="http://schemas.microsoft.com/office/drawing/2014/main" id="{1AA6EFA2-00A4-4EF8-966C-3BBC29FB1E50}"/>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10473030" y="2748934"/>
            <a:ext cx="311704" cy="330506"/>
          </a:xfrm>
          <a:prstGeom prst="rect">
            <a:avLst/>
          </a:prstGeom>
        </p:spPr>
      </p:pic>
    </p:spTree>
    <p:extLst>
      <p:ext uri="{BB962C8B-B14F-4D97-AF65-F5344CB8AC3E}">
        <p14:creationId xmlns:p14="http://schemas.microsoft.com/office/powerpoint/2010/main" val="88410968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 Placeholder 7">
            <a:extLst>
              <a:ext uri="{FF2B5EF4-FFF2-40B4-BE49-F238E27FC236}">
                <a16:creationId xmlns:a16="http://schemas.microsoft.com/office/drawing/2014/main" id="{85DBD4A5-4E13-0786-35FD-E8E1725C1E7F}"/>
              </a:ext>
            </a:extLst>
          </p:cNvPr>
          <p:cNvSpPr>
            <a:spLocks noGrp="1"/>
          </p:cNvSpPr>
          <p:nvPr>
            <p:ph type="body" sz="quarter" idx="14"/>
          </p:nvPr>
        </p:nvSpPr>
        <p:spPr>
          <a:xfrm>
            <a:off x="413915" y="1184445"/>
            <a:ext cx="11413127" cy="5268891"/>
          </a:xfrm>
        </p:spPr>
        <p:txBody>
          <a:bodyPr/>
          <a:lstStyle/>
          <a:p>
            <a:pPr>
              <a:spcBef>
                <a:spcPts val="181"/>
              </a:spcBef>
              <a:buSzPct val="120000"/>
            </a:pPr>
            <a:r>
              <a:rPr lang="en-GB" sz="2400">
                <a:solidFill>
                  <a:srgbClr val="002060"/>
                </a:solidFill>
              </a:rPr>
              <a:t>You will need to obtain a </a:t>
            </a:r>
            <a:r>
              <a:rPr lang="en-GB" sz="2400" b="1">
                <a:solidFill>
                  <a:srgbClr val="002060"/>
                </a:solidFill>
              </a:rPr>
              <a:t>“Statement Of Comparability”</a:t>
            </a:r>
          </a:p>
          <a:p>
            <a:pPr>
              <a:spcBef>
                <a:spcPts val="181"/>
              </a:spcBef>
              <a:buSzPct val="120000"/>
            </a:pPr>
            <a:endParaRPr lang="en-GB" sz="2400" b="1">
              <a:solidFill>
                <a:srgbClr val="002060"/>
              </a:solidFill>
            </a:endParaRPr>
          </a:p>
          <a:p>
            <a:pPr>
              <a:spcBef>
                <a:spcPts val="181"/>
              </a:spcBef>
              <a:buSzPct val="120000"/>
            </a:pPr>
            <a:r>
              <a:rPr lang="en-GB" sz="2400">
                <a:solidFill>
                  <a:srgbClr val="002060"/>
                </a:solidFill>
              </a:rPr>
              <a:t>This service:</a:t>
            </a:r>
          </a:p>
          <a:p>
            <a:pPr marL="444500" indent="-263525">
              <a:spcBef>
                <a:spcPts val="181"/>
              </a:spcBef>
              <a:buSzPct val="120000"/>
              <a:buFont typeface="Arial" panose="020B0604020202020204" pitchFamily="34" charset="0"/>
              <a:buChar char="•"/>
            </a:pPr>
            <a:r>
              <a:rPr lang="en-GB" sz="2400">
                <a:solidFill>
                  <a:srgbClr val="002060"/>
                </a:solidFill>
              </a:rPr>
              <a:t>Is available on the “ENIC” website: </a:t>
            </a:r>
            <a:r>
              <a:rPr lang="en-GB" sz="2000" b="1">
                <a:solidFill>
                  <a:schemeClr val="tx2">
                    <a:lumMod val="50000"/>
                    <a:lumOff val="50000"/>
                  </a:schemeClr>
                </a:solidFill>
                <a:hlinkClick r:id="rId3">
                  <a:extLst>
                    <a:ext uri="{A12FA001-AC4F-418D-AE19-62706E023703}">
                      <ahyp:hlinkClr xmlns:ahyp="http://schemas.microsoft.com/office/drawing/2018/hyperlinkcolor" val="tx"/>
                    </a:ext>
                  </a:extLst>
                </a:hlinkClick>
              </a:rPr>
              <a:t>Statement of Comparability (enic.org.uk)</a:t>
            </a:r>
            <a:endParaRPr lang="en-GB" sz="2000" b="1">
              <a:solidFill>
                <a:schemeClr val="tx2">
                  <a:lumMod val="50000"/>
                  <a:lumOff val="50000"/>
                </a:schemeClr>
              </a:solidFill>
            </a:endParaRPr>
          </a:p>
          <a:p>
            <a:pPr marL="444500" indent="-263525">
              <a:spcBef>
                <a:spcPts val="181"/>
              </a:spcBef>
              <a:buSzPct val="120000"/>
              <a:buFont typeface="Arial" panose="020B0604020202020204" pitchFamily="34" charset="0"/>
              <a:buChar char="•"/>
            </a:pPr>
            <a:r>
              <a:rPr lang="en-GB" sz="2400">
                <a:solidFill>
                  <a:srgbClr val="002060"/>
                </a:solidFill>
              </a:rPr>
              <a:t>Provides evidence of the level of your overseas qualification</a:t>
            </a:r>
          </a:p>
          <a:p>
            <a:pPr marL="180975">
              <a:spcBef>
                <a:spcPts val="181"/>
              </a:spcBef>
              <a:buSzPct val="120000"/>
            </a:pPr>
            <a:endParaRPr lang="en-GB" sz="2400">
              <a:solidFill>
                <a:srgbClr val="002060"/>
              </a:solidFill>
            </a:endParaRPr>
          </a:p>
          <a:p>
            <a:pPr marL="180975" indent="-180975">
              <a:spcBef>
                <a:spcPts val="181"/>
              </a:spcBef>
              <a:buSzPct val="120000"/>
            </a:pPr>
            <a:r>
              <a:rPr lang="en-GB" sz="2400">
                <a:solidFill>
                  <a:srgbClr val="002060"/>
                </a:solidFill>
              </a:rPr>
              <a:t>Obtaining your statement of comparability:</a:t>
            </a:r>
          </a:p>
          <a:p>
            <a:pPr marL="444500" indent="-263525">
              <a:spcBef>
                <a:spcPts val="181"/>
              </a:spcBef>
              <a:buSzPct val="120000"/>
              <a:buFont typeface="Arial" panose="020B0604020202020204" pitchFamily="34" charset="0"/>
              <a:buChar char="•"/>
            </a:pPr>
            <a:r>
              <a:rPr lang="en-GB" sz="2400">
                <a:solidFill>
                  <a:srgbClr val="002060"/>
                </a:solidFill>
              </a:rPr>
              <a:t>Create your account, log in and upload documents </a:t>
            </a:r>
          </a:p>
          <a:p>
            <a:pPr marL="444500" indent="-263525">
              <a:spcBef>
                <a:spcPts val="181"/>
              </a:spcBef>
              <a:buSzPct val="120000"/>
              <a:buFont typeface="Arial" panose="020B0604020202020204" pitchFamily="34" charset="0"/>
              <a:buChar char="•"/>
            </a:pPr>
            <a:r>
              <a:rPr lang="en-GB" sz="2400">
                <a:solidFill>
                  <a:srgbClr val="002060"/>
                </a:solidFill>
              </a:rPr>
              <a:t>Cost £49.50 + VAT* (if applicable) plus delivery charge (at 13.3.23)</a:t>
            </a:r>
          </a:p>
          <a:p>
            <a:pPr marL="444500" indent="-263525">
              <a:spcBef>
                <a:spcPts val="181"/>
              </a:spcBef>
              <a:buSzPct val="120000"/>
              <a:buFont typeface="Arial" panose="020B0604020202020204" pitchFamily="34" charset="0"/>
              <a:buChar char="•"/>
            </a:pPr>
            <a:r>
              <a:rPr lang="en-GB" sz="2400">
                <a:solidFill>
                  <a:srgbClr val="002060"/>
                </a:solidFill>
              </a:rPr>
              <a:t>Frequently asked questions </a:t>
            </a:r>
            <a:r>
              <a:rPr lang="en-GB" sz="2000" b="1">
                <a:solidFill>
                  <a:schemeClr val="tx2">
                    <a:lumMod val="50000"/>
                    <a:lumOff val="50000"/>
                  </a:schemeClr>
                </a:solidFill>
                <a:hlinkClick r:id="rId4">
                  <a:extLst>
                    <a:ext uri="{A12FA001-AC4F-418D-AE19-62706E023703}">
                      <ahyp:hlinkClr xmlns:ahyp="http://schemas.microsoft.com/office/drawing/2018/hyperlinkcolor" val="tx"/>
                    </a:ext>
                  </a:extLst>
                </a:hlinkClick>
              </a:rPr>
              <a:t>FAQs (enic.org.uk)</a:t>
            </a:r>
            <a:endParaRPr lang="en-GB" sz="2000" b="1">
              <a:solidFill>
                <a:schemeClr val="tx2">
                  <a:lumMod val="50000"/>
                  <a:lumOff val="50000"/>
                </a:schemeClr>
              </a:solidFill>
            </a:endParaRPr>
          </a:p>
        </p:txBody>
      </p:sp>
      <p:sp>
        <p:nvSpPr>
          <p:cNvPr id="15" name="Text Placeholder 14">
            <a:extLst>
              <a:ext uri="{FF2B5EF4-FFF2-40B4-BE49-F238E27FC236}">
                <a16:creationId xmlns:a16="http://schemas.microsoft.com/office/drawing/2014/main" id="{D3B70B25-B4F3-8BA6-E24E-5971FC5A957B}"/>
              </a:ext>
            </a:extLst>
          </p:cNvPr>
          <p:cNvSpPr>
            <a:spLocks noGrp="1"/>
          </p:cNvSpPr>
          <p:nvPr>
            <p:ph type="body" sz="quarter" idx="24"/>
          </p:nvPr>
        </p:nvSpPr>
        <p:spPr/>
        <p:txBody>
          <a:bodyPr/>
          <a:lstStyle/>
          <a:p>
            <a:r>
              <a:rPr lang="en-GB"/>
              <a:t>Studied outside the UK?</a:t>
            </a:r>
          </a:p>
        </p:txBody>
      </p:sp>
      <p:pic>
        <p:nvPicPr>
          <p:cNvPr id="1026" name="Picture 2" descr="UK ENIC (@UK_ENIC) / Twitter">
            <a:extLst>
              <a:ext uri="{FF2B5EF4-FFF2-40B4-BE49-F238E27FC236}">
                <a16:creationId xmlns:a16="http://schemas.microsoft.com/office/drawing/2014/main" id="{3F4685CF-7774-D94A-9031-25F8B0905D2E}"/>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t="27543" b="30352"/>
          <a:stretch/>
        </p:blipFill>
        <p:spPr bwMode="auto">
          <a:xfrm>
            <a:off x="9530861" y="0"/>
            <a:ext cx="2542365" cy="107046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8056386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 name="Text Placeholder 1">
            <a:extLst>
              <a:ext uri="{FF2B5EF4-FFF2-40B4-BE49-F238E27FC236}">
                <a16:creationId xmlns:a16="http://schemas.microsoft.com/office/drawing/2014/main" id="{DBF404B7-045C-4586-364E-80D7F4ED72BC}"/>
              </a:ext>
            </a:extLst>
          </p:cNvPr>
          <p:cNvSpPr>
            <a:spLocks noGrp="1"/>
          </p:cNvSpPr>
          <p:nvPr>
            <p:ph type="body" sz="quarter" idx="14"/>
          </p:nvPr>
        </p:nvSpPr>
        <p:spPr>
          <a:xfrm>
            <a:off x="1001105" y="1727426"/>
            <a:ext cx="10179513" cy="4666233"/>
          </a:xfrm>
        </p:spPr>
        <p:txBody>
          <a:bodyPr lIns="91440" tIns="45720" rIns="91440" bIns="45720" anchor="t">
            <a:noAutofit/>
          </a:bodyPr>
          <a:lstStyle/>
          <a:p>
            <a:r>
              <a:rPr lang="en-US" sz="2400" dirty="0">
                <a:latin typeface="Poppins"/>
                <a:cs typeface="Poppins"/>
              </a:rPr>
              <a:t>If you are an employee of NHSGGC – you have access to a SVQ training and Assessment Centre </a:t>
            </a:r>
          </a:p>
          <a:p>
            <a:endParaRPr lang="en-US" sz="2400" dirty="0"/>
          </a:p>
          <a:p>
            <a:r>
              <a:rPr lang="en-US" sz="2400" dirty="0">
                <a:latin typeface="Poppins"/>
                <a:cs typeface="Poppins"/>
              </a:rPr>
              <a:t>If you do not have Numeracy and / or Literacy at SCQF Level 5 – you can undertake this via a portfolio of evidence which you can undertake via the SVQ Centre if you are prepared to undertake the work in a short space of time </a:t>
            </a:r>
          </a:p>
          <a:p>
            <a:endParaRPr lang="en-US" sz="2400" dirty="0">
              <a:latin typeface="Poppins"/>
              <a:cs typeface="Poppins"/>
            </a:endParaRPr>
          </a:p>
          <a:p>
            <a:r>
              <a:rPr lang="en-US" sz="2400" dirty="0">
                <a:latin typeface="Poppins"/>
                <a:cs typeface="Poppins"/>
              </a:rPr>
              <a:t>If you would like further details, please contact David Lamont, OU Employer link on </a:t>
            </a:r>
            <a:r>
              <a:rPr lang="en-US" sz="2400" dirty="0">
                <a:latin typeface="Poppins"/>
                <a:cs typeface="Poppins"/>
                <a:hlinkClick r:id="rId2"/>
              </a:rPr>
              <a:t>David.Lamont@ggc.scot.nhs.uk</a:t>
            </a:r>
            <a:endParaRPr lang="en-US" sz="2400" dirty="0">
              <a:latin typeface="Poppins"/>
              <a:cs typeface="Poppins"/>
            </a:endParaRPr>
          </a:p>
          <a:p>
            <a:endParaRPr lang="en-US" sz="2400" dirty="0">
              <a:latin typeface="Poppins"/>
              <a:cs typeface="Poppins"/>
            </a:endParaRPr>
          </a:p>
        </p:txBody>
      </p:sp>
      <p:sp>
        <p:nvSpPr>
          <p:cNvPr id="21" name="Text Placeholder 1">
            <a:extLst>
              <a:ext uri="{FF2B5EF4-FFF2-40B4-BE49-F238E27FC236}">
                <a16:creationId xmlns:a16="http://schemas.microsoft.com/office/drawing/2014/main" id="{76E961FC-4095-2272-35F6-37B2C76C67E7}"/>
              </a:ext>
            </a:extLst>
          </p:cNvPr>
          <p:cNvSpPr>
            <a:spLocks noGrp="1"/>
          </p:cNvSpPr>
          <p:nvPr>
            <p:ph type="body" sz="quarter" idx="21"/>
          </p:nvPr>
        </p:nvSpPr>
        <p:spPr>
          <a:xfrm>
            <a:off x="413915" y="326028"/>
            <a:ext cx="10766703" cy="497161"/>
          </a:xfrm>
        </p:spPr>
        <p:txBody>
          <a:bodyPr lIns="91440" tIns="45720" rIns="91440" bIns="45720" anchor="t">
            <a:normAutofit/>
          </a:bodyPr>
          <a:lstStyle/>
          <a:p>
            <a:pPr>
              <a:lnSpc>
                <a:spcPct val="100000"/>
              </a:lnSpc>
            </a:pPr>
            <a:r>
              <a:rPr lang="en-US" sz="2600">
                <a:latin typeface="Poppins SemiBold"/>
                <a:cs typeface="Poppins SemiBold"/>
              </a:rPr>
              <a:t>SVQ  </a:t>
            </a:r>
            <a:r>
              <a:rPr lang="en-US" sz="2600" dirty="0">
                <a:latin typeface="Poppins SemiBold"/>
                <a:cs typeface="Poppins SemiBold"/>
              </a:rPr>
              <a:t>training Centre </a:t>
            </a:r>
          </a:p>
        </p:txBody>
      </p:sp>
      <p:sp>
        <p:nvSpPr>
          <p:cNvPr id="39" name="Text Placeholder 3">
            <a:extLst>
              <a:ext uri="{FF2B5EF4-FFF2-40B4-BE49-F238E27FC236}">
                <a16:creationId xmlns:a16="http://schemas.microsoft.com/office/drawing/2014/main" id="{7BB45CAB-8C60-EB99-9507-3A005423376D}"/>
              </a:ext>
            </a:extLst>
          </p:cNvPr>
          <p:cNvSpPr>
            <a:spLocks noGrp="1"/>
          </p:cNvSpPr>
          <p:nvPr>
            <p:ph type="body" sz="quarter" idx="22"/>
          </p:nvPr>
        </p:nvSpPr>
        <p:spPr>
          <a:xfrm>
            <a:off x="413915" y="833532"/>
            <a:ext cx="10766703" cy="289311"/>
          </a:xfrm>
        </p:spPr>
        <p:txBody>
          <a:bodyPr lIns="91440" tIns="45720" rIns="91440" bIns="45720" anchor="t">
            <a:noAutofit/>
          </a:bodyPr>
          <a:lstStyle/>
          <a:p>
            <a:r>
              <a:rPr lang="en-US" dirty="0">
                <a:latin typeface="Poppins"/>
                <a:cs typeface="Poppins"/>
              </a:rPr>
              <a:t>For NHSGGC applicants only </a:t>
            </a:r>
            <a:endParaRPr lang="en-US" dirty="0"/>
          </a:p>
        </p:txBody>
      </p:sp>
    </p:spTree>
    <p:extLst>
      <p:ext uri="{BB962C8B-B14F-4D97-AF65-F5344CB8AC3E}">
        <p14:creationId xmlns:p14="http://schemas.microsoft.com/office/powerpoint/2010/main" val="40256968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 Placeholder 7">
            <a:extLst>
              <a:ext uri="{FF2B5EF4-FFF2-40B4-BE49-F238E27FC236}">
                <a16:creationId xmlns:a16="http://schemas.microsoft.com/office/drawing/2014/main" id="{85DBD4A5-4E13-0786-35FD-E8E1725C1E7F}"/>
              </a:ext>
            </a:extLst>
          </p:cNvPr>
          <p:cNvSpPr>
            <a:spLocks noGrp="1"/>
          </p:cNvSpPr>
          <p:nvPr>
            <p:ph type="body" sz="quarter" idx="14"/>
          </p:nvPr>
        </p:nvSpPr>
        <p:spPr/>
        <p:txBody>
          <a:bodyPr/>
          <a:lstStyle/>
          <a:p>
            <a:r>
              <a:rPr lang="en-GB" sz="2400" b="1"/>
              <a:t>Part 1</a:t>
            </a:r>
          </a:p>
          <a:p>
            <a:r>
              <a:rPr lang="en-GB" sz="2400"/>
              <a:t>Open University Nursing Degree</a:t>
            </a:r>
          </a:p>
        </p:txBody>
      </p:sp>
      <p:sp>
        <p:nvSpPr>
          <p:cNvPr id="15" name="Text Placeholder 14">
            <a:extLst>
              <a:ext uri="{FF2B5EF4-FFF2-40B4-BE49-F238E27FC236}">
                <a16:creationId xmlns:a16="http://schemas.microsoft.com/office/drawing/2014/main" id="{D3B70B25-B4F3-8BA6-E24E-5971FC5A957B}"/>
              </a:ext>
            </a:extLst>
          </p:cNvPr>
          <p:cNvSpPr>
            <a:spLocks noGrp="1"/>
          </p:cNvSpPr>
          <p:nvPr>
            <p:ph type="body" sz="quarter" idx="24"/>
          </p:nvPr>
        </p:nvSpPr>
        <p:spPr/>
        <p:txBody>
          <a:bodyPr/>
          <a:lstStyle/>
          <a:p>
            <a:r>
              <a:rPr lang="en-GB"/>
              <a:t>Outline of Session</a:t>
            </a:r>
          </a:p>
        </p:txBody>
      </p:sp>
      <p:sp>
        <p:nvSpPr>
          <p:cNvPr id="10" name="Text Placeholder 9">
            <a:extLst>
              <a:ext uri="{FF2B5EF4-FFF2-40B4-BE49-F238E27FC236}">
                <a16:creationId xmlns:a16="http://schemas.microsoft.com/office/drawing/2014/main" id="{0B25DA43-BE21-465A-5D2A-74CB4CA3DF0F}"/>
              </a:ext>
            </a:extLst>
          </p:cNvPr>
          <p:cNvSpPr>
            <a:spLocks noGrp="1"/>
          </p:cNvSpPr>
          <p:nvPr>
            <p:ph type="body" sz="quarter" idx="27"/>
          </p:nvPr>
        </p:nvSpPr>
        <p:spPr/>
        <p:txBody>
          <a:bodyPr/>
          <a:lstStyle/>
          <a:p>
            <a:r>
              <a:rPr lang="en-GB" sz="2400" b="1"/>
              <a:t>Part 2</a:t>
            </a:r>
          </a:p>
          <a:p>
            <a:r>
              <a:rPr lang="en-GB" sz="2400"/>
              <a:t>Entry requirements and application process</a:t>
            </a:r>
          </a:p>
          <a:p>
            <a:endParaRPr lang="en-GB"/>
          </a:p>
        </p:txBody>
      </p:sp>
      <p:sp>
        <p:nvSpPr>
          <p:cNvPr id="2" name="Text Placeholder 13">
            <a:extLst>
              <a:ext uri="{FF2B5EF4-FFF2-40B4-BE49-F238E27FC236}">
                <a16:creationId xmlns:a16="http://schemas.microsoft.com/office/drawing/2014/main" id="{FA650041-17F3-6607-9C46-904CF9EADFB9}"/>
              </a:ext>
            </a:extLst>
          </p:cNvPr>
          <p:cNvSpPr txBox="1">
            <a:spLocks/>
          </p:cNvSpPr>
          <p:nvPr/>
        </p:nvSpPr>
        <p:spPr>
          <a:xfrm>
            <a:off x="6311182" y="1792020"/>
            <a:ext cx="4495414" cy="2416983"/>
          </a:xfrm>
          <a:prstGeom prst="rect">
            <a:avLst/>
          </a:prstGeom>
        </p:spPr>
        <p:txBody>
          <a:bodyPr>
            <a:noAutofit/>
          </a:bodyPr>
          <a:lstStyle>
            <a:lvl1pPr marL="0" indent="0" algn="l" defTabSz="914400" rtl="0" eaLnBrk="1" latinLnBrk="0" hangingPunct="1">
              <a:lnSpc>
                <a:spcPct val="110000"/>
              </a:lnSpc>
              <a:spcBef>
                <a:spcPts val="0"/>
              </a:spcBef>
              <a:buFont typeface="Arial" panose="020B0604020202020204" pitchFamily="34" charset="0"/>
              <a:buNone/>
              <a:defRPr sz="1500" b="0" i="0" kern="1200">
                <a:ln>
                  <a:noFill/>
                </a:ln>
                <a:solidFill>
                  <a:srgbClr val="060645"/>
                </a:solidFill>
                <a:latin typeface="Poppins" pitchFamily="2" charset="77"/>
                <a:ea typeface="+mn-ea"/>
                <a:cs typeface="Poppins" pitchFamily="2" charset="77"/>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ln>
                  <a:noFill/>
                </a:ln>
                <a:solidFill>
                  <a:schemeClr val="bg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ln>
                  <a:noFill/>
                </a:ln>
                <a:solidFill>
                  <a:schemeClr val="bg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ln>
                  <a:noFill/>
                </a:ln>
                <a:solidFill>
                  <a:schemeClr val="bg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ln>
                  <a:noFill/>
                </a:ln>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GB"/>
          </a:p>
        </p:txBody>
      </p:sp>
      <p:sp>
        <p:nvSpPr>
          <p:cNvPr id="3" name="Text Placeholder 15">
            <a:extLst>
              <a:ext uri="{FF2B5EF4-FFF2-40B4-BE49-F238E27FC236}">
                <a16:creationId xmlns:a16="http://schemas.microsoft.com/office/drawing/2014/main" id="{D1D499BD-492C-F04D-107A-5CC141EBF5E8}"/>
              </a:ext>
            </a:extLst>
          </p:cNvPr>
          <p:cNvSpPr txBox="1">
            <a:spLocks/>
          </p:cNvSpPr>
          <p:nvPr/>
        </p:nvSpPr>
        <p:spPr>
          <a:xfrm>
            <a:off x="10904536" y="1792021"/>
            <a:ext cx="572718" cy="2416982"/>
          </a:xfrm>
          <a:prstGeom prst="rect">
            <a:avLst/>
          </a:prstGeom>
        </p:spPr>
        <p:txBody>
          <a:bodyPr>
            <a:noAutofit/>
          </a:bodyPr>
          <a:lstStyle>
            <a:lvl1pPr marL="0" indent="0" algn="l" defTabSz="914400" rtl="0" eaLnBrk="1" latinLnBrk="0" hangingPunct="1">
              <a:lnSpc>
                <a:spcPct val="110000"/>
              </a:lnSpc>
              <a:spcBef>
                <a:spcPts val="0"/>
              </a:spcBef>
              <a:buFont typeface="Arial" panose="020B0604020202020204" pitchFamily="34" charset="0"/>
              <a:buNone/>
              <a:defRPr sz="1500" b="1" i="0" kern="1200">
                <a:ln>
                  <a:noFill/>
                </a:ln>
                <a:solidFill>
                  <a:srgbClr val="1C46C0"/>
                </a:solidFill>
                <a:latin typeface="Poppins" pitchFamily="2" charset="77"/>
                <a:ea typeface="+mn-ea"/>
                <a:cs typeface="Poppins" pitchFamily="2" charset="77"/>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ln>
                  <a:noFill/>
                </a:ln>
                <a:solidFill>
                  <a:schemeClr val="bg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ln>
                  <a:noFill/>
                </a:ln>
                <a:solidFill>
                  <a:schemeClr val="bg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ln>
                  <a:noFill/>
                </a:ln>
                <a:solidFill>
                  <a:schemeClr val="bg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ln>
                  <a:noFill/>
                </a:ln>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GB"/>
          </a:p>
        </p:txBody>
      </p:sp>
      <p:sp>
        <p:nvSpPr>
          <p:cNvPr id="4" name="Text Placeholder 13">
            <a:extLst>
              <a:ext uri="{FF2B5EF4-FFF2-40B4-BE49-F238E27FC236}">
                <a16:creationId xmlns:a16="http://schemas.microsoft.com/office/drawing/2014/main" id="{373A439B-5F06-6BF5-1116-A9AC5F5DF1AC}"/>
              </a:ext>
            </a:extLst>
          </p:cNvPr>
          <p:cNvSpPr txBox="1">
            <a:spLocks/>
          </p:cNvSpPr>
          <p:nvPr/>
        </p:nvSpPr>
        <p:spPr>
          <a:xfrm>
            <a:off x="6311182" y="1792020"/>
            <a:ext cx="4495414" cy="2416983"/>
          </a:xfrm>
          <a:prstGeom prst="rect">
            <a:avLst/>
          </a:prstGeom>
        </p:spPr>
        <p:txBody>
          <a:bodyPr>
            <a:noAutofit/>
          </a:bodyPr>
          <a:lstStyle>
            <a:lvl1pPr marL="0" indent="0" algn="l" defTabSz="914400" rtl="0" eaLnBrk="1" latinLnBrk="0" hangingPunct="1">
              <a:lnSpc>
                <a:spcPct val="110000"/>
              </a:lnSpc>
              <a:spcBef>
                <a:spcPts val="0"/>
              </a:spcBef>
              <a:buFont typeface="Arial" panose="020B0604020202020204" pitchFamily="34" charset="0"/>
              <a:buNone/>
              <a:defRPr sz="1500" b="0" i="0" kern="1200">
                <a:ln>
                  <a:noFill/>
                </a:ln>
                <a:solidFill>
                  <a:srgbClr val="060645"/>
                </a:solidFill>
                <a:latin typeface="Poppins" pitchFamily="2" charset="77"/>
                <a:ea typeface="+mn-ea"/>
                <a:cs typeface="Poppins" pitchFamily="2" charset="77"/>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ln>
                  <a:noFill/>
                </a:ln>
                <a:solidFill>
                  <a:schemeClr val="bg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ln>
                  <a:noFill/>
                </a:ln>
                <a:solidFill>
                  <a:schemeClr val="bg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ln>
                  <a:noFill/>
                </a:ln>
                <a:solidFill>
                  <a:schemeClr val="bg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ln>
                  <a:noFill/>
                </a:ln>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GB"/>
          </a:p>
        </p:txBody>
      </p:sp>
      <p:sp>
        <p:nvSpPr>
          <p:cNvPr id="5" name="Text Placeholder 15">
            <a:extLst>
              <a:ext uri="{FF2B5EF4-FFF2-40B4-BE49-F238E27FC236}">
                <a16:creationId xmlns:a16="http://schemas.microsoft.com/office/drawing/2014/main" id="{8A99985D-B3E5-BD6B-00E3-3816C1F7B023}"/>
              </a:ext>
            </a:extLst>
          </p:cNvPr>
          <p:cNvSpPr txBox="1">
            <a:spLocks/>
          </p:cNvSpPr>
          <p:nvPr/>
        </p:nvSpPr>
        <p:spPr>
          <a:xfrm>
            <a:off x="10904536" y="1792021"/>
            <a:ext cx="572718" cy="2416982"/>
          </a:xfrm>
          <a:prstGeom prst="rect">
            <a:avLst/>
          </a:prstGeom>
        </p:spPr>
        <p:txBody>
          <a:bodyPr>
            <a:noAutofit/>
          </a:bodyPr>
          <a:lstStyle>
            <a:lvl1pPr marL="0" indent="0" algn="l" defTabSz="914400" rtl="0" eaLnBrk="1" latinLnBrk="0" hangingPunct="1">
              <a:lnSpc>
                <a:spcPct val="110000"/>
              </a:lnSpc>
              <a:spcBef>
                <a:spcPts val="0"/>
              </a:spcBef>
              <a:buFont typeface="Arial" panose="020B0604020202020204" pitchFamily="34" charset="0"/>
              <a:buNone/>
              <a:defRPr sz="1500" b="1" i="0" kern="1200">
                <a:ln>
                  <a:noFill/>
                </a:ln>
                <a:solidFill>
                  <a:srgbClr val="1C46C0"/>
                </a:solidFill>
                <a:latin typeface="Poppins" pitchFamily="2" charset="77"/>
                <a:ea typeface="+mn-ea"/>
                <a:cs typeface="Poppins" pitchFamily="2" charset="77"/>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ln>
                  <a:noFill/>
                </a:ln>
                <a:solidFill>
                  <a:schemeClr val="bg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ln>
                  <a:noFill/>
                </a:ln>
                <a:solidFill>
                  <a:schemeClr val="bg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ln>
                  <a:noFill/>
                </a:ln>
                <a:solidFill>
                  <a:schemeClr val="bg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ln>
                  <a:noFill/>
                </a:ln>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GB"/>
          </a:p>
        </p:txBody>
      </p:sp>
      <p:sp>
        <p:nvSpPr>
          <p:cNvPr id="6" name="Text Placeholder 13">
            <a:extLst>
              <a:ext uri="{FF2B5EF4-FFF2-40B4-BE49-F238E27FC236}">
                <a16:creationId xmlns:a16="http://schemas.microsoft.com/office/drawing/2014/main" id="{0AB49A86-EA1C-771B-D9FB-0EA508C9139D}"/>
              </a:ext>
            </a:extLst>
          </p:cNvPr>
          <p:cNvSpPr txBox="1">
            <a:spLocks/>
          </p:cNvSpPr>
          <p:nvPr/>
        </p:nvSpPr>
        <p:spPr>
          <a:xfrm>
            <a:off x="1001105" y="2711423"/>
            <a:ext cx="4495414" cy="2416983"/>
          </a:xfrm>
          <a:prstGeom prst="rect">
            <a:avLst/>
          </a:prstGeom>
        </p:spPr>
        <p:txBody>
          <a:bodyPr>
            <a:noAutofit/>
          </a:bodyPr>
          <a:lstStyle>
            <a:lvl1pPr marL="0" indent="0" algn="l" defTabSz="914400" rtl="0" eaLnBrk="1" latinLnBrk="0" hangingPunct="1">
              <a:lnSpc>
                <a:spcPct val="110000"/>
              </a:lnSpc>
              <a:spcBef>
                <a:spcPts val="0"/>
              </a:spcBef>
              <a:buFont typeface="Arial" panose="020B0604020202020204" pitchFamily="34" charset="0"/>
              <a:buNone/>
              <a:defRPr sz="1500" b="0" i="0" kern="1200">
                <a:ln>
                  <a:noFill/>
                </a:ln>
                <a:solidFill>
                  <a:srgbClr val="060645"/>
                </a:solidFill>
                <a:latin typeface="Poppins" pitchFamily="2" charset="77"/>
                <a:ea typeface="+mn-ea"/>
                <a:cs typeface="Poppins" pitchFamily="2" charset="77"/>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ln>
                  <a:noFill/>
                </a:ln>
                <a:solidFill>
                  <a:schemeClr val="bg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ln>
                  <a:noFill/>
                </a:ln>
                <a:solidFill>
                  <a:schemeClr val="bg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ln>
                  <a:noFill/>
                </a:ln>
                <a:solidFill>
                  <a:schemeClr val="bg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ln>
                  <a:noFill/>
                </a:ln>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GB"/>
          </a:p>
        </p:txBody>
      </p:sp>
      <p:pic>
        <p:nvPicPr>
          <p:cNvPr id="14" name="Picture 13">
            <a:extLst>
              <a:ext uri="{FF2B5EF4-FFF2-40B4-BE49-F238E27FC236}">
                <a16:creationId xmlns:a16="http://schemas.microsoft.com/office/drawing/2014/main" id="{B45F5A4D-AC61-48A9-B6CF-D3456CB82128}"/>
              </a:ext>
            </a:extLst>
          </p:cNvPr>
          <p:cNvPicPr>
            <a:picLocks noChangeAspect="1"/>
          </p:cNvPicPr>
          <p:nvPr/>
        </p:nvPicPr>
        <p:blipFill>
          <a:blip r:embed="rId3"/>
          <a:stretch>
            <a:fillRect/>
          </a:stretch>
        </p:blipFill>
        <p:spPr>
          <a:xfrm>
            <a:off x="123848" y="1759363"/>
            <a:ext cx="877257" cy="892513"/>
          </a:xfrm>
          <a:prstGeom prst="rect">
            <a:avLst/>
          </a:prstGeom>
        </p:spPr>
      </p:pic>
      <p:pic>
        <p:nvPicPr>
          <p:cNvPr id="18" name="Picture 17">
            <a:extLst>
              <a:ext uri="{FF2B5EF4-FFF2-40B4-BE49-F238E27FC236}">
                <a16:creationId xmlns:a16="http://schemas.microsoft.com/office/drawing/2014/main" id="{AA94C29E-2887-456A-8B97-20D5E208AFB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979009" y="1759363"/>
            <a:ext cx="880933" cy="892513"/>
          </a:xfrm>
          <a:prstGeom prst="rect">
            <a:avLst/>
          </a:prstGeom>
        </p:spPr>
      </p:pic>
    </p:spTree>
    <p:extLst>
      <p:ext uri="{BB962C8B-B14F-4D97-AF65-F5344CB8AC3E}">
        <p14:creationId xmlns:p14="http://schemas.microsoft.com/office/powerpoint/2010/main" val="85105817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ext Placeholder 14">
            <a:extLst>
              <a:ext uri="{FF2B5EF4-FFF2-40B4-BE49-F238E27FC236}">
                <a16:creationId xmlns:a16="http://schemas.microsoft.com/office/drawing/2014/main" id="{D3B70B25-B4F3-8BA6-E24E-5971FC5A957B}"/>
              </a:ext>
            </a:extLst>
          </p:cNvPr>
          <p:cNvSpPr>
            <a:spLocks noGrp="1"/>
          </p:cNvSpPr>
          <p:nvPr>
            <p:ph type="body" sz="quarter" idx="24"/>
          </p:nvPr>
        </p:nvSpPr>
        <p:spPr/>
        <p:txBody>
          <a:bodyPr/>
          <a:lstStyle/>
          <a:p>
            <a:r>
              <a:rPr lang="en-GB"/>
              <a:t>Access Pathway: Literacy</a:t>
            </a:r>
          </a:p>
        </p:txBody>
      </p:sp>
      <p:graphicFrame>
        <p:nvGraphicFramePr>
          <p:cNvPr id="3" name="Table 3">
            <a:extLst>
              <a:ext uri="{FF2B5EF4-FFF2-40B4-BE49-F238E27FC236}">
                <a16:creationId xmlns:a16="http://schemas.microsoft.com/office/drawing/2014/main" id="{6A144FE1-0EBA-4481-9669-4D3486E88BE4}"/>
              </a:ext>
            </a:extLst>
          </p:cNvPr>
          <p:cNvGraphicFramePr>
            <a:graphicFrameLocks noGrp="1"/>
          </p:cNvGraphicFramePr>
          <p:nvPr>
            <p:extLst>
              <p:ext uri="{D42A27DB-BD31-4B8C-83A1-F6EECF244321}">
                <p14:modId xmlns:p14="http://schemas.microsoft.com/office/powerpoint/2010/main" val="1497312442"/>
              </p:ext>
            </p:extLst>
          </p:nvPr>
        </p:nvGraphicFramePr>
        <p:xfrm>
          <a:off x="489328" y="1005012"/>
          <a:ext cx="11049080" cy="4824001"/>
        </p:xfrm>
        <a:graphic>
          <a:graphicData uri="http://schemas.openxmlformats.org/drawingml/2006/table">
            <a:tbl>
              <a:tblPr firstRow="1" bandRow="1">
                <a:tableStyleId>{5C22544A-7EE6-4342-B048-85BDC9FD1C3A}</a:tableStyleId>
              </a:tblPr>
              <a:tblGrid>
                <a:gridCol w="6698550">
                  <a:extLst>
                    <a:ext uri="{9D8B030D-6E8A-4147-A177-3AD203B41FA5}">
                      <a16:colId xmlns:a16="http://schemas.microsoft.com/office/drawing/2014/main" val="605161907"/>
                    </a:ext>
                  </a:extLst>
                </a:gridCol>
                <a:gridCol w="4350530">
                  <a:extLst>
                    <a:ext uri="{9D8B030D-6E8A-4147-A177-3AD203B41FA5}">
                      <a16:colId xmlns:a16="http://schemas.microsoft.com/office/drawing/2014/main" val="1148487969"/>
                    </a:ext>
                  </a:extLst>
                </a:gridCol>
              </a:tblGrid>
              <a:tr h="400318">
                <a:tc>
                  <a:txBody>
                    <a:bodyPr/>
                    <a:lstStyle/>
                    <a:p>
                      <a:r>
                        <a:rPr lang="en-GB" sz="2000">
                          <a:solidFill>
                            <a:schemeClr val="bg1"/>
                          </a:solidFill>
                          <a:latin typeface="+mn-lt"/>
                        </a:rPr>
                        <a:t>The OU K102 Module</a:t>
                      </a:r>
                    </a:p>
                  </a:txBody>
                  <a:tcPr marL="82935" marR="82935" marT="41468" marB="41468" anchor="ctr"/>
                </a:tc>
                <a:tc>
                  <a:txBody>
                    <a:bodyPr/>
                    <a:lstStyle/>
                    <a:p>
                      <a:r>
                        <a:rPr lang="en-GB" sz="2000">
                          <a:solidFill>
                            <a:schemeClr val="bg1"/>
                          </a:solidFill>
                          <a:latin typeface="+mn-lt"/>
                        </a:rPr>
                        <a:t>Literature 1 (SCQF L6)</a:t>
                      </a:r>
                    </a:p>
                  </a:txBody>
                  <a:tcPr marL="82935" marR="82935" marT="41468" marB="41468" anchor="ctr">
                    <a:lnR w="38100" cap="flat" cmpd="sng" algn="ctr">
                      <a:solidFill>
                        <a:schemeClr val="bg1"/>
                      </a:solidFill>
                      <a:prstDash val="solid"/>
                      <a:round/>
                      <a:headEnd type="none" w="med" len="med"/>
                      <a:tailEnd type="none" w="med" len="med"/>
                    </a:lnR>
                  </a:tcPr>
                </a:tc>
                <a:extLst>
                  <a:ext uri="{0D108BD9-81ED-4DB2-BD59-A6C34878D82A}">
                    <a16:rowId xmlns:a16="http://schemas.microsoft.com/office/drawing/2014/main" val="2270437184"/>
                  </a:ext>
                </a:extLst>
              </a:tr>
              <a:tr h="3826138">
                <a:tc>
                  <a:txBody>
                    <a:bodyPr/>
                    <a:lstStyle/>
                    <a:p>
                      <a:pPr marL="285750" indent="-285750">
                        <a:lnSpc>
                          <a:spcPct val="150000"/>
                        </a:lnSpc>
                        <a:buFont typeface="Arial" panose="020B0604020202020204" pitchFamily="34" charset="0"/>
                        <a:buChar char="•"/>
                      </a:pPr>
                      <a:r>
                        <a:rPr lang="en-GB" sz="2000">
                          <a:solidFill>
                            <a:srgbClr val="002060"/>
                          </a:solidFill>
                        </a:rPr>
                        <a:t>February and October</a:t>
                      </a:r>
                    </a:p>
                    <a:p>
                      <a:pPr marL="285750" indent="-285750">
                        <a:lnSpc>
                          <a:spcPct val="150000"/>
                        </a:lnSpc>
                        <a:buFont typeface="Arial" panose="020B0604020202020204" pitchFamily="34" charset="0"/>
                        <a:buChar char="•"/>
                      </a:pPr>
                      <a:r>
                        <a:rPr lang="en-GB" sz="2000">
                          <a:solidFill>
                            <a:srgbClr val="002060"/>
                          </a:solidFill>
                        </a:rPr>
                        <a:t>8 months</a:t>
                      </a:r>
                    </a:p>
                    <a:p>
                      <a:pPr marL="285750" indent="-285750">
                        <a:lnSpc>
                          <a:spcPct val="150000"/>
                        </a:lnSpc>
                        <a:buFont typeface="Arial" panose="020B0604020202020204" pitchFamily="34" charset="0"/>
                        <a:buChar char="•"/>
                      </a:pPr>
                      <a:r>
                        <a:rPr lang="en-GB" sz="2000">
                          <a:solidFill>
                            <a:srgbClr val="002060"/>
                          </a:solidFill>
                        </a:rPr>
                        <a:t>Fully online study</a:t>
                      </a:r>
                    </a:p>
                    <a:p>
                      <a:pPr marL="285750" indent="-285750">
                        <a:lnSpc>
                          <a:spcPct val="150000"/>
                        </a:lnSpc>
                        <a:buFont typeface="Arial" panose="020B0604020202020204" pitchFamily="34" charset="0"/>
                        <a:buChar char="•"/>
                      </a:pPr>
                      <a:r>
                        <a:rPr lang="en-GB" sz="2000">
                          <a:solidFill>
                            <a:srgbClr val="002060"/>
                          </a:solidFill>
                        </a:rPr>
                        <a:t>SCQF level 7 60 credits</a:t>
                      </a:r>
                    </a:p>
                    <a:p>
                      <a:pPr marL="285750" indent="-285750">
                        <a:lnSpc>
                          <a:spcPct val="150000"/>
                        </a:lnSpc>
                        <a:buFont typeface="Arial" panose="020B0604020202020204" pitchFamily="34" charset="0"/>
                        <a:buChar char="•"/>
                      </a:pPr>
                      <a:r>
                        <a:rPr lang="en-GB" sz="2000">
                          <a:solidFill>
                            <a:srgbClr val="002060"/>
                          </a:solidFill>
                        </a:rPr>
                        <a:t>Theory module of L1 BSc (Hons) Nursing</a:t>
                      </a:r>
                    </a:p>
                    <a:p>
                      <a:pPr marL="285750" indent="-285750">
                        <a:lnSpc>
                          <a:spcPct val="150000"/>
                        </a:lnSpc>
                        <a:buFont typeface="Arial" panose="020B0604020202020204" pitchFamily="34" charset="0"/>
                        <a:buChar char="•"/>
                      </a:pPr>
                      <a:r>
                        <a:rPr lang="en-GB" sz="2000">
                          <a:solidFill>
                            <a:srgbClr val="002060"/>
                          </a:solidFill>
                        </a:rPr>
                        <a:t>Build study skills</a:t>
                      </a:r>
                    </a:p>
                    <a:p>
                      <a:pPr marL="285750" indent="-285750">
                        <a:lnSpc>
                          <a:spcPct val="150000"/>
                        </a:lnSpc>
                        <a:buFont typeface="Arial" panose="020B0604020202020204" pitchFamily="34" charset="0"/>
                        <a:buChar char="•"/>
                      </a:pPr>
                      <a:r>
                        <a:rPr lang="en-GB" sz="2000">
                          <a:solidFill>
                            <a:srgbClr val="002060"/>
                          </a:solidFill>
                        </a:rPr>
                        <a:t>Part time fee grant</a:t>
                      </a:r>
                    </a:p>
                    <a:p>
                      <a:pPr marL="285750" indent="-285750">
                        <a:lnSpc>
                          <a:spcPct val="150000"/>
                        </a:lnSpc>
                        <a:buFont typeface="Arial" panose="020B0604020202020204" pitchFamily="34" charset="0"/>
                        <a:buChar char="•"/>
                      </a:pPr>
                      <a:r>
                        <a:rPr lang="en-GB" sz="2000" b="1">
                          <a:solidFill>
                            <a:schemeClr val="tx2"/>
                          </a:solidFill>
                          <a:hlinkClick r:id="rId3">
                            <a:extLst>
                              <a:ext uri="{A12FA001-AC4F-418D-AE19-62706E023703}">
                                <ahyp:hlinkClr xmlns:ahyp="http://schemas.microsoft.com/office/drawing/2018/hyperlinkcolor" val="tx"/>
                              </a:ext>
                            </a:extLst>
                          </a:hlinkClick>
                        </a:rPr>
                        <a:t>http://www.open.ac.uk/courses/modules/k102</a:t>
                      </a:r>
                      <a:endParaRPr lang="en-GB" sz="2000" b="1">
                        <a:solidFill>
                          <a:schemeClr val="tx2"/>
                        </a:solidFill>
                      </a:endParaRPr>
                    </a:p>
                  </a:txBody>
                  <a:tcPr anchor="ctr">
                    <a:lnB w="38100" cap="flat" cmpd="sng" algn="ctr">
                      <a:solidFill>
                        <a:schemeClr val="bg1"/>
                      </a:solidFill>
                      <a:prstDash val="solid"/>
                      <a:round/>
                      <a:headEnd type="none" w="med" len="med"/>
                      <a:tailEnd type="none" w="med" len="med"/>
                    </a:lnB>
                  </a:tcPr>
                </a:tc>
                <a:tc>
                  <a:txBody>
                    <a:bodyPr/>
                    <a:lstStyle/>
                    <a:p>
                      <a:pPr marL="285750" indent="-285750">
                        <a:lnSpc>
                          <a:spcPct val="150000"/>
                        </a:lnSpc>
                        <a:buFont typeface="Arial" panose="020B0604020202020204" pitchFamily="34" charset="0"/>
                        <a:buChar char="•"/>
                      </a:pPr>
                      <a:r>
                        <a:rPr lang="en-GB" sz="2000">
                          <a:solidFill>
                            <a:srgbClr val="002060"/>
                          </a:solidFill>
                        </a:rPr>
                        <a:t>Flexible start dates available</a:t>
                      </a:r>
                    </a:p>
                    <a:p>
                      <a:pPr marL="285750" indent="-285750">
                        <a:lnSpc>
                          <a:spcPct val="150000"/>
                        </a:lnSpc>
                        <a:buFont typeface="Arial" panose="020B0604020202020204" pitchFamily="34" charset="0"/>
                        <a:buChar char="•"/>
                      </a:pPr>
                      <a:r>
                        <a:rPr lang="en-GB" sz="2000">
                          <a:solidFill>
                            <a:srgbClr val="002060"/>
                          </a:solidFill>
                        </a:rPr>
                        <a:t>Online learning: self-study with support</a:t>
                      </a:r>
                    </a:p>
                    <a:p>
                      <a:pPr marL="285750" indent="-285750">
                        <a:lnSpc>
                          <a:spcPct val="150000"/>
                        </a:lnSpc>
                        <a:buFont typeface="Arial" panose="020B0604020202020204" pitchFamily="34" charset="0"/>
                        <a:buChar char="•"/>
                      </a:pPr>
                      <a:r>
                        <a:rPr lang="en-GB" sz="2000">
                          <a:solidFill>
                            <a:srgbClr val="002060"/>
                          </a:solidFill>
                        </a:rPr>
                        <a:t>Approx. 40 hours study</a:t>
                      </a:r>
                    </a:p>
                    <a:p>
                      <a:pPr marL="285750" indent="-285750">
                        <a:lnSpc>
                          <a:spcPct val="150000"/>
                        </a:lnSpc>
                        <a:buFont typeface="Arial" panose="020B0604020202020204" pitchFamily="34" charset="0"/>
                        <a:buChar char="•"/>
                      </a:pPr>
                      <a:r>
                        <a:rPr lang="en-GB" sz="2000">
                          <a:solidFill>
                            <a:srgbClr val="002060"/>
                          </a:solidFill>
                        </a:rPr>
                        <a:t>£175 course fee (4/9/23)</a:t>
                      </a:r>
                    </a:p>
                    <a:p>
                      <a:pPr marL="285750" indent="-285750">
                        <a:lnSpc>
                          <a:spcPct val="150000"/>
                        </a:lnSpc>
                        <a:buFont typeface="Arial" panose="020B0604020202020204" pitchFamily="34" charset="0"/>
                        <a:buChar char="•"/>
                      </a:pPr>
                      <a:r>
                        <a:rPr lang="en-GB" sz="2000" b="1">
                          <a:solidFill>
                            <a:srgbClr val="002060"/>
                          </a:solidFill>
                          <a:hlinkClick r:id="rId4">
                            <a:extLst>
                              <a:ext uri="{A12FA001-AC4F-418D-AE19-62706E023703}">
                                <ahyp:hlinkClr xmlns:ahyp="http://schemas.microsoft.com/office/drawing/2018/hyperlinkcolor" val="tx"/>
                              </a:ext>
                            </a:extLst>
                          </a:hlinkClick>
                        </a:rPr>
                        <a:t>Literature 1 @ SCQF Level 6 | Dumfries &amp; Galloway College (dumgal.ac.uk)</a:t>
                      </a:r>
                      <a:endParaRPr lang="en-GB" sz="2000" b="1">
                        <a:solidFill>
                          <a:srgbClr val="002060"/>
                        </a:solidFill>
                      </a:endParaRPr>
                    </a:p>
                  </a:txBody>
                  <a:tcPr>
                    <a:lnR w="38100" cap="flat" cmpd="sng" algn="ctr">
                      <a:solidFill>
                        <a:schemeClr val="bg1"/>
                      </a:solidFill>
                      <a:prstDash val="solid"/>
                      <a:round/>
                      <a:headEnd type="none" w="med" len="med"/>
                      <a:tailEnd type="none" w="med" len="med"/>
                    </a:lnR>
                    <a:lnB w="3810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3420779366"/>
                  </a:ext>
                </a:extLst>
              </a:tr>
              <a:tr h="597545">
                <a:tc gridSpan="2">
                  <a:txBody>
                    <a:bodyPr/>
                    <a:lstStyle/>
                    <a:p>
                      <a:pPr defTabSz="457200"/>
                      <a:r>
                        <a:rPr lang="en-GB" sz="2000" b="1">
                          <a:solidFill>
                            <a:srgbClr val="002060"/>
                          </a:solidFill>
                          <a:latin typeface="+mn-lt"/>
                        </a:rPr>
                        <a:t>Send access queries to </a:t>
                      </a:r>
                      <a:r>
                        <a:rPr lang="en-GB" sz="2000" b="1">
                          <a:solidFill>
                            <a:schemeClr val="tx2"/>
                          </a:solidFill>
                          <a:latin typeface="+mn-lt"/>
                          <a:hlinkClick r:id="rId5">
                            <a:extLst>
                              <a:ext uri="{A12FA001-AC4F-418D-AE19-62706E023703}">
                                <ahyp:hlinkClr xmlns:ahyp="http://schemas.microsoft.com/office/drawing/2018/hyperlinkcolor" val="tx"/>
                              </a:ext>
                            </a:extLst>
                          </a:hlinkClick>
                        </a:rPr>
                        <a:t>scotland-nursing-applications@open.ac.uk</a:t>
                      </a:r>
                      <a:endParaRPr lang="en-GB" sz="2000" b="1">
                        <a:solidFill>
                          <a:schemeClr val="tx2"/>
                        </a:solidFill>
                        <a:latin typeface="+mn-lt"/>
                      </a:endParaRPr>
                    </a:p>
                  </a:txBody>
                  <a:tcPr anchor="ct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accent4">
                        <a:lumMod val="60000"/>
                        <a:lumOff val="40000"/>
                      </a:schemeClr>
                    </a:solidFill>
                  </a:tcPr>
                </a:tc>
                <a:tc hMerge="1">
                  <a:txBody>
                    <a:bodyPr/>
                    <a:lstStyle/>
                    <a:p>
                      <a:pPr defTabSz="457200"/>
                      <a:endParaRPr lang="en-GB" sz="2400" b="1">
                        <a:solidFill>
                          <a:schemeClr val="tx2"/>
                        </a:solidFill>
                        <a:latin typeface="+mn-lt"/>
                      </a:endParaRPr>
                    </a:p>
                  </a:txBody>
                  <a:tcPr anchor="ct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accent4">
                        <a:lumMod val="60000"/>
                        <a:lumOff val="40000"/>
                      </a:schemeClr>
                    </a:solidFill>
                  </a:tcPr>
                </a:tc>
                <a:extLst>
                  <a:ext uri="{0D108BD9-81ED-4DB2-BD59-A6C34878D82A}">
                    <a16:rowId xmlns:a16="http://schemas.microsoft.com/office/drawing/2014/main" val="1054860105"/>
                  </a:ext>
                </a:extLst>
              </a:tr>
            </a:tbl>
          </a:graphicData>
        </a:graphic>
      </p:graphicFrame>
    </p:spTree>
    <p:extLst>
      <p:ext uri="{BB962C8B-B14F-4D97-AF65-F5344CB8AC3E}">
        <p14:creationId xmlns:p14="http://schemas.microsoft.com/office/powerpoint/2010/main" val="164892902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ext Placeholder 14">
            <a:extLst>
              <a:ext uri="{FF2B5EF4-FFF2-40B4-BE49-F238E27FC236}">
                <a16:creationId xmlns:a16="http://schemas.microsoft.com/office/drawing/2014/main" id="{D3B70B25-B4F3-8BA6-E24E-5971FC5A957B}"/>
              </a:ext>
            </a:extLst>
          </p:cNvPr>
          <p:cNvSpPr>
            <a:spLocks noGrp="1"/>
          </p:cNvSpPr>
          <p:nvPr>
            <p:ph type="body" sz="quarter" idx="24"/>
          </p:nvPr>
        </p:nvSpPr>
        <p:spPr/>
        <p:txBody>
          <a:bodyPr/>
          <a:lstStyle/>
          <a:p>
            <a:r>
              <a:rPr lang="en-GB"/>
              <a:t>Access Pathway: Numeracy Courses at SCQF L5</a:t>
            </a:r>
          </a:p>
        </p:txBody>
      </p:sp>
      <p:graphicFrame>
        <p:nvGraphicFramePr>
          <p:cNvPr id="3" name="Table 3">
            <a:extLst>
              <a:ext uri="{FF2B5EF4-FFF2-40B4-BE49-F238E27FC236}">
                <a16:creationId xmlns:a16="http://schemas.microsoft.com/office/drawing/2014/main" id="{6A144FE1-0EBA-4481-9669-4D3486E88BE4}"/>
              </a:ext>
            </a:extLst>
          </p:cNvPr>
          <p:cNvGraphicFramePr>
            <a:graphicFrameLocks noGrp="1"/>
          </p:cNvGraphicFramePr>
          <p:nvPr>
            <p:extLst>
              <p:ext uri="{D42A27DB-BD31-4B8C-83A1-F6EECF244321}">
                <p14:modId xmlns:p14="http://schemas.microsoft.com/office/powerpoint/2010/main" val="1487742608"/>
              </p:ext>
            </p:extLst>
          </p:nvPr>
        </p:nvGraphicFramePr>
        <p:xfrm>
          <a:off x="490194" y="1138340"/>
          <a:ext cx="11114202" cy="4420691"/>
        </p:xfrm>
        <a:graphic>
          <a:graphicData uri="http://schemas.openxmlformats.org/drawingml/2006/table">
            <a:tbl>
              <a:tblPr firstRow="1" bandRow="1">
                <a:tableStyleId>{5C22544A-7EE6-4342-B048-85BDC9FD1C3A}</a:tableStyleId>
              </a:tblPr>
              <a:tblGrid>
                <a:gridCol w="5618794">
                  <a:extLst>
                    <a:ext uri="{9D8B030D-6E8A-4147-A177-3AD203B41FA5}">
                      <a16:colId xmlns:a16="http://schemas.microsoft.com/office/drawing/2014/main" val="605161907"/>
                    </a:ext>
                  </a:extLst>
                </a:gridCol>
                <a:gridCol w="5495408">
                  <a:extLst>
                    <a:ext uri="{9D8B030D-6E8A-4147-A177-3AD203B41FA5}">
                      <a16:colId xmlns:a16="http://schemas.microsoft.com/office/drawing/2014/main" val="1669169748"/>
                    </a:ext>
                  </a:extLst>
                </a:gridCol>
              </a:tblGrid>
              <a:tr h="468000">
                <a:tc>
                  <a:txBody>
                    <a:bodyPr/>
                    <a:lstStyle/>
                    <a:p>
                      <a:r>
                        <a:rPr lang="en-GB" sz="2000">
                          <a:latin typeface="+mn-lt"/>
                        </a:rPr>
                        <a:t>Dumfries &amp; Galloway College </a:t>
                      </a:r>
                    </a:p>
                  </a:txBody>
                  <a:tcPr marL="82935" marR="82935" marT="41468" marB="41468" anchor="ctr">
                    <a:lnR w="38100" cap="flat" cmpd="sng" algn="ctr">
                      <a:solidFill>
                        <a:schemeClr val="bg1"/>
                      </a:solidFill>
                      <a:prstDash val="solid"/>
                      <a:round/>
                      <a:headEnd type="none" w="med" len="med"/>
                      <a:tailEnd type="none" w="med" len="med"/>
                    </a:lnR>
                  </a:tcPr>
                </a:tc>
                <a:tc>
                  <a:txBody>
                    <a:bodyPr/>
                    <a:lstStyle/>
                    <a:p>
                      <a:r>
                        <a:rPr lang="en-GB" sz="2000">
                          <a:latin typeface="+mn-lt"/>
                        </a:rPr>
                        <a:t>Fife College </a:t>
                      </a:r>
                    </a:p>
                  </a:txBody>
                  <a:tcPr marL="82935" marR="82935" marT="41468" marB="41468" anchor="ctr">
                    <a:lnL w="38100" cap="flat" cmpd="sng" algn="ctr">
                      <a:solidFill>
                        <a:schemeClr val="bg1"/>
                      </a:solidFill>
                      <a:prstDash val="solid"/>
                      <a:round/>
                      <a:headEnd type="none" w="med" len="med"/>
                      <a:tailEnd type="none" w="med" len="med"/>
                    </a:lnL>
                  </a:tcPr>
                </a:tc>
                <a:extLst>
                  <a:ext uri="{0D108BD9-81ED-4DB2-BD59-A6C34878D82A}">
                    <a16:rowId xmlns:a16="http://schemas.microsoft.com/office/drawing/2014/main" val="2270437184"/>
                  </a:ext>
                </a:extLst>
              </a:tr>
              <a:tr h="3201577">
                <a:tc>
                  <a:txBody>
                    <a:bodyPr/>
                    <a:lstStyle/>
                    <a:p>
                      <a:pPr marL="285750" indent="-285750">
                        <a:lnSpc>
                          <a:spcPct val="150000"/>
                        </a:lnSpc>
                        <a:buFont typeface="Arial" panose="020B0604020202020204" pitchFamily="34" charset="0"/>
                        <a:buChar char="•"/>
                      </a:pPr>
                      <a:r>
                        <a:rPr lang="en-GB" sz="2000">
                          <a:solidFill>
                            <a:srgbClr val="002060"/>
                          </a:solidFill>
                        </a:rPr>
                        <a:t>Intakes throughout year (2-3)</a:t>
                      </a:r>
                    </a:p>
                    <a:p>
                      <a:pPr marL="285750" indent="-285750">
                        <a:lnSpc>
                          <a:spcPct val="150000"/>
                        </a:lnSpc>
                        <a:buFont typeface="Arial" panose="020B0604020202020204" pitchFamily="34" charset="0"/>
                        <a:buChar char="•"/>
                      </a:pPr>
                      <a:r>
                        <a:rPr lang="en-GB" sz="2000">
                          <a:solidFill>
                            <a:srgbClr val="002060"/>
                          </a:solidFill>
                        </a:rPr>
                        <a:t>Approx. 40 hours study</a:t>
                      </a:r>
                    </a:p>
                    <a:p>
                      <a:pPr marL="285750" indent="-285750">
                        <a:lnSpc>
                          <a:spcPct val="150000"/>
                        </a:lnSpc>
                        <a:buFont typeface="Arial" panose="020B0604020202020204" pitchFamily="34" charset="0"/>
                        <a:buChar char="•"/>
                      </a:pPr>
                      <a:r>
                        <a:rPr lang="en-GB" sz="2000">
                          <a:solidFill>
                            <a:srgbClr val="002060"/>
                          </a:solidFill>
                        </a:rPr>
                        <a:t>6 months to complete</a:t>
                      </a:r>
                    </a:p>
                    <a:p>
                      <a:pPr marL="285750" indent="-285750">
                        <a:lnSpc>
                          <a:spcPct val="150000"/>
                        </a:lnSpc>
                        <a:buFont typeface="Arial" panose="020B0604020202020204" pitchFamily="34" charset="0"/>
                        <a:buChar char="•"/>
                      </a:pPr>
                      <a:r>
                        <a:rPr lang="en-GB" sz="2000">
                          <a:solidFill>
                            <a:srgbClr val="002060"/>
                          </a:solidFill>
                        </a:rPr>
                        <a:t>Fully distance study</a:t>
                      </a:r>
                    </a:p>
                    <a:p>
                      <a:pPr marL="285750" indent="-285750">
                        <a:lnSpc>
                          <a:spcPct val="150000"/>
                        </a:lnSpc>
                        <a:buFont typeface="Arial" panose="020B0604020202020204" pitchFamily="34" charset="0"/>
                        <a:buChar char="•"/>
                      </a:pPr>
                      <a:r>
                        <a:rPr lang="en-GB" sz="2000">
                          <a:solidFill>
                            <a:srgbClr val="002060"/>
                          </a:solidFill>
                        </a:rPr>
                        <a:t>£150 course fee (10.8.23)</a:t>
                      </a:r>
                    </a:p>
                    <a:p>
                      <a:pPr marL="285750" indent="-285750">
                        <a:lnSpc>
                          <a:spcPct val="150000"/>
                        </a:lnSpc>
                        <a:buFont typeface="Arial" panose="020B0604020202020204" pitchFamily="34" charset="0"/>
                        <a:buChar char="•"/>
                      </a:pPr>
                      <a:r>
                        <a:rPr lang="en-GB" b="1">
                          <a:solidFill>
                            <a:srgbClr val="002060"/>
                          </a:solidFill>
                          <a:hlinkClick r:id="rId3">
                            <a:extLst>
                              <a:ext uri="{A12FA001-AC4F-418D-AE19-62706E023703}">
                                <ahyp:hlinkClr xmlns:ahyp="http://schemas.microsoft.com/office/drawing/2018/hyperlinkcolor" val="tx"/>
                              </a:ext>
                            </a:extLst>
                          </a:hlinkClick>
                        </a:rPr>
                        <a:t>Numeracy @ SCQF Level 5 | Dumfries &amp; Galloway College (dumgal.ac.uk)</a:t>
                      </a:r>
                      <a:endParaRPr lang="en-GB" sz="1800" b="1">
                        <a:solidFill>
                          <a:srgbClr val="002060"/>
                        </a:solidFill>
                      </a:endParaRPr>
                    </a:p>
                  </a:txBody>
                  <a:tcPr>
                    <a:lnR w="38100" cap="flat" cmpd="sng" algn="ctr">
                      <a:solidFill>
                        <a:schemeClr val="bg1"/>
                      </a:solidFill>
                      <a:prstDash val="solid"/>
                      <a:round/>
                      <a:headEnd type="none" w="med" len="med"/>
                      <a:tailEnd type="none" w="med" len="med"/>
                    </a:lnR>
                    <a:lnB w="38100" cap="flat" cmpd="sng" algn="ctr">
                      <a:solidFill>
                        <a:schemeClr val="bg1"/>
                      </a:solidFill>
                      <a:prstDash val="solid"/>
                      <a:round/>
                      <a:headEnd type="none" w="med" len="med"/>
                      <a:tailEnd type="none" w="med" len="med"/>
                    </a:lnB>
                  </a:tcPr>
                </a:tc>
                <a:tc>
                  <a:txBody>
                    <a:bodyPr/>
                    <a:lstStyle/>
                    <a:p>
                      <a:pPr marL="285750" indent="-285750">
                        <a:lnSpc>
                          <a:spcPct val="150000"/>
                        </a:lnSpc>
                        <a:buFont typeface="Arial" panose="020B0604020202020204" pitchFamily="34" charset="0"/>
                        <a:buChar char="•"/>
                      </a:pPr>
                      <a:r>
                        <a:rPr lang="en-GB" sz="2000">
                          <a:solidFill>
                            <a:srgbClr val="002060"/>
                          </a:solidFill>
                        </a:rPr>
                        <a:t>Flexible start dates available</a:t>
                      </a:r>
                    </a:p>
                    <a:p>
                      <a:pPr marL="285750" indent="-285750">
                        <a:lnSpc>
                          <a:spcPct val="150000"/>
                        </a:lnSpc>
                        <a:buFont typeface="Arial" panose="020B0604020202020204" pitchFamily="34" charset="0"/>
                        <a:buChar char="•"/>
                      </a:pPr>
                      <a:r>
                        <a:rPr lang="en-GB" sz="2000">
                          <a:solidFill>
                            <a:srgbClr val="002060"/>
                          </a:solidFill>
                        </a:rPr>
                        <a:t>Online learning: self-study with support</a:t>
                      </a:r>
                    </a:p>
                    <a:p>
                      <a:pPr marL="285750" indent="-285750">
                        <a:lnSpc>
                          <a:spcPct val="150000"/>
                        </a:lnSpc>
                        <a:buFont typeface="Arial" panose="020B0604020202020204" pitchFamily="34" charset="0"/>
                        <a:buChar char="•"/>
                      </a:pPr>
                      <a:r>
                        <a:rPr lang="en-GB" sz="2000">
                          <a:solidFill>
                            <a:srgbClr val="002060"/>
                          </a:solidFill>
                        </a:rPr>
                        <a:t>Approx. 40 hours study</a:t>
                      </a:r>
                    </a:p>
                    <a:p>
                      <a:pPr marL="285750" indent="-285750">
                        <a:lnSpc>
                          <a:spcPct val="150000"/>
                        </a:lnSpc>
                        <a:buFont typeface="Arial" panose="020B0604020202020204" pitchFamily="34" charset="0"/>
                        <a:buChar char="•"/>
                      </a:pPr>
                      <a:r>
                        <a:rPr lang="en-GB" sz="2000">
                          <a:solidFill>
                            <a:srgbClr val="002060"/>
                          </a:solidFill>
                        </a:rPr>
                        <a:t>£110 approx. course fee</a:t>
                      </a:r>
                    </a:p>
                    <a:p>
                      <a:pPr marL="285750" indent="-285750">
                        <a:lnSpc>
                          <a:spcPct val="150000"/>
                        </a:lnSpc>
                        <a:buFont typeface="Arial" panose="020B0604020202020204" pitchFamily="34" charset="0"/>
                        <a:buChar char="•"/>
                      </a:pPr>
                      <a:r>
                        <a:rPr lang="en-GB" b="1">
                          <a:solidFill>
                            <a:srgbClr val="002060"/>
                          </a:solidFill>
                          <a:hlinkClick r:id="rId4">
                            <a:extLst>
                              <a:ext uri="{A12FA001-AC4F-418D-AE19-62706E023703}">
                                <ahyp:hlinkClr xmlns:ahyp="http://schemas.microsoft.com/office/drawing/2018/hyperlinkcolor" val="tx"/>
                              </a:ext>
                            </a:extLst>
                          </a:hlinkClick>
                        </a:rPr>
                        <a:t>Core Skills: Numeracy SCQF Level 5 (fife.ac.uk)</a:t>
                      </a:r>
                      <a:endParaRPr lang="en-GB" sz="1800" b="1">
                        <a:solidFill>
                          <a:srgbClr val="002060"/>
                        </a:solidFill>
                      </a:endParaRPr>
                    </a:p>
                  </a:txBody>
                  <a:tcPr>
                    <a:lnL w="38100" cap="flat" cmpd="sng" algn="ctr">
                      <a:solidFill>
                        <a:schemeClr val="bg1"/>
                      </a:solidFill>
                      <a:prstDash val="solid"/>
                      <a:round/>
                      <a:headEnd type="none" w="med" len="med"/>
                      <a:tailEnd type="none" w="med" len="med"/>
                    </a:lnL>
                    <a:lnB w="3810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3420779366"/>
                  </a:ext>
                </a:extLst>
              </a:tr>
              <a:tr h="751114">
                <a:tc gridSpan="2">
                  <a:txBody>
                    <a:bodyPr/>
                    <a:lstStyle/>
                    <a:p>
                      <a:pPr defTabSz="457200"/>
                      <a:r>
                        <a:rPr lang="en-GB" sz="2400" b="1">
                          <a:solidFill>
                            <a:srgbClr val="002060"/>
                          </a:solidFill>
                          <a:latin typeface="+mn-lt"/>
                        </a:rPr>
                        <a:t>Send access queries to </a:t>
                      </a:r>
                      <a:r>
                        <a:rPr lang="en-GB" sz="2400" b="1">
                          <a:solidFill>
                            <a:schemeClr val="tx2"/>
                          </a:solidFill>
                          <a:latin typeface="+mn-lt"/>
                          <a:hlinkClick r:id="rId5">
                            <a:extLst>
                              <a:ext uri="{A12FA001-AC4F-418D-AE19-62706E023703}">
                                <ahyp:hlinkClr xmlns:ahyp="http://schemas.microsoft.com/office/drawing/2018/hyperlinkcolor" val="tx"/>
                              </a:ext>
                            </a:extLst>
                          </a:hlinkClick>
                        </a:rPr>
                        <a:t>scotland-nursing-applications@open.ac.uk</a:t>
                      </a:r>
                      <a:endParaRPr lang="en-GB" sz="2400" b="1">
                        <a:solidFill>
                          <a:schemeClr val="tx2"/>
                        </a:solidFill>
                        <a:latin typeface="+mn-lt"/>
                      </a:endParaRPr>
                    </a:p>
                  </a:txBody>
                  <a:tcPr anchor="ct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accent4">
                        <a:lumMod val="60000"/>
                        <a:lumOff val="40000"/>
                      </a:schemeClr>
                    </a:solidFill>
                  </a:tcPr>
                </a:tc>
                <a:tc hMerge="1">
                  <a:txBody>
                    <a:bodyPr/>
                    <a:lstStyle/>
                    <a:p>
                      <a:pPr>
                        <a:spcBef>
                          <a:spcPts val="400"/>
                        </a:spcBef>
                      </a:pPr>
                      <a:endParaRPr lang="en-GB" sz="2000" b="0">
                        <a:solidFill>
                          <a:schemeClr val="tx1"/>
                        </a:solidFill>
                        <a:highlight>
                          <a:srgbClr val="FFFF00"/>
                        </a:highlight>
                        <a:latin typeface="+mn-lt"/>
                      </a:endParaRPr>
                    </a:p>
                  </a:txBody>
                  <a:tcPr>
                    <a:lnL w="38100" cap="flat" cmpd="sng" algn="ctr">
                      <a:solidFill>
                        <a:schemeClr val="bg1"/>
                      </a:solidFill>
                      <a:prstDash val="solid"/>
                      <a:round/>
                      <a:headEnd type="none" w="med" len="med"/>
                      <a:tailEnd type="none" w="med" len="med"/>
                    </a:lnL>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1054860105"/>
                  </a:ext>
                </a:extLst>
              </a:tr>
            </a:tbl>
          </a:graphicData>
        </a:graphic>
      </p:graphicFrame>
      <p:graphicFrame>
        <p:nvGraphicFramePr>
          <p:cNvPr id="5" name="Content Placeholder 6">
            <a:extLst>
              <a:ext uri="{FF2B5EF4-FFF2-40B4-BE49-F238E27FC236}">
                <a16:creationId xmlns:a16="http://schemas.microsoft.com/office/drawing/2014/main" id="{F82750CE-4E96-4823-9D1C-145BB5F330D7}"/>
              </a:ext>
            </a:extLst>
          </p:cNvPr>
          <p:cNvGraphicFramePr>
            <a:graphicFrameLocks/>
          </p:cNvGraphicFramePr>
          <p:nvPr/>
        </p:nvGraphicFramePr>
        <p:xfrm>
          <a:off x="1960775" y="5565674"/>
          <a:ext cx="8587819" cy="1237215"/>
        </p:xfrm>
        <a:graphic>
          <a:graphicData uri="http://schemas.openxmlformats.org/drawingml/2006/diagram">
            <dgm:relIds xmlns:dgm="http://schemas.openxmlformats.org/drawingml/2006/diagram" xmlns:r="http://schemas.openxmlformats.org/officeDocument/2006/relationships" r:dm="rId6" r:lo="rId7" r:qs="rId8" r:cs="rId9"/>
          </a:graphicData>
        </a:graphic>
      </p:graphicFrame>
    </p:spTree>
    <p:extLst>
      <p:ext uri="{BB962C8B-B14F-4D97-AF65-F5344CB8AC3E}">
        <p14:creationId xmlns:p14="http://schemas.microsoft.com/office/powerpoint/2010/main" val="109534295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 Placeholder 7">
            <a:extLst>
              <a:ext uri="{FF2B5EF4-FFF2-40B4-BE49-F238E27FC236}">
                <a16:creationId xmlns:a16="http://schemas.microsoft.com/office/drawing/2014/main" id="{85DBD4A5-4E13-0786-35FD-E8E1725C1E7F}"/>
              </a:ext>
            </a:extLst>
          </p:cNvPr>
          <p:cNvSpPr>
            <a:spLocks noGrp="1"/>
          </p:cNvSpPr>
          <p:nvPr>
            <p:ph type="body" sz="quarter" idx="14"/>
          </p:nvPr>
        </p:nvSpPr>
        <p:spPr>
          <a:xfrm>
            <a:off x="413914" y="1235243"/>
            <a:ext cx="10766703" cy="4315326"/>
          </a:xfrm>
        </p:spPr>
        <p:txBody>
          <a:bodyPr lIns="91440" tIns="45720" rIns="91440" bIns="45720" anchor="t">
            <a:noAutofit/>
          </a:bodyPr>
          <a:lstStyle/>
          <a:p>
            <a:pPr marL="0" lvl="1" indent="0">
              <a:lnSpc>
                <a:spcPct val="150000"/>
              </a:lnSpc>
              <a:spcBef>
                <a:spcPts val="181"/>
              </a:spcBef>
              <a:buSzPct val="120000"/>
              <a:buNone/>
            </a:pPr>
            <a:r>
              <a:rPr lang="en-GB" b="1" i="1">
                <a:solidFill>
                  <a:schemeClr val="tx2"/>
                </a:solidFill>
                <a:latin typeface="Poppins"/>
                <a:cs typeface="Poppins"/>
              </a:rPr>
              <a:t>Subject to successful application</a:t>
            </a:r>
            <a:r>
              <a:rPr lang="en-GB">
                <a:solidFill>
                  <a:srgbClr val="002060"/>
                </a:solidFill>
              </a:rPr>
              <a:t>, students who complete:</a:t>
            </a:r>
          </a:p>
          <a:p>
            <a:pPr marL="635000" lvl="2" indent="-177800">
              <a:lnSpc>
                <a:spcPct val="150000"/>
              </a:lnSpc>
              <a:spcBef>
                <a:spcPts val="181"/>
              </a:spcBef>
              <a:buSzPct val="120000"/>
            </a:pPr>
            <a:r>
              <a:rPr lang="en-GB" sz="2400" b="1">
                <a:solidFill>
                  <a:schemeClr val="accent5">
                    <a:lumMod val="50000"/>
                  </a:schemeClr>
                </a:solidFill>
                <a:latin typeface="Poppins"/>
                <a:cs typeface="Poppins"/>
              </a:rPr>
              <a:t>K101 </a:t>
            </a:r>
            <a:r>
              <a:rPr lang="en-GB" sz="2400" b="1" i="1" u="sng">
                <a:solidFill>
                  <a:schemeClr val="tx2"/>
                </a:solidFill>
                <a:latin typeface="Poppins"/>
                <a:cs typeface="Poppins"/>
              </a:rPr>
              <a:t>or</a:t>
            </a:r>
            <a:r>
              <a:rPr lang="en-GB" sz="2400" b="1">
                <a:solidFill>
                  <a:schemeClr val="accent5">
                    <a:lumMod val="50000"/>
                  </a:schemeClr>
                </a:solidFill>
                <a:latin typeface="Poppins"/>
                <a:cs typeface="Poppins"/>
              </a:rPr>
              <a:t> K102 </a:t>
            </a:r>
            <a:r>
              <a:rPr lang="en-GB" sz="2400">
                <a:solidFill>
                  <a:srgbClr val="002060"/>
                </a:solidFill>
              </a:rPr>
              <a:t>as a standalone module register in Oct 2024 and start the practice module (K104) in March 2025</a:t>
            </a:r>
            <a:endParaRPr lang="en-GB" sz="2400">
              <a:solidFill>
                <a:srgbClr val="002060"/>
              </a:solidFill>
              <a:cs typeface="Poppins"/>
            </a:endParaRPr>
          </a:p>
          <a:p>
            <a:pPr marL="635000" lvl="2" indent="-177800">
              <a:lnSpc>
                <a:spcPct val="150000"/>
              </a:lnSpc>
              <a:spcBef>
                <a:spcPts val="181"/>
              </a:spcBef>
              <a:buSzPct val="120000"/>
            </a:pPr>
            <a:r>
              <a:rPr lang="en-GB" sz="2400" b="1">
                <a:solidFill>
                  <a:schemeClr val="accent5">
                    <a:lumMod val="50000"/>
                  </a:schemeClr>
                </a:solidFill>
                <a:latin typeface="Poppins"/>
                <a:cs typeface="Poppins"/>
              </a:rPr>
              <a:t>K102 </a:t>
            </a:r>
            <a:r>
              <a:rPr lang="en-GB" sz="2400" b="1" i="1" u="sng">
                <a:solidFill>
                  <a:schemeClr val="tx2"/>
                </a:solidFill>
                <a:latin typeface="Poppins"/>
                <a:cs typeface="Poppins"/>
              </a:rPr>
              <a:t>and</a:t>
            </a:r>
            <a:r>
              <a:rPr lang="en-GB" sz="2400" b="1">
                <a:solidFill>
                  <a:schemeClr val="accent5">
                    <a:lumMod val="50000"/>
                  </a:schemeClr>
                </a:solidFill>
                <a:latin typeface="Poppins"/>
                <a:cs typeface="Poppins"/>
              </a:rPr>
              <a:t> K104 </a:t>
            </a:r>
            <a:r>
              <a:rPr lang="en-GB" sz="2400">
                <a:solidFill>
                  <a:srgbClr val="002060"/>
                </a:solidFill>
              </a:rPr>
              <a:t>as part of the </a:t>
            </a:r>
            <a:r>
              <a:rPr lang="en-GB" sz="2400" b="1">
                <a:solidFill>
                  <a:schemeClr val="accent5">
                    <a:lumMod val="50000"/>
                  </a:schemeClr>
                </a:solidFill>
                <a:latin typeface="Poppins"/>
                <a:cs typeface="Poppins"/>
              </a:rPr>
              <a:t>Certificate in Healthcare Practice </a:t>
            </a:r>
            <a:r>
              <a:rPr lang="en-GB" sz="2400">
                <a:solidFill>
                  <a:srgbClr val="002060"/>
                </a:solidFill>
              </a:rPr>
              <a:t>can articulate directly into level 2</a:t>
            </a:r>
            <a:endParaRPr lang="en-GB" sz="2400" i="1">
              <a:solidFill>
                <a:schemeClr val="accent5">
                  <a:lumMod val="50000"/>
                </a:schemeClr>
              </a:solidFill>
              <a:latin typeface="Poppins" pitchFamily="2" charset="77"/>
              <a:cs typeface="Poppins" pitchFamily="2" charset="77"/>
            </a:endParaRPr>
          </a:p>
          <a:p>
            <a:pPr marL="177800" lvl="1" indent="-177800">
              <a:lnSpc>
                <a:spcPct val="150000"/>
              </a:lnSpc>
              <a:spcBef>
                <a:spcPts val="181"/>
              </a:spcBef>
              <a:buSzPct val="120000"/>
              <a:buFont typeface="Arial" panose="020B0604020202020204" pitchFamily="34" charset="0"/>
              <a:buChar char="•"/>
            </a:pPr>
            <a:r>
              <a:rPr lang="en-GB" sz="2400">
                <a:solidFill>
                  <a:srgbClr val="002060"/>
                </a:solidFill>
              </a:rPr>
              <a:t>Students will be required to apply for </a:t>
            </a:r>
            <a:r>
              <a:rPr lang="en-GB" b="1">
                <a:solidFill>
                  <a:schemeClr val="accent5">
                    <a:lumMod val="50000"/>
                  </a:schemeClr>
                </a:solidFill>
                <a:latin typeface="Poppins"/>
                <a:cs typeface="Poppins"/>
              </a:rPr>
              <a:t>credit transfer </a:t>
            </a:r>
            <a:r>
              <a:rPr lang="en-GB" sz="2400">
                <a:solidFill>
                  <a:srgbClr val="002060"/>
                </a:solidFill>
              </a:rPr>
              <a:t>if previous learning has been delivered by another provider.</a:t>
            </a:r>
            <a:endParaRPr lang="en-GB" sz="2400">
              <a:solidFill>
                <a:srgbClr val="002060"/>
              </a:solidFill>
              <a:cs typeface="Poppins"/>
            </a:endParaRPr>
          </a:p>
          <a:p>
            <a:pPr>
              <a:spcBef>
                <a:spcPts val="181"/>
              </a:spcBef>
              <a:buSzPct val="120000"/>
            </a:pPr>
            <a:endParaRPr lang="en-GB" sz="2400">
              <a:solidFill>
                <a:srgbClr val="002060"/>
              </a:solidFill>
            </a:endParaRPr>
          </a:p>
        </p:txBody>
      </p:sp>
      <p:sp>
        <p:nvSpPr>
          <p:cNvPr id="15" name="Text Placeholder 14">
            <a:extLst>
              <a:ext uri="{FF2B5EF4-FFF2-40B4-BE49-F238E27FC236}">
                <a16:creationId xmlns:a16="http://schemas.microsoft.com/office/drawing/2014/main" id="{D3B70B25-B4F3-8BA6-E24E-5971FC5A957B}"/>
              </a:ext>
            </a:extLst>
          </p:cNvPr>
          <p:cNvSpPr>
            <a:spLocks noGrp="1"/>
          </p:cNvSpPr>
          <p:nvPr>
            <p:ph type="body" sz="quarter" idx="24"/>
          </p:nvPr>
        </p:nvSpPr>
        <p:spPr/>
        <p:txBody>
          <a:bodyPr/>
          <a:lstStyle/>
          <a:p>
            <a:r>
              <a:rPr lang="en-GB" sz="3200"/>
              <a:t>Credit migration of previous OU study</a:t>
            </a:r>
            <a:endParaRPr lang="en-GB"/>
          </a:p>
        </p:txBody>
      </p:sp>
    </p:spTree>
    <p:extLst>
      <p:ext uri="{BB962C8B-B14F-4D97-AF65-F5344CB8AC3E}">
        <p14:creationId xmlns:p14="http://schemas.microsoft.com/office/powerpoint/2010/main" val="421719620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 Placeholder 7">
            <a:extLst>
              <a:ext uri="{FF2B5EF4-FFF2-40B4-BE49-F238E27FC236}">
                <a16:creationId xmlns:a16="http://schemas.microsoft.com/office/drawing/2014/main" id="{85DBD4A5-4E13-0786-35FD-E8E1725C1E7F}"/>
              </a:ext>
            </a:extLst>
          </p:cNvPr>
          <p:cNvSpPr>
            <a:spLocks noGrp="1"/>
          </p:cNvSpPr>
          <p:nvPr>
            <p:ph type="body" sz="quarter" idx="14"/>
          </p:nvPr>
        </p:nvSpPr>
        <p:spPr>
          <a:xfrm>
            <a:off x="413914" y="1235242"/>
            <a:ext cx="11152444" cy="5268891"/>
          </a:xfrm>
        </p:spPr>
        <p:txBody>
          <a:bodyPr lIns="91440" tIns="45720" rIns="91440" bIns="45720" anchor="t">
            <a:noAutofit/>
          </a:bodyPr>
          <a:lstStyle/>
          <a:p>
            <a:pPr marL="0" lvl="1" indent="0">
              <a:lnSpc>
                <a:spcPct val="150000"/>
              </a:lnSpc>
              <a:spcBef>
                <a:spcPts val="181"/>
              </a:spcBef>
              <a:buSzPct val="120000"/>
              <a:buNone/>
            </a:pPr>
            <a:r>
              <a:rPr lang="en-GB" sz="2000" b="1">
                <a:solidFill>
                  <a:srgbClr val="002060"/>
                </a:solidFill>
              </a:rPr>
              <a:t>Find out more about the OU nursing programme</a:t>
            </a:r>
          </a:p>
          <a:p>
            <a:pPr marL="448945" lvl="1" indent="-273050">
              <a:lnSpc>
                <a:spcPct val="150000"/>
              </a:lnSpc>
              <a:spcBef>
                <a:spcPts val="181"/>
              </a:spcBef>
              <a:buSzPct val="120000"/>
            </a:pPr>
            <a:r>
              <a:rPr lang="en-GB" sz="2000">
                <a:solidFill>
                  <a:srgbClr val="002060"/>
                </a:solidFill>
              </a:rPr>
              <a:t>Explore the OU nursing website - </a:t>
            </a:r>
            <a:endParaRPr lang="en-GB" sz="2000">
              <a:solidFill>
                <a:srgbClr val="002060"/>
              </a:solidFill>
              <a:cs typeface="Poppins"/>
            </a:endParaRPr>
          </a:p>
          <a:p>
            <a:pPr marL="546100" lvl="2" indent="0">
              <a:lnSpc>
                <a:spcPct val="150000"/>
              </a:lnSpc>
              <a:spcBef>
                <a:spcPts val="181"/>
              </a:spcBef>
              <a:buSzPct val="120000"/>
              <a:buNone/>
            </a:pPr>
            <a:r>
              <a:rPr lang="en-GB" sz="2000">
                <a:solidFill>
                  <a:schemeClr val="accent5">
                    <a:lumMod val="50000"/>
                  </a:schemeClr>
                </a:solidFill>
                <a:hlinkClick r:id="rId3">
                  <a:extLst>
                    <a:ext uri="{A12FA001-AC4F-418D-AE19-62706E023703}">
                      <ahyp:hlinkClr xmlns:ahyp="http://schemas.microsoft.com/office/drawing/2018/hyperlinkcolor" val="tx"/>
                    </a:ext>
                  </a:extLst>
                </a:hlinkClick>
              </a:rPr>
              <a:t>http://wels.open.ac.uk/overview/school-health-wellbeing-and-social-care/professional-programme-nursing/bsc-hons-nursing</a:t>
            </a:r>
            <a:r>
              <a:rPr lang="en-GB" sz="2000">
                <a:solidFill>
                  <a:schemeClr val="accent5">
                    <a:lumMod val="50000"/>
                  </a:schemeClr>
                </a:solidFill>
              </a:rPr>
              <a:t>   </a:t>
            </a:r>
            <a:endParaRPr lang="en-GB" sz="2000">
              <a:solidFill>
                <a:schemeClr val="accent5">
                  <a:lumMod val="50000"/>
                </a:schemeClr>
              </a:solidFill>
              <a:cs typeface="Poppins"/>
            </a:endParaRPr>
          </a:p>
          <a:p>
            <a:pPr marL="448945" lvl="1" indent="-273050">
              <a:lnSpc>
                <a:spcPct val="150000"/>
              </a:lnSpc>
              <a:spcBef>
                <a:spcPts val="181"/>
              </a:spcBef>
              <a:buSzPct val="120000"/>
              <a:buFont typeface="Arial" panose="020B0604020202020204" pitchFamily="34" charset="0"/>
              <a:buChar char="•"/>
            </a:pPr>
            <a:r>
              <a:rPr lang="en-GB" sz="2000">
                <a:solidFill>
                  <a:srgbClr val="002060"/>
                </a:solidFill>
              </a:rPr>
              <a:t>Talk to current OU nursing degree students </a:t>
            </a:r>
            <a:endParaRPr lang="en-GB" sz="2000">
              <a:solidFill>
                <a:srgbClr val="002060"/>
              </a:solidFill>
              <a:cs typeface="Poppins"/>
            </a:endParaRPr>
          </a:p>
          <a:p>
            <a:pPr marL="448945" lvl="1" indent="-273050">
              <a:lnSpc>
                <a:spcPct val="150000"/>
              </a:lnSpc>
              <a:spcBef>
                <a:spcPts val="181"/>
              </a:spcBef>
              <a:buSzPct val="120000"/>
              <a:buFont typeface="Arial" panose="020B0604020202020204" pitchFamily="34" charset="0"/>
              <a:buChar char="•"/>
            </a:pPr>
            <a:r>
              <a:rPr lang="en-GB" sz="2000">
                <a:solidFill>
                  <a:srgbClr val="002060"/>
                </a:solidFill>
              </a:rPr>
              <a:t>Speak to your line manager and team to ask for their support to allow you to apply for a place on the programme </a:t>
            </a:r>
            <a:endParaRPr lang="en-GB" sz="2000">
              <a:solidFill>
                <a:srgbClr val="002060"/>
              </a:solidFill>
              <a:cs typeface="Poppins"/>
            </a:endParaRPr>
          </a:p>
          <a:p>
            <a:pPr marL="448945" lvl="1" indent="-273050">
              <a:lnSpc>
                <a:spcPct val="150000"/>
              </a:lnSpc>
              <a:spcBef>
                <a:spcPts val="181"/>
              </a:spcBef>
              <a:buSzPct val="120000"/>
            </a:pPr>
            <a:r>
              <a:rPr lang="en-GB" sz="2000">
                <a:solidFill>
                  <a:srgbClr val="002060"/>
                </a:solidFill>
              </a:rPr>
              <a:t>Register your interest via </a:t>
            </a:r>
            <a:r>
              <a:rPr lang="en-GB" sz="2000" b="1">
                <a:solidFill>
                  <a:schemeClr val="tx2">
                    <a:lumMod val="50000"/>
                    <a:lumOff val="50000"/>
                  </a:schemeClr>
                </a:solidFill>
                <a:hlinkClick r:id="rId4">
                  <a:extLst>
                    <a:ext uri="{A12FA001-AC4F-418D-AE19-62706E023703}">
                      <ahyp:hlinkClr xmlns:ahyp="http://schemas.microsoft.com/office/drawing/2018/hyperlinkcolor" val="tx"/>
                    </a:ext>
                  </a:extLst>
                </a:hlinkClick>
              </a:rPr>
              <a:t>Scotland Nursing Enquiry Form</a:t>
            </a:r>
            <a:r>
              <a:rPr lang="en-GB" sz="2000">
                <a:solidFill>
                  <a:srgbClr val="002060"/>
                </a:solidFill>
              </a:rPr>
              <a:t> and receive an application pack from </a:t>
            </a:r>
            <a:r>
              <a:rPr lang="en-GB" sz="2000" b="1">
                <a:solidFill>
                  <a:srgbClr val="002060"/>
                </a:solidFill>
              </a:rPr>
              <a:t>Mon 5</a:t>
            </a:r>
            <a:r>
              <a:rPr lang="en-GB" sz="2000" b="1" baseline="30000">
                <a:solidFill>
                  <a:srgbClr val="002060"/>
                </a:solidFill>
              </a:rPr>
              <a:t>th</a:t>
            </a:r>
            <a:r>
              <a:rPr lang="en-GB" sz="2000" b="1">
                <a:solidFill>
                  <a:srgbClr val="002060"/>
                </a:solidFill>
              </a:rPr>
              <a:t> Feb 2024 (closes Sun 10</a:t>
            </a:r>
            <a:r>
              <a:rPr lang="en-GB" sz="2000" b="1" baseline="30000">
                <a:solidFill>
                  <a:srgbClr val="002060"/>
                </a:solidFill>
              </a:rPr>
              <a:t>th</a:t>
            </a:r>
            <a:r>
              <a:rPr lang="en-GB" sz="2000" b="1">
                <a:solidFill>
                  <a:srgbClr val="002060"/>
                </a:solidFill>
              </a:rPr>
              <a:t> March 2024)</a:t>
            </a:r>
            <a:endParaRPr lang="en-GB" sz="2000" b="1">
              <a:solidFill>
                <a:srgbClr val="002060"/>
              </a:solidFill>
              <a:cs typeface="Poppins"/>
            </a:endParaRPr>
          </a:p>
          <a:p>
            <a:pPr marL="1527175" lvl="3" indent="-177800">
              <a:lnSpc>
                <a:spcPct val="150000"/>
              </a:lnSpc>
              <a:spcBef>
                <a:spcPts val="181"/>
              </a:spcBef>
              <a:buSzPct val="120000"/>
            </a:pPr>
            <a:r>
              <a:rPr lang="en-GB" sz="1600">
                <a:solidFill>
                  <a:srgbClr val="002060"/>
                </a:solidFill>
              </a:rPr>
              <a:t>Includes details of how to complete the application form and personal statement</a:t>
            </a:r>
            <a:endParaRPr lang="en-GB" sz="1600">
              <a:solidFill>
                <a:srgbClr val="002060"/>
              </a:solidFill>
              <a:cs typeface="Poppins"/>
            </a:endParaRPr>
          </a:p>
        </p:txBody>
      </p:sp>
      <p:sp>
        <p:nvSpPr>
          <p:cNvPr id="15" name="Text Placeholder 14">
            <a:extLst>
              <a:ext uri="{FF2B5EF4-FFF2-40B4-BE49-F238E27FC236}">
                <a16:creationId xmlns:a16="http://schemas.microsoft.com/office/drawing/2014/main" id="{D3B70B25-B4F3-8BA6-E24E-5971FC5A957B}"/>
              </a:ext>
            </a:extLst>
          </p:cNvPr>
          <p:cNvSpPr>
            <a:spLocks noGrp="1"/>
          </p:cNvSpPr>
          <p:nvPr>
            <p:ph type="body" sz="quarter" idx="24"/>
          </p:nvPr>
        </p:nvSpPr>
        <p:spPr/>
        <p:txBody>
          <a:bodyPr/>
          <a:lstStyle/>
          <a:p>
            <a:r>
              <a:rPr lang="en-GB"/>
              <a:t>Next steps</a:t>
            </a:r>
          </a:p>
        </p:txBody>
      </p:sp>
    </p:spTree>
    <p:extLst>
      <p:ext uri="{BB962C8B-B14F-4D97-AF65-F5344CB8AC3E}">
        <p14:creationId xmlns:p14="http://schemas.microsoft.com/office/powerpoint/2010/main" val="45959605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Arrow: Right 6">
            <a:extLst>
              <a:ext uri="{FF2B5EF4-FFF2-40B4-BE49-F238E27FC236}">
                <a16:creationId xmlns:a16="http://schemas.microsoft.com/office/drawing/2014/main" id="{C1D671AC-4187-48AE-A498-5E2EFA6496A5}"/>
              </a:ext>
            </a:extLst>
          </p:cNvPr>
          <p:cNvSpPr/>
          <p:nvPr/>
        </p:nvSpPr>
        <p:spPr>
          <a:xfrm>
            <a:off x="2294021" y="6015789"/>
            <a:ext cx="8886597" cy="842211"/>
          </a:xfrm>
          <a:prstGeom prst="rightArrow">
            <a:avLst/>
          </a:prstGeom>
          <a:solidFill>
            <a:srgbClr val="FFFFC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solidFill>
                  <a:srgbClr val="002060"/>
                </a:solidFill>
              </a:rPr>
              <a:t>Note: Short and intense timeframe</a:t>
            </a:r>
            <a:endParaRPr lang="en-US">
              <a:solidFill>
                <a:srgbClr val="002060"/>
              </a:solidFill>
              <a:cs typeface="Calibri"/>
            </a:endParaRPr>
          </a:p>
        </p:txBody>
      </p:sp>
      <p:sp>
        <p:nvSpPr>
          <p:cNvPr id="13" name="Text Placeholder 12">
            <a:extLst>
              <a:ext uri="{FF2B5EF4-FFF2-40B4-BE49-F238E27FC236}">
                <a16:creationId xmlns:a16="http://schemas.microsoft.com/office/drawing/2014/main" id="{664C779D-EE92-4131-A7A7-E465A284CF86}"/>
              </a:ext>
            </a:extLst>
          </p:cNvPr>
          <p:cNvSpPr>
            <a:spLocks noGrp="1"/>
          </p:cNvSpPr>
          <p:nvPr>
            <p:ph type="body" sz="quarter" idx="24"/>
          </p:nvPr>
        </p:nvSpPr>
        <p:spPr/>
        <p:txBody>
          <a:bodyPr/>
          <a:lstStyle/>
          <a:p>
            <a:r>
              <a:rPr lang="en-GB"/>
              <a:t>Applying for a place</a:t>
            </a:r>
          </a:p>
        </p:txBody>
      </p:sp>
      <p:graphicFrame>
        <p:nvGraphicFramePr>
          <p:cNvPr id="4" name="Diagram 3">
            <a:extLst>
              <a:ext uri="{FF2B5EF4-FFF2-40B4-BE49-F238E27FC236}">
                <a16:creationId xmlns:a16="http://schemas.microsoft.com/office/drawing/2014/main" id="{5C00C167-14D2-48A0-B74A-24E923CB6EC2}"/>
              </a:ext>
            </a:extLst>
          </p:cNvPr>
          <p:cNvGraphicFramePr/>
          <p:nvPr>
            <p:extLst>
              <p:ext uri="{D42A27DB-BD31-4B8C-83A1-F6EECF244321}">
                <p14:modId xmlns:p14="http://schemas.microsoft.com/office/powerpoint/2010/main" val="3833471049"/>
              </p:ext>
            </p:extLst>
          </p:nvPr>
        </p:nvGraphicFramePr>
        <p:xfrm>
          <a:off x="249787" y="422412"/>
          <a:ext cx="11371583" cy="573151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TextBox 4">
            <a:extLst>
              <a:ext uri="{FF2B5EF4-FFF2-40B4-BE49-F238E27FC236}">
                <a16:creationId xmlns:a16="http://schemas.microsoft.com/office/drawing/2014/main" id="{A01B0FDC-11E7-470E-9EA8-14460E94DD6D}"/>
              </a:ext>
            </a:extLst>
          </p:cNvPr>
          <p:cNvSpPr txBox="1"/>
          <p:nvPr/>
        </p:nvSpPr>
        <p:spPr>
          <a:xfrm>
            <a:off x="2151431" y="5674513"/>
            <a:ext cx="9362364" cy="461665"/>
          </a:xfrm>
          <a:prstGeom prst="rect">
            <a:avLst/>
          </a:prstGeom>
          <a:noFill/>
        </p:spPr>
        <p:txBody>
          <a:bodyPr wrap="square" rtlCol="0">
            <a:spAutoFit/>
          </a:bodyPr>
          <a:lstStyle/>
          <a:p>
            <a:pPr marL="0" marR="0" lvl="0" indent="0" algn="l" defTabSz="513066" rtl="0" eaLnBrk="1" fontAlgn="auto" latinLnBrk="0" hangingPunct="1">
              <a:lnSpc>
                <a:spcPct val="100000"/>
              </a:lnSpc>
              <a:spcBef>
                <a:spcPts val="0"/>
              </a:spcBef>
              <a:spcAft>
                <a:spcPts val="0"/>
              </a:spcAft>
              <a:buClrTx/>
              <a:buSzTx/>
              <a:buFontTx/>
              <a:buNone/>
              <a:tabLst/>
              <a:defRPr/>
            </a:pPr>
            <a:r>
              <a:rPr kumimoji="0" lang="en-GB" altLang="en-US" sz="2400" b="1" i="0" u="none" strike="noStrike" kern="1200" cap="none" spc="0" normalizeH="0" baseline="0" noProof="0">
                <a:ln>
                  <a:noFill/>
                </a:ln>
                <a:solidFill>
                  <a:srgbClr val="002060"/>
                </a:solidFill>
                <a:effectLst/>
                <a:uLnTx/>
                <a:uFillTx/>
                <a:latin typeface="Calibri" panose="020F0502020204030204" pitchFamily="34" charset="0"/>
                <a:ea typeface="+mn-ea"/>
                <a:cs typeface="Calibri" panose="020F0502020204030204" pitchFamily="34" charset="0"/>
              </a:rPr>
              <a:t>We select for </a:t>
            </a:r>
            <a:r>
              <a:rPr kumimoji="0" lang="en-GB" altLang="en-US" sz="2400" b="1" i="1" u="none" strike="noStrike" kern="1200" cap="none" spc="0" normalizeH="0" baseline="0" noProof="0">
                <a:ln>
                  <a:noFill/>
                </a:ln>
                <a:solidFill>
                  <a:srgbClr val="002060"/>
                </a:solidFill>
                <a:effectLst/>
                <a:uLnTx/>
                <a:uFillTx/>
                <a:latin typeface="Calibri" panose="020F0502020204030204" pitchFamily="34" charset="0"/>
                <a:ea typeface="+mn-ea"/>
                <a:cs typeface="Calibri" panose="020F0502020204030204" pitchFamily="34" charset="0"/>
              </a:rPr>
              <a:t>VALUES and EXPERIENCE</a:t>
            </a:r>
            <a:r>
              <a:rPr kumimoji="0" lang="en-GB" altLang="en-US" sz="2400" b="1" i="0" u="none" strike="noStrike" kern="1200" cap="none" spc="0" normalizeH="0" baseline="0" noProof="0">
                <a:ln>
                  <a:noFill/>
                </a:ln>
                <a:solidFill>
                  <a:srgbClr val="002060"/>
                </a:solidFill>
                <a:effectLst/>
                <a:uLnTx/>
                <a:uFillTx/>
                <a:latin typeface="Calibri" panose="020F0502020204030204" pitchFamily="34" charset="0"/>
                <a:ea typeface="+mn-ea"/>
                <a:cs typeface="Calibri" panose="020F0502020204030204" pitchFamily="34" charset="0"/>
              </a:rPr>
              <a:t>, not just academic achievement</a:t>
            </a:r>
          </a:p>
        </p:txBody>
      </p:sp>
    </p:spTree>
    <p:extLst>
      <p:ext uri="{BB962C8B-B14F-4D97-AF65-F5344CB8AC3E}">
        <p14:creationId xmlns:p14="http://schemas.microsoft.com/office/powerpoint/2010/main" val="324417088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Arrow: Right 6">
            <a:extLst>
              <a:ext uri="{FF2B5EF4-FFF2-40B4-BE49-F238E27FC236}">
                <a16:creationId xmlns:a16="http://schemas.microsoft.com/office/drawing/2014/main" id="{C1D671AC-4187-48AE-A498-5E2EFA6496A5}"/>
              </a:ext>
            </a:extLst>
          </p:cNvPr>
          <p:cNvSpPr/>
          <p:nvPr/>
        </p:nvSpPr>
        <p:spPr>
          <a:xfrm>
            <a:off x="2005263" y="5570694"/>
            <a:ext cx="7170821" cy="1130968"/>
          </a:xfrm>
          <a:prstGeom prst="rightArrow">
            <a:avLst/>
          </a:prstGeom>
          <a:solidFill>
            <a:srgbClr val="FFFFCC"/>
          </a:solidFill>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GB" b="1">
                <a:solidFill>
                  <a:srgbClr val="002060"/>
                </a:solidFill>
              </a:rPr>
              <a:t>Your registration will be completed in August 2024</a:t>
            </a:r>
            <a:endParaRPr lang="en-GB" b="1">
              <a:solidFill>
                <a:srgbClr val="002060"/>
              </a:solidFill>
              <a:cs typeface="Poppins"/>
            </a:endParaRPr>
          </a:p>
          <a:p>
            <a:pPr algn="ctr"/>
            <a:r>
              <a:rPr lang="en-GB" b="1">
                <a:solidFill>
                  <a:srgbClr val="002060"/>
                </a:solidFill>
              </a:rPr>
              <a:t>Note: Short and intense timeframe</a:t>
            </a:r>
            <a:endParaRPr lang="en-GB" b="1">
              <a:solidFill>
                <a:srgbClr val="002060"/>
              </a:solidFill>
              <a:cs typeface="Poppins"/>
            </a:endParaRPr>
          </a:p>
        </p:txBody>
      </p:sp>
      <p:sp>
        <p:nvSpPr>
          <p:cNvPr id="13" name="Text Placeholder 12">
            <a:extLst>
              <a:ext uri="{FF2B5EF4-FFF2-40B4-BE49-F238E27FC236}">
                <a16:creationId xmlns:a16="http://schemas.microsoft.com/office/drawing/2014/main" id="{664C779D-EE92-4131-A7A7-E465A284CF86}"/>
              </a:ext>
            </a:extLst>
          </p:cNvPr>
          <p:cNvSpPr>
            <a:spLocks noGrp="1"/>
          </p:cNvSpPr>
          <p:nvPr>
            <p:ph type="body" sz="quarter" idx="24"/>
          </p:nvPr>
        </p:nvSpPr>
        <p:spPr/>
        <p:txBody>
          <a:bodyPr/>
          <a:lstStyle/>
          <a:p>
            <a:r>
              <a:rPr lang="en-GB"/>
              <a:t>Applying for a place - Shortlisted</a:t>
            </a:r>
          </a:p>
        </p:txBody>
      </p:sp>
      <p:graphicFrame>
        <p:nvGraphicFramePr>
          <p:cNvPr id="4" name="Diagram 3">
            <a:extLst>
              <a:ext uri="{FF2B5EF4-FFF2-40B4-BE49-F238E27FC236}">
                <a16:creationId xmlns:a16="http://schemas.microsoft.com/office/drawing/2014/main" id="{5C00C167-14D2-48A0-B74A-24E923CB6EC2}"/>
              </a:ext>
            </a:extLst>
          </p:cNvPr>
          <p:cNvGraphicFramePr/>
          <p:nvPr>
            <p:extLst>
              <p:ext uri="{D42A27DB-BD31-4B8C-83A1-F6EECF244321}">
                <p14:modId xmlns:p14="http://schemas.microsoft.com/office/powerpoint/2010/main" val="445864901"/>
              </p:ext>
            </p:extLst>
          </p:nvPr>
        </p:nvGraphicFramePr>
        <p:xfrm>
          <a:off x="262123" y="0"/>
          <a:ext cx="11371583" cy="572703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67525865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 Placeholder 7">
            <a:extLst>
              <a:ext uri="{FF2B5EF4-FFF2-40B4-BE49-F238E27FC236}">
                <a16:creationId xmlns:a16="http://schemas.microsoft.com/office/drawing/2014/main" id="{85DBD4A5-4E13-0786-35FD-E8E1725C1E7F}"/>
              </a:ext>
            </a:extLst>
          </p:cNvPr>
          <p:cNvSpPr>
            <a:spLocks noGrp="1"/>
          </p:cNvSpPr>
          <p:nvPr>
            <p:ph type="body" sz="quarter" idx="14"/>
          </p:nvPr>
        </p:nvSpPr>
        <p:spPr>
          <a:xfrm>
            <a:off x="413913" y="1235242"/>
            <a:ext cx="11377033" cy="5268891"/>
          </a:xfrm>
        </p:spPr>
        <p:txBody>
          <a:bodyPr lIns="91440" tIns="45720" rIns="91440" bIns="45720" anchor="t">
            <a:noAutofit/>
          </a:bodyPr>
          <a:lstStyle/>
          <a:p>
            <a:pPr marL="352425" indent="-352425">
              <a:lnSpc>
                <a:spcPct val="150000"/>
              </a:lnSpc>
              <a:buSzPct val="120000"/>
              <a:buFont typeface="Arial" panose="020B0604020202020204" pitchFamily="34" charset="0"/>
              <a:buChar char="•"/>
            </a:pPr>
            <a:r>
              <a:rPr lang="en-GB" sz="2800">
                <a:solidFill>
                  <a:srgbClr val="002060"/>
                </a:solidFill>
                <a:latin typeface="Poppins"/>
                <a:cs typeface="Poppins"/>
              </a:rPr>
              <a:t>Request an application pack from:</a:t>
            </a:r>
          </a:p>
          <a:p>
            <a:pPr marL="398145" lvl="1" indent="0">
              <a:lnSpc>
                <a:spcPct val="150000"/>
              </a:lnSpc>
              <a:buClr>
                <a:srgbClr val="11AFAB"/>
              </a:buClr>
              <a:buNone/>
            </a:pPr>
            <a:r>
              <a:rPr lang="en-GB" sz="2800" b="1">
                <a:solidFill>
                  <a:schemeClr val="tx2"/>
                </a:solidFill>
                <a:hlinkClick r:id="rId3">
                  <a:extLst>
                    <a:ext uri="{A12FA001-AC4F-418D-AE19-62706E023703}">
                      <ahyp:hlinkClr xmlns:ahyp="http://schemas.microsoft.com/office/drawing/2018/hyperlinkcolor" val="tx"/>
                    </a:ext>
                  </a:extLst>
                </a:hlinkClick>
              </a:rPr>
              <a:t>scotland-nursing-applications@open.ac.uk</a:t>
            </a:r>
            <a:r>
              <a:rPr lang="en-GB" sz="2800" b="1">
                <a:solidFill>
                  <a:schemeClr val="tx2"/>
                </a:solidFill>
              </a:rPr>
              <a:t> </a:t>
            </a:r>
            <a:endParaRPr lang="en-GB" sz="2800" b="1">
              <a:solidFill>
                <a:schemeClr val="tx2"/>
              </a:solidFill>
              <a:cs typeface="Poppins"/>
            </a:endParaRPr>
          </a:p>
          <a:p>
            <a:pPr marL="342900" lvl="1" indent="-285750">
              <a:lnSpc>
                <a:spcPct val="150000"/>
              </a:lnSpc>
            </a:pPr>
            <a:r>
              <a:rPr lang="en-GB" sz="2800">
                <a:solidFill>
                  <a:schemeClr val="tx2"/>
                </a:solidFill>
                <a:cs typeface="Poppins"/>
              </a:rPr>
              <a:t>Enquirers form</a:t>
            </a:r>
            <a:r>
              <a:rPr lang="en-GB" sz="2800" b="1">
                <a:solidFill>
                  <a:schemeClr val="tx2"/>
                </a:solidFill>
                <a:cs typeface="Poppins"/>
              </a:rPr>
              <a:t> </a:t>
            </a:r>
            <a:r>
              <a:rPr lang="en-GB" sz="2800" b="1">
                <a:solidFill>
                  <a:schemeClr val="tx2">
                    <a:lumMod val="50000"/>
                    <a:lumOff val="50000"/>
                  </a:schemeClr>
                </a:solidFill>
                <a:hlinkClick r:id="rId4">
                  <a:extLst>
                    <a:ext uri="{A12FA001-AC4F-418D-AE19-62706E023703}">
                      <ahyp:hlinkClr xmlns:ahyp="http://schemas.microsoft.com/office/drawing/2018/hyperlinkcolor" val="tx"/>
                    </a:ext>
                  </a:extLst>
                </a:hlinkClick>
              </a:rPr>
              <a:t> Scotland Nursing Enquiry Form</a:t>
            </a:r>
            <a:r>
              <a:rPr lang="en-GB" sz="2800">
                <a:solidFill>
                  <a:srgbClr val="002060"/>
                </a:solidFill>
              </a:rPr>
              <a:t> </a:t>
            </a:r>
            <a:endParaRPr lang="en-GB" sz="2800" b="1">
              <a:solidFill>
                <a:schemeClr val="tx2"/>
              </a:solidFill>
              <a:cs typeface="Poppins"/>
            </a:endParaRPr>
          </a:p>
          <a:p>
            <a:pPr marL="352425" indent="-352425">
              <a:lnSpc>
                <a:spcPct val="150000"/>
              </a:lnSpc>
              <a:buSzPct val="120000"/>
              <a:buFont typeface="Arial" panose="020B0604020202020204" pitchFamily="34" charset="0"/>
              <a:buChar char="•"/>
            </a:pPr>
            <a:r>
              <a:rPr lang="en-GB" sz="2800">
                <a:solidFill>
                  <a:srgbClr val="002060"/>
                </a:solidFill>
                <a:latin typeface="Poppins"/>
                <a:cs typeface="Poppins"/>
              </a:rPr>
              <a:t>Applications open </a:t>
            </a:r>
            <a:r>
              <a:rPr lang="en-GB" sz="2800" b="1">
                <a:solidFill>
                  <a:srgbClr val="002060"/>
                </a:solidFill>
                <a:highlight>
                  <a:srgbClr val="FFF488"/>
                </a:highlight>
              </a:rPr>
              <a:t>Mon 5</a:t>
            </a:r>
            <a:r>
              <a:rPr lang="en-GB" sz="2800" b="1" baseline="30000">
                <a:solidFill>
                  <a:srgbClr val="002060"/>
                </a:solidFill>
                <a:highlight>
                  <a:srgbClr val="FFF488"/>
                </a:highlight>
              </a:rPr>
              <a:t>th</a:t>
            </a:r>
            <a:r>
              <a:rPr lang="en-GB" sz="2800" b="1">
                <a:solidFill>
                  <a:srgbClr val="002060"/>
                </a:solidFill>
                <a:highlight>
                  <a:srgbClr val="FFF488"/>
                </a:highlight>
              </a:rPr>
              <a:t> Feb 2024 - Sun 10</a:t>
            </a:r>
            <a:r>
              <a:rPr lang="en-GB" sz="2800" b="1" baseline="30000">
                <a:solidFill>
                  <a:srgbClr val="002060"/>
                </a:solidFill>
                <a:highlight>
                  <a:srgbClr val="FFF488"/>
                </a:highlight>
              </a:rPr>
              <a:t>th</a:t>
            </a:r>
            <a:r>
              <a:rPr lang="en-GB" sz="2800" b="1">
                <a:solidFill>
                  <a:srgbClr val="002060"/>
                </a:solidFill>
                <a:highlight>
                  <a:srgbClr val="FFF488"/>
                </a:highlight>
              </a:rPr>
              <a:t> March 2024</a:t>
            </a:r>
            <a:endParaRPr lang="en-GB" sz="2800" b="1">
              <a:solidFill>
                <a:srgbClr val="002060"/>
              </a:solidFill>
              <a:highlight>
                <a:srgbClr val="FFF488"/>
              </a:highlight>
              <a:cs typeface="Poppins"/>
            </a:endParaRPr>
          </a:p>
          <a:p>
            <a:pPr marL="352425" indent="-352425">
              <a:lnSpc>
                <a:spcPct val="150000"/>
              </a:lnSpc>
              <a:buSzPct val="120000"/>
              <a:buFont typeface="Arial" panose="020B0604020202020204" pitchFamily="34" charset="0"/>
              <a:buChar char="•"/>
            </a:pPr>
            <a:endParaRPr lang="en-GB" sz="2800">
              <a:solidFill>
                <a:srgbClr val="002060"/>
              </a:solidFill>
              <a:highlight>
                <a:srgbClr val="FFFF00"/>
              </a:highlight>
              <a:latin typeface="Poppins"/>
              <a:cs typeface="Poppins"/>
            </a:endParaRPr>
          </a:p>
        </p:txBody>
      </p:sp>
      <p:sp>
        <p:nvSpPr>
          <p:cNvPr id="15" name="Text Placeholder 14">
            <a:extLst>
              <a:ext uri="{FF2B5EF4-FFF2-40B4-BE49-F238E27FC236}">
                <a16:creationId xmlns:a16="http://schemas.microsoft.com/office/drawing/2014/main" id="{D3B70B25-B4F3-8BA6-E24E-5971FC5A957B}"/>
              </a:ext>
            </a:extLst>
          </p:cNvPr>
          <p:cNvSpPr>
            <a:spLocks noGrp="1"/>
          </p:cNvSpPr>
          <p:nvPr>
            <p:ph type="body" sz="quarter" idx="24"/>
          </p:nvPr>
        </p:nvSpPr>
        <p:spPr/>
        <p:txBody>
          <a:bodyPr/>
          <a:lstStyle/>
          <a:p>
            <a:r>
              <a:rPr lang="en-GB"/>
              <a:t>Contact The OU</a:t>
            </a:r>
          </a:p>
        </p:txBody>
      </p:sp>
      <p:pic>
        <p:nvPicPr>
          <p:cNvPr id="4" name="Picture 3">
            <a:extLst>
              <a:ext uri="{FF2B5EF4-FFF2-40B4-BE49-F238E27FC236}">
                <a16:creationId xmlns:a16="http://schemas.microsoft.com/office/drawing/2014/main" id="{7508C89F-7726-48CA-8CC8-0F917FBC42F5}"/>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772115" y="4575346"/>
            <a:ext cx="6067425" cy="2208287"/>
          </a:xfrm>
          <a:prstGeom prst="ellipse">
            <a:avLst/>
          </a:prstGeom>
          <a:ln>
            <a:noFill/>
          </a:ln>
          <a:effectLst>
            <a:softEdge rad="112500"/>
          </a:effectLst>
        </p:spPr>
      </p:pic>
    </p:spTree>
    <p:extLst>
      <p:ext uri="{BB962C8B-B14F-4D97-AF65-F5344CB8AC3E}">
        <p14:creationId xmlns:p14="http://schemas.microsoft.com/office/powerpoint/2010/main" val="119383701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07372122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 name="Text Placeholder 12">
            <a:extLst>
              <a:ext uri="{FF2B5EF4-FFF2-40B4-BE49-F238E27FC236}">
                <a16:creationId xmlns:a16="http://schemas.microsoft.com/office/drawing/2014/main" id="{1B7E99A2-66F6-4CCC-BF5C-D97F524A6145}"/>
              </a:ext>
            </a:extLst>
          </p:cNvPr>
          <p:cNvSpPr>
            <a:spLocks noGrp="1"/>
          </p:cNvSpPr>
          <p:nvPr>
            <p:ph type="body" sz="quarter" idx="24"/>
          </p:nvPr>
        </p:nvSpPr>
        <p:spPr/>
        <p:txBody>
          <a:bodyPr/>
          <a:lstStyle/>
          <a:p>
            <a:r>
              <a:rPr lang="en-GB"/>
              <a:t>About The Open University</a:t>
            </a:r>
          </a:p>
          <a:p>
            <a:endParaRPr lang="en-GB"/>
          </a:p>
        </p:txBody>
      </p:sp>
      <p:sp>
        <p:nvSpPr>
          <p:cNvPr id="12" name="Text Placeholder 11">
            <a:extLst>
              <a:ext uri="{FF2B5EF4-FFF2-40B4-BE49-F238E27FC236}">
                <a16:creationId xmlns:a16="http://schemas.microsoft.com/office/drawing/2014/main" id="{E6092949-E2F3-46C5-B4C6-1B5BA33D0F0F}"/>
              </a:ext>
            </a:extLst>
          </p:cNvPr>
          <p:cNvSpPr>
            <a:spLocks noGrp="1"/>
          </p:cNvSpPr>
          <p:nvPr>
            <p:ph type="body" sz="quarter" idx="15"/>
          </p:nvPr>
        </p:nvSpPr>
        <p:spPr>
          <a:xfrm>
            <a:off x="833779" y="1107583"/>
            <a:ext cx="10087506" cy="5138670"/>
          </a:xfrm>
        </p:spPr>
        <p:txBody>
          <a:bodyPr anchor="t"/>
          <a:lstStyle/>
          <a:p>
            <a:pPr marL="0" indent="0">
              <a:lnSpc>
                <a:spcPct val="150000"/>
              </a:lnSpc>
              <a:buNone/>
            </a:pPr>
            <a:r>
              <a:rPr lang="en-GB" sz="2400" b="1"/>
              <a:t>Our mission is… </a:t>
            </a:r>
          </a:p>
          <a:p>
            <a:pPr marL="0" indent="0">
              <a:lnSpc>
                <a:spcPct val="150000"/>
              </a:lnSpc>
              <a:buNone/>
            </a:pPr>
            <a:r>
              <a:rPr lang="en-GB" sz="2000" b="0"/>
              <a:t>To be open to people, places, methods and ideas</a:t>
            </a:r>
          </a:p>
          <a:p>
            <a:pPr marL="0" indent="0">
              <a:lnSpc>
                <a:spcPct val="150000"/>
              </a:lnSpc>
              <a:buNone/>
            </a:pPr>
            <a:r>
              <a:rPr lang="en-GB" sz="2400" b="1"/>
              <a:t>Our vision is…</a:t>
            </a:r>
          </a:p>
          <a:p>
            <a:pPr marL="0" indent="0">
              <a:lnSpc>
                <a:spcPct val="150000"/>
              </a:lnSpc>
              <a:buNone/>
            </a:pPr>
            <a:r>
              <a:rPr lang="en-GB" sz="2000"/>
              <a:t>To provide life-changing learning that enriches society</a:t>
            </a:r>
          </a:p>
          <a:p>
            <a:pPr marL="0" indent="0">
              <a:lnSpc>
                <a:spcPct val="150000"/>
              </a:lnSpc>
              <a:buNone/>
            </a:pPr>
            <a:r>
              <a:rPr lang="en-US" sz="2400" b="1"/>
              <a:t>Our values</a:t>
            </a:r>
            <a:r>
              <a:rPr lang="is-IS" sz="2400" b="1"/>
              <a:t>…</a:t>
            </a:r>
            <a:r>
              <a:rPr lang="en-US" sz="2400" b="1"/>
              <a:t>                   </a:t>
            </a:r>
          </a:p>
          <a:p>
            <a:pPr marL="0" indent="0">
              <a:lnSpc>
                <a:spcPct val="150000"/>
              </a:lnSpc>
              <a:buNone/>
            </a:pPr>
            <a:r>
              <a:rPr lang="en-GB" sz="2000"/>
              <a:t>Inclusive, innovative and responsive. </a:t>
            </a:r>
          </a:p>
          <a:p>
            <a:pPr marL="631825" indent="-361950">
              <a:lnSpc>
                <a:spcPct val="150000"/>
              </a:lnSpc>
              <a:buFont typeface="Wingdings" panose="05000000000000000000" pitchFamily="2" charset="2"/>
              <a:buChar char="Ø"/>
            </a:pPr>
            <a:r>
              <a:rPr lang="en-GB" sz="2000"/>
              <a:t>Through learning we aim to transform lives and communities, opening a world of possibilities for everyone</a:t>
            </a:r>
            <a:endParaRPr lang="en-US" sz="2000"/>
          </a:p>
          <a:p>
            <a:pPr marL="352425" indent="-352425">
              <a:buFont typeface="Wingdings" panose="05000000000000000000" pitchFamily="2" charset="2"/>
              <a:buChar char="Ø"/>
            </a:pPr>
            <a:endParaRPr lang="en-GB" sz="2400">
              <a:solidFill>
                <a:srgbClr val="002060"/>
              </a:solidFill>
            </a:endParaRPr>
          </a:p>
        </p:txBody>
      </p:sp>
      <p:pic>
        <p:nvPicPr>
          <p:cNvPr id="1026" name="Picture 2">
            <a:extLst>
              <a:ext uri="{FF2B5EF4-FFF2-40B4-BE49-F238E27FC236}">
                <a16:creationId xmlns:a16="http://schemas.microsoft.com/office/drawing/2014/main" id="{7CFCFD51-6D51-15ED-86BC-F7A950F2969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922473" y="5306244"/>
            <a:ext cx="4258145" cy="14584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08894503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 Placeholder 11">
            <a:extLst>
              <a:ext uri="{FF2B5EF4-FFF2-40B4-BE49-F238E27FC236}">
                <a16:creationId xmlns:a16="http://schemas.microsoft.com/office/drawing/2014/main" id="{83BDE6DC-B392-488A-A050-4E6A5A972E20}"/>
              </a:ext>
            </a:extLst>
          </p:cNvPr>
          <p:cNvSpPr txBox="1">
            <a:spLocks/>
          </p:cNvSpPr>
          <p:nvPr/>
        </p:nvSpPr>
        <p:spPr>
          <a:xfrm>
            <a:off x="2364911" y="1430961"/>
            <a:ext cx="9827089" cy="5022375"/>
          </a:xfrm>
          <a:prstGeom prst="rect">
            <a:avLst/>
          </a:prstGeom>
        </p:spPr>
        <p:txBody>
          <a:bodyPr anchor="ct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buSzPct val="120000"/>
            </a:pPr>
            <a:r>
              <a:rPr lang="en-GB" sz="2400">
                <a:solidFill>
                  <a:srgbClr val="002060"/>
                </a:solidFill>
                <a:ea typeface="Gotham Book" charset="0"/>
                <a:cs typeface="Gotham Book" charset="0"/>
              </a:rPr>
              <a:t>Compassionate, caring and promotes dignity</a:t>
            </a:r>
          </a:p>
          <a:p>
            <a:pPr>
              <a:lnSpc>
                <a:spcPct val="100000"/>
              </a:lnSpc>
              <a:buSzPct val="120000"/>
            </a:pPr>
            <a:r>
              <a:rPr lang="en-GB" sz="2400">
                <a:solidFill>
                  <a:srgbClr val="002060"/>
                </a:solidFill>
                <a:ea typeface="Gotham Book" charset="0"/>
                <a:cs typeface="Gotham Book" charset="0"/>
              </a:rPr>
              <a:t>Upholds professional values</a:t>
            </a:r>
          </a:p>
          <a:p>
            <a:pPr>
              <a:lnSpc>
                <a:spcPct val="100000"/>
              </a:lnSpc>
              <a:buSzPct val="120000"/>
            </a:pPr>
            <a:r>
              <a:rPr lang="en-GB" sz="2400">
                <a:solidFill>
                  <a:srgbClr val="002060"/>
                </a:solidFill>
                <a:ea typeface="Gotham Book" charset="0"/>
                <a:cs typeface="Gotham Book" charset="0"/>
              </a:rPr>
              <a:t>Critical, analytical and creative thinker</a:t>
            </a:r>
          </a:p>
          <a:p>
            <a:pPr>
              <a:lnSpc>
                <a:spcPct val="100000"/>
              </a:lnSpc>
              <a:buSzPct val="120000"/>
            </a:pPr>
            <a:r>
              <a:rPr lang="en-GB" sz="2400">
                <a:solidFill>
                  <a:srgbClr val="002060"/>
                </a:solidFill>
                <a:ea typeface="Gotham Book" charset="0"/>
                <a:cs typeface="Gotham Book" charset="0"/>
              </a:rPr>
              <a:t>Committed to empowering service users</a:t>
            </a:r>
          </a:p>
          <a:p>
            <a:pPr>
              <a:lnSpc>
                <a:spcPct val="100000"/>
              </a:lnSpc>
              <a:buSzPct val="120000"/>
            </a:pPr>
            <a:r>
              <a:rPr lang="en-GB" sz="2400">
                <a:solidFill>
                  <a:srgbClr val="002060"/>
                </a:solidFill>
                <a:ea typeface="Gotham Book" charset="0"/>
                <a:cs typeface="Gotham Book" charset="0"/>
              </a:rPr>
              <a:t>Evidence-based decision maker</a:t>
            </a:r>
          </a:p>
          <a:p>
            <a:pPr>
              <a:lnSpc>
                <a:spcPct val="100000"/>
              </a:lnSpc>
              <a:buSzPct val="120000"/>
            </a:pPr>
            <a:r>
              <a:rPr lang="en-GB" sz="2400">
                <a:solidFill>
                  <a:srgbClr val="002060"/>
                </a:solidFill>
              </a:rPr>
              <a:t>Committed to inter-professional working</a:t>
            </a:r>
          </a:p>
          <a:p>
            <a:pPr>
              <a:lnSpc>
                <a:spcPct val="100000"/>
              </a:lnSpc>
              <a:buSzPct val="120000"/>
            </a:pPr>
            <a:r>
              <a:rPr lang="en-GB" sz="2400">
                <a:solidFill>
                  <a:srgbClr val="002060"/>
                </a:solidFill>
              </a:rPr>
              <a:t>Leader of people and resources</a:t>
            </a:r>
          </a:p>
          <a:p>
            <a:pPr>
              <a:lnSpc>
                <a:spcPct val="100000"/>
              </a:lnSpc>
              <a:buSzPct val="120000"/>
            </a:pPr>
            <a:r>
              <a:rPr lang="en-GB" sz="2400">
                <a:solidFill>
                  <a:srgbClr val="002060"/>
                </a:solidFill>
              </a:rPr>
              <a:t>Manages change and innovates in practice</a:t>
            </a:r>
          </a:p>
          <a:p>
            <a:pPr>
              <a:lnSpc>
                <a:spcPct val="100000"/>
              </a:lnSpc>
              <a:buSzPct val="120000"/>
            </a:pPr>
            <a:r>
              <a:rPr lang="en-GB" sz="2400">
                <a:solidFill>
                  <a:srgbClr val="002060"/>
                </a:solidFill>
              </a:rPr>
              <a:t>Independent learner</a:t>
            </a:r>
          </a:p>
          <a:p>
            <a:pPr>
              <a:lnSpc>
                <a:spcPct val="100000"/>
              </a:lnSpc>
              <a:buSzPct val="120000"/>
            </a:pPr>
            <a:r>
              <a:rPr lang="en-GB" sz="2400">
                <a:solidFill>
                  <a:srgbClr val="002060"/>
                </a:solidFill>
              </a:rPr>
              <a:t>Committed to lifelong learning</a:t>
            </a:r>
          </a:p>
        </p:txBody>
      </p:sp>
      <p:sp>
        <p:nvSpPr>
          <p:cNvPr id="12" name="Text Placeholder 12">
            <a:extLst>
              <a:ext uri="{FF2B5EF4-FFF2-40B4-BE49-F238E27FC236}">
                <a16:creationId xmlns:a16="http://schemas.microsoft.com/office/drawing/2014/main" id="{4C492B03-E989-4216-BDD6-4A1CCDDBBB79}"/>
              </a:ext>
            </a:extLst>
          </p:cNvPr>
          <p:cNvSpPr txBox="1">
            <a:spLocks/>
          </p:cNvSpPr>
          <p:nvPr/>
        </p:nvSpPr>
        <p:spPr>
          <a:xfrm>
            <a:off x="566315" y="467746"/>
            <a:ext cx="10766703" cy="497161"/>
          </a:xfrm>
          <a:prstGeom prst="rect">
            <a:avLst/>
          </a:prstGeom>
        </p:spPr>
        <p:txBody>
          <a:bodyPr>
            <a:noAutofit/>
          </a:bodyPr>
          <a:lstStyle>
            <a:lvl1pPr marL="0" indent="0" algn="l" defTabSz="914400" rtl="0" eaLnBrk="1" latinLnBrk="0" hangingPunct="1">
              <a:lnSpc>
                <a:spcPct val="110000"/>
              </a:lnSpc>
              <a:spcBef>
                <a:spcPts val="1000"/>
              </a:spcBef>
              <a:buFont typeface="Arial" panose="020B0604020202020204" pitchFamily="34" charset="0"/>
              <a:buNone/>
              <a:defRPr sz="3000" b="1" i="0" kern="1200">
                <a:ln>
                  <a:noFill/>
                </a:ln>
                <a:solidFill>
                  <a:srgbClr val="060645"/>
                </a:solidFill>
                <a:latin typeface="Poppins SemiBold" pitchFamily="2" charset="77"/>
                <a:ea typeface="+mn-ea"/>
                <a:cs typeface="Poppins SemiBold" pitchFamily="2" charset="77"/>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ln>
                  <a:noFill/>
                </a:ln>
                <a:solidFill>
                  <a:schemeClr val="bg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ln>
                  <a:noFill/>
                </a:ln>
                <a:solidFill>
                  <a:schemeClr val="bg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ln>
                  <a:noFill/>
                </a:ln>
                <a:solidFill>
                  <a:schemeClr val="bg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ln>
                  <a:noFill/>
                </a:ln>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a:t>Developing graduate nurse qualities</a:t>
            </a:r>
          </a:p>
        </p:txBody>
      </p:sp>
    </p:spTree>
    <p:extLst>
      <p:ext uri="{BB962C8B-B14F-4D97-AF65-F5344CB8AC3E}">
        <p14:creationId xmlns:p14="http://schemas.microsoft.com/office/powerpoint/2010/main" val="49380486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 Placeholder 12">
            <a:extLst>
              <a:ext uri="{FF2B5EF4-FFF2-40B4-BE49-F238E27FC236}">
                <a16:creationId xmlns:a16="http://schemas.microsoft.com/office/drawing/2014/main" id="{4C492B03-E989-4216-BDD6-4A1CCDDBBB79}"/>
              </a:ext>
            </a:extLst>
          </p:cNvPr>
          <p:cNvSpPr txBox="1">
            <a:spLocks/>
          </p:cNvSpPr>
          <p:nvPr/>
        </p:nvSpPr>
        <p:spPr>
          <a:xfrm>
            <a:off x="566315" y="467746"/>
            <a:ext cx="10766703" cy="497161"/>
          </a:xfrm>
          <a:prstGeom prst="rect">
            <a:avLst/>
          </a:prstGeom>
        </p:spPr>
        <p:txBody>
          <a:bodyPr>
            <a:noAutofit/>
          </a:bodyPr>
          <a:lstStyle>
            <a:lvl1pPr marL="0" indent="0" algn="l" defTabSz="914400" rtl="0" eaLnBrk="1" latinLnBrk="0" hangingPunct="1">
              <a:lnSpc>
                <a:spcPct val="110000"/>
              </a:lnSpc>
              <a:spcBef>
                <a:spcPts val="1000"/>
              </a:spcBef>
              <a:buFont typeface="Arial" panose="020B0604020202020204" pitchFamily="34" charset="0"/>
              <a:buNone/>
              <a:defRPr sz="3000" b="1" i="0" kern="1200">
                <a:ln>
                  <a:noFill/>
                </a:ln>
                <a:solidFill>
                  <a:srgbClr val="060645"/>
                </a:solidFill>
                <a:latin typeface="Poppins SemiBold" pitchFamily="2" charset="77"/>
                <a:ea typeface="+mn-ea"/>
                <a:cs typeface="Poppins SemiBold" pitchFamily="2" charset="77"/>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ln>
                  <a:noFill/>
                </a:ln>
                <a:solidFill>
                  <a:schemeClr val="bg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ln>
                  <a:noFill/>
                </a:ln>
                <a:solidFill>
                  <a:schemeClr val="bg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ln>
                  <a:noFill/>
                </a:ln>
                <a:solidFill>
                  <a:schemeClr val="bg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ln>
                  <a:noFill/>
                </a:ln>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a:t>Nursing degrees</a:t>
            </a:r>
          </a:p>
        </p:txBody>
      </p:sp>
      <p:sp>
        <p:nvSpPr>
          <p:cNvPr id="4" name="Text Placeholder 11">
            <a:extLst>
              <a:ext uri="{FF2B5EF4-FFF2-40B4-BE49-F238E27FC236}">
                <a16:creationId xmlns:a16="http://schemas.microsoft.com/office/drawing/2014/main" id="{B6555605-0187-4254-BBE7-E6CB6D2F3A1D}"/>
              </a:ext>
            </a:extLst>
          </p:cNvPr>
          <p:cNvSpPr txBox="1">
            <a:spLocks/>
          </p:cNvSpPr>
          <p:nvPr/>
        </p:nvSpPr>
        <p:spPr>
          <a:xfrm>
            <a:off x="1893943" y="1216139"/>
            <a:ext cx="10118982" cy="5754156"/>
          </a:xfrm>
          <a:prstGeom prst="rect">
            <a:avLst/>
          </a:prstGeom>
        </p:spPr>
        <p:txBody>
          <a:bodyPr anchor="ct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50000"/>
              </a:lnSpc>
              <a:buSzPct val="120000"/>
            </a:pPr>
            <a:r>
              <a:rPr lang="en-GB" sz="2000">
                <a:solidFill>
                  <a:srgbClr val="002060"/>
                </a:solidFill>
                <a:ea typeface="Gotham Book" charset="0"/>
                <a:cs typeface="Gotham Book" charset="0"/>
              </a:rPr>
              <a:t>4 year part-time programme delivered in partnership with your employer</a:t>
            </a:r>
          </a:p>
          <a:p>
            <a:pPr>
              <a:lnSpc>
                <a:spcPct val="150000"/>
              </a:lnSpc>
              <a:buSzPct val="120000"/>
            </a:pPr>
            <a:r>
              <a:rPr lang="en-GB" sz="2000">
                <a:solidFill>
                  <a:srgbClr val="002060"/>
                </a:solidFill>
                <a:ea typeface="Gotham Book" charset="0"/>
                <a:cs typeface="Gotham Book" charset="0"/>
              </a:rPr>
              <a:t>Prepare students for entry to the NMC register</a:t>
            </a:r>
          </a:p>
          <a:p>
            <a:pPr lvl="1">
              <a:buSzPct val="120000"/>
              <a:buFont typeface="Wingdings" panose="05000000000000000000" pitchFamily="2" charset="2"/>
              <a:buChar char="Ø"/>
            </a:pPr>
            <a:r>
              <a:rPr lang="en-GB" sz="1800">
                <a:solidFill>
                  <a:srgbClr val="002060"/>
                </a:solidFill>
                <a:ea typeface="Gotham Book" charset="0"/>
                <a:cs typeface="Gotham Book" charset="0"/>
              </a:rPr>
              <a:t>Adult</a:t>
            </a:r>
          </a:p>
          <a:p>
            <a:pPr lvl="1">
              <a:buSzPct val="120000"/>
              <a:buFont typeface="Wingdings" panose="05000000000000000000" pitchFamily="2" charset="2"/>
              <a:buChar char="Ø"/>
            </a:pPr>
            <a:r>
              <a:rPr lang="en-GB" sz="1800">
                <a:solidFill>
                  <a:srgbClr val="002060"/>
                </a:solidFill>
                <a:ea typeface="Gotham Book" charset="0"/>
                <a:cs typeface="Gotham Book" charset="0"/>
              </a:rPr>
              <a:t>Children and Young People</a:t>
            </a:r>
          </a:p>
          <a:p>
            <a:pPr lvl="1">
              <a:buSzPct val="120000"/>
              <a:buFont typeface="Wingdings" panose="05000000000000000000" pitchFamily="2" charset="2"/>
              <a:buChar char="Ø"/>
            </a:pPr>
            <a:r>
              <a:rPr lang="en-GB" sz="1800">
                <a:solidFill>
                  <a:srgbClr val="002060"/>
                </a:solidFill>
                <a:ea typeface="Gotham Book" charset="0"/>
                <a:cs typeface="Gotham Book" charset="0"/>
              </a:rPr>
              <a:t>Learning Disability </a:t>
            </a:r>
          </a:p>
          <a:p>
            <a:pPr lvl="1">
              <a:buSzPct val="120000"/>
              <a:buFont typeface="Wingdings" panose="05000000000000000000" pitchFamily="2" charset="2"/>
              <a:buChar char="Ø"/>
            </a:pPr>
            <a:r>
              <a:rPr lang="en-GB" sz="1800">
                <a:solidFill>
                  <a:srgbClr val="002060"/>
                </a:solidFill>
                <a:ea typeface="Gotham Book" charset="0"/>
                <a:cs typeface="Gotham Book" charset="0"/>
              </a:rPr>
              <a:t>Mental Health</a:t>
            </a:r>
          </a:p>
          <a:p>
            <a:pPr>
              <a:buSzPct val="120000"/>
            </a:pPr>
            <a:endParaRPr lang="en-GB" sz="800">
              <a:solidFill>
                <a:srgbClr val="002060"/>
              </a:solidFill>
              <a:ea typeface="Gotham Book" charset="0"/>
              <a:cs typeface="Gotham Book" charset="0"/>
            </a:endParaRPr>
          </a:p>
          <a:p>
            <a:pPr>
              <a:buSzPct val="120000"/>
            </a:pPr>
            <a:r>
              <a:rPr lang="en-GB" sz="2000">
                <a:solidFill>
                  <a:srgbClr val="002060"/>
                </a:solidFill>
                <a:ea typeface="Gotham Book" charset="0"/>
                <a:cs typeface="Gotham Book" charset="0"/>
              </a:rPr>
              <a:t>Provides students with knowledge, skills and contemporary clinical practice experiences for their future careers</a:t>
            </a:r>
          </a:p>
          <a:p>
            <a:pPr>
              <a:buSzPct val="120000"/>
            </a:pPr>
            <a:endParaRPr lang="en-GB" sz="800">
              <a:solidFill>
                <a:srgbClr val="002060"/>
              </a:solidFill>
              <a:ea typeface="Gotham Book" charset="0"/>
              <a:cs typeface="Gotham Book" charset="0"/>
            </a:endParaRPr>
          </a:p>
          <a:p>
            <a:pPr>
              <a:buSzPct val="120000"/>
            </a:pPr>
            <a:r>
              <a:rPr lang="en-GB" sz="2000">
                <a:solidFill>
                  <a:srgbClr val="002060"/>
                </a:solidFill>
                <a:ea typeface="Gotham Book" charset="0"/>
                <a:cs typeface="Gotham Book" charset="0"/>
              </a:rPr>
              <a:t>Student remains employed in HCSW role </a:t>
            </a:r>
          </a:p>
          <a:p>
            <a:pPr lvl="1">
              <a:buSzPct val="120000"/>
              <a:buFont typeface="Wingdings" panose="05000000000000000000" pitchFamily="2" charset="2"/>
              <a:buChar char="Ø"/>
            </a:pPr>
            <a:r>
              <a:rPr lang="en-GB" sz="1800">
                <a:solidFill>
                  <a:srgbClr val="002060"/>
                </a:solidFill>
              </a:rPr>
              <a:t>Must be substantive post</a:t>
            </a:r>
          </a:p>
          <a:p>
            <a:pPr lvl="1">
              <a:buSzPct val="120000"/>
              <a:buFont typeface="Wingdings" panose="05000000000000000000" pitchFamily="2" charset="2"/>
              <a:buChar char="Ø"/>
            </a:pPr>
            <a:r>
              <a:rPr lang="en-GB" sz="1800">
                <a:solidFill>
                  <a:srgbClr val="002060"/>
                </a:solidFill>
              </a:rPr>
              <a:t>Must be minimum of 26 hrs per week</a:t>
            </a:r>
          </a:p>
          <a:p>
            <a:pPr lvl="1">
              <a:buSzPct val="120000"/>
              <a:buFont typeface="Wingdings" panose="05000000000000000000" pitchFamily="2" charset="2"/>
              <a:buChar char="Ø"/>
            </a:pPr>
            <a:r>
              <a:rPr lang="en-GB" sz="1800">
                <a:solidFill>
                  <a:srgbClr val="002060"/>
                </a:solidFill>
              </a:rPr>
              <a:t>Supernumerary status as student nurse</a:t>
            </a:r>
          </a:p>
          <a:p>
            <a:pPr>
              <a:buClr>
                <a:srgbClr val="FF0066"/>
              </a:buClr>
              <a:buSzPct val="120000"/>
            </a:pPr>
            <a:endParaRPr lang="en-GB" sz="800">
              <a:solidFill>
                <a:srgbClr val="002060"/>
              </a:solidFill>
              <a:ea typeface="Gotham Book" charset="0"/>
              <a:cs typeface="Gotham Book" charset="0"/>
            </a:endParaRPr>
          </a:p>
          <a:p>
            <a:pPr marL="1169988">
              <a:buSzPct val="120000"/>
            </a:pPr>
            <a:r>
              <a:rPr lang="en-GB" sz="2000">
                <a:solidFill>
                  <a:srgbClr val="002060"/>
                </a:solidFill>
              </a:rPr>
              <a:t>One intake per year - October</a:t>
            </a:r>
          </a:p>
          <a:p>
            <a:endParaRPr lang="en-GB"/>
          </a:p>
        </p:txBody>
      </p:sp>
    </p:spTree>
    <p:extLst>
      <p:ext uri="{BB962C8B-B14F-4D97-AF65-F5344CB8AC3E}">
        <p14:creationId xmlns:p14="http://schemas.microsoft.com/office/powerpoint/2010/main" val="353456444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CF1D08C9-4EF7-4632-AD5F-0D9A63208CC7}"/>
              </a:ext>
            </a:extLst>
          </p:cNvPr>
          <p:cNvSpPr>
            <a:spLocks noGrp="1"/>
          </p:cNvSpPr>
          <p:nvPr>
            <p:ph type="body" sz="quarter" idx="12"/>
          </p:nvPr>
        </p:nvSpPr>
        <p:spPr/>
        <p:txBody>
          <a:bodyPr/>
          <a:lstStyle/>
          <a:p>
            <a:r>
              <a:rPr lang="en-GB"/>
              <a:t>Future Nurse  Degree Overview</a:t>
            </a:r>
          </a:p>
        </p:txBody>
      </p:sp>
      <p:sp>
        <p:nvSpPr>
          <p:cNvPr id="13" name="Text Placeholder 12">
            <a:extLst>
              <a:ext uri="{FF2B5EF4-FFF2-40B4-BE49-F238E27FC236}">
                <a16:creationId xmlns:a16="http://schemas.microsoft.com/office/drawing/2014/main" id="{664C779D-EE92-4131-A7A7-E465A284CF86}"/>
              </a:ext>
            </a:extLst>
          </p:cNvPr>
          <p:cNvSpPr>
            <a:spLocks noGrp="1"/>
          </p:cNvSpPr>
          <p:nvPr>
            <p:ph type="body" sz="quarter" idx="24"/>
          </p:nvPr>
        </p:nvSpPr>
        <p:spPr/>
        <p:txBody>
          <a:bodyPr lIns="91440" tIns="45720" rIns="91440" bIns="45720" anchor="t">
            <a:noAutofit/>
          </a:bodyPr>
          <a:lstStyle/>
          <a:p>
            <a:r>
              <a:rPr lang="en-GB">
                <a:latin typeface="Poppins SemiBold"/>
                <a:cs typeface="Poppins SemiBold"/>
              </a:rPr>
              <a:t>BSc (Hons) Nursing Degree Overview</a:t>
            </a:r>
          </a:p>
        </p:txBody>
      </p:sp>
      <p:graphicFrame>
        <p:nvGraphicFramePr>
          <p:cNvPr id="10" name="Table 10">
            <a:extLst>
              <a:ext uri="{FF2B5EF4-FFF2-40B4-BE49-F238E27FC236}">
                <a16:creationId xmlns:a16="http://schemas.microsoft.com/office/drawing/2014/main" id="{EBA4AEFB-AF08-44E1-93D2-5F7A8F32A6DE}"/>
              </a:ext>
            </a:extLst>
          </p:cNvPr>
          <p:cNvGraphicFramePr>
            <a:graphicFrameLocks noGrp="1"/>
          </p:cNvGraphicFramePr>
          <p:nvPr>
            <p:extLst>
              <p:ext uri="{D42A27DB-BD31-4B8C-83A1-F6EECF244321}">
                <p14:modId xmlns:p14="http://schemas.microsoft.com/office/powerpoint/2010/main" val="1447968453"/>
              </p:ext>
            </p:extLst>
          </p:nvPr>
        </p:nvGraphicFramePr>
        <p:xfrm>
          <a:off x="1011381" y="1143292"/>
          <a:ext cx="10490808" cy="4439871"/>
        </p:xfrm>
        <a:graphic>
          <a:graphicData uri="http://schemas.openxmlformats.org/drawingml/2006/table">
            <a:tbl>
              <a:tblPr firstRow="1" bandRow="1">
                <a:tableStyleId>{5C22544A-7EE6-4342-B048-85BDC9FD1C3A}</a:tableStyleId>
              </a:tblPr>
              <a:tblGrid>
                <a:gridCol w="3496936">
                  <a:extLst>
                    <a:ext uri="{9D8B030D-6E8A-4147-A177-3AD203B41FA5}">
                      <a16:colId xmlns:a16="http://schemas.microsoft.com/office/drawing/2014/main" val="4258318274"/>
                    </a:ext>
                  </a:extLst>
                </a:gridCol>
                <a:gridCol w="3496936">
                  <a:extLst>
                    <a:ext uri="{9D8B030D-6E8A-4147-A177-3AD203B41FA5}">
                      <a16:colId xmlns:a16="http://schemas.microsoft.com/office/drawing/2014/main" val="2395958195"/>
                    </a:ext>
                  </a:extLst>
                </a:gridCol>
                <a:gridCol w="3496936">
                  <a:extLst>
                    <a:ext uri="{9D8B030D-6E8A-4147-A177-3AD203B41FA5}">
                      <a16:colId xmlns:a16="http://schemas.microsoft.com/office/drawing/2014/main" val="1706293027"/>
                    </a:ext>
                  </a:extLst>
                </a:gridCol>
              </a:tblGrid>
              <a:tr h="538431">
                <a:tc>
                  <a:txBody>
                    <a:bodyPr/>
                    <a:lstStyle/>
                    <a:p>
                      <a:pPr algn="ctr"/>
                      <a:r>
                        <a:rPr lang="en-GB"/>
                        <a:t>Level 1 (16 months)</a:t>
                      </a:r>
                    </a:p>
                  </a:txBody>
                  <a:tcPr anchor="ctr">
                    <a:lnR w="38100" cap="flat" cmpd="sng" algn="ctr">
                      <a:solidFill>
                        <a:schemeClr val="bg1"/>
                      </a:solidFill>
                      <a:prstDash val="solid"/>
                      <a:round/>
                      <a:headEnd type="none" w="med" len="med"/>
                      <a:tailEnd type="none" w="med" len="med"/>
                    </a:lnR>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a:t>Level 2 (16 months)</a:t>
                      </a:r>
                    </a:p>
                  </a:txBody>
                  <a:tcPr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a:t>Level 3 (16 months)</a:t>
                      </a:r>
                    </a:p>
                  </a:txBody>
                  <a:tcPr anchor="ctr">
                    <a:lnL w="38100" cap="flat" cmpd="sng" algn="ctr">
                      <a:solidFill>
                        <a:schemeClr val="bg1"/>
                      </a:solidFill>
                      <a:prstDash val="solid"/>
                      <a:round/>
                      <a:headEnd type="none" w="med" len="med"/>
                      <a:tailEnd type="none" w="med" len="med"/>
                    </a:lnL>
                  </a:tcPr>
                </a:tc>
                <a:extLst>
                  <a:ext uri="{0D108BD9-81ED-4DB2-BD59-A6C34878D82A}">
                    <a16:rowId xmlns:a16="http://schemas.microsoft.com/office/drawing/2014/main" val="1247839517"/>
                  </a:ext>
                </a:extLst>
              </a:tr>
              <a:tr h="1427747">
                <a:tc>
                  <a:txBody>
                    <a:bodyPr/>
                    <a:lstStyle/>
                    <a:p>
                      <a:r>
                        <a:rPr lang="en-GB" b="1">
                          <a:latin typeface="+mn-lt"/>
                        </a:rPr>
                        <a:t>Introduction to health and social care</a:t>
                      </a:r>
                    </a:p>
                    <a:p>
                      <a:r>
                        <a:rPr lang="en-GB">
                          <a:latin typeface="+mn-lt"/>
                        </a:rPr>
                        <a:t>K102 (60 credits)</a:t>
                      </a:r>
                    </a:p>
                    <a:p>
                      <a:endParaRPr lang="en-GB">
                        <a:latin typeface="+mn-lt"/>
                      </a:endParaRPr>
                    </a:p>
                    <a:p>
                      <a:r>
                        <a:rPr lang="en-GB">
                          <a:latin typeface="+mn-lt"/>
                        </a:rPr>
                        <a:t>600 hrs of theory</a:t>
                      </a:r>
                    </a:p>
                  </a:txBody>
                  <a:tcPr>
                    <a:lnR w="38100" cap="flat" cmpd="sng" algn="ctr">
                      <a:solidFill>
                        <a:schemeClr val="bg1"/>
                      </a:solidFill>
                      <a:prstDash val="solid"/>
                      <a:round/>
                      <a:headEnd type="none" w="med" len="med"/>
                      <a:tailEnd type="none" w="med" len="med"/>
                    </a:lnR>
                    <a:lnB w="38100" cap="flat" cmpd="sng" algn="ctr">
                      <a:solidFill>
                        <a:schemeClr val="bg1"/>
                      </a:solidFill>
                      <a:prstDash val="solid"/>
                      <a:round/>
                      <a:headEnd type="none" w="med" len="med"/>
                      <a:tailEnd type="none" w="med" len="med"/>
                    </a:lnB>
                  </a:tcPr>
                </a:tc>
                <a:tc>
                  <a:txBody>
                    <a:bodyPr/>
                    <a:lstStyle/>
                    <a:p>
                      <a:r>
                        <a:rPr lang="en-GB" b="1">
                          <a:latin typeface="+mn-lt"/>
                        </a:rPr>
                        <a:t>Understanding nursing: knowledge and theory  </a:t>
                      </a:r>
                    </a:p>
                    <a:p>
                      <a:r>
                        <a:rPr lang="en-GB">
                          <a:latin typeface="+mn-lt"/>
                        </a:rPr>
                        <a:t>K210 (60 credits)</a:t>
                      </a:r>
                    </a:p>
                    <a:p>
                      <a:endParaRPr lang="en-GB">
                        <a:latin typeface="+mn-lt"/>
                      </a:endParaRPr>
                    </a:p>
                    <a:p>
                      <a:r>
                        <a:rPr lang="en-GB">
                          <a:latin typeface="+mn-lt"/>
                        </a:rPr>
                        <a:t>685 hrs of theory </a:t>
                      </a:r>
                    </a:p>
                  </a:txBody>
                  <a:tcP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B w="38100" cap="flat" cmpd="sng" algn="ctr">
                      <a:solidFill>
                        <a:schemeClr val="bg1"/>
                      </a:solidFill>
                      <a:prstDash val="solid"/>
                      <a:round/>
                      <a:headEnd type="none" w="med" len="med"/>
                      <a:tailEnd type="none" w="med" len="med"/>
                    </a:lnB>
                  </a:tcPr>
                </a:tc>
                <a:tc>
                  <a:txBody>
                    <a:bodyPr/>
                    <a:lstStyle/>
                    <a:p>
                      <a:r>
                        <a:rPr lang="en-GB" sz="1800" b="1" kern="1200">
                          <a:solidFill>
                            <a:schemeClr val="tx1"/>
                          </a:solidFill>
                          <a:effectLst/>
                          <a:latin typeface="+mn-lt"/>
                          <a:ea typeface="+mn-ea"/>
                          <a:cs typeface="Calibri" panose="020F0502020204030204" pitchFamily="34" charset="0"/>
                        </a:rPr>
                        <a:t>Assimilating nursing: </a:t>
                      </a:r>
                    </a:p>
                    <a:p>
                      <a:r>
                        <a:rPr lang="en-GB" sz="1800" b="1" kern="1200">
                          <a:solidFill>
                            <a:schemeClr val="tx1"/>
                          </a:solidFill>
                          <a:effectLst/>
                          <a:latin typeface="+mn-lt"/>
                          <a:ea typeface="+mn-ea"/>
                          <a:cs typeface="Calibri" panose="020F0502020204030204" pitchFamily="34" charset="0"/>
                        </a:rPr>
                        <a:t>knowledge and theory </a:t>
                      </a:r>
                    </a:p>
                    <a:p>
                      <a:r>
                        <a:rPr lang="en-GB" sz="1800" b="0" kern="1200">
                          <a:solidFill>
                            <a:schemeClr val="tx1"/>
                          </a:solidFill>
                          <a:effectLst/>
                          <a:latin typeface="+mn-lt"/>
                          <a:ea typeface="+mn-ea"/>
                          <a:cs typeface="Calibri" panose="020F0502020204030204" pitchFamily="34" charset="0"/>
                        </a:rPr>
                        <a:t>K325 (60 credits)</a:t>
                      </a:r>
                    </a:p>
                    <a:p>
                      <a:endParaRPr lang="en-GB" sz="1800" b="0" kern="1200">
                        <a:solidFill>
                          <a:schemeClr val="tx1"/>
                        </a:solidFill>
                        <a:effectLst/>
                        <a:latin typeface="+mn-lt"/>
                        <a:ea typeface="+mn-ea"/>
                        <a:cs typeface="Calibri" panose="020F0502020204030204" pitchFamily="34" charset="0"/>
                      </a:endParaRPr>
                    </a:p>
                    <a:p>
                      <a:r>
                        <a:rPr lang="en-GB" sz="1800" b="0" kern="1200">
                          <a:solidFill>
                            <a:schemeClr val="tx1"/>
                          </a:solidFill>
                          <a:effectLst/>
                          <a:latin typeface="+mn-lt"/>
                          <a:ea typeface="+mn-ea"/>
                          <a:cs typeface="Calibri" panose="020F0502020204030204" pitchFamily="34" charset="0"/>
                        </a:rPr>
                        <a:t>685 hrs of theory</a:t>
                      </a:r>
                    </a:p>
                  </a:txBody>
                  <a:tcPr>
                    <a:lnL w="38100" cap="flat" cmpd="sng" algn="ctr">
                      <a:solidFill>
                        <a:schemeClr val="bg1"/>
                      </a:solidFill>
                      <a:prstDash val="solid"/>
                      <a:round/>
                      <a:headEnd type="none" w="med" len="med"/>
                      <a:tailEnd type="none" w="med" len="med"/>
                    </a:lnL>
                    <a:lnB w="3810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976057340"/>
                  </a:ext>
                </a:extLst>
              </a:tr>
              <a:tr h="1427747">
                <a:tc>
                  <a:txBody>
                    <a:bodyPr/>
                    <a:lstStyle/>
                    <a:p>
                      <a:r>
                        <a:rPr lang="en-GB" b="1">
                          <a:latin typeface="+mn-lt"/>
                        </a:rPr>
                        <a:t>Introduction to healthcare practice </a:t>
                      </a:r>
                    </a:p>
                    <a:p>
                      <a:r>
                        <a:rPr lang="en-GB">
                          <a:latin typeface="+mn-lt"/>
                        </a:rPr>
                        <a:t>K104 (60 credits)</a:t>
                      </a:r>
                    </a:p>
                    <a:p>
                      <a:endParaRPr lang="en-GB" sz="1400">
                        <a:latin typeface="+mn-lt"/>
                      </a:endParaRPr>
                    </a:p>
                    <a:p>
                      <a:endParaRPr lang="en-GB" sz="1400">
                        <a:latin typeface="+mn-lt"/>
                      </a:endParaRPr>
                    </a:p>
                    <a:p>
                      <a:endParaRPr lang="en-GB">
                        <a:latin typeface="+mn-lt"/>
                      </a:endParaRPr>
                    </a:p>
                    <a:p>
                      <a:r>
                        <a:rPr lang="en-GB" b="1">
                          <a:latin typeface="+mn-lt"/>
                        </a:rPr>
                        <a:t>170</a:t>
                      </a:r>
                      <a:r>
                        <a:rPr lang="en-GB">
                          <a:latin typeface="+mn-lt"/>
                        </a:rPr>
                        <a:t> hrs of theory</a:t>
                      </a:r>
                    </a:p>
                    <a:p>
                      <a:r>
                        <a:rPr lang="en-GB" b="1">
                          <a:latin typeface="+mn-lt"/>
                        </a:rPr>
                        <a:t>770</a:t>
                      </a:r>
                      <a:r>
                        <a:rPr lang="en-GB">
                          <a:latin typeface="+mn-lt"/>
                        </a:rPr>
                        <a:t> hrs of practice </a:t>
                      </a:r>
                    </a:p>
                    <a:p>
                      <a:r>
                        <a:rPr lang="en-GB" b="1">
                          <a:latin typeface="+mn-lt"/>
                        </a:rPr>
                        <a:t>3 x </a:t>
                      </a:r>
                      <a:r>
                        <a:rPr lang="en-GB">
                          <a:latin typeface="+mn-lt"/>
                        </a:rPr>
                        <a:t>practice placements </a:t>
                      </a:r>
                    </a:p>
                  </a:txBody>
                  <a:tcPr>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tcPr>
                </a:tc>
                <a:tc>
                  <a:txBody>
                    <a:bodyPr/>
                    <a:lstStyle/>
                    <a:p>
                      <a:pPr algn="l"/>
                      <a:r>
                        <a:rPr lang="en-GB" sz="1800" b="1" kern="1200">
                          <a:solidFill>
                            <a:schemeClr val="tx1"/>
                          </a:solidFill>
                          <a:effectLst/>
                          <a:latin typeface="+mn-lt"/>
                          <a:ea typeface="+mn-ea"/>
                          <a:cs typeface="Calibri" panose="020F0502020204030204" pitchFamily="34" charset="0"/>
                        </a:rPr>
                        <a:t>Developing nursing practice </a:t>
                      </a:r>
                    </a:p>
                    <a:p>
                      <a:r>
                        <a:rPr lang="en-GB" sz="1800" b="0" kern="1200">
                          <a:solidFill>
                            <a:schemeClr val="tx1"/>
                          </a:solidFill>
                          <a:effectLst/>
                          <a:latin typeface="+mn-lt"/>
                          <a:ea typeface="+mn-ea"/>
                          <a:cs typeface="Calibri" panose="020F0502020204030204" pitchFamily="34" charset="0"/>
                        </a:rPr>
                        <a:t>K211 (60 credits)</a:t>
                      </a:r>
                    </a:p>
                    <a:p>
                      <a:endParaRPr lang="en-GB" sz="1400" b="0" kern="1200">
                        <a:solidFill>
                          <a:schemeClr val="tx1"/>
                        </a:solidFill>
                        <a:effectLst/>
                        <a:latin typeface="+mn-lt"/>
                        <a:ea typeface="+mn-ea"/>
                        <a:cs typeface="Calibri" panose="020F0502020204030204" pitchFamily="34" charset="0"/>
                      </a:endParaRPr>
                    </a:p>
                    <a:p>
                      <a:endParaRPr lang="en-GB" sz="1400" b="0" kern="1200">
                        <a:solidFill>
                          <a:schemeClr val="tx1"/>
                        </a:solidFill>
                        <a:effectLst/>
                        <a:latin typeface="+mn-lt"/>
                        <a:ea typeface="+mn-ea"/>
                        <a:cs typeface="Calibri" panose="020F0502020204030204" pitchFamily="34" charset="0"/>
                      </a:endParaRPr>
                    </a:p>
                    <a:p>
                      <a:endParaRPr lang="en-GB" sz="1800" b="0" kern="1200">
                        <a:solidFill>
                          <a:schemeClr val="tx1"/>
                        </a:solidFill>
                        <a:effectLst/>
                        <a:latin typeface="+mn-lt"/>
                        <a:ea typeface="+mn-ea"/>
                        <a:cs typeface="Calibri" panose="020F0502020204030204" pitchFamily="34" charset="0"/>
                      </a:endParaRPr>
                    </a:p>
                    <a:p>
                      <a:r>
                        <a:rPr lang="en-GB" sz="1800" b="1" kern="1200">
                          <a:solidFill>
                            <a:schemeClr val="tx1"/>
                          </a:solidFill>
                          <a:effectLst/>
                          <a:latin typeface="+mn-lt"/>
                          <a:ea typeface="+mn-ea"/>
                          <a:cs typeface="Calibri" panose="020F0502020204030204" pitchFamily="34" charset="0"/>
                        </a:rPr>
                        <a:t>85</a:t>
                      </a:r>
                      <a:r>
                        <a:rPr lang="en-GB" sz="1800" b="0" kern="1200">
                          <a:solidFill>
                            <a:schemeClr val="tx1"/>
                          </a:solidFill>
                          <a:effectLst/>
                          <a:latin typeface="+mn-lt"/>
                          <a:ea typeface="+mn-ea"/>
                          <a:cs typeface="Calibri" panose="020F0502020204030204" pitchFamily="34" charset="0"/>
                        </a:rPr>
                        <a:t> hrs of theory </a:t>
                      </a:r>
                    </a:p>
                    <a:p>
                      <a:r>
                        <a:rPr lang="en-GB" sz="1800" b="1" kern="1200">
                          <a:solidFill>
                            <a:schemeClr val="tx1"/>
                          </a:solidFill>
                          <a:effectLst/>
                          <a:latin typeface="+mn-lt"/>
                          <a:ea typeface="+mn-ea"/>
                          <a:cs typeface="Calibri" panose="020F0502020204030204" pitchFamily="34" charset="0"/>
                        </a:rPr>
                        <a:t>770</a:t>
                      </a:r>
                      <a:r>
                        <a:rPr lang="en-GB" sz="1800" b="0" kern="1200">
                          <a:solidFill>
                            <a:schemeClr val="tx1"/>
                          </a:solidFill>
                          <a:effectLst/>
                          <a:latin typeface="+mn-lt"/>
                          <a:ea typeface="+mn-ea"/>
                          <a:cs typeface="Calibri" panose="020F0502020204030204" pitchFamily="34" charset="0"/>
                        </a:rPr>
                        <a:t> hrs of practice -</a:t>
                      </a:r>
                    </a:p>
                    <a:p>
                      <a:r>
                        <a:rPr lang="en-GB" sz="1800" b="1" kern="1200">
                          <a:solidFill>
                            <a:schemeClr val="tx1"/>
                          </a:solidFill>
                          <a:effectLst/>
                          <a:latin typeface="+mn-lt"/>
                          <a:ea typeface="+mn-ea"/>
                          <a:cs typeface="Calibri" panose="020F0502020204030204" pitchFamily="34" charset="0"/>
                        </a:rPr>
                        <a:t>3</a:t>
                      </a:r>
                      <a:r>
                        <a:rPr lang="en-GB" sz="1800" b="0" kern="1200">
                          <a:solidFill>
                            <a:schemeClr val="tx1"/>
                          </a:solidFill>
                          <a:effectLst/>
                          <a:latin typeface="+mn-lt"/>
                          <a:ea typeface="+mn-ea"/>
                          <a:cs typeface="Calibri" panose="020F0502020204030204" pitchFamily="34" charset="0"/>
                        </a:rPr>
                        <a:t> </a:t>
                      </a:r>
                      <a:r>
                        <a:rPr lang="en-GB" sz="1800" b="1" kern="1200">
                          <a:solidFill>
                            <a:schemeClr val="tx1"/>
                          </a:solidFill>
                          <a:effectLst/>
                          <a:latin typeface="+mn-lt"/>
                          <a:ea typeface="+mn-ea"/>
                          <a:cs typeface="Calibri" panose="020F0502020204030204" pitchFamily="34" charset="0"/>
                        </a:rPr>
                        <a:t>x</a:t>
                      </a:r>
                      <a:r>
                        <a:rPr lang="en-GB" sz="1800" b="0" kern="1200">
                          <a:solidFill>
                            <a:schemeClr val="tx1"/>
                          </a:solidFill>
                          <a:effectLst/>
                          <a:latin typeface="+mn-lt"/>
                          <a:ea typeface="+mn-ea"/>
                          <a:cs typeface="Calibri" panose="020F0502020204030204" pitchFamily="34" charset="0"/>
                        </a:rPr>
                        <a:t> practice placements </a:t>
                      </a:r>
                    </a:p>
                  </a:txBody>
                  <a:tcP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tcPr>
                </a:tc>
                <a:tc>
                  <a:txBody>
                    <a:bodyPr/>
                    <a:lstStyle/>
                    <a:p>
                      <a:pPr algn="l"/>
                      <a:r>
                        <a:rPr lang="en-GB" sz="1800" b="1" kern="1200">
                          <a:solidFill>
                            <a:schemeClr val="dk1"/>
                          </a:solidFill>
                          <a:effectLst/>
                          <a:latin typeface="+mn-lt"/>
                          <a:ea typeface="+mn-ea"/>
                          <a:cs typeface="Poppins" panose="00000500000000000000" pitchFamily="2" charset="0"/>
                        </a:rPr>
                        <a:t>Becoming an autonomous practitioner </a:t>
                      </a:r>
                      <a:r>
                        <a:rPr lang="en-GB" sz="1800" kern="1200">
                          <a:solidFill>
                            <a:schemeClr val="dk1"/>
                          </a:solidFill>
                          <a:effectLst/>
                          <a:latin typeface="+mn-lt"/>
                          <a:ea typeface="+mn-ea"/>
                          <a:cs typeface="Poppins" panose="00000500000000000000" pitchFamily="2" charset="0"/>
                        </a:rPr>
                        <a:t>(60 credits)</a:t>
                      </a:r>
                    </a:p>
                    <a:p>
                      <a:pPr marL="360363" indent="-192088" algn="l">
                        <a:buFont typeface="Arial" panose="020B0604020202020204" pitchFamily="34" charset="0"/>
                        <a:buChar char="•"/>
                      </a:pPr>
                      <a:r>
                        <a:rPr lang="en-GB" sz="1400" kern="1200">
                          <a:solidFill>
                            <a:schemeClr val="dk1"/>
                          </a:solidFill>
                          <a:effectLst/>
                          <a:latin typeface="+mn-lt"/>
                          <a:ea typeface="+mn-ea"/>
                          <a:cs typeface="Poppins" panose="00000500000000000000" pitchFamily="2" charset="0"/>
                        </a:rPr>
                        <a:t>K326 Adult</a:t>
                      </a:r>
                    </a:p>
                    <a:p>
                      <a:pPr marL="360363" indent="-192088" algn="l">
                        <a:buFont typeface="Arial" panose="020B0604020202020204" pitchFamily="34" charset="0"/>
                        <a:buChar char="•"/>
                      </a:pPr>
                      <a:r>
                        <a:rPr lang="en-GB" sz="1400" kern="1200">
                          <a:solidFill>
                            <a:schemeClr val="dk1"/>
                          </a:solidFill>
                          <a:effectLst/>
                          <a:latin typeface="+mn-lt"/>
                          <a:ea typeface="+mn-ea"/>
                          <a:cs typeface="Poppins" panose="00000500000000000000" pitchFamily="2" charset="0"/>
                        </a:rPr>
                        <a:t>K329 Children and Young People</a:t>
                      </a:r>
                    </a:p>
                    <a:p>
                      <a:pPr marL="360363" indent="-192088" algn="l">
                        <a:buFont typeface="Arial" panose="020B0604020202020204" pitchFamily="34" charset="0"/>
                        <a:buChar char="•"/>
                      </a:pPr>
                      <a:r>
                        <a:rPr lang="en-GB" sz="1400" kern="1200">
                          <a:solidFill>
                            <a:schemeClr val="dk1"/>
                          </a:solidFill>
                          <a:effectLst/>
                          <a:latin typeface="+mn-lt"/>
                          <a:ea typeface="+mn-ea"/>
                          <a:cs typeface="Poppins" panose="00000500000000000000" pitchFamily="2" charset="0"/>
                        </a:rPr>
                        <a:t>K328 Learning Disability</a:t>
                      </a:r>
                    </a:p>
                    <a:p>
                      <a:pPr marL="360363" indent="-192088" algn="l">
                        <a:buFont typeface="Arial" panose="020B0604020202020204" pitchFamily="34" charset="0"/>
                        <a:buChar char="•"/>
                      </a:pPr>
                      <a:r>
                        <a:rPr lang="en-GB" sz="1400" kern="1200">
                          <a:solidFill>
                            <a:schemeClr val="dk1"/>
                          </a:solidFill>
                          <a:effectLst/>
                          <a:latin typeface="+mn-lt"/>
                          <a:ea typeface="+mn-ea"/>
                          <a:cs typeface="Poppins" panose="00000500000000000000" pitchFamily="2" charset="0"/>
                        </a:rPr>
                        <a:t>K327 Mental Health</a:t>
                      </a:r>
                    </a:p>
                    <a:p>
                      <a:pPr algn="l"/>
                      <a:endParaRPr lang="en-GB" sz="700" kern="1200">
                        <a:solidFill>
                          <a:schemeClr val="dk1"/>
                        </a:solidFill>
                        <a:effectLst/>
                        <a:latin typeface="+mn-lt"/>
                        <a:ea typeface="+mn-ea"/>
                        <a:cs typeface="Poppins" panose="00000500000000000000" pitchFamily="2" charset="0"/>
                      </a:endParaRPr>
                    </a:p>
                    <a:p>
                      <a:r>
                        <a:rPr lang="en-GB" sz="1800" b="1" kern="1200">
                          <a:solidFill>
                            <a:schemeClr val="tx1"/>
                          </a:solidFill>
                          <a:effectLst/>
                          <a:latin typeface="+mn-lt"/>
                          <a:ea typeface="+mn-ea"/>
                          <a:cs typeface="Poppins" panose="00000500000000000000" pitchFamily="2" charset="0"/>
                        </a:rPr>
                        <a:t>85</a:t>
                      </a:r>
                      <a:r>
                        <a:rPr lang="en-GB" sz="1800" b="0" kern="1200">
                          <a:solidFill>
                            <a:schemeClr val="tx1"/>
                          </a:solidFill>
                          <a:effectLst/>
                          <a:latin typeface="+mn-lt"/>
                          <a:ea typeface="+mn-ea"/>
                          <a:cs typeface="Poppins" panose="00000500000000000000" pitchFamily="2" charset="0"/>
                        </a:rPr>
                        <a:t> hrs of theory </a:t>
                      </a:r>
                    </a:p>
                    <a:p>
                      <a:r>
                        <a:rPr lang="en-GB" sz="1800" b="1" kern="1200">
                          <a:solidFill>
                            <a:schemeClr val="tx1"/>
                          </a:solidFill>
                          <a:effectLst/>
                          <a:latin typeface="+mn-lt"/>
                          <a:ea typeface="+mn-ea"/>
                          <a:cs typeface="Poppins" panose="00000500000000000000" pitchFamily="2" charset="0"/>
                        </a:rPr>
                        <a:t>770</a:t>
                      </a:r>
                      <a:r>
                        <a:rPr lang="en-GB" sz="1800" b="0" kern="1200">
                          <a:solidFill>
                            <a:schemeClr val="tx1"/>
                          </a:solidFill>
                          <a:effectLst/>
                          <a:latin typeface="+mn-lt"/>
                          <a:ea typeface="+mn-ea"/>
                          <a:cs typeface="Poppins" panose="00000500000000000000" pitchFamily="2" charset="0"/>
                        </a:rPr>
                        <a:t> hrs of practice -</a:t>
                      </a:r>
                    </a:p>
                    <a:p>
                      <a:r>
                        <a:rPr lang="en-GB" sz="1800" b="1" kern="1200">
                          <a:solidFill>
                            <a:schemeClr val="tx1"/>
                          </a:solidFill>
                          <a:effectLst/>
                          <a:latin typeface="+mn-lt"/>
                          <a:ea typeface="+mn-ea"/>
                          <a:cs typeface="Poppins" panose="00000500000000000000" pitchFamily="2" charset="0"/>
                        </a:rPr>
                        <a:t>3 x</a:t>
                      </a:r>
                      <a:r>
                        <a:rPr lang="en-GB" sz="1800" b="0" kern="1200">
                          <a:solidFill>
                            <a:schemeClr val="tx1"/>
                          </a:solidFill>
                          <a:effectLst/>
                          <a:latin typeface="+mn-lt"/>
                          <a:ea typeface="+mn-ea"/>
                          <a:cs typeface="Poppins" panose="00000500000000000000" pitchFamily="2" charset="0"/>
                        </a:rPr>
                        <a:t> practice placements </a:t>
                      </a:r>
                    </a:p>
                  </a:txBody>
                  <a:tcPr>
                    <a:lnL w="38100" cap="flat" cmpd="sng" algn="ctr">
                      <a:solidFill>
                        <a:schemeClr val="bg1"/>
                      </a:solidFill>
                      <a:prstDash val="solid"/>
                      <a:round/>
                      <a:headEnd type="none" w="med" len="med"/>
                      <a:tailEnd type="none" w="med" len="med"/>
                    </a:lnL>
                    <a:lnT w="38100" cap="flat" cmpd="sng" algn="ctr">
                      <a:solidFill>
                        <a:schemeClr val="bg1"/>
                      </a:solidFill>
                      <a:prstDash val="solid"/>
                      <a:round/>
                      <a:headEnd type="none" w="med" len="med"/>
                      <a:tailEnd type="none" w="med" len="med"/>
                    </a:lnT>
                  </a:tcPr>
                </a:tc>
                <a:extLst>
                  <a:ext uri="{0D108BD9-81ED-4DB2-BD59-A6C34878D82A}">
                    <a16:rowId xmlns:a16="http://schemas.microsoft.com/office/drawing/2014/main" val="3877347613"/>
                  </a:ext>
                </a:extLst>
              </a:tr>
            </a:tbl>
          </a:graphicData>
        </a:graphic>
      </p:graphicFrame>
    </p:spTree>
    <p:extLst>
      <p:ext uri="{BB962C8B-B14F-4D97-AF65-F5344CB8AC3E}">
        <p14:creationId xmlns:p14="http://schemas.microsoft.com/office/powerpoint/2010/main" val="203145889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ext Placeholder 12">
            <a:extLst>
              <a:ext uri="{FF2B5EF4-FFF2-40B4-BE49-F238E27FC236}">
                <a16:creationId xmlns:a16="http://schemas.microsoft.com/office/drawing/2014/main" id="{664C779D-EE92-4131-A7A7-E465A284CF86}"/>
              </a:ext>
            </a:extLst>
          </p:cNvPr>
          <p:cNvSpPr>
            <a:spLocks noGrp="1"/>
          </p:cNvSpPr>
          <p:nvPr>
            <p:ph type="body" sz="quarter" idx="24"/>
          </p:nvPr>
        </p:nvSpPr>
        <p:spPr/>
        <p:txBody>
          <a:bodyPr lIns="91440" tIns="45720" rIns="91440" bIns="45720" anchor="t">
            <a:noAutofit/>
          </a:bodyPr>
          <a:lstStyle/>
          <a:p>
            <a:r>
              <a:rPr lang="en-GB">
                <a:latin typeface="Poppins SemiBold"/>
                <a:cs typeface="Poppins SemiBold"/>
              </a:rPr>
              <a:t>BSc (Hons) Nursing: 4 year plan</a:t>
            </a:r>
            <a:endParaRPr lang="en-US">
              <a:latin typeface="Poppins SemiBold"/>
              <a:cs typeface="Poppins SemiBold"/>
            </a:endParaRPr>
          </a:p>
        </p:txBody>
      </p:sp>
      <p:pic>
        <p:nvPicPr>
          <p:cNvPr id="7" name="Content Placeholder 5" descr="A screenshot of a computer&#10;&#10;Description automatically generated">
            <a:extLst>
              <a:ext uri="{FF2B5EF4-FFF2-40B4-BE49-F238E27FC236}">
                <a16:creationId xmlns:a16="http://schemas.microsoft.com/office/drawing/2014/main" id="{1460C0BE-9319-4F17-9E43-E5D956D6C45F}"/>
              </a:ext>
            </a:extLst>
          </p:cNvPr>
          <p:cNvPicPr>
            <a:picLocks noChangeAspect="1"/>
          </p:cNvPicPr>
          <p:nvPr/>
        </p:nvPicPr>
        <p:blipFill rotWithShape="1">
          <a:blip r:embed="rId3">
            <a:extLst>
              <a:ext uri="{28A0092B-C50C-407E-A947-70E740481C1C}">
                <a14:useLocalDpi xmlns:a14="http://schemas.microsoft.com/office/drawing/2010/main" val="0"/>
              </a:ext>
            </a:extLst>
          </a:blip>
          <a:srcRect t="50028" r="5262"/>
          <a:stretch/>
        </p:blipFill>
        <p:spPr>
          <a:xfrm>
            <a:off x="413915" y="1640328"/>
            <a:ext cx="11024755" cy="2902666"/>
          </a:xfrm>
          <a:prstGeom prst="rect">
            <a:avLst/>
          </a:prstGeom>
        </p:spPr>
      </p:pic>
      <p:sp>
        <p:nvSpPr>
          <p:cNvPr id="5" name="TextBox 4">
            <a:extLst>
              <a:ext uri="{FF2B5EF4-FFF2-40B4-BE49-F238E27FC236}">
                <a16:creationId xmlns:a16="http://schemas.microsoft.com/office/drawing/2014/main" id="{2E1C6E04-52AA-440A-901D-C3DD2F4ACFE7}"/>
              </a:ext>
            </a:extLst>
          </p:cNvPr>
          <p:cNvSpPr txBox="1"/>
          <p:nvPr/>
        </p:nvSpPr>
        <p:spPr>
          <a:xfrm>
            <a:off x="625642" y="4723446"/>
            <a:ext cx="10813028" cy="369332"/>
          </a:xfrm>
          <a:prstGeom prst="rect">
            <a:avLst/>
          </a:prstGeom>
          <a:noFill/>
        </p:spPr>
        <p:txBody>
          <a:bodyPr wrap="square" rtlCol="0">
            <a:spAutoFit/>
          </a:bodyPr>
          <a:lstStyle/>
          <a:p>
            <a:r>
              <a:rPr lang="en-GB" b="1"/>
              <a:t>Level 1 – 16 months                                Level 2 – 16 months                             Level 3 – 16months</a:t>
            </a:r>
          </a:p>
        </p:txBody>
      </p:sp>
    </p:spTree>
    <p:extLst>
      <p:ext uri="{BB962C8B-B14F-4D97-AF65-F5344CB8AC3E}">
        <p14:creationId xmlns:p14="http://schemas.microsoft.com/office/powerpoint/2010/main" val="281022485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 Placeholder 7">
            <a:extLst>
              <a:ext uri="{FF2B5EF4-FFF2-40B4-BE49-F238E27FC236}">
                <a16:creationId xmlns:a16="http://schemas.microsoft.com/office/drawing/2014/main" id="{85DBD4A5-4E13-0786-35FD-E8E1725C1E7F}"/>
              </a:ext>
            </a:extLst>
          </p:cNvPr>
          <p:cNvSpPr>
            <a:spLocks noGrp="1"/>
          </p:cNvSpPr>
          <p:nvPr>
            <p:ph type="body" sz="quarter" idx="14"/>
          </p:nvPr>
        </p:nvSpPr>
        <p:spPr>
          <a:xfrm>
            <a:off x="413915" y="1405103"/>
            <a:ext cx="5381254" cy="4553574"/>
          </a:xfrm>
        </p:spPr>
        <p:txBody>
          <a:bodyPr/>
          <a:lstStyle/>
          <a:p>
            <a:pPr marL="0" indent="0">
              <a:lnSpc>
                <a:spcPct val="100000"/>
              </a:lnSpc>
              <a:spcBef>
                <a:spcPts val="0"/>
              </a:spcBef>
              <a:buFont typeface="Arial" panose="020B0604020202020204" pitchFamily="34" charset="0"/>
              <a:buNone/>
            </a:pPr>
            <a:r>
              <a:rPr lang="en-GB" sz="2400" b="1">
                <a:solidFill>
                  <a:srgbClr val="002060"/>
                </a:solidFill>
                <a:latin typeface="+mn-lt"/>
              </a:rPr>
              <a:t>Theory: </a:t>
            </a:r>
          </a:p>
          <a:p>
            <a:pPr marL="0" indent="0">
              <a:lnSpc>
                <a:spcPct val="100000"/>
              </a:lnSpc>
              <a:spcBef>
                <a:spcPts val="0"/>
              </a:spcBef>
              <a:buFont typeface="Arial" panose="020B0604020202020204" pitchFamily="34" charset="0"/>
              <a:buNone/>
            </a:pPr>
            <a:r>
              <a:rPr lang="en-GB" sz="2400" b="1">
                <a:solidFill>
                  <a:srgbClr val="002060"/>
                </a:solidFill>
                <a:latin typeface="+mn-lt"/>
              </a:rPr>
              <a:t>Tutor supported, online learning:</a:t>
            </a:r>
          </a:p>
          <a:p>
            <a:pPr marL="273050" indent="-273050">
              <a:lnSpc>
                <a:spcPts val="2800"/>
              </a:lnSpc>
              <a:spcBef>
                <a:spcPts val="0"/>
              </a:spcBef>
              <a:buFont typeface="Arial,Sans-Serif"/>
              <a:buChar char="•"/>
            </a:pPr>
            <a:r>
              <a:rPr lang="en-GB" sz="2400">
                <a:solidFill>
                  <a:srgbClr val="002060"/>
                </a:solidFill>
              </a:rPr>
              <a:t>Books and eBooks</a:t>
            </a:r>
            <a:endParaRPr lang="en-US" sz="2400">
              <a:solidFill>
                <a:srgbClr val="002060"/>
              </a:solidFill>
            </a:endParaRPr>
          </a:p>
          <a:p>
            <a:pPr marL="273050" indent="-273050">
              <a:lnSpc>
                <a:spcPts val="2800"/>
              </a:lnSpc>
              <a:spcBef>
                <a:spcPts val="0"/>
              </a:spcBef>
              <a:buFont typeface="Arial,Sans-Serif"/>
              <a:buChar char="•"/>
            </a:pPr>
            <a:r>
              <a:rPr lang="en-GB" sz="2400">
                <a:solidFill>
                  <a:srgbClr val="002060"/>
                </a:solidFill>
              </a:rPr>
              <a:t>Interactive and reflective activities</a:t>
            </a:r>
            <a:endParaRPr lang="en-US" sz="2400">
              <a:solidFill>
                <a:srgbClr val="002060"/>
              </a:solidFill>
            </a:endParaRPr>
          </a:p>
          <a:p>
            <a:pPr marL="273050" indent="-273050">
              <a:lnSpc>
                <a:spcPts val="2800"/>
              </a:lnSpc>
              <a:spcBef>
                <a:spcPts val="0"/>
              </a:spcBef>
              <a:buFont typeface="Arial,Sans-Serif"/>
              <a:buChar char="•"/>
            </a:pPr>
            <a:r>
              <a:rPr lang="en-GB" sz="2400">
                <a:solidFill>
                  <a:srgbClr val="002060"/>
                </a:solidFill>
              </a:rPr>
              <a:t>Rich media (videos and animations)</a:t>
            </a:r>
            <a:endParaRPr lang="en-US" sz="2400">
              <a:solidFill>
                <a:srgbClr val="002060"/>
              </a:solidFill>
            </a:endParaRPr>
          </a:p>
          <a:p>
            <a:pPr marL="273050" indent="-273050">
              <a:lnSpc>
                <a:spcPts val="2800"/>
              </a:lnSpc>
              <a:spcBef>
                <a:spcPts val="0"/>
              </a:spcBef>
              <a:buFont typeface="Arial,Sans-Serif"/>
              <a:buChar char="•"/>
            </a:pPr>
            <a:r>
              <a:rPr lang="en-GB" sz="2400">
                <a:solidFill>
                  <a:srgbClr val="002060"/>
                </a:solidFill>
              </a:rPr>
              <a:t>Online tutorials</a:t>
            </a:r>
            <a:endParaRPr lang="en-US" sz="2400">
              <a:solidFill>
                <a:srgbClr val="002060"/>
              </a:solidFill>
            </a:endParaRPr>
          </a:p>
          <a:p>
            <a:pPr marL="273050" indent="-273050">
              <a:lnSpc>
                <a:spcPts val="2800"/>
              </a:lnSpc>
              <a:spcBef>
                <a:spcPts val="0"/>
              </a:spcBef>
              <a:buFont typeface="Arial,Sans-Serif"/>
              <a:buChar char="•"/>
            </a:pPr>
            <a:r>
              <a:rPr lang="en-GB" sz="2400">
                <a:solidFill>
                  <a:srgbClr val="002060"/>
                </a:solidFill>
              </a:rPr>
              <a:t>Forum discussions and activities</a:t>
            </a:r>
            <a:endParaRPr lang="en-US" sz="2400">
              <a:solidFill>
                <a:srgbClr val="002060"/>
              </a:solidFill>
            </a:endParaRPr>
          </a:p>
          <a:p>
            <a:pPr marL="273050" indent="-273050">
              <a:lnSpc>
                <a:spcPts val="2800"/>
              </a:lnSpc>
              <a:spcBef>
                <a:spcPts val="0"/>
              </a:spcBef>
              <a:buFont typeface="Arial,Sans-Serif"/>
              <a:buChar char="•"/>
            </a:pPr>
            <a:r>
              <a:rPr lang="en-GB" sz="2400">
                <a:solidFill>
                  <a:srgbClr val="002060"/>
                </a:solidFill>
              </a:rPr>
              <a:t>OU Anywhere App</a:t>
            </a:r>
          </a:p>
        </p:txBody>
      </p:sp>
      <p:sp>
        <p:nvSpPr>
          <p:cNvPr id="15" name="Text Placeholder 14">
            <a:extLst>
              <a:ext uri="{FF2B5EF4-FFF2-40B4-BE49-F238E27FC236}">
                <a16:creationId xmlns:a16="http://schemas.microsoft.com/office/drawing/2014/main" id="{D3B70B25-B4F3-8BA6-E24E-5971FC5A957B}"/>
              </a:ext>
            </a:extLst>
          </p:cNvPr>
          <p:cNvSpPr>
            <a:spLocks noGrp="1"/>
          </p:cNvSpPr>
          <p:nvPr>
            <p:ph type="body" sz="quarter" idx="24"/>
          </p:nvPr>
        </p:nvSpPr>
        <p:spPr/>
        <p:txBody>
          <a:bodyPr/>
          <a:lstStyle/>
          <a:p>
            <a:r>
              <a:rPr lang="en-GB"/>
              <a:t>Programme delivery</a:t>
            </a:r>
          </a:p>
        </p:txBody>
      </p:sp>
      <p:sp>
        <p:nvSpPr>
          <p:cNvPr id="10" name="Text Placeholder 9">
            <a:extLst>
              <a:ext uri="{FF2B5EF4-FFF2-40B4-BE49-F238E27FC236}">
                <a16:creationId xmlns:a16="http://schemas.microsoft.com/office/drawing/2014/main" id="{0B25DA43-BE21-465A-5D2A-74CB4CA3DF0F}"/>
              </a:ext>
            </a:extLst>
          </p:cNvPr>
          <p:cNvSpPr>
            <a:spLocks noGrp="1"/>
          </p:cNvSpPr>
          <p:nvPr>
            <p:ph type="body" sz="quarter" idx="27"/>
          </p:nvPr>
        </p:nvSpPr>
        <p:spPr>
          <a:xfrm>
            <a:off x="6311182" y="1405102"/>
            <a:ext cx="5880818" cy="5452897"/>
          </a:xfrm>
        </p:spPr>
        <p:txBody>
          <a:bodyPr/>
          <a:lstStyle/>
          <a:p>
            <a:pPr marL="0" indent="0">
              <a:buFont typeface="Arial" panose="020B0604020202020204" pitchFamily="34" charset="0"/>
              <a:buNone/>
            </a:pPr>
            <a:r>
              <a:rPr lang="en-GB" sz="2400" b="1">
                <a:solidFill>
                  <a:srgbClr val="002060"/>
                </a:solidFill>
                <a:latin typeface="+mn-lt"/>
              </a:rPr>
              <a:t>Practice:</a:t>
            </a:r>
          </a:p>
          <a:p>
            <a:r>
              <a:rPr lang="en-GB" sz="2400" b="1">
                <a:solidFill>
                  <a:srgbClr val="002060"/>
                </a:solidFill>
              </a:rPr>
              <a:t>Practice tutor supported placement</a:t>
            </a:r>
          </a:p>
          <a:p>
            <a:pPr marL="342900" indent="-342900">
              <a:buFont typeface="Arial" panose="020B0604020202020204" pitchFamily="34" charset="0"/>
              <a:buChar char="•"/>
            </a:pPr>
            <a:r>
              <a:rPr lang="en-GB" sz="2400">
                <a:solidFill>
                  <a:srgbClr val="002060"/>
                </a:solidFill>
              </a:rPr>
              <a:t>Placement experiences arranged for you: </a:t>
            </a:r>
          </a:p>
          <a:p>
            <a:pPr marL="722313" lvl="1" indent="-265113"/>
            <a:r>
              <a:rPr lang="en-GB">
                <a:solidFill>
                  <a:srgbClr val="002060"/>
                </a:solidFill>
                <a:latin typeface="Poppins" pitchFamily="2" charset="77"/>
                <a:cs typeface="Poppins" pitchFamily="2" charset="77"/>
              </a:rPr>
              <a:t>link theory to practice</a:t>
            </a:r>
          </a:p>
          <a:p>
            <a:pPr marL="342900" indent="-342900">
              <a:buFont typeface="Arial" panose="020B0604020202020204" pitchFamily="34" charset="0"/>
              <a:buChar char="•"/>
            </a:pPr>
            <a:r>
              <a:rPr lang="en-GB" sz="2400">
                <a:solidFill>
                  <a:srgbClr val="002060"/>
                </a:solidFill>
              </a:rPr>
              <a:t>Practice Assessment Document</a:t>
            </a:r>
          </a:p>
          <a:p>
            <a:pPr marL="342900" indent="-342900">
              <a:buFont typeface="Arial" panose="020B0604020202020204" pitchFamily="34" charset="0"/>
              <a:buChar char="•"/>
            </a:pPr>
            <a:r>
              <a:rPr lang="en-GB" sz="2400">
                <a:solidFill>
                  <a:srgbClr val="002060"/>
                </a:solidFill>
              </a:rPr>
              <a:t>Enquiry based learning:</a:t>
            </a:r>
          </a:p>
          <a:p>
            <a:pPr lvl="1"/>
            <a:r>
              <a:rPr lang="en-GB">
                <a:solidFill>
                  <a:srgbClr val="002060"/>
                </a:solidFill>
                <a:latin typeface="Poppins" pitchFamily="2" charset="77"/>
                <a:cs typeface="Poppins" pitchFamily="2" charset="77"/>
              </a:rPr>
              <a:t>competent, reflective, autonomous practitioners</a:t>
            </a:r>
          </a:p>
          <a:p>
            <a:pPr lvl="1"/>
            <a:r>
              <a:rPr lang="en-GB">
                <a:solidFill>
                  <a:srgbClr val="002060"/>
                </a:solidFill>
                <a:latin typeface="Poppins" pitchFamily="2" charset="77"/>
                <a:cs typeface="Poppins" pitchFamily="2" charset="77"/>
              </a:rPr>
              <a:t>group-based teaching approach</a:t>
            </a:r>
          </a:p>
          <a:p>
            <a:endParaRPr lang="en-GB"/>
          </a:p>
        </p:txBody>
      </p:sp>
      <p:sp>
        <p:nvSpPr>
          <p:cNvPr id="2" name="Text Placeholder 13">
            <a:extLst>
              <a:ext uri="{FF2B5EF4-FFF2-40B4-BE49-F238E27FC236}">
                <a16:creationId xmlns:a16="http://schemas.microsoft.com/office/drawing/2014/main" id="{FA650041-17F3-6607-9C46-904CF9EADFB9}"/>
              </a:ext>
            </a:extLst>
          </p:cNvPr>
          <p:cNvSpPr txBox="1">
            <a:spLocks/>
          </p:cNvSpPr>
          <p:nvPr/>
        </p:nvSpPr>
        <p:spPr>
          <a:xfrm>
            <a:off x="6311182" y="1792020"/>
            <a:ext cx="4495414" cy="2416983"/>
          </a:xfrm>
          <a:prstGeom prst="rect">
            <a:avLst/>
          </a:prstGeom>
        </p:spPr>
        <p:txBody>
          <a:bodyPr>
            <a:noAutofit/>
          </a:bodyPr>
          <a:lstStyle>
            <a:lvl1pPr marL="0" indent="0" algn="l" defTabSz="914400" rtl="0" eaLnBrk="1" latinLnBrk="0" hangingPunct="1">
              <a:lnSpc>
                <a:spcPct val="110000"/>
              </a:lnSpc>
              <a:spcBef>
                <a:spcPts val="0"/>
              </a:spcBef>
              <a:buFont typeface="Arial" panose="020B0604020202020204" pitchFamily="34" charset="0"/>
              <a:buNone/>
              <a:defRPr sz="1500" b="0" i="0" kern="1200">
                <a:ln>
                  <a:noFill/>
                </a:ln>
                <a:solidFill>
                  <a:srgbClr val="060645"/>
                </a:solidFill>
                <a:latin typeface="Poppins" pitchFamily="2" charset="77"/>
                <a:ea typeface="+mn-ea"/>
                <a:cs typeface="Poppins" pitchFamily="2" charset="77"/>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ln>
                  <a:noFill/>
                </a:ln>
                <a:solidFill>
                  <a:schemeClr val="bg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ln>
                  <a:noFill/>
                </a:ln>
                <a:solidFill>
                  <a:schemeClr val="bg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ln>
                  <a:noFill/>
                </a:ln>
                <a:solidFill>
                  <a:schemeClr val="bg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ln>
                  <a:noFill/>
                </a:ln>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GB"/>
          </a:p>
        </p:txBody>
      </p:sp>
      <p:sp>
        <p:nvSpPr>
          <p:cNvPr id="3" name="Text Placeholder 15">
            <a:extLst>
              <a:ext uri="{FF2B5EF4-FFF2-40B4-BE49-F238E27FC236}">
                <a16:creationId xmlns:a16="http://schemas.microsoft.com/office/drawing/2014/main" id="{D1D499BD-492C-F04D-107A-5CC141EBF5E8}"/>
              </a:ext>
            </a:extLst>
          </p:cNvPr>
          <p:cNvSpPr txBox="1">
            <a:spLocks/>
          </p:cNvSpPr>
          <p:nvPr/>
        </p:nvSpPr>
        <p:spPr>
          <a:xfrm>
            <a:off x="10904536" y="1792021"/>
            <a:ext cx="572718" cy="2416982"/>
          </a:xfrm>
          <a:prstGeom prst="rect">
            <a:avLst/>
          </a:prstGeom>
        </p:spPr>
        <p:txBody>
          <a:bodyPr>
            <a:noAutofit/>
          </a:bodyPr>
          <a:lstStyle>
            <a:lvl1pPr marL="0" indent="0" algn="l" defTabSz="914400" rtl="0" eaLnBrk="1" latinLnBrk="0" hangingPunct="1">
              <a:lnSpc>
                <a:spcPct val="110000"/>
              </a:lnSpc>
              <a:spcBef>
                <a:spcPts val="0"/>
              </a:spcBef>
              <a:buFont typeface="Arial" panose="020B0604020202020204" pitchFamily="34" charset="0"/>
              <a:buNone/>
              <a:defRPr sz="1500" b="1" i="0" kern="1200">
                <a:ln>
                  <a:noFill/>
                </a:ln>
                <a:solidFill>
                  <a:srgbClr val="1C46C0"/>
                </a:solidFill>
                <a:latin typeface="Poppins" pitchFamily="2" charset="77"/>
                <a:ea typeface="+mn-ea"/>
                <a:cs typeface="Poppins" pitchFamily="2" charset="77"/>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ln>
                  <a:noFill/>
                </a:ln>
                <a:solidFill>
                  <a:schemeClr val="bg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ln>
                  <a:noFill/>
                </a:ln>
                <a:solidFill>
                  <a:schemeClr val="bg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ln>
                  <a:noFill/>
                </a:ln>
                <a:solidFill>
                  <a:schemeClr val="bg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ln>
                  <a:noFill/>
                </a:ln>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GB"/>
          </a:p>
        </p:txBody>
      </p:sp>
      <p:sp>
        <p:nvSpPr>
          <p:cNvPr id="5" name="Text Placeholder 15">
            <a:extLst>
              <a:ext uri="{FF2B5EF4-FFF2-40B4-BE49-F238E27FC236}">
                <a16:creationId xmlns:a16="http://schemas.microsoft.com/office/drawing/2014/main" id="{8A99985D-B3E5-BD6B-00E3-3816C1F7B023}"/>
              </a:ext>
            </a:extLst>
          </p:cNvPr>
          <p:cNvSpPr txBox="1">
            <a:spLocks/>
          </p:cNvSpPr>
          <p:nvPr/>
        </p:nvSpPr>
        <p:spPr>
          <a:xfrm>
            <a:off x="10904536" y="1792021"/>
            <a:ext cx="572718" cy="2416982"/>
          </a:xfrm>
          <a:prstGeom prst="rect">
            <a:avLst/>
          </a:prstGeom>
        </p:spPr>
        <p:txBody>
          <a:bodyPr>
            <a:noAutofit/>
          </a:bodyPr>
          <a:lstStyle>
            <a:lvl1pPr marL="0" indent="0" algn="l" defTabSz="914400" rtl="0" eaLnBrk="1" latinLnBrk="0" hangingPunct="1">
              <a:lnSpc>
                <a:spcPct val="110000"/>
              </a:lnSpc>
              <a:spcBef>
                <a:spcPts val="0"/>
              </a:spcBef>
              <a:buFont typeface="Arial" panose="020B0604020202020204" pitchFamily="34" charset="0"/>
              <a:buNone/>
              <a:defRPr sz="1500" b="1" i="0" kern="1200">
                <a:ln>
                  <a:noFill/>
                </a:ln>
                <a:solidFill>
                  <a:srgbClr val="1C46C0"/>
                </a:solidFill>
                <a:latin typeface="Poppins" pitchFamily="2" charset="77"/>
                <a:ea typeface="+mn-ea"/>
                <a:cs typeface="Poppins" pitchFamily="2" charset="77"/>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ln>
                  <a:noFill/>
                </a:ln>
                <a:solidFill>
                  <a:schemeClr val="bg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ln>
                  <a:noFill/>
                </a:ln>
                <a:solidFill>
                  <a:schemeClr val="bg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ln>
                  <a:noFill/>
                </a:ln>
                <a:solidFill>
                  <a:schemeClr val="bg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ln>
                  <a:noFill/>
                </a:ln>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GB"/>
          </a:p>
        </p:txBody>
      </p:sp>
    </p:spTree>
    <p:extLst>
      <p:ext uri="{BB962C8B-B14F-4D97-AF65-F5344CB8AC3E}">
        <p14:creationId xmlns:p14="http://schemas.microsoft.com/office/powerpoint/2010/main" val="168262301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 Placeholder 7">
            <a:extLst>
              <a:ext uri="{FF2B5EF4-FFF2-40B4-BE49-F238E27FC236}">
                <a16:creationId xmlns:a16="http://schemas.microsoft.com/office/drawing/2014/main" id="{85DBD4A5-4E13-0786-35FD-E8E1725C1E7F}"/>
              </a:ext>
            </a:extLst>
          </p:cNvPr>
          <p:cNvSpPr>
            <a:spLocks noGrp="1"/>
          </p:cNvSpPr>
          <p:nvPr>
            <p:ph type="body" sz="quarter" idx="14"/>
          </p:nvPr>
        </p:nvSpPr>
        <p:spPr>
          <a:xfrm>
            <a:off x="413914" y="1405103"/>
            <a:ext cx="5682085" cy="4553574"/>
          </a:xfrm>
        </p:spPr>
        <p:txBody>
          <a:bodyPr/>
          <a:lstStyle/>
          <a:p>
            <a:pPr marL="0" indent="0">
              <a:lnSpc>
                <a:spcPct val="100000"/>
              </a:lnSpc>
              <a:spcBef>
                <a:spcPts val="0"/>
              </a:spcBef>
              <a:buFont typeface="Arial" panose="020B0604020202020204" pitchFamily="34" charset="0"/>
              <a:buNone/>
            </a:pPr>
            <a:r>
              <a:rPr lang="en-GB" sz="2800" b="1">
                <a:solidFill>
                  <a:srgbClr val="002060"/>
                </a:solidFill>
                <a:cs typeface="Calibri"/>
              </a:rPr>
              <a:t>Theory</a:t>
            </a:r>
          </a:p>
          <a:p>
            <a:pPr marL="342900" indent="-342900">
              <a:lnSpc>
                <a:spcPct val="150000"/>
              </a:lnSpc>
              <a:spcBef>
                <a:spcPts val="0"/>
              </a:spcBef>
              <a:buFont typeface="Arial" panose="020B0604020202020204" pitchFamily="34" charset="0"/>
              <a:buChar char="•"/>
            </a:pPr>
            <a:r>
              <a:rPr lang="en-GB" sz="2400">
                <a:solidFill>
                  <a:srgbClr val="002060"/>
                </a:solidFill>
              </a:rPr>
              <a:t>TMA (Tutor Marked Assessment)</a:t>
            </a:r>
          </a:p>
          <a:p>
            <a:pPr marL="273050" indent="-273050">
              <a:lnSpc>
                <a:spcPct val="150000"/>
              </a:lnSpc>
              <a:spcBef>
                <a:spcPts val="0"/>
              </a:spcBef>
              <a:buFont typeface="Arial,Sans-Serif"/>
              <a:buChar char="•"/>
            </a:pPr>
            <a:r>
              <a:rPr lang="en-GB" sz="2400">
                <a:solidFill>
                  <a:srgbClr val="002060"/>
                </a:solidFill>
              </a:rPr>
              <a:t>ICMA (Interactive Computer Marked Assessment)</a:t>
            </a:r>
          </a:p>
          <a:p>
            <a:pPr marL="273050" indent="-273050">
              <a:lnSpc>
                <a:spcPct val="150000"/>
              </a:lnSpc>
              <a:spcBef>
                <a:spcPts val="0"/>
              </a:spcBef>
              <a:buFont typeface="Arial,Sans-Serif"/>
              <a:buChar char="•"/>
            </a:pPr>
            <a:r>
              <a:rPr lang="en-GB" sz="2400">
                <a:solidFill>
                  <a:srgbClr val="002060"/>
                </a:solidFill>
              </a:rPr>
              <a:t>EMA (End of Module Assessment)</a:t>
            </a:r>
          </a:p>
        </p:txBody>
      </p:sp>
      <p:sp>
        <p:nvSpPr>
          <p:cNvPr id="15" name="Text Placeholder 14">
            <a:extLst>
              <a:ext uri="{FF2B5EF4-FFF2-40B4-BE49-F238E27FC236}">
                <a16:creationId xmlns:a16="http://schemas.microsoft.com/office/drawing/2014/main" id="{D3B70B25-B4F3-8BA6-E24E-5971FC5A957B}"/>
              </a:ext>
            </a:extLst>
          </p:cNvPr>
          <p:cNvSpPr>
            <a:spLocks noGrp="1"/>
          </p:cNvSpPr>
          <p:nvPr>
            <p:ph type="body" sz="quarter" idx="24"/>
          </p:nvPr>
        </p:nvSpPr>
        <p:spPr/>
        <p:txBody>
          <a:bodyPr/>
          <a:lstStyle/>
          <a:p>
            <a:r>
              <a:rPr lang="en-GB"/>
              <a:t>Ongoing Assessments</a:t>
            </a:r>
          </a:p>
        </p:txBody>
      </p:sp>
      <p:sp>
        <p:nvSpPr>
          <p:cNvPr id="10" name="Text Placeholder 9">
            <a:extLst>
              <a:ext uri="{FF2B5EF4-FFF2-40B4-BE49-F238E27FC236}">
                <a16:creationId xmlns:a16="http://schemas.microsoft.com/office/drawing/2014/main" id="{0B25DA43-BE21-465A-5D2A-74CB4CA3DF0F}"/>
              </a:ext>
            </a:extLst>
          </p:cNvPr>
          <p:cNvSpPr>
            <a:spLocks noGrp="1"/>
          </p:cNvSpPr>
          <p:nvPr>
            <p:ph type="body" sz="quarter" idx="27"/>
          </p:nvPr>
        </p:nvSpPr>
        <p:spPr>
          <a:xfrm>
            <a:off x="6095999" y="1405103"/>
            <a:ext cx="6057281" cy="5452897"/>
          </a:xfrm>
        </p:spPr>
        <p:txBody>
          <a:bodyPr/>
          <a:lstStyle/>
          <a:p>
            <a:pPr marL="0" indent="0">
              <a:buFont typeface="Arial" panose="020B0604020202020204" pitchFamily="34" charset="0"/>
              <a:buNone/>
            </a:pPr>
            <a:r>
              <a:rPr lang="en-GB" sz="2800" b="1">
                <a:solidFill>
                  <a:srgbClr val="002060"/>
                </a:solidFill>
              </a:rPr>
              <a:t>Practice</a:t>
            </a:r>
            <a:endParaRPr lang="en-US" sz="2800" b="1">
              <a:solidFill>
                <a:srgbClr val="002060"/>
              </a:solidFill>
            </a:endParaRPr>
          </a:p>
          <a:p>
            <a:pPr marL="342900" indent="-342900">
              <a:lnSpc>
                <a:spcPct val="150000"/>
              </a:lnSpc>
              <a:buFont typeface="Arial" panose="020B0604020202020204" pitchFamily="34" charset="0"/>
              <a:buChar char="•"/>
            </a:pPr>
            <a:r>
              <a:rPr lang="en-GB" sz="2400">
                <a:solidFill>
                  <a:srgbClr val="002060"/>
                </a:solidFill>
              </a:rPr>
              <a:t>Ongoing assessments using PAD</a:t>
            </a:r>
          </a:p>
          <a:p>
            <a:pPr marL="342900" indent="-342900">
              <a:lnSpc>
                <a:spcPct val="150000"/>
              </a:lnSpc>
              <a:buFont typeface="Arial" panose="020B0604020202020204" pitchFamily="34" charset="0"/>
              <a:buChar char="•"/>
            </a:pPr>
            <a:r>
              <a:rPr lang="en-GB" sz="2400">
                <a:solidFill>
                  <a:srgbClr val="002060"/>
                </a:solidFill>
              </a:rPr>
              <a:t>PAI (Practice Assessment Interview)</a:t>
            </a:r>
          </a:p>
          <a:p>
            <a:endParaRPr lang="en-GB"/>
          </a:p>
        </p:txBody>
      </p:sp>
      <p:sp>
        <p:nvSpPr>
          <p:cNvPr id="2" name="Text Placeholder 13">
            <a:extLst>
              <a:ext uri="{FF2B5EF4-FFF2-40B4-BE49-F238E27FC236}">
                <a16:creationId xmlns:a16="http://schemas.microsoft.com/office/drawing/2014/main" id="{FA650041-17F3-6607-9C46-904CF9EADFB9}"/>
              </a:ext>
            </a:extLst>
          </p:cNvPr>
          <p:cNvSpPr txBox="1">
            <a:spLocks/>
          </p:cNvSpPr>
          <p:nvPr/>
        </p:nvSpPr>
        <p:spPr>
          <a:xfrm>
            <a:off x="6311182" y="1792020"/>
            <a:ext cx="4495414" cy="2416983"/>
          </a:xfrm>
          <a:prstGeom prst="rect">
            <a:avLst/>
          </a:prstGeom>
        </p:spPr>
        <p:txBody>
          <a:bodyPr>
            <a:noAutofit/>
          </a:bodyPr>
          <a:lstStyle>
            <a:lvl1pPr marL="0" indent="0" algn="l" defTabSz="914400" rtl="0" eaLnBrk="1" latinLnBrk="0" hangingPunct="1">
              <a:lnSpc>
                <a:spcPct val="110000"/>
              </a:lnSpc>
              <a:spcBef>
                <a:spcPts val="0"/>
              </a:spcBef>
              <a:buFont typeface="Arial" panose="020B0604020202020204" pitchFamily="34" charset="0"/>
              <a:buNone/>
              <a:defRPr sz="1500" b="0" i="0" kern="1200">
                <a:ln>
                  <a:noFill/>
                </a:ln>
                <a:solidFill>
                  <a:srgbClr val="060645"/>
                </a:solidFill>
                <a:latin typeface="Poppins" pitchFamily="2" charset="77"/>
                <a:ea typeface="+mn-ea"/>
                <a:cs typeface="Poppins" pitchFamily="2" charset="77"/>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ln>
                  <a:noFill/>
                </a:ln>
                <a:solidFill>
                  <a:schemeClr val="bg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ln>
                  <a:noFill/>
                </a:ln>
                <a:solidFill>
                  <a:schemeClr val="bg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ln>
                  <a:noFill/>
                </a:ln>
                <a:solidFill>
                  <a:schemeClr val="bg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ln>
                  <a:noFill/>
                </a:ln>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GB"/>
          </a:p>
        </p:txBody>
      </p:sp>
      <p:sp>
        <p:nvSpPr>
          <p:cNvPr id="3" name="Text Placeholder 15">
            <a:extLst>
              <a:ext uri="{FF2B5EF4-FFF2-40B4-BE49-F238E27FC236}">
                <a16:creationId xmlns:a16="http://schemas.microsoft.com/office/drawing/2014/main" id="{D1D499BD-492C-F04D-107A-5CC141EBF5E8}"/>
              </a:ext>
            </a:extLst>
          </p:cNvPr>
          <p:cNvSpPr txBox="1">
            <a:spLocks/>
          </p:cNvSpPr>
          <p:nvPr/>
        </p:nvSpPr>
        <p:spPr>
          <a:xfrm>
            <a:off x="10904536" y="1792021"/>
            <a:ext cx="572718" cy="2416982"/>
          </a:xfrm>
          <a:prstGeom prst="rect">
            <a:avLst/>
          </a:prstGeom>
        </p:spPr>
        <p:txBody>
          <a:bodyPr>
            <a:noAutofit/>
          </a:bodyPr>
          <a:lstStyle>
            <a:lvl1pPr marL="0" indent="0" algn="l" defTabSz="914400" rtl="0" eaLnBrk="1" latinLnBrk="0" hangingPunct="1">
              <a:lnSpc>
                <a:spcPct val="110000"/>
              </a:lnSpc>
              <a:spcBef>
                <a:spcPts val="0"/>
              </a:spcBef>
              <a:buFont typeface="Arial" panose="020B0604020202020204" pitchFamily="34" charset="0"/>
              <a:buNone/>
              <a:defRPr sz="1500" b="1" i="0" kern="1200">
                <a:ln>
                  <a:noFill/>
                </a:ln>
                <a:solidFill>
                  <a:srgbClr val="1C46C0"/>
                </a:solidFill>
                <a:latin typeface="Poppins" pitchFamily="2" charset="77"/>
                <a:ea typeface="+mn-ea"/>
                <a:cs typeface="Poppins" pitchFamily="2" charset="77"/>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ln>
                  <a:noFill/>
                </a:ln>
                <a:solidFill>
                  <a:schemeClr val="bg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ln>
                  <a:noFill/>
                </a:ln>
                <a:solidFill>
                  <a:schemeClr val="bg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ln>
                  <a:noFill/>
                </a:ln>
                <a:solidFill>
                  <a:schemeClr val="bg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ln>
                  <a:noFill/>
                </a:ln>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GB"/>
          </a:p>
        </p:txBody>
      </p:sp>
      <p:sp>
        <p:nvSpPr>
          <p:cNvPr id="5" name="Text Placeholder 15">
            <a:extLst>
              <a:ext uri="{FF2B5EF4-FFF2-40B4-BE49-F238E27FC236}">
                <a16:creationId xmlns:a16="http://schemas.microsoft.com/office/drawing/2014/main" id="{8A99985D-B3E5-BD6B-00E3-3816C1F7B023}"/>
              </a:ext>
            </a:extLst>
          </p:cNvPr>
          <p:cNvSpPr txBox="1">
            <a:spLocks/>
          </p:cNvSpPr>
          <p:nvPr/>
        </p:nvSpPr>
        <p:spPr>
          <a:xfrm>
            <a:off x="10904536" y="1792021"/>
            <a:ext cx="572718" cy="2416982"/>
          </a:xfrm>
          <a:prstGeom prst="rect">
            <a:avLst/>
          </a:prstGeom>
        </p:spPr>
        <p:txBody>
          <a:bodyPr>
            <a:noAutofit/>
          </a:bodyPr>
          <a:lstStyle>
            <a:lvl1pPr marL="0" indent="0" algn="l" defTabSz="914400" rtl="0" eaLnBrk="1" latinLnBrk="0" hangingPunct="1">
              <a:lnSpc>
                <a:spcPct val="110000"/>
              </a:lnSpc>
              <a:spcBef>
                <a:spcPts val="0"/>
              </a:spcBef>
              <a:buFont typeface="Arial" panose="020B0604020202020204" pitchFamily="34" charset="0"/>
              <a:buNone/>
              <a:defRPr sz="1500" b="1" i="0" kern="1200">
                <a:ln>
                  <a:noFill/>
                </a:ln>
                <a:solidFill>
                  <a:srgbClr val="1C46C0"/>
                </a:solidFill>
                <a:latin typeface="Poppins" pitchFamily="2" charset="77"/>
                <a:ea typeface="+mn-ea"/>
                <a:cs typeface="Poppins" pitchFamily="2" charset="77"/>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ln>
                  <a:noFill/>
                </a:ln>
                <a:solidFill>
                  <a:schemeClr val="bg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ln>
                  <a:noFill/>
                </a:ln>
                <a:solidFill>
                  <a:schemeClr val="bg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ln>
                  <a:noFill/>
                </a:ln>
                <a:solidFill>
                  <a:schemeClr val="bg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ln>
                  <a:noFill/>
                </a:ln>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GB"/>
          </a:p>
        </p:txBody>
      </p:sp>
    </p:spTree>
    <p:extLst>
      <p:ext uri="{BB962C8B-B14F-4D97-AF65-F5344CB8AC3E}">
        <p14:creationId xmlns:p14="http://schemas.microsoft.com/office/powerpoint/2010/main" val="2890795537"/>
      </p:ext>
    </p:extLst>
  </p:cSld>
  <p:clrMapOvr>
    <a:masterClrMapping/>
  </p:clrMapOvr>
</p:sld>
</file>

<file path=ppt/theme/theme1.xml><?xml version="1.0" encoding="utf-8"?>
<a:theme xmlns:a="http://schemas.openxmlformats.org/drawingml/2006/main" name="Covers">
  <a:themeElements>
    <a:clrScheme name="Open University ">
      <a:dk1>
        <a:srgbClr val="060645"/>
      </a:dk1>
      <a:lt1>
        <a:srgbClr val="FFFFFF"/>
      </a:lt1>
      <a:dk2>
        <a:srgbClr val="060645"/>
      </a:dk2>
      <a:lt2>
        <a:srgbClr val="FEFFFF"/>
      </a:lt2>
      <a:accent1>
        <a:srgbClr val="1C46C0"/>
      </a:accent1>
      <a:accent2>
        <a:srgbClr val="66EEFA"/>
      </a:accent2>
      <a:accent3>
        <a:srgbClr val="7DFFD3"/>
      </a:accent3>
      <a:accent4>
        <a:srgbClr val="FF8A77"/>
      </a:accent4>
      <a:accent5>
        <a:srgbClr val="FFB3FF"/>
      </a:accent5>
      <a:accent6>
        <a:srgbClr val="FFF388"/>
      </a:accent6>
      <a:hlink>
        <a:srgbClr val="FF8A77"/>
      </a:hlink>
      <a:folHlink>
        <a:srgbClr val="7DFFD3"/>
      </a:folHlink>
    </a:clrScheme>
    <a:fontScheme name="OU Poppins">
      <a:majorFont>
        <a:latin typeface="Poppins SemiBold"/>
        <a:ea typeface=""/>
        <a:cs typeface=""/>
      </a:majorFont>
      <a:minorFont>
        <a:latin typeface="Poppins"/>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U_Powerpoint Template_Scotland.pptx" id="{7D06BCBE-F01F-424D-9CE4-081CD2421872}" vid="{6F88A99A-6F48-4A4F-909F-83E2A86548D4}"/>
    </a:ext>
  </a:extLst>
</a:theme>
</file>

<file path=ppt/theme/theme2.xml><?xml version="1.0" encoding="utf-8"?>
<a:theme xmlns:a="http://schemas.openxmlformats.org/drawingml/2006/main" name="Contents Slides">
  <a:themeElements>
    <a:clrScheme name="Open University ">
      <a:dk1>
        <a:srgbClr val="060645"/>
      </a:dk1>
      <a:lt1>
        <a:srgbClr val="FFFFFF"/>
      </a:lt1>
      <a:dk2>
        <a:srgbClr val="060645"/>
      </a:dk2>
      <a:lt2>
        <a:srgbClr val="FEFFFF"/>
      </a:lt2>
      <a:accent1>
        <a:srgbClr val="1C46C0"/>
      </a:accent1>
      <a:accent2>
        <a:srgbClr val="66EEFA"/>
      </a:accent2>
      <a:accent3>
        <a:srgbClr val="7DFFD3"/>
      </a:accent3>
      <a:accent4>
        <a:srgbClr val="FF8A77"/>
      </a:accent4>
      <a:accent5>
        <a:srgbClr val="FFB3FF"/>
      </a:accent5>
      <a:accent6>
        <a:srgbClr val="FFF388"/>
      </a:accent6>
      <a:hlink>
        <a:srgbClr val="FF8A77"/>
      </a:hlink>
      <a:folHlink>
        <a:srgbClr val="7DFFD3"/>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U_Powerpoint Template_Scotland.pptx" id="{7D06BCBE-F01F-424D-9CE4-081CD2421872}" vid="{AB011CB0-F635-43EB-8BAA-0D09219F10AF}"/>
    </a:ext>
  </a:extLst>
</a:theme>
</file>

<file path=ppt/theme/theme3.xml><?xml version="1.0" encoding="utf-8"?>
<a:theme xmlns:a="http://schemas.openxmlformats.org/drawingml/2006/main" name="Chapter Headings / Dividers">
  <a:themeElements>
    <a:clrScheme name="Open University ">
      <a:dk1>
        <a:srgbClr val="060645"/>
      </a:dk1>
      <a:lt1>
        <a:srgbClr val="FFFFFF"/>
      </a:lt1>
      <a:dk2>
        <a:srgbClr val="060645"/>
      </a:dk2>
      <a:lt2>
        <a:srgbClr val="FEFFFF"/>
      </a:lt2>
      <a:accent1>
        <a:srgbClr val="1C46C0"/>
      </a:accent1>
      <a:accent2>
        <a:srgbClr val="66EEFA"/>
      </a:accent2>
      <a:accent3>
        <a:srgbClr val="7DFFD3"/>
      </a:accent3>
      <a:accent4>
        <a:srgbClr val="FF8A77"/>
      </a:accent4>
      <a:accent5>
        <a:srgbClr val="FFB3FF"/>
      </a:accent5>
      <a:accent6>
        <a:srgbClr val="FFF388"/>
      </a:accent6>
      <a:hlink>
        <a:srgbClr val="FF8A77"/>
      </a:hlink>
      <a:folHlink>
        <a:srgbClr val="7DFFD3"/>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U_Powerpoint Template_Scotland.pptx" id="{7D06BCBE-F01F-424D-9CE4-081CD2421872}" vid="{132D0808-FBDE-43F8-A641-319A4C7D258C}"/>
    </a:ext>
  </a:extLst>
</a:theme>
</file>

<file path=ppt/theme/theme4.xml><?xml version="1.0" encoding="utf-8"?>
<a:theme xmlns:a="http://schemas.openxmlformats.org/drawingml/2006/main" name="Slide Options">
  <a:themeElements>
    <a:clrScheme name="Open University ">
      <a:dk1>
        <a:srgbClr val="060645"/>
      </a:dk1>
      <a:lt1>
        <a:srgbClr val="FFFFFF"/>
      </a:lt1>
      <a:dk2>
        <a:srgbClr val="060645"/>
      </a:dk2>
      <a:lt2>
        <a:srgbClr val="FEFFFF"/>
      </a:lt2>
      <a:accent1>
        <a:srgbClr val="1C46C0"/>
      </a:accent1>
      <a:accent2>
        <a:srgbClr val="66EEFA"/>
      </a:accent2>
      <a:accent3>
        <a:srgbClr val="7DFFD3"/>
      </a:accent3>
      <a:accent4>
        <a:srgbClr val="FF8A77"/>
      </a:accent4>
      <a:accent5>
        <a:srgbClr val="FFB3FF"/>
      </a:accent5>
      <a:accent6>
        <a:srgbClr val="FFF388"/>
      </a:accent6>
      <a:hlink>
        <a:srgbClr val="FF8A77"/>
      </a:hlink>
      <a:folHlink>
        <a:srgbClr val="7DFFD3"/>
      </a:folHlink>
    </a:clrScheme>
    <a:fontScheme name="Custom 2">
      <a:majorFont>
        <a:latin typeface="Poppins SemiBold"/>
        <a:ea typeface=""/>
        <a:cs typeface=""/>
      </a:majorFont>
      <a:minorFont>
        <a:latin typeface="Poppins"/>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U_Powerpoint Template_Scotland.pptx" id="{7D06BCBE-F01F-424D-9CE4-081CD2421872}" vid="{AB4A5252-3B3C-47C1-8A0B-6F33169A0B82}"/>
    </a:ext>
  </a:extLst>
</a:theme>
</file>

<file path=ppt/theme/theme5.xml><?xml version="1.0" encoding="utf-8"?>
<a:theme xmlns:a="http://schemas.openxmlformats.org/drawingml/2006/main" name="End Slides">
  <a:themeElements>
    <a:clrScheme name="Open University ">
      <a:dk1>
        <a:srgbClr val="060645"/>
      </a:dk1>
      <a:lt1>
        <a:srgbClr val="FFFFFF"/>
      </a:lt1>
      <a:dk2>
        <a:srgbClr val="060645"/>
      </a:dk2>
      <a:lt2>
        <a:srgbClr val="FEFFFF"/>
      </a:lt2>
      <a:accent1>
        <a:srgbClr val="1C46C0"/>
      </a:accent1>
      <a:accent2>
        <a:srgbClr val="66EEFA"/>
      </a:accent2>
      <a:accent3>
        <a:srgbClr val="7DFFD3"/>
      </a:accent3>
      <a:accent4>
        <a:srgbClr val="FF8A77"/>
      </a:accent4>
      <a:accent5>
        <a:srgbClr val="FFB3FF"/>
      </a:accent5>
      <a:accent6>
        <a:srgbClr val="FFF388"/>
      </a:accent6>
      <a:hlink>
        <a:srgbClr val="FF8A77"/>
      </a:hlink>
      <a:folHlink>
        <a:srgbClr val="7DFFD3"/>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U_Powerpoint Template_Scotland.pptx" id="{7D06BCBE-F01F-424D-9CE4-081CD2421872}" vid="{4A904BD4-2C80-4971-8991-D5DFFF06AD30}"/>
    </a:ext>
  </a:ext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7.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TaxCatchAll xmlns="e4476828-269d-41e7-8c7f-463a607b843c" xsi:nil="true"/>
    <lcf76f155ced4ddcb4097134ff3c332f xmlns="487ed85a-6db9-4e48-b5dc-3a6332bb8c90">
      <Terms xmlns="http://schemas.microsoft.com/office/infopath/2007/PartnerControls"/>
    </lcf76f155ced4ddcb4097134ff3c332f>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DB307C642DF7B5428CB08BE6CF0C7988" ma:contentTypeVersion="15" ma:contentTypeDescription="Create a new document." ma:contentTypeScope="" ma:versionID="a9d201b91bde4947977457eed5385e14">
  <xsd:schema xmlns:xsd="http://www.w3.org/2001/XMLSchema" xmlns:xs="http://www.w3.org/2001/XMLSchema" xmlns:p="http://schemas.microsoft.com/office/2006/metadata/properties" xmlns:ns2="487ed85a-6db9-4e48-b5dc-3a6332bb8c90" xmlns:ns3="b1e3499e-2a46-4227-b7f6-a3cb631e4524" xmlns:ns4="e4476828-269d-41e7-8c7f-463a607b843c" targetNamespace="http://schemas.microsoft.com/office/2006/metadata/properties" ma:root="true" ma:fieldsID="d04522c8b4bd5f31320b68ddb1b2afff" ns2:_="" ns3:_="" ns4:_="">
    <xsd:import namespace="487ed85a-6db9-4e48-b5dc-3a6332bb8c90"/>
    <xsd:import namespace="b1e3499e-2a46-4227-b7f6-a3cb631e4524"/>
    <xsd:import namespace="e4476828-269d-41e7-8c7f-463a607b843c"/>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3:SharedWithUsers" minOccurs="0"/>
                <xsd:element ref="ns3:SharedWithDetails" minOccurs="0"/>
                <xsd:element ref="ns2:MediaServiceDateTaken" minOccurs="0"/>
                <xsd:element ref="ns2:MediaLengthInSeconds" minOccurs="0"/>
                <xsd:element ref="ns2:lcf76f155ced4ddcb4097134ff3c332f" minOccurs="0"/>
                <xsd:element ref="ns4:TaxCatchAll" minOccurs="0"/>
                <xsd:element ref="ns2:MediaServiceObjectDetectorVersions" minOccurs="0"/>
                <xsd:element ref="ns2:MediaServiceOCR" minOccurs="0"/>
                <xsd:element ref="ns2:MediaServiceGenerationTime" minOccurs="0"/>
                <xsd:element ref="ns2:MediaServiceEventHashCod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87ed85a-6db9-4e48-b5dc-3a6332bb8c90"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DateTaken" ma:index="14" nillable="true" ma:displayName="MediaServiceDateTaken" ma:hidden="true" ma:indexed="true" ma:internalName="MediaServiceDateTaken" ma:readOnly="true">
      <xsd:simpleType>
        <xsd:restriction base="dms:Text"/>
      </xsd:simpleType>
    </xsd:element>
    <xsd:element name="MediaLengthInSeconds" ma:index="15" nillable="true" ma:displayName="MediaLengthInSeconds" ma:hidden="true" ma:internalName="MediaLengthInSeconds" ma:readOnly="true">
      <xsd:simpleType>
        <xsd:restriction base="dms:Unknown"/>
      </xsd:simpleType>
    </xsd:element>
    <xsd:element name="lcf76f155ced4ddcb4097134ff3c332f" ma:index="17" nillable="true" ma:taxonomy="true" ma:internalName="lcf76f155ced4ddcb4097134ff3c332f" ma:taxonomyFieldName="MediaServiceImageTags" ma:displayName="Image Tags" ma:readOnly="false" ma:fieldId="{5cf76f15-5ced-4ddc-b409-7134ff3c332f}" ma:taxonomyMulti="true" ma:sspId="bfb35f09-1364-44fa-bda6-079b81d03a24"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19" nillable="true" ma:displayName="MediaServiceObjectDetectorVersions" ma:hidden="true" ma:indexed="true" ma:internalName="MediaServiceObjectDetectorVersions" ma:readOnly="true">
      <xsd:simpleType>
        <xsd:restriction base="dms:Text"/>
      </xsd:simpleType>
    </xsd:element>
    <xsd:element name="MediaServiceOCR" ma:index="20" nillable="true" ma:displayName="Extracted Text" ma:internalName="MediaServiceOCR" ma:readOnly="true">
      <xsd:simpleType>
        <xsd:restriction base="dms:Note">
          <xsd:maxLength value="255"/>
        </xsd:restriction>
      </xsd:simpleType>
    </xsd:element>
    <xsd:element name="MediaServiceGenerationTime" ma:index="21" nillable="true" ma:displayName="MediaServiceGenerationTime" ma:hidden="true" ma:internalName="MediaServiceGenerationTime" ma:readOnly="true">
      <xsd:simpleType>
        <xsd:restriction base="dms:Text"/>
      </xsd:simpleType>
    </xsd:element>
    <xsd:element name="MediaServiceEventHashCode" ma:index="22" nillable="true" ma:displayName="MediaServiceEventHashCode" ma:hidden="true" ma:internalName="MediaServiceEventHashCode"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b1e3499e-2a46-4227-b7f6-a3cb631e4524"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e4476828-269d-41e7-8c7f-463a607b843c" elementFormDefault="qualified">
    <xsd:import namespace="http://schemas.microsoft.com/office/2006/documentManagement/types"/>
    <xsd:import namespace="http://schemas.microsoft.com/office/infopath/2007/PartnerControls"/>
    <xsd:element name="TaxCatchAll" ma:index="18" nillable="true" ma:displayName="Taxonomy Catch All Column" ma:hidden="true" ma:list="{453b5193-913f-4b01-afd4-cd9c94c93df8}" ma:internalName="TaxCatchAll" ma:showField="CatchAllData" ma:web="b1e3499e-2a46-4227-b7f6-a3cb631e4524">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BD1F123D-72E4-47AA-AF87-050EE8541186}">
  <ds:schemaRefs>
    <ds:schemaRef ds:uri="487ed85a-6db9-4e48-b5dc-3a6332bb8c90"/>
    <ds:schemaRef ds:uri="b1e3499e-2a46-4227-b7f6-a3cb631e4524"/>
    <ds:schemaRef ds:uri="e4476828-269d-41e7-8c7f-463a607b843c"/>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customXml/itemProps2.xml><?xml version="1.0" encoding="utf-8"?>
<ds:datastoreItem xmlns:ds="http://schemas.openxmlformats.org/officeDocument/2006/customXml" ds:itemID="{A66CD3E3-2AD4-4BFA-B062-CD9F3FC37753}">
  <ds:schemaRefs>
    <ds:schemaRef ds:uri="http://schemas.microsoft.com/sharepoint/v3/contenttype/forms"/>
  </ds:schemaRefs>
</ds:datastoreItem>
</file>

<file path=customXml/itemProps3.xml><?xml version="1.0" encoding="utf-8"?>
<ds:datastoreItem xmlns:ds="http://schemas.openxmlformats.org/officeDocument/2006/customXml" ds:itemID="{31E47670-2FA6-4754-BD30-A335DAEEEBAF}">
  <ds:schemaRefs>
    <ds:schemaRef ds:uri="487ed85a-6db9-4e48-b5dc-3a6332bb8c90"/>
    <ds:schemaRef ds:uri="b1e3499e-2a46-4227-b7f6-a3cb631e4524"/>
    <ds:schemaRef ds:uri="e4476828-269d-41e7-8c7f-463a607b843c"/>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docProps/app.xml><?xml version="1.0" encoding="utf-8"?>
<Properties xmlns="http://schemas.openxmlformats.org/officeDocument/2006/extended-properties" xmlns:vt="http://schemas.openxmlformats.org/officeDocument/2006/docPropsVTypes">
  <Template>OU_Powerpoint_Template_Scotland</Template>
  <TotalTime>0</TotalTime>
  <Words>2996</Words>
  <Application>Microsoft Office PowerPoint</Application>
  <PresentationFormat>Widescreen</PresentationFormat>
  <Paragraphs>406</Paragraphs>
  <Slides>27</Slides>
  <Notes>24</Notes>
  <HiddenSlides>0</HiddenSlides>
  <MMClips>0</MMClips>
  <ScaleCrop>false</ScaleCrop>
  <HeadingPairs>
    <vt:vector size="6" baseType="variant">
      <vt:variant>
        <vt:lpstr>Fonts Used</vt:lpstr>
      </vt:variant>
      <vt:variant>
        <vt:i4>7</vt:i4>
      </vt:variant>
      <vt:variant>
        <vt:lpstr>Theme</vt:lpstr>
      </vt:variant>
      <vt:variant>
        <vt:i4>5</vt:i4>
      </vt:variant>
      <vt:variant>
        <vt:lpstr>Slide Titles</vt:lpstr>
      </vt:variant>
      <vt:variant>
        <vt:i4>27</vt:i4>
      </vt:variant>
    </vt:vector>
  </HeadingPairs>
  <TitlesOfParts>
    <vt:vector size="39" baseType="lpstr">
      <vt:lpstr>Arial</vt:lpstr>
      <vt:lpstr>Arial,Sans-Serif</vt:lpstr>
      <vt:lpstr>Calibri</vt:lpstr>
      <vt:lpstr>Gotham Book</vt:lpstr>
      <vt:lpstr>Poppins</vt:lpstr>
      <vt:lpstr>Poppins SemiBold</vt:lpstr>
      <vt:lpstr>Wingdings</vt:lpstr>
      <vt:lpstr>Covers</vt:lpstr>
      <vt:lpstr>Contents Slides</vt:lpstr>
      <vt:lpstr>Chapter Headings / Dividers</vt:lpstr>
      <vt:lpstr>Slide Options</vt:lpstr>
      <vt:lpstr>End Slides</vt:lpstr>
      <vt:lpstr>Front Cover Title 2</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Fiona.Ewart</dc:creator>
  <cp:lastModifiedBy>Margaret.Crowley</cp:lastModifiedBy>
  <cp:revision>88</cp:revision>
  <dcterms:created xsi:type="dcterms:W3CDTF">2022-10-19T10:41:09Z</dcterms:created>
  <dcterms:modified xsi:type="dcterms:W3CDTF">2024-01-26T11:18:12Z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0x010100DB307C642DF7B5428CB08BE6CF0C7988</vt:lpwstr>
  </property>
  <property fmtid="{D5CDD505-2E9C-101B-9397-08002B2CF9AE}" pid="3" name="MediaServiceImageTags">
    <vt:lpwstr/>
  </property>
</Properties>
</file>