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4"/>
  </p:sldMasterIdLst>
  <p:notesMasterIdLst>
    <p:notesMasterId r:id="rId15"/>
  </p:notesMasterIdLst>
  <p:handoutMasterIdLst>
    <p:handoutMasterId r:id="rId16"/>
  </p:handoutMasterIdLst>
  <p:sldIdLst>
    <p:sldId id="393" r:id="rId5"/>
    <p:sldId id="392" r:id="rId6"/>
    <p:sldId id="413" r:id="rId7"/>
    <p:sldId id="423" r:id="rId8"/>
    <p:sldId id="418" r:id="rId9"/>
    <p:sldId id="428" r:id="rId10"/>
    <p:sldId id="420" r:id="rId11"/>
    <p:sldId id="427" r:id="rId12"/>
    <p:sldId id="426" r:id="rId13"/>
    <p:sldId id="419" r:id="rId14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1D4A"/>
    <a:srgbClr val="AA0817"/>
    <a:srgbClr val="6D050F"/>
    <a:srgbClr val="9966FF"/>
    <a:srgbClr val="FFFF66"/>
    <a:srgbClr val="FFFFCC"/>
    <a:srgbClr val="FFFF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BA1FD-F6AC-479E-9C3F-706E9509CAC5}" v="9" dt="2023-10-30T14:36:30.337"/>
    <p1510:client id="{4A79B67F-BB62-4142-A262-5395AD40CB6D}" v="222" dt="2023-10-16T14:37:01.692"/>
    <p1510:client id="{55F7FF0C-8873-4BC0-BF98-591F101B5C93}" v="251" dt="2023-11-10T13:29:00.456"/>
    <p1510:client id="{AF42A6AE-F46B-45AA-9A79-213C94BC3DF7}" v="306" dt="2023-10-24T13:17:51.780"/>
    <p1510:client id="{BEDC022B-4C3C-9A3E-3D74-BBA1E3FD19F4}" v="164" dt="2023-10-03T14:42:26.640"/>
    <p1510:client id="{D2797FBE-084C-40DA-98D9-61D1C8A7FFD4}" v="15" dt="2023-10-24T12:25:00.732"/>
    <p1510:client id="{D7AC6371-5918-45B7-94F6-3CC94B3FC4C7}" v="41" dt="2023-10-30T14:33:18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69" autoAdjust="0"/>
  </p:normalViewPr>
  <p:slideViewPr>
    <p:cSldViewPr snapToGrid="0">
      <p:cViewPr varScale="1">
        <p:scale>
          <a:sx n="53" d="100"/>
          <a:sy n="53" d="100"/>
        </p:scale>
        <p:origin x="16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ls, Laura" userId="S::laura.hills@xggc.scot.nhs.uk::5a8fd2b8-d590-499a-b851-e63a5f3cb548" providerId="AD" clId="Web-{4A79B67F-BB62-4142-A262-5395AD40CB6D}"/>
    <pc:docChg chg="modSld">
      <pc:chgData name="Hills, Laura" userId="S::laura.hills@xggc.scot.nhs.uk::5a8fd2b8-d590-499a-b851-e63a5f3cb548" providerId="AD" clId="Web-{4A79B67F-BB62-4142-A262-5395AD40CB6D}" dt="2023-10-16T14:37:00.895" v="203" actId="20577"/>
      <pc:docMkLst>
        <pc:docMk/>
      </pc:docMkLst>
      <pc:sldChg chg="modSp">
        <pc:chgData name="Hills, Laura" userId="S::laura.hills@xggc.scot.nhs.uk::5a8fd2b8-d590-499a-b851-e63a5f3cb548" providerId="AD" clId="Web-{4A79B67F-BB62-4142-A262-5395AD40CB6D}" dt="2023-10-16T14:35:21.081" v="165" actId="20577"/>
        <pc:sldMkLst>
          <pc:docMk/>
          <pc:sldMk cId="0" sldId="420"/>
        </pc:sldMkLst>
        <pc:spChg chg="mod">
          <ac:chgData name="Hills, Laura" userId="S::laura.hills@xggc.scot.nhs.uk::5a8fd2b8-d590-499a-b851-e63a5f3cb548" providerId="AD" clId="Web-{4A79B67F-BB62-4142-A262-5395AD40CB6D}" dt="2023-10-16T14:35:21.081" v="165" actId="20577"/>
          <ac:spMkLst>
            <pc:docMk/>
            <pc:sldMk cId="0" sldId="420"/>
            <ac:spMk id="25602" creationId="{00000000-0000-0000-0000-000000000000}"/>
          </ac:spMkLst>
        </pc:spChg>
      </pc:sldChg>
      <pc:sldChg chg="modSp">
        <pc:chgData name="Hills, Laura" userId="S::laura.hills@xggc.scot.nhs.uk::5a8fd2b8-d590-499a-b851-e63a5f3cb548" providerId="AD" clId="Web-{4A79B67F-BB62-4142-A262-5395AD40CB6D}" dt="2023-10-16T14:37:00.895" v="203" actId="20577"/>
        <pc:sldMkLst>
          <pc:docMk/>
          <pc:sldMk cId="1902322114" sldId="423"/>
        </pc:sldMkLst>
        <pc:spChg chg="mod">
          <ac:chgData name="Hills, Laura" userId="S::laura.hills@xggc.scot.nhs.uk::5a8fd2b8-d590-499a-b851-e63a5f3cb548" providerId="AD" clId="Web-{4A79B67F-BB62-4142-A262-5395AD40CB6D}" dt="2023-10-16T14:36:53.770" v="200" actId="20577"/>
          <ac:spMkLst>
            <pc:docMk/>
            <pc:sldMk cId="1902322114" sldId="423"/>
            <ac:spMk id="2" creationId="{00000000-0000-0000-0000-000000000000}"/>
          </ac:spMkLst>
        </pc:spChg>
        <pc:spChg chg="mod">
          <ac:chgData name="Hills, Laura" userId="S::laura.hills@xggc.scot.nhs.uk::5a8fd2b8-d590-499a-b851-e63a5f3cb548" providerId="AD" clId="Web-{4A79B67F-BB62-4142-A262-5395AD40CB6D}" dt="2023-10-16T14:37:00.895" v="203" actId="20577"/>
          <ac:spMkLst>
            <pc:docMk/>
            <pc:sldMk cId="1902322114" sldId="423"/>
            <ac:spMk id="4" creationId="{00000000-0000-0000-0000-000000000000}"/>
          </ac:spMkLst>
        </pc:spChg>
      </pc:sldChg>
      <pc:sldChg chg="modSp">
        <pc:chgData name="Hills, Laura" userId="S::laura.hills@xggc.scot.nhs.uk::5a8fd2b8-d590-499a-b851-e63a5f3cb548" providerId="AD" clId="Web-{4A79B67F-BB62-4142-A262-5395AD40CB6D}" dt="2023-10-16T14:36:09.019" v="194" actId="20577"/>
        <pc:sldMkLst>
          <pc:docMk/>
          <pc:sldMk cId="1686585440" sldId="428"/>
        </pc:sldMkLst>
        <pc:spChg chg="mod">
          <ac:chgData name="Hills, Laura" userId="S::laura.hills@xggc.scot.nhs.uk::5a8fd2b8-d590-499a-b851-e63a5f3cb548" providerId="AD" clId="Web-{4A79B67F-BB62-4142-A262-5395AD40CB6D}" dt="2023-10-16T14:36:09.019" v="194" actId="20577"/>
          <ac:spMkLst>
            <pc:docMk/>
            <pc:sldMk cId="1686585440" sldId="428"/>
            <ac:spMk id="21506" creationId="{00000000-0000-0000-0000-000000000000}"/>
          </ac:spMkLst>
        </pc:spChg>
      </pc:sldChg>
    </pc:docChg>
  </pc:docChgLst>
  <pc:docChgLst>
    <pc:chgData name="Azam, Ayisha" userId="S::azamay8016@xggc.scot.nhs.uk::bf09d073-020e-4823-9791-c762854af613" providerId="AD" clId="Web-{AF42A6AE-F46B-45AA-9A79-213C94BC3DF7}"/>
    <pc:docChg chg="modSld">
      <pc:chgData name="Azam, Ayisha" userId="S::azamay8016@xggc.scot.nhs.uk::bf09d073-020e-4823-9791-c762854af613" providerId="AD" clId="Web-{AF42A6AE-F46B-45AA-9A79-213C94BC3DF7}" dt="2023-10-24T13:17:51.780" v="314" actId="20577"/>
      <pc:docMkLst>
        <pc:docMk/>
      </pc:docMkLst>
      <pc:sldChg chg="modSp modNotes">
        <pc:chgData name="Azam, Ayisha" userId="S::azamay8016@xggc.scot.nhs.uk::bf09d073-020e-4823-9791-c762854af613" providerId="AD" clId="Web-{AF42A6AE-F46B-45AA-9A79-213C94BC3DF7}" dt="2023-10-24T13:17:51.780" v="314" actId="20577"/>
        <pc:sldMkLst>
          <pc:docMk/>
          <pc:sldMk cId="3920774262" sldId="426"/>
        </pc:sldMkLst>
        <pc:spChg chg="mod">
          <ac:chgData name="Azam, Ayisha" userId="S::azamay8016@xggc.scot.nhs.uk::bf09d073-020e-4823-9791-c762854af613" providerId="AD" clId="Web-{AF42A6AE-F46B-45AA-9A79-213C94BC3DF7}" dt="2023-10-24T13:15:48.963" v="291" actId="20577"/>
          <ac:spMkLst>
            <pc:docMk/>
            <pc:sldMk cId="3920774262" sldId="426"/>
            <ac:spMk id="2" creationId="{00000000-0000-0000-0000-000000000000}"/>
          </ac:spMkLst>
        </pc:spChg>
        <pc:spChg chg="mod">
          <ac:chgData name="Azam, Ayisha" userId="S::azamay8016@xggc.scot.nhs.uk::bf09d073-020e-4823-9791-c762854af613" providerId="AD" clId="Web-{AF42A6AE-F46B-45AA-9A79-213C94BC3DF7}" dt="2023-10-24T13:17:51.780" v="314" actId="20577"/>
          <ac:spMkLst>
            <pc:docMk/>
            <pc:sldMk cId="3920774262" sldId="426"/>
            <ac:spMk id="25602" creationId="{00000000-0000-0000-0000-000000000000}"/>
          </ac:spMkLst>
        </pc:spChg>
      </pc:sldChg>
      <pc:sldChg chg="modSp">
        <pc:chgData name="Azam, Ayisha" userId="S::azamay8016@xggc.scot.nhs.uk::bf09d073-020e-4823-9791-c762854af613" providerId="AD" clId="Web-{AF42A6AE-F46B-45AA-9A79-213C94BC3DF7}" dt="2023-10-24T13:02:22.146" v="109" actId="20577"/>
        <pc:sldMkLst>
          <pc:docMk/>
          <pc:sldMk cId="254022286" sldId="427"/>
        </pc:sldMkLst>
        <pc:spChg chg="mod">
          <ac:chgData name="Azam, Ayisha" userId="S::azamay8016@xggc.scot.nhs.uk::bf09d073-020e-4823-9791-c762854af613" providerId="AD" clId="Web-{AF42A6AE-F46B-45AA-9A79-213C94BC3DF7}" dt="2023-10-24T13:02:22.146" v="109" actId="20577"/>
          <ac:spMkLst>
            <pc:docMk/>
            <pc:sldMk cId="254022286" sldId="427"/>
            <ac:spMk id="25602" creationId="{00000000-0000-0000-0000-000000000000}"/>
          </ac:spMkLst>
        </pc:spChg>
      </pc:sldChg>
    </pc:docChg>
  </pc:docChgLst>
  <pc:docChgLst>
    <pc:chgData name="Azam, Ayisha" userId="S::azamay8016@xggc.scot.nhs.uk::bf09d073-020e-4823-9791-c762854af613" providerId="AD" clId="Web-{D7AC6371-5918-45B7-94F6-3CC94B3FC4C7}"/>
    <pc:docChg chg="modSld">
      <pc:chgData name="Azam, Ayisha" userId="S::azamay8016@xggc.scot.nhs.uk::bf09d073-020e-4823-9791-c762854af613" providerId="AD" clId="Web-{D7AC6371-5918-45B7-94F6-3CC94B3FC4C7}" dt="2023-10-30T14:33:18.133" v="40" actId="20577"/>
      <pc:docMkLst>
        <pc:docMk/>
      </pc:docMkLst>
      <pc:sldChg chg="modSp">
        <pc:chgData name="Azam, Ayisha" userId="S::azamay8016@xggc.scot.nhs.uk::bf09d073-020e-4823-9791-c762854af613" providerId="AD" clId="Web-{D7AC6371-5918-45B7-94F6-3CC94B3FC4C7}" dt="2023-10-30T14:33:18.133" v="40" actId="20577"/>
        <pc:sldMkLst>
          <pc:docMk/>
          <pc:sldMk cId="3920774262" sldId="426"/>
        </pc:sldMkLst>
        <pc:spChg chg="mod">
          <ac:chgData name="Azam, Ayisha" userId="S::azamay8016@xggc.scot.nhs.uk::bf09d073-020e-4823-9791-c762854af613" providerId="AD" clId="Web-{D7AC6371-5918-45B7-94F6-3CC94B3FC4C7}" dt="2023-10-30T14:33:18.133" v="40" actId="20577"/>
          <ac:spMkLst>
            <pc:docMk/>
            <pc:sldMk cId="3920774262" sldId="426"/>
            <ac:spMk id="25602" creationId="{00000000-0000-0000-0000-000000000000}"/>
          </ac:spMkLst>
        </pc:spChg>
      </pc:sldChg>
    </pc:docChg>
  </pc:docChgLst>
  <pc:docChgLst>
    <pc:chgData name="Hills, Laura" userId="S::laura.hills@xggc.scot.nhs.uk::5a8fd2b8-d590-499a-b851-e63a5f3cb548" providerId="AD" clId="Web-{55F7FF0C-8873-4BC0-BF98-591F101B5C93}"/>
    <pc:docChg chg="modSld">
      <pc:chgData name="Hills, Laura" userId="S::laura.hills@xggc.scot.nhs.uk::5a8fd2b8-d590-499a-b851-e63a5f3cb548" providerId="AD" clId="Web-{55F7FF0C-8873-4BC0-BF98-591F101B5C93}" dt="2023-11-10T13:29:00.456" v="196" actId="1076"/>
      <pc:docMkLst>
        <pc:docMk/>
      </pc:docMkLst>
      <pc:sldChg chg="modSp">
        <pc:chgData name="Hills, Laura" userId="S::laura.hills@xggc.scot.nhs.uk::5a8fd2b8-d590-499a-b851-e63a5f3cb548" providerId="AD" clId="Web-{55F7FF0C-8873-4BC0-BF98-591F101B5C93}" dt="2023-11-10T13:18:34.830" v="55" actId="20577"/>
        <pc:sldMkLst>
          <pc:docMk/>
          <pc:sldMk cId="0" sldId="392"/>
        </pc:sldMkLst>
        <pc:spChg chg="mod">
          <ac:chgData name="Hills, Laura" userId="S::laura.hills@xggc.scot.nhs.uk::5a8fd2b8-d590-499a-b851-e63a5f3cb548" providerId="AD" clId="Web-{55F7FF0C-8873-4BC0-BF98-591F101B5C93}" dt="2023-11-10T13:18:34.830" v="55" actId="20577"/>
          <ac:spMkLst>
            <pc:docMk/>
            <pc:sldMk cId="0" sldId="392"/>
            <ac:spMk id="17412" creationId="{00000000-0000-0000-0000-000000000000}"/>
          </ac:spMkLst>
        </pc:spChg>
      </pc:sldChg>
      <pc:sldChg chg="modSp">
        <pc:chgData name="Hills, Laura" userId="S::laura.hills@xggc.scot.nhs.uk::5a8fd2b8-d590-499a-b851-e63a5f3cb548" providerId="AD" clId="Web-{55F7FF0C-8873-4BC0-BF98-591F101B5C93}" dt="2023-11-10T13:29:00.456" v="196" actId="1076"/>
        <pc:sldMkLst>
          <pc:docMk/>
          <pc:sldMk cId="0" sldId="413"/>
        </pc:sldMkLst>
        <pc:spChg chg="mod">
          <ac:chgData name="Hills, Laura" userId="S::laura.hills@xggc.scot.nhs.uk::5a8fd2b8-d590-499a-b851-e63a5f3cb548" providerId="AD" clId="Web-{55F7FF0C-8873-4BC0-BF98-591F101B5C93}" dt="2023-11-10T13:29:00.456" v="196" actId="1076"/>
          <ac:spMkLst>
            <pc:docMk/>
            <pc:sldMk cId="0" sldId="413"/>
            <ac:spMk id="19458" creationId="{00000000-0000-0000-0000-000000000000}"/>
          </ac:spMkLst>
        </pc:spChg>
      </pc:sldChg>
      <pc:sldChg chg="modSp">
        <pc:chgData name="Hills, Laura" userId="S::laura.hills@xggc.scot.nhs.uk::5a8fd2b8-d590-499a-b851-e63a5f3cb548" providerId="AD" clId="Web-{55F7FF0C-8873-4BC0-BF98-591F101B5C93}" dt="2023-11-10T13:20:11.322" v="79" actId="1076"/>
        <pc:sldMkLst>
          <pc:docMk/>
          <pc:sldMk cId="0" sldId="418"/>
        </pc:sldMkLst>
        <pc:spChg chg="mod">
          <ac:chgData name="Hills, Laura" userId="S::laura.hills@xggc.scot.nhs.uk::5a8fd2b8-d590-499a-b851-e63a5f3cb548" providerId="AD" clId="Web-{55F7FF0C-8873-4BC0-BF98-591F101B5C93}" dt="2023-11-10T13:20:11.322" v="79" actId="1076"/>
          <ac:spMkLst>
            <pc:docMk/>
            <pc:sldMk cId="0" sldId="418"/>
            <ac:spMk id="21506" creationId="{00000000-0000-0000-0000-000000000000}"/>
          </ac:spMkLst>
        </pc:spChg>
      </pc:sldChg>
      <pc:sldChg chg="modSp">
        <pc:chgData name="Hills, Laura" userId="S::laura.hills@xggc.scot.nhs.uk::5a8fd2b8-d590-499a-b851-e63a5f3cb548" providerId="AD" clId="Web-{55F7FF0C-8873-4BC0-BF98-591F101B5C93}" dt="2023-11-10T13:21:18.312" v="86" actId="20577"/>
        <pc:sldMkLst>
          <pc:docMk/>
          <pc:sldMk cId="0" sldId="420"/>
        </pc:sldMkLst>
        <pc:spChg chg="mod">
          <ac:chgData name="Hills, Laura" userId="S::laura.hills@xggc.scot.nhs.uk::5a8fd2b8-d590-499a-b851-e63a5f3cb548" providerId="AD" clId="Web-{55F7FF0C-8873-4BC0-BF98-591F101B5C93}" dt="2023-11-10T13:21:18.312" v="86" actId="20577"/>
          <ac:spMkLst>
            <pc:docMk/>
            <pc:sldMk cId="0" sldId="420"/>
            <ac:spMk id="25601" creationId="{00000000-0000-0000-0000-000000000000}"/>
          </ac:spMkLst>
        </pc:spChg>
        <pc:spChg chg="mod">
          <ac:chgData name="Hills, Laura" userId="S::laura.hills@xggc.scot.nhs.uk::5a8fd2b8-d590-499a-b851-e63a5f3cb548" providerId="AD" clId="Web-{55F7FF0C-8873-4BC0-BF98-591F101B5C93}" dt="2023-11-10T13:21:00.264" v="84"/>
          <ac:spMkLst>
            <pc:docMk/>
            <pc:sldMk cId="0" sldId="420"/>
            <ac:spMk id="25602" creationId="{00000000-0000-0000-0000-000000000000}"/>
          </ac:spMkLst>
        </pc:spChg>
      </pc:sldChg>
      <pc:sldChg chg="modSp">
        <pc:chgData name="Hills, Laura" userId="S::laura.hills@xggc.scot.nhs.uk::5a8fd2b8-d590-499a-b851-e63a5f3cb548" providerId="AD" clId="Web-{55F7FF0C-8873-4BC0-BF98-591F101B5C93}" dt="2023-11-10T13:19:38.304" v="74" actId="20577"/>
        <pc:sldMkLst>
          <pc:docMk/>
          <pc:sldMk cId="1902322114" sldId="423"/>
        </pc:sldMkLst>
        <pc:spChg chg="mod">
          <ac:chgData name="Hills, Laura" userId="S::laura.hills@xggc.scot.nhs.uk::5a8fd2b8-d590-499a-b851-e63a5f3cb548" providerId="AD" clId="Web-{55F7FF0C-8873-4BC0-BF98-591F101B5C93}" dt="2023-11-10T13:19:16.943" v="65" actId="20577"/>
          <ac:spMkLst>
            <pc:docMk/>
            <pc:sldMk cId="1902322114" sldId="423"/>
            <ac:spMk id="2" creationId="{00000000-0000-0000-0000-000000000000}"/>
          </ac:spMkLst>
        </pc:spChg>
        <pc:spChg chg="mod">
          <ac:chgData name="Hills, Laura" userId="S::laura.hills@xggc.scot.nhs.uk::5a8fd2b8-d590-499a-b851-e63a5f3cb548" providerId="AD" clId="Web-{55F7FF0C-8873-4BC0-BF98-591F101B5C93}" dt="2023-11-10T13:19:38.304" v="74" actId="20577"/>
          <ac:spMkLst>
            <pc:docMk/>
            <pc:sldMk cId="1902322114" sldId="423"/>
            <ac:spMk id="4" creationId="{00000000-0000-0000-0000-000000000000}"/>
          </ac:spMkLst>
        </pc:spChg>
      </pc:sldChg>
      <pc:sldChg chg="modSp">
        <pc:chgData name="Hills, Laura" userId="S::laura.hills@xggc.scot.nhs.uk::5a8fd2b8-d590-499a-b851-e63a5f3cb548" providerId="AD" clId="Web-{55F7FF0C-8873-4BC0-BF98-591F101B5C93}" dt="2023-11-10T13:28:32.440" v="191" actId="20577"/>
        <pc:sldMkLst>
          <pc:docMk/>
          <pc:sldMk cId="3920774262" sldId="426"/>
        </pc:sldMkLst>
        <pc:spChg chg="mod">
          <ac:chgData name="Hills, Laura" userId="S::laura.hills@xggc.scot.nhs.uk::5a8fd2b8-d590-499a-b851-e63a5f3cb548" providerId="AD" clId="Web-{55F7FF0C-8873-4BC0-BF98-591F101B5C93}" dt="2023-11-10T13:28:32.440" v="191" actId="20577"/>
          <ac:spMkLst>
            <pc:docMk/>
            <pc:sldMk cId="3920774262" sldId="426"/>
            <ac:spMk id="2" creationId="{00000000-0000-0000-0000-000000000000}"/>
          </ac:spMkLst>
        </pc:spChg>
        <pc:spChg chg="mod">
          <ac:chgData name="Hills, Laura" userId="S::laura.hills@xggc.scot.nhs.uk::5a8fd2b8-d590-499a-b851-e63a5f3cb548" providerId="AD" clId="Web-{55F7FF0C-8873-4BC0-BF98-591F101B5C93}" dt="2023-11-10T13:28:27.222" v="189"/>
          <ac:spMkLst>
            <pc:docMk/>
            <pc:sldMk cId="3920774262" sldId="426"/>
            <ac:spMk id="25602" creationId="{00000000-0000-0000-0000-000000000000}"/>
          </ac:spMkLst>
        </pc:spChg>
      </pc:sldChg>
      <pc:sldChg chg="modSp">
        <pc:chgData name="Hills, Laura" userId="S::laura.hills@xggc.scot.nhs.uk::5a8fd2b8-d590-499a-b851-e63a5f3cb548" providerId="AD" clId="Web-{55F7FF0C-8873-4BC0-BF98-591F101B5C93}" dt="2023-11-10T13:26:38.511" v="157" actId="20577"/>
        <pc:sldMkLst>
          <pc:docMk/>
          <pc:sldMk cId="254022286" sldId="427"/>
        </pc:sldMkLst>
        <pc:spChg chg="mod">
          <ac:chgData name="Hills, Laura" userId="S::laura.hills@xggc.scot.nhs.uk::5a8fd2b8-d590-499a-b851-e63a5f3cb548" providerId="AD" clId="Web-{55F7FF0C-8873-4BC0-BF98-591F101B5C93}" dt="2023-11-10T13:21:38.548" v="87"/>
          <ac:spMkLst>
            <pc:docMk/>
            <pc:sldMk cId="254022286" sldId="427"/>
            <ac:spMk id="25601" creationId="{00000000-0000-0000-0000-000000000000}"/>
          </ac:spMkLst>
        </pc:spChg>
        <pc:spChg chg="mod">
          <ac:chgData name="Hills, Laura" userId="S::laura.hills@xggc.scot.nhs.uk::5a8fd2b8-d590-499a-b851-e63a5f3cb548" providerId="AD" clId="Web-{55F7FF0C-8873-4BC0-BF98-591F101B5C93}" dt="2023-11-10T13:26:38.511" v="157" actId="20577"/>
          <ac:spMkLst>
            <pc:docMk/>
            <pc:sldMk cId="254022286" sldId="427"/>
            <ac:spMk id="25602" creationId="{00000000-0000-0000-0000-000000000000}"/>
          </ac:spMkLst>
        </pc:spChg>
      </pc:sldChg>
      <pc:sldChg chg="modSp">
        <pc:chgData name="Hills, Laura" userId="S::laura.hills@xggc.scot.nhs.uk::5a8fd2b8-d590-499a-b851-e63a5f3cb548" providerId="AD" clId="Web-{55F7FF0C-8873-4BC0-BF98-591F101B5C93}" dt="2023-11-10T13:20:36.231" v="81" actId="20577"/>
        <pc:sldMkLst>
          <pc:docMk/>
          <pc:sldMk cId="1686585440" sldId="428"/>
        </pc:sldMkLst>
        <pc:spChg chg="mod">
          <ac:chgData name="Hills, Laura" userId="S::laura.hills@xggc.scot.nhs.uk::5a8fd2b8-d590-499a-b851-e63a5f3cb548" providerId="AD" clId="Web-{55F7FF0C-8873-4BC0-BF98-591F101B5C93}" dt="2023-11-10T13:20:36.231" v="81" actId="20577"/>
          <ac:spMkLst>
            <pc:docMk/>
            <pc:sldMk cId="1686585440" sldId="428"/>
            <ac:spMk id="21506" creationId="{00000000-0000-0000-0000-000000000000}"/>
          </ac:spMkLst>
        </pc:spChg>
      </pc:sldChg>
    </pc:docChg>
  </pc:docChgLst>
  <pc:docChgLst>
    <pc:chgData name="Azam, Ayisha" userId="S::azamay8016@xggc.scot.nhs.uk::bf09d073-020e-4823-9791-c762854af613" providerId="AD" clId="Web-{000BA1FD-F6AC-479E-9C3F-706E9509CAC5}"/>
    <pc:docChg chg="modSld">
      <pc:chgData name="Azam, Ayisha" userId="S::azamay8016@xggc.scot.nhs.uk::bf09d073-020e-4823-9791-c762854af613" providerId="AD" clId="Web-{000BA1FD-F6AC-479E-9C3F-706E9509CAC5}" dt="2023-10-30T14:36:30.337" v="8" actId="20577"/>
      <pc:docMkLst>
        <pc:docMk/>
      </pc:docMkLst>
      <pc:sldChg chg="modSp">
        <pc:chgData name="Azam, Ayisha" userId="S::azamay8016@xggc.scot.nhs.uk::bf09d073-020e-4823-9791-c762854af613" providerId="AD" clId="Web-{000BA1FD-F6AC-479E-9C3F-706E9509CAC5}" dt="2023-10-30T14:36:30.337" v="8" actId="20577"/>
        <pc:sldMkLst>
          <pc:docMk/>
          <pc:sldMk cId="3920774262" sldId="426"/>
        </pc:sldMkLst>
        <pc:spChg chg="mod">
          <ac:chgData name="Azam, Ayisha" userId="S::azamay8016@xggc.scot.nhs.uk::bf09d073-020e-4823-9791-c762854af613" providerId="AD" clId="Web-{000BA1FD-F6AC-479E-9C3F-706E9509CAC5}" dt="2023-10-30T14:36:30.337" v="8" actId="20577"/>
          <ac:spMkLst>
            <pc:docMk/>
            <pc:sldMk cId="3920774262" sldId="426"/>
            <ac:spMk id="25602" creationId="{00000000-0000-0000-0000-000000000000}"/>
          </ac:spMkLst>
        </pc:spChg>
      </pc:sldChg>
    </pc:docChg>
  </pc:docChgLst>
  <pc:docChgLst>
    <pc:chgData name="Alison Watson" userId="S::alison.watson6@xggc.scot.nhs.uk::67fff78a-9866-4af8-ad1c-99a11e52ccdb" providerId="AD" clId="Web-{BEDC022B-4C3C-9A3E-3D74-BBA1E3FD19F4}"/>
    <pc:docChg chg="modSld">
      <pc:chgData name="Alison Watson" userId="S::alison.watson6@xggc.scot.nhs.uk::67fff78a-9866-4af8-ad1c-99a11e52ccdb" providerId="AD" clId="Web-{BEDC022B-4C3C-9A3E-3D74-BBA1E3FD19F4}" dt="2023-10-03T14:42:26.640" v="164" actId="14100"/>
      <pc:docMkLst>
        <pc:docMk/>
      </pc:docMkLst>
      <pc:sldChg chg="modSp">
        <pc:chgData name="Alison Watson" userId="S::alison.watson6@xggc.scot.nhs.uk::67fff78a-9866-4af8-ad1c-99a11e52ccdb" providerId="AD" clId="Web-{BEDC022B-4C3C-9A3E-3D74-BBA1E3FD19F4}" dt="2023-10-03T14:42:26.640" v="164" actId="14100"/>
        <pc:sldMkLst>
          <pc:docMk/>
          <pc:sldMk cId="0" sldId="418"/>
        </pc:sldMkLst>
        <pc:spChg chg="mod">
          <ac:chgData name="Alison Watson" userId="S::alison.watson6@xggc.scot.nhs.uk::67fff78a-9866-4af8-ad1c-99a11e52ccdb" providerId="AD" clId="Web-{BEDC022B-4C3C-9A3E-3D74-BBA1E3FD19F4}" dt="2023-10-03T14:42:26.640" v="164" actId="14100"/>
          <ac:spMkLst>
            <pc:docMk/>
            <pc:sldMk cId="0" sldId="418"/>
            <ac:spMk id="21506" creationId="{00000000-0000-0000-0000-000000000000}"/>
          </ac:spMkLst>
        </pc:spChg>
      </pc:sldChg>
      <pc:sldChg chg="modSp">
        <pc:chgData name="Alison Watson" userId="S::alison.watson6@xggc.scot.nhs.uk::67fff78a-9866-4af8-ad1c-99a11e52ccdb" providerId="AD" clId="Web-{BEDC022B-4C3C-9A3E-3D74-BBA1E3FD19F4}" dt="2023-10-03T14:40:11.272" v="119" actId="20577"/>
        <pc:sldMkLst>
          <pc:docMk/>
          <pc:sldMk cId="0" sldId="420"/>
        </pc:sldMkLst>
        <pc:spChg chg="mod">
          <ac:chgData name="Alison Watson" userId="S::alison.watson6@xggc.scot.nhs.uk::67fff78a-9866-4af8-ad1c-99a11e52ccdb" providerId="AD" clId="Web-{BEDC022B-4C3C-9A3E-3D74-BBA1E3FD19F4}" dt="2023-10-03T14:40:11.272" v="119" actId="20577"/>
          <ac:spMkLst>
            <pc:docMk/>
            <pc:sldMk cId="0" sldId="420"/>
            <ac:spMk id="25602" creationId="{00000000-0000-0000-0000-000000000000}"/>
          </ac:spMkLst>
        </pc:spChg>
      </pc:sldChg>
    </pc:docChg>
  </pc:docChgLst>
  <pc:docChgLst>
    <pc:chgData clId="Web-{55F7FF0C-8873-4BC0-BF98-591F101B5C93}"/>
    <pc:docChg chg="modSld">
      <pc:chgData name="" userId="" providerId="" clId="Web-{55F7FF0C-8873-4BC0-BF98-591F101B5C93}" dt="2023-11-10T13:16:25.225" v="1" actId="20577"/>
      <pc:docMkLst>
        <pc:docMk/>
      </pc:docMkLst>
      <pc:sldChg chg="modSp">
        <pc:chgData name="" userId="" providerId="" clId="Web-{55F7FF0C-8873-4BC0-BF98-591F101B5C93}" dt="2023-11-10T13:16:25.225" v="1" actId="20577"/>
        <pc:sldMkLst>
          <pc:docMk/>
          <pc:sldMk cId="0" sldId="392"/>
        </pc:sldMkLst>
        <pc:spChg chg="mod">
          <ac:chgData name="" userId="" providerId="" clId="Web-{55F7FF0C-8873-4BC0-BF98-591F101B5C93}" dt="2023-11-10T13:16:25.225" v="1" actId="20577"/>
          <ac:spMkLst>
            <pc:docMk/>
            <pc:sldMk cId="0" sldId="392"/>
            <ac:spMk id="17412" creationId="{00000000-0000-0000-0000-000000000000}"/>
          </ac:spMkLst>
        </pc:spChg>
      </pc:sldChg>
    </pc:docChg>
  </pc:docChgLst>
  <pc:docChgLst>
    <pc:chgData name="Hills, Laura" userId="S::laura.hills@xggc.scot.nhs.uk::5a8fd2b8-d590-499a-b851-e63a5f3cb548" providerId="AD" clId="Web-{D2797FBE-084C-40DA-98D9-61D1C8A7FFD4}"/>
    <pc:docChg chg="modSld">
      <pc:chgData name="Hills, Laura" userId="S::laura.hills@xggc.scot.nhs.uk::5a8fd2b8-d590-499a-b851-e63a5f3cb548" providerId="AD" clId="Web-{D2797FBE-084C-40DA-98D9-61D1C8A7FFD4}" dt="2023-10-24T12:25:00.732" v="14" actId="20577"/>
      <pc:docMkLst>
        <pc:docMk/>
      </pc:docMkLst>
      <pc:sldChg chg="modSp">
        <pc:chgData name="Hills, Laura" userId="S::laura.hills@xggc.scot.nhs.uk::5a8fd2b8-d590-499a-b851-e63a5f3cb548" providerId="AD" clId="Web-{D2797FBE-084C-40DA-98D9-61D1C8A7FFD4}" dt="2023-10-24T12:25:00.732" v="14" actId="20577"/>
        <pc:sldMkLst>
          <pc:docMk/>
          <pc:sldMk cId="3920774262" sldId="426"/>
        </pc:sldMkLst>
        <pc:spChg chg="mod">
          <ac:chgData name="Hills, Laura" userId="S::laura.hills@xggc.scot.nhs.uk::5a8fd2b8-d590-499a-b851-e63a5f3cb548" providerId="AD" clId="Web-{D2797FBE-084C-40DA-98D9-61D1C8A7FFD4}" dt="2023-10-24T12:25:00.732" v="14" actId="20577"/>
          <ac:spMkLst>
            <pc:docMk/>
            <pc:sldMk cId="3920774262" sldId="426"/>
            <ac:spMk id="2560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2975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AB88AF54-FD90-488D-809B-6D8A3DDE23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40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14875"/>
            <a:ext cx="50292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2975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88B19BFF-1C07-4CC6-8B00-84A3520AE7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448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7738" y="730250"/>
            <a:ext cx="4964112" cy="3722688"/>
          </a:xfrm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>
              <a:latin typeface="Times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1DB007-4127-40B9-88A6-1BFB2F31848A}" type="slidenum">
              <a:rPr lang="en-GB" altLang="en-US" smtClean="0">
                <a:latin typeface="Times"/>
                <a:ea typeface="ＭＳ Ｐゴシック" pitchFamily="34" charset="-128"/>
              </a:rPr>
              <a:pPr>
                <a:defRPr/>
              </a:pPr>
              <a:t>1</a:t>
            </a:fld>
            <a:endParaRPr lang="en-GB" altLang="en-US">
              <a:latin typeface="Times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707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F89AEF-FE5B-42D5-AFD8-86ED3DF6AF27}" type="slidenum">
              <a:rPr lang="en-GB" altLang="en-US" smtClean="0">
                <a:latin typeface="Times"/>
                <a:ea typeface="ＭＳ Ｐゴシック" pitchFamily="34" charset="-128"/>
              </a:rPr>
              <a:pPr>
                <a:defRPr/>
              </a:pPr>
              <a:t>2</a:t>
            </a:fld>
            <a:endParaRPr lang="en-GB" altLang="en-US">
              <a:latin typeface="Times"/>
              <a:ea typeface="ＭＳ Ｐゴシック" pitchFamily="34" charset="-128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604556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029052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736559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b="1" dirty="0">
                <a:latin typeface="Times"/>
              </a:rPr>
              <a:t>References:</a:t>
            </a:r>
          </a:p>
          <a:p>
            <a:r>
              <a:rPr lang="en-GB" dirty="0">
                <a:latin typeface="Times"/>
              </a:rPr>
              <a:t>HBSC Survey, 2023. </a:t>
            </a:r>
          </a:p>
          <a:p>
            <a:r>
              <a:rPr lang="en-GB" dirty="0">
                <a:latin typeface="Times"/>
              </a:rPr>
              <a:t>Ofcom, Online Nations Report 2022</a:t>
            </a:r>
          </a:p>
        </p:txBody>
      </p:sp>
    </p:spTree>
    <p:extLst>
      <p:ext uri="{BB962C8B-B14F-4D97-AF65-F5344CB8AC3E}">
        <p14:creationId xmlns:p14="http://schemas.microsoft.com/office/powerpoint/2010/main" val="1399924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b="1" dirty="0">
                <a:latin typeface="Times"/>
              </a:rPr>
              <a:t>References: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0" dirty="0" err="1">
                <a:latin typeface="Times"/>
              </a:rPr>
              <a:t>Stiglic</a:t>
            </a:r>
            <a:r>
              <a:rPr lang="en-GB" b="0" dirty="0">
                <a:latin typeface="Times"/>
              </a:rPr>
              <a:t> N, Viner RM.  Effects of screen time on the health and well-being of children and adolescents: a systematic review of reviews. BMJ Open 2019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0" dirty="0">
                <a:latin typeface="Times"/>
              </a:rPr>
              <a:t>Ofcom,</a:t>
            </a:r>
            <a:r>
              <a:rPr lang="en-GB" b="0" baseline="0" dirty="0">
                <a:latin typeface="Times"/>
              </a:rPr>
              <a:t> Online Nations Report 2022. </a:t>
            </a:r>
            <a:endParaRPr lang="en-GB" b="0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370560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B19BFF-1C07-4CC6-8B00-84A3520AE76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022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B19BFF-1C07-4CC6-8B00-84A3520AE76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42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Time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B19BFF-1C07-4CC6-8B00-84A3520AE76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595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C064D-BC01-47A7-8EE1-D7980CC2D2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3493D-BCD1-4098-9B8E-4B2A029938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85FA8-61D7-4638-BD2A-424FA0A8D4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27142-DCB1-470C-A2EF-E4EC604C45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6B8B7-2771-415D-A9CA-CFD7C730D8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44675"/>
            <a:ext cx="3810000" cy="425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3810000" cy="425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D67B-D229-4D8C-AC93-E2AD1E7EB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F624B-E943-4E90-8CC1-37301DE484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105CC-BD45-4954-920B-0A8B931A81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9F614-03D2-4AF5-A237-817FD40D4F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C6444-DEBA-4271-8775-4DC75AC277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AAC4A-3593-462A-B437-BD9E41C96F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eliveri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6172200"/>
            <a:ext cx="21605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 descr="NHSGG&amp;C*SPOT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467600" y="381000"/>
            <a:ext cx="12192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Whoosh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3733800"/>
            <a:ext cx="9144000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675"/>
            <a:ext cx="777240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271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80E7DC34-210B-42D3-957B-654A8000AE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8681" name="Picture 9" descr="deliveri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04800" y="6096000"/>
            <a:ext cx="21605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2"/>
          <p:cNvSpPr txBox="1">
            <a:spLocks noChangeArrowheads="1"/>
          </p:cNvSpPr>
          <p:nvPr/>
        </p:nvSpPr>
        <p:spPr bwMode="auto">
          <a:xfrm>
            <a:off x="798513" y="1716088"/>
            <a:ext cx="7143750" cy="261610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4400" b="1">
                <a:solidFill>
                  <a:schemeClr val="accent6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Screen Time</a:t>
            </a:r>
          </a:p>
          <a:p>
            <a:pPr algn="ctr" eaLnBrk="0" hangingPunct="0"/>
            <a:r>
              <a:rPr lang="en-GB" sz="4400" b="1">
                <a:solidFill>
                  <a:schemeClr val="accent6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</a:p>
          <a:p>
            <a:pPr algn="ctr" eaLnBrk="0" hangingPunct="0"/>
            <a:r>
              <a:rPr lang="en-GB" sz="4400" b="1">
                <a:solidFill>
                  <a:schemeClr val="accent6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Mental Health </a:t>
            </a:r>
          </a:p>
          <a:p>
            <a:pPr algn="ctr" eaLnBrk="0" hangingPunct="0"/>
            <a:endParaRPr lang="en-GB" altLang="en-US" sz="3200">
              <a:solidFill>
                <a:srgbClr val="6D050F"/>
              </a:solidFill>
            </a:endParaRPr>
          </a:p>
        </p:txBody>
      </p:sp>
      <p:sp>
        <p:nvSpPr>
          <p:cNvPr id="1536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69C8AD-ED1A-4C32-987D-087F8065AFEE}" type="slidenum">
              <a:rPr lang="en-GB" smtClean="0">
                <a:ea typeface="ＭＳ Ｐゴシック" pitchFamily="34" charset="-128"/>
              </a:rPr>
              <a:pPr>
                <a:defRPr/>
              </a:pPr>
              <a:t>1</a:t>
            </a:fld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36DF814B-4032-4FB7-AC59-C7111FFCA7BF}" type="slidenum">
              <a:rPr lang="en-GB" sz="1400">
                <a:ea typeface="ＭＳ Ｐゴシック" pitchFamily="-108" charset="-128"/>
                <a:cs typeface="+mn-cs"/>
              </a:rPr>
              <a:pPr algn="r" eaLnBrk="0" hangingPunct="0">
                <a:defRPr/>
              </a:pPr>
              <a:t>10</a:t>
            </a:fld>
            <a:endParaRPr lang="en-GB" sz="1400">
              <a:ea typeface="ＭＳ Ｐゴシック" pitchFamily="-108" charset="-128"/>
              <a:cs typeface="+mn-cs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930275"/>
          </a:xfrm>
        </p:spPr>
        <p:txBody>
          <a:bodyPr/>
          <a:lstStyle/>
          <a:p>
            <a:r>
              <a:rPr lang="en-GB" sz="3800" b="1">
                <a:solidFill>
                  <a:srgbClr val="AA0817"/>
                </a:solidFill>
              </a:rPr>
              <a:t/>
            </a:r>
            <a:br>
              <a:rPr lang="en-GB" sz="3800" b="1">
                <a:solidFill>
                  <a:srgbClr val="AA0817"/>
                </a:solidFill>
              </a:rPr>
            </a:br>
            <a:r>
              <a:rPr lang="en-GB" sz="3200" b="1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Looking after yourself</a:t>
            </a:r>
            <a:r>
              <a:rPr lang="en-GB" sz="3600" b="1">
                <a:solidFill>
                  <a:srgbClr val="AA08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3600" b="1">
                <a:solidFill>
                  <a:srgbClr val="AA08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sz="3600" b="1">
              <a:solidFill>
                <a:srgbClr val="AA08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87475"/>
            <a:ext cx="7772400" cy="4708525"/>
          </a:xfrm>
        </p:spPr>
        <p:txBody>
          <a:bodyPr/>
          <a:lstStyle/>
          <a:p>
            <a:pPr>
              <a:buFontTx/>
              <a:buNone/>
            </a:pPr>
            <a:r>
              <a:rPr lang="en-GB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Things I can do</a:t>
            </a:r>
          </a:p>
          <a:p>
            <a:pPr>
              <a:buFontTx/>
              <a:buNone/>
            </a:pPr>
            <a:endParaRPr lang="en-GB">
              <a:solidFill>
                <a:schemeClr val="accent6">
                  <a:lumMod val="7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en-GB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………by myself </a:t>
            </a:r>
          </a:p>
          <a:p>
            <a:pPr>
              <a:buFontTx/>
              <a:buNone/>
            </a:pPr>
            <a:r>
              <a:rPr lang="en-GB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………with others</a:t>
            </a:r>
          </a:p>
          <a:p>
            <a:pPr>
              <a:buFontTx/>
              <a:buNone/>
            </a:pPr>
            <a:r>
              <a:rPr lang="en-GB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Tx/>
              <a:buNone/>
            </a:pPr>
            <a:r>
              <a:rPr lang="en-GB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People I can talk to…….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1"/>
          <p:cNvSpPr>
            <a:spLocks noGrp="1" noChangeArrowheads="1"/>
          </p:cNvSpPr>
          <p:nvPr>
            <p:ph idx="1"/>
          </p:nvPr>
        </p:nvSpPr>
        <p:spPr>
          <a:xfrm>
            <a:off x="4543425" y="6454775"/>
            <a:ext cx="847725" cy="288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/>
              <a:t> </a:t>
            </a:r>
          </a:p>
        </p:txBody>
      </p:sp>
      <p:sp>
        <p:nvSpPr>
          <p:cNvPr id="429060" name="Rectangle 4"/>
          <p:cNvSpPr>
            <a:spLocks noChangeArrowheads="1"/>
          </p:cNvSpPr>
          <p:nvPr/>
        </p:nvSpPr>
        <p:spPr bwMode="auto">
          <a:xfrm>
            <a:off x="254000" y="4010025"/>
            <a:ext cx="8607425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5000"/>
              </a:spcBef>
              <a:spcAft>
                <a:spcPct val="30000"/>
              </a:spcAft>
            </a:pPr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0863" y="571500"/>
            <a:ext cx="4892675" cy="452438"/>
          </a:xfrm>
        </p:spPr>
        <p:txBody>
          <a:bodyPr/>
          <a:lstStyle/>
          <a:p>
            <a:r>
              <a:rPr lang="en-GB" sz="3200" b="1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74663" y="1141413"/>
            <a:ext cx="81788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+mn-lt"/>
                <a:ea typeface="Tahoma"/>
                <a:cs typeface="Tahoma"/>
              </a:rPr>
              <a:t>What is screen time? </a:t>
            </a:r>
          </a:p>
          <a:p>
            <a:endParaRPr lang="en-GB" sz="1200" dirty="0">
              <a:solidFill>
                <a:schemeClr val="accent6">
                  <a:lumMod val="75000"/>
                </a:schemeClr>
              </a:solidFill>
              <a:latin typeface="+mn-lt"/>
              <a:ea typeface="Tahoma"/>
              <a:cs typeface="Tahoma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+mn-lt"/>
                <a:ea typeface="Tahoma"/>
                <a:cs typeface="Tahoma"/>
              </a:rPr>
              <a:t>Different types of screen time </a:t>
            </a:r>
            <a:endParaRPr lang="en-GB" sz="260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>
              <a:solidFill>
                <a:schemeClr val="accent6">
                  <a:lumMod val="75000"/>
                </a:schemeClr>
              </a:solidFill>
              <a:latin typeface="+mn-lt"/>
              <a:ea typeface="Tahoma"/>
              <a:cs typeface="Tahoma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+mn-lt"/>
                <a:ea typeface="Tahoma"/>
                <a:cs typeface="Tahoma"/>
              </a:rPr>
              <a:t>Statistics </a:t>
            </a:r>
          </a:p>
          <a:p>
            <a:endParaRPr lang="en-GB" sz="1200" dirty="0">
              <a:solidFill>
                <a:schemeClr val="accent6">
                  <a:lumMod val="75000"/>
                </a:schemeClr>
              </a:solidFill>
              <a:latin typeface="+mn-lt"/>
              <a:ea typeface="Tahoma"/>
              <a:cs typeface="Tahoma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+mn-lt"/>
                <a:ea typeface="Tahoma"/>
                <a:cs typeface="Tahoma"/>
              </a:rPr>
              <a:t>Benefits of screen time </a:t>
            </a:r>
          </a:p>
          <a:p>
            <a:pPr eaLnBrk="0" hangingPunct="0"/>
            <a:endParaRPr lang="en-GB" sz="1200" dirty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+mn-lt"/>
                <a:ea typeface="Tahoma"/>
                <a:cs typeface="Tahoma"/>
              </a:rPr>
              <a:t>Potential harms </a:t>
            </a:r>
          </a:p>
          <a:p>
            <a:pPr eaLnBrk="0" hangingPunct="0"/>
            <a:endParaRPr lang="en-GB" sz="1200" dirty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+mn-lt"/>
                <a:ea typeface="Tahoma"/>
                <a:cs typeface="Tahoma"/>
              </a:rPr>
              <a:t>How can we support? </a:t>
            </a:r>
          </a:p>
          <a:p>
            <a:pPr eaLnBrk="0" hangingPunct="0"/>
            <a:endParaRPr lang="en-GB" sz="1200" dirty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+mn-lt"/>
                <a:ea typeface="Tahoma"/>
                <a:cs typeface="Tahoma"/>
              </a:rPr>
              <a:t>Looking after yourself</a:t>
            </a:r>
          </a:p>
          <a:p>
            <a:pPr eaLnBrk="0" hangingPunct="0">
              <a:buFont typeface="Arial" charset="0"/>
              <a:buChar char="•"/>
            </a:pPr>
            <a:endParaRPr lang="en-GB">
              <a:solidFill>
                <a:schemeClr val="accent6">
                  <a:lumMod val="75000"/>
                </a:schemeClr>
              </a:solidFill>
            </a:endParaRPr>
          </a:p>
          <a:p>
            <a:pPr eaLnBrk="0" hangingPunct="0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190D89-CC6C-48C9-AF6D-DE05F7CE96F1}" type="slidenum">
              <a:rPr lang="en-GB" smtClean="0">
                <a:ea typeface="ＭＳ Ｐゴシック" pitchFamily="34" charset="-128"/>
              </a:rPr>
              <a:pPr>
                <a:defRPr/>
              </a:pPr>
              <a:t>2</a:t>
            </a:fld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6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239713"/>
            <a:ext cx="7099300" cy="1143000"/>
          </a:xfrm>
        </p:spPr>
        <p:txBody>
          <a:bodyPr/>
          <a:lstStyle/>
          <a:p>
            <a:r>
              <a:rPr lang="en-GB" sz="3200" b="1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What is screen time?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23004" y="1981898"/>
            <a:ext cx="6690251" cy="101878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" i="1" dirty="0">
                <a:solidFill>
                  <a:schemeClr val="accent6">
                    <a:lumMod val="75000"/>
                  </a:schemeClr>
                </a:solidFill>
              </a:rPr>
              <a:t>“Time spent using a device such as a computer or a games console</a:t>
            </a:r>
            <a:r>
              <a:rPr lang="en-GB" sz="4000" dirty="0">
                <a:solidFill>
                  <a:schemeClr val="accent6">
                    <a:lumMod val="75000"/>
                  </a:schemeClr>
                </a:solidFill>
              </a:rPr>
              <a:t>”</a:t>
            </a:r>
            <a:endParaRPr lang="en-GB" sz="4000">
              <a:solidFill>
                <a:schemeClr val="accent6">
                  <a:lumMod val="75000"/>
                </a:schemeClr>
              </a:solidFill>
              <a:cs typeface="Arial"/>
            </a:endParaRPr>
          </a:p>
          <a:p>
            <a:pPr marL="0" indent="0">
              <a:buNone/>
            </a:pP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3100" y="227013"/>
            <a:ext cx="7099300" cy="1143000"/>
          </a:xfrm>
        </p:spPr>
        <p:txBody>
          <a:bodyPr/>
          <a:lstStyle/>
          <a:p>
            <a:r>
              <a:rPr lang="en-GB" sz="3200" b="1" dirty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Types of Screen Time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367" y="1282519"/>
            <a:ext cx="4313414" cy="649408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Watching TV (Documentaries, news, movies)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Creating or consuming content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Accessing peer support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Learning, being creative, improving skills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Connecting with others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Playing online games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Accessing support services</a:t>
            </a:r>
          </a:p>
          <a:p>
            <a:endParaRPr lang="en-GB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GB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05781" y="1252490"/>
            <a:ext cx="4313414" cy="489364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Accessing information (Current affairs, health information)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Doing work or homework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Listening to music, podcasts, audiobooks, radio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Exercising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Engaging with social and political issues.</a:t>
            </a:r>
            <a:endParaRPr lang="en-GB" sz="2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GB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322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217488"/>
            <a:ext cx="7772400" cy="677862"/>
          </a:xfrm>
        </p:spPr>
        <p:txBody>
          <a:bodyPr/>
          <a:lstStyle/>
          <a:p>
            <a:r>
              <a:rPr lang="en-GB" sz="3200" b="1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Statistics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458" y="1225889"/>
            <a:ext cx="7772400" cy="5175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In Scotland in 2022, children aged 11-15 years old were spending an average of:</a:t>
            </a:r>
            <a:endParaRPr lang="en-GB" sz="2600" kern="1200">
              <a:solidFill>
                <a:schemeClr val="accent6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 3.0 hours gaming</a:t>
            </a:r>
            <a:endParaRPr lang="en-GB" sz="2600" kern="1200">
              <a:solidFill>
                <a:schemeClr val="accent6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 2.8 hours on social media</a:t>
            </a:r>
            <a:endParaRPr lang="en-GB" sz="2600" kern="1200">
              <a:solidFill>
                <a:schemeClr val="accent6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 2.4 hours watching TV </a:t>
            </a:r>
            <a:endParaRPr lang="en-GB" sz="2600" kern="1200">
              <a:solidFill>
                <a:schemeClr val="accent6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1.2 hours browsing the internet </a:t>
            </a:r>
            <a:endParaRPr lang="en-GB" sz="2600" kern="1200">
              <a:solidFill>
                <a:schemeClr val="accent6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buFont typeface="Arial"/>
              <a:buChar char="•"/>
            </a:pPr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Those aged 18-24 are also reported to spend an average of </a:t>
            </a:r>
            <a:r>
              <a:rPr lang="en-GB" sz="2600" b="1" kern="12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5 hours and 6 minutes</a:t>
            </a:r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 online each day.</a:t>
            </a:r>
          </a:p>
          <a:p>
            <a:pPr marL="0" indent="0">
              <a:buNone/>
            </a:pPr>
            <a:endParaRPr lang="en-GB" sz="2800" dirty="0">
              <a:cs typeface="Times New Roman"/>
            </a:endParaRPr>
          </a:p>
          <a:p>
            <a:pPr>
              <a:lnSpc>
                <a:spcPct val="80000"/>
              </a:lnSpc>
            </a:pPr>
            <a:endParaRPr lang="en-GB" sz="2400" dirty="0">
              <a:cs typeface="Arial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000" dirty="0"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217488"/>
            <a:ext cx="7772400" cy="677862"/>
          </a:xfrm>
        </p:spPr>
        <p:txBody>
          <a:bodyPr/>
          <a:lstStyle/>
          <a:p>
            <a:r>
              <a:rPr lang="en-GB" sz="3200" b="1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Statistics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458" y="1142762"/>
            <a:ext cx="7772400" cy="5175488"/>
          </a:xfrm>
        </p:spPr>
        <p:txBody>
          <a:bodyPr/>
          <a:lstStyle/>
          <a:p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In one study, more than 2 hours of screens a day was associated with higher depressive symptoms.</a:t>
            </a:r>
          </a:p>
          <a:p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Another study found that high screen time and less than 8 hours sleep was negatively associated with self-esteem, resilience, and flourishing. </a:t>
            </a:r>
          </a:p>
          <a:p>
            <a:r>
              <a:rPr lang="en-GB" sz="2600" b="1" kern="12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More than six in ten (62%) </a:t>
            </a:r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/>
                <a:ea typeface="ＭＳ Ｐゴシック"/>
                <a:cs typeface="Arial"/>
              </a:rPr>
              <a:t>internet users aged 13+ have encountered a potential harm online in the last four weeks. </a:t>
            </a:r>
            <a:endParaRPr lang="en-GB" sz="2600" kern="1200" dirty="0">
              <a:solidFill>
                <a:schemeClr val="accent6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endParaRPr lang="en-GB" sz="28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658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002060"/>
                </a:solidFill>
                <a:ea typeface="Tahoma"/>
                <a:cs typeface="Tahoma"/>
              </a:rPr>
              <a:t>Benefits of screens</a:t>
            </a:r>
            <a:endParaRPr lang="en-GB" sz="3200" b="1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498874"/>
            <a:ext cx="7486650" cy="4571127"/>
          </a:xfrm>
        </p:spPr>
        <p:txBody>
          <a:bodyPr/>
          <a:lstStyle/>
          <a:p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Connecting with others</a:t>
            </a:r>
            <a:endParaRPr lang="en-GB" sz="2600" kern="1200">
              <a:solidFill>
                <a:schemeClr val="accent6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Playing and being entertained</a:t>
            </a:r>
          </a:p>
          <a:p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Receiving peer support</a:t>
            </a:r>
            <a:endParaRPr lang="en-GB" sz="2600" kern="1200">
              <a:solidFill>
                <a:schemeClr val="accent6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Learning and development (homework, new skills, hobbies)</a:t>
            </a:r>
          </a:p>
          <a:p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Developing digital literacy and skills</a:t>
            </a:r>
          </a:p>
          <a:p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Accessing information and support services</a:t>
            </a:r>
          </a:p>
          <a:p>
            <a:r>
              <a:rPr lang="en-GB" sz="2600" kern="12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Developing own identity </a:t>
            </a:r>
          </a:p>
          <a:p>
            <a:endParaRPr lang="en-GB" sz="2800">
              <a:solidFill>
                <a:schemeClr val="accent6">
                  <a:lumMod val="75000"/>
                </a:schemeClr>
              </a:solidFill>
              <a:ea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002060"/>
                </a:solidFill>
                <a:ea typeface="Tahoma"/>
                <a:cs typeface="Tahoma"/>
              </a:rPr>
              <a:t>Potential harms</a:t>
            </a:r>
          </a:p>
        </p:txBody>
      </p:sp>
      <p:sp>
        <p:nvSpPr>
          <p:cNvPr id="2560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581785"/>
            <a:ext cx="7486650" cy="4251325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Mental health impacts (Depression and anxiety)</a:t>
            </a:r>
            <a:endParaRPr lang="en-US" dirty="0">
              <a:solidFill>
                <a:schemeClr val="accent6">
                  <a:lumMod val="75000"/>
                </a:schemeClr>
              </a:solidFill>
              <a:cs typeface="Arial"/>
            </a:endParaRPr>
          </a:p>
          <a:p>
            <a:pPr>
              <a:buFont typeface="Arial"/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Low self-esteem</a:t>
            </a: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Impact on work or school</a:t>
            </a: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Sleep</a:t>
            </a: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Arial"/>
              </a:rPr>
              <a:t>Weight</a:t>
            </a: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Arial"/>
              </a:rPr>
              <a:t>Physical activity </a:t>
            </a: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Tahoma"/>
                <a:cs typeface="Tahoma"/>
              </a:rPr>
              <a:t>Withdrawing from social interactions</a:t>
            </a:r>
            <a:endParaRPr lang="en-GB" sz="2800" dirty="0">
              <a:solidFill>
                <a:schemeClr val="accent6">
                  <a:lumMod val="7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2800" dirty="0">
              <a:solidFill>
                <a:schemeClr val="accent6">
                  <a:lumMod val="7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42951" y="425871"/>
            <a:ext cx="7772400" cy="874713"/>
          </a:xfrm>
        </p:spPr>
        <p:txBody>
          <a:bodyPr/>
          <a:lstStyle/>
          <a:p>
            <a:r>
              <a:rPr lang="en-GB" sz="3200" b="1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How can we support?</a:t>
            </a:r>
          </a:p>
        </p:txBody>
      </p:sp>
      <p:sp>
        <p:nvSpPr>
          <p:cNvPr id="2560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822474"/>
            <a:ext cx="3802117" cy="4251325"/>
          </a:xfrm>
        </p:spPr>
        <p:txBody>
          <a:bodyPr/>
          <a:lstStyle/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Arial"/>
              </a:rPr>
              <a:t>Talking </a:t>
            </a:r>
          </a:p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Arial"/>
              </a:rPr>
              <a:t>Signposting 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Arial"/>
              </a:rPr>
              <a:t>to appropriate support</a:t>
            </a:r>
            <a:endParaRPr lang="en-US" sz="2800" dirty="0">
              <a:solidFill>
                <a:schemeClr val="accent6">
                  <a:lumMod val="75000"/>
                </a:schemeClr>
              </a:solidFill>
              <a:ea typeface="ＭＳ Ｐゴシック"/>
              <a:cs typeface="Arial"/>
            </a:endParaRP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Arial"/>
              </a:rPr>
              <a:t>Peer support and role modelling</a:t>
            </a: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Arial"/>
              </a:rPr>
              <a:t>Providing self-help resources</a:t>
            </a: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Arial"/>
              </a:rPr>
              <a:t>Promote digital literacy</a:t>
            </a:r>
          </a:p>
          <a:p>
            <a:endParaRPr lang="en-GB" sz="2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66657" y="1822474"/>
            <a:ext cx="4240924" cy="388414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/>
                <a:cs typeface="Arial"/>
              </a:rPr>
              <a:t>Education &amp; awareness</a:t>
            </a:r>
          </a:p>
          <a:p>
            <a: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/>
                <a:cs typeface="Arial"/>
              </a:rPr>
              <a:t>Digital wellbeing 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/>
                <a:cs typeface="Arial"/>
              </a:rPr>
              <a:t>guidance</a:t>
            </a:r>
          </a:p>
          <a:p>
            <a: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/>
                <a:cs typeface="Arial"/>
              </a:rPr>
              <a:t>Support services</a:t>
            </a:r>
          </a:p>
          <a:p>
            <a: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/>
                <a:cs typeface="Arial"/>
              </a:rPr>
              <a:t>Regulation &amp; policy</a:t>
            </a:r>
          </a:p>
          <a:p>
            <a: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/>
                <a:cs typeface="Arial"/>
              </a:rPr>
              <a:t>Safer Internet Day,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/>
                <a:cs typeface="Arial"/>
              </a:rPr>
              <a:t>CyberScotland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/>
                <a:cs typeface="Arial"/>
              </a:rPr>
              <a:t> 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ＭＳ Ｐゴシック"/>
                <a:cs typeface="Arial"/>
              </a:rPr>
              <a:t>Week</a:t>
            </a:r>
            <a:endParaRPr lang="en-GB" sz="2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2094" y="1162759"/>
            <a:ext cx="19463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Individual</a:t>
            </a:r>
            <a:r>
              <a:rPr lang="en-GB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440434" y="1162759"/>
            <a:ext cx="1548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Society</a:t>
            </a:r>
            <a:r>
              <a:rPr lang="en-GB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74262"/>
      </p:ext>
    </p:extLst>
  </p:cSld>
  <p:clrMapOvr>
    <a:masterClrMapping/>
  </p:clrMapOvr>
</p:sld>
</file>

<file path=ppt/theme/theme1.xml><?xml version="1.0" encoding="utf-8"?>
<a:theme xmlns:a="http://schemas.openxmlformats.org/drawingml/2006/main" name="GGC template">
  <a:themeElements>
    <a:clrScheme name="GG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GC 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08" charset="-128"/>
          </a:defRPr>
        </a:defPPr>
      </a:lstStyle>
    </a:lnDef>
  </a:objectDefaults>
  <a:extraClrSchemeLst>
    <a:extraClrScheme>
      <a:clrScheme name="GG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D7639505EF5B41842C7C87F4DDBCA7" ma:contentTypeVersion="3" ma:contentTypeDescription="Create a new document." ma:contentTypeScope="" ma:versionID="fce9385027f82ee279a770e7f5e089c3">
  <xsd:schema xmlns:xsd="http://www.w3.org/2001/XMLSchema" xmlns:xs="http://www.w3.org/2001/XMLSchema" xmlns:p="http://schemas.microsoft.com/office/2006/metadata/properties" xmlns:ns2="841fc1a9-cac2-4f53-bc2b-203fd7d96cbe" targetNamespace="http://schemas.microsoft.com/office/2006/metadata/properties" ma:root="true" ma:fieldsID="097d8291ed27dfa28db8151eb6313202" ns2:_="">
    <xsd:import namespace="841fc1a9-cac2-4f53-bc2b-203fd7d96c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fc1a9-cac2-4f53-bc2b-203fd7d96c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65AE12-C8DA-4A7C-8168-73E5A6247EC8}">
  <ds:schemaRefs>
    <ds:schemaRef ds:uri="841fc1a9-cac2-4f53-bc2b-203fd7d96cb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03493A9-7EEC-4379-93AB-FC344216DC8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841fc1a9-cac2-4f53-bc2b-203fd7d96cb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5B06AEC-8C36-43A9-87F8-67B859A8B1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345</Words>
  <Application>Microsoft Office PowerPoint</Application>
  <PresentationFormat>On-screen Show (4:3)</PresentationFormat>
  <Paragraphs>98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Courier New</vt:lpstr>
      <vt:lpstr>Tahoma</vt:lpstr>
      <vt:lpstr>Times</vt:lpstr>
      <vt:lpstr>Times New Roman</vt:lpstr>
      <vt:lpstr>GGC template</vt:lpstr>
      <vt:lpstr>PowerPoint Presentation</vt:lpstr>
      <vt:lpstr>Overview</vt:lpstr>
      <vt:lpstr>What is screen time? </vt:lpstr>
      <vt:lpstr>Types of Screen Time</vt:lpstr>
      <vt:lpstr>Statistics</vt:lpstr>
      <vt:lpstr>Statistics</vt:lpstr>
      <vt:lpstr>Benefits of screens</vt:lpstr>
      <vt:lpstr>Potential harms</vt:lpstr>
      <vt:lpstr>How can we support?</vt:lpstr>
      <vt:lpstr> Looking after yourself </vt:lpstr>
    </vt:vector>
  </TitlesOfParts>
  <Company>Greater Glasgow Health Board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middlh</dc:creator>
  <cp:lastModifiedBy>Hills, Laura</cp:lastModifiedBy>
  <cp:revision>195</cp:revision>
  <dcterms:created xsi:type="dcterms:W3CDTF">2004-06-21T15:15:31Z</dcterms:created>
  <dcterms:modified xsi:type="dcterms:W3CDTF">2023-11-14T16:19:33Z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0x0101006CD7639505EF5B41842C7C87F4DDBCA7</vt:lpwstr>
  </property>
</Properties>
</file>