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7" r:id="rId5"/>
    <p:sldId id="258" r:id="rId6"/>
    <p:sldId id="260" r:id="rId7"/>
  </p:sldIdLst>
  <p:sldSz cx="12192000" cy="6858000"/>
  <p:notesSz cx="6797675" cy="9926638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6" d="100"/>
          <a:sy n="66" d="100"/>
        </p:scale>
        <p:origin x="644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70051838-4AD7-8B3F-587B-4DE0385EA6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1BE8F8-81DB-4C90-B8F7-B8A532BD8443}" type="datetimeFigureOut">
              <a:rPr lang="en-GB"/>
              <a:pPr>
                <a:defRPr/>
              </a:pPr>
              <a:t>17/11/2025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E3E485B9-4A4F-9256-BE8F-0DA56D136A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87FBF07D-EA34-8537-2171-26C051B8BD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B366DD-5069-4B19-9462-C21B1E96D14D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776819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7F83561A-5FEA-C935-A475-917DABAF1D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5B395D-3CC0-4FAE-9466-98304ED25B80}" type="datetimeFigureOut">
              <a:rPr lang="en-GB"/>
              <a:pPr>
                <a:defRPr/>
              </a:pPr>
              <a:t>17/11/2025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58893FDA-E658-CCBB-07B7-FE12E1D861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DA1A05B9-A935-50F0-ACD6-8DCAC27F90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4FC56B-0BE7-4557-934C-51C4484E915B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1753727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76FD07A7-3BDE-A385-6F53-28771AEF7A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CFC683-344A-46E5-8067-CA2567CE55CD}" type="datetimeFigureOut">
              <a:rPr lang="en-GB"/>
              <a:pPr>
                <a:defRPr/>
              </a:pPr>
              <a:t>17/11/2025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6D318B2E-C606-F1B5-C635-B5225C66B4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51BFD05C-ADC3-0B36-9519-33F9BA5AA7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809644-816F-401C-8AC0-C62A2EDF0B32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5023174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2BE8AE4C-FF39-F06B-4FF3-E83D31357B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E15B11-A8ED-44A2-B7E4-0D66CB0EA1EB}" type="datetimeFigureOut">
              <a:rPr lang="en-GB"/>
              <a:pPr>
                <a:defRPr/>
              </a:pPr>
              <a:t>17/11/2025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D38587DA-80F4-5260-3EE3-AC8FD1CEF6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975F2B88-D5A6-9160-0DCF-7A1B9610A9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70ADDE-0451-4BB9-A05F-168019DDADE5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8153878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CB23C1B1-2E30-172E-586E-57651EC7E3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0CC83D-3E1B-4745-AB27-8B690154B30C}" type="datetimeFigureOut">
              <a:rPr lang="en-GB"/>
              <a:pPr>
                <a:defRPr/>
              </a:pPr>
              <a:t>17/11/2025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0E30FC29-F8D3-9365-006E-B489E99018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0EF190E5-A101-FBD7-E3DC-696C77C104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1310C7-D85D-41D3-886B-BE384B850F8B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5525618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xmlns="" id="{C19B6DC6-0402-5536-8D0B-E537539175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C58A18-CBD1-4C2A-AF88-2A204450B37C}" type="datetimeFigureOut">
              <a:rPr lang="en-GB"/>
              <a:pPr>
                <a:defRPr/>
              </a:pPr>
              <a:t>17/11/2025</a:t>
            </a:fld>
            <a:endParaRPr lang="en-GB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xmlns="" id="{937AC23D-08F1-3671-A056-2899F9699A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xmlns="" id="{3955E33A-D756-D983-33DE-6318AFF89F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FF5C6C-CFB7-4108-A0FF-6CE2988502C1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2127611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xmlns="" id="{8A7DB2DD-85C8-FA33-8606-B079F6061F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1BE08D-B457-4CF9-B11E-8CF548DBDCF4}" type="datetimeFigureOut">
              <a:rPr lang="en-GB"/>
              <a:pPr>
                <a:defRPr/>
              </a:pPr>
              <a:t>17/11/2025</a:t>
            </a:fld>
            <a:endParaRPr lang="en-GB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xmlns="" id="{2AAE4770-869F-970B-29D7-898A55E6DE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xmlns="" id="{8A539FE6-F252-11B3-8A2D-D184FACDCF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D8C890-82A2-41F6-81D2-108F1238F137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8101812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xmlns="" id="{BA8222F0-711C-304D-3E4C-A4DF130F72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815124-C69D-4C14-B2F9-A752ABB0755F}" type="datetimeFigureOut">
              <a:rPr lang="en-GB"/>
              <a:pPr>
                <a:defRPr/>
              </a:pPr>
              <a:t>17/11/2025</a:t>
            </a:fld>
            <a:endParaRPr lang="en-GB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xmlns="" id="{B68FC477-53FC-E678-4D8C-20108AC064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xmlns="" id="{4C5ABFDB-77B0-758F-1A73-6BF6BB2C24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A3CFFD-E6E1-4453-82BC-C5B197055DDE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2184369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xmlns="" id="{929FCFF3-A139-4C2C-E8A3-703F4C0EFF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E0216B-3B57-4F24-A462-507DA81F3838}" type="datetimeFigureOut">
              <a:rPr lang="en-GB"/>
              <a:pPr>
                <a:defRPr/>
              </a:pPr>
              <a:t>17/11/2025</a:t>
            </a:fld>
            <a:endParaRPr lang="en-GB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xmlns="" id="{974A7703-97EE-E7F9-7CDF-ECF948533C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xmlns="" id="{CA72DE39-7BC2-4B14-C303-35BED365FA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F884FF-9F99-4634-A0BF-C37CA32EB649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1623603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xmlns="" id="{EA45C064-75D4-EFDC-2EAE-3EC7EB80BE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F53BAF-6A14-4F45-80EF-1A56C5021B6C}" type="datetimeFigureOut">
              <a:rPr lang="en-GB"/>
              <a:pPr>
                <a:defRPr/>
              </a:pPr>
              <a:t>17/11/2025</a:t>
            </a:fld>
            <a:endParaRPr lang="en-GB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xmlns="" id="{436646DA-DD19-AC01-0D7B-331904FD72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xmlns="" id="{8B17E32C-19F5-7146-E3F4-08A94160F6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CBB2AC-BC63-42ED-84BF-538310A40D29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9533681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xmlns="" id="{C1573DCF-901C-90A1-A315-FC9FE931E3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EE8A0F-D9EB-4F9A-BEB0-1E20D6EECF79}" type="datetimeFigureOut">
              <a:rPr lang="en-GB"/>
              <a:pPr>
                <a:defRPr/>
              </a:pPr>
              <a:t>17/11/2025</a:t>
            </a:fld>
            <a:endParaRPr lang="en-GB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xmlns="" id="{9D10C5B0-68A5-ADA3-DE36-3FBCE698CA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xmlns="" id="{AB21E7A4-B139-8D76-9DFE-AE74B9DF97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D735F7-0995-4A47-B01B-7B0A59F71836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5366275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xmlns="" id="{2E8F9680-238D-922F-181F-DA7E5433FD5C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xmlns="" id="{83C1127C-5BF2-D838-837E-99B0A18FE3BE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GB" alt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F17D8593-EA74-4BDF-BE59-F2EB699823C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52AD59A8-DBC2-46C1-9471-A7A3F8B9142C}" type="datetimeFigureOut">
              <a:rPr lang="en-GB"/>
              <a:pPr>
                <a:defRPr/>
              </a:pPr>
              <a:t>17/11/2025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4951EA57-E0C7-DD03-8036-3022C966E09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3AFB5C57-5BA3-4A12-6526-BFEA59D2874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190ADAE4-681A-4F7C-B31D-9814599D483F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mailto:laura-anne.quinn@nhs.scot" TargetMode="External"/><Relationship Id="rId13" Type="http://schemas.openxmlformats.org/officeDocument/2006/relationships/hyperlink" Target="mailto:kirstyn.walker@nhs.scot" TargetMode="External"/><Relationship Id="rId18" Type="http://schemas.openxmlformats.org/officeDocument/2006/relationships/hyperlink" Target="mailto:heather.wood@nhs.scot" TargetMode="External"/><Relationship Id="rId3" Type="http://schemas.openxmlformats.org/officeDocument/2006/relationships/hyperlink" Target="mailto:Josephine.Gilchrist2@nhs.scot" TargetMode="External"/><Relationship Id="rId21" Type="http://schemas.openxmlformats.org/officeDocument/2006/relationships/hyperlink" Target="mailto:susanne.mcdonald3@nhs.scot" TargetMode="External"/><Relationship Id="rId7" Type="http://schemas.openxmlformats.org/officeDocument/2006/relationships/hyperlink" Target="mailto:Susan.moran2@nhs.scot" TargetMode="External"/><Relationship Id="rId12" Type="http://schemas.openxmlformats.org/officeDocument/2006/relationships/hyperlink" Target="mailto:David.Mains2@nhs.scot" TargetMode="External"/><Relationship Id="rId17" Type="http://schemas.openxmlformats.org/officeDocument/2006/relationships/hyperlink" Target="mailto:Elaine.White4@nhs.scot" TargetMode="External"/><Relationship Id="rId2" Type="http://schemas.openxmlformats.org/officeDocument/2006/relationships/hyperlink" Target="mailto:freddie.warnock@nhs.scot" TargetMode="External"/><Relationship Id="rId16" Type="http://schemas.openxmlformats.org/officeDocument/2006/relationships/hyperlink" Target="mailto:Colin.McGibbon@nhs.scot" TargetMode="External"/><Relationship Id="rId20" Type="http://schemas.openxmlformats.org/officeDocument/2006/relationships/hyperlink" Target="mailto:Peter.Heron2@.nhs.scot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mailto:Devin.McDonald@nhs.scot" TargetMode="External"/><Relationship Id="rId11" Type="http://schemas.openxmlformats.org/officeDocument/2006/relationships/hyperlink" Target="mailto:Robert.Neil2@nhs.scot" TargetMode="External"/><Relationship Id="rId5" Type="http://schemas.openxmlformats.org/officeDocument/2006/relationships/hyperlink" Target="mailto:danny.mcinally@nhs.scot" TargetMode="External"/><Relationship Id="rId15" Type="http://schemas.openxmlformats.org/officeDocument/2006/relationships/hyperlink" Target="mailto:Andrew.Clark9@nhs.scot" TargetMode="External"/><Relationship Id="rId10" Type="http://schemas.openxmlformats.org/officeDocument/2006/relationships/hyperlink" Target="mailto:Kenneth.Wilson2@nhs.scot" TargetMode="External"/><Relationship Id="rId19" Type="http://schemas.openxmlformats.org/officeDocument/2006/relationships/hyperlink" Target="mailto:Sean.Wright@nhs.scot" TargetMode="External"/><Relationship Id="rId4" Type="http://schemas.openxmlformats.org/officeDocument/2006/relationships/hyperlink" Target="mailto:Allan.Hughes2@nhs.scot" TargetMode="External"/><Relationship Id="rId9" Type="http://schemas.openxmlformats.org/officeDocument/2006/relationships/hyperlink" Target="mailto:Joe.Rae@nhs.scot" TargetMode="External"/><Relationship Id="rId14" Type="http://schemas.openxmlformats.org/officeDocument/2006/relationships/hyperlink" Target="mailto:martin.andrew@nhs.scot" TargetMode="External"/><Relationship Id="rId22" Type="http://schemas.openxmlformats.org/officeDocument/2006/relationships/hyperlink" Target="mailto:Alan.Conaghan@nhs.scot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xmlns="" id="{5A1016B7-46D9-8D14-B0CC-9AA26DA6278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55903609"/>
              </p:ext>
            </p:extLst>
          </p:nvPr>
        </p:nvGraphicFramePr>
        <p:xfrm>
          <a:off x="82550" y="449263"/>
          <a:ext cx="11737976" cy="613993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91828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031133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427264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453952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460282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688354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929727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  <a:gridCol w="1086867">
                  <a:extLst>
                    <a:ext uri="{9D8B030D-6E8A-4147-A177-3AD203B41FA5}">
                      <a16:colId xmlns:a16="http://schemas.microsoft.com/office/drawing/2014/main" xmlns="" val="20007"/>
                    </a:ext>
                  </a:extLst>
                </a:gridCol>
                <a:gridCol w="776585">
                  <a:extLst>
                    <a:ext uri="{9D8B030D-6E8A-4147-A177-3AD203B41FA5}">
                      <a16:colId xmlns:a16="http://schemas.microsoft.com/office/drawing/2014/main" xmlns="" val="20008"/>
                    </a:ext>
                  </a:extLst>
                </a:gridCol>
                <a:gridCol w="682981">
                  <a:extLst>
                    <a:ext uri="{9D8B030D-6E8A-4147-A177-3AD203B41FA5}">
                      <a16:colId xmlns:a16="http://schemas.microsoft.com/office/drawing/2014/main" xmlns="" val="20009"/>
                    </a:ext>
                  </a:extLst>
                </a:gridCol>
                <a:gridCol w="509063">
                  <a:extLst>
                    <a:ext uri="{9D8B030D-6E8A-4147-A177-3AD203B41FA5}">
                      <a16:colId xmlns:a16="http://schemas.microsoft.com/office/drawing/2014/main" xmlns="" val="20010"/>
                    </a:ext>
                  </a:extLst>
                </a:gridCol>
                <a:gridCol w="759279">
                  <a:extLst>
                    <a:ext uri="{9D8B030D-6E8A-4147-A177-3AD203B41FA5}">
                      <a16:colId xmlns:a16="http://schemas.microsoft.com/office/drawing/2014/main" xmlns="" val="20011"/>
                    </a:ext>
                  </a:extLst>
                </a:gridCol>
                <a:gridCol w="483179">
                  <a:extLst>
                    <a:ext uri="{9D8B030D-6E8A-4147-A177-3AD203B41FA5}">
                      <a16:colId xmlns:a16="http://schemas.microsoft.com/office/drawing/2014/main" xmlns="" val="20012"/>
                    </a:ext>
                  </a:extLst>
                </a:gridCol>
                <a:gridCol w="716140">
                  <a:extLst>
                    <a:ext uri="{9D8B030D-6E8A-4147-A177-3AD203B41FA5}">
                      <a16:colId xmlns:a16="http://schemas.microsoft.com/office/drawing/2014/main" xmlns="" val="20013"/>
                    </a:ext>
                  </a:extLst>
                </a:gridCol>
                <a:gridCol w="492742">
                  <a:extLst>
                    <a:ext uri="{9D8B030D-6E8A-4147-A177-3AD203B41FA5}">
                      <a16:colId xmlns:a16="http://schemas.microsoft.com/office/drawing/2014/main" xmlns="" val="20014"/>
                    </a:ext>
                  </a:extLst>
                </a:gridCol>
                <a:gridCol w="749717">
                  <a:extLst>
                    <a:ext uri="{9D8B030D-6E8A-4147-A177-3AD203B41FA5}">
                      <a16:colId xmlns:a16="http://schemas.microsoft.com/office/drawing/2014/main" xmlns="" val="20015"/>
                    </a:ext>
                  </a:extLst>
                </a:gridCol>
                <a:gridCol w="698883">
                  <a:extLst>
                    <a:ext uri="{9D8B030D-6E8A-4147-A177-3AD203B41FA5}">
                      <a16:colId xmlns:a16="http://schemas.microsoft.com/office/drawing/2014/main" xmlns="" val="20016"/>
                    </a:ext>
                  </a:extLst>
                </a:gridCol>
              </a:tblGrid>
              <a:tr h="272009"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 marL="91432" marR="91432" marT="45729" marB="45729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Acute</a:t>
                      </a:r>
                    </a:p>
                  </a:txBody>
                  <a:tcPr marL="91432" marR="91432" marT="45729" marB="45729"/>
                </a:tc>
                <a:tc rowSpan="2">
                  <a:txBody>
                    <a:bodyPr/>
                    <a:lstStyle/>
                    <a:p>
                      <a:r>
                        <a:rPr lang="en-GB" sz="1000" dirty="0"/>
                        <a:t>IRH</a:t>
                      </a:r>
                    </a:p>
                  </a:txBody>
                  <a:tcPr marL="91432" marR="91432" marT="45729" marB="45729"/>
                </a:tc>
                <a:tc rowSpan="2">
                  <a:txBody>
                    <a:bodyPr/>
                    <a:lstStyle/>
                    <a:p>
                      <a:r>
                        <a:rPr lang="en-GB" sz="1000" dirty="0"/>
                        <a:t>RAH</a:t>
                      </a:r>
                    </a:p>
                  </a:txBody>
                  <a:tcPr marL="91432" marR="91432" marT="45729" marB="45729"/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err="1"/>
                        <a:t>VoL</a:t>
                      </a:r>
                      <a:endParaRPr lang="en-GB" sz="1000"/>
                    </a:p>
                  </a:txBody>
                  <a:tcPr marL="91432" marR="91432" marT="45729" marB="45729"/>
                </a:tc>
                <a:tc rowSpan="2">
                  <a:txBody>
                    <a:bodyPr/>
                    <a:lstStyle/>
                    <a:p>
                      <a:r>
                        <a:rPr lang="en-GB" sz="1000" dirty="0" err="1"/>
                        <a:t>Dykebar</a:t>
                      </a:r>
                    </a:p>
                  </a:txBody>
                  <a:tcPr marL="91432" marR="91432" marT="45729" marB="45729"/>
                </a:tc>
                <a:tc rowSpan="2">
                  <a:txBody>
                    <a:bodyPr/>
                    <a:lstStyle/>
                    <a:p>
                      <a:r>
                        <a:rPr lang="en-GB" sz="1000" dirty="0" err="1"/>
                        <a:t>Leverndale</a:t>
                      </a:r>
                    </a:p>
                  </a:txBody>
                  <a:tcPr marL="91432" marR="91432" marT="45729" marB="45729"/>
                </a:tc>
                <a:tc rowSpan="2">
                  <a:txBody>
                    <a:bodyPr/>
                    <a:lstStyle/>
                    <a:p>
                      <a:r>
                        <a:rPr lang="en-GB" sz="1000" dirty="0"/>
                        <a:t>Dental Hospital &amp; Breast Screening Site</a:t>
                      </a:r>
                    </a:p>
                  </a:txBody>
                  <a:tcPr marL="91432" marR="91432" marT="45729" marB="45729"/>
                </a:tc>
                <a:tc rowSpan="2">
                  <a:txBody>
                    <a:bodyPr/>
                    <a:lstStyle/>
                    <a:p>
                      <a:r>
                        <a:rPr lang="en-GB" sz="1000" dirty="0"/>
                        <a:t>Stobhill</a:t>
                      </a:r>
                    </a:p>
                  </a:txBody>
                  <a:tcPr marL="91432" marR="91432" marT="45729" marB="45729"/>
                </a:tc>
                <a:tc rowSpan="2">
                  <a:txBody>
                    <a:bodyPr/>
                    <a:lstStyle/>
                    <a:p>
                      <a:r>
                        <a:rPr lang="en-GB" sz="1000" dirty="0"/>
                        <a:t>De-Contamination Unit</a:t>
                      </a:r>
                    </a:p>
                  </a:txBody>
                  <a:tcPr marL="91432" marR="91432" marT="45729" marB="45729"/>
                </a:tc>
                <a:tc rowSpan="2">
                  <a:txBody>
                    <a:bodyPr/>
                    <a:lstStyle/>
                    <a:p>
                      <a:r>
                        <a:rPr lang="en-GB" sz="1000" dirty="0"/>
                        <a:t>GRI</a:t>
                      </a:r>
                    </a:p>
                  </a:txBody>
                  <a:tcPr marL="91432" marR="91432" marT="45729" marB="45729"/>
                </a:tc>
                <a:tc rowSpan="2">
                  <a:txBody>
                    <a:bodyPr/>
                    <a:lstStyle/>
                    <a:p>
                      <a:r>
                        <a:rPr lang="en-GB" sz="1000" dirty="0"/>
                        <a:t>Lightburn</a:t>
                      </a:r>
                    </a:p>
                  </a:txBody>
                  <a:tcPr marL="91432" marR="91432" marT="45729" marB="45729"/>
                </a:tc>
                <a:tc rowSpan="2">
                  <a:txBody>
                    <a:bodyPr/>
                    <a:lstStyle/>
                    <a:p>
                      <a:r>
                        <a:rPr lang="en-GB" sz="1000" dirty="0"/>
                        <a:t>GGH</a:t>
                      </a:r>
                    </a:p>
                  </a:txBody>
                  <a:tcPr marL="91432" marR="91432" marT="45729" marB="45729"/>
                </a:tc>
                <a:tc rowSpan="2">
                  <a:txBody>
                    <a:bodyPr/>
                    <a:lstStyle/>
                    <a:p>
                      <a:r>
                        <a:rPr lang="en-GB" sz="1000" dirty="0"/>
                        <a:t>WGACH</a:t>
                      </a:r>
                    </a:p>
                  </a:txBody>
                  <a:tcPr marL="91432" marR="91432" marT="45729" marB="45729"/>
                </a:tc>
                <a:tc rowSpan="2">
                  <a:txBody>
                    <a:bodyPr/>
                    <a:lstStyle/>
                    <a:p>
                      <a:r>
                        <a:rPr lang="en-GB" sz="1000" dirty="0"/>
                        <a:t>VACH</a:t>
                      </a:r>
                    </a:p>
                  </a:txBody>
                  <a:tcPr marL="91432" marR="91432" marT="45729" marB="45729"/>
                </a:tc>
                <a:tc rowSpan="2">
                  <a:txBody>
                    <a:bodyPr/>
                    <a:lstStyle/>
                    <a:p>
                      <a:r>
                        <a:rPr lang="en-GB" sz="1000" dirty="0"/>
                        <a:t>QEUH</a:t>
                      </a:r>
                    </a:p>
                  </a:txBody>
                  <a:tcPr marL="91432" marR="91432" marT="45729" marB="45729"/>
                </a:tc>
                <a:tc rowSpan="2">
                  <a:txBody>
                    <a:bodyPr/>
                    <a:lstStyle/>
                    <a:p>
                      <a:r>
                        <a:rPr lang="en-GB" sz="1000" dirty="0"/>
                        <a:t>Laundry &amp; General Stores</a:t>
                      </a:r>
                    </a:p>
                  </a:txBody>
                  <a:tcPr marL="91432" marR="91432" marT="45729" marB="45729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29121">
                <a:tc>
                  <a:txBody>
                    <a:bodyPr/>
                    <a:lstStyle/>
                    <a:p>
                      <a:r>
                        <a:rPr lang="en-GB" sz="1000" dirty="0"/>
                        <a:t>Line Manager</a:t>
                      </a:r>
                    </a:p>
                  </a:txBody>
                  <a:tcPr marL="91432" marR="91432" marT="45729" marB="45729"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Practitioner/ Officer</a:t>
                      </a:r>
                    </a:p>
                  </a:txBody>
                  <a:tcPr marL="91432" marR="91432" marT="45729" marB="45729"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294655">
                <a:tc rowSpan="6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GB" sz="1000" dirty="0"/>
                        <a:t>Elaine White</a:t>
                      </a:r>
                    </a:p>
                  </a:txBody>
                  <a:tcPr marL="91432" marR="91432" marT="45729" marB="45729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GB" sz="1000" dirty="0"/>
                        <a:t>Heather Wood</a:t>
                      </a:r>
                    </a:p>
                  </a:txBody>
                  <a:tcPr marL="91432" marR="91432" marT="45729" marB="45729"/>
                </a:tc>
                <a:tc>
                  <a:txBody>
                    <a:bodyPr/>
                    <a:lstStyle/>
                    <a:p>
                      <a:pPr algn="ctr"/>
                      <a:endParaRPr lang="en-GB" sz="1000"/>
                    </a:p>
                  </a:txBody>
                  <a:tcPr marL="91432" marR="91432" marT="45729" marB="45729"/>
                </a:tc>
                <a:tc>
                  <a:txBody>
                    <a:bodyPr/>
                    <a:lstStyle/>
                    <a:p>
                      <a:pPr algn="ctr"/>
                      <a:endParaRPr lang="en-GB" sz="1000"/>
                    </a:p>
                  </a:txBody>
                  <a:tcPr marL="91432" marR="91432" marT="45729" marB="45729"/>
                </a:tc>
                <a:tc>
                  <a:txBody>
                    <a:bodyPr/>
                    <a:lstStyle/>
                    <a:p>
                      <a:pPr algn="ctr"/>
                      <a:endParaRPr lang="en-GB" sz="1000"/>
                    </a:p>
                  </a:txBody>
                  <a:tcPr marL="91432" marR="91432" marT="45729" marB="45729"/>
                </a:tc>
                <a:tc>
                  <a:txBody>
                    <a:bodyPr/>
                    <a:lstStyle/>
                    <a:p>
                      <a:pPr algn="ctr"/>
                      <a:endParaRPr lang="en-GB" sz="1000"/>
                    </a:p>
                  </a:txBody>
                  <a:tcPr marL="91432" marR="91432" marT="45729" marB="45729"/>
                </a:tc>
                <a:tc>
                  <a:txBody>
                    <a:bodyPr/>
                    <a:lstStyle/>
                    <a:p>
                      <a:pPr algn="ctr"/>
                      <a:endParaRPr lang="en-GB" sz="1000"/>
                    </a:p>
                  </a:txBody>
                  <a:tcPr marL="91432" marR="91432" marT="45729" marB="45729"/>
                </a:tc>
                <a:tc>
                  <a:txBody>
                    <a:bodyPr/>
                    <a:lstStyle/>
                    <a:p>
                      <a:pPr algn="ctr"/>
                      <a:endParaRPr lang="en-GB" sz="1000"/>
                    </a:p>
                  </a:txBody>
                  <a:tcPr marL="91432" marR="91432" marT="45729" marB="45729"/>
                </a:tc>
                <a:tc>
                  <a:txBody>
                    <a:bodyPr/>
                    <a:lstStyle/>
                    <a:p>
                      <a:pPr algn="ctr"/>
                      <a:endParaRPr lang="en-GB" sz="1000"/>
                    </a:p>
                  </a:txBody>
                  <a:tcPr marL="91432" marR="91432" marT="45729" marB="45729"/>
                </a:tc>
                <a:tc>
                  <a:txBody>
                    <a:bodyPr/>
                    <a:lstStyle/>
                    <a:p>
                      <a:pPr algn="ctr"/>
                      <a:endParaRPr lang="en-GB" sz="1000"/>
                    </a:p>
                  </a:txBody>
                  <a:tcPr marL="91432" marR="91432" marT="45729" marB="4572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dirty="0"/>
                        <a:t>X</a:t>
                      </a:r>
                    </a:p>
                  </a:txBody>
                  <a:tcPr marL="91432" marR="91432" marT="45729" marB="45729"/>
                </a:tc>
                <a:tc>
                  <a:txBody>
                    <a:bodyPr/>
                    <a:lstStyle/>
                    <a:p>
                      <a:pPr algn="ctr"/>
                      <a:endParaRPr lang="en-GB" sz="1000"/>
                    </a:p>
                  </a:txBody>
                  <a:tcPr marL="91432" marR="91432" marT="45729" marB="45729"/>
                </a:tc>
                <a:tc>
                  <a:txBody>
                    <a:bodyPr/>
                    <a:lstStyle/>
                    <a:p>
                      <a:pPr algn="ctr"/>
                      <a:endParaRPr lang="en-GB" sz="1000"/>
                    </a:p>
                  </a:txBody>
                  <a:tcPr marL="91432" marR="91432" marT="45729" marB="45729"/>
                </a:tc>
                <a:tc>
                  <a:txBody>
                    <a:bodyPr/>
                    <a:lstStyle/>
                    <a:p>
                      <a:pPr algn="ctr"/>
                      <a:endParaRPr lang="en-GB" sz="1000"/>
                    </a:p>
                  </a:txBody>
                  <a:tcPr marL="91432" marR="91432" marT="45729" marB="45729"/>
                </a:tc>
                <a:tc>
                  <a:txBody>
                    <a:bodyPr/>
                    <a:lstStyle/>
                    <a:p>
                      <a:pPr algn="ctr"/>
                      <a:endParaRPr lang="en-GB" sz="1000"/>
                    </a:p>
                  </a:txBody>
                  <a:tcPr marL="91432" marR="91432" marT="45729" marB="45729"/>
                </a:tc>
                <a:tc>
                  <a:txBody>
                    <a:bodyPr/>
                    <a:lstStyle/>
                    <a:p>
                      <a:pPr algn="ctr"/>
                      <a:endParaRPr lang="en-GB" sz="1000"/>
                    </a:p>
                  </a:txBody>
                  <a:tcPr marL="91432" marR="91432" marT="45729" marB="45729"/>
                </a:tc>
                <a:tc>
                  <a:txBody>
                    <a:bodyPr/>
                    <a:lstStyle/>
                    <a:p>
                      <a:pPr algn="ctr"/>
                      <a:endParaRPr lang="en-GB" sz="1000"/>
                    </a:p>
                  </a:txBody>
                  <a:tcPr marL="91432" marR="91432" marT="45729" marB="45729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243876">
                <a:tc v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en-GB" sz="95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GB" sz="1000" dirty="0"/>
                        <a:t>Sean Wright</a:t>
                      </a:r>
                    </a:p>
                  </a:txBody>
                  <a:tcPr marL="91432" marR="91432" marT="45729" marB="45729"/>
                </a:tc>
                <a:tc>
                  <a:txBody>
                    <a:bodyPr/>
                    <a:lstStyle/>
                    <a:p>
                      <a:pPr algn="ctr"/>
                      <a:endParaRPr lang="en-GB" sz="1000"/>
                    </a:p>
                  </a:txBody>
                  <a:tcPr marL="91432" marR="91432" marT="45729" marB="45729"/>
                </a:tc>
                <a:tc>
                  <a:txBody>
                    <a:bodyPr/>
                    <a:lstStyle/>
                    <a:p>
                      <a:pPr algn="ctr"/>
                      <a:endParaRPr lang="en-GB" sz="1000"/>
                    </a:p>
                  </a:txBody>
                  <a:tcPr marL="91432" marR="91432" marT="45729" marB="45729"/>
                </a:tc>
                <a:tc>
                  <a:txBody>
                    <a:bodyPr/>
                    <a:lstStyle/>
                    <a:p>
                      <a:pPr algn="ctr"/>
                      <a:endParaRPr lang="en-GB" sz="1000"/>
                    </a:p>
                  </a:txBody>
                  <a:tcPr marL="91432" marR="91432" marT="45729" marB="45729"/>
                </a:tc>
                <a:tc>
                  <a:txBody>
                    <a:bodyPr/>
                    <a:lstStyle/>
                    <a:p>
                      <a:pPr algn="ctr"/>
                      <a:endParaRPr lang="en-GB" sz="1000"/>
                    </a:p>
                  </a:txBody>
                  <a:tcPr marL="91432" marR="91432" marT="45729" marB="45729"/>
                </a:tc>
                <a:tc>
                  <a:txBody>
                    <a:bodyPr/>
                    <a:lstStyle/>
                    <a:p>
                      <a:pPr algn="ctr"/>
                      <a:endParaRPr lang="en-GB" sz="1000"/>
                    </a:p>
                  </a:txBody>
                  <a:tcPr marL="91432" marR="91432" marT="45729" marB="45729"/>
                </a:tc>
                <a:tc>
                  <a:txBody>
                    <a:bodyPr/>
                    <a:lstStyle/>
                    <a:p>
                      <a:pPr algn="ctr"/>
                      <a:endParaRPr lang="en-GB" sz="1000"/>
                    </a:p>
                  </a:txBody>
                  <a:tcPr marL="91432" marR="91432" marT="45729" marB="45729"/>
                </a:tc>
                <a:tc>
                  <a:txBody>
                    <a:bodyPr/>
                    <a:lstStyle/>
                    <a:p>
                      <a:pPr algn="ctr"/>
                      <a:endParaRPr lang="en-GB" sz="1000"/>
                    </a:p>
                  </a:txBody>
                  <a:tcPr marL="91432" marR="91432" marT="45729" marB="45729"/>
                </a:tc>
                <a:tc>
                  <a:txBody>
                    <a:bodyPr/>
                    <a:lstStyle/>
                    <a:p>
                      <a:pPr algn="ctr"/>
                      <a:endParaRPr lang="en-GB" sz="1000"/>
                    </a:p>
                  </a:txBody>
                  <a:tcPr marL="91432" marR="91432" marT="45729" marB="45729"/>
                </a:tc>
                <a:tc>
                  <a:txBody>
                    <a:bodyPr/>
                    <a:lstStyle/>
                    <a:p>
                      <a:pPr algn="ctr"/>
                      <a:endParaRPr lang="en-GB" sz="1000"/>
                    </a:p>
                  </a:txBody>
                  <a:tcPr marL="91432" marR="91432" marT="45729" marB="45729"/>
                </a:tc>
                <a:tc>
                  <a:txBody>
                    <a:bodyPr/>
                    <a:lstStyle/>
                    <a:p>
                      <a:pPr algn="ctr"/>
                      <a:endParaRPr lang="en-GB" sz="1000"/>
                    </a:p>
                  </a:txBody>
                  <a:tcPr marL="91432" marR="91432" marT="45729" marB="4572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dirty="0"/>
                        <a:t>X</a:t>
                      </a:r>
                    </a:p>
                  </a:txBody>
                  <a:tcPr marL="91432" marR="91432" marT="45729" marB="4572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dirty="0"/>
                        <a:t>X</a:t>
                      </a:r>
                    </a:p>
                  </a:txBody>
                  <a:tcPr marL="91432" marR="91432" marT="45729" marB="45729"/>
                </a:tc>
                <a:tc>
                  <a:txBody>
                    <a:bodyPr/>
                    <a:lstStyle/>
                    <a:p>
                      <a:pPr algn="ctr"/>
                      <a:endParaRPr lang="en-GB" sz="1000"/>
                    </a:p>
                  </a:txBody>
                  <a:tcPr marL="91432" marR="91432" marT="45729" marB="45729"/>
                </a:tc>
                <a:tc>
                  <a:txBody>
                    <a:bodyPr/>
                    <a:lstStyle/>
                    <a:p>
                      <a:pPr algn="ctr"/>
                      <a:endParaRPr lang="en-GB" sz="1000"/>
                    </a:p>
                  </a:txBody>
                  <a:tcPr marL="91432" marR="91432" marT="45729" marB="45729"/>
                </a:tc>
                <a:tc>
                  <a:txBody>
                    <a:bodyPr/>
                    <a:lstStyle/>
                    <a:p>
                      <a:pPr algn="ctr"/>
                      <a:endParaRPr lang="en-GB" sz="1000"/>
                    </a:p>
                  </a:txBody>
                  <a:tcPr marL="91432" marR="91432" marT="45729" marB="45729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243876">
                <a:tc v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en-GB" sz="95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GB" sz="1000" dirty="0"/>
                        <a:t>Peter Heron</a:t>
                      </a:r>
                    </a:p>
                  </a:txBody>
                  <a:tcPr marL="91432" marR="91432" marT="45729" marB="45729"/>
                </a:tc>
                <a:tc>
                  <a:txBody>
                    <a:bodyPr/>
                    <a:lstStyle/>
                    <a:p>
                      <a:pPr algn="ctr"/>
                      <a:endParaRPr lang="en-GB" sz="1000"/>
                    </a:p>
                  </a:txBody>
                  <a:tcPr marL="91432" marR="91432" marT="45729" marB="45729"/>
                </a:tc>
                <a:tc>
                  <a:txBody>
                    <a:bodyPr/>
                    <a:lstStyle/>
                    <a:p>
                      <a:pPr algn="ctr"/>
                      <a:endParaRPr lang="en-GB" sz="1000"/>
                    </a:p>
                  </a:txBody>
                  <a:tcPr marL="91432" marR="91432" marT="45729" marB="45729"/>
                </a:tc>
                <a:tc>
                  <a:txBody>
                    <a:bodyPr/>
                    <a:lstStyle/>
                    <a:p>
                      <a:pPr algn="ctr"/>
                      <a:endParaRPr lang="en-GB" sz="1000"/>
                    </a:p>
                  </a:txBody>
                  <a:tcPr marL="91432" marR="91432" marT="45729" marB="45729"/>
                </a:tc>
                <a:tc>
                  <a:txBody>
                    <a:bodyPr/>
                    <a:lstStyle/>
                    <a:p>
                      <a:pPr algn="ctr"/>
                      <a:endParaRPr lang="en-GB" sz="1000"/>
                    </a:p>
                  </a:txBody>
                  <a:tcPr marL="91432" marR="91432" marT="45729" marB="45729"/>
                </a:tc>
                <a:tc>
                  <a:txBody>
                    <a:bodyPr/>
                    <a:lstStyle/>
                    <a:p>
                      <a:pPr algn="ctr"/>
                      <a:endParaRPr lang="en-GB" sz="1000"/>
                    </a:p>
                  </a:txBody>
                  <a:tcPr marL="91432" marR="91432" marT="45729" marB="45729"/>
                </a:tc>
                <a:tc>
                  <a:txBody>
                    <a:bodyPr/>
                    <a:lstStyle/>
                    <a:p>
                      <a:pPr algn="ctr"/>
                      <a:endParaRPr lang="en-GB" sz="1000"/>
                    </a:p>
                  </a:txBody>
                  <a:tcPr marL="91432" marR="91432" marT="45729" marB="45729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/>
                        <a:t>X</a:t>
                      </a:r>
                    </a:p>
                    <a:p>
                      <a:pPr algn="ctr"/>
                      <a:endParaRPr lang="en-GB" sz="1000"/>
                    </a:p>
                  </a:txBody>
                  <a:tcPr marL="91432" marR="91432" marT="45729" marB="45729"/>
                </a:tc>
                <a:tc>
                  <a:txBody>
                    <a:bodyPr/>
                    <a:lstStyle/>
                    <a:p>
                      <a:pPr algn="ctr"/>
                      <a:endParaRPr lang="en-GB" sz="1000"/>
                    </a:p>
                  </a:txBody>
                  <a:tcPr marL="91432" marR="91432" marT="45729" marB="45729"/>
                </a:tc>
                <a:tc>
                  <a:txBody>
                    <a:bodyPr/>
                    <a:lstStyle/>
                    <a:p>
                      <a:pPr algn="ctr"/>
                      <a:endParaRPr lang="en-GB" sz="1000"/>
                    </a:p>
                  </a:txBody>
                  <a:tcPr marL="91432" marR="91432" marT="45729" marB="45729"/>
                </a:tc>
                <a:tc>
                  <a:txBody>
                    <a:bodyPr/>
                    <a:lstStyle/>
                    <a:p>
                      <a:pPr algn="ctr"/>
                      <a:endParaRPr lang="en-GB" sz="1000"/>
                    </a:p>
                  </a:txBody>
                  <a:tcPr marL="91432" marR="91432" marT="45729" marB="45729"/>
                </a:tc>
                <a:tc>
                  <a:txBody>
                    <a:bodyPr/>
                    <a:lstStyle/>
                    <a:p>
                      <a:pPr algn="ctr"/>
                      <a:endParaRPr lang="en-GB" sz="1000"/>
                    </a:p>
                  </a:txBody>
                  <a:tcPr marL="91432" marR="91432" marT="45729" marB="45729"/>
                </a:tc>
                <a:tc>
                  <a:txBody>
                    <a:bodyPr/>
                    <a:lstStyle/>
                    <a:p>
                      <a:pPr algn="ctr"/>
                      <a:endParaRPr lang="en-GB" sz="1000"/>
                    </a:p>
                  </a:txBody>
                  <a:tcPr marL="91432" marR="91432" marT="45729" marB="45729"/>
                </a:tc>
                <a:tc>
                  <a:txBody>
                    <a:bodyPr/>
                    <a:lstStyle/>
                    <a:p>
                      <a:pPr algn="ctr"/>
                      <a:endParaRPr lang="en-GB" sz="1000"/>
                    </a:p>
                  </a:txBody>
                  <a:tcPr marL="91432" marR="91432" marT="45729" marB="45729"/>
                </a:tc>
                <a:tc>
                  <a:txBody>
                    <a:bodyPr/>
                    <a:lstStyle/>
                    <a:p>
                      <a:pPr algn="ctr"/>
                      <a:endParaRPr lang="en-GB" sz="1000"/>
                    </a:p>
                  </a:txBody>
                  <a:tcPr marL="91432" marR="91432" marT="45729" marB="45729"/>
                </a:tc>
                <a:tc>
                  <a:txBody>
                    <a:bodyPr/>
                    <a:lstStyle/>
                    <a:p>
                      <a:pPr algn="ctr"/>
                      <a:endParaRPr lang="en-GB" sz="1000"/>
                    </a:p>
                  </a:txBody>
                  <a:tcPr marL="91432" marR="91432" marT="45729" marB="45729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96294">
                <a:tc v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en-GB" sz="95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GB" sz="1000" dirty="0"/>
                        <a:t>Susanne McDonald</a:t>
                      </a:r>
                    </a:p>
                  </a:txBody>
                  <a:tcPr marL="91432" marR="91432" marT="45729" marB="45729"/>
                </a:tc>
                <a:tc>
                  <a:txBody>
                    <a:bodyPr/>
                    <a:lstStyle/>
                    <a:p>
                      <a:pPr algn="ctr"/>
                      <a:endParaRPr lang="en-GB" sz="1000"/>
                    </a:p>
                  </a:txBody>
                  <a:tcPr marL="91432" marR="91432" marT="45729" marB="45729"/>
                </a:tc>
                <a:tc>
                  <a:txBody>
                    <a:bodyPr/>
                    <a:lstStyle/>
                    <a:p>
                      <a:pPr algn="ctr"/>
                      <a:endParaRPr lang="en-GB" sz="1000"/>
                    </a:p>
                  </a:txBody>
                  <a:tcPr marL="91432" marR="91432" marT="45729" marB="45729"/>
                </a:tc>
                <a:tc>
                  <a:txBody>
                    <a:bodyPr/>
                    <a:lstStyle/>
                    <a:p>
                      <a:pPr algn="ctr"/>
                      <a:endParaRPr lang="en-GB" sz="1000"/>
                    </a:p>
                  </a:txBody>
                  <a:tcPr marL="91432" marR="91432" marT="45729" marB="45729"/>
                </a:tc>
                <a:tc>
                  <a:txBody>
                    <a:bodyPr/>
                    <a:lstStyle/>
                    <a:p>
                      <a:pPr algn="ctr"/>
                      <a:endParaRPr lang="en-GB" sz="1000"/>
                    </a:p>
                  </a:txBody>
                  <a:tcPr marL="91432" marR="91432" marT="45729" marB="45729"/>
                </a:tc>
                <a:tc>
                  <a:txBody>
                    <a:bodyPr/>
                    <a:lstStyle/>
                    <a:p>
                      <a:pPr algn="ctr"/>
                      <a:endParaRPr lang="en-GB" sz="1000"/>
                    </a:p>
                  </a:txBody>
                  <a:tcPr marL="91432" marR="91432" marT="45729" marB="45729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/>
                        <a:t>X</a:t>
                      </a:r>
                    </a:p>
                    <a:p>
                      <a:pPr algn="ctr"/>
                      <a:endParaRPr lang="en-GB" sz="1000"/>
                    </a:p>
                  </a:txBody>
                  <a:tcPr marL="91432" marR="91432" marT="45729" marB="45729"/>
                </a:tc>
                <a:tc>
                  <a:txBody>
                    <a:bodyPr/>
                    <a:lstStyle/>
                    <a:p>
                      <a:pPr algn="ctr"/>
                      <a:endParaRPr lang="en-GB" sz="1000"/>
                    </a:p>
                  </a:txBody>
                  <a:tcPr marL="91432" marR="91432" marT="45729" marB="45729"/>
                </a:tc>
                <a:tc>
                  <a:txBody>
                    <a:bodyPr/>
                    <a:lstStyle/>
                    <a:p>
                      <a:pPr algn="ctr"/>
                      <a:endParaRPr lang="en-GB" sz="1000"/>
                    </a:p>
                  </a:txBody>
                  <a:tcPr marL="91432" marR="91432" marT="45729" marB="4572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dirty="0"/>
                        <a:t>X</a:t>
                      </a:r>
                    </a:p>
                  </a:txBody>
                  <a:tcPr marL="91432" marR="91432" marT="45729" marB="45729"/>
                </a:tc>
                <a:tc>
                  <a:txBody>
                    <a:bodyPr/>
                    <a:lstStyle/>
                    <a:p>
                      <a:pPr algn="ctr"/>
                      <a:endParaRPr lang="en-GB" sz="1000"/>
                    </a:p>
                  </a:txBody>
                  <a:tcPr marL="91432" marR="91432" marT="45729" marB="45729"/>
                </a:tc>
                <a:tc>
                  <a:txBody>
                    <a:bodyPr/>
                    <a:lstStyle/>
                    <a:p>
                      <a:pPr algn="ctr"/>
                      <a:endParaRPr lang="en-GB" sz="1000"/>
                    </a:p>
                  </a:txBody>
                  <a:tcPr marL="91432" marR="91432" marT="45729" marB="45729"/>
                </a:tc>
                <a:tc>
                  <a:txBody>
                    <a:bodyPr/>
                    <a:lstStyle/>
                    <a:p>
                      <a:pPr algn="ctr"/>
                      <a:endParaRPr lang="en-GB" sz="1000"/>
                    </a:p>
                  </a:txBody>
                  <a:tcPr marL="91432" marR="91432" marT="45729" marB="45729"/>
                </a:tc>
                <a:tc>
                  <a:txBody>
                    <a:bodyPr/>
                    <a:lstStyle/>
                    <a:p>
                      <a:pPr algn="ctr"/>
                      <a:endParaRPr lang="en-GB" sz="1000"/>
                    </a:p>
                  </a:txBody>
                  <a:tcPr marL="91432" marR="91432" marT="45729" marB="45729"/>
                </a:tc>
                <a:tc>
                  <a:txBody>
                    <a:bodyPr/>
                    <a:lstStyle/>
                    <a:p>
                      <a:pPr algn="ctr"/>
                      <a:endParaRPr lang="en-GB" sz="1000"/>
                    </a:p>
                  </a:txBody>
                  <a:tcPr marL="91432" marR="91432" marT="45729" marB="45729"/>
                </a:tc>
                <a:tc>
                  <a:txBody>
                    <a:bodyPr/>
                    <a:lstStyle/>
                    <a:p>
                      <a:pPr algn="ctr"/>
                      <a:endParaRPr lang="en-GB" sz="1000"/>
                    </a:p>
                  </a:txBody>
                  <a:tcPr marL="91432" marR="91432" marT="45729" marB="45729"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392531">
                <a:tc v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en-GB" sz="95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GB" sz="1000" dirty="0"/>
                        <a:t>Alan Conaghan</a:t>
                      </a:r>
                    </a:p>
                  </a:txBody>
                  <a:tcPr marL="91432" marR="91432" marT="45729" marB="45729"/>
                </a:tc>
                <a:tc>
                  <a:txBody>
                    <a:bodyPr/>
                    <a:lstStyle/>
                    <a:p>
                      <a:pPr algn="ctr"/>
                      <a:endParaRPr lang="en-GB" sz="1000"/>
                    </a:p>
                  </a:txBody>
                  <a:tcPr marL="91432" marR="91432" marT="45729" marB="45729"/>
                </a:tc>
                <a:tc>
                  <a:txBody>
                    <a:bodyPr/>
                    <a:lstStyle/>
                    <a:p>
                      <a:pPr algn="ctr"/>
                      <a:endParaRPr lang="en-GB" sz="1000"/>
                    </a:p>
                  </a:txBody>
                  <a:tcPr marL="91432" marR="91432" marT="45729" marB="45729"/>
                </a:tc>
                <a:tc>
                  <a:txBody>
                    <a:bodyPr/>
                    <a:lstStyle/>
                    <a:p>
                      <a:pPr algn="ctr"/>
                      <a:endParaRPr lang="en-GB" sz="1000"/>
                    </a:p>
                  </a:txBody>
                  <a:tcPr marL="91432" marR="91432" marT="45729" marB="45729"/>
                </a:tc>
                <a:tc>
                  <a:txBody>
                    <a:bodyPr/>
                    <a:lstStyle/>
                    <a:p>
                      <a:pPr algn="ctr"/>
                      <a:endParaRPr lang="en-GB" sz="1000"/>
                    </a:p>
                  </a:txBody>
                  <a:tcPr marL="91432" marR="91432" marT="45729" marB="45729"/>
                </a:tc>
                <a:tc>
                  <a:txBody>
                    <a:bodyPr/>
                    <a:lstStyle/>
                    <a:p>
                      <a:pPr algn="ctr"/>
                      <a:endParaRPr lang="en-GB" sz="1000"/>
                    </a:p>
                  </a:txBody>
                  <a:tcPr marL="91432" marR="91432" marT="45729" marB="45729"/>
                </a:tc>
                <a:tc>
                  <a:txBody>
                    <a:bodyPr/>
                    <a:lstStyle/>
                    <a:p>
                      <a:pPr algn="ctr"/>
                      <a:endParaRPr lang="en-GB" sz="1000"/>
                    </a:p>
                  </a:txBody>
                  <a:tcPr marL="91432" marR="91432" marT="45729" marB="45729"/>
                </a:tc>
                <a:tc>
                  <a:txBody>
                    <a:bodyPr/>
                    <a:lstStyle/>
                    <a:p>
                      <a:pPr algn="ctr"/>
                      <a:endParaRPr lang="en-GB" sz="1000"/>
                    </a:p>
                  </a:txBody>
                  <a:tcPr marL="91432" marR="91432" marT="45729" marB="4572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dirty="0"/>
                        <a:t>X</a:t>
                      </a:r>
                    </a:p>
                  </a:txBody>
                  <a:tcPr marL="91432" marR="91432" marT="45729" marB="45729"/>
                </a:tc>
                <a:tc>
                  <a:txBody>
                    <a:bodyPr/>
                    <a:lstStyle/>
                    <a:p>
                      <a:pPr algn="ctr"/>
                      <a:endParaRPr lang="en-GB" sz="1000"/>
                    </a:p>
                  </a:txBody>
                  <a:tcPr marL="91432" marR="91432" marT="45729" marB="45729"/>
                </a:tc>
                <a:tc>
                  <a:txBody>
                    <a:bodyPr/>
                    <a:lstStyle/>
                    <a:p>
                      <a:pPr algn="ctr"/>
                      <a:endParaRPr lang="en-GB" sz="1000"/>
                    </a:p>
                  </a:txBody>
                  <a:tcPr marL="91432" marR="91432" marT="45729" marB="4572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dirty="0"/>
                        <a:t>X</a:t>
                      </a:r>
                    </a:p>
                  </a:txBody>
                  <a:tcPr marL="91432" marR="91432" marT="45729" marB="45729"/>
                </a:tc>
                <a:tc>
                  <a:txBody>
                    <a:bodyPr/>
                    <a:lstStyle/>
                    <a:p>
                      <a:pPr algn="ctr"/>
                      <a:endParaRPr lang="en-GB" sz="1000"/>
                    </a:p>
                  </a:txBody>
                  <a:tcPr marL="91432" marR="91432" marT="45729" marB="45729"/>
                </a:tc>
                <a:tc>
                  <a:txBody>
                    <a:bodyPr/>
                    <a:lstStyle/>
                    <a:p>
                      <a:pPr algn="ctr"/>
                      <a:endParaRPr lang="en-GB" sz="1000"/>
                    </a:p>
                  </a:txBody>
                  <a:tcPr marL="91432" marR="91432" marT="45729" marB="45729"/>
                </a:tc>
                <a:tc>
                  <a:txBody>
                    <a:bodyPr/>
                    <a:lstStyle/>
                    <a:p>
                      <a:pPr algn="ctr"/>
                      <a:endParaRPr lang="en-GB" sz="1000"/>
                    </a:p>
                  </a:txBody>
                  <a:tcPr marL="91432" marR="91432" marT="45729" marB="45729"/>
                </a:tc>
                <a:tc>
                  <a:txBody>
                    <a:bodyPr/>
                    <a:lstStyle/>
                    <a:p>
                      <a:pPr algn="ctr"/>
                      <a:endParaRPr lang="en-GB" sz="1000"/>
                    </a:p>
                  </a:txBody>
                  <a:tcPr marL="91432" marR="91432" marT="45729" marB="45729"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392531">
                <a:tc v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en-GB" sz="1000"/>
                    </a:p>
                  </a:txBody>
                  <a:tcPr marL="91438" marR="91438" marT="45731" marB="45731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en-GB" sz="1000" dirty="0"/>
                    </a:p>
                  </a:txBody>
                  <a:tcPr marL="91432" marR="91432" marT="45729" marB="45729"/>
                </a:tc>
                <a:tc>
                  <a:txBody>
                    <a:bodyPr/>
                    <a:lstStyle/>
                    <a:p>
                      <a:pPr algn="ctr"/>
                      <a:endParaRPr lang="en-GB" sz="1000"/>
                    </a:p>
                  </a:txBody>
                  <a:tcPr marL="91432" marR="91432" marT="45729" marB="45729"/>
                </a:tc>
                <a:tc>
                  <a:txBody>
                    <a:bodyPr/>
                    <a:lstStyle/>
                    <a:p>
                      <a:pPr algn="ctr"/>
                      <a:endParaRPr lang="en-GB" sz="1000"/>
                    </a:p>
                  </a:txBody>
                  <a:tcPr marL="91432" marR="91432" marT="45729" marB="45729"/>
                </a:tc>
                <a:tc>
                  <a:txBody>
                    <a:bodyPr/>
                    <a:lstStyle/>
                    <a:p>
                      <a:pPr algn="ctr"/>
                      <a:endParaRPr lang="en-GB" sz="1000"/>
                    </a:p>
                  </a:txBody>
                  <a:tcPr marL="91432" marR="91432" marT="45729" marB="45729"/>
                </a:tc>
                <a:tc>
                  <a:txBody>
                    <a:bodyPr/>
                    <a:lstStyle/>
                    <a:p>
                      <a:pPr algn="ctr"/>
                      <a:endParaRPr lang="en-GB" sz="1000"/>
                    </a:p>
                  </a:txBody>
                  <a:tcPr marL="91432" marR="91432" marT="45729" marB="45729"/>
                </a:tc>
                <a:tc>
                  <a:txBody>
                    <a:bodyPr/>
                    <a:lstStyle/>
                    <a:p>
                      <a:pPr algn="ctr"/>
                      <a:endParaRPr lang="en-GB" sz="1000"/>
                    </a:p>
                  </a:txBody>
                  <a:tcPr marL="91432" marR="91432" marT="45729" marB="45729"/>
                </a:tc>
                <a:tc>
                  <a:txBody>
                    <a:bodyPr/>
                    <a:lstStyle/>
                    <a:p>
                      <a:pPr algn="ctr" defTabSz="914400">
                        <a:tabLst/>
                        <a:defRPr/>
                      </a:pPr>
                      <a:endParaRPr lang="en-GB" sz="1000"/>
                    </a:p>
                  </a:txBody>
                  <a:tcPr marL="91432" marR="91432" marT="45729" marB="45729"/>
                </a:tc>
                <a:tc>
                  <a:txBody>
                    <a:bodyPr/>
                    <a:lstStyle/>
                    <a:p>
                      <a:pPr algn="ctr"/>
                      <a:endParaRPr lang="en-GB" sz="1000"/>
                    </a:p>
                  </a:txBody>
                  <a:tcPr marL="91432" marR="91432" marT="45729" marB="45729"/>
                </a:tc>
                <a:tc>
                  <a:txBody>
                    <a:bodyPr/>
                    <a:lstStyle/>
                    <a:p>
                      <a:pPr algn="ctr"/>
                      <a:endParaRPr lang="en-GB" sz="1000"/>
                    </a:p>
                  </a:txBody>
                  <a:tcPr marL="91432" marR="91432" marT="45729" marB="45729"/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91432" marR="91432" marT="45729" marB="45729"/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91432" marR="91432" marT="45729" marB="45729"/>
                </a:tc>
                <a:tc>
                  <a:txBody>
                    <a:bodyPr/>
                    <a:lstStyle/>
                    <a:p>
                      <a:pPr algn="ctr"/>
                      <a:endParaRPr lang="en-GB" sz="1000"/>
                    </a:p>
                  </a:txBody>
                  <a:tcPr marL="91432" marR="91432" marT="45729" marB="45729"/>
                </a:tc>
                <a:tc>
                  <a:txBody>
                    <a:bodyPr/>
                    <a:lstStyle/>
                    <a:p>
                      <a:pPr algn="ctr"/>
                      <a:endParaRPr lang="en-GB" sz="1000"/>
                    </a:p>
                  </a:txBody>
                  <a:tcPr marL="91432" marR="91432" marT="45729" marB="45729"/>
                </a:tc>
                <a:tc>
                  <a:txBody>
                    <a:bodyPr/>
                    <a:lstStyle/>
                    <a:p>
                      <a:pPr algn="ctr"/>
                      <a:endParaRPr lang="en-GB" sz="1000"/>
                    </a:p>
                  </a:txBody>
                  <a:tcPr marL="91432" marR="91432" marT="45729" marB="45729"/>
                </a:tc>
                <a:tc>
                  <a:txBody>
                    <a:bodyPr/>
                    <a:lstStyle/>
                    <a:p>
                      <a:pPr algn="ctr"/>
                      <a:endParaRPr lang="en-GB" sz="1000"/>
                    </a:p>
                  </a:txBody>
                  <a:tcPr marL="91432" marR="91432" marT="45729" marB="45729"/>
                </a:tc>
                <a:tc>
                  <a:txBody>
                    <a:bodyPr/>
                    <a:lstStyle/>
                    <a:p>
                      <a:pPr algn="ctr"/>
                      <a:endParaRPr lang="en-GB" sz="1000"/>
                    </a:p>
                  </a:txBody>
                  <a:tcPr marL="91432" marR="91432" marT="45729" marB="45729"/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548712">
                <a:tc rowSpan="6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GB" sz="1000" dirty="0"/>
                        <a:t>Danny McInally</a:t>
                      </a:r>
                    </a:p>
                  </a:txBody>
                  <a:tcPr marL="91432" marR="91432" marT="45729" marB="45729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/>
                        <a:t>Devin McDonald</a:t>
                      </a:r>
                    </a:p>
                    <a:p>
                      <a:pPr>
                        <a:lnSpc>
                          <a:spcPct val="100000"/>
                        </a:lnSpc>
                      </a:pPr>
                      <a:endParaRPr lang="en-GB" sz="1000"/>
                    </a:p>
                  </a:txBody>
                  <a:tcPr marL="91432" marR="91432" marT="45729" marB="45729"/>
                </a:tc>
                <a:tc>
                  <a:txBody>
                    <a:bodyPr/>
                    <a:lstStyle/>
                    <a:p>
                      <a:pPr algn="ctr"/>
                      <a:endParaRPr lang="en-GB" sz="1000"/>
                    </a:p>
                  </a:txBody>
                  <a:tcPr marL="91432" marR="91432" marT="45729" marB="45729"/>
                </a:tc>
                <a:tc>
                  <a:txBody>
                    <a:bodyPr/>
                    <a:lstStyle/>
                    <a:p>
                      <a:pPr algn="ctr"/>
                      <a:endParaRPr lang="en-GB" sz="1000"/>
                    </a:p>
                  </a:txBody>
                  <a:tcPr marL="91432" marR="91432" marT="45729" marB="45729"/>
                </a:tc>
                <a:tc>
                  <a:txBody>
                    <a:bodyPr/>
                    <a:lstStyle/>
                    <a:p>
                      <a:pPr algn="ctr"/>
                      <a:endParaRPr lang="en-GB" sz="1000"/>
                    </a:p>
                  </a:txBody>
                  <a:tcPr marL="91432" marR="91432" marT="45729" marB="45729"/>
                </a:tc>
                <a:tc>
                  <a:txBody>
                    <a:bodyPr/>
                    <a:lstStyle/>
                    <a:p>
                      <a:pPr algn="ctr"/>
                      <a:endParaRPr lang="en-GB" sz="1000"/>
                    </a:p>
                  </a:txBody>
                  <a:tcPr marL="91432" marR="91432" marT="45729" marB="45729"/>
                </a:tc>
                <a:tc>
                  <a:txBody>
                    <a:bodyPr/>
                    <a:lstStyle/>
                    <a:p>
                      <a:pPr algn="ctr"/>
                      <a:endParaRPr lang="en-GB" sz="1000"/>
                    </a:p>
                  </a:txBody>
                  <a:tcPr marL="91432" marR="91432" marT="45729" marB="45729"/>
                </a:tc>
                <a:tc>
                  <a:txBody>
                    <a:bodyPr/>
                    <a:lstStyle/>
                    <a:p>
                      <a:pPr algn="ctr"/>
                      <a:endParaRPr lang="en-GB" sz="1000"/>
                    </a:p>
                  </a:txBody>
                  <a:tcPr marL="91432" marR="91432" marT="45729" marB="45729"/>
                </a:tc>
                <a:tc>
                  <a:txBody>
                    <a:bodyPr/>
                    <a:lstStyle/>
                    <a:p>
                      <a:pPr algn="ctr"/>
                      <a:endParaRPr lang="en-GB" sz="1000"/>
                    </a:p>
                  </a:txBody>
                  <a:tcPr marL="91432" marR="91432" marT="45729" marB="45729"/>
                </a:tc>
                <a:tc>
                  <a:txBody>
                    <a:bodyPr/>
                    <a:lstStyle/>
                    <a:p>
                      <a:pPr algn="ctr"/>
                      <a:endParaRPr lang="en-GB" sz="1000"/>
                    </a:p>
                  </a:txBody>
                  <a:tcPr marL="91432" marR="91432" marT="45729" marB="45729"/>
                </a:tc>
                <a:tc>
                  <a:txBody>
                    <a:bodyPr/>
                    <a:lstStyle/>
                    <a:p>
                      <a:pPr algn="ctr"/>
                      <a:endParaRPr lang="en-GB" sz="1000"/>
                    </a:p>
                  </a:txBody>
                  <a:tcPr marL="91432" marR="91432" marT="45729" marB="45729"/>
                </a:tc>
                <a:tc>
                  <a:txBody>
                    <a:bodyPr/>
                    <a:lstStyle/>
                    <a:p>
                      <a:pPr algn="ctr"/>
                      <a:endParaRPr lang="en-GB" sz="1000"/>
                    </a:p>
                  </a:txBody>
                  <a:tcPr marL="91432" marR="91432" marT="45729" marB="45729"/>
                </a:tc>
                <a:tc>
                  <a:txBody>
                    <a:bodyPr/>
                    <a:lstStyle/>
                    <a:p>
                      <a:pPr algn="ctr"/>
                      <a:endParaRPr lang="en-GB" sz="1000"/>
                    </a:p>
                  </a:txBody>
                  <a:tcPr marL="91432" marR="91432" marT="45729" marB="45729"/>
                </a:tc>
                <a:tc>
                  <a:txBody>
                    <a:bodyPr/>
                    <a:lstStyle/>
                    <a:p>
                      <a:pPr algn="ctr"/>
                      <a:endParaRPr lang="en-GB" sz="1000"/>
                    </a:p>
                  </a:txBody>
                  <a:tcPr marL="91432" marR="91432" marT="45729" marB="45729"/>
                </a:tc>
                <a:tc>
                  <a:txBody>
                    <a:bodyPr/>
                    <a:lstStyle/>
                    <a:p>
                      <a:pPr algn="ctr"/>
                      <a:endParaRPr lang="en-GB" sz="1000"/>
                    </a:p>
                  </a:txBody>
                  <a:tcPr marL="91432" marR="91432" marT="45729" marB="4572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dirty="0"/>
                        <a:t>X</a:t>
                      </a:r>
                    </a:p>
                  </a:txBody>
                  <a:tcPr marL="91432" marR="91432" marT="45729" marB="45729"/>
                </a:tc>
                <a:tc>
                  <a:txBody>
                    <a:bodyPr/>
                    <a:lstStyle/>
                    <a:p>
                      <a:pPr algn="ctr"/>
                      <a:endParaRPr lang="en-GB" sz="1000"/>
                    </a:p>
                  </a:txBody>
                  <a:tcPr marL="91432" marR="91432" marT="45729" marB="45729"/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396294">
                <a:tc v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en-GB" sz="95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GB" sz="1000" dirty="0"/>
                        <a:t>Susan Moran</a:t>
                      </a:r>
                    </a:p>
                  </a:txBody>
                  <a:tcPr marL="91432" marR="91432" marT="45729" marB="4572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dirty="0"/>
                        <a:t>X</a:t>
                      </a:r>
                    </a:p>
                  </a:txBody>
                  <a:tcPr marL="91432" marR="91432" marT="45729" marB="45729"/>
                </a:tc>
                <a:tc>
                  <a:txBody>
                    <a:bodyPr/>
                    <a:lstStyle/>
                    <a:p>
                      <a:pPr algn="ctr"/>
                      <a:endParaRPr lang="en-GB" sz="1000"/>
                    </a:p>
                  </a:txBody>
                  <a:tcPr marL="91432" marR="91432" marT="45729" marB="4572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dirty="0"/>
                        <a:t>X</a:t>
                      </a:r>
                    </a:p>
                  </a:txBody>
                  <a:tcPr marL="91432" marR="91432" marT="45729" marB="4572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dirty="0"/>
                        <a:t>X</a:t>
                      </a:r>
                    </a:p>
                    <a:p>
                      <a:pPr algn="ctr"/>
                      <a:endParaRPr lang="en-GB" sz="1000"/>
                    </a:p>
                  </a:txBody>
                  <a:tcPr marL="91432" marR="91432" marT="45729" marB="45729"/>
                </a:tc>
                <a:tc>
                  <a:txBody>
                    <a:bodyPr/>
                    <a:lstStyle/>
                    <a:p>
                      <a:pPr algn="ctr"/>
                      <a:endParaRPr lang="en-GB" sz="1000"/>
                    </a:p>
                  </a:txBody>
                  <a:tcPr marL="91432" marR="91432" marT="45729" marB="45729"/>
                </a:tc>
                <a:tc>
                  <a:txBody>
                    <a:bodyPr/>
                    <a:lstStyle/>
                    <a:p>
                      <a:pPr algn="ctr"/>
                      <a:endParaRPr lang="en-GB" sz="1000"/>
                    </a:p>
                  </a:txBody>
                  <a:tcPr marL="91432" marR="91432" marT="45729" marB="45729"/>
                </a:tc>
                <a:tc>
                  <a:txBody>
                    <a:bodyPr/>
                    <a:lstStyle/>
                    <a:p>
                      <a:pPr algn="ctr"/>
                      <a:endParaRPr lang="en-GB" sz="1000"/>
                    </a:p>
                  </a:txBody>
                  <a:tcPr marL="91432" marR="91432" marT="45729" marB="45729"/>
                </a:tc>
                <a:tc>
                  <a:txBody>
                    <a:bodyPr/>
                    <a:lstStyle/>
                    <a:p>
                      <a:pPr algn="ctr"/>
                      <a:endParaRPr lang="en-GB" sz="1000"/>
                    </a:p>
                  </a:txBody>
                  <a:tcPr marL="91432" marR="91432" marT="45729" marB="45729"/>
                </a:tc>
                <a:tc>
                  <a:txBody>
                    <a:bodyPr/>
                    <a:lstStyle/>
                    <a:p>
                      <a:pPr algn="ctr"/>
                      <a:endParaRPr lang="en-GB" sz="1000"/>
                    </a:p>
                  </a:txBody>
                  <a:tcPr marL="91432" marR="91432" marT="45729" marB="45729"/>
                </a:tc>
                <a:tc>
                  <a:txBody>
                    <a:bodyPr/>
                    <a:lstStyle/>
                    <a:p>
                      <a:pPr algn="ctr"/>
                      <a:endParaRPr lang="en-GB" sz="1000"/>
                    </a:p>
                  </a:txBody>
                  <a:tcPr marL="91432" marR="91432" marT="45729" marB="45729"/>
                </a:tc>
                <a:tc>
                  <a:txBody>
                    <a:bodyPr/>
                    <a:lstStyle/>
                    <a:p>
                      <a:pPr algn="ctr"/>
                      <a:endParaRPr lang="en-GB" sz="1000"/>
                    </a:p>
                  </a:txBody>
                  <a:tcPr marL="91432" marR="91432" marT="45729" marB="45729"/>
                </a:tc>
                <a:tc>
                  <a:txBody>
                    <a:bodyPr/>
                    <a:lstStyle/>
                    <a:p>
                      <a:pPr algn="ctr"/>
                      <a:endParaRPr lang="en-GB" sz="1000"/>
                    </a:p>
                  </a:txBody>
                  <a:tcPr marL="91432" marR="91432" marT="45729" marB="45729"/>
                </a:tc>
                <a:tc>
                  <a:txBody>
                    <a:bodyPr/>
                    <a:lstStyle/>
                    <a:p>
                      <a:pPr algn="ctr"/>
                      <a:endParaRPr lang="en-GB" sz="1000"/>
                    </a:p>
                  </a:txBody>
                  <a:tcPr marL="91432" marR="91432" marT="45729" marB="45729"/>
                </a:tc>
                <a:tc>
                  <a:txBody>
                    <a:bodyPr/>
                    <a:lstStyle/>
                    <a:p>
                      <a:pPr algn="ctr"/>
                      <a:endParaRPr lang="en-GB" sz="1000"/>
                    </a:p>
                  </a:txBody>
                  <a:tcPr marL="91432" marR="91432" marT="45729" marB="45729"/>
                </a:tc>
                <a:tc>
                  <a:txBody>
                    <a:bodyPr/>
                    <a:lstStyle/>
                    <a:p>
                      <a:pPr algn="ctr"/>
                      <a:endParaRPr lang="en-GB" sz="1000"/>
                    </a:p>
                  </a:txBody>
                  <a:tcPr marL="91432" marR="91432" marT="45729" marB="45729"/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396294">
                <a:tc v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en-GB" sz="95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GB" sz="1000" dirty="0"/>
                        <a:t>Laura</a:t>
                      </a:r>
                      <a:r>
                        <a:rPr lang="en-GB" sz="1000" baseline="0" dirty="0"/>
                        <a:t> </a:t>
                      </a:r>
                      <a:r>
                        <a:rPr lang="en-GB" sz="1000" dirty="0"/>
                        <a:t>Quinn</a:t>
                      </a:r>
                    </a:p>
                  </a:txBody>
                  <a:tcPr marL="91432" marR="91432" marT="45729" marB="45729"/>
                </a:tc>
                <a:tc>
                  <a:txBody>
                    <a:bodyPr/>
                    <a:lstStyle/>
                    <a:p>
                      <a:pPr algn="ctr"/>
                      <a:endParaRPr lang="en-GB" sz="1000"/>
                    </a:p>
                  </a:txBody>
                  <a:tcPr marL="91432" marR="91432" marT="45729" marB="45729"/>
                </a:tc>
                <a:tc>
                  <a:txBody>
                    <a:bodyPr/>
                    <a:lstStyle/>
                    <a:p>
                      <a:pPr algn="ctr"/>
                      <a:endParaRPr lang="en-GB" sz="1000"/>
                    </a:p>
                  </a:txBody>
                  <a:tcPr marL="91432" marR="91432" marT="45729" marB="45729"/>
                </a:tc>
                <a:tc>
                  <a:txBody>
                    <a:bodyPr/>
                    <a:lstStyle/>
                    <a:p>
                      <a:pPr algn="ctr"/>
                      <a:endParaRPr lang="en-GB" sz="1000"/>
                    </a:p>
                  </a:txBody>
                  <a:tcPr marL="91432" marR="91432" marT="45729" marB="45729"/>
                </a:tc>
                <a:tc>
                  <a:txBody>
                    <a:bodyPr/>
                    <a:lstStyle/>
                    <a:p>
                      <a:pPr algn="ctr"/>
                      <a:endParaRPr lang="en-GB" sz="1000"/>
                    </a:p>
                  </a:txBody>
                  <a:tcPr marL="91432" marR="91432" marT="45729" marB="4572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dirty="0"/>
                        <a:t>X</a:t>
                      </a:r>
                    </a:p>
                    <a:p>
                      <a:pPr algn="ctr"/>
                      <a:endParaRPr lang="en-GB" sz="1000"/>
                    </a:p>
                  </a:txBody>
                  <a:tcPr marL="91432" marR="91432" marT="45729" marB="45729"/>
                </a:tc>
                <a:tc>
                  <a:txBody>
                    <a:bodyPr/>
                    <a:lstStyle/>
                    <a:p>
                      <a:pPr algn="ctr"/>
                      <a:endParaRPr lang="en-GB" sz="1000"/>
                    </a:p>
                  </a:txBody>
                  <a:tcPr marL="91432" marR="91432" marT="45729" marB="45729"/>
                </a:tc>
                <a:tc>
                  <a:txBody>
                    <a:bodyPr/>
                    <a:lstStyle/>
                    <a:p>
                      <a:pPr algn="ctr"/>
                      <a:endParaRPr lang="en-GB" sz="1000"/>
                    </a:p>
                  </a:txBody>
                  <a:tcPr marL="91432" marR="91432" marT="45729" marB="45729"/>
                </a:tc>
                <a:tc>
                  <a:txBody>
                    <a:bodyPr/>
                    <a:lstStyle/>
                    <a:p>
                      <a:pPr algn="ctr"/>
                      <a:endParaRPr lang="en-GB" sz="1000"/>
                    </a:p>
                  </a:txBody>
                  <a:tcPr marL="91432" marR="91432" marT="45729" marB="45729"/>
                </a:tc>
                <a:tc>
                  <a:txBody>
                    <a:bodyPr/>
                    <a:lstStyle/>
                    <a:p>
                      <a:pPr algn="ctr"/>
                      <a:endParaRPr lang="en-GB" sz="1000"/>
                    </a:p>
                  </a:txBody>
                  <a:tcPr marL="91432" marR="91432" marT="45729" marB="45729"/>
                </a:tc>
                <a:tc>
                  <a:txBody>
                    <a:bodyPr/>
                    <a:lstStyle/>
                    <a:p>
                      <a:pPr algn="ctr"/>
                      <a:endParaRPr lang="en-GB" sz="1000"/>
                    </a:p>
                  </a:txBody>
                  <a:tcPr marL="91432" marR="91432" marT="45729" marB="45729"/>
                </a:tc>
                <a:tc>
                  <a:txBody>
                    <a:bodyPr/>
                    <a:lstStyle/>
                    <a:p>
                      <a:pPr algn="ctr"/>
                      <a:endParaRPr lang="en-GB" sz="1000"/>
                    </a:p>
                  </a:txBody>
                  <a:tcPr marL="91432" marR="91432" marT="45729" marB="45729"/>
                </a:tc>
                <a:tc>
                  <a:txBody>
                    <a:bodyPr/>
                    <a:lstStyle/>
                    <a:p>
                      <a:pPr algn="ctr"/>
                      <a:endParaRPr lang="en-GB" sz="1000"/>
                    </a:p>
                  </a:txBody>
                  <a:tcPr marL="91432" marR="91432" marT="45729" marB="45729"/>
                </a:tc>
                <a:tc>
                  <a:txBody>
                    <a:bodyPr/>
                    <a:lstStyle/>
                    <a:p>
                      <a:pPr algn="ctr"/>
                      <a:endParaRPr lang="en-GB" sz="1000"/>
                    </a:p>
                  </a:txBody>
                  <a:tcPr marL="91432" marR="91432" marT="45729" marB="4572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dirty="0"/>
                        <a:t>X</a:t>
                      </a:r>
                    </a:p>
                  </a:txBody>
                  <a:tcPr marL="91432" marR="91432" marT="45729" marB="4572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dirty="0"/>
                        <a:t>X</a:t>
                      </a:r>
                    </a:p>
                  </a:txBody>
                  <a:tcPr marL="91432" marR="91432" marT="45729" marB="45729"/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  <a:tr h="243876">
                <a:tc v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en-GB" sz="95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GB" sz="1000" dirty="0"/>
                        <a:t>Joe Rae</a:t>
                      </a:r>
                    </a:p>
                  </a:txBody>
                  <a:tcPr marL="91432" marR="91432" marT="45729" marB="45729"/>
                </a:tc>
                <a:tc>
                  <a:txBody>
                    <a:bodyPr/>
                    <a:lstStyle/>
                    <a:p>
                      <a:pPr algn="ctr"/>
                      <a:endParaRPr lang="en-GB" sz="1000"/>
                    </a:p>
                  </a:txBody>
                  <a:tcPr marL="91432" marR="91432" marT="45729" marB="4572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dirty="0"/>
                        <a:t>X</a:t>
                      </a:r>
                    </a:p>
                  </a:txBody>
                  <a:tcPr marL="91432" marR="91432" marT="45729" marB="45729"/>
                </a:tc>
                <a:tc>
                  <a:txBody>
                    <a:bodyPr/>
                    <a:lstStyle/>
                    <a:p>
                      <a:pPr algn="ctr"/>
                      <a:endParaRPr lang="en-GB" sz="1000"/>
                    </a:p>
                  </a:txBody>
                  <a:tcPr marL="91432" marR="91432" marT="45729" marB="45729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/>
                    </a:p>
                    <a:p>
                      <a:pPr algn="ctr"/>
                      <a:endParaRPr lang="en-GB" sz="1000"/>
                    </a:p>
                  </a:txBody>
                  <a:tcPr marL="91432" marR="91432" marT="45729" marB="45729"/>
                </a:tc>
                <a:tc>
                  <a:txBody>
                    <a:bodyPr/>
                    <a:lstStyle/>
                    <a:p>
                      <a:pPr algn="ctr"/>
                      <a:endParaRPr lang="en-GB" sz="1000"/>
                    </a:p>
                  </a:txBody>
                  <a:tcPr marL="91432" marR="91432" marT="45729" marB="45729"/>
                </a:tc>
                <a:tc>
                  <a:txBody>
                    <a:bodyPr/>
                    <a:lstStyle/>
                    <a:p>
                      <a:pPr algn="ctr"/>
                      <a:endParaRPr lang="en-GB" sz="1000"/>
                    </a:p>
                  </a:txBody>
                  <a:tcPr marL="91432" marR="91432" marT="45729" marB="45729"/>
                </a:tc>
                <a:tc>
                  <a:txBody>
                    <a:bodyPr/>
                    <a:lstStyle/>
                    <a:p>
                      <a:pPr algn="ctr"/>
                      <a:endParaRPr lang="en-GB" sz="1000"/>
                    </a:p>
                  </a:txBody>
                  <a:tcPr marL="91432" marR="91432" marT="45729" marB="45729"/>
                </a:tc>
                <a:tc>
                  <a:txBody>
                    <a:bodyPr/>
                    <a:lstStyle/>
                    <a:p>
                      <a:pPr algn="ctr"/>
                      <a:endParaRPr lang="en-GB" sz="1000"/>
                    </a:p>
                  </a:txBody>
                  <a:tcPr marL="91432" marR="91432" marT="45729" marB="45729"/>
                </a:tc>
                <a:tc>
                  <a:txBody>
                    <a:bodyPr/>
                    <a:lstStyle/>
                    <a:p>
                      <a:pPr algn="ctr"/>
                      <a:endParaRPr lang="en-GB" sz="1000"/>
                    </a:p>
                  </a:txBody>
                  <a:tcPr marL="91432" marR="91432" marT="45729" marB="45729"/>
                </a:tc>
                <a:tc>
                  <a:txBody>
                    <a:bodyPr/>
                    <a:lstStyle/>
                    <a:p>
                      <a:pPr algn="ctr"/>
                      <a:endParaRPr lang="en-GB" sz="1000"/>
                    </a:p>
                  </a:txBody>
                  <a:tcPr marL="91432" marR="91432" marT="45729" marB="45729"/>
                </a:tc>
                <a:tc>
                  <a:txBody>
                    <a:bodyPr/>
                    <a:lstStyle/>
                    <a:p>
                      <a:pPr algn="ctr"/>
                      <a:endParaRPr lang="en-GB" sz="1000"/>
                    </a:p>
                  </a:txBody>
                  <a:tcPr marL="91432" marR="91432" marT="45729" marB="45729"/>
                </a:tc>
                <a:tc>
                  <a:txBody>
                    <a:bodyPr/>
                    <a:lstStyle/>
                    <a:p>
                      <a:pPr algn="ctr"/>
                      <a:endParaRPr lang="en-GB" sz="1000"/>
                    </a:p>
                  </a:txBody>
                  <a:tcPr marL="91432" marR="91432" marT="45729" marB="4572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dirty="0"/>
                        <a:t>X</a:t>
                      </a:r>
                    </a:p>
                  </a:txBody>
                  <a:tcPr marL="91432" marR="91432" marT="45729" marB="45729"/>
                </a:tc>
                <a:tc>
                  <a:txBody>
                    <a:bodyPr/>
                    <a:lstStyle/>
                    <a:p>
                      <a:pPr algn="ctr"/>
                      <a:endParaRPr lang="en-GB" sz="1000"/>
                    </a:p>
                  </a:txBody>
                  <a:tcPr marL="91432" marR="91432" marT="45729" marB="45729"/>
                </a:tc>
                <a:tc>
                  <a:txBody>
                    <a:bodyPr/>
                    <a:lstStyle/>
                    <a:p>
                      <a:pPr algn="ctr"/>
                      <a:endParaRPr lang="en-GB" sz="1000"/>
                    </a:p>
                  </a:txBody>
                  <a:tcPr marL="91432" marR="91432" marT="45729" marB="45729"/>
                </a:tc>
                <a:extLst>
                  <a:ext uri="{0D108BD9-81ED-4DB2-BD59-A6C34878D82A}">
                    <a16:rowId xmlns:a16="http://schemas.microsoft.com/office/drawing/2014/main" xmlns="" val="10011"/>
                  </a:ext>
                </a:extLst>
              </a:tr>
              <a:tr h="392531">
                <a:tc v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en-GB" sz="95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GB" sz="1000" dirty="0"/>
                        <a:t>Kenny Wilson</a:t>
                      </a:r>
                    </a:p>
                  </a:txBody>
                  <a:tcPr marL="91432" marR="91432" marT="45729" marB="45729"/>
                </a:tc>
                <a:tc>
                  <a:txBody>
                    <a:bodyPr/>
                    <a:lstStyle/>
                    <a:p>
                      <a:pPr algn="ctr"/>
                      <a:endParaRPr lang="en-GB" sz="1000"/>
                    </a:p>
                  </a:txBody>
                  <a:tcPr marL="91432" marR="91432" marT="45729" marB="45729"/>
                </a:tc>
                <a:tc>
                  <a:txBody>
                    <a:bodyPr/>
                    <a:lstStyle/>
                    <a:p>
                      <a:pPr algn="ctr"/>
                      <a:endParaRPr lang="en-GB" sz="1000"/>
                    </a:p>
                  </a:txBody>
                  <a:tcPr marL="91432" marR="91432" marT="45729" marB="45729"/>
                </a:tc>
                <a:tc>
                  <a:txBody>
                    <a:bodyPr/>
                    <a:lstStyle/>
                    <a:p>
                      <a:pPr algn="ctr"/>
                      <a:endParaRPr lang="en-GB" sz="1000"/>
                    </a:p>
                  </a:txBody>
                  <a:tcPr marL="91432" marR="91432" marT="45729" marB="45729"/>
                </a:tc>
                <a:tc>
                  <a:txBody>
                    <a:bodyPr/>
                    <a:lstStyle/>
                    <a:p>
                      <a:pPr algn="ctr"/>
                      <a:endParaRPr lang="en-GB" sz="1000"/>
                    </a:p>
                  </a:txBody>
                  <a:tcPr marL="91432" marR="91432" marT="45729" marB="45729"/>
                </a:tc>
                <a:tc>
                  <a:txBody>
                    <a:bodyPr/>
                    <a:lstStyle/>
                    <a:p>
                      <a:pPr algn="ctr"/>
                      <a:endParaRPr lang="en-GB" sz="1000"/>
                    </a:p>
                  </a:txBody>
                  <a:tcPr marL="91432" marR="91432" marT="45729" marB="45729"/>
                </a:tc>
                <a:tc>
                  <a:txBody>
                    <a:bodyPr/>
                    <a:lstStyle/>
                    <a:p>
                      <a:pPr algn="ctr"/>
                      <a:endParaRPr lang="en-GB" sz="1000"/>
                    </a:p>
                  </a:txBody>
                  <a:tcPr marL="91432" marR="91432" marT="45729" marB="45729"/>
                </a:tc>
                <a:tc>
                  <a:txBody>
                    <a:bodyPr/>
                    <a:lstStyle/>
                    <a:p>
                      <a:pPr algn="ctr"/>
                      <a:endParaRPr lang="en-GB" sz="1000"/>
                    </a:p>
                  </a:txBody>
                  <a:tcPr marL="91432" marR="91432" marT="45729" marB="45729"/>
                </a:tc>
                <a:tc>
                  <a:txBody>
                    <a:bodyPr/>
                    <a:lstStyle/>
                    <a:p>
                      <a:pPr algn="ctr"/>
                      <a:endParaRPr lang="en-GB" sz="1000"/>
                    </a:p>
                  </a:txBody>
                  <a:tcPr marL="91432" marR="91432" marT="45729" marB="45729"/>
                </a:tc>
                <a:tc>
                  <a:txBody>
                    <a:bodyPr/>
                    <a:lstStyle/>
                    <a:p>
                      <a:pPr algn="ctr"/>
                      <a:endParaRPr lang="en-GB" sz="1000"/>
                    </a:p>
                  </a:txBody>
                  <a:tcPr marL="91432" marR="91432" marT="45729" marB="45729"/>
                </a:tc>
                <a:tc>
                  <a:txBody>
                    <a:bodyPr/>
                    <a:lstStyle/>
                    <a:p>
                      <a:pPr algn="ctr"/>
                      <a:endParaRPr lang="en-GB" sz="1000"/>
                    </a:p>
                  </a:txBody>
                  <a:tcPr marL="91432" marR="91432" marT="45729" marB="45729"/>
                </a:tc>
                <a:tc>
                  <a:txBody>
                    <a:bodyPr/>
                    <a:lstStyle/>
                    <a:p>
                      <a:pPr algn="ctr"/>
                      <a:endParaRPr lang="en-GB" sz="1000"/>
                    </a:p>
                  </a:txBody>
                  <a:tcPr marL="91432" marR="91432" marT="45729" marB="45729"/>
                </a:tc>
                <a:tc>
                  <a:txBody>
                    <a:bodyPr/>
                    <a:lstStyle/>
                    <a:p>
                      <a:pPr algn="ctr"/>
                      <a:endParaRPr lang="en-GB" sz="1000"/>
                    </a:p>
                  </a:txBody>
                  <a:tcPr marL="91432" marR="91432" marT="45729" marB="45729"/>
                </a:tc>
                <a:tc>
                  <a:txBody>
                    <a:bodyPr/>
                    <a:lstStyle/>
                    <a:p>
                      <a:pPr algn="ctr"/>
                      <a:endParaRPr lang="en-GB" sz="1000"/>
                    </a:p>
                  </a:txBody>
                  <a:tcPr marL="91432" marR="91432" marT="45729" marB="4572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dirty="0"/>
                        <a:t>X</a:t>
                      </a:r>
                    </a:p>
                  </a:txBody>
                  <a:tcPr marL="91432" marR="91432" marT="45729" marB="45729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/>
                        <a:t>X</a:t>
                      </a:r>
                    </a:p>
                    <a:p>
                      <a:pPr algn="ctr"/>
                      <a:endParaRPr lang="en-GB" sz="1000"/>
                    </a:p>
                  </a:txBody>
                  <a:tcPr marL="91432" marR="91432" marT="45729" marB="45729"/>
                </a:tc>
                <a:extLst>
                  <a:ext uri="{0D108BD9-81ED-4DB2-BD59-A6C34878D82A}">
                    <a16:rowId xmlns:a16="http://schemas.microsoft.com/office/drawing/2014/main" xmlns="" val="10012"/>
                  </a:ext>
                </a:extLst>
              </a:tr>
              <a:tr h="392526">
                <a:tc v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en-GB" sz="95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GB" sz="1000" dirty="0"/>
                        <a:t>Bobby Neil</a:t>
                      </a:r>
                    </a:p>
                  </a:txBody>
                  <a:tcPr marL="91432" marR="91432" marT="45729" marB="45729"/>
                </a:tc>
                <a:tc>
                  <a:txBody>
                    <a:bodyPr/>
                    <a:lstStyle/>
                    <a:p>
                      <a:pPr algn="ctr"/>
                      <a:endParaRPr lang="en-GB" sz="1000"/>
                    </a:p>
                  </a:txBody>
                  <a:tcPr marL="91432" marR="91432" marT="45729" marB="45729"/>
                </a:tc>
                <a:tc>
                  <a:txBody>
                    <a:bodyPr/>
                    <a:lstStyle/>
                    <a:p>
                      <a:pPr algn="ctr"/>
                      <a:endParaRPr lang="en-GB" sz="1000"/>
                    </a:p>
                  </a:txBody>
                  <a:tcPr marL="91432" marR="91432" marT="45729" marB="45729"/>
                </a:tc>
                <a:tc>
                  <a:txBody>
                    <a:bodyPr/>
                    <a:lstStyle/>
                    <a:p>
                      <a:pPr algn="ctr"/>
                      <a:endParaRPr lang="en-GB" sz="1000"/>
                    </a:p>
                  </a:txBody>
                  <a:tcPr marL="91432" marR="91432" marT="45729" marB="45729"/>
                </a:tc>
                <a:tc>
                  <a:txBody>
                    <a:bodyPr/>
                    <a:lstStyle/>
                    <a:p>
                      <a:pPr algn="ctr"/>
                      <a:endParaRPr lang="en-GB" sz="1000"/>
                    </a:p>
                  </a:txBody>
                  <a:tcPr marL="91432" marR="91432" marT="45729" marB="45729"/>
                </a:tc>
                <a:tc>
                  <a:txBody>
                    <a:bodyPr/>
                    <a:lstStyle/>
                    <a:p>
                      <a:pPr algn="ctr"/>
                      <a:endParaRPr lang="en-GB" sz="1000"/>
                    </a:p>
                  </a:txBody>
                  <a:tcPr marL="91432" marR="91432" marT="45729" marB="45729"/>
                </a:tc>
                <a:tc>
                  <a:txBody>
                    <a:bodyPr/>
                    <a:lstStyle/>
                    <a:p>
                      <a:pPr algn="ctr"/>
                      <a:endParaRPr lang="en-GB" sz="1000"/>
                    </a:p>
                  </a:txBody>
                  <a:tcPr marL="91432" marR="91432" marT="45729" marB="45729"/>
                </a:tc>
                <a:tc>
                  <a:txBody>
                    <a:bodyPr/>
                    <a:lstStyle/>
                    <a:p>
                      <a:pPr algn="ctr"/>
                      <a:endParaRPr lang="en-GB" sz="1000"/>
                    </a:p>
                  </a:txBody>
                  <a:tcPr marL="91432" marR="91432" marT="45729" marB="45729"/>
                </a:tc>
                <a:tc>
                  <a:txBody>
                    <a:bodyPr/>
                    <a:lstStyle/>
                    <a:p>
                      <a:pPr algn="ctr"/>
                      <a:endParaRPr lang="en-GB" sz="1000"/>
                    </a:p>
                  </a:txBody>
                  <a:tcPr marL="91432" marR="91432" marT="45729" marB="45729"/>
                </a:tc>
                <a:tc>
                  <a:txBody>
                    <a:bodyPr/>
                    <a:lstStyle/>
                    <a:p>
                      <a:pPr algn="ctr"/>
                      <a:endParaRPr lang="en-GB" sz="1000"/>
                    </a:p>
                  </a:txBody>
                  <a:tcPr marL="91432" marR="91432" marT="45729" marB="45729"/>
                </a:tc>
                <a:tc>
                  <a:txBody>
                    <a:bodyPr/>
                    <a:lstStyle/>
                    <a:p>
                      <a:pPr algn="ctr"/>
                      <a:endParaRPr lang="en-GB" sz="1000"/>
                    </a:p>
                  </a:txBody>
                  <a:tcPr marL="91432" marR="91432" marT="45729" marB="45729"/>
                </a:tc>
                <a:tc>
                  <a:txBody>
                    <a:bodyPr/>
                    <a:lstStyle/>
                    <a:p>
                      <a:pPr algn="ctr"/>
                      <a:endParaRPr lang="en-GB" sz="1000"/>
                    </a:p>
                  </a:txBody>
                  <a:tcPr marL="91432" marR="91432" marT="45729" marB="45729"/>
                </a:tc>
                <a:tc>
                  <a:txBody>
                    <a:bodyPr/>
                    <a:lstStyle/>
                    <a:p>
                      <a:pPr algn="ctr"/>
                      <a:endParaRPr lang="en-GB" sz="1000"/>
                    </a:p>
                  </a:txBody>
                  <a:tcPr marL="91432" marR="91432" marT="45729" marB="45729"/>
                </a:tc>
                <a:tc>
                  <a:txBody>
                    <a:bodyPr/>
                    <a:lstStyle/>
                    <a:p>
                      <a:pPr algn="ctr"/>
                      <a:endParaRPr lang="en-GB" sz="1000"/>
                    </a:p>
                  </a:txBody>
                  <a:tcPr marL="91432" marR="91432" marT="45729" marB="4572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dirty="0"/>
                        <a:t>X</a:t>
                      </a:r>
                    </a:p>
                  </a:txBody>
                  <a:tcPr marL="91432" marR="91432" marT="45729" marB="45729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/>
                        <a:t>X</a:t>
                      </a:r>
                    </a:p>
                    <a:p>
                      <a:pPr algn="ctr"/>
                      <a:endParaRPr lang="en-GB" sz="1000"/>
                    </a:p>
                  </a:txBody>
                  <a:tcPr marL="91432" marR="91432" marT="45729" marB="45729"/>
                </a:tc>
                <a:extLst>
                  <a:ext uri="{0D108BD9-81ED-4DB2-BD59-A6C34878D82A}">
                    <a16:rowId xmlns:a16="http://schemas.microsoft.com/office/drawing/2014/main" xmlns="" val="10013"/>
                  </a:ext>
                </a:extLst>
              </a:tr>
              <a:tr h="396294"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GB" sz="1000" dirty="0"/>
                        <a:t>Allan Hughes</a:t>
                      </a:r>
                    </a:p>
                  </a:txBody>
                  <a:tcPr marL="91432" marR="91432" marT="45729" marB="45729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GB" sz="1000" dirty="0"/>
                        <a:t>Elaine White</a:t>
                      </a:r>
                    </a:p>
                  </a:txBody>
                  <a:tcPr marL="91432" marR="91432" marT="45729" marB="45729"/>
                </a:tc>
                <a:tc>
                  <a:txBody>
                    <a:bodyPr/>
                    <a:lstStyle/>
                    <a:p>
                      <a:pPr algn="ctr"/>
                      <a:endParaRPr lang="en-GB" sz="1000"/>
                    </a:p>
                  </a:txBody>
                  <a:tcPr marL="91432" marR="91432" marT="45729" marB="45729"/>
                </a:tc>
                <a:tc>
                  <a:txBody>
                    <a:bodyPr/>
                    <a:lstStyle/>
                    <a:p>
                      <a:pPr algn="ctr"/>
                      <a:endParaRPr lang="en-GB" sz="1000"/>
                    </a:p>
                  </a:txBody>
                  <a:tcPr marL="91432" marR="91432" marT="45729" marB="45729"/>
                </a:tc>
                <a:tc>
                  <a:txBody>
                    <a:bodyPr/>
                    <a:lstStyle/>
                    <a:p>
                      <a:pPr algn="ctr"/>
                      <a:endParaRPr lang="en-GB" sz="1000"/>
                    </a:p>
                  </a:txBody>
                  <a:tcPr marL="91432" marR="91432" marT="45729" marB="45729"/>
                </a:tc>
                <a:tc>
                  <a:txBody>
                    <a:bodyPr/>
                    <a:lstStyle/>
                    <a:p>
                      <a:pPr algn="ctr"/>
                      <a:endParaRPr lang="en-GB" sz="1000"/>
                    </a:p>
                  </a:txBody>
                  <a:tcPr marL="91432" marR="91432" marT="45729" marB="45729"/>
                </a:tc>
                <a:tc>
                  <a:txBody>
                    <a:bodyPr/>
                    <a:lstStyle/>
                    <a:p>
                      <a:pPr algn="ctr"/>
                      <a:endParaRPr lang="en-GB" sz="1000"/>
                    </a:p>
                  </a:txBody>
                  <a:tcPr marL="91432" marR="91432" marT="45729" marB="45729"/>
                </a:tc>
                <a:tc>
                  <a:txBody>
                    <a:bodyPr/>
                    <a:lstStyle/>
                    <a:p>
                      <a:pPr algn="ctr"/>
                      <a:endParaRPr lang="en-GB" sz="1000"/>
                    </a:p>
                  </a:txBody>
                  <a:tcPr marL="91432" marR="91432" marT="45729" marB="45729"/>
                </a:tc>
                <a:tc>
                  <a:txBody>
                    <a:bodyPr/>
                    <a:lstStyle/>
                    <a:p>
                      <a:pPr algn="ctr"/>
                      <a:endParaRPr lang="en-GB" sz="1000"/>
                    </a:p>
                  </a:txBody>
                  <a:tcPr marL="91432" marR="91432" marT="45729" marB="45729"/>
                </a:tc>
                <a:tc>
                  <a:txBody>
                    <a:bodyPr/>
                    <a:lstStyle/>
                    <a:p>
                      <a:pPr algn="ctr"/>
                      <a:endParaRPr lang="en-GB" sz="1000"/>
                    </a:p>
                  </a:txBody>
                  <a:tcPr marL="91432" marR="91432" marT="45729" marB="4572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dirty="0"/>
                        <a:t>X Lead</a:t>
                      </a:r>
                    </a:p>
                  </a:txBody>
                  <a:tcPr marL="91432" marR="91432" marT="45729" marB="45729"/>
                </a:tc>
                <a:tc>
                  <a:txBody>
                    <a:bodyPr/>
                    <a:lstStyle/>
                    <a:p>
                      <a:pPr algn="ctr"/>
                      <a:endParaRPr lang="en-GB" sz="1000"/>
                    </a:p>
                  </a:txBody>
                  <a:tcPr marL="91432" marR="91432" marT="45729" marB="45729"/>
                </a:tc>
                <a:tc>
                  <a:txBody>
                    <a:bodyPr/>
                    <a:lstStyle/>
                    <a:p>
                      <a:pPr algn="ctr"/>
                      <a:endParaRPr lang="en-GB" sz="1000"/>
                    </a:p>
                  </a:txBody>
                  <a:tcPr marL="91432" marR="91432" marT="45729" marB="45729"/>
                </a:tc>
                <a:tc>
                  <a:txBody>
                    <a:bodyPr/>
                    <a:lstStyle/>
                    <a:p>
                      <a:pPr algn="ctr"/>
                      <a:endParaRPr lang="en-GB" sz="1000"/>
                    </a:p>
                  </a:txBody>
                  <a:tcPr marL="91432" marR="91432" marT="45729" marB="45729"/>
                </a:tc>
                <a:tc>
                  <a:txBody>
                    <a:bodyPr/>
                    <a:lstStyle/>
                    <a:p>
                      <a:pPr algn="ctr"/>
                      <a:endParaRPr lang="en-GB" sz="1000"/>
                    </a:p>
                  </a:txBody>
                  <a:tcPr marL="91432" marR="91432" marT="45729" marB="45729"/>
                </a:tc>
                <a:tc>
                  <a:txBody>
                    <a:bodyPr/>
                    <a:lstStyle/>
                    <a:p>
                      <a:pPr algn="ctr"/>
                      <a:endParaRPr lang="en-GB" sz="1000"/>
                    </a:p>
                  </a:txBody>
                  <a:tcPr marL="91432" marR="91432" marT="45729" marB="45729"/>
                </a:tc>
                <a:tc>
                  <a:txBody>
                    <a:bodyPr/>
                    <a:lstStyle/>
                    <a:p>
                      <a:pPr algn="ctr"/>
                      <a:endParaRPr lang="en-GB" sz="1000"/>
                    </a:p>
                  </a:txBody>
                  <a:tcPr marL="91432" marR="91432" marT="45729" marB="45729"/>
                </a:tc>
                <a:extLst>
                  <a:ext uri="{0D108BD9-81ED-4DB2-BD59-A6C34878D82A}">
                    <a16:rowId xmlns:a16="http://schemas.microsoft.com/office/drawing/2014/main" xmlns="" val="10014"/>
                  </a:ext>
                </a:extLst>
              </a:tr>
              <a:tr h="396294">
                <a:tc v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en-GB" sz="95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GB" sz="1000" dirty="0"/>
                        <a:t>Danny McInally</a:t>
                      </a:r>
                    </a:p>
                  </a:txBody>
                  <a:tcPr marL="91432" marR="91432" marT="45729" marB="45729"/>
                </a:tc>
                <a:tc>
                  <a:txBody>
                    <a:bodyPr/>
                    <a:lstStyle/>
                    <a:p>
                      <a:pPr algn="ctr"/>
                      <a:endParaRPr lang="en-GB" sz="1000"/>
                    </a:p>
                  </a:txBody>
                  <a:tcPr marL="91432" marR="91432" marT="45729" marB="45729"/>
                </a:tc>
                <a:tc>
                  <a:txBody>
                    <a:bodyPr/>
                    <a:lstStyle/>
                    <a:p>
                      <a:pPr algn="ctr"/>
                      <a:endParaRPr lang="en-GB" sz="1000"/>
                    </a:p>
                  </a:txBody>
                  <a:tcPr marL="91432" marR="91432" marT="45729" marB="45729"/>
                </a:tc>
                <a:tc>
                  <a:txBody>
                    <a:bodyPr/>
                    <a:lstStyle/>
                    <a:p>
                      <a:pPr algn="ctr"/>
                      <a:endParaRPr lang="en-GB" sz="1000"/>
                    </a:p>
                  </a:txBody>
                  <a:tcPr marL="91432" marR="91432" marT="45729" marB="45729"/>
                </a:tc>
                <a:tc>
                  <a:txBody>
                    <a:bodyPr/>
                    <a:lstStyle/>
                    <a:p>
                      <a:pPr algn="ctr"/>
                      <a:endParaRPr lang="en-GB" sz="1000"/>
                    </a:p>
                  </a:txBody>
                  <a:tcPr marL="91432" marR="91432" marT="45729" marB="45729"/>
                </a:tc>
                <a:tc>
                  <a:txBody>
                    <a:bodyPr/>
                    <a:lstStyle/>
                    <a:p>
                      <a:pPr algn="ctr"/>
                      <a:endParaRPr lang="en-GB" sz="1000"/>
                    </a:p>
                  </a:txBody>
                  <a:tcPr marL="91432" marR="91432" marT="45729" marB="45729"/>
                </a:tc>
                <a:tc>
                  <a:txBody>
                    <a:bodyPr/>
                    <a:lstStyle/>
                    <a:p>
                      <a:pPr algn="ctr"/>
                      <a:endParaRPr lang="en-GB" sz="1000"/>
                    </a:p>
                  </a:txBody>
                  <a:tcPr marL="91432" marR="91432" marT="45729" marB="45729"/>
                </a:tc>
                <a:tc>
                  <a:txBody>
                    <a:bodyPr/>
                    <a:lstStyle/>
                    <a:p>
                      <a:pPr algn="ctr"/>
                      <a:endParaRPr lang="en-GB" sz="1000"/>
                    </a:p>
                  </a:txBody>
                  <a:tcPr marL="91432" marR="91432" marT="45729" marB="45729"/>
                </a:tc>
                <a:tc>
                  <a:txBody>
                    <a:bodyPr/>
                    <a:lstStyle/>
                    <a:p>
                      <a:pPr algn="ctr"/>
                      <a:endParaRPr lang="en-GB" sz="1000"/>
                    </a:p>
                  </a:txBody>
                  <a:tcPr marL="91432" marR="91432" marT="45729" marB="45729"/>
                </a:tc>
                <a:tc>
                  <a:txBody>
                    <a:bodyPr/>
                    <a:lstStyle/>
                    <a:p>
                      <a:pPr algn="ctr"/>
                      <a:endParaRPr lang="en-GB" sz="1000"/>
                    </a:p>
                  </a:txBody>
                  <a:tcPr marL="91432" marR="91432" marT="45729" marB="45729"/>
                </a:tc>
                <a:tc>
                  <a:txBody>
                    <a:bodyPr/>
                    <a:lstStyle/>
                    <a:p>
                      <a:pPr algn="ctr"/>
                      <a:endParaRPr lang="en-GB" sz="1000"/>
                    </a:p>
                  </a:txBody>
                  <a:tcPr marL="91432" marR="91432" marT="45729" marB="45729"/>
                </a:tc>
                <a:tc>
                  <a:txBody>
                    <a:bodyPr/>
                    <a:lstStyle/>
                    <a:p>
                      <a:pPr algn="ctr"/>
                      <a:endParaRPr lang="en-GB" sz="1000"/>
                    </a:p>
                  </a:txBody>
                  <a:tcPr marL="91432" marR="91432" marT="45729" marB="45729"/>
                </a:tc>
                <a:tc>
                  <a:txBody>
                    <a:bodyPr/>
                    <a:lstStyle/>
                    <a:p>
                      <a:pPr algn="ctr"/>
                      <a:endParaRPr lang="en-GB" sz="1000"/>
                    </a:p>
                  </a:txBody>
                  <a:tcPr marL="91432" marR="91432" marT="45729" marB="45729"/>
                </a:tc>
                <a:tc>
                  <a:txBody>
                    <a:bodyPr/>
                    <a:lstStyle/>
                    <a:p>
                      <a:pPr algn="ctr"/>
                      <a:endParaRPr lang="en-GB" sz="1000"/>
                    </a:p>
                  </a:txBody>
                  <a:tcPr marL="91432" marR="91432" marT="45729" marB="4572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dirty="0"/>
                        <a:t>X  </a:t>
                      </a:r>
                    </a:p>
                    <a:p>
                      <a:pPr algn="ctr"/>
                      <a:r>
                        <a:rPr lang="en-GB" sz="1000" dirty="0"/>
                        <a:t>Lead</a:t>
                      </a:r>
                    </a:p>
                  </a:txBody>
                  <a:tcPr marL="91432" marR="91432" marT="45729" marB="45729"/>
                </a:tc>
                <a:tc>
                  <a:txBody>
                    <a:bodyPr/>
                    <a:lstStyle/>
                    <a:p>
                      <a:pPr algn="ctr"/>
                      <a:endParaRPr lang="en-GB" sz="1000"/>
                    </a:p>
                  </a:txBody>
                  <a:tcPr marL="91432" marR="91432" marT="45729" marB="45729"/>
                </a:tc>
                <a:extLst>
                  <a:ext uri="{0D108BD9-81ED-4DB2-BD59-A6C34878D82A}">
                    <a16:rowId xmlns:a16="http://schemas.microsoft.com/office/drawing/2014/main" xmlns="" val="10015"/>
                  </a:ext>
                </a:extLst>
              </a:tr>
            </a:tbl>
          </a:graphicData>
        </a:graphic>
      </p:graphicFrame>
      <p:sp>
        <p:nvSpPr>
          <p:cNvPr id="2335" name="TextBox 5">
            <a:extLst>
              <a:ext uri="{FF2B5EF4-FFF2-40B4-BE49-F238E27FC236}">
                <a16:creationId xmlns:a16="http://schemas.microsoft.com/office/drawing/2014/main" xmlns="" id="{3A1C4785-A9AB-39CB-595E-5762D9A6E64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44763" y="80963"/>
            <a:ext cx="79793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1800">
                <a:solidFill>
                  <a:srgbClr val="FF0000"/>
                </a:solidFill>
              </a:rPr>
              <a:t>Safety Health and Wellbeing (</a:t>
            </a:r>
            <a:r>
              <a:rPr lang="en-GB" altLang="en-US" sz="1800" err="1">
                <a:solidFill>
                  <a:srgbClr val="FF0000"/>
                </a:solidFill>
              </a:rPr>
              <a:t>SHaW</a:t>
            </a:r>
            <a:r>
              <a:rPr lang="en-GB" altLang="en-US" sz="1800">
                <a:solidFill>
                  <a:srgbClr val="FF0000"/>
                </a:solidFill>
              </a:rPr>
              <a:t>) Site Services Team Alignment – Acute Sites etc</a:t>
            </a:r>
          </a:p>
        </p:txBody>
      </p:sp>
      <p:sp>
        <p:nvSpPr>
          <p:cNvPr id="2336" name="AutoShape 2" descr="data:image/png;base64,iVBORw0KGgoAAAANSUhEUgAAAH0AAACcCAYAAABSmKQCAAAAAXNSR0IArs4c6QAAAAlwSFlzAAAOxAAADsQBlSsOGwAAABl0RVh0U29mdHdhcmUATWljcm9zb2Z0IE9mZmljZX/tNXEAAGxcSURBVHhe7b0HYFVV9j28Ul4qaSQQIPTee0dARMXeZtQZe+/6U0cZ7IqdJoii2NvYC3akiCKCgkqX3nsnpCcvL/+19rk3BWmKDjDfd2ciyXu3nHvW7nuffSJLeOBIPULewMOBEhTzjzCElYTzd/uVv4f4exhKwor5bwR4Gv/ageLgWoSKsxAZWRNhEdUQKonmNyUI53koibBrisNCdgVv8z91DBw4MCzyiH4jIRLmaDaMYPkIhdlnRR7yAf4bSQCBUHAOcrLfQkR4LopLEpGPOMTFHouIqPYoMbA5HSIWnqvz/9cA97E+okEvIbgGTAn/K5zFqQJcBACCrS/5Z7i+Ds1FbuajCAvORkxsWxSGE+SSLBTmfIIoSomIqI4IEXTJhkiTGB7k/4PIH9Ggk3f5v3AT26A4FsIU0k7MGzHwNxJBSWgmcnY+jLCibxATnkbaCCA8PEq8zxOyEMz7nOfxToEupgbK3fWIFoR7G/wRDroAlzwW4MUEK4L/5ScEWp+HE/SQOHznI+TwrxAVEU6xzvPF+tLzvC6sJAoRJdkozJ2AQFwsIgJt7R5OivwPsrkpuyP6KA+KM8DMIBPg4uPQPOTsehDhwYmIlogn0EXU584OCDeOpsmGiDByfmgnivI+M46PiGxH407Ec0RPzl4Hf4SDrveSxa1/IxxgBMvp8F+Ql/kQwou/QiBMFj1BpqMSRuDDSwqN02XpOxVRRHFPkEu2oiDnM0THkSTI8c6c+987Dm/QfWfSV9A2/xXZr0TcKpaU/qbotl+L59Boo0gvmoQoghkqiTEuDwsLUhMQfmqDkggBGjTQ9RhZ7xIA4WHbkJf7FWLjKS0iBbxZDCZB7EeE4tuNRyg9HCGgy0DzXTPfqibXCgP54Z72Ffih0BzkUYdHFo1HRIT0tmzxAsITSWD1usHSe4lghGC4WfsEP7zIc9fE8ePI8ZHk+BaOIOyxLhZQQuIKeXbDkagBDm/Qjcl8sD2OM6T1GQ23MHGnE9kSxaFiuWUPE79xDLooXBNt1ngYgXYuvSSBM/osmGNEINHP/8mo0/0oCQg11cM2FOR9QVsgSI5v4/x4fW9BHz5NBuGRiLiR/2F8lHJ3qTwVYPohZ5bQ+ColCQISmkXAH6CV/jWDL+4cF2w0W5x/SY+Tt8OizK0vRgw/z+dPoRGPnR8S3LopjbtwSoSSDbTqqeNjSRCBDt6dOGlm9es8J+qPtOOwBt3pWxlYYlP51M6Dlhj3AnH8nTqbfnjejgdpm01CgIBHELxinWNc6fvvCtzwdcndstvF/SFda5KE+t5+RB78L329Yl4XxgBPeGg7AzhjEYiPRKS5c95h0sXkx5GG+eHN6WaRa0p388Ml8vWNrPSQjDYFXoKTEEmGlbsmnStRXEJgw8mxEZEknUjG10uSiG8y9TT/jYh14JcoXMuf4kIEQ0UWjyuUqogIIKKYz6Efr3h9Ue7niIrj3wGJenH4kQe2T52HOaeXZyIaYvangPABlw5/gGJ5glnpESFKAnJvURRBLslDTGQMT6+GLdvisHx1GJYuy8eGDbkkjhVISSEfx5QgLS0WtWqmoEb1RCQly6zPRVERRXuQhBNO3c+f8FA0n0mOp6gPxJGQAu1dqPcIxf0IAF1ASERTLJsu9f3w6cjf+Si5cTyNNn4foq6mni8hZ0cGFEWvg18XJmDsuEz8/NMG5BfEIzU9HAlJxahXO4rnxCJzRwFWr96JryduQCAQhmbN09Cjawbq1JTIyESRuXay8Qv43Gj+bENh3pcS+ha5O1L9+EMPuulrx8Hu2I19aFT5H0nnSqqGin9mLP0xumVfI0B8QgRcgr2Y30XHJGPbljS89kYuJkxehrp1K+HMMzPQtlUIdWplEVwiScJAoBJFeiozbyVYvzkMi5YVkDhW48knp6Ndh5o45dQaSE4qRGFBjueXF3qqg+5c3liagUy8UtSXjXd3P/7wDeMeWtC9eZJV5ix1L8ji6XG5Y2ZVmy/uwiQlxdMtWxZe/DXz4SEaVsqmERCeEBVbF3NnJWPIE8uRVxyBW29tgL69s/n9WgKch2BBEMF83i+8gKqAnysyR8MvIyMONWvFoW+f5vjlp2x88PECLB66ARdc2A6NGychmEvgJerpvkVQmoCRu8LcL0zHhwdamf/v0rnl/Xg33sNRAxxa0J3z7PG3VUK4vz1XS2wdssCJD/jPNNoG0Ur/xqx0iXOdw7Ooa6ti0reVMGjIEnTpWImA16EILsHihZvRsA5t9RJF3xRUiUAREy+xfJilUmXIFecgqjiIDetK0LxtOpq16oU3XpuPp5/+GZdd1AJt2lVCYWEur6Bup6CIpKQIYQvy6cfHyFgMtDPgS8xd4FgPcz/+0IJuDpNAk8wWJi5wYuED6WfPI7IIefFMAv4gIpg8iZKfre/F+TTeouPT8PPMKnhs6CIcd1w6bvtXVaxYlIMnh6/B2g1FeOyhhqjfYC2KC5hGpasVgRxEksuLwmLMTYsKD2Dj+gBGjp6DtKrrcMHZLXDlde3xzqtz8cqrs3FdQns0ahRAQUEBrfoIRHKIESaUNlPH06onkYZHdfJCQArlKvCjwfshXE9zHSb/HFLQS4W6Rbd8P1xWsUKjCrM6XztU/JPlw8Pph0fROrdD31HkBqLCCWwNDB60Gj071SLg6Zjz8zY8NWwpjj2+BdZui8Rb76/B3ben0SjLtABMJJV/KIKGnzl+Mg7TMG7sArTt0ABVE2LxyujvcPbFnXDuRa2RWVCEl1+fh3/f3JFGYC4KKTCCDO9qfOEm6mnwMVYfYAwgQKteJGuEfBj78YcU9DA/i1Xqh9MYK42zyS0jWRDwPCZPIoLjGRKlOBaHeeeHU5eHhVfHq69nI5oWXf9b0rFgYSYGDV+Ci86tj+PPzMLmdVG4885dmDYtEd16JVC1Uz8TsEJVRtEPjw5EY+7snVi3ZTtuPLshElKDqJTQHK/95xdceXknXHhBazz88Hf4+NNVuOiCBpRB5G7Kb4nwMEqZCNbdoMT34/k3gS/z4w9HjX5YhWFFf5qk8n44jTYmT8KLJ7PiRUEX6mHq8pAkAdGPDCRg7pxUfDtlOe4f0AhhUXkYMXwFjutTC8efXESXbjWqVknG8SfVwNsfbUTbdrUoGRZSclA86z98XDA/gAnj56LrUbUJeAHF9S507pWK7Ttq4V0Cf/PtvXDOWY3xwovz0KNLdTRoEkDQfDkp7yLaBAVSEDTwdnrGHeP8gU6HtR9/SDndyWknEBUelQVcGngJTTO3LJxGm2LdstKNwy0FKtdNnyXh4y+z0LxRHLr3jMGb/9mCxErhOO/sWBTnLkGAFnwwJwv9+qXg++8i8eXYPJz191QU5OfTv6dYj4vH15MzGa0L0D+vSgLYTvEfw2tzcPxxNbFseSYmTpyP405sj4Y1V2HyDxtQt2kdBOivoziKBEjjLYLAhyhxCLz8+Pw8VuiQ/8Xxh6sf/18AXYCWE3POKyt1zX39J1tacXUzkIIzLD0aEfqWlrKMPSVPXD2Mxch5vwDV6cYt8Zg5Zy2uvKgG8rNz8f33W3DJhRkIRG8g2NGUBiKSIiRVWofz/9kCz45eii49MpDRgKnWsGhs2xCFqdM24ZxzmlDM58mrI4ExFEudHxGXjWP61sOnn89Dr16F6N4tHe9+th5bdpagWiVZ/ErVKkkjW0TWiWL3DNsYx49n8SXfjMWWnt9hoWEXUjaDxP/F+9238P476uAvBd0ZaqX2+R5sV6VFhbLn7shKD01FPtOj4cHvGS51+TFXmeoXuWu+KEIZG1+0kOCQSjp0TMGP03eBjItWLRlRz8szFRBklE2+fkRJJezILEFeURy+/jYBcT8CycnZhKmQNFHI57GECtT34fLbmVMnmMU04Bo1SEJ8IBkLf12Pxi3TEfbFWqxbuQvV2sSTy+m3W1LGjAwDz5VlCvhtNO7GkoAVuWvN71SGXRHoQxm6+UtBd3SrlxU3OP/Lj7vZV14JcwknRyZcKPgLcnc9wkso0pkgCRl3OE6qeEifRmHJ0gKkVY5HWhVg9pwsNG2SjJj4zax1UzFEOK101ruz9mnegjS8885WNK7dClO+m44GDdJQNT0bG7YsRNVadfDZuLVIqNoAtepwFLTwBHqJ0qtxIdRukIglSzaiTYd6qFw5GmtXZaND2+okqszdxuQIuIS2Qriyd2G7kMeQbSxHopCtsoHu8OajNC1bXvT5tyxPIHvglYP86C8F3cO19F1lefv8aiEXrUbxvDVgIfJ3DOJnk5kVE87kOvPXldHyJsq7xnQl8+LbMouQXiWeVngQ23fmoU2bqkAcQ63hsTxTk0x7ISYe33wNVIqrhh07FuCGqxqgVQda8FGpWLy4Jj55fzXi4lLx04y1qNe4JaXLVg7S0nWS9cioHU0XkOI8FERqSjh2ZeXz2QGrqv3t+hdyOg3OECWAZFSgZAsrcL5FTKXKCI+o5+aBUsrlAj389wBghTqCgwR4T5f/xaALUZej9nnVXB39iABU1KC55UQFc34meJNZpqzAi7hN/rN/3e6cTkQYM8/OzUdiPLmT2GZnRmDSxEisWRvHZUs05JQ4Dc9nbD6AX2YHqOfj0a51EK3aZqJ41zqEYpujcaNINK6TgpVrtmL5kjyM/WCz+d16WpCJlsiwPGxYk8+aOQ6KNBjNmEB+rkx+1c8RmqDEe9lhRRtKCvF9wkjhURTr+SUbmbWbj+jI2mYDOMBFtD7HuzmqePy1uv0vBt1I2ySaE+6ibk90sSxJ1nqYqED16kyNBjlhAQVluBjBrGLPHig/Ic4YUghWKU/+pSwLdfHJJ0Rh8ZIcZO9iRQy5KWhR3QQUhPJw8snFWLoiiyDpQ5VZqUCSHMdHF5fkIz0jnD+1sH1TLjmVXCy3METtXBSB1MpRqNk+nUOU5OG4KIFKGNKVGK+YU1dAxgPLaFT8SqOQUT/F7MFMnX43KSWNZdU9jgNchY9/vYtQ7k7mfybD/+WgW3TVQOd/jM0dVRv3m5HlRHxUTEdyVA8UFU9ghLuIaU3Wt4kJrGK1jPLdZNBSZiw2ltUsOYVhPDsHfY7bij4nSnywflmA2IRKT1CUB3Iwe1YGhj6xE73mtEKLjhTXTK0uXxTE/IWrcP5FLVGvKc8vUqBFl3okSsIrCaP6oAdQUpiFAubZ45hkoWZBWN7u3Fjxby2WCJKzQ2Gp5PImDmxjAF9fly+vLqe+bHLKW/p/JtzuXn8t6B6HB0nVtj6Moi1r7XoEM3chsV4GDaUENwoT94yGJd1CVy2LwP9oBpyLvHmH1aj79M9/yXHJSbGYtzCf4jwFwSAzbeTOovBsK4aKIu5ByuRIi7XnoVWTRPTr0wTDn12KDh0qsXiiCEuX/oou3euiXp1KHNMmZ39bKZZbHSNyKmS41vJ8dPG27yxAk7qVnZ1RQbD7hOJ9TGA19iKkIDbmGHoYjUuvUbWPLt20KRNbGQWsXbs6EhI9CWDK7q814v4c0D0cRNn+SjLHomZ3G4c7wEOYNnw0fn7lXcSnJCC1RT10uvQiVO/Q0abPfPTIHohLupf1bg9woqcrxOHSlp475C1XtLuxtglN6ifgm282YPu2WNRMY12cZc14M2bBik2881oZZSW0oWUf0D0rKGqEX+ZWQq3qaQrLkVh4ASVDBC8MUbQXyU/ntVTp/IzLnPQvz9u5Iwzbt+YjoxclCZdBycI3wjSYXFWPe2OXbAmFkpl67UPvwa2INUHnqe6X3vgSTz/zAWIZbGhYrwYuu+Q09OrdxqcYxwfGCGUmnU/wTp4cnM7/0zjdFh34A5Lr4hG/01AhfPvYcPwwbDRoxyI5hpXov87H1488hF79+6NWl+4m7mXARQR6I6byvQyhDmQ07gdLXCjyZe6drT33SIDWW/MmBJpgzZ6bi1onKgrHSJvApa63YA51fRFTqdFxSZj+cxImfLcC7ds0ZCBnKXV1HpKqNsWMGRtRr24smjYlmPnU22ZEskCChmQxfXGlUsMjK2HRYlbO8qXq1k2gbbBDlOVNvgxGqSCl5jW2YkqYVALel4B3tvOsLsBYHHhy1Pt4ZOibJKxKyKiWwDKuLDzy6MsoCp6Pvn0ZvhUDmBG7J+POl3yHGPSyRQj+yg9XqSrQFV0TyU555En8NPwFVImiGKMbFIqMZDo0DmGZ2fj+saHo8e8w1OrazQhYSxHCI49GbDJNn+338V4zS0WeW9bgeKuQoFfNyETL1omY8PU29DumGs2slWYnFMl6FuiauAAt7vzKeOetjTihbzr+cX4Q2duTKFVqIDa1NsZ/Hk4/fQHqNuhKd01gEkAZehQVJWZscrzBKEybsZoFFSl02xjalU1nZZWS2hyxllNZJoiEEkpl5exxXPrcyZM0ZYAPH/UhBg17BzExSXTheA0JOi6WqoVe4KDBb5LogeOP7WTVuK5EbHen0FdxTob+UY4/KE533OyiUppgfygCWv6qwPn20SfwyxMvIDXAujQacUF7GStYQVQUSxl25eD7QY/iqNv+hZrde9tUKq4VQeCjKw+0StdIcnykImxmmMkZk+yWhbANp55YDwPu34ZpP2WgV9dETuBOcwVJWxTttMBjKuGTj2iNBwtoxdOSzlvApAstscgMIC8VPXpWxSyGcqczrt6rVxUGZ7Yat4boi5tuj43D7Nk7sGrlVpx6fWtKj+1u8NblQjPA8RTzvkoGhcWyeuc4xo26mMtokHkcPvwpAj6CDREEuMp2Fa8XUcreiY5grj4cg4e8w9cKR7++Hew9y2wY5wHZ4XkIB6P5Dwp0jcQXNCJ0B7MMdPfb5IeHk8OfR+UoxsHJ9kpJ6nu6uHauxGeAoj6cwE8eSo6nTq3Ttbtda6QR2RNxKXcgf/tAzvFPnL8AP3elzRKZhQUhtGu1Az27VcKzr6xEu+Y1EZ+wy/nRHFBEZBQ2b66Gj8cuwyXn16DBtJEegtay0WsoogEYVkBrPA8n9q2PsZ8uRdvWGYiPj6bfL8u6kEQZxC7G8D8aswjtW6WjQcMoFBaxzEpFmrayRipH+pouYkkyq3d6EvC2/J7qgTF5Nw/AsKc+YAnX2ySISqyy8cW3q+vToXV20dFR1C7hGEKOVyCo33FdvNl0lfamrkr9+UMo3l10VGiXhRidQKIOf1gc/iKqkMO1gKTYL4si92ghgqpMw5XpEryMmkVkBjFlMLNq5Pha3Xp7mpvgRfQhx1NEczFDgBwfwZsZJu4xnNwtuOrCOrj29vUYMToL/769AaLDF5khFxlZBR++l4v6dZNJGAziZGUSDy9Sx8CNGZv52WjZLgUzZyVh/KSlOPOM2pQszLxZUX0NvP/eMuTlh3D66fX5LAZ2tLLGgixu3ZsADxHwaBptSrAUMyQjQRDmWW3Dnn4fg0e8Sw8xAQGKH8UXSkS85scqfi+ppSVTRQz+BFiWFYmhwwg8Dwc83T56KrYcS77in3AcJKc7vWLcLbPZKDuESY8Owy/U4anS4ZxkM2T4VRQDKUV82SK+Z4y5NTydCOoOsdGRKNpJUf/4UHTvH4na3XsYQSh3FRbR23R8Pq36cC5B9n1dRtdRVFiMajW2YcD/1cE9DyxDWlJdXHNFPUQkrsfK5SF8Pm4Lzj+X682D6xBRKRmx8uE5f8XhJLRoNRiKRZAx+vTaNfDVFzNxVNcqSK9BfV4Sh0/fX4dZNPSuuq4FktNyWCDJ0VBMudiBhiHjM4X2iRPpDLx6gReHzLCn3sWQ4eTwGJqvtC1CBFxKSVJCIHNGbP78/9GXoHThOxVFY4iMPU7bCcd3MQnnAtjlhfofF/AHB7qnakpFOkc56SEC/iQ5nOHPEk4QJS0iKWrD5cZo6Pzb3CDpQNMJiq9riRGdtphoBHYVUccPQcntLFnu0dOEudFTpLPq83Y8Sk6cau6PPGFF9FT40KVzPO65vR4ee3wVFzdk4Kab6iEjPRdXXpqCr7/7BT//EoY69aqxpj2AjKoEOy6ZBl4Q69dux5p1O4wD/3Z6Q1RJCyA3JxFvvruU3L8Wl1/WAS2b0//PyzJfPUKrYKSmaC+UcMVMVPzxZMDO5rvI4o/wOHzIyLcw5MkxNNoSKXF0vsS46vpksbA2Xy6iObMsrNSXdC0lHUTmEeT44oISPEGOF1/0I/DllKcH/h9n+QMAXZakh678RjMwNAS1+nBAig6Nwx8eip8FOEuQwqjDJdLFF0ajpZWifFVZxTZ0J6fN46WYC/LPyNgAorJzMGXoYDNq6pLjtchBTw0nx8clM9Sy4z5ePJ3PYF7cDMhoiuAN6NknFTEJjTBk2HrcfGMxrr6sFk47MxZ9T6iMmTOysXhBLuaxNGoa9XpUwgY0qFWItJTqOPbohmjWojIiuXpl3vRMfPjRDFCi44brOqEZg2nBfFbCmmjVylaFgDXeFI6VgRd1pjLD0mS6zYTE+ZCRHxHwFFtSpdCvr4Wd76GDUQhLJknce3Oh8zzXJ4o6vpCvN2TY20b0J/bzdHxpRE9T98f8+P2CrtsaFXuGmu8mWD6YA5BVLTn07cAh+OWpl1A9goDz5Hz+KCweUOCDgw7a2jIZP45kFIwJ0pCT9cs6Q5MEVgjJc6Jo+IVo3E0Z8jjC/3UbavfoZVOlVGsEjbvolAdQQD8+UPSDgRGi+xMpVy13Mzq1D2H40Bp45bVdGDhsORqMicGxxyShW6dEHNUlmQNKY7kT9XJYLYTHN6dqjsfWnbmY8uMq/DRtBzas3Yn27SvjpJMaIiU1l02ICiwWb4ArrMrnFIcqU6QfQ5HOIgk/OeRx+NAn38YTI9/jogsSkc2uIHauVpi3cENEomCWz0xaimUmj0UgNbOua0YEgS+mVf/EE2/ZvJzQr6udE6JvZ0adN5dGQx4bVbD43Re/OfYNuqli5YZdUZM4UlEyR6p+AUQxvn7wCcwc+SrSGM+Wc25caX6y2oGYViYo4hDOMSdQOl2CLYKfFREwpSmdyHfr0XT/mKg4GncFFPXDKeqBOkcReMWzxVcEPjb5Pvrx93AOZvE6t65MoyvJyUT1tEzc3r8GTppXExO+yMR7b2/F6//JRGpV6u7qEYglGgmM08YzP75pczEyd2bSRw/SD0/napj2zLczslfM5kMspCixyh2PKLXSlX64RLoAdwUe0j0ehw9/zyz1aBPpWgPv9K4FKB17l8LjvpLkVNSxDHB3hj+3TEAx7RgsjMLQoe+YxDyJwMvH9/V7RTu+vDzxCeH3gu6eT25WvsjRoJ5cpsOD+Pa+QZg56nUk0yhidTFXfCuJ4q6zjovSfbws6KcSza9XAIR9Xgiw9L2tMhWX63edq2pTERnvGZmTh6mDH7esWO1ex5iMML0YeRRT4vczVq9GQj9zItzkhVRASeMuFFyJNi2j0bpFDWzZXAVLlmdjxbISrF2Xj0JG3nLokiUxsNK2DVe31KiKWjXSkFRZ5LqLFjQzaSJdA1Munla8KmxDP9wA72SSysLBnls2+Il3Mezp92ilyw+XvvejZ2XAV5h+qQmbTJ3rJswxriSA/jSTzzKC4TRyg+T4YRT1+u6kE8jxFQw7T/3a9WUZuooEUfb0fXO6M85tMIouSwRrLsyY5Et9/cAgzB71MlJZnRJJpLXuw9Iq4ly6Y0Fa7sxO2g30XhaDV2iacfM8FpCXsKpUsfViWqzKqdsiBvGy5tpqz0KgpEd4bgG+G/YEurO6op4n6sVH0vExyQFkU9RHK0nDFy6UQagiRVJggcKqWMfqmnBUrRZi8WOqeQuFxnU0whiVs2K7sGyK/C0EW0AWOWtFa9yNgTX4IvrhlemH9yLgrUWO5ut7bjYee+IdjKBIj4lLNLvUpYS1zFFWvmNxI1TVFsi/t9djp6tirZrhmjrDWOLfge0OD3wDkVmFGFbh5sdQ1L9j3510AiOYdo4AUXpWXTJ813lvcLs77xN0XyK5/JgeQCDoeujfSfcPxpynX0My3TJJ15Dadsiokj4XpxRxqBZtkovCfg9aJSBXhaI1ObkKEprTrapZBdXr1EZyg4ZYPXkaVnzwGWJjpc8U99Z1LtgZERWPQHYRpg4ZxMkuQp2efd14JFUiOqNS0t0o2PEIRfJ3JB5+o1o3ayUiMiPxiX4kqsBqV3GYUV4R8a9DP521VjZZ0tmOaOV6mZFpxlmhc8viqMOj1Y1CfroucRP72PC3MPzpDy2+r4ofB4JXn6/zHP+6GfQA17+itXZtmmDTBq2O1XicRCgF3C5ydoQlXjjeADm+uCBgwGtoJ5+k0LXuK8mp5+4er/dut9s/+wTdhiCsxe2SVhJ3fKmvHxiMX0a9iniK40Kyg3NXqI95bi65K6V9E3S+7gIacYy7j3wRwc07UKtHJ6S1a4Lq9eowMhXHCaR1unMHVs9bwCqWGFRuUBdLvcIEG7q5OBL7roomhqHKQFYepg0ebqDU7SnjzolHZediUu6kcXc/F0VM5zglByTp6PrYVLoJNVBFCLKYSTwqjBQ3m/0h7jYpWZHTLHlSiSI9QB3OwIzFVLy5fYwG1pP0xWNiUyn9NPm+H67HKXjj7uWUlT+OErqKeRZjP/fvfTHk8decH25SVWJRY3U62xl7zp4wsU1wA5SKhTSKnhjuOP7kk7rbe/4eP37/1ruJHekuOcYU6fc/hllPvoxKyYkE9mLEt2yGwiwuACTpivjzi4tQvUlDrFqwwBIIPe65HXEJiTSw8rB26o9Y8NMXlATZyMnNsvBrMJOVq3yZGi2a2aRLn5udYm6QH9ghQOJQ+fE5xZg2ZKhNcL1efdykamIiu9GqfxC5Ox6maiHHkwJlJ1h6ltxqMoMPKLYoWE2+Tl1EBhklk9unCWbHCfuXBGN5PIut00qPPYGAKtJm9T0E3BU/PDrsdQwfRckUR9dNA5aU4z0UaeMSSXNLi406fB3ryEnvWMyavpoZVVEpXiXUFEGMachHl+/vYu6ORFx9oKpzNfciVkErP54jKRTHv2VnCvhSXeNmxLvHnv/x2zsYK7sG2XqYR1k2oSrjESEF8c19j2E+RXoqKSsmowbaXXwWpo0dj+z1LPndug076V83POMkrg7ZytWcDCnGRiOuTgaqN2yMof3OQP6475AYXQlVWtZCIleehDHxUBhLa5qhWvPnLZVJl880oFtpWlJcgFi6gfwS+QxjRsZwIVFurgGvyajbWyFbV10THtENsSn3MUlzL19nik2+hTjVWowgBpktC0WexHj+ZQSKLb8Ld9HN+47nrTU14KxsvT8NQYr0ADtEK5bu3FOJeg/wIW9i+DOfUocnU71oil1yxC1XdhpdloWFUGWwKgElY5X/Ez2bR1REQg5qxj1L3AwZ3UwULFWoSXeEbxD6YWzPRVbSqIhVQ08wJiDz4tSTXc5C1zsVJZHkxuLEiJ+hLKfTTXr7hOHnwz3KVOXhxPsfxzyK9MRY5q1J7Ts2bMKPz76NOif0ReLRVZC1ejmL/AuRm5TA8qBC/PLpRyhm2DMl4yLkbVqHXheejY1NGqFgDSeYq0cLSeFFzDTlFRWgiIkTt2rF0ahWhYb4fWrT+hRlJchcvIKBDi4QpOgIqMUIX7g4Lx+Thw+yAFCDXkdz6iS6FfXtxEKMe1CQeT9L537U4lebwPAiFTOeSDftLpvIYO4qBmPa00RJYbHjh+TMzbRJ6B5xAEVhaQT0BHJUO8dtEtBW4Ak8PvQNPKkCCIp06z9on/oz5wdhnBfimhNK7AtMeQPqVadFEorQqYMVCVI+t6x9gW8SyRVhWBm2Ae3f2+NesxOELW0oRu6CBH7ECIp6/n3qKT0c0BKxnh/vqxh3lTtUWmK0Jr1mKWH73b2LXScOv4dG27NvIIW6uMQMuTBUYsjqmxHP4vjaVbAlqwrSEiph/jtjUaltC1Q7vjva/e0Me9nKVZOwbf1aFGzYgoYd2iLmlOMQGc86UYqzDWtWYduy5Uhu1oAvrmoTZ5AUUTQXEPRcumzH/vs2TBo2Altn/YSEWF7HQRbxBaOimZbNLjAdH0a9X7/3URYeFdlHRHZHTNID1o8GIS6aYDAGkScjLvVOjonVrdsfoAHHFGvYvym+z6MbdhKC2RNI26ySjVAsnYBHyg/XhJRlyx4Z8hZGPvMJAa/M753/Xn4yS2fVftHVWt2qXnZazOFW6hQzYqV2Ke07NLaCjiaN6rJNynrmnKQanLUf7vW3c9GRPR/hShZxbFFcuFlUGIPhI94z9/FU6fhyfnzFqx3wZCrXPLu87WgDloKm7vn63oewYNRbXCOmwAuNJhEiL4wg9ydXZklQcjzq1qiBCaNfR+6K9WjaoRM+vbA/J5VruQlCTJVEND/9RKTVrI4Pb7qHLlYSanduhqoN67AHTBU0bdMGUTVrY/XUqbS8jYSloBkYyUW16hnkumJ0v/hsTGQNW96aNZYulahXkUNsZCyiue5s6tDHTcQ2oKh3wRS+E3V8DAM4Odvpx0cmIi7tdt66ANnU+eEhrjeTXsz/jjWqNQl8F65rO5F2xo9MrTblMxRa9USiF3h5ZNCbeHI0rfR4qiX7zAnqvR8iGIGtMKsT+xLrRYzwdenQDGecepTl/C+84ETcP/Bl81Cd+a9fnBtWUU/vRlLmx3vqQ+9SFEsd/64VfpwmjjeU/DF63OwN1+bZ6FL6zKNQZ20EMfGex/DrM68jieuFgoy0+XWKsni1ZKiA1nRYNpf2pqUjlFWA5Brp+OqOBxGtVZ36njqryzm3Mea9GB1690KnM0/E4ve+QHDpWq4j24yNFHkFvG9EpXjEsNI0PiaGIBNw3rNKixboePLx+OKRR1CvVVMcdfWV+Oqhxyju5UdL9LkQbhh1fAyt4emDh5FDgqh3dF+jmxC/j4xoj4SUEaaLi0NrkZM5mDbDN4wHMJBE7oviKpUQgQ+yE1VEbA/EJvyNBh7Lpsx904S42XmQgD9NwGPph4fLQJQ5Zc0LNal+EGZ3+HWtXDeWcGmc5PCcnF0krF04uvsZ2LiWjQlZsxdfKQrpLJtatGwNq2gSmVdnRZFXveNUy94Oc2+M8DQXEebOxeJJcTxHeNopR3nAap5cPMT347kgVD6Li/262LgAL8L4+6jDKdIrU6SHSBqWFTK3weoJKYJZgswbzX/uDcz/9FPUatUGCQR92UdcwxVXyYVVg7lYOXUyUln8t4Sc3KhvNyx5/zPqInZzoAFnKUX543TzYqTHGZ3Jzy9CXMN66Hv7DZjz5QTsmjkXvy5ehtqtO6DRMX2wfMwXnHyOyfLhenHWwEXSj6dx9/0TQ0xuNTi6j8XpBSwiuYSZr52z8xkGhdi2hOo1PMh8ti15FvfRgyhYxElrR9pg5YzsAsYVw1jtIF55eNBreGr0p8bhEXwp3VWFHFKFzrfe2yHrXRzLOdM/wSDdtA6svE2h1IzAlG/pWiq/zjEe368Dji5qi59+XsJ2KVvow+vZeyMm/3myAfR/V6CpuEMk3bnigiiMePI9kxxnnEbgZYtYoMuC43Yx4fesQ1l9EunBInx136OYN/oNpMXEIsRZso5dogX+RHtjUTlQgOvNdi1ZiZ2zdqBp565Yv26tGSsWyZK1SnG1ed1WNDrtJMz7Yar542EpcQyWKKDpDBpxi0KoQU5OHmc8IrUyjrnpKsybNBnz3v4Yjbt3w7rVa/DTex+h63lnY9lkJllyWKRo4+Erq9qVRlFYHK36vCB+GPoUDcMiNDnuODKKi/9rauPi/4bc4EJa8N/zWpUq8ZnK5UdUJ6D0AGjNK8pm3Si5KCE7O4/Zsnfw/EufsLqmsqk2S//yeRaccdEe47Q9HzrJrbAtpNF5Yr9uuLX/+Zg0+SesX7+TdXqZrPKJRwI7XxSzSK59u8bo2bMz+t/2NLLplkZy3vdFUnqmn2OTPeaicryOxl0RjdaRI981gX061YgIuMyPV+WSb7xpFilix99Lkf7cm6jKSJti6QJP8XGtPgnyb0uWEHhZ2GZpE/g4Vr6IFpRFjKblGEMTuED910gtIUqNsLhoTjat9Tz2YqROdm08lUenQaZwmQQaH19YRHVw9qkUfWsx+40PGJCJQkN6B3VIPJNGPEUrOwdVWjXHju+nIIb16OEakDiPhoYIIJpjKdixGUsnjkPT4xSnt+AxHTfG0QJdGVu4iyL+IeSyJZlskghKiCgCDhptamiklTHOLQtjTfoOvPP+N7xvjOfzy2pgsIeTG0muUrJITYv2BYxz02jO0UNp3bYR3v/oE9z/8CsEOt2uT4qPQSKlViHV07gvJ+H+B27kYswE7MreYhJg3zaDF8jZ3Y+XqDc/Poai/m1jrDNO61nK5Y7TxeESQdQvk+6mH/78f1AlmgvzSWm2YojUr4CJnSwpomk24nYsLwmn9tq+0WCiTyaLqxowClRZlLXvFBdZwEScQqApFQKyZmWGqWEQDcLKdevhm6eeJzEUIJ618bs2b6EuzEfNFi2xeeVK1GhcD1u/mYwSrivTk5SeldqJpMjOyctGYqdW6Muy6u08d/umbWjYrYuJYxPb4R3osg1jTH4x32sXw5qt6DU0tfE6FyscBYUhTBw3jSK3G14aPQDXXD8EO3bls6SZ3oKWUhkfeJWwe+Hxso/dvOn8Ato5BVRd8ZQa8ZWSGCPIRZvWDZkQaoy05DjMmTsHuxisio+P53O08MJmbB9P8L4zP97Nsw5/w6FAQFVF0eT49+2r008n8N4l1CrSObTSWdM2lxyezJdTokQnuDIeX4i4+1YUZu4Du5c/BhGQxuBNoh8ccPli/cc/0f0ryaHgRSQnOyqlMvvLMGCyfSfC09PQ7qTjsHDCFGzJKUDjDu2QtWkzqjBcG6ZENR9iSVveRt2cigvykNyqFfrcezeNs3zm9x9F5oYNSHjoHqR36mYRPYubhzVm2JQrTqwHvNwpN3gXdgnHcy98jPseeBqXXX4mhjxyLZ596jZcfdNgcp9yAF4q1TpflSVT9o29vbj9hKt+334nsZLJGtNdO/nkrpz/fKxcvdi5YJKw4iSzV/amOso/cTc/3nuCnhNFl7eI2aWRI98mMbGugKFfHcpIIHPJCix8/QOk0BCwfLg40ufWfb+R+3afBs3ebyD3T3ZkoSpm5BHksp8rgz+F1Evt+x2DDQuWYeOM2Yhv3ZKGUDFiGfiJoDqI5IsUM5FjxYJyi6Qi4mLQ7dqrqEaKMemue1C8fDXIM5j9+Wc4viPLmbQG3ptLIV2i3ZpIMW6JhpvcDeu24fU3xyEyOR0vvcNNAih9Hn/selx73RkY+OAbbFCQwLP8qsz9adx9TRxVIA3k8eN+wrTv5yGPkcyIiDz0O5GeByt0/W4bBzL1+3wKpUCANQ65OYX44KPx6H0MS6sNdB55THzQhKUOd6E6lQ+7Lk5e3H1/T3ds/bsPXaWiFBsEUc9dv4GqIMjQajckcVXJtB+mIJtisVmLpmxWsBMZbVth3Zy51OFMXGpbDnG4ljnL7khMQDJDwyuYwNmwYiXSWXaVz2t3cf2ZJWU0Rhk75qF4uXA+219qpCHspJTJzsml2NfK10J88dkk3HPf5WjGPjPWIkyqUOLUdL9CvPvTu3ufkhD1TVLlSqy/q23G7MoVS0mwImKv4tWe5+TPHzvM8acVz1VDtHUySVhB6Tgf9MpNWTbcsDZyZi5EAv1Gga3IlyUaffH9x568z6u0cliH3Dvp+wguS5o3bjw6XnYBVi9agZbnnI4NjOPHpqUimM7FgEmJWPb9DOpFlRkrpCnBzAwc/83ZshWLJn2DJmecic6XXY7Zr79kIrRtqxYWqRKXW7JFz/FHJU/GYuri2gjUq1+bTYHrYMKEeaieHs1S5JtQiR7Hu29/S5GkRgdefsoCFj7H7+MVLdDkXlIbA1mxhGdDFXBsjRrXxlVXncHPgiy1/swqe9V42MD+g9KzbDQib64P4Lvn0gBu3rwF++q48ZshF52cin4P340vrh6AvLUb+aKKr4sL/SV6+0H8DwzQ3FwiYSkBVYJyPmKpg9b98DNKKKqbnnoS892RSCmqb4WJyQR56nOvMgLHvq6qJBGAZg8IfEbnCObsF19lijUJbS+8kBZzHjauWIE2fz/dBm/Loi3Ywtw+LXclYKLZVcolNVQpE874fgTuvvMS5G4bhhtv/Af96u54ePB/2EPuO7p8KR5xuGBHhWjX3qbHk4AyWnft2sX7s5qW9ojGEkN3eOqUWVg4fxFvxdWx+bvQo5tq4NQESbOz3wTo/kCxPnzZu7ajU8fGuPIyBp68K1hP6DIxtbp2wSmjBuGzG25H1pp1jAUneBGcg9Fdex+Xb9epKbOZNool85cEZtw2fP09MmctRtWmjZGYnoqdG7dg3dx5jP7l2koQq7Hn+dYChBNoWWzFE7hwYSpXyhQyBNzh0suJJf1xxuityEVtQXjey+M/wyffjkdlWsxHtemGf/Y9EXHU74pfyA9v16IuPh4z1Eqe7nvodYx+8TO2D2HOIZIiXatWzANReHX/8yK7yBxSXrNz507UqJlMIJzoLKTh2ffkDpRE9fl3COvWraeHoU0G/P/t22HbD+J6KrKzdrEcrCHuv+8KpKUyvW1Les1Pl55yEaYMFjqcMvoxfHLdbcjj2q1ErgOT21b+8A3KCpb8fnS6LWMu8ypKjVKzvPmjZ9sCCJt4+u4xzKJxktZOmUYbW52kGP0jV8oNCVl0yS1bimSKN5J6qohZPbluEYxkFTDoserHGWh0LOvRCXhQXR0pCRRKGfj28xj04Zu8fwzqc1Hjr6tYI795PW75xxWIplRRGbZCu1EsTVq3fiu+GkfXUJY9daLUoSt/8nRthdz33iDwwrn82q+HdylPJo0K87iOriXOOEk+NDBz7q/YsondMiT19IHsBrMZ9nU4T8AdvkHqgM3OymbApwnuu/dyAs6VthZ4cgkcl+PgzPspuAxG1k4bNQJjruuP3OXr2e2B5VA6x1KEjht1fwUXLHS7FxvO5wPHxQJVYtz9FCrAwQdHaPcEuXj8nwwz5/97ZVLKnTNSpzi53C0FfpzV7Tg2yhZQMEBi5cnU07xXNpMZtfocg543XW/7rukVVT6l477XRuHxL95m9i3egjix7EHD8nx8NH0ya9VKcONZFyC5Eq1zRfj4oAwWSr78zL246sZHsGh1JmITWf9GoghXpZAZcvvBQ2+lxZbaFUIxAlPnTsfr0oT4RAwfNoYtTicSELY1y81kNO5KmxdXVLmvuLubJ4e1ztW8qiZBwyqhe5mFju0akMMvY0csAi46s/IuZ82QvAmmV7ZsCwvJGRmdO+C0Zx/Hp1f3RwEzZ9GMGukZNvmcbHbUtgiaKzXSM/cs6sw613t6L+1CmbrQRXlUQuCcQweof3ixIBOhCgyJsFRJJbpXsEhEqmfrSkcQtNIZ6qzeqxd6cy1cZGKSUbaKLf0jnkkjt8uiX4ZEvSrjijp26qwZOLfPCQ503tcMWM5Dsxa18Oyou3HFdY9g2aodSKSHYGvRrbzKFXrs7bBIp7bzpG+eQ32twFGV8GQXzLJIoRIwKpqhPcGwNM0WWwKdmMhwdG4207dyOPelQjy7wrhOktqtk83OIuDtCTg5XIBXvIUbr8XedZR6n1qkQGFYq2NHnP7MUHx63b9QuHIDkmh4WAMeTTbNbrk9xeJeLULcD7cb8HSf4phzD1ByhJmVKqZSinRfL1aa4PRo2FGHctNuQaTq5Es4eTmo3qcnjvoXAU8Q4I6yNS0D33iGqd86uOvvF3OFbDTuf3O0PVcDyGUr71SmZ++66Fo0rFUPX02fgs5tOiBFdoDBCrRomoEXn7kD11z3OMuod7CLBvU7dW+4X161V92ufLeAzMIpTHWedWYvTPl+JvJ3bTPmlKSNpUETQ92u8RYxb7B29Qb0PdZ1kv7mm/luSfVeDy/9ai3Qxa1AFt3aju2dDk9JYZWt5lgS2QAqA6k09m616ppSuTSmSyjiOrfDKc/SuLvm39hFjo/TMl4imMd4rBUTkut1qz3B5n9u/r4viWSsqWGAjCGJdWsItHdu0Tcy9Oz+xiG+KtIHSn5QpDPwkN7naPS87Vbu0JHkatn4POnwe98chUGfvIEEcnkM9Xj/U/5hRtMj77yA3Jgs1KJFficB79K0DZ7++D94dewYnNCjDwb840rEybI36gE7XtTE6GcG4KprCfyKrahEjvdtnb2N3mwexhwCRPiGa89D9cqJmB2zGJeffyojitQrjNtXq14Z6elcU6/KIb5Lamos+9LXxanM6E2Y+AslGGvn9movSWp53hUflkPvoEPHRrj/Hh9wRwieKWmq2b+X8vg27RZnF0fa5DrdLaxqkuNPe2YwPr3mdmSvWscJFBdI/3qLGvZBi9bFQeKSQOcwqSCrWtaruNS179y3YrSvNXaNyQIrJjM9HRmBndTh1Y/u5QFO61SA80fmlgAf/unbLJZMtrz+/5F4wylV+p96njVH+O7HKbjr/KvQsWlrPPXJm3jr6y8QSE7ABHK70ry3nH8FjUdtBuRKoJo1zsBzo/6Nq697DItWZCI6Sbu4lNW+7Wka1MI0RKk26pk30bJpbVYLBRjoybAgWH4BDUYyci4bFldiMIhGCXeS2o53313LxZbLrdB074DraW6zQUUlsz3A7xOHJzkO93yi0hx6maHnOYN6KTMHjDLc7+IY6W7dtEan9jj1WQHfHzkrCTz9eIFpBofhtmfwDCbeQ5NcTPcpyJyyf5hN4z1rb3Rj69hl8PkGqibZfmeNHomoBkV6r3/dgshKiVZ5q3YnshPu/c9TGP7Zu1yuzKIHSS66c7kssLz5uSFs5leMW8nx+tHx5Jg38M7X3IGJaseMPtovX/w0xRZp3PaPyxEvy10pYN6/WRMCT46//PqHsXjFDiTJdlCyfA+Hy7zTuyCy47+dhy8nzjQV98ADl2DZylV45vn3UYeVQTGBGJzzt+NoOKbgpVc+Zzi2kunzgMrB9hn/cGJbOrwTOfy+e68k4LID3FEmICqKdn1n4l0fO4HuAHchDGdAectNDPjTnhuMj6+9HZm06pOoH51edYC73izS1Q5ox6FKnZYgngZKBCnb5c9lJKmTE8/Z83yVTqE17jHJ4PSXW/IcgS3UxTWPOQq9bhXgTof7Iv2eN0ZixBfvIUzWtmpspB44xAjaJDsYBbvl9RGYtXQButVrgp+W/Yof5s9iepUb85m6cXZGICEOX86YYurj5vMuR4KVaDnKa0qOf2HUXbiWon7Bii3sbkEJ463XK6/mLJztFU5HkZCUEQwxsNS+Q1Or8o2kURcZxXo8EmQSS85qs9AkhkuioqNTzMxicrp0bvdIVfxwV3YmOjPw8gBDxUkCXBLR5ya7+reAG+iu4barnKlwisCzh4sqHE9WZ6brVIrJz6njc5euoTundpz2JHtEXLVUbGNbD5X5m4XNz0MbN2PMsJGIbsD2HyyQ0CrQGEbc9iQcfDvA+fQujy+SLdT6NI2ExJKZl4s6x/RCr9tuRDhXlRiHc3iSIXe9MQojP/+Q5VcEnFazLH0RptSLbJYo6mkVXL4w6WNMnl2dm/WRKJjr1yFvxFSa0sB8ZhztgHEzphkT3H7eZdTxzMipNJrwNWuUgedHieMfx6Llm6jjZUvIzlHgxmMWA53DV4Ngk4paj8+5YQYwwPOSGGSKZ/VQPKtSorl5oGr2oqIlHdxWYG6nKl8W+r/7M0SjjYGXzp0a00q/goCrYaLH3WI+J7eN6Pd08LV9K2v3rw1xc+hdDbfzLzPaS9QPwZhrbkPuktWsK9M6tkgs+noKjn3gNqQ8NxRR23Nc0MXS7PQbC+hO9WiHpWMnoXDTToQ3rGFcJORtaYEtcHASwkXmlFBxT1SMypwcGh27WGKdQcB73nYzy5eTrCo2wHMF+N30w0d8+S7CE1mqpSs9leDiAE7qWM8LGT/q9sCq3koUve47N70akRVx8VpzCROi8eVPk82gu+38Kynq1chfoIYxbl4DLz49AFdS1M9bsY1VMFQlno63nrciIt3LXEtWrHKxx1mn9UXXTi3Yv6Yx+vZsz1U+FP/EpVq1NBajRHLFbF+88y57xTOGYIEZE6ICwZWIu57xnE/W2nU1wC9HIgF3frjDz72D/igvdypiu/eQj09URv5uYgWEJqB6+zYm6uXHC/i4SpWQOWM+JvZ/FJW6tbF1bVp6rpe32hG+0KoRL2LDpB8Rx3xxlMSocZbzmc0S5o9sCHWocNt2iF4c1QbIYfLDM/r2pUi/GREMbNh6MEW2eOmdr4/CU1+8g0gaMfLFReiuxYd72WgF0WRMkviSiGbLhk3QoHI1bFu7DlvzGQVjpa91buYFFhPwrpOVG8mihi9/+d4+G/DPK93CDI2P923UuDqefeYu7uz0KBYv3cqOl+oZryZICjB5lQjevSJ43TK6ZA8PecXiB5EM/cbRNoplPX+Q+7zmsjxr1rw1BJ8GnMjHomcecCQAU7v8TJG2rp2b4F4BnqhGhnviZR/+PX+3/1WrniQwQaEJkahluVBG27Y445khNO7+hfwlNO4Yn86avxhbWMgY5MSL2oImVsU2FF9cuqOMVT47NukFJG6t5kzxc9M+jiNdQEJ1dlLG8sMpyphnz+jbGz1uu4VVqwopirJFiCW4+9VReHIsdTj1os/hphU8qpfEkeGSRbHatHpN3HnulUjkUtgkcm0Uo3Zvjv8EUxfP5YpUdpVU4IcXlp9HLXKI5rsJeI3ldur4WC3a9IBv2rA6dfwA5twfx69LtqFSCg0wiXTtCsnInbsXJRVDy3MWLsdPs+e5B7A+Lz0l0YwvFTWKi6O0+peGnUv/enX1ivN7MyORLsDvo0hPTNTOcs6YLrPyPQrbGx14n+8vuFs6Cb4f74SVfFhua9G+NU6lRfwJOX7n0lVc/UILmJRr5hrDmW6dubcGXWaNiSkXTRNXq4LDsPXGai9hIWFH5CqyMJF+3LEMvPwfK2jJSSIYXq+82J2vPYWnv/wAERRxrK+1ci4nQRzoAlwx/SKtr2Mf2iGX3YrvZk/H81++j3pJaTihQzdcfPZ52Pzi01i5hbl8ukl+5MBZKbI1XalXnKz6WeR4/u/2869mQYVz53RWE6qr0QzgXHXtY1iwZDNX0dKbIIWYUWvE7JJaEQQ0npv+qhxZlB/FBoox8XSxGJEzo8uKVFUnIDtJel2RNpeAyWVnrC5dm+Heux3gUptuqZzHKuaH75vDfVrYL+i+gW4Ng6T7jEM9M0HAt22DU14YjA+vug2Ziwg8OcZhpi4UmhKFUt3fKqMWmAJdxQ9mLUvnGTv43oIzutTcdyf9+pp9GUu/hSKdPdh0miSOmoIL8JFffohwinS5hH7o1nRaOVbV51o6dUzbXpZXfvLdV3gNe8LTcPps6jdoULMOjm7bGS9/8QHVqESrA9sZdRwV/UD3XBZeEvjPZ041whhAHz+ewXvjNJ7QqEE1jB7Vn5G7QZhLUR/LZsUal6tZc9LLRT2d9aCwqbX/5sXmOdgZ7m/zv73aNym4HALetWtT3MPASxKrZ+1kQ3h3Lv+TOF1w+N6Vz0ESz07HiBqLUaNVa5w1egi+uKI/8qjjoyvJOnfLblwAxrGexL0v2nXPfE6oiXcv5WfcKc4nJ2znCpdax/Uh4P9HHc5sn++W8Xl3vjYCT439CAFazRK/OoyQJD14nqSIONysdi1z4k9l1uIvWb8KWUQyQfl4GnJhBH4T6+hq16ljnGY2iN5JgxRhi9CJsBogiejF8fEcy4SZ08xmuP2Cq1CJ3Ov78Y3F8c/+G1fQuFuwhFlKc+cc97m92oW/kx/0Sfiv9mZ3nOoMNp9afXuAgO/KQrduzXA3AU8m4KVnlOLrk6lNwwEd++V0S73yf74f73ObaxukQ5EhBnBat8bpZtwxLSvgGezwDUBzvfiyEvd+TNsFbgSKJlvlxM5CV3h3Kw2umsf3doB7OlwinQVduPPVJ/HUVx9Z4EU63EUQy8S6b4SZRa5KXgJWzNTVwnXLcXKfvqiZnIY1u3agICqRK88j0L55a0ydP9OCMVI3Mir9wIauDSjR4wFv787vYyiWx876wdjh1guuRJLSdZ4f36g+dfzT9OMZuZuzZAOBr2yLDXRPB61Em2SF1rk5nN1qGs2M1IDvR7BNOv3wHgT8nrtptCVILYghlHDyvY29AV5GPHuign2C7kROWbi0wiMkgrwXse5IPLMKa9hOemEIPrvydlr1K5DE4r+g1nN7Y1C5s/NBnQ/uYve0wC3d6CZhJyNt9VizftTN1yOMy3y0ilTpxiIS1oBXR2LUV2Msxh7G2LVpSoErXjIXz4GvKbUJFXeaKAzHp7OmoUvLtniMRPnOlx+xOXE8+nXvg50sRf7sx29sR0aZUKaDfS7itVJNVufPH/0urpY0iOZSrAkzp5s0G0COjzfjzvnxAv45GndXXs+S8kWsREpKKbUNnFDW4Tp0uJo7L0dvElHIEnBa6T26C/DLDHDT4XohT6y7oPQfq6HbJ+imH40y90AvFrlxVqbTU6a4UY1lyKc8Pwxjrr4FWQtW0p3TdlbuXAPFbuUqbqXXLVUqfe/54bWO70sOV+AlgYC7lmWFnNg7XnkKo8aJw1kRKx1uRpsTg77xZerBIzD9ruZGYSyf7l63MZp0ro1VdNF6NmqNj+4caqNYtm4NPv5uPPp26okd2Tu5epSNFFhQKW63TQHdUL3eM24OfEvZppv1hONJTBpF/wuu4Z9cW+/58fUJ/PNP3YErb3gYsxdvRrypIjGQa3qggg23lyylnBGmmMPVCIjDu3dvgXvvuogLIxyH++1OHOM5lbb3Y9+6fb/ifT93d5aY78ebaGDbTq5COZ1Bmk9o3OVwHZqiWy4DLUOFrYSoV6NsiZBSpKz15jXyw2v2Ox69/u8mroih0eblwwv53e2vPo3RX31APzzB6XADtjwRlWrF0uGKuHKYpP57m+6478LrsGD5Ymxl18c5a5Zh4YaV3L0pzgo3GtSqzYKKWDSs3wifT/wSb0+bwP5y9EK8ELEvKPc0DyLISOr4cbN/NMK7U1Y9kycSwfq7vow7+vGy6n9dtJk2CG0TdbrQqlv+SEI6daSzpfMjzA/vflQj3HPXxXSDPaNtvyD8vhMODnRP+WncdiP+Iq6WH1+9ZUsad8Pw8dU3I3chI3fUgwr32sqXcoc4cxf98JpcvtSDOjyMJVpSj6ppKyBX3PHyU3h2wodcA0c/3CJSZcGTfdG7yqqq0O+96EQuWnj7Rbw89UtmrrQrI4mF+qIhgzPx6iogwuNK2Nb1m+CWf16KGUvmY3nmFutJv7/DjFLpePrx4+f8aOOTqI8j8BZd5PcN61ZjyFb5+EGYs4CivjIjaAa8c8d80MX1OUye9OjREnfddQl3jdQWH5Lqnj1gUmHfHLy/8frf7//N9nMnX//5hqdg0S6Ekklad3bq88Px8RUDkLV4JUuEtCUPG9uLSCSe+bODK1Zrn3gCdThFugDnd9IGyob1f+VJPDfhY1bCCHB64mb0mcrzmd2IwAyk3eZDa+ea1qpv/vJnPzNdmpREne1agQUY+4ynvRFwuxCwNi8WC1Yuw4aNG1Gfa+WXbNtgVav7E6LOq3F2QBwjd1/N+QGh16njL6SoN453iqdBvXS6c0zLMlY/d8EGtjqlH88OWKVjZrw6O2snjjqqFe6+61JyuFxBqRKpTydrKmbNDhTePZ930KC7eLlzaazcyvvbzAyOPL1Fc5zxwiCMuZJW/YKlnBzWrHMshZQGmYX5qNevH4666SYCzuXHAlzfMSnybwL+LKNlkQx0yEf2rXT962fOPM+q4pt58riEZc4N0zK42Q4tdT6rUbWG2LxxE7LVf0a+txeACNDQbJheg9G0RVi2cR2qZbD5/y8M/XpBI98b2H36dLmNo9SPdxz/1Vwad29Q1F9wNYH30qM8t369qgT+dor6QZhF4y6W7ldYiHEBivmsrB3odVRr3HVHecA968fQ9in6MOF0TYZvoPmUq+Fq7l2JWhBVuULlzOcex2dX344ds+ajhImM8LhI1JXRdtMN1OEE3EQ6OZyAD3h5GEX6Z4im8eMEepkxJV0r4hKRlbK5h4g9058iOu3tGjXD0lUrUUAC6NSoJb7cvJWc6XL6RmCy/Mn5jTLqcEO+1Vi2dT36dOiOKBKCpY33JU4lcUTovh9vz2ZbFhqu38xhs+LXZdxdzRQ0A0EyYnlyfYr6557pj6tvfhTTpy9HPMcVCFVC794tuce7AJdI13NLZ9B7mz8HbJ9wD4rTLUDI8ViHSE2CWaG2gsL+kHXt9i1lZ4mWLXDW6yPx02sfmKtVr0Mr1D/+aJYpq+aMk6KVGAb4cIwm4JGWD3e96Qx0TYfZDO45pXGMcizou296fCzLozKq18C4OdMYxUpA8/S6GMtlQwGeFEOxKymkqSxiYUeNKumoXjUdi5cvw9+6HIMaKWlYnbOD4t+W+u3xsAAVxyJuF/DaeMAnumiK+gnzZgDk+NsIfAqBl4mu/wn4118YiFdfGcNSryw0adwIZ55+DFftaKM/ReNk7DqK3r22rWwgvnn5x4jhoECvMBsCQh/445H7YR/wP+qgyC+S6jdA3/v7l16miVNKQlaw/PC733gWo8d/iihyODsVeJPg7mviXT8iLu8O5XWuiVvvey0ZalG9tpDH9EXz0bxuIzTmDota/KDSt2JSqAJF4mYteExNTkHdajUx9sfJJLxC1MioiRULtjIhcwBJSHm0HnPK1jAdzxePIfCTZ/9kY/83gU9gEYeIW+qiWloS/n3bxRWnr1Sw2Nvu2U3eCwH+3o8PCnQXWvEkUIUnC2jvA+9fl42veMiJs2X9BP37X+fg5XHU4ayYVcxa6VmfhnyQ7VHl//BuZwEtL8atSS1gqrJTrYbYtn0bNjL69vfqdVCFAZ0CSpxCZvu0mFFGoaX7qQbCSWBNatXF59+Mx2Kua2/VpBl+nP2z7fLoxx33NLEiOg3HVzUWreA4fNuEaUUGcH5AhyYtcWZP7v4gQt4LQn6y5MAs9D/G4f6jDwr030thvwWdn1jaDFiwmm1MCnMYjEh1vYClb/X1ft7PtyNkmLl8jjpFAJ1atsHMRb/SKgyic9MWFNWukYB/P19KmGHI75rWaUCXLgoLVi3FGQQogTtJ5ZXbfGdP7yoAy0sdnyD9pFTIEvIRWLl2denlFaThwWH3h6f/kIJeXobVr1ETiUxe5DPNGGCpk3W9sBnd+8z4k+5PtolXumoZqWlIZ+jzx7m/sOAxFs0YkVPY1gjJU0MCX+vii9mcMETCqFOnBkuQUzGT9XPn9D0JdagO5jJeH7WP2vPdAS/VbD4xKHTKnwwWQB5OxyEGXS6Pg7VPy/a44pjT8OT4D1HMUmTbjloBib3Jw3Kz6JOFUpPidOni9GrVUIPJDmXXGtWohZ8ZYrUFEJ5NUEYADPOy0DKG4HZr1hqzKR3SadSpDZXfHnBfgJm34NkSvs1tZgw/C7HlWmd6Dcd28dt7eTTsj+EQUcKhB50zpMmKor/20KU3mDX93NefEHjWulEH7gt0p3FFFaXC2izuDVs245MpE3HHVTdb2fFXUyYxwsYFkJQgbgcJJ5btX0kUhnrHTfkGZx57Ms465mT8Mm8Olqxdaa299gm4JzV0ju7nl31Zy7WsXLSr0wT9GaipzFqA8sce4wv/RQI45KB7MRKzemMJyuArb7Hw5EsTP0UYY+1+E949zUlZWtX5wWZFK5FBd+2ZD9/BpJ9ncL0/134zCNT/gmuRwhxAJjfTE0Byt2wTXnJdUkIyxkz/Eu9+85XlwJcy7x6kPraVpgcgaUrVjAiJoiTIrtit6zTCHZddj4yUVK+PW6nZ672Krjo0Sv3Qg+6ziZenjSZ3D77yVrPgn52giJzLqu3pKKuq8yteXVZQq2KDjPzNWL/UGgtXtgxXGGvS0rB4Y6bF1a2qh367wrFqarCVRuSSnRu4fchWa1YQIVVQjpP39HyrrilHFCqsUBv09qyp70+plcFmD6rssE5aPNdfL2jFokZN/x8F3dd/en3fPYql0fXolTdb5ctohmJLWDyoPuuujKrMV7fgj/5XmgDw1k8o5cobBtjZQkt4d2Rnm5NQtXJlhK1ZqE1e3U0ISNXkZG4tUojtLDqMpoSQSrHD8x7KxwU0Rl9/65RSUpSOlmGYlY8OdZvirstuQLWkys4xsRx4RXgd1IcGcD35kHN6+fcv76Ny53IMvpxZN54wasIYayQUsHbYTneaW+RNnD99juncEiSBJqKw+jNWYmxjQqMKgQhj6NPIixcV0VNITUq2VNmunGzqcCfO7f7eM8pLd1MfHkG42IA7VxxfSB3eqV4z3EkOr8Z7yvOwfI5HGRXLHQ4d4IcP6HsU3uryRuAvu9k4+RkCX0zgVQVTvtp1XyrXONPjtLUbN3AbbLbsLtdOKkQCSE1MZoKH+6xT9yv16vOgrvUtfePqcqK+PMfLLshnW5SudZvgnkuvR1UCrj5wunbvQdy9vPB/6ePDg9P39rKcvCiCPEgcT9YbNZ6lUorYqYmwh/Y+7SyJXYvYlGDTtq3o0Lqtt3jPcZpEbwqNuA3MvplxJ+72xlL+vj7g9pnu6aljyYxCdnnsUp+VqpfehKokIFfW5FXkHlqG3isJHd6gSxB7wD9+2U024U+P4/6lXFGjlJx1tXARnD0f3ldqoLAxezv1NzfhUW2d2pHxOhmIirsv37iWoHuJDj/f4d3RB9x8cFKEuNjFEAg4e7N1pUi/+9IbUYWAm1ZRCVh5c/6/xL2/5zGHN+iWpXMTLY5/nNwkUf80a+XCWLseIIC2k9F+jghWyGzI3Mbl0kVIZtesHdzdwQxA3jONxt30hXPMgvdj5rqjMXN561262wfV/PAcdG7QHHfSaKtCaSHa89WODWf/w9rfsP+y7w9r0H2nxq0Lo9Et4Mnx+uspRu5C1PFaQLW3wyuuYhVMBLZm7rRSnTTq9W1b19BwZwUPq1sUsMmk5V5qtXtgGy156PuMq+fIgyimSO/YoJlZ6VUFuOfbuUpfd50/9r8MuYO48WEPuiZPlrST5G7R4mPkeIn3p8eydk6rVPfix7s1Yc6C30Fg1a2qSuVUzN+00ja3SeJashDbjWeyNs1M7d240zjfA94McY/DOzZszsCLA1xSyBonmFFw+AMuWjmsQTcMygFhvxrw4Xj0khuM1gV8iKJeaUurpZfd5nOa9LPdg9tvF+chk0t8qzEerwpb/aRRDyu3nslihnBKA6uC8VLZCqUKcFvkT6IRnoVcbtylIatcGGmryoZGdmuLFXiHJx0OY8luAz38QS8vxsqVL6nS7jECL2t7xFfvMw+v8miWOXmRU7MFHGpexU0Y1m5cbz60Vq2Iw9MrVWZbEi4T5kblAS4sLG+lG35EWrX58sUVS+/WoCUGXHqtAe7RQkXAD0Lk/jcvPaxB399EaOucRy+50cTByLEfoIhVs0qh2mIFfmr7tnuVDgJ09bbNaMG16TGMiSq+n0xOV6GFNLBJcf7HX/mqZ9tqGfPDc9CjQQvcdel13IqMDfo9QvJ6O+5vmIfd90ck6K6rkriYK2Mk6i+mqOffI8eK4+Ppx7t9VgSmQNShcsgtXDlSPa2qVcJq9UsK4/rqMu0V6Rix2PkC27PW5Yf3oEi/m5G2NLY1sVU9OuVwttT2Q2ZHJOil4VrPqleN3aMXc+0b/x3x5XsIt6VUTtRLT4vZ1SJlK7k6NT4J1anXAwzN1ucy5XkrlljvWReccR0o/XRIEZsS9mjIWnRG2ioTcKMfGYblzfnDXYHvgQCOSNBL38MLktgWlATjkYuuMw4U8NxMjjtLqVszDTCiHs4kyxwuZ5q1bAGeuelua4Gyixb9vGULuU0HK1E9M932meEDlC3r2rgV7rjkOgPcKlUFuP9wz2g77GT3AQzoiAbdj8UpYGP6mHA5jgeGs+lQMUO2YW5DVIui5TOh8vB7L6JjvUaok1IVG9evsz40Yez6LF/b9/hltHVv1AoDLrneRHqZH+6JdU//H4FMbnPxPwF6aepSiwqI+MPkeBHBiC+o4ynqVZXjdDBdN65wmbJkHtalpiOZufRocbnZCK7difrMdm1CwEk8AtwKsHb3w49UtD0pcESD7vvxpRh4xpsSKY9ceL0RwAh2jsxjPl6hWC1VCmgzGy43Ul84W2BluxuryIH9VbmdSLcmbSnSr0EaO1hZTl2pWRMV3ozx3yMc8yOb038z+W51hZdMIcdfcJ2tJB36OTeeZb87uXNiaQEsd0wBGK2Tt40AKdJ7NG5LkX4NqhBwuWW2C0M5vI94tP8XOH1vNotv3cvoeujCay25Muyzd6jj2b7L9jdVj1mKdK+XjLbI6t24De66hHV0TMiYHy7iKQ/4ARhIR8opR7R439Mkl/rwxvIOtQdYkaomR0989hZK2I4r3tqlMMqmSNuubPRm6+87L77OAPf1e/natyMFzAMd5/8c6BWXBblAvKT+w+wSIWk96JPXkcO9YApi2Iac3S96NWuPOy6+xlKuljr13bJS1+BAp/LIOe9/DvTyUy997bVqs2XQD593NWqyJPn9qRORHp2Ao1t3xHknns4dotgEQIsL1YJMwsGX60e6xbYXOvyfBt30smdt+zhed+LfccGxp1nvee0N7xt+kvdWFu0B7V935PDvgY/0fxp0ezlLh7mUirVHo9meyIWK3CDFdL5bCFWx8PEAinEOfIYPwzP/HNB9/fd7X3A/4rOCWvVY9XerWrEu/++Sbd4vpUaea2peuh7cu7nLnnuf7+uddhuTf+rhrhX+HND/srfcLbOhpUu/91nlzq9wqf2x28qZ0hP2vKLmN/h75//eIf1e3vizz/8TQHdc4bq6HehRflnP3qfstyAd6P0P7LzfSBJd5uv0sl8P4GbliVOT4ZXfHMCVh+KUPwF0N2y//0JF8etPhlpa++f9kdcUEhWJw18CVa5Y6Y/c2Lur9H55HXVgBFwWvPHf06yDPzSO/+ZFBwm6/OBy/o1wscYwFRF2+yA44FxPU4+l9icX/VuVr0M7OOqpOLcWeXOAeRH2stexLM4BGB0yEk3tlCNM+2z/l/83gS7/rIME3XvRCtWo1lLXPcMIQhksbw8xYwI3kfvZ3auUanR2IUuXs3NzEc8FhtoI98861JjPth7xFy1qdL54L+1suS/g1Q2q7KI81tWrwUECF2McylWp+5ufg55B7fBZxJfNYQP9WPq9cdyFyPVQ9EUefxPHqsCQE5y5M5NbUXGDW3Zbkkjdp3i2+Q7DGm4zPeDuu3H9lVfi6B7dTZLsT0js78UdTTJ44y1y2M6erCE2lY/l1mMJ/NFCiP0drpujO2/i99wx4oUXmaPfgL+fdRpuuPqK/V1+yL4/KND1yioXf+Wdd/HWu++hYYOGeODeu5FeOdnFsI3PeZZn14x45ll88uln6Eng7r1jgLXr3NNRqiu9X/ILCrFl2w7kch+WssOHvYy4nPpwRwWiKFO+FR4nkbxk+Qq88Np/MHP2XBSyR2xqSgpOOf5YXHz+P6y33e5HRePPUd+m7Tsx4uln2KI7ARdceB63NYn2JMj+STOfkiGP76Vryy+u3DtF7OVlfgcJHRTo/iut28QFgFFx7My0DuO//hYX/P10m3ZthCsuFy8sWr4SX02egkpVa2Djlixr7hMm0NVUT2VPuw3aJxrdR4sZIgLa2dkRibMLSuUwP2D1g2ka1c6Uv5NEjBa06yLVTFUUujsyM3Hvo4ORl1eIC87+GzfOCWDuwiVYtmwlCrmiNYarXyokcDxiMgvFiS977ka+/06uge9/6//hqI5tbYxuvZzUxW4GqLegUmPRd5M4J6+8+TaeGjqYCzGS7e1KVSDfywJFXKJtS6w89agmwZrVPdDkAUF/UKD7T9BqkfpsDJjGzotjx0/AWaecgDiKyBJtVeW985f8vFbNmqjHbsvLFy4s4yIP8F2sWMnPybWXTE1LtSrXslYQiqGr16xnAnKy8hhG3bxpMzeET6VKkTh2o9HOTjkEII5bdiSyw5RrX+IWLHpXl07MnF8XYcmqNXjuyRFo37S+fa7NOItYE2+mg3Vg5q5TvHbn9h0oJiFE8b1S2KLEf6AqbTYQ9CjaG3kFRdiydStLq8m1jPj5gG/avp1dr7gWnkuqopnsUVdIQbuLW3Vs3LKdiy0KsH7TFg4ziEpsJZ7NeYjmXjhuPxzt1e7GsZN7qhZxP5rUymkHpd4OCnSfJkX1WnVy6vHHYMCd4zF91mwc3bWzx3Vh7PKQja+/+w4Xn/dPbN2WhcXcbdhvtCtue+rFl7ip7Fxs5QRo3Vlrdo++/vJL0bSRA8LadfhSnH/v5HrwAffdj2KKxkcfHEgDT92lgbc/+AgfjfmCnLfZyptPOeVEXPTPc7jrghoGuY7MTuU4XooksYRYFbuSDQN90PW8ADtLuaLpcHw9ZQreePcDrFq1HvnMyqWkJuOsU0/CheecTfUUjudeehVvfTgGCVWq4eFHH0cJ93kbSBXXu1dP7rm+Fi+8+hqm//wTu10UoXHDhrjuisu4XXcrShJuXDDwYfwydz5iuXL2xtvv4HbaWbj3nrswcdJk25Nu6MC7SucwryiI/vfcj3p1auEObjdaqscOiLcrnnRQoPu3Uo2orNYOLbnJXaN6+OyrcQa6f3w16RtuOFeM47ip/RtvvVfqJOn7zdu2czfhjTj2mKNRu3p1bMnchTfeeQ8jnn8Zwx+5n/1fnEi3PV7ITWque++Dj2Ijrxn2yEAuSEyy7996532MJvGcfPIpaMF+q0tXrsZr/3mXjB7ANRecw8nzVj14ZKR/2rVohuOO7oFBQ57AisWLcOZpJ7F3ax1v2M4zWbJsuW2ke/Xlx3Ez3AAmz/gZz7z0OmrVrovjjupi4w6xFOuLb77H6aedggY1qqJxo0Yk9Bzc9whVBw3cyy6+hJIvBp9/OQEDHxyEkSMGs09dNfzzb2ehcmpVzJgzD/+46Hw2Dw5wTM0pVXbi2Rdewwqqy/p1XA+6BUuWYd6iZTibxHawx58Cum05Q1AFUD/ukvjsC69gxZr1qFerhonKL8aPZ/P6bkhka+wg+7tIXPnBlQbcKWnU4McrvEdEIAwvvfoGsig6o9n626af3JfJ/V2GjHoW23Zsx5NDBqF2jWp23Q5Kkg/HfIyrKB0uPrdsUrT57Rdjx+Gc005ksyF2sSiNFzhGiaMOv/PWG1GzRg18+sWX+HTseBzduzeuuuxCNgmubKdffuGFtmOif5x84nE48dx/Yt6CXw30VgQpnB7L2K8n49g+vdDKk07vffYltuzYhjdffp619m7bstO4c8V5F12G8ePH4apLLkLPbl34jnmYPW8+zji5H4s4XNavN+fq5dffwqTvphH0v9tn30ydiqrsjdeRmyCWo9s/hP9Bge5PhTUH8JIUfXr0wCuvvk2gv8b1l12AGbPmYi0p9rabtPzIs+bLDTWSLTp3Uod9O+UHzP+Ve6jQAFqxfjX3aWd7cHOC3VXR3MHw3Y/GYP2qVXiCRGKAe3J61YZNyMwNYiZ3gFz/xNPsJePq4FdTGmRzb5at7EIh0P0gSimEbDuSRJ/6xisuxmm0Q74a/w3efPdD6vkVGDaQXgg7T+o+cxYvxdSp07Fpyxbu3RaOfG4TElPO8VD7Ee00mU8i9Y8VNFxLqMNGv/gyGaLQbSBNw3A7S67XcVz+UcB7adMibeMh0MUMNdKroH27Npg89Xtcct5ZJiWn/fgjiaQzz/F6yJcPWP1O6A8KdH/WreLEe3A6d07u2a0HJn47GZecfzY+H/cVmjdpSg5oaGe4HQXLgpWr12/E3Q89gtVrNiA9PYPfcS+yfDb9iWD/l7JIiTUU6NW1K76nW/XmW++i1b0DbNtMHYU0oORvr1m7HhvoJ2uNmbbHieB+MW0owuUO6ajoe2tZqusxo/HXqZaOqy48lzqzNv79wIOYPO0nnH3qCfjPB2Mw+uVXud11GkU0+9KzKiOorcEJ4G8OfxI0Jo6zqCCIX+ctoCVP0KldilmHWpmGZyO6tqWHvBst1vA+MK+A731s36Nx70OPY+mKNdxMsIgbFGzhpryu86QMwRAN1D8K3h+9rsL72i4JZB/fQDqBBt34777B8/R/586fb0EVP9ThujK5F9PxybgJWLduLZ4aNggtPcJ4c8ynePHF10u3V1eXCIHekrq6V5dOuPqGmzDq+Zdw8zVX2j3SaVyFB/NxzcX/xHG9vZac5UZoNqAnNcrvSyojMpELErXnm3/UqVmDhh8tbz5zF3eAfJ0xiH4E4F/XXcvdjqPMvDvrH5cgv9BPv/pX6sXK1EAKt+xIY4vvV54buWdw3IaxVolrO0ebsSnKdIMRp6enp2HsRNpDPLd+3bpo0YTEQjeuXK+k3xLeAXxykKC7l4xkz3Qt69UealTHaN2iEVo0bWxGW4umjdCjS8eyobBVoyjb77saS+MoSJ99A12WOE62/OQxH3/OPdYp3r2rtLOiXjaX68t7dW6PGwn2sCefpXXfGCf07Y2a1aqiA/d2HzX6ORTQoGzWuKFF/6Qu8hn4OPfvZ3rryH2ZpDuH4c33P6Q+XYCz/3YGamfU4Fq3nXjltde5gW44OrVvZX52LA3BHTuysI6tR7Nz8vH5VxOwid5BgLs3+oeMS229Vb6X7LHkyjGffIGBjw7FGaeeiGSqkW1cDPnzjBk4qmtHtKQtoCOGrt12cvGkyd+jWcP61rGyQe2a7Gkba5z96YRJJoouPvssSj/fqyjdAP0AIP7tKQcJurthMeVdYR73TPcIXYPr07MHvv76G/Sh61LJ/E0nB4q4FrwwL8+LywMnn9gPcznx99z3gFF5erXqqFu3HpZzlwUFOOzgvwWMvWtNuY5zzzwdi7nZ3yOPP45aGekkrKa48YZrMHT4SAwePoJtQQvNzRMRHdunz17zXu3ITVOm/YAHHnmUKqKQQEbxftVxx4D+qENPQseVl1yIkc8+h/MuvIzh41iC1ZLxhhoopC72D+0Xk8c+dCG2JfOPJiS8G//vOjz/8isY/+0E6ysf0G7O1NvtSFD+0bl9O7TmrhdPDBtOd5XtVeiCCnQdxxzdGx/QINT22j17dPUuKeuO+Ued9YMGXdxw/nnnIpc+bJiCDp7oPq5Pb1RJS6N128wAtq0nGVH7+xmn4LhjelvjXummaoxCDaLRNHvuXCgk2YBBngQaXYsWLbEJ0v0ExKMP3c+90+rxb0oV6rNbb7oOR3XryP7wNNA4HRl81pCHHsDCxUuwhcEQiXFt0VGHASEbk69RPBGsa7q3b4+2T4/EwkWLuXnOLttHtQndrQTPWNI5J/U7Fs2bN8PK1av4rET7fdXq1exV41xA3bpxwwZ4mOOTH66Am+2NTAY4je5c9w7tsWzpMkqgfMRyr5o6tWsz8pZiTYiNyKuk4qGB93IjwIW2BUmb5s29QFIY6tWtherVqqAag14Z/NcdFSN8pdTzO345SNBdxKQpX1qH05syocINsN5dO3mfl+3+26BeXW94AkIhUm7GxyhVJ1J8+aMjt/B0k1pi+6537+yrCG4AQuAr0Zo/xjNsLJSryaaoaU69/5tDj/JCl+XnzLltUWjfumXFSxS9K2d31K2VAf34R1MSn3sx914pyUno1sl/V2eoqs+7dHwaXc40qp4KR6nBJyYJRxVe37trl9JTHOMA8xi4WbdmFS674DxvtU1ZFcHvwPg3px4k6OVtF7cI0IU9y1l1+surU/tNFMkucJq71APQ+3ohU7uM/3Gk5SJzOt8xq4s/2yH3xT4Tuo4TSqtZvQmWYbanw7+33cY/wR7s5dj3WBbro1Z2T/+TUkOx1KgrqyxSp2vrIsn/22al/jNs5GUcbO/MG3744YeoRm+oS/u2ZQThxegOhuEPEnRD2RtQ6WuXTnxZJUE5kVQ2O+Wnebd135oVSQFnEZebDu8afyK91Eu5yXPk4K6w/+5FGnqk4c7bU/mrWdGysPdGKo7YSumklKLLPnOEqr/dS+v30S+/Zr9fRVvBEa0j991TTrrivHPOQRyXYiXQlnBU/+dk6Q8SdP+VK1K+Yw6PhzxO8cZcOgE6Yylj3s9yErIZ3DAeJnjtuEHvySccj4z0quXOLSMo95tblrQXkjvAgqUyqbAnWN0k7z+nXnZtOaL3PnTCx3G2P9Z5c381VVPmOnrP8ANRHiHpn1YtnYUfov53b+zlqPc44AP/8KBBL6XmcuDau3qglG/OUvqZN76VDMhMnDId7du2ZA46lsZOIePuH2L8pCl4lMZNw9o1fsM/Pt+4rJn3V+nOzv6TyybbqUenX3c//F0Yd/9GvOcrjz3DXv5TH2z/7Sq+pUuNOvWjXwM01vTc35zt1+iVUydGB5JiTm/a8PciuA4ccZ550KCXDsL75bei2I2n4ufeZ9Sz8bSU7/3X/6FODeciTflpFu64eyDeH/MJBtx0jVn+u+ekndgmlIZMRaOr9Ek8yb7em4w3YpD4/m0hRymk8jrElfQ6ylkQZQQtPP0uRVoUuQfC0uP9fd71vTYgDhmR7j4vvn1S7nN/7OXu+3tkz94o4aBB/10kttvJeietES9k5Ms/VITQoEF9i9JZ0IMvnMto3KdffY1JLNDIys2mG9gUF//jbLpkcmOEXgRGjn4RScwz12L26o3XXkX9Rk1w+y3qJRvCR59/ia8mfWd1dq2bN8XlF/yTBlIKL3VTOGn6T/jky7HM3K1HCjtXHNOzN05hciSGHoJE/JjPxrIIZBnOOesMvMuAzkzGFRrTC7mY92nAVKfP6zPnL8RXHOMCxuqDdD8bcQeoUxn46cA4QunhWeYHM28He+0hBt3ZrLHcW8U/VmzehrXsBdO7eydzU4I06AY9ORLjxk9C544dkVwlmSphCuZQN4547EFUEXg8VjDuPn8id09mSLB+7eqmKhSVe//Dj/EciaB9+45mCf/yw3R0b9cW1Xr1MKHwnw8/wXBm7hozcqi06namegc98SQWLFyGAf+6wUq6Nm7Ziq8mfovvp05jaDUVdRgSnfzDT1i0dCWeHPqIVx4WwnvvvYvF/KxR02ZWRjbjl58xnWHopwc9jnoM6JiA8n4OFriDuf6Qgi71FSSwE6d8j1pVU7F1xy6K9c/IncU4/ZSTbYJmzJyF7ydPxvBHH0Rnz3VZt2Mndye+GV8wJHrxeS6VGmBz3yxGxW4dcDv69XS5fHHgNCZO6tWqjRED77HPcjJzfK8OS5ntepFh19NPOhH9b7zW4gW65vk338GLr/4H/Y7vg87tWluxRSarXM469VxcfemFFg4dM24iHhvyFGaz+uZ4plgVn7j5uquQnFy5dC+3X1euwsXX3IA5BN4HfXe75mDA+6PXHlLQ5TsXM2s1+uWXmXUoZEIjBi2atWBlyI1o3ayJvZNyzeGsst3KbhHjv51inB/GPHgCAxqKvvlHIWPs7du09AB3Lp2CREf37IqRzz2L+wcPxdmnncqkRePSa+b/+qtt3nfeuayPI+Cm4inxT2Vo+MNPPsevjNQJ9AJW+tRgVFDFki7+zYRIS2Xv4pCl7tJ6Fi+sWrUa08T5mD5zBnJZspXNnEQEI4/adsw/nI4/tMchBd1Cs/zf/ffeww1wqzH2HEANpjjLm1Y5nMQdu/Lw4KAR3F2JrosVYHASqRvbNnKRQB1y92zPFDvkjjkb/G9nnIxEbu731kef4KYB96Jzhza49bqrGQqtjCxKFu3skOCrF6Zi1WA0keHYJG6QW5Dnx9cZVCHYirGXPk/ZrgrxgQh8NuEbEvCb2LVzOws/2fSAhR/FJBhdezgdhxR0Rd6i2I+zPncxrlvTVcE4yPyce5j1ZK+eloLhQwexbQh1PCdRPeEimZ2LYZeoUg5SRaysbX4gDtfaOtWlq5L2hGP62M+0mXNwz8CBeP6V11gxczMLMKti09ZtVthYRWVXnpW8mcWN21gImcbaNUdQbrsuf9NffebWu8oPc5S2hqpi5KjRaNu+Ay465yzeLwHbKJ2uuPEWK4r0j/K1B4eKEA4p6M7sDbHYwKtn14xY5WeZudOxUzu89/GHmMZyodNO6MeYe7SJzfkLFzHJkkou1UbzjlQcuXhRMN5C1amzaPDVqcXEBW2GRvQK0tjvfcf2TLuiebPGlsoc/eJruI0ZsVrVSQQ05EY99yINuAC6sZzJ7qwkj1WllsEkoiohQfnOVxYrX/JYAdSC92zRuL55HBOn/IgCeiZ+A0O7WtLBD8QcItQPKejB4iK26txBLvK0XDmfWr8KQCVDzjnzTDzzzAt4/c33bCtM6fXt27bh3ttuYi79OJu6XNaaBQ2cssBQIfP0zz7/IrlwE+JZn5fDTGAcixX+dsZpdk0dFin833VXYsjwp3DZDTebmFemr4REdfstN1DVKCpIc4NEmbeLhFIOrBCflbVrJ2sBnLvZsF49HM1U6KjRL+F9VuUqiyZJFM3x6p7+kc/e8uVo55DAfkhBr8+iyMsvvABVWUK0N/dV2vCaSy9CF2axfpzxE5dP5XKtWDyaNWuKTiwlNpFOyXACV6UoSmepTUM+xBRpDG6/+Qa7bgdrxpNp/B3T+2jUZ8Gm2687DCexKqZB/br47vup2E6voFrVqrYCp7y13ZkiOzE2HrG04v0jOakSLjrvHLRksYgKPKLYgvQOEmFbGpPLli1lnVs6evU6yp7dsF6dUoI5+fi+u5Vt/fdxP6SgN6BffP0Vl9pbq3db2XJhF2C18KlXVtSO1rJ+dj+sUS8BPI0Wt7uP5teFS6TTW9IL0E/5Q3U7+s6la8LRhIEW/VQ8yW5k7l03pn31Y3f1IjHJLLO65mIlTfRZoY1BVUBnnXQ8P9CPO2qderL7hZyv55124knukj1EGisO4K/765CC7t7e/UeWcFlEuvwLc9Z9A0263rMDSvW3JUX8zx2Xq+pV35sYlYHnJyt0rQXh/GyVL2jL8tTuE53oMmwiP9/FqrCEXQUjFsJ1hGNhYRcsL322/6cf+zdS9vL0ewrZ/nUwV7zzIQbdD2D6/3oAlo5R6+F204D2p6ta8b9xDf/9e2j+Nc1Wv+IBb+iVM8Sc1V12RQUbjffS92XPKE1oljMYypqA61xlycuHXdzIbOj2EL2He6nSvEr54fy30PaeEzlw4MBDbVf8l1/5/3/c/wO2A6XXdUpr+wAAAABJRU5ErkJggg==">
            <a:extLst>
              <a:ext uri="{FF2B5EF4-FFF2-40B4-BE49-F238E27FC236}">
                <a16:creationId xmlns:a16="http://schemas.microsoft.com/office/drawing/2014/main" xmlns="" id="{377ECD2A-4A89-B438-16CB-1B04ED935E0C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330200" y="195263"/>
            <a:ext cx="590550" cy="592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n-GB" altLang="en-US" sz="1800"/>
          </a:p>
        </p:txBody>
      </p:sp>
      <p:pic>
        <p:nvPicPr>
          <p:cNvPr id="2337" name="Picture 7">
            <a:extLst>
              <a:ext uri="{FF2B5EF4-FFF2-40B4-BE49-F238E27FC236}">
                <a16:creationId xmlns:a16="http://schemas.microsoft.com/office/drawing/2014/main" xmlns="" id="{65E0E55F-79D4-4752-4CAA-C5441B48AEF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0"/>
            <a:ext cx="533400" cy="63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xmlns="" id="{CB4F83B9-8D23-0AAF-58D7-2BDC986D104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04833624"/>
              </p:ext>
            </p:extLst>
          </p:nvPr>
        </p:nvGraphicFramePr>
        <p:xfrm>
          <a:off x="334128" y="787233"/>
          <a:ext cx="11013042" cy="526128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08063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905253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676656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749807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676656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658366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731517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  <a:gridCol w="512064">
                  <a:extLst>
                    <a:ext uri="{9D8B030D-6E8A-4147-A177-3AD203B41FA5}">
                      <a16:colId xmlns:a16="http://schemas.microsoft.com/office/drawing/2014/main" xmlns="" val="105831910"/>
                    </a:ext>
                  </a:extLst>
                </a:gridCol>
                <a:gridCol w="813815">
                  <a:extLst>
                    <a:ext uri="{9D8B030D-6E8A-4147-A177-3AD203B41FA5}">
                      <a16:colId xmlns:a16="http://schemas.microsoft.com/office/drawing/2014/main" xmlns="" val="1320979400"/>
                    </a:ext>
                  </a:extLst>
                </a:gridCol>
                <a:gridCol w="941831">
                  <a:extLst>
                    <a:ext uri="{9D8B030D-6E8A-4147-A177-3AD203B41FA5}">
                      <a16:colId xmlns:a16="http://schemas.microsoft.com/office/drawing/2014/main" xmlns="" val="20007"/>
                    </a:ext>
                  </a:extLst>
                </a:gridCol>
                <a:gridCol w="937612">
                  <a:extLst>
                    <a:ext uri="{9D8B030D-6E8A-4147-A177-3AD203B41FA5}">
                      <a16:colId xmlns:a16="http://schemas.microsoft.com/office/drawing/2014/main" xmlns="" val="20008"/>
                    </a:ext>
                  </a:extLst>
                </a:gridCol>
                <a:gridCol w="816221">
                  <a:extLst>
                    <a:ext uri="{9D8B030D-6E8A-4147-A177-3AD203B41FA5}">
                      <a16:colId xmlns:a16="http://schemas.microsoft.com/office/drawing/2014/main" xmlns="" val="20009"/>
                    </a:ext>
                  </a:extLst>
                </a:gridCol>
                <a:gridCol w="715010">
                  <a:extLst>
                    <a:ext uri="{9D8B030D-6E8A-4147-A177-3AD203B41FA5}">
                      <a16:colId xmlns:a16="http://schemas.microsoft.com/office/drawing/2014/main" xmlns="" val="20010"/>
                    </a:ext>
                  </a:extLst>
                </a:gridCol>
                <a:gridCol w="1170171">
                  <a:extLst>
                    <a:ext uri="{9D8B030D-6E8A-4147-A177-3AD203B41FA5}">
                      <a16:colId xmlns:a16="http://schemas.microsoft.com/office/drawing/2014/main" xmlns="" val="20011"/>
                    </a:ext>
                  </a:extLst>
                </a:gridCol>
              </a:tblGrid>
              <a:tr h="548685"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 marL="91450" marR="91450" marT="45721" marB="45721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Partnerships &amp; Estates and Facilities</a:t>
                      </a:r>
                    </a:p>
                  </a:txBody>
                  <a:tcPr marL="91450" marR="91450" marT="45721" marB="45721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1000" dirty="0"/>
                        <a:t>Glasgow</a:t>
                      </a:r>
                      <a:r>
                        <a:rPr lang="en-GB" sz="1000" baseline="0" dirty="0"/>
                        <a:t> City HSCP</a:t>
                      </a:r>
                      <a:endParaRPr lang="en-GB" sz="1000" dirty="0"/>
                    </a:p>
                  </a:txBody>
                  <a:tcPr marL="91450" marR="91450" marT="45721" marB="45721"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1000" dirty="0"/>
                        <a:t>Glasgow</a:t>
                      </a:r>
                      <a:r>
                        <a:rPr lang="en-GB" sz="1000" baseline="0" dirty="0"/>
                        <a:t> North East HSCP</a:t>
                      </a:r>
                      <a:endParaRPr lang="en-GB" sz="1000" dirty="0"/>
                    </a:p>
                  </a:txBody>
                  <a:tcPr marL="91450" marR="91450" marT="45721" marB="45721"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1000" dirty="0"/>
                        <a:t>Glasgow North West HSCP</a:t>
                      </a:r>
                    </a:p>
                  </a:txBody>
                  <a:tcPr marL="91450" marR="91450" marT="45721" marB="45721"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1000" dirty="0"/>
                        <a:t>Glasgow South HSCP</a:t>
                      </a:r>
                    </a:p>
                  </a:txBody>
                  <a:tcPr marL="91450" marR="91450" marT="45721" marB="45721"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1000" dirty="0"/>
                        <a:t>Inverclyde HSCP</a:t>
                      </a:r>
                    </a:p>
                  </a:txBody>
                  <a:tcPr marL="91450" marR="91450" marT="45721" marB="45721" anchor="ctr"/>
                </a:tc>
                <a:tc rowSpan="2"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GB" sz="1000" dirty="0"/>
                    </a:p>
                  </a:txBody>
                  <a:tcPr marL="91450" marR="91450" marT="45721" marB="45721" anchor="ctr"/>
                </a:tc>
                <a:tc rowSpan="2"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GB" sz="1000" dirty="0"/>
                    </a:p>
                  </a:txBody>
                  <a:tcPr marL="91450" marR="91450" marT="45721" marB="45721"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1000" dirty="0"/>
                        <a:t>East Renfrewshire HSCP</a:t>
                      </a:r>
                    </a:p>
                  </a:txBody>
                  <a:tcPr marL="91450" marR="91450" marT="45721" marB="45721"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1000" dirty="0"/>
                        <a:t>Renfrewshire HSCP</a:t>
                      </a:r>
                    </a:p>
                  </a:txBody>
                  <a:tcPr marL="91450" marR="91450" marT="45721" marB="45721"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1000" dirty="0"/>
                        <a:t>West Duns HSCP</a:t>
                      </a:r>
                    </a:p>
                  </a:txBody>
                  <a:tcPr marL="91450" marR="91450" marT="45721" marB="45721"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1000" dirty="0"/>
                        <a:t>East Duns HSCP</a:t>
                      </a:r>
                    </a:p>
                  </a:txBody>
                  <a:tcPr marL="91450" marR="91450" marT="45721" marB="45721"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1000" dirty="0"/>
                        <a:t>Estates &amp; Facilities</a:t>
                      </a:r>
                    </a:p>
                  </a:txBody>
                  <a:tcPr marL="91450" marR="91450" marT="45721" marB="45721" anchor="ctr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96270">
                <a:tc>
                  <a:txBody>
                    <a:bodyPr/>
                    <a:lstStyle/>
                    <a:p>
                      <a:r>
                        <a:rPr lang="en-GB" sz="1000" dirty="0"/>
                        <a:t>Line Manager</a:t>
                      </a:r>
                    </a:p>
                  </a:txBody>
                  <a:tcPr marL="91450" marR="91450" marT="45721" marB="45721"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Practitioner/ Officer</a:t>
                      </a:r>
                    </a:p>
                  </a:txBody>
                  <a:tcPr marL="91450" marR="91450" marT="45721" marB="45721"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81011">
                <a:tc rowSpan="6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GB" sz="900" dirty="0"/>
                        <a:t>Elaine White</a:t>
                      </a:r>
                    </a:p>
                  </a:txBody>
                  <a:tcPr marL="91450" marR="91450" marT="45721" marB="45721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GB" sz="900" dirty="0"/>
                        <a:t>Heather Wood</a:t>
                      </a:r>
                    </a:p>
                  </a:txBody>
                  <a:tcPr marL="91450" marR="91450" marT="45721" marB="45721"/>
                </a:tc>
                <a:tc>
                  <a:txBody>
                    <a:bodyPr/>
                    <a:lstStyle/>
                    <a:p>
                      <a:pPr algn="ctr"/>
                      <a:endParaRPr lang="en-GB" sz="900"/>
                    </a:p>
                  </a:txBody>
                  <a:tcPr marL="91450" marR="91450" marT="45721" marB="45721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900"/>
                    </a:p>
                    <a:p>
                      <a:pPr algn="ctr"/>
                      <a:endParaRPr lang="en-GB" sz="900"/>
                    </a:p>
                  </a:txBody>
                  <a:tcPr marL="91450" marR="91450" marT="45721" marB="45721"/>
                </a:tc>
                <a:tc>
                  <a:txBody>
                    <a:bodyPr/>
                    <a:lstStyle/>
                    <a:p>
                      <a:pPr algn="ctr"/>
                      <a:endParaRPr lang="en-GB" sz="900"/>
                    </a:p>
                  </a:txBody>
                  <a:tcPr marL="91450" marR="91450" marT="45721" marB="4572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900" dirty="0"/>
                        <a:t>X</a:t>
                      </a:r>
                    </a:p>
                  </a:txBody>
                  <a:tcPr marL="91450" marR="91450" marT="45721" marB="45721"/>
                </a:tc>
                <a:tc>
                  <a:txBody>
                    <a:bodyPr/>
                    <a:lstStyle/>
                    <a:p>
                      <a:pPr algn="ctr"/>
                      <a:endParaRPr lang="en-GB" sz="900"/>
                    </a:p>
                  </a:txBody>
                  <a:tcPr marL="91450" marR="91450" marT="45721" marB="45721"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GB" sz="900"/>
                    </a:p>
                  </a:txBody>
                  <a:tcPr marL="91450" marR="91450" marT="45721" marB="45721"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GB" sz="900"/>
                    </a:p>
                  </a:txBody>
                  <a:tcPr marL="91450" marR="91450" marT="45721" marB="45721"/>
                </a:tc>
                <a:tc>
                  <a:txBody>
                    <a:bodyPr/>
                    <a:lstStyle/>
                    <a:p>
                      <a:pPr algn="ctr"/>
                      <a:endParaRPr lang="en-GB" sz="900"/>
                    </a:p>
                  </a:txBody>
                  <a:tcPr marL="91450" marR="91450" marT="45721" marB="45721"/>
                </a:tc>
                <a:tc>
                  <a:txBody>
                    <a:bodyPr/>
                    <a:lstStyle/>
                    <a:p>
                      <a:pPr algn="ctr"/>
                      <a:endParaRPr lang="en-GB" sz="900"/>
                    </a:p>
                  </a:txBody>
                  <a:tcPr marL="91450" marR="91450" marT="45721" marB="45721"/>
                </a:tc>
                <a:tc>
                  <a:txBody>
                    <a:bodyPr/>
                    <a:lstStyle/>
                    <a:p>
                      <a:pPr algn="ctr"/>
                      <a:endParaRPr lang="en-GB" sz="900"/>
                    </a:p>
                  </a:txBody>
                  <a:tcPr marL="91450" marR="91450" marT="45721" marB="45721"/>
                </a:tc>
                <a:tc>
                  <a:txBody>
                    <a:bodyPr/>
                    <a:lstStyle/>
                    <a:p>
                      <a:pPr algn="ctr"/>
                      <a:endParaRPr lang="en-GB" sz="900"/>
                    </a:p>
                  </a:txBody>
                  <a:tcPr marL="91450" marR="91450" marT="45721" marB="45721"/>
                </a:tc>
                <a:tc>
                  <a:txBody>
                    <a:bodyPr/>
                    <a:lstStyle/>
                    <a:p>
                      <a:pPr algn="ctr"/>
                      <a:endParaRPr lang="en-GB" sz="900"/>
                    </a:p>
                  </a:txBody>
                  <a:tcPr marL="91450" marR="91450" marT="45721" marB="45721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81011">
                <a:tc v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en-GB" sz="95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GB" sz="900" dirty="0"/>
                        <a:t>Sean Wright</a:t>
                      </a:r>
                    </a:p>
                  </a:txBody>
                  <a:tcPr marL="91450" marR="91450" marT="45721" marB="45721"/>
                </a:tc>
                <a:tc>
                  <a:txBody>
                    <a:bodyPr/>
                    <a:lstStyle/>
                    <a:p>
                      <a:pPr algn="ctr"/>
                      <a:endParaRPr lang="en-GB" sz="900"/>
                    </a:p>
                  </a:txBody>
                  <a:tcPr marL="91450" marR="91450" marT="45721" marB="45721"/>
                </a:tc>
                <a:tc>
                  <a:txBody>
                    <a:bodyPr/>
                    <a:lstStyle/>
                    <a:p>
                      <a:pPr algn="ctr"/>
                      <a:endParaRPr lang="en-GB" sz="900"/>
                    </a:p>
                  </a:txBody>
                  <a:tcPr marL="91450" marR="91450" marT="45721" marB="4572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900" dirty="0"/>
                        <a:t>X</a:t>
                      </a:r>
                    </a:p>
                  </a:txBody>
                  <a:tcPr marL="91450" marR="91450" marT="45721" marB="45721"/>
                </a:tc>
                <a:tc>
                  <a:txBody>
                    <a:bodyPr/>
                    <a:lstStyle/>
                    <a:p>
                      <a:pPr algn="ctr"/>
                      <a:endParaRPr lang="en-GB" sz="900"/>
                    </a:p>
                  </a:txBody>
                  <a:tcPr marL="91450" marR="91450" marT="45721" marB="45721"/>
                </a:tc>
                <a:tc>
                  <a:txBody>
                    <a:bodyPr/>
                    <a:lstStyle/>
                    <a:p>
                      <a:pPr algn="ctr"/>
                      <a:endParaRPr lang="en-GB" sz="900"/>
                    </a:p>
                  </a:txBody>
                  <a:tcPr marL="91450" marR="91450" marT="45721" marB="45721"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GB" sz="900"/>
                    </a:p>
                  </a:txBody>
                  <a:tcPr marL="91450" marR="91450" marT="45721" marB="45721"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GB" sz="900"/>
                    </a:p>
                  </a:txBody>
                  <a:tcPr marL="91450" marR="91450" marT="45721" marB="45721"/>
                </a:tc>
                <a:tc>
                  <a:txBody>
                    <a:bodyPr/>
                    <a:lstStyle/>
                    <a:p>
                      <a:pPr algn="ctr"/>
                      <a:endParaRPr lang="en-GB" sz="900"/>
                    </a:p>
                  </a:txBody>
                  <a:tcPr marL="91450" marR="91450" marT="45721" marB="45721"/>
                </a:tc>
                <a:tc>
                  <a:txBody>
                    <a:bodyPr/>
                    <a:lstStyle/>
                    <a:p>
                      <a:pPr algn="ctr"/>
                      <a:endParaRPr lang="en-GB" sz="900"/>
                    </a:p>
                  </a:txBody>
                  <a:tcPr marL="91450" marR="91450" marT="45721" marB="45721"/>
                </a:tc>
                <a:tc>
                  <a:txBody>
                    <a:bodyPr/>
                    <a:lstStyle/>
                    <a:p>
                      <a:pPr algn="ctr"/>
                      <a:endParaRPr lang="en-GB" sz="900"/>
                    </a:p>
                  </a:txBody>
                  <a:tcPr marL="91450" marR="91450" marT="45721" marB="45721"/>
                </a:tc>
                <a:tc>
                  <a:txBody>
                    <a:bodyPr/>
                    <a:lstStyle/>
                    <a:p>
                      <a:pPr algn="ctr"/>
                      <a:endParaRPr lang="en-GB" sz="900"/>
                    </a:p>
                  </a:txBody>
                  <a:tcPr marL="91450" marR="91450" marT="45721" marB="45721"/>
                </a:tc>
                <a:tc>
                  <a:txBody>
                    <a:bodyPr/>
                    <a:lstStyle/>
                    <a:p>
                      <a:pPr algn="ctr"/>
                      <a:endParaRPr lang="en-GB" sz="900"/>
                    </a:p>
                  </a:txBody>
                  <a:tcPr marL="91450" marR="91450" marT="45721" marB="45721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236227">
                <a:tc v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en-GB" sz="95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GB" sz="900" dirty="0"/>
                        <a:t>Peter Heron</a:t>
                      </a:r>
                    </a:p>
                  </a:txBody>
                  <a:tcPr marL="91450" marR="91450" marT="45721" marB="45721"/>
                </a:tc>
                <a:tc>
                  <a:txBody>
                    <a:bodyPr/>
                    <a:lstStyle/>
                    <a:p>
                      <a:pPr algn="ctr"/>
                      <a:endParaRPr lang="en-GB" sz="900"/>
                    </a:p>
                  </a:txBody>
                  <a:tcPr marL="91450" marR="91450" marT="45721" marB="4572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900" dirty="0"/>
                        <a:t>X</a:t>
                      </a:r>
                    </a:p>
                  </a:txBody>
                  <a:tcPr marL="91450" marR="91450" marT="45721" marB="45721"/>
                </a:tc>
                <a:tc>
                  <a:txBody>
                    <a:bodyPr/>
                    <a:lstStyle/>
                    <a:p>
                      <a:pPr algn="ctr"/>
                      <a:endParaRPr lang="en-GB" sz="900"/>
                    </a:p>
                  </a:txBody>
                  <a:tcPr marL="91450" marR="91450" marT="45721" marB="45721"/>
                </a:tc>
                <a:tc>
                  <a:txBody>
                    <a:bodyPr/>
                    <a:lstStyle/>
                    <a:p>
                      <a:pPr algn="ctr"/>
                      <a:endParaRPr lang="en-GB" sz="900"/>
                    </a:p>
                  </a:txBody>
                  <a:tcPr marL="91450" marR="91450" marT="45721" marB="45721"/>
                </a:tc>
                <a:tc>
                  <a:txBody>
                    <a:bodyPr/>
                    <a:lstStyle/>
                    <a:p>
                      <a:pPr algn="ctr"/>
                      <a:endParaRPr lang="en-GB" sz="900"/>
                    </a:p>
                  </a:txBody>
                  <a:tcPr marL="91450" marR="91450" marT="45721" marB="45721"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GB" sz="900"/>
                    </a:p>
                  </a:txBody>
                  <a:tcPr marL="91450" marR="91450" marT="45721" marB="45721"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GB" sz="900"/>
                    </a:p>
                  </a:txBody>
                  <a:tcPr marL="91450" marR="91450" marT="45721" marB="45721"/>
                </a:tc>
                <a:tc>
                  <a:txBody>
                    <a:bodyPr/>
                    <a:lstStyle/>
                    <a:p>
                      <a:pPr algn="ctr"/>
                      <a:endParaRPr lang="en-GB" sz="900"/>
                    </a:p>
                  </a:txBody>
                  <a:tcPr marL="91450" marR="91450" marT="45721" marB="45721"/>
                </a:tc>
                <a:tc>
                  <a:txBody>
                    <a:bodyPr/>
                    <a:lstStyle/>
                    <a:p>
                      <a:pPr algn="ctr"/>
                      <a:endParaRPr lang="en-GB" sz="900"/>
                    </a:p>
                  </a:txBody>
                  <a:tcPr marL="91450" marR="91450" marT="45721" marB="45721"/>
                </a:tc>
                <a:tc>
                  <a:txBody>
                    <a:bodyPr/>
                    <a:lstStyle/>
                    <a:p>
                      <a:pPr algn="ctr"/>
                      <a:endParaRPr lang="en-GB" sz="900"/>
                    </a:p>
                  </a:txBody>
                  <a:tcPr marL="91450" marR="91450" marT="45721" marB="45721"/>
                </a:tc>
                <a:tc>
                  <a:txBody>
                    <a:bodyPr/>
                    <a:lstStyle/>
                    <a:p>
                      <a:pPr algn="ctr"/>
                      <a:endParaRPr lang="en-GB" sz="900"/>
                    </a:p>
                  </a:txBody>
                  <a:tcPr marL="91450" marR="91450" marT="45721" marB="45721"/>
                </a:tc>
                <a:tc>
                  <a:txBody>
                    <a:bodyPr/>
                    <a:lstStyle/>
                    <a:p>
                      <a:pPr algn="ctr"/>
                      <a:endParaRPr lang="en-GB" sz="900"/>
                    </a:p>
                  </a:txBody>
                  <a:tcPr marL="91450" marR="91450" marT="45721" marB="45721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81011">
                <a:tc v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en-GB" sz="95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GB" sz="900" dirty="0"/>
                        <a:t>Susanne McDonald</a:t>
                      </a:r>
                    </a:p>
                  </a:txBody>
                  <a:tcPr marL="91450" marR="91450" marT="45721" marB="45721"/>
                </a:tc>
                <a:tc>
                  <a:txBody>
                    <a:bodyPr/>
                    <a:lstStyle/>
                    <a:p>
                      <a:pPr algn="ctr"/>
                      <a:endParaRPr lang="en-GB" sz="900"/>
                    </a:p>
                  </a:txBody>
                  <a:tcPr marL="91450" marR="91450" marT="45721" marB="45721"/>
                </a:tc>
                <a:tc>
                  <a:txBody>
                    <a:bodyPr/>
                    <a:lstStyle/>
                    <a:p>
                      <a:pPr algn="ctr"/>
                      <a:endParaRPr lang="en-GB" sz="900"/>
                    </a:p>
                  </a:txBody>
                  <a:tcPr marL="91450" marR="91450" marT="45721" marB="45721"/>
                </a:tc>
                <a:tc>
                  <a:txBody>
                    <a:bodyPr/>
                    <a:lstStyle/>
                    <a:p>
                      <a:pPr algn="ctr"/>
                      <a:endParaRPr lang="en-GB" sz="900"/>
                    </a:p>
                  </a:txBody>
                  <a:tcPr marL="91450" marR="91450" marT="45721" marB="45721"/>
                </a:tc>
                <a:tc>
                  <a:txBody>
                    <a:bodyPr/>
                    <a:lstStyle/>
                    <a:p>
                      <a:pPr algn="ctr"/>
                      <a:endParaRPr lang="en-GB" sz="900"/>
                    </a:p>
                  </a:txBody>
                  <a:tcPr marL="91450" marR="91450" marT="45721" marB="45721"/>
                </a:tc>
                <a:tc>
                  <a:txBody>
                    <a:bodyPr/>
                    <a:lstStyle/>
                    <a:p>
                      <a:pPr algn="ctr"/>
                      <a:endParaRPr lang="en-GB" sz="900"/>
                    </a:p>
                  </a:txBody>
                  <a:tcPr marL="91450" marR="91450" marT="45721" marB="45721"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GB" sz="900"/>
                    </a:p>
                  </a:txBody>
                  <a:tcPr marL="91450" marR="91450" marT="45721" marB="45721"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GB" sz="900"/>
                    </a:p>
                  </a:txBody>
                  <a:tcPr marL="91450" marR="91450" marT="45721" marB="45721"/>
                </a:tc>
                <a:tc>
                  <a:txBody>
                    <a:bodyPr/>
                    <a:lstStyle/>
                    <a:p>
                      <a:pPr algn="ctr"/>
                      <a:endParaRPr lang="en-GB" sz="900"/>
                    </a:p>
                  </a:txBody>
                  <a:tcPr marL="91450" marR="91450" marT="45721" marB="45721"/>
                </a:tc>
                <a:tc>
                  <a:txBody>
                    <a:bodyPr/>
                    <a:lstStyle/>
                    <a:p>
                      <a:pPr algn="ctr"/>
                      <a:endParaRPr lang="en-GB" sz="900"/>
                    </a:p>
                  </a:txBody>
                  <a:tcPr marL="91450" marR="91450" marT="45721" marB="45721"/>
                </a:tc>
                <a:tc>
                  <a:txBody>
                    <a:bodyPr/>
                    <a:lstStyle/>
                    <a:p>
                      <a:pPr algn="ctr"/>
                      <a:endParaRPr lang="en-GB" sz="900"/>
                    </a:p>
                  </a:txBody>
                  <a:tcPr marL="91450" marR="91450" marT="45721" marB="4572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900" dirty="0"/>
                        <a:t>X</a:t>
                      </a:r>
                    </a:p>
                  </a:txBody>
                  <a:tcPr marL="91450" marR="91450" marT="45721" marB="45721"/>
                </a:tc>
                <a:tc>
                  <a:txBody>
                    <a:bodyPr/>
                    <a:lstStyle/>
                    <a:p>
                      <a:pPr algn="ctr"/>
                      <a:endParaRPr lang="en-GB" sz="900"/>
                    </a:p>
                  </a:txBody>
                  <a:tcPr marL="91450" marR="91450" marT="45721" marB="45721"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381011">
                <a:tc v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en-GB" sz="95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GB" sz="900" dirty="0"/>
                        <a:t>Alan Conaghan</a:t>
                      </a:r>
                    </a:p>
                  </a:txBody>
                  <a:tcPr marL="91450" marR="91450" marT="45721" marB="45721"/>
                </a:tc>
                <a:tc>
                  <a:txBody>
                    <a:bodyPr/>
                    <a:lstStyle/>
                    <a:p>
                      <a:pPr algn="ctr"/>
                      <a:endParaRPr lang="en-GB" sz="900"/>
                    </a:p>
                  </a:txBody>
                  <a:tcPr marL="91450" marR="91450" marT="45721" marB="45721"/>
                </a:tc>
                <a:tc>
                  <a:txBody>
                    <a:bodyPr/>
                    <a:lstStyle/>
                    <a:p>
                      <a:pPr algn="ctr"/>
                      <a:endParaRPr lang="en-GB" sz="900"/>
                    </a:p>
                  </a:txBody>
                  <a:tcPr marL="91450" marR="91450" marT="45721" marB="45721"/>
                </a:tc>
                <a:tc>
                  <a:txBody>
                    <a:bodyPr/>
                    <a:lstStyle/>
                    <a:p>
                      <a:pPr algn="ctr"/>
                      <a:endParaRPr lang="en-GB" sz="900"/>
                    </a:p>
                  </a:txBody>
                  <a:tcPr marL="91450" marR="91450" marT="45721" marB="45721"/>
                </a:tc>
                <a:tc>
                  <a:txBody>
                    <a:bodyPr/>
                    <a:lstStyle/>
                    <a:p>
                      <a:pPr algn="ctr"/>
                      <a:endParaRPr lang="en-GB" sz="900"/>
                    </a:p>
                  </a:txBody>
                  <a:tcPr marL="91450" marR="91450" marT="45721" marB="45721"/>
                </a:tc>
                <a:tc>
                  <a:txBody>
                    <a:bodyPr/>
                    <a:lstStyle/>
                    <a:p>
                      <a:pPr algn="ctr"/>
                      <a:endParaRPr lang="en-GB" sz="900"/>
                    </a:p>
                  </a:txBody>
                  <a:tcPr marL="91450" marR="91450" marT="45721" marB="45721"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GB" sz="900"/>
                    </a:p>
                  </a:txBody>
                  <a:tcPr marL="91450" marR="91450" marT="45721" marB="45721"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GB" sz="900"/>
                    </a:p>
                  </a:txBody>
                  <a:tcPr marL="91450" marR="91450" marT="45721" marB="45721"/>
                </a:tc>
                <a:tc>
                  <a:txBody>
                    <a:bodyPr/>
                    <a:lstStyle/>
                    <a:p>
                      <a:pPr algn="ctr"/>
                      <a:endParaRPr lang="en-GB" sz="900"/>
                    </a:p>
                  </a:txBody>
                  <a:tcPr marL="91450" marR="91450" marT="45721" marB="45721"/>
                </a:tc>
                <a:tc>
                  <a:txBody>
                    <a:bodyPr/>
                    <a:lstStyle/>
                    <a:p>
                      <a:pPr algn="ctr"/>
                      <a:endParaRPr lang="en-GB" sz="900"/>
                    </a:p>
                  </a:txBody>
                  <a:tcPr marL="91450" marR="91450" marT="45721" marB="4572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900" dirty="0"/>
                        <a:t>X</a:t>
                      </a:r>
                    </a:p>
                  </a:txBody>
                  <a:tcPr marL="91450" marR="91450" marT="45721" marB="45721"/>
                </a:tc>
                <a:tc>
                  <a:txBody>
                    <a:bodyPr/>
                    <a:lstStyle/>
                    <a:p>
                      <a:pPr algn="ctr"/>
                      <a:endParaRPr lang="en-GB" sz="900"/>
                    </a:p>
                  </a:txBody>
                  <a:tcPr marL="91450" marR="91450" marT="45721" marB="45721"/>
                </a:tc>
                <a:tc>
                  <a:txBody>
                    <a:bodyPr/>
                    <a:lstStyle/>
                    <a:p>
                      <a:pPr algn="ctr"/>
                      <a:endParaRPr lang="en-GB" sz="900"/>
                    </a:p>
                  </a:txBody>
                  <a:tcPr marL="91450" marR="91450" marT="45721" marB="45721"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231905">
                <a:tc v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en-GB" sz="900"/>
                    </a:p>
                  </a:txBody>
                  <a:tcPr marL="91446" marR="91446" marT="45722" marB="45722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en-GB" sz="900" dirty="0"/>
                    </a:p>
                  </a:txBody>
                  <a:tcPr marL="91450" marR="91450" marT="45721" marB="45721"/>
                </a:tc>
                <a:tc>
                  <a:txBody>
                    <a:bodyPr/>
                    <a:lstStyle/>
                    <a:p>
                      <a:pPr algn="ctr"/>
                      <a:endParaRPr lang="en-GB" sz="900"/>
                    </a:p>
                  </a:txBody>
                  <a:tcPr marL="91450" marR="91450" marT="45721" marB="45721"/>
                </a:tc>
                <a:tc>
                  <a:txBody>
                    <a:bodyPr/>
                    <a:lstStyle/>
                    <a:p>
                      <a:pPr algn="ctr"/>
                      <a:endParaRPr lang="en-GB" sz="900"/>
                    </a:p>
                  </a:txBody>
                  <a:tcPr marL="91450" marR="91450" marT="45721" marB="45721"/>
                </a:tc>
                <a:tc>
                  <a:txBody>
                    <a:bodyPr/>
                    <a:lstStyle/>
                    <a:p>
                      <a:pPr algn="ctr"/>
                      <a:endParaRPr lang="en-GB" sz="900"/>
                    </a:p>
                  </a:txBody>
                  <a:tcPr marL="91450" marR="91450" marT="45721" marB="45721"/>
                </a:tc>
                <a:tc>
                  <a:txBody>
                    <a:bodyPr/>
                    <a:lstStyle/>
                    <a:p>
                      <a:pPr algn="ctr"/>
                      <a:endParaRPr lang="en-GB" sz="900"/>
                    </a:p>
                  </a:txBody>
                  <a:tcPr marL="91450" marR="91450" marT="45721" marB="45721"/>
                </a:tc>
                <a:tc>
                  <a:txBody>
                    <a:bodyPr/>
                    <a:lstStyle/>
                    <a:p>
                      <a:pPr algn="ctr"/>
                      <a:endParaRPr lang="en-GB" sz="900"/>
                    </a:p>
                  </a:txBody>
                  <a:tcPr marL="91450" marR="91450" marT="45721" marB="45721"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GB" sz="900"/>
                    </a:p>
                  </a:txBody>
                  <a:tcPr marL="91450" marR="91450" marT="45721" marB="45721"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GB" sz="900"/>
                    </a:p>
                  </a:txBody>
                  <a:tcPr marL="91450" marR="91450" marT="45721" marB="45721"/>
                </a:tc>
                <a:tc>
                  <a:txBody>
                    <a:bodyPr/>
                    <a:lstStyle/>
                    <a:p>
                      <a:pPr algn="ctr"/>
                      <a:endParaRPr lang="en-GB" sz="900"/>
                    </a:p>
                  </a:txBody>
                  <a:tcPr marL="91450" marR="91450" marT="45721" marB="45721"/>
                </a:tc>
                <a:tc>
                  <a:txBody>
                    <a:bodyPr/>
                    <a:lstStyle/>
                    <a:p>
                      <a:pPr algn="ctr"/>
                      <a:endParaRPr lang="en-GB" sz="900"/>
                    </a:p>
                  </a:txBody>
                  <a:tcPr marL="91450" marR="91450" marT="45721" marB="45721"/>
                </a:tc>
                <a:tc>
                  <a:txBody>
                    <a:bodyPr/>
                    <a:lstStyle/>
                    <a:p>
                      <a:pPr algn="ctr"/>
                      <a:endParaRPr lang="en-GB" sz="900"/>
                    </a:p>
                  </a:txBody>
                  <a:tcPr marL="91450" marR="91450" marT="45721" marB="45721"/>
                </a:tc>
                <a:tc>
                  <a:txBody>
                    <a:bodyPr/>
                    <a:lstStyle/>
                    <a:p>
                      <a:pPr algn="ctr"/>
                      <a:endParaRPr lang="en-GB" sz="900"/>
                    </a:p>
                  </a:txBody>
                  <a:tcPr marL="91450" marR="91450" marT="45721" marB="45721"/>
                </a:tc>
                <a:tc>
                  <a:txBody>
                    <a:bodyPr/>
                    <a:lstStyle/>
                    <a:p>
                      <a:pPr algn="ctr"/>
                      <a:endParaRPr lang="en-GB" sz="900"/>
                    </a:p>
                  </a:txBody>
                  <a:tcPr marL="91450" marR="91450" marT="45721" marB="45721"/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236227">
                <a:tc rowSpan="6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GB" sz="900" dirty="0"/>
                        <a:t>Danny McInally</a:t>
                      </a:r>
                    </a:p>
                  </a:txBody>
                  <a:tcPr marL="91450" marR="91450" marT="45721" marB="45721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GB" sz="900" dirty="0"/>
                        <a:t>Devin McDonald</a:t>
                      </a:r>
                    </a:p>
                  </a:txBody>
                  <a:tcPr marL="91450" marR="91450" marT="45721" marB="45721"/>
                </a:tc>
                <a:tc>
                  <a:txBody>
                    <a:bodyPr/>
                    <a:lstStyle/>
                    <a:p>
                      <a:pPr algn="ctr"/>
                      <a:endParaRPr lang="en-GB" sz="900"/>
                    </a:p>
                  </a:txBody>
                  <a:tcPr marL="91450" marR="91450" marT="45721" marB="45721"/>
                </a:tc>
                <a:tc>
                  <a:txBody>
                    <a:bodyPr/>
                    <a:lstStyle/>
                    <a:p>
                      <a:pPr algn="ctr"/>
                      <a:endParaRPr lang="en-GB" sz="900"/>
                    </a:p>
                  </a:txBody>
                  <a:tcPr marL="91450" marR="91450" marT="45721" marB="45721"/>
                </a:tc>
                <a:tc>
                  <a:txBody>
                    <a:bodyPr/>
                    <a:lstStyle/>
                    <a:p>
                      <a:pPr algn="ctr"/>
                      <a:endParaRPr lang="en-GB" sz="900"/>
                    </a:p>
                  </a:txBody>
                  <a:tcPr marL="91450" marR="91450" marT="45721" marB="45721"/>
                </a:tc>
                <a:tc>
                  <a:txBody>
                    <a:bodyPr/>
                    <a:lstStyle/>
                    <a:p>
                      <a:pPr algn="ctr"/>
                      <a:endParaRPr lang="en-GB" sz="900"/>
                    </a:p>
                  </a:txBody>
                  <a:tcPr marL="91450" marR="91450" marT="45721" marB="45721"/>
                </a:tc>
                <a:tc>
                  <a:txBody>
                    <a:bodyPr/>
                    <a:lstStyle/>
                    <a:p>
                      <a:pPr algn="ctr"/>
                      <a:endParaRPr lang="en-GB" sz="900"/>
                    </a:p>
                  </a:txBody>
                  <a:tcPr marL="91450" marR="91450" marT="45721" marB="45721"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GB" sz="900"/>
                    </a:p>
                  </a:txBody>
                  <a:tcPr marL="91450" marR="91450" marT="45721" marB="45721"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GB" sz="900"/>
                    </a:p>
                  </a:txBody>
                  <a:tcPr marL="91450" marR="91450" marT="45721" marB="45721"/>
                </a:tc>
                <a:tc>
                  <a:txBody>
                    <a:bodyPr/>
                    <a:lstStyle/>
                    <a:p>
                      <a:pPr algn="ctr"/>
                      <a:endParaRPr lang="en-GB" sz="900"/>
                    </a:p>
                  </a:txBody>
                  <a:tcPr marL="91450" marR="91450" marT="45721" marB="45721"/>
                </a:tc>
                <a:tc>
                  <a:txBody>
                    <a:bodyPr/>
                    <a:lstStyle/>
                    <a:p>
                      <a:pPr algn="ctr"/>
                      <a:endParaRPr lang="en-GB" sz="900"/>
                    </a:p>
                  </a:txBody>
                  <a:tcPr marL="91450" marR="91450" marT="45721" marB="45721"/>
                </a:tc>
                <a:tc>
                  <a:txBody>
                    <a:bodyPr/>
                    <a:lstStyle/>
                    <a:p>
                      <a:pPr algn="ctr"/>
                      <a:endParaRPr lang="en-GB" sz="900"/>
                    </a:p>
                  </a:txBody>
                  <a:tcPr marL="91450" marR="91450" marT="45721" marB="45721"/>
                </a:tc>
                <a:tc>
                  <a:txBody>
                    <a:bodyPr/>
                    <a:lstStyle/>
                    <a:p>
                      <a:pPr algn="ctr"/>
                      <a:endParaRPr lang="en-GB" sz="900"/>
                    </a:p>
                  </a:txBody>
                  <a:tcPr marL="91450" marR="91450" marT="45721" marB="45721"/>
                </a:tc>
                <a:tc>
                  <a:txBody>
                    <a:bodyPr/>
                    <a:lstStyle/>
                    <a:p>
                      <a:pPr algn="ctr"/>
                      <a:endParaRPr lang="en-GB" sz="900"/>
                    </a:p>
                  </a:txBody>
                  <a:tcPr marL="91450" marR="91450" marT="45721" marB="45721"/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236227">
                <a:tc v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en-GB" sz="95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GB" sz="900" dirty="0"/>
                        <a:t>Susan Moran</a:t>
                      </a:r>
                    </a:p>
                  </a:txBody>
                  <a:tcPr marL="91450" marR="91450" marT="45721" marB="45721"/>
                </a:tc>
                <a:tc>
                  <a:txBody>
                    <a:bodyPr/>
                    <a:lstStyle/>
                    <a:p>
                      <a:pPr algn="ctr"/>
                      <a:endParaRPr lang="en-GB" sz="900"/>
                    </a:p>
                  </a:txBody>
                  <a:tcPr marL="91450" marR="91450" marT="45721" marB="45721"/>
                </a:tc>
                <a:tc>
                  <a:txBody>
                    <a:bodyPr/>
                    <a:lstStyle/>
                    <a:p>
                      <a:pPr algn="ctr"/>
                      <a:endParaRPr lang="en-GB" sz="900"/>
                    </a:p>
                  </a:txBody>
                  <a:tcPr marL="91450" marR="91450" marT="45721" marB="45721"/>
                </a:tc>
                <a:tc>
                  <a:txBody>
                    <a:bodyPr/>
                    <a:lstStyle/>
                    <a:p>
                      <a:pPr algn="ctr"/>
                      <a:endParaRPr lang="en-GB" sz="900"/>
                    </a:p>
                  </a:txBody>
                  <a:tcPr marL="91450" marR="91450" marT="45721" marB="45721"/>
                </a:tc>
                <a:tc>
                  <a:txBody>
                    <a:bodyPr/>
                    <a:lstStyle/>
                    <a:p>
                      <a:pPr algn="ctr"/>
                      <a:endParaRPr lang="en-GB" sz="900"/>
                    </a:p>
                  </a:txBody>
                  <a:tcPr marL="91450" marR="91450" marT="45721" marB="4572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50" dirty="0">
                          <a:latin typeface="Calibri"/>
                        </a:rPr>
                        <a:t>x</a:t>
                      </a:r>
                    </a:p>
                  </a:txBody>
                  <a:tcPr marL="91450" marR="91450" marT="45721" marB="45721"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GB" sz="1050" dirty="0">
                        <a:latin typeface="Calibri"/>
                      </a:endParaRPr>
                    </a:p>
                  </a:txBody>
                  <a:tcPr marL="91450" marR="91450" marT="45721" marB="45721"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GB" sz="1050" dirty="0">
                        <a:latin typeface="Calibri"/>
                      </a:endParaRPr>
                    </a:p>
                  </a:txBody>
                  <a:tcPr marL="91450" marR="91450" marT="45721" marB="45721"/>
                </a:tc>
                <a:tc>
                  <a:txBody>
                    <a:bodyPr/>
                    <a:lstStyle/>
                    <a:p>
                      <a:pPr algn="ctr"/>
                      <a:endParaRPr lang="en-GB" sz="900"/>
                    </a:p>
                  </a:txBody>
                  <a:tcPr marL="91450" marR="91450" marT="45721" marB="45721"/>
                </a:tc>
                <a:tc>
                  <a:txBody>
                    <a:bodyPr/>
                    <a:lstStyle/>
                    <a:p>
                      <a:pPr algn="ctr"/>
                      <a:endParaRPr lang="en-GB" sz="900"/>
                    </a:p>
                  </a:txBody>
                  <a:tcPr marL="91450" marR="91450" marT="45721" marB="45721"/>
                </a:tc>
                <a:tc>
                  <a:txBody>
                    <a:bodyPr/>
                    <a:lstStyle/>
                    <a:p>
                      <a:pPr algn="ctr"/>
                      <a:endParaRPr lang="en-GB" sz="900"/>
                    </a:p>
                  </a:txBody>
                  <a:tcPr marL="91450" marR="91450" marT="45721" marB="45721"/>
                </a:tc>
                <a:tc>
                  <a:txBody>
                    <a:bodyPr/>
                    <a:lstStyle/>
                    <a:p>
                      <a:pPr algn="ctr"/>
                      <a:endParaRPr lang="en-GB" sz="900"/>
                    </a:p>
                  </a:txBody>
                  <a:tcPr marL="91450" marR="91450" marT="45721" marB="45721"/>
                </a:tc>
                <a:tc>
                  <a:txBody>
                    <a:bodyPr/>
                    <a:lstStyle/>
                    <a:p>
                      <a:pPr algn="ctr"/>
                      <a:endParaRPr lang="en-GB" sz="900"/>
                    </a:p>
                  </a:txBody>
                  <a:tcPr marL="91450" marR="91450" marT="45721" marB="45721"/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236227">
                <a:tc v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en-GB" sz="95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GB" sz="900" dirty="0"/>
                        <a:t>Laura</a:t>
                      </a:r>
                      <a:r>
                        <a:rPr lang="en-GB" sz="900" baseline="0" dirty="0"/>
                        <a:t> </a:t>
                      </a:r>
                      <a:r>
                        <a:rPr lang="en-GB" sz="900" dirty="0"/>
                        <a:t>Quinn</a:t>
                      </a:r>
                    </a:p>
                  </a:txBody>
                  <a:tcPr marL="91450" marR="91450" marT="45721" marB="45721"/>
                </a:tc>
                <a:tc>
                  <a:txBody>
                    <a:bodyPr/>
                    <a:lstStyle/>
                    <a:p>
                      <a:pPr algn="ctr"/>
                      <a:endParaRPr lang="en-GB" sz="900"/>
                    </a:p>
                  </a:txBody>
                  <a:tcPr marL="91450" marR="91450" marT="45721" marB="45721"/>
                </a:tc>
                <a:tc>
                  <a:txBody>
                    <a:bodyPr/>
                    <a:lstStyle/>
                    <a:p>
                      <a:pPr algn="ctr"/>
                      <a:endParaRPr lang="en-GB" sz="900"/>
                    </a:p>
                  </a:txBody>
                  <a:tcPr marL="91450" marR="91450" marT="45721" marB="45721"/>
                </a:tc>
                <a:tc>
                  <a:txBody>
                    <a:bodyPr/>
                    <a:lstStyle/>
                    <a:p>
                      <a:pPr algn="ctr"/>
                      <a:endParaRPr lang="en-GB" sz="900"/>
                    </a:p>
                  </a:txBody>
                  <a:tcPr marL="91450" marR="91450" marT="45721" marB="45721"/>
                </a:tc>
                <a:tc>
                  <a:txBody>
                    <a:bodyPr/>
                    <a:lstStyle/>
                    <a:p>
                      <a:pPr algn="ctr"/>
                      <a:endParaRPr lang="en-GB" sz="900"/>
                    </a:p>
                  </a:txBody>
                  <a:tcPr marL="91450" marR="91450" marT="45721" marB="45721"/>
                </a:tc>
                <a:tc>
                  <a:txBody>
                    <a:bodyPr/>
                    <a:lstStyle/>
                    <a:p>
                      <a:pPr algn="ctr"/>
                      <a:endParaRPr lang="en-GB" sz="900"/>
                    </a:p>
                  </a:txBody>
                  <a:tcPr marL="91450" marR="91450" marT="45721" marB="45721"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GB" sz="900"/>
                    </a:p>
                  </a:txBody>
                  <a:tcPr marL="91450" marR="91450" marT="45721" marB="45721"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GB" sz="900"/>
                    </a:p>
                  </a:txBody>
                  <a:tcPr marL="91450" marR="91450" marT="45721" marB="45721"/>
                </a:tc>
                <a:tc>
                  <a:txBody>
                    <a:bodyPr/>
                    <a:lstStyle/>
                    <a:p>
                      <a:pPr algn="ctr"/>
                      <a:endParaRPr lang="en-GB" sz="900"/>
                    </a:p>
                  </a:txBody>
                  <a:tcPr marL="91450" marR="91450" marT="45721" marB="45721"/>
                </a:tc>
                <a:tc>
                  <a:txBody>
                    <a:bodyPr/>
                    <a:lstStyle/>
                    <a:p>
                      <a:pPr algn="ctr"/>
                      <a:endParaRPr lang="en-GB" sz="900"/>
                    </a:p>
                  </a:txBody>
                  <a:tcPr marL="91450" marR="91450" marT="45721" marB="45721"/>
                </a:tc>
                <a:tc>
                  <a:txBody>
                    <a:bodyPr/>
                    <a:lstStyle/>
                    <a:p>
                      <a:pPr algn="ctr"/>
                      <a:endParaRPr lang="en-GB" sz="900"/>
                    </a:p>
                  </a:txBody>
                  <a:tcPr marL="91450" marR="91450" marT="45721" marB="45721"/>
                </a:tc>
                <a:tc>
                  <a:txBody>
                    <a:bodyPr/>
                    <a:lstStyle/>
                    <a:p>
                      <a:pPr algn="ctr"/>
                      <a:endParaRPr lang="en-GB" sz="900"/>
                    </a:p>
                  </a:txBody>
                  <a:tcPr marL="91450" marR="91450" marT="45721" marB="45721"/>
                </a:tc>
                <a:tc>
                  <a:txBody>
                    <a:bodyPr/>
                    <a:lstStyle/>
                    <a:p>
                      <a:pPr algn="ctr"/>
                      <a:endParaRPr lang="en-GB" sz="900"/>
                    </a:p>
                  </a:txBody>
                  <a:tcPr marL="91450" marR="91450" marT="45721" marB="45721"/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  <a:tr h="236227">
                <a:tc v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en-GB" sz="95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GB" sz="900" dirty="0"/>
                        <a:t>Joe Rae</a:t>
                      </a:r>
                    </a:p>
                  </a:txBody>
                  <a:tcPr marL="91450" marR="91450" marT="45721" marB="45721"/>
                </a:tc>
                <a:tc>
                  <a:txBody>
                    <a:bodyPr/>
                    <a:lstStyle/>
                    <a:p>
                      <a:pPr algn="ctr"/>
                      <a:endParaRPr lang="en-GB" sz="900"/>
                    </a:p>
                  </a:txBody>
                  <a:tcPr marL="91450" marR="91450" marT="45721" marB="45721"/>
                </a:tc>
                <a:tc>
                  <a:txBody>
                    <a:bodyPr/>
                    <a:lstStyle/>
                    <a:p>
                      <a:pPr algn="ctr"/>
                      <a:endParaRPr lang="en-GB" sz="900"/>
                    </a:p>
                  </a:txBody>
                  <a:tcPr marL="91450" marR="91450" marT="45721" marB="45721"/>
                </a:tc>
                <a:tc>
                  <a:txBody>
                    <a:bodyPr/>
                    <a:lstStyle/>
                    <a:p>
                      <a:pPr algn="ctr"/>
                      <a:endParaRPr lang="en-GB" sz="900"/>
                    </a:p>
                  </a:txBody>
                  <a:tcPr marL="91450" marR="91450" marT="45721" marB="45721"/>
                </a:tc>
                <a:tc>
                  <a:txBody>
                    <a:bodyPr/>
                    <a:lstStyle/>
                    <a:p>
                      <a:pPr algn="ctr"/>
                      <a:endParaRPr lang="en-GB" sz="900"/>
                    </a:p>
                  </a:txBody>
                  <a:tcPr marL="91450" marR="91450" marT="45721" marB="45721"/>
                </a:tc>
                <a:tc>
                  <a:txBody>
                    <a:bodyPr/>
                    <a:lstStyle/>
                    <a:p>
                      <a:pPr algn="ctr"/>
                      <a:endParaRPr lang="en-GB" sz="900"/>
                    </a:p>
                  </a:txBody>
                  <a:tcPr marL="91450" marR="91450" marT="45721" marB="45721"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GB" sz="900"/>
                    </a:p>
                  </a:txBody>
                  <a:tcPr marL="91450" marR="91450" marT="45721" marB="45721"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GB" sz="900"/>
                    </a:p>
                  </a:txBody>
                  <a:tcPr marL="91450" marR="91450" marT="45721" marB="45721"/>
                </a:tc>
                <a:tc>
                  <a:txBody>
                    <a:bodyPr/>
                    <a:lstStyle/>
                    <a:p>
                      <a:pPr algn="ctr"/>
                      <a:endParaRPr lang="en-GB" sz="900"/>
                    </a:p>
                  </a:txBody>
                  <a:tcPr marL="91450" marR="91450" marT="45721" marB="4572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900" dirty="0"/>
                        <a:t>X</a:t>
                      </a:r>
                    </a:p>
                  </a:txBody>
                  <a:tcPr marL="91450" marR="91450" marT="45721" marB="45721"/>
                </a:tc>
                <a:tc>
                  <a:txBody>
                    <a:bodyPr/>
                    <a:lstStyle/>
                    <a:p>
                      <a:pPr algn="ctr"/>
                      <a:endParaRPr lang="en-GB" sz="900"/>
                    </a:p>
                  </a:txBody>
                  <a:tcPr marL="91450" marR="91450" marT="45721" marB="45721"/>
                </a:tc>
                <a:tc>
                  <a:txBody>
                    <a:bodyPr/>
                    <a:lstStyle/>
                    <a:p>
                      <a:pPr algn="ctr"/>
                      <a:endParaRPr lang="en-GB" sz="900"/>
                    </a:p>
                  </a:txBody>
                  <a:tcPr marL="91450" marR="91450" marT="45721" marB="45721"/>
                </a:tc>
                <a:tc>
                  <a:txBody>
                    <a:bodyPr/>
                    <a:lstStyle/>
                    <a:p>
                      <a:pPr algn="ctr"/>
                      <a:endParaRPr lang="en-GB" sz="900"/>
                    </a:p>
                  </a:txBody>
                  <a:tcPr marL="91450" marR="91450" marT="45721" marB="45721"/>
                </a:tc>
                <a:extLst>
                  <a:ext uri="{0D108BD9-81ED-4DB2-BD59-A6C34878D82A}">
                    <a16:rowId xmlns:a16="http://schemas.microsoft.com/office/drawing/2014/main" xmlns="" val="10011"/>
                  </a:ext>
                </a:extLst>
              </a:tr>
              <a:tr h="236227">
                <a:tc v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en-GB" sz="95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GB" sz="900" dirty="0"/>
                        <a:t>Kenny Wilson</a:t>
                      </a:r>
                    </a:p>
                  </a:txBody>
                  <a:tcPr marL="91450" marR="91450" marT="45721" marB="45721"/>
                </a:tc>
                <a:tc>
                  <a:txBody>
                    <a:bodyPr/>
                    <a:lstStyle/>
                    <a:p>
                      <a:pPr algn="ctr"/>
                      <a:endParaRPr lang="en-GB" sz="900"/>
                    </a:p>
                  </a:txBody>
                  <a:tcPr marL="91450" marR="91450" marT="45721" marB="45721"/>
                </a:tc>
                <a:tc>
                  <a:txBody>
                    <a:bodyPr/>
                    <a:lstStyle/>
                    <a:p>
                      <a:pPr algn="ctr"/>
                      <a:endParaRPr lang="en-GB" sz="900"/>
                    </a:p>
                  </a:txBody>
                  <a:tcPr marL="91450" marR="91450" marT="45721" marB="45721"/>
                </a:tc>
                <a:tc>
                  <a:txBody>
                    <a:bodyPr/>
                    <a:lstStyle/>
                    <a:p>
                      <a:pPr algn="ctr"/>
                      <a:endParaRPr lang="en-GB" sz="900"/>
                    </a:p>
                  </a:txBody>
                  <a:tcPr marL="91450" marR="91450" marT="45721" marB="45721"/>
                </a:tc>
                <a:tc>
                  <a:txBody>
                    <a:bodyPr/>
                    <a:lstStyle/>
                    <a:p>
                      <a:pPr algn="ctr"/>
                      <a:endParaRPr lang="en-GB" sz="900"/>
                    </a:p>
                  </a:txBody>
                  <a:tcPr marL="91450" marR="91450" marT="45721" marB="45721"/>
                </a:tc>
                <a:tc>
                  <a:txBody>
                    <a:bodyPr/>
                    <a:lstStyle/>
                    <a:p>
                      <a:pPr algn="ctr"/>
                      <a:endParaRPr lang="en-GB" sz="900"/>
                    </a:p>
                  </a:txBody>
                  <a:tcPr marL="91450" marR="91450" marT="45721" marB="45721"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GB" sz="900"/>
                    </a:p>
                  </a:txBody>
                  <a:tcPr marL="91450" marR="91450" marT="45721" marB="45721"/>
                </a:tc>
                <a:tc>
                  <a:txBody>
                    <a:bodyPr/>
                    <a:lstStyle/>
                    <a:p>
                      <a:pPr marL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/>
                      </a:pPr>
                      <a:endParaRPr lang="en-GB" sz="900"/>
                    </a:p>
                  </a:txBody>
                  <a:tcPr marL="91450" marR="91450" marT="45721" marB="45721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dirty="0"/>
                        <a:t>X</a:t>
                      </a:r>
                    </a:p>
                  </a:txBody>
                  <a:tcPr marL="91450" marR="91450" marT="45721" marB="45721"/>
                </a:tc>
                <a:tc>
                  <a:txBody>
                    <a:bodyPr/>
                    <a:lstStyle/>
                    <a:p>
                      <a:pPr algn="ctr"/>
                      <a:endParaRPr lang="en-GB" sz="900"/>
                    </a:p>
                  </a:txBody>
                  <a:tcPr marL="91450" marR="91450" marT="45721" marB="45721"/>
                </a:tc>
                <a:tc>
                  <a:txBody>
                    <a:bodyPr/>
                    <a:lstStyle/>
                    <a:p>
                      <a:pPr algn="ctr"/>
                      <a:endParaRPr lang="en-GB" sz="900"/>
                    </a:p>
                  </a:txBody>
                  <a:tcPr marL="91450" marR="91450" marT="45721" marB="45721"/>
                </a:tc>
                <a:tc>
                  <a:txBody>
                    <a:bodyPr/>
                    <a:lstStyle/>
                    <a:p>
                      <a:pPr algn="ctr"/>
                      <a:endParaRPr lang="en-GB" sz="900"/>
                    </a:p>
                  </a:txBody>
                  <a:tcPr marL="91450" marR="91450" marT="45721" marB="45721"/>
                </a:tc>
                <a:tc>
                  <a:txBody>
                    <a:bodyPr/>
                    <a:lstStyle/>
                    <a:p>
                      <a:pPr algn="ctr"/>
                      <a:endParaRPr lang="en-GB" sz="900"/>
                    </a:p>
                  </a:txBody>
                  <a:tcPr marL="91450" marR="91450" marT="45721" marB="45721"/>
                </a:tc>
                <a:extLst>
                  <a:ext uri="{0D108BD9-81ED-4DB2-BD59-A6C34878D82A}">
                    <a16:rowId xmlns:a16="http://schemas.microsoft.com/office/drawing/2014/main" xmlns="" val="10012"/>
                  </a:ext>
                </a:extLst>
              </a:tr>
              <a:tr h="236227">
                <a:tc v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en-GB" sz="95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GB" sz="900" dirty="0"/>
                        <a:t>Bobby Neil</a:t>
                      </a:r>
                    </a:p>
                  </a:txBody>
                  <a:tcPr marL="91450" marR="91450" marT="45721" marB="45721"/>
                </a:tc>
                <a:tc>
                  <a:txBody>
                    <a:bodyPr/>
                    <a:lstStyle/>
                    <a:p>
                      <a:pPr algn="ctr"/>
                      <a:endParaRPr lang="en-GB" sz="900"/>
                    </a:p>
                  </a:txBody>
                  <a:tcPr marL="91450" marR="91450" marT="45721" marB="45721"/>
                </a:tc>
                <a:tc>
                  <a:txBody>
                    <a:bodyPr/>
                    <a:lstStyle/>
                    <a:p>
                      <a:pPr algn="ctr"/>
                      <a:endParaRPr lang="en-GB" sz="900"/>
                    </a:p>
                  </a:txBody>
                  <a:tcPr marL="91450" marR="91450" marT="45721" marB="45721"/>
                </a:tc>
                <a:tc>
                  <a:txBody>
                    <a:bodyPr/>
                    <a:lstStyle/>
                    <a:p>
                      <a:pPr algn="ctr"/>
                      <a:endParaRPr lang="en-GB" sz="900"/>
                    </a:p>
                  </a:txBody>
                  <a:tcPr marL="91450" marR="91450" marT="45721" marB="45721"/>
                </a:tc>
                <a:tc>
                  <a:txBody>
                    <a:bodyPr/>
                    <a:lstStyle/>
                    <a:p>
                      <a:pPr algn="ctr"/>
                      <a:endParaRPr lang="en-GB" sz="900"/>
                    </a:p>
                  </a:txBody>
                  <a:tcPr marL="91450" marR="91450" marT="45721" marB="45721"/>
                </a:tc>
                <a:tc>
                  <a:txBody>
                    <a:bodyPr/>
                    <a:lstStyle/>
                    <a:p>
                      <a:pPr algn="ctr"/>
                      <a:endParaRPr lang="en-GB" sz="900"/>
                    </a:p>
                  </a:txBody>
                  <a:tcPr marL="91450" marR="91450" marT="45721" marB="45721"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GB" sz="900"/>
                    </a:p>
                  </a:txBody>
                  <a:tcPr marL="91450" marR="91450" marT="45721" marB="45721"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GB" sz="900"/>
                    </a:p>
                  </a:txBody>
                  <a:tcPr marL="91450" marR="91450" marT="45721" marB="45721"/>
                </a:tc>
                <a:tc>
                  <a:txBody>
                    <a:bodyPr/>
                    <a:lstStyle/>
                    <a:p>
                      <a:pPr algn="ctr"/>
                      <a:endParaRPr lang="en-GB" sz="900"/>
                    </a:p>
                  </a:txBody>
                  <a:tcPr marL="91450" marR="91450" marT="45721" marB="45721"/>
                </a:tc>
                <a:tc>
                  <a:txBody>
                    <a:bodyPr/>
                    <a:lstStyle/>
                    <a:p>
                      <a:pPr algn="ctr"/>
                      <a:endParaRPr lang="en-GB" sz="900"/>
                    </a:p>
                  </a:txBody>
                  <a:tcPr marL="91450" marR="91450" marT="45721" marB="45721"/>
                </a:tc>
                <a:tc>
                  <a:txBody>
                    <a:bodyPr/>
                    <a:lstStyle/>
                    <a:p>
                      <a:pPr algn="ctr"/>
                      <a:endParaRPr lang="en-GB" sz="900"/>
                    </a:p>
                  </a:txBody>
                  <a:tcPr marL="91450" marR="91450" marT="45721" marB="45721"/>
                </a:tc>
                <a:tc>
                  <a:txBody>
                    <a:bodyPr/>
                    <a:lstStyle/>
                    <a:p>
                      <a:pPr algn="ctr"/>
                      <a:endParaRPr lang="en-GB" sz="900"/>
                    </a:p>
                  </a:txBody>
                  <a:tcPr marL="91450" marR="91450" marT="45721" marB="4572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900" dirty="0"/>
                        <a:t>X</a:t>
                      </a:r>
                    </a:p>
                  </a:txBody>
                  <a:tcPr marL="91450" marR="91450" marT="45721" marB="45721"/>
                </a:tc>
                <a:extLst>
                  <a:ext uri="{0D108BD9-81ED-4DB2-BD59-A6C34878D82A}">
                    <a16:rowId xmlns:a16="http://schemas.microsoft.com/office/drawing/2014/main" xmlns="" val="10013"/>
                  </a:ext>
                </a:extLst>
              </a:tr>
              <a:tr h="381011"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GB" sz="900" dirty="0"/>
                        <a:t>Allan Hughes</a:t>
                      </a:r>
                    </a:p>
                  </a:txBody>
                  <a:tcPr marL="91450" marR="91450" marT="45721" marB="45721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GB" sz="900" dirty="0"/>
                        <a:t>Elaine White</a:t>
                      </a:r>
                    </a:p>
                  </a:txBody>
                  <a:tcPr marL="91450" marR="91450" marT="45721" marB="4572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900" dirty="0"/>
                        <a:t>X </a:t>
                      </a:r>
                    </a:p>
                    <a:p>
                      <a:pPr algn="ctr"/>
                      <a:r>
                        <a:rPr lang="en-GB" sz="900" dirty="0"/>
                        <a:t>Lead</a:t>
                      </a:r>
                    </a:p>
                  </a:txBody>
                  <a:tcPr marL="91450" marR="91450" marT="45721" marB="45721"/>
                </a:tc>
                <a:tc>
                  <a:txBody>
                    <a:bodyPr/>
                    <a:lstStyle/>
                    <a:p>
                      <a:pPr algn="ctr"/>
                      <a:endParaRPr lang="en-GB" sz="900"/>
                    </a:p>
                  </a:txBody>
                  <a:tcPr marL="91450" marR="91450" marT="45721" marB="45721"/>
                </a:tc>
                <a:tc>
                  <a:txBody>
                    <a:bodyPr/>
                    <a:lstStyle/>
                    <a:p>
                      <a:pPr algn="ctr"/>
                      <a:endParaRPr lang="en-GB" sz="900"/>
                    </a:p>
                  </a:txBody>
                  <a:tcPr marL="91450" marR="91450" marT="45721" marB="45721"/>
                </a:tc>
                <a:tc>
                  <a:txBody>
                    <a:bodyPr/>
                    <a:lstStyle/>
                    <a:p>
                      <a:pPr algn="ctr"/>
                      <a:endParaRPr lang="en-GB" sz="900"/>
                    </a:p>
                  </a:txBody>
                  <a:tcPr marL="91450" marR="91450" marT="45721" marB="45721"/>
                </a:tc>
                <a:tc>
                  <a:txBody>
                    <a:bodyPr/>
                    <a:lstStyle/>
                    <a:p>
                      <a:pPr algn="ctr"/>
                      <a:endParaRPr lang="en-GB" sz="900"/>
                    </a:p>
                  </a:txBody>
                  <a:tcPr marL="91450" marR="91450" marT="45721" marB="45721"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GB" sz="900"/>
                    </a:p>
                  </a:txBody>
                  <a:tcPr marL="91450" marR="91450" marT="45721" marB="45721"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GB" sz="900"/>
                    </a:p>
                  </a:txBody>
                  <a:tcPr marL="91450" marR="91450" marT="45721" marB="45721"/>
                </a:tc>
                <a:tc>
                  <a:txBody>
                    <a:bodyPr/>
                    <a:lstStyle/>
                    <a:p>
                      <a:pPr algn="ctr"/>
                      <a:endParaRPr lang="en-GB" sz="900"/>
                    </a:p>
                  </a:txBody>
                  <a:tcPr marL="91450" marR="91450" marT="45721" marB="45721"/>
                </a:tc>
                <a:tc>
                  <a:txBody>
                    <a:bodyPr/>
                    <a:lstStyle/>
                    <a:p>
                      <a:pPr algn="ctr"/>
                      <a:endParaRPr lang="en-GB" sz="900"/>
                    </a:p>
                  </a:txBody>
                  <a:tcPr marL="91450" marR="91450" marT="45721" marB="45721"/>
                </a:tc>
                <a:tc>
                  <a:txBody>
                    <a:bodyPr/>
                    <a:lstStyle/>
                    <a:p>
                      <a:pPr algn="ctr"/>
                      <a:endParaRPr lang="en-GB" sz="900"/>
                    </a:p>
                  </a:txBody>
                  <a:tcPr marL="91450" marR="91450" marT="45721" marB="45721"/>
                </a:tc>
                <a:tc>
                  <a:txBody>
                    <a:bodyPr/>
                    <a:lstStyle/>
                    <a:p>
                      <a:pPr algn="ctr"/>
                      <a:endParaRPr lang="en-GB" sz="900"/>
                    </a:p>
                  </a:txBody>
                  <a:tcPr marL="91450" marR="91450" marT="45721" marB="45721"/>
                </a:tc>
                <a:tc>
                  <a:txBody>
                    <a:bodyPr/>
                    <a:lstStyle/>
                    <a:p>
                      <a:pPr algn="ctr"/>
                      <a:endParaRPr lang="en-GB" sz="900"/>
                    </a:p>
                  </a:txBody>
                  <a:tcPr marL="91450" marR="91450" marT="45721" marB="45721"/>
                </a:tc>
                <a:extLst>
                  <a:ext uri="{0D108BD9-81ED-4DB2-BD59-A6C34878D82A}">
                    <a16:rowId xmlns:a16="http://schemas.microsoft.com/office/drawing/2014/main" xmlns="" val="10014"/>
                  </a:ext>
                </a:extLst>
              </a:tr>
              <a:tr h="381011">
                <a:tc v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en-GB" sz="95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GB" sz="900" dirty="0"/>
                        <a:t>Danny McInally</a:t>
                      </a:r>
                    </a:p>
                  </a:txBody>
                  <a:tcPr marL="91450" marR="91450" marT="45721" marB="45721"/>
                </a:tc>
                <a:tc>
                  <a:txBody>
                    <a:bodyPr/>
                    <a:lstStyle/>
                    <a:p>
                      <a:pPr algn="ctr"/>
                      <a:endParaRPr lang="en-GB" sz="900"/>
                    </a:p>
                  </a:txBody>
                  <a:tcPr marL="91450" marR="91450" marT="45721" marB="45721"/>
                </a:tc>
                <a:tc>
                  <a:txBody>
                    <a:bodyPr/>
                    <a:lstStyle/>
                    <a:p>
                      <a:pPr algn="ctr"/>
                      <a:endParaRPr lang="en-GB" sz="900"/>
                    </a:p>
                  </a:txBody>
                  <a:tcPr marL="91450" marR="91450" marT="45721" marB="45721"/>
                </a:tc>
                <a:tc>
                  <a:txBody>
                    <a:bodyPr/>
                    <a:lstStyle/>
                    <a:p>
                      <a:pPr algn="ctr"/>
                      <a:endParaRPr lang="en-GB" sz="900"/>
                    </a:p>
                  </a:txBody>
                  <a:tcPr marL="91450" marR="91450" marT="45721" marB="45721"/>
                </a:tc>
                <a:tc>
                  <a:txBody>
                    <a:bodyPr/>
                    <a:lstStyle/>
                    <a:p>
                      <a:pPr algn="ctr"/>
                      <a:endParaRPr lang="en-GB" sz="900"/>
                    </a:p>
                  </a:txBody>
                  <a:tcPr marL="91450" marR="91450" marT="45721" marB="45721"/>
                </a:tc>
                <a:tc>
                  <a:txBody>
                    <a:bodyPr/>
                    <a:lstStyle/>
                    <a:p>
                      <a:pPr algn="ctr"/>
                      <a:endParaRPr lang="en-GB" sz="900"/>
                    </a:p>
                  </a:txBody>
                  <a:tcPr marL="91450" marR="91450" marT="45721" marB="45721"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GB" sz="900"/>
                    </a:p>
                  </a:txBody>
                  <a:tcPr marL="91450" marR="91450" marT="45721" marB="45721"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GB" sz="900"/>
                    </a:p>
                  </a:txBody>
                  <a:tcPr marL="91450" marR="91450" marT="45721" marB="45721"/>
                </a:tc>
                <a:tc>
                  <a:txBody>
                    <a:bodyPr/>
                    <a:lstStyle/>
                    <a:p>
                      <a:pPr algn="ctr"/>
                      <a:endParaRPr lang="en-GB" sz="900"/>
                    </a:p>
                  </a:txBody>
                  <a:tcPr marL="91450" marR="91450" marT="45721" marB="45721"/>
                </a:tc>
                <a:tc>
                  <a:txBody>
                    <a:bodyPr/>
                    <a:lstStyle/>
                    <a:p>
                      <a:pPr algn="ctr"/>
                      <a:endParaRPr lang="en-GB" sz="900"/>
                    </a:p>
                  </a:txBody>
                  <a:tcPr marL="91450" marR="91450" marT="45721" marB="45721"/>
                </a:tc>
                <a:tc>
                  <a:txBody>
                    <a:bodyPr/>
                    <a:lstStyle/>
                    <a:p>
                      <a:pPr algn="ctr"/>
                      <a:endParaRPr lang="en-GB" sz="900"/>
                    </a:p>
                  </a:txBody>
                  <a:tcPr marL="91450" marR="91450" marT="45721" marB="45721"/>
                </a:tc>
                <a:tc>
                  <a:txBody>
                    <a:bodyPr/>
                    <a:lstStyle/>
                    <a:p>
                      <a:pPr algn="ctr"/>
                      <a:endParaRPr lang="en-GB" sz="900"/>
                    </a:p>
                  </a:txBody>
                  <a:tcPr marL="91450" marR="91450" marT="45721" marB="4572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900" dirty="0"/>
                        <a:t>X  </a:t>
                      </a:r>
                    </a:p>
                    <a:p>
                      <a:pPr algn="ctr"/>
                      <a:r>
                        <a:rPr lang="en-GB" sz="900" dirty="0"/>
                        <a:t>Lead</a:t>
                      </a:r>
                    </a:p>
                  </a:txBody>
                  <a:tcPr marL="91450" marR="91450" marT="45721" marB="45721"/>
                </a:tc>
                <a:extLst>
                  <a:ext uri="{0D108BD9-81ED-4DB2-BD59-A6C34878D82A}">
                    <a16:rowId xmlns:a16="http://schemas.microsoft.com/office/drawing/2014/main" xmlns="" val="10015"/>
                  </a:ext>
                </a:extLst>
              </a:tr>
            </a:tbl>
          </a:graphicData>
        </a:graphic>
      </p:graphicFrame>
      <p:sp>
        <p:nvSpPr>
          <p:cNvPr id="3279" name="TextBox 5">
            <a:extLst>
              <a:ext uri="{FF2B5EF4-FFF2-40B4-BE49-F238E27FC236}">
                <a16:creationId xmlns:a16="http://schemas.microsoft.com/office/drawing/2014/main" xmlns="" id="{FA21599C-7B05-3006-9E5F-E3095E11478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2800" y="363538"/>
            <a:ext cx="10594054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1600">
                <a:solidFill>
                  <a:srgbClr val="FF0000"/>
                </a:solidFill>
              </a:rPr>
              <a:t>Safety Health and Wellbeing (</a:t>
            </a:r>
            <a:r>
              <a:rPr lang="en-GB" altLang="en-US" sz="1600" err="1">
                <a:solidFill>
                  <a:srgbClr val="FF0000"/>
                </a:solidFill>
              </a:rPr>
              <a:t>SHaW</a:t>
            </a:r>
            <a:r>
              <a:rPr lang="en-GB" altLang="en-US" sz="1600">
                <a:solidFill>
                  <a:srgbClr val="FF0000"/>
                </a:solidFill>
              </a:rPr>
              <a:t>) Site Services Team Alignment – Health &amp; Social Care Partnerships and Estates &amp; Facilities</a:t>
            </a:r>
          </a:p>
        </p:txBody>
      </p:sp>
      <p:sp>
        <p:nvSpPr>
          <p:cNvPr id="3280" name="AutoShape 2" descr="data:image/png;base64,iVBORw0KGgoAAAANSUhEUgAAAH0AAACcCAYAAABSmKQCAAAAAXNSR0IArs4c6QAAAAlwSFlzAAAOxAAADsQBlSsOGwAAABl0RVh0U29mdHdhcmUATWljcm9zb2Z0IE9mZmljZX/tNXEAAGxcSURBVHhe7b0HYFVV9j28Ul4qaSQQIPTee0dARMXeZtQZe+/6U0cZ7IqdJoii2NvYC3akiCKCgkqX3nsnpCcvL/+19rk3BWmKDjDfd2ciyXu3nHvW7nuffSJLeOBIPULewMOBEhTzjzCElYTzd/uVv4f4exhKwor5bwR4Gv/ageLgWoSKsxAZWRNhEdUQKonmNyUI53koibBrisNCdgVv8z91DBw4MCzyiH4jIRLmaDaMYPkIhdlnRR7yAf4bSQCBUHAOcrLfQkR4LopLEpGPOMTFHouIqPYoMbA5HSIWnqvz/9cA97E+okEvIbgGTAn/K5zFqQJcBACCrS/5Z7i+Ds1FbuajCAvORkxsWxSGE+SSLBTmfIIoSomIqI4IEXTJhkiTGB7k/4PIH9Ggk3f5v3AT26A4FsIU0k7MGzHwNxJBSWgmcnY+jLCibxATnkbaCCA8PEq8zxOyEMz7nOfxToEupgbK3fWIFoR7G/wRDroAlzwW4MUEK4L/5ScEWp+HE/SQOHznI+TwrxAVEU6xzvPF+tLzvC6sJAoRJdkozJ2AQFwsIgJt7R5OivwPsrkpuyP6KA+KM8DMIBPg4uPQPOTsehDhwYmIlogn0EXU584OCDeOpsmGiDByfmgnivI+M46PiGxH407Ec0RPzl4Hf4SDrveSxa1/IxxgBMvp8F+Ql/kQwou/QiBMFj1BpqMSRuDDSwqN02XpOxVRRHFPkEu2oiDnM0THkSTI8c6c+987Dm/QfWfSV9A2/xXZr0TcKpaU/qbotl+L59Boo0gvmoQoghkqiTEuDwsLUhMQfmqDkggBGjTQ9RhZ7xIA4WHbkJf7FWLjKS0iBbxZDCZB7EeE4tuNRyg9HCGgy0DzXTPfqibXCgP54Z72Ffih0BzkUYdHFo1HRIT0tmzxAsITSWD1usHSe4lghGC4WfsEP7zIc9fE8ePI8ZHk+BaOIOyxLhZQQuIKeXbDkagBDm/Qjcl8sD2OM6T1GQ23MHGnE9kSxaFiuWUPE79xDLooXBNt1ngYgXYuvSSBM/osmGNEINHP/8mo0/0oCQg11cM2FOR9QVsgSI5v4/x4fW9BHz5NBuGRiLiR/2F8lHJ3qTwVYPohZ5bQ+ColCQISmkXAH6CV/jWDL+4cF2w0W5x/SY+Tt8OizK0vRgw/z+dPoRGPnR8S3LopjbtwSoSSDbTqqeNjSRCBDt6dOGlm9es8J+qPtOOwBt3pWxlYYlP51M6Dlhj3AnH8nTqbfnjejgdpm01CgIBHELxinWNc6fvvCtzwdcndstvF/SFda5KE+t5+RB78L329Yl4XxgBPeGg7AzhjEYiPRKS5c95h0sXkx5GG+eHN6WaRa0p388Ml8vWNrPSQjDYFXoKTEEmGlbsmnStRXEJgw8mxEZEknUjG10uSiG8y9TT/jYh14JcoXMuf4kIEQ0UWjyuUqogIIKKYz6Efr3h9Ue7niIrj3wGJenH4kQe2T52HOaeXZyIaYvangPABlw5/gGJ5glnpESFKAnJvURRBLslDTGQMT6+GLdvisHx1GJYuy8eGDbkkjhVISSEfx5QgLS0WtWqmoEb1RCQly6zPRVERRXuQhBNO3c+f8FA0n0mOp6gPxJGQAu1dqPcIxf0IAF1ASERTLJsu9f3w6cjf+Si5cTyNNn4foq6mni8hZ0cGFEWvg18XJmDsuEz8/NMG5BfEIzU9HAlJxahXO4rnxCJzRwFWr96JryduQCAQhmbN09Cjawbq1JTIyESRuXay8Qv43Gj+bENh3pcS+ha5O1L9+EMPuulrx8Hu2I19aFT5H0nnSqqGin9mLP0xumVfI0B8QgRcgr2Y30XHJGPbljS89kYuJkxehrp1K+HMMzPQtlUIdWplEVwiScJAoBJFeiozbyVYvzkMi5YVkDhW48knp6Ndh5o45dQaSE4qRGFBjueXF3qqg+5c3liagUy8UtSXjXd3P/7wDeMeWtC9eZJV5ix1L8ji6XG5Y2ZVmy/uwiQlxdMtWxZe/DXz4SEaVsqmERCeEBVbF3NnJWPIE8uRVxyBW29tgL69s/n9WgKch2BBEMF83i+8gKqAnysyR8MvIyMONWvFoW+f5vjlp2x88PECLB66ARdc2A6NGychmEvgJerpvkVQmoCRu8LcL0zHhwdamf/v0rnl/Xg33sNRAxxa0J3z7PG3VUK4vz1XS2wdssCJD/jPNNoG0Ur/xqx0iXOdw7Ooa6ti0reVMGjIEnTpWImA16EILsHihZvRsA5t9RJF3xRUiUAREy+xfJilUmXIFecgqjiIDetK0LxtOpq16oU3XpuPp5/+GZdd1AJt2lVCYWEur6Bup6CIpKQIYQvy6cfHyFgMtDPgS8xd4FgPcz/+0IJuDpNAk8wWJi5wYuED6WfPI7IIefFMAv4gIpg8iZKfre/F+TTeouPT8PPMKnhs6CIcd1w6bvtXVaxYlIMnh6/B2g1FeOyhhqjfYC2KC5hGpasVgRxEksuLwmLMTYsKD2Dj+gBGjp6DtKrrcMHZLXDlde3xzqtz8cqrs3FdQns0ahRAQUEBrfoIRHKIESaUNlPH06onkYZHdfJCQArlKvCjwfshXE9zHSb/HFLQS4W6Rbd8P1xWsUKjCrM6XztU/JPlw8Pph0fROrdD31HkBqLCCWwNDB60Gj071SLg6Zjz8zY8NWwpjj2+BdZui8Rb76/B3ben0SjLtABMJJV/KIKGnzl+Mg7TMG7sArTt0ABVE2LxyujvcPbFnXDuRa2RWVCEl1+fh3/f3JFGYC4KKTCCDO9qfOEm6mnwMVYfYAwgQKteJGuEfBj78YcU9DA/i1Xqh9MYK42zyS0jWRDwPCZPIoLjGRKlOBaHeeeHU5eHhVfHq69nI5oWXf9b0rFgYSYGDV+Ci86tj+PPzMLmdVG4885dmDYtEd16JVC1Uz8TsEJVRtEPjw5EY+7snVi3ZTtuPLshElKDqJTQHK/95xdceXknXHhBazz88Hf4+NNVuOiCBpRB5G7Kb4nwMEqZCNbdoMT34/k3gS/z4w9HjX5YhWFFf5qk8n44jTYmT8KLJ7PiRUEX6mHq8pAkAdGPDCRg7pxUfDtlOe4f0AhhUXkYMXwFjutTC8efXESXbjWqVknG8SfVwNsfbUTbdrUoGRZSclA86z98XDA/gAnj56LrUbUJeAHF9S507pWK7Ttq4V0Cf/PtvXDOWY3xwovz0KNLdTRoEkDQfDkp7yLaBAVSEDTwdnrGHeP8gU6HtR9/SDndyWknEBUelQVcGngJTTO3LJxGm2LdstKNwy0FKtdNnyXh4y+z0LxRHLr3jMGb/9mCxErhOO/sWBTnLkGAFnwwJwv9+qXg++8i8eXYPJz191QU5OfTv6dYj4vH15MzGa0L0D+vSgLYTvEfw2tzcPxxNbFseSYmTpyP405sj4Y1V2HyDxtQt2kdBOivoziKBEjjLYLAhyhxCLz8+Pw8VuiQ/8Xxh6sf/18AXYCWE3POKyt1zX39J1tacXUzkIIzLD0aEfqWlrKMPSVPXD2Mxch5vwDV6cYt8Zg5Zy2uvKgG8rNz8f33W3DJhRkIRG8g2NGUBiKSIiRVWofz/9kCz45eii49MpDRgKnWsGhs2xCFqdM24ZxzmlDM58mrI4ExFEudHxGXjWP61sOnn89Dr16F6N4tHe9+th5bdpagWiVZ/ErVKkkjW0TWiWL3DNsYx49n8SXfjMWWnt9hoWEXUjaDxP/F+9238P476uAvBd0ZaqX2+R5sV6VFhbLn7shKD01FPtOj4cHvGS51+TFXmeoXuWu+KEIZG1+0kOCQSjp0TMGP03eBjItWLRlRz8szFRBklE2+fkRJJezILEFeURy+/jYBcT8CycnZhKmQNFHI57GECtT34fLbmVMnmMU04Bo1SEJ8IBkLf12Pxi3TEfbFWqxbuQvV2sSTy+m3W1LGjAwDz5VlCvhtNO7GkoAVuWvN71SGXRHoQxm6+UtBd3SrlxU3OP/Lj7vZV14JcwknRyZcKPgLcnc9wkso0pkgCRl3OE6qeEifRmHJ0gKkVY5HWhVg9pwsNG2SjJj4zax1UzFEOK101ruz9mnegjS8885WNK7dClO+m44GDdJQNT0bG7YsRNVadfDZuLVIqNoAtepwFLTwBHqJ0qtxIdRukIglSzaiTYd6qFw5GmtXZaND2+okqszdxuQIuIS2Qriyd2G7kMeQbSxHopCtsoHu8OajNC1bXvT5tyxPIHvglYP86C8F3cO19F1lefv8aiEXrUbxvDVgIfJ3DOJnk5kVE87kOvPXldHyJsq7xnQl8+LbMouQXiWeVngQ23fmoU2bqkAcQ63hsTxTk0x7ISYe33wNVIqrhh07FuCGqxqgVQda8FGpWLy4Jj55fzXi4lLx04y1qNe4JaXLVg7S0nWS9cioHU0XkOI8FERqSjh2ZeXz2QGrqv3t+hdyOg3OECWAZFSgZAsrcL5FTKXKCI+o5+aBUsrlAj389wBghTqCgwR4T5f/xaALUZej9nnVXB39iABU1KC55UQFc34meJNZpqzAi7hN/rN/3e6cTkQYM8/OzUdiPLmT2GZnRmDSxEisWRvHZUs05JQ4Dc9nbD6AX2YHqOfj0a51EK3aZqJ41zqEYpujcaNINK6TgpVrtmL5kjyM/WCz+d16WpCJlsiwPGxYk8+aOQ6KNBjNmEB+rkx+1c8RmqDEe9lhRRtKCvF9wkjhURTr+SUbmbWbj+jI2mYDOMBFtD7HuzmqePy1uv0vBt1I2ySaE+6ibk90sSxJ1nqYqED16kyNBjlhAQVluBjBrGLPHig/Ic4YUghWKU/+pSwLdfHJJ0Rh8ZIcZO9iRQy5KWhR3QQUhPJw8snFWLoiiyDpQ5VZqUCSHMdHF5fkIz0jnD+1sH1TLjmVXCy3METtXBSB1MpRqNk+nUOU5OG4KIFKGNKVGK+YU1dAxgPLaFT8SqOQUT/F7MFMnX43KSWNZdU9jgNchY9/vYtQ7k7mfybD/+WgW3TVQOd/jM0dVRv3m5HlRHxUTEdyVA8UFU9ghLuIaU3Wt4kJrGK1jPLdZNBSZiw2ltUsOYVhPDsHfY7bij4nSnywflmA2IRKT1CUB3Iwe1YGhj6xE73mtEKLjhTXTK0uXxTE/IWrcP5FLVGvKc8vUqBFl3okSsIrCaP6oAdQUpiFAubZ45hkoWZBWN7u3Fjxby2WCJKzQ2Gp5PImDmxjAF9fly+vLqe+bHLKW/p/JtzuXn8t6B6HB0nVtj6Moi1r7XoEM3chsV4GDaUENwoT94yGJd1CVy2LwP9oBpyLvHmH1aj79M9/yXHJSbGYtzCf4jwFwSAzbeTOovBsK4aKIu5ByuRIi7XnoVWTRPTr0wTDn12KDh0qsXiiCEuX/oou3euiXp1KHNMmZ39bKZZbHSNyKmS41vJ8dPG27yxAk7qVnZ1RQbD7hOJ9TGA19iKkIDbmGHoYjUuvUbWPLt20KRNbGQWsXbs6EhI9CWDK7q814v4c0D0cRNn+SjLHomZ3G4c7wEOYNnw0fn7lXcSnJCC1RT10uvQiVO/Q0abPfPTIHohLupf1bg9woqcrxOHSlp475C1XtLuxtglN6ifgm282YPu2WNRMY12cZc14M2bBik2881oZZSW0oWUf0D0rKGqEX+ZWQq3qaQrLkVh4ASVDBC8MUbQXyU/ntVTp/IzLnPQvz9u5Iwzbt+YjoxclCZdBycI3wjSYXFWPe2OXbAmFkpl67UPvwa2INUHnqe6X3vgSTz/zAWIZbGhYrwYuu+Q09OrdxqcYxwfGCGUmnU/wTp4cnM7/0zjdFh34A5Lr4hG/01AhfPvYcPwwbDRoxyI5hpXov87H1488hF79+6NWl+4m7mXARQR6I6byvQyhDmQ07gdLXCjyZe6drT33SIDWW/MmBJpgzZ6bi1onKgrHSJvApa63YA51fRFTqdFxSZj+cxImfLcC7ds0ZCBnKXV1HpKqNsWMGRtRr24smjYlmPnU22ZEskCChmQxfXGlUsMjK2HRYlbO8qXq1k2gbbBDlOVNvgxGqSCl5jW2YkqYVALel4B3tvOsLsBYHHhy1Pt4ZOibJKxKyKiWwDKuLDzy6MsoCp6Pvn0ZvhUDmBG7J+POl3yHGPSyRQj+yg9XqSrQFV0TyU555En8NPwFVImiGKMbFIqMZDo0DmGZ2fj+saHo8e8w1OrazQhYSxHCI49GbDJNn+338V4zS0WeW9bgeKuQoFfNyETL1omY8PU29DumGs2slWYnFMl6FuiauAAt7vzKeOetjTihbzr+cX4Q2duTKFVqIDa1NsZ/Hk4/fQHqNuhKd01gEkAZehQVJWZscrzBKEybsZoFFSl02xjalU1nZZWS2hyxllNZJoiEEkpl5exxXPrcyZM0ZYAPH/UhBg17BzExSXTheA0JOi6WqoVe4KDBb5LogeOP7WTVuK5EbHen0FdxTob+UY4/KE533OyiUppgfygCWv6qwPn20SfwyxMvIDXAujQacUF7GStYQVQUSxl25eD7QY/iqNv+hZrde9tUKq4VQeCjKw+0StdIcnykImxmmMkZk+yWhbANp55YDwPu34ZpP2WgV9dETuBOcwVJWxTttMBjKuGTj2iNBwtoxdOSzlvApAstscgMIC8VPXpWxSyGcqczrt6rVxUGZ7Yat4boi5tuj43D7Nk7sGrlVpx6fWtKj+1u8NblQjPA8RTzvkoGhcWyeuc4xo26mMtokHkcPvwpAj6CDREEuMp2Fa8XUcreiY5grj4cg4e8w9cKR7++Hew9y2wY5wHZ4XkIB6P5Dwp0jcQXNCJ0B7MMdPfb5IeHk8OfR+UoxsHJ9kpJ6nu6uHauxGeAoj6cwE8eSo6nTq3Ttbtda6QR2RNxKXcgf/tAzvFPnL8AP3elzRKZhQUhtGu1Az27VcKzr6xEu+Y1EZ+wy/nRHFBEZBQ2b66Gj8cuwyXn16DBtJEegtay0WsoogEYVkBrPA8n9q2PsZ8uRdvWGYiPj6bfL8u6kEQZxC7G8D8aswjtW6WjQcMoFBaxzEpFmrayRipH+pouYkkyq3d6EvC2/J7qgTF5Nw/AsKc+YAnX2ySISqyy8cW3q+vToXV20dFR1C7hGEKOVyCo33FdvNl0lfamrkr9+UMo3l10VGiXhRidQKIOf1gc/iKqkMO1gKTYL4si92ghgqpMw5XpEryMmkVkBjFlMLNq5Pha3Xp7mpvgRfQhx1NEczFDgBwfwZsZJu4xnNwtuOrCOrj29vUYMToL/769AaLDF5khFxlZBR++l4v6dZNJGAziZGUSDy9Sx8CNGZv52WjZLgUzZyVh/KSlOPOM2pQszLxZUX0NvP/eMuTlh3D66fX5LAZ2tLLGgixu3ZsADxHwaBptSrAUMyQjQRDmWW3Dnn4fg0e8Sw8xAQGKH8UXSkS85scqfi+ppSVTRQz+BFiWFYmhwwg8Dwc83T56KrYcS77in3AcJKc7vWLcLbPZKDuESY8Owy/U4anS4ZxkM2T4VRQDKUV82SK+Z4y5NTydCOoOsdGRKNpJUf/4UHTvH4na3XsYQSh3FRbR23R8Pq36cC5B9n1dRtdRVFiMajW2YcD/1cE9DyxDWlJdXHNFPUQkrsfK5SF8Pm4Lzj+X682D6xBRKRmx8uE5f8XhJLRoNRiKRZAx+vTaNfDVFzNxVNcqSK9BfV4Sh0/fX4dZNPSuuq4FktNyWCDJ0VBMudiBhiHjM4X2iRPpDLx6gReHzLCn3sWQ4eTwGJqvtC1CBFxKSVJCIHNGbP78/9GXoHThOxVFY4iMPU7bCcd3MQnnAtjlhfofF/AHB7qnakpFOkc56SEC/iQ5nOHPEk4QJS0iKWrD5cZo6Pzb3CDpQNMJiq9riRGdtphoBHYVUccPQcntLFnu0dOEudFTpLPq83Y8Sk6cau6PPGFF9FT40KVzPO65vR4ee3wVFzdk4Kab6iEjPRdXXpqCr7/7BT//EoY69aqxpj2AjKoEOy6ZBl4Q69dux5p1O4wD/3Z6Q1RJCyA3JxFvvruU3L8Wl1/WAS2b0//PyzJfPUKrYKSmaC+UcMVMVPzxZMDO5rvI4o/wOHzIyLcw5MkxNNoSKXF0vsS46vpksbA2Xy6iObMsrNSXdC0lHUTmEeT44oISPEGOF1/0I/DllKcH/h9n+QMAXZakh678RjMwNAS1+nBAig6Nwx8eip8FOEuQwqjDJdLFF0ajpZWifFVZxTZ0J6fN46WYC/LPyNgAorJzMGXoYDNq6pLjtchBTw0nx8clM9Sy4z5ePJ3PYF7cDMhoiuAN6NknFTEJjTBk2HrcfGMxrr6sFk47MxZ9T6iMmTOysXhBLuaxNGoa9XpUwgY0qFWItJTqOPbohmjWojIiuXpl3vRMfPjRDFCi44brOqEZg2nBfFbCmmjVylaFgDXeFI6VgRd1pjLD0mS6zYTE+ZCRHxHwFFtSpdCvr4Wd76GDUQhLJknce3Oh8zzXJ4o6vpCvN2TY20b0J/bzdHxpRE9T98f8+P2CrtsaFXuGmu8mWD6YA5BVLTn07cAh+OWpl1A9goDz5Hz+KCweUOCDgw7a2jIZP45kFIwJ0pCT9cs6Q5MEVgjJc6Jo+IVo3E0Z8jjC/3UbavfoZVOlVGsEjbvolAdQQD8+UPSDgRGi+xMpVy13Mzq1D2H40Bp45bVdGDhsORqMicGxxyShW6dEHNUlmQNKY7kT9XJYLYTHN6dqjsfWnbmY8uMq/DRtBzas3Yn27SvjpJMaIiU1l02ICiwWb4ArrMrnFIcqU6QfQ5HOIgk/OeRx+NAn38YTI9/jogsSkc2uIHauVpi3cENEomCWz0xaimUmj0UgNbOua0YEgS+mVf/EE2/ZvJzQr6udE6JvZ0adN5dGQx4bVbD43Re/OfYNuqli5YZdUZM4UlEyR6p+AUQxvn7wCcwc+SrSGM+Wc25caX6y2oGYViYo4hDOMSdQOl2CLYKfFREwpSmdyHfr0XT/mKg4GncFFPXDKeqBOkcReMWzxVcEPjb5Pvrx93AOZvE6t65MoyvJyUT1tEzc3r8GTppXExO+yMR7b2/F6//JRGpV6u7qEYglGgmM08YzP75pczEyd2bSRw/SD0/napj2zLczslfM5kMspCixyh2PKLXSlX64RLoAdwUe0j0ehw9/zyz1aBPpWgPv9K4FKB17l8LjvpLkVNSxDHB3hj+3TEAx7RgsjMLQoe+YxDyJwMvH9/V7RTu+vDzxCeH3gu6eT25WvsjRoJ5cpsOD+Pa+QZg56nUk0yhidTFXfCuJ4q6zjovSfbws6KcSza9XAIR9Xgiw9L2tMhWX63edq2pTERnvGZmTh6mDH7esWO1ex5iMML0YeRRT4vczVq9GQj9zItzkhVRASeMuFFyJNi2j0bpFDWzZXAVLlmdjxbISrF2Xj0JG3nLokiUxsNK2DVe31KiKWjXSkFRZ5LqLFjQzaSJdA1Munla8KmxDP9wA72SSysLBnls2+Il3Mezp92ilyw+XvvejZ2XAV5h+qQmbTJ3rJswxriSA/jSTzzKC4TRyg+T4YRT1+u6kE8jxFQw7T/3a9WUZuooEUfb0fXO6M85tMIouSwRrLsyY5Et9/cAgzB71MlJZnRJJpLXuw9Iq4ly6Y0Fa7sxO2g30XhaDV2iacfM8FpCXsKpUsfViWqzKqdsiBvGy5tpqz0KgpEd4bgG+G/YEurO6op4n6sVH0vExyQFkU9RHK0nDFy6UQagiRVJggcKqWMfqmnBUrRZi8WOqeQuFxnU0whiVs2K7sGyK/C0EW0AWOWtFa9yNgTX4IvrhlemH9yLgrUWO5ut7bjYee+IdjKBIj4lLNLvUpYS1zFFWvmNxI1TVFsi/t9djp6tirZrhmjrDWOLfge0OD3wDkVmFGFbh5sdQ1L9j3510AiOYdo4AUXpWXTJ813lvcLs77xN0XyK5/JgeQCDoeujfSfcPxpynX0My3TJJ15Dadsiokj4XpxRxqBZtkovCfg9aJSBXhaI1ObkKEprTrapZBdXr1EZyg4ZYPXkaVnzwGWJjpc8U99Z1LtgZERWPQHYRpg4ZxMkuQp2efd14JFUiOqNS0t0o2PEIRfJ3JB5+o1o3ayUiMiPxiX4kqsBqV3GYUV4R8a9DP521VjZZ0tmOaOV6mZFpxlmhc8viqMOj1Y1CfroucRP72PC3MPzpDy2+r4ofB4JXn6/zHP+6GfQA17+itXZtmmDTBq2O1XicRCgF3C5ydoQlXjjeADm+uCBgwGtoJ5+k0LXuK8mp5+4er/dut9s/+wTdhiCsxe2SVhJ3fKmvHxiMX0a9iniK40Kyg3NXqI95bi65K6V9E3S+7gIacYy7j3wRwc07UKtHJ6S1a4Lq9eowMhXHCaR1unMHVs9bwCqWGFRuUBdLvcIEG7q5OBL7roomhqHKQFYepg0ebqDU7SnjzolHZediUu6kcXc/F0VM5zglByTp6PrYVLoJNVBFCLKYSTwqjBQ3m/0h7jYpWZHTLHlSiSI9QB3OwIzFVLy5fYwG1pP0xWNiUyn9NPm+H67HKXjj7uWUlT+OErqKeRZjP/fvfTHk8decH25SVWJRY3U62xl7zp4wsU1wA5SKhTSKnhjuOP7kk7rbe/4eP37/1ruJHekuOcYU6fc/hllPvoxKyYkE9mLEt2yGwiwuACTpivjzi4tQvUlDrFqwwBIIPe65HXEJiTSw8rB26o9Y8NMXlATZyMnNsvBrMJOVq3yZGi2a2aRLn5udYm6QH9ghQOJQ+fE5xZg2ZKhNcL1efdykamIiu9GqfxC5Ox6maiHHkwJlJ1h6ltxqMoMPKLYoWE2+Tl1EBhklk9unCWbHCfuXBGN5PIut00qPPYGAKtJm9T0E3BU/PDrsdQwfRckUR9dNA5aU4z0UaeMSSXNLi406fB3ryEnvWMyavpoZVVEpXiXUFEGMachHl+/vYu6ORFx9oKpzNfciVkErP54jKRTHv2VnCvhSXeNmxLvHnv/x2zsYK7sG2XqYR1k2oSrjESEF8c19j2E+RXoqKSsmowbaXXwWpo0dj+z1LPndug076V83POMkrg7ZytWcDCnGRiOuTgaqN2yMof3OQP6475AYXQlVWtZCIleehDHxUBhLa5qhWvPnLZVJl880oFtpWlJcgFi6gfwS+QxjRsZwIVFurgGvyajbWyFbV10THtENsSn3MUlzL19nik2+hTjVWowgBpktC0WexHj+ZQSKLb8Ld9HN+47nrTU14KxsvT8NQYr0ADtEK5bu3FOJeg/wIW9i+DOfUocnU71oil1yxC1XdhpdloWFUGWwKgElY5X/Ez2bR1REQg5qxj1L3AwZ3UwULFWoSXeEbxD6YWzPRVbSqIhVQ08wJiDz4tSTXc5C1zsVJZHkxuLEiJ+hLKfTTXr7hOHnwz3KVOXhxPsfxzyK9MRY5q1J7Ts2bMKPz76NOif0ReLRVZC1ejmL/AuRm5TA8qBC/PLpRyhm2DMl4yLkbVqHXheejY1NGqFgDSeYq0cLSeFFzDTlFRWgiIkTt2rF0ahWhYb4fWrT+hRlJchcvIKBDi4QpOgIqMUIX7g4Lx+Thw+yAFCDXkdz6iS6FfXtxEKMe1CQeT9L537U4lebwPAiFTOeSDftLpvIYO4qBmPa00RJYbHjh+TMzbRJ6B5xAEVhaQT0BHJUO8dtEtBW4Ak8PvQNPKkCCIp06z9on/oz5wdhnBfimhNK7AtMeQPqVadFEorQqYMVCVI+t6x9gW8SyRVhWBm2Ae3f2+NesxOELW0oRu6CBH7ECIp6/n3qKT0c0BKxnh/vqxh3lTtUWmK0Jr1mKWH73b2LXScOv4dG27NvIIW6uMQMuTBUYsjqmxHP4vjaVbAlqwrSEiph/jtjUaltC1Q7vjva/e0Me9nKVZOwbf1aFGzYgoYd2iLmlOMQGc86UYqzDWtWYduy5Uhu1oAvrmoTZ5AUUTQXEPRcumzH/vs2TBo2Altn/YSEWF7HQRbxBaOimZbNLjAdH0a9X7/3URYeFdlHRHZHTNID1o8GIS6aYDAGkScjLvVOjonVrdsfoAHHFGvYvym+z6MbdhKC2RNI26ySjVAsnYBHyg/XhJRlyx4Z8hZGPvMJAa/M753/Xn4yS2fVftHVWt2qXnZazOFW6hQzYqV2Ke07NLaCjiaN6rJNynrmnKQanLUf7vW3c9GRPR/hShZxbFFcuFlUGIPhI94z9/FU6fhyfnzFqx3wZCrXPLu87WgDloKm7vn63oewYNRbXCOmwAuNJhEiL4wg9ydXZklQcjzq1qiBCaNfR+6K9WjaoRM+vbA/J5VruQlCTJVEND/9RKTVrI4Pb7qHLlYSanduhqoN67AHTBU0bdMGUTVrY/XUqbS8jYSloBkYyUW16hnkumJ0v/hsTGQNW96aNZYulahXkUNsZCyiue5s6tDHTcQ2oKh3wRS+E3V8DAM4Odvpx0cmIi7tdt66ANnU+eEhrjeTXsz/jjWqNQl8F65rO5F2xo9MrTblMxRa9USiF3h5ZNCbeHI0rfR4qiX7zAnqvR8iGIGtMKsT+xLrRYzwdenQDGecepTl/C+84ETcP/Bl81Cd+a9fnBtWUU/vRlLmx3vqQ+9SFEsd/64VfpwmjjeU/DF63OwN1+bZ6FL6zKNQZ20EMfGex/DrM68jieuFgoy0+XWKsni1ZKiA1nRYNpf2pqUjlFWA5Brp+OqOBxGtVZ36njqryzm3Mea9GB1690KnM0/E4ve+QHDpWq4j24yNFHkFvG9EpXjEsNI0PiaGIBNw3rNKixboePLx+OKRR1CvVVMcdfWV+Oqhxyju5UdL9LkQbhh1fAyt4emDh5FDgqh3dF+jmxC/j4xoj4SUEaaLi0NrkZM5mDbDN4wHMJBE7oviKpUQgQ+yE1VEbA/EJvyNBh7Lpsx904S42XmQgD9NwGPph4fLQJQ5Zc0LNal+EGZ3+HWtXDeWcGmc5PCcnF0krF04uvsZ2LiWjQlZsxdfKQrpLJtatGwNq2gSmVdnRZFXveNUy94Oc2+M8DQXEebOxeJJcTxHeNopR3nAap5cPMT347kgVD6Li/262LgAL8L4+6jDKdIrU6SHSBqWFTK3weoJKYJZgswbzX/uDcz/9FPUatUGCQR92UdcwxVXyYVVg7lYOXUyUln8t4Sc3KhvNyx5/zPqInZzoAFnKUX543TzYqTHGZ3Jzy9CXMN66Hv7DZjz5QTsmjkXvy5ehtqtO6DRMX2wfMwXnHyOyfLhenHWwEXSj6dx9/0TQ0xuNTi6j8XpBSwiuYSZr52z8xkGhdi2hOo1PMh8ti15FvfRgyhYxElrR9pg5YzsAsYVw1jtIF55eNBreGr0p8bhEXwp3VWFHFKFzrfe2yHrXRzLOdM/wSDdtA6svE2h1IzAlG/pWiq/zjEe368Dji5qi59+XsJ2KVvow+vZeyMm/3myAfR/V6CpuEMk3bnigiiMePI9kxxnnEbgZYtYoMuC43Yx4fesQ1l9EunBInx136OYN/oNpMXEIsRZso5dogX+RHtjUTlQgOvNdi1ZiZ2zdqBp565Yv26tGSsWyZK1SnG1ed1WNDrtJMz7Yar542EpcQyWKKDpDBpxi0KoQU5OHmc8IrUyjrnpKsybNBnz3v4Yjbt3w7rVa/DTex+h63lnY9lkJllyWKRo4+Erq9qVRlFYHK36vCB+GPoUDcMiNDnuODKKi/9rauPi/4bc4EJa8N/zWpUq8ZnK5UdUJ6D0AGjNK8pm3Si5KCE7O4/Zsnfw/EufsLqmsqk2S//yeRaccdEe47Q9HzrJrbAtpNF5Yr9uuLX/+Zg0+SesX7+TdXqZrPKJRwI7XxSzSK59u8bo2bMz+t/2NLLplkZy3vdFUnqmn2OTPeaicryOxl0RjdaRI981gX061YgIuMyPV+WSb7xpFilix99Lkf7cm6jKSJti6QJP8XGtPgnyb0uWEHhZ2GZpE/g4Vr6IFpRFjKblGEMTuED910gtIUqNsLhoTjat9Tz2YqROdm08lUenQaZwmQQaH19YRHVw9qkUfWsx+40PGJCJQkN6B3VIPJNGPEUrOwdVWjXHju+nIIb16OEakDiPhoYIIJpjKdixGUsnjkPT4xSnt+AxHTfG0QJdGVu4iyL+IeSyJZlskghKiCgCDhptamiklTHOLQtjTfoOvPP+N7xvjOfzy2pgsIeTG0muUrJITYv2BYxz02jO0UNp3bYR3v/oE9z/8CsEOt2uT4qPQSKlViHV07gvJ+H+B27kYswE7MreYhJg3zaDF8jZ3Y+XqDc/Poai/m1jrDNO61nK5Y7TxeESQdQvk+6mH/78f1AlmgvzSWm2YojUr4CJnSwpomk24nYsLwmn9tq+0WCiTyaLqxowClRZlLXvFBdZwEScQqApFQKyZmWGqWEQDcLKdevhm6eeJzEUIJ618bs2b6EuzEfNFi2xeeVK1GhcD1u/mYwSrivTk5SeldqJpMjOyctGYqdW6Muy6u08d/umbWjYrYuJYxPb4R3osg1jTH4x32sXw5qt6DU0tfE6FyscBYUhTBw3jSK3G14aPQDXXD8EO3bls6SZ3oKWUhkfeJWwe+Hxso/dvOn8Ato5BVRd8ZQa8ZWSGCPIRZvWDZkQaoy05DjMmTsHuxisio+P53O08MJmbB9P8L4zP97Nsw5/w6FAQFVF0eT49+2r008n8N4l1CrSObTSWdM2lxyezJdTokQnuDIeX4i4+1YUZu4Du5c/BhGQxuBNoh8ccPli/cc/0f0ryaHgRSQnOyqlMvvLMGCyfSfC09PQ7qTjsHDCFGzJKUDjDu2QtWkzqjBcG6ZENR9iSVveRt2cigvykNyqFfrcezeNs3zm9x9F5oYNSHjoHqR36mYRPYubhzVm2JQrTqwHvNwpN3gXdgnHcy98jPseeBqXXX4mhjxyLZ596jZcfdNgcp9yAF4q1TpflSVT9o29vbj9hKt+334nsZLJGtNdO/nkrpz/fKxcvdi5YJKw4iSzV/amOso/cTc/3nuCnhNFl7eI2aWRI98mMbGugKFfHcpIIHPJCix8/QOk0BCwfLg40ufWfb+R+3afBs3ebyD3T3ZkoSpm5BHksp8rgz+F1Evt+x2DDQuWYeOM2Yhv3ZKGUDFiGfiJoDqI5IsUM5FjxYJyi6Qi4mLQ7dqrqEaKMemue1C8fDXIM5j9+Wc4viPLmbQG3ptLIV2i3ZpIMW6JhpvcDeu24fU3xyEyOR0vvcNNAih9Hn/selx73RkY+OAbbFCQwLP8qsz9adx9TRxVIA3k8eN+wrTv5yGPkcyIiDz0O5GeByt0/W4bBzL1+3wKpUCANQ65OYX44KPx6H0MS6sNdB55THzQhKUOd6E6lQ+7Lk5e3H1/T3ds/bsPXaWiFBsEUc9dv4GqIMjQajckcVXJtB+mIJtisVmLpmxWsBMZbVth3Zy51OFMXGpbDnG4ljnL7khMQDJDwyuYwNmwYiXSWXaVz2t3cf2ZJWU0Rhk75qF4uXA+219qpCHspJTJzsml2NfK10J88dkk3HPf5WjGPjPWIkyqUOLUdL9CvPvTu3ufkhD1TVLlSqy/q23G7MoVS0mwImKv4tWe5+TPHzvM8acVz1VDtHUySVhB6Tgf9MpNWTbcsDZyZi5EAv1Gga3IlyUaffH9x568z6u0cliH3Dvp+wguS5o3bjw6XnYBVi9agZbnnI4NjOPHpqUimM7FgEmJWPb9DOpFlRkrpCnBzAwc/83ZshWLJn2DJmecic6XXY7Zr79kIrRtqxYWqRKXW7JFz/FHJU/GYuri2gjUq1+bTYHrYMKEeaieHs1S5JtQiR7Hu29/S5GkRgdefsoCFj7H7+MVLdDkXlIbA1mxhGdDFXBsjRrXxlVXncHPgiy1/swqe9V42MD+g9KzbDQib64P4Lvn0gBu3rwF++q48ZshF52cin4P340vrh6AvLUb+aKKr4sL/SV6+0H8DwzQ3FwiYSkBVYJyPmKpg9b98DNKKKqbnnoS892RSCmqb4WJyQR56nOvMgLHvq6qJBGAZg8IfEbnCObsF19lijUJbS+8kBZzHjauWIE2fz/dBm/Loi3Ywtw+LXclYKLZVcolNVQpE874fgTuvvMS5G4bhhtv/Af96u54ePB/2EPuO7p8KR5xuGBHhWjX3qbHk4AyWnft2sX7s5qW9ojGEkN3eOqUWVg4fxFvxdWx+bvQo5tq4NQESbOz3wTo/kCxPnzZu7ajU8fGuPIyBp68K1hP6DIxtbp2wSmjBuGzG25H1pp1jAUneBGcg9Fdex+Xb9epKbOZNool85cEZtw2fP09MmctRtWmjZGYnoqdG7dg3dx5jP7l2koQq7Hn+dYChBNoWWzFE7hwYSpXyhQyBNzh0suJJf1xxuityEVtQXjey+M/wyffjkdlWsxHtemGf/Y9EXHU74pfyA9v16IuPh4z1Eqe7nvodYx+8TO2D2HOIZIiXatWzANReHX/8yK7yBxSXrNz507UqJlMIJzoLKTh2ffkDpRE9fl3COvWraeHoU0G/P/t22HbD+J6KrKzdrEcrCHuv+8KpKUyvW1Les1Pl55yEaYMFjqcMvoxfHLdbcjj2q1ErgOT21b+8A3KCpb8fnS6LWMu8ypKjVKzvPmjZ9sCCJt4+u4xzKJxktZOmUYbW52kGP0jV8oNCVl0yS1bimSKN5J6qohZPbluEYxkFTDoserHGWh0LOvRCXhQXR0pCRRKGfj28xj04Zu8fwzqc1Hjr6tYI795PW75xxWIplRRGbZCu1EsTVq3fiu+GkfXUJY9daLUoSt/8nRthdz33iDwwrn82q+HdylPJo0K87iOriXOOEk+NDBz7q/YsondMiT19IHsBrMZ9nU4T8AdvkHqgM3OymbApwnuu/dyAs6VthZ4cgkcl+PgzPspuAxG1k4bNQJjruuP3OXr2e2B5VA6x1KEjht1fwUXLHS7FxvO5wPHxQJVYtz9FCrAwQdHaPcEuXj8nwwz5/97ZVLKnTNSpzi53C0FfpzV7Tg2yhZQMEBi5cnU07xXNpMZtfocg543XW/7rukVVT6l477XRuHxL95m9i3egjix7EHD8nx8NH0ya9VKcONZFyC5Eq1zRfj4oAwWSr78zL246sZHsGh1JmITWf9GoghXpZAZcvvBQ2+lxZbaFUIxAlPnTsfr0oT4RAwfNoYtTicSELY1y81kNO5KmxdXVLmvuLubJ4e1ztW8qiZBwyqhe5mFju0akMMvY0csAi46s/IuZ82QvAmmV7ZsCwvJGRmdO+C0Zx/Hp1f3RwEzZ9GMGukZNvmcbHbUtgiaKzXSM/cs6sw613t6L+1CmbrQRXlUQuCcQweof3ixIBOhCgyJsFRJJbpXsEhEqmfrSkcQtNIZ6qzeqxd6cy1cZGKSUbaKLf0jnkkjt8uiX4ZEvSrjijp26qwZOLfPCQ503tcMWM5Dsxa18Oyou3HFdY9g2aodSKSHYGvRrbzKFXrs7bBIp7bzpG+eQ32twFGV8GQXzLJIoRIwKpqhPcGwNM0WWwKdmMhwdG4207dyOPelQjy7wrhOktqtk83OIuDtCTg5XIBXvIUbr8XedZR6n1qkQGFYq2NHnP7MUHx63b9QuHIDkmh4WAMeTTbNbrk9xeJeLULcD7cb8HSf4phzD1ByhJmVKqZSinRfL1aa4PRo2FGHctNuQaTq5Es4eTmo3qcnjvoXAU8Q4I6yNS0D33iGqd86uOvvF3OFbDTuf3O0PVcDyGUr71SmZ++66Fo0rFUPX02fgs5tOiBFdoDBCrRomoEXn7kD11z3OMuod7CLBvU7dW+4X161V92ufLeAzMIpTHWedWYvTPl+JvJ3bTPmlKSNpUETQ92u8RYxb7B29Qb0PdZ1kv7mm/luSfVeDy/9ai3Qxa1AFt3aju2dDk9JYZWt5lgS2QAqA6k09m616ppSuTSmSyjiOrfDKc/SuLvm39hFjo/TMl4imMd4rBUTkut1qz3B5n9u/r4viWSsqWGAjCGJdWsItHdu0Tcy9Oz+xiG+KtIHSn5QpDPwkN7naPS87Vbu0JHkatn4POnwe98chUGfvIEEcnkM9Xj/U/5hRtMj77yA3Jgs1KJFficB79K0DZ7++D94dewYnNCjDwb840rEybI36gE7XtTE6GcG4KprCfyKrahEjvdtnb2N3mwexhwCRPiGa89D9cqJmB2zGJeffyojitQrjNtXq14Z6elcU6/KIb5Lamos+9LXxanM6E2Y+AslGGvn9movSWp53hUflkPvoEPHRrj/Hh9wRwieKWmq2b+X8vg27RZnF0fa5DrdLaxqkuNPe2YwPr3mdmSvWscJFBdI/3qLGvZBi9bFQeKSQOcwqSCrWtaruNS179y3YrSvNXaNyQIrJjM9HRmBndTh1Y/u5QFO61SA80fmlgAf/unbLJZMtrz+/5F4wylV+p96njVH+O7HKbjr/KvQsWlrPPXJm3jr6y8QSE7ABHK70ry3nH8FjUdtBuRKoJo1zsBzo/6Nq697DItWZCI6Sbu4lNW+7Wka1MI0RKk26pk30bJpbVYLBRjoybAgWH4BDUYyci4bFldiMIhGCXeS2o53313LxZbLrdB074DraW6zQUUlsz3A7xOHJzkO93yi0hx6maHnOYN6KTMHjDLc7+IY6W7dtEan9jj1WQHfHzkrCTz9eIFpBofhtmfwDCbeQ5NcTPcpyJyyf5hN4z1rb3Rj69hl8PkGqibZfmeNHomoBkV6r3/dgshKiVZ5q3YnshPu/c9TGP7Zu1yuzKIHSS66c7kssLz5uSFs5leMW8nx+tHx5Jg38M7X3IGJaseMPtovX/w0xRZp3PaPyxEvy10pYN6/WRMCT46//PqHsXjFDiTJdlCyfA+Hy7zTuyCy47+dhy8nzjQV98ADl2DZylV45vn3UYeVQTGBGJzzt+NoOKbgpVc+Zzi2kunzgMrB9hn/cGJbOrwTOfy+e68k4LID3FEmICqKdn1n4l0fO4HuAHchDGdAectNDPjTnhuMj6+9HZm06pOoH51edYC73izS1Q5ox6FKnZYgngZKBCnb5c9lJKmTE8/Z83yVTqE17jHJ4PSXW/IcgS3UxTWPOQq9bhXgTof7Iv2eN0ZixBfvIUzWtmpspB44xAjaJDsYBbvl9RGYtXQButVrgp+W/Yof5s9iepUb85m6cXZGICEOX86YYurj5vMuR4KVaDnKa0qOf2HUXbiWon7Bii3sbkEJ463XK6/mLJztFU5HkZCUEQwxsNS+Q1Or8o2kURcZxXo8EmQSS85qs9AkhkuioqNTzMxicrp0bvdIVfxwV3YmOjPw8gBDxUkCXBLR5ya7+reAG+iu4barnKlwisCzh4sqHE9WZ6brVIrJz6njc5euoTundpz2JHtEXLVUbGNbD5X5m4XNz0MbN2PMsJGIbsD2HyyQ0CrQGEbc9iQcfDvA+fQujy+SLdT6NI2ExJKZl4s6x/RCr9tuRDhXlRiHc3iSIXe9MQojP/+Q5VcEnFazLH0RptSLbJYo6mkVXL4w6WNMnl2dm/WRKJjr1yFvxFSa0sB8ZhztgHEzphkT3H7eZdTxzMipNJrwNWuUgedHieMfx6Llm6jjZUvIzlHgxmMWA53DV4Ngk4paj8+5YQYwwPOSGGSKZ/VQPKtSorl5oGr2oqIlHdxWYG6nKl8W+r/7M0SjjYGXzp0a00q/goCrYaLH3WI+J7eN6Pd08LV9K2v3rw1xc+hdDbfzLzPaS9QPwZhrbkPuktWsK9M6tkgs+noKjn3gNqQ8NxRR23Nc0MXS7PQbC+hO9WiHpWMnoXDTToQ3rGFcJORtaYEtcHASwkXmlFBxT1SMypwcGh27WGKdQcB73nYzy5eTrCo2wHMF+N30w0d8+S7CE1mqpSs9leDiAE7qWM8LGT/q9sCq3koUve47N70akRVx8VpzCROi8eVPk82gu+38Kynq1chfoIYxbl4DLz49AFdS1M9bsY1VMFQlno63nrciIt3LXEtWrHKxx1mn9UXXTi3Yv6Yx+vZsz1U+FP/EpVq1NBajRHLFbF+88y57xTOGYIEZE6ICwZWIu57xnE/W2nU1wC9HIgF3frjDz72D/igvdypiu/eQj09URv5uYgWEJqB6+zYm6uXHC/i4SpWQOWM+JvZ/FJW6tbF1bVp6rpe32hG+0KoRL2LDpB8Rx3xxlMSocZbzmc0S5o9sCHWocNt2iF4c1QbIYfLDM/r2pUi/GREMbNh6MEW2eOmdr4/CU1+8g0gaMfLFReiuxYd72WgF0WRMkviSiGbLhk3QoHI1bFu7DlvzGQVjpa91buYFFhPwrpOVG8mihi9/+d4+G/DPK93CDI2P923UuDqefeYu7uz0KBYv3cqOl+oZryZICjB5lQjevSJ43TK6ZA8PecXiB5EM/cbRNoplPX+Q+7zmsjxr1rw1BJ8GnMjHomcecCQAU7v8TJG2rp2b4F4BnqhGhnviZR/+PX+3/1WrniQwQaEJkahluVBG27Y445khNO7+hfwlNO4Yn86avxhbWMgY5MSL2oImVsU2FF9cuqOMVT47NukFJG6t5kzxc9M+jiNdQEJ1dlLG8sMpyphnz+jbGz1uu4VVqwopirJFiCW4+9VReHIsdTj1os/hphU8qpfEkeGSRbHatHpN3HnulUjkUtgkcm0Uo3Zvjv8EUxfP5YpUdpVU4IcXlp9HLXKI5rsJeI3ldur4WC3a9IBv2rA6dfwA5twfx69LtqFSCg0wiXTtCsnInbsXJRVDy3MWLsdPs+e5B7A+Lz0l0YwvFTWKi6O0+peGnUv/enX1ivN7MyORLsDvo0hPTNTOcs6YLrPyPQrbGx14n+8vuFs6Cb4f74SVfFhua9G+NU6lRfwJOX7n0lVc/UILmJRr5hrDmW6dubcGXWaNiSkXTRNXq4LDsPXGai9hIWFH5CqyMJF+3LEMvPwfK2jJSSIYXq+82J2vPYWnv/wAERRxrK+1ci4nQRzoAlwx/SKtr2Mf2iGX3YrvZk/H81++j3pJaTihQzdcfPZ52Pzi01i5hbl8ukl+5MBZKbI1XalXnKz6WeR4/u/2869mQYVz53RWE6qr0QzgXHXtY1iwZDNX0dKbIIWYUWvE7JJaEQQ0npv+qhxZlB/FBoox8XSxGJEzo8uKVFUnIDtJel2RNpeAyWVnrC5dm+Heux3gUptuqZzHKuaH75vDfVrYL+i+gW4Ng6T7jEM9M0HAt22DU14YjA+vug2Ziwg8OcZhpi4UmhKFUt3fKqMWmAJdxQ9mLUvnGTv43oIzutTcdyf9+pp9GUu/hSKdPdh0miSOmoIL8JFffohwinS5hH7o1nRaOVbV51o6dUzbXpZXfvLdV3gNe8LTcPps6jdoULMOjm7bGS9/8QHVqESrA9sZdRwV/UD3XBZeEvjPZ041whhAHz+ewXvjNJ7QqEE1jB7Vn5G7QZhLUR/LZsUal6tZc9LLRT2d9aCwqbX/5sXmOdgZ7m/zv73aNym4HALetWtT3MPASxKrZ+1kQ3h3Lv+TOF1w+N6Vz0ESz07HiBqLUaNVa5w1egi+uKI/8qjjoyvJOnfLblwAxrGexL0v2nXPfE6oiXcv5WfcKc4nJ2znCpdax/Uh4P9HHc5sn++W8Xl3vjYCT439CAFazRK/OoyQJD14nqSIONysdi1z4k9l1uIvWb8KWUQyQfl4GnJhBH4T6+hq16ljnGY2iN5JgxRhi9CJsBogiejF8fEcy4SZ08xmuP2Cq1CJ3Ov78Y3F8c/+G1fQuFuwhFlKc+cc97m92oW/kx/0Sfiv9mZ3nOoMNp9afXuAgO/KQrduzXA3AU8m4KVnlOLrk6lNwwEd++V0S73yf74f73ObaxukQ5EhBnBat8bpZtwxLSvgGezwDUBzvfiyEvd+TNsFbgSKJlvlxM5CV3h3Kw2umsf3doB7OlwinQVduPPVJ/HUVx9Z4EU63EUQy8S6b4SZRa5KXgJWzNTVwnXLcXKfvqiZnIY1u3agICqRK88j0L55a0ydP9OCMVI3Mir9wIauDSjR4wFv787vYyiWx876wdjh1guuRJLSdZ4f36g+dfzT9OMZuZuzZAOBr2yLDXRPB61Em2SF1rk5nN1qGs2M1IDvR7BNOv3wHgT8nrtptCVILYghlHDyvY29AV5GPHuign2C7kROWbi0wiMkgrwXse5IPLMKa9hOemEIPrvydlr1K5DE4r+g1nN7Y1C5s/NBnQ/uYve0wC3d6CZhJyNt9VizftTN1yOMy3y0ilTpxiIS1oBXR2LUV2Msxh7G2LVpSoErXjIXz4GvKbUJFXeaKAzHp7OmoUvLtniMRPnOlx+xOXE8+nXvg50sRf7sx29sR0aZUKaDfS7itVJNVufPH/0urpY0iOZSrAkzp5s0G0COjzfjzvnxAv45GndXXs+S8kWsREpKKbUNnFDW4Tp0uJo7L0dvElHIEnBa6T26C/DLDHDT4XohT6y7oPQfq6HbJ+imH40y90AvFrlxVqbTU6a4UY1lyKc8Pwxjrr4FWQtW0p3TdlbuXAPFbuUqbqXXLVUqfe/54bWO70sOV+AlgYC7lmWFnNg7XnkKo8aJw1kRKx1uRpsTg77xZerBIzD9ruZGYSyf7l63MZp0ro1VdNF6NmqNj+4caqNYtm4NPv5uPPp26okd2Tu5epSNFFhQKW63TQHdUL3eM24OfEvZppv1hONJTBpF/wuu4Z9cW+/58fUJ/PNP3YErb3gYsxdvRrypIjGQa3qggg23lyylnBGmmMPVCIjDu3dvgXvvuogLIxyH++1OHOM5lbb3Y9+6fb/ifT93d5aY78ebaGDbTq5COZ1Bmk9o3OVwHZqiWy4DLUOFrYSoV6NsiZBSpKz15jXyw2v2Ox69/u8mroih0eblwwv53e2vPo3RX31APzzB6XADtjwRlWrF0uGKuHKYpP57m+6478LrsGD5Ymxl18c5a5Zh4YaV3L0pzgo3GtSqzYKKWDSs3wifT/wSb0+bwP5y9EK8ELEvKPc0DyLISOr4cbN/NMK7U1Y9kycSwfq7vow7+vGy6n9dtJk2CG0TdbrQqlv+SEI6daSzpfMjzA/vflQj3HPXxXSDPaNtvyD8vhMODnRP+WncdiP+Iq6WH1+9ZUsad8Pw8dU3I3chI3fUgwr32sqXcoc4cxf98JpcvtSDOjyMJVpSj6ppKyBX3PHyU3h2wodcA0c/3CJSZcGTfdG7yqqq0O+96EQuWnj7Rbw89UtmrrQrI4mF+qIhgzPx6iogwuNK2Nb1m+CWf16KGUvmY3nmFutJv7/DjFLpePrx4+f8aOOTqI8j8BZd5PcN61ZjyFb5+EGYs4CivjIjaAa8c8d80MX1OUye9OjREnfddQl3jdQWH5Lqnj1gUmHfHLy/8frf7//N9nMnX//5hqdg0S6Ekklad3bq88Px8RUDkLV4JUuEtCUPG9uLSCSe+bODK1Zrn3gCdThFugDnd9IGyob1f+VJPDfhY1bCCHB64mb0mcrzmd2IwAyk3eZDa+ea1qpv/vJnPzNdmpREne1agQUY+4ynvRFwuxCwNi8WC1Yuw4aNG1Gfa+WXbNtgVav7E6LOq3F2QBwjd1/N+QGh16njL6SoN453iqdBvXS6c0zLMlY/d8EGtjqlH88OWKVjZrw6O2snjjqqFe6+61JyuFxBqRKpTydrKmbNDhTePZ930KC7eLlzaazcyvvbzAyOPL1Fc5zxwiCMuZJW/YKlnBzWrHMshZQGmYX5qNevH4666SYCzuXHAlzfMSnybwL+LKNlkQx0yEf2rXT962fOPM+q4pt58riEZc4N0zK42Q4tdT6rUbWG2LxxE7LVf0a+txeACNDQbJheg9G0RVi2cR2qZbD5/y8M/XpBI98b2H36dLmNo9SPdxz/1Vwad29Q1F9wNYH30qM8t369qgT+dor6QZhF4y6W7ldYiHEBivmsrB3odVRr3HVHecA968fQ9in6MOF0TYZvoPmUq+Fq7l2JWhBVuULlzOcex2dX344ds+ajhImM8LhI1JXRdtMN1OEE3EQ6OZyAD3h5GEX6Z4im8eMEepkxJV0r4hKRlbK5h4g9058iOu3tGjXD0lUrUUAC6NSoJb7cvJWc6XL6RmCy/Mn5jTLqcEO+1Vi2dT36dOiOKBKCpY33JU4lcUTovh9vz2ZbFhqu38xhs+LXZdxdzRQ0A0EyYnlyfYr6557pj6tvfhTTpy9HPMcVCFVC794tuce7AJdI13NLZ9B7mz8HbJ9wD4rTLUDI8ViHSE2CWaG2gsL+kHXt9i1lZ4mWLXDW6yPx02sfmKtVr0Mr1D/+aJYpq+aMk6KVGAb4cIwm4JGWD3e96Qx0TYfZDO45pXGMcizou296fCzLozKq18C4OdMYxUpA8/S6GMtlQwGeFEOxKymkqSxiYUeNKumoXjUdi5cvw9+6HIMaKWlYnbOD4t+W+u3xsAAVxyJuF/DaeMAnumiK+gnzZgDk+NsIfAqBl4mu/wn4118YiFdfGcNSryw0adwIZ55+DFftaKM/ReNk7DqK3r22rWwgvnn5x4jhoECvMBsCQh/445H7YR/wP+qgyC+S6jdA3/v7l16miVNKQlaw/PC733gWo8d/iihyODsVeJPg7mviXT8iLu8O5XWuiVvvey0ZalG9tpDH9EXz0bxuIzTmDota/KDSt2JSqAJF4mYteExNTkHdajUx9sfJJLxC1MioiRULtjIhcwBJSHm0HnPK1jAdzxePIfCTZ/9kY/83gU9gEYeIW+qiWloS/n3bxRWnr1Sw2Nvu2U3eCwH+3o8PCnQXWvEkUIUnC2jvA+9fl42veMiJs2X9BP37X+fg5XHU4ayYVcxa6VmfhnyQ7VHl//BuZwEtL8atSS1gqrJTrYbYtn0bNjL69vfqdVCFAZ0CSpxCZvu0mFFGoaX7qQbCSWBNatXF59+Mx2Kua2/VpBl+nP2z7fLoxx33NLEiOg3HVzUWreA4fNuEaUUGcH5AhyYtcWZP7v4gQt4LQn6y5MAs9D/G4f6jDwr030thvwWdn1jaDFiwmm1MCnMYjEh1vYClb/X1ft7PtyNkmLl8jjpFAJ1atsHMRb/SKgyic9MWFNWukYB/P19KmGHI75rWaUCXLgoLVi3FGQQogTtJ5ZXbfGdP7yoAy0sdnyD9pFTIEvIRWLl2denlFaThwWH3h6f/kIJeXobVr1ETiUxe5DPNGGCpk3W9sBnd+8z4k+5PtolXumoZqWlIZ+jzx7m/sOAxFs0YkVPY1gjJU0MCX+vii9mcMETCqFOnBkuQUzGT9XPn9D0JdagO5jJeH7WP2vPdAS/VbD4xKHTKnwwWQB5OxyEGXS6Pg7VPy/a44pjT8OT4D1HMUmTbjloBib3Jw3Kz6JOFUpPidOni9GrVUIPJDmXXGtWohZ8ZYrUFEJ5NUEYADPOy0DKG4HZr1hqzKR3SadSpDZXfHnBfgJm34NkSvs1tZgw/C7HlWmd6Dcd28dt7eTTsj+EQUcKhB50zpMmKor/20KU3mDX93NefEHjWulEH7gt0p3FFFaXC2izuDVs245MpE3HHVTdb2fFXUyYxwsYFkJQgbgcJJ5btX0kUhnrHTfkGZx57Ms465mT8Mm8Olqxdaa299gm4JzV0ju7nl31Zy7WsXLSr0wT9GaipzFqA8sce4wv/RQI45KB7MRKzemMJyuArb7Hw5EsTP0UYY+1+E949zUlZWtX5wWZFK5FBd+2ZD9/BpJ9ncL0/134zCNT/gmuRwhxAJjfTE0Byt2wTXnJdUkIyxkz/Eu9+85XlwJcy7x6kPraVpgcgaUrVjAiJoiTIrtit6zTCHZddj4yUVK+PW6nZ672Krjo0Sv3Qg+6ziZenjSZ3D77yVrPgn52giJzLqu3pKKuq8yteXVZQq2KDjPzNWL/UGgtXtgxXGGvS0rB4Y6bF1a2qh367wrFqarCVRuSSnRu4fchWa1YQIVVQjpP39HyrrilHFCqsUBv09qyp70+plcFmD6rssE5aPNdfL2jFokZN/x8F3dd/en3fPYql0fXolTdb5ctohmJLWDyoPuuujKrMV7fgj/5XmgDw1k8o5cobBtjZQkt4d2Rnm5NQtXJlhK1ZqE1e3U0ISNXkZG4tUojtLDqMpoSQSrHD8x7KxwU0Rl9/65RSUpSOlmGYlY8OdZvirstuQLWkys4xsRx4RXgd1IcGcD35kHN6+fcv76Ny53IMvpxZN54wasIYayQUsHbYTneaW+RNnD99juncEiSBJqKw+jNWYmxjQqMKgQhj6NPIixcV0VNITUq2VNmunGzqcCfO7f7eM8pLd1MfHkG42IA7VxxfSB3eqV4z3EkOr8Z7yvOwfI5HGRXLHQ4d4IcP6HsU3uryRuAvu9k4+RkCX0zgVQVTvtp1XyrXONPjtLUbN3AbbLbsLtdOKkQCSE1MZoKH+6xT9yv16vOgrvUtfePqcqK+PMfLLshnW5SudZvgnkuvR1UCrj5wunbvQdy9vPB/6ePDg9P39rKcvCiCPEgcT9YbNZ6lUorYqYmwh/Y+7SyJXYvYlGDTtq3o0Lqtt3jPcZpEbwqNuA3MvplxJ+72xlL+vj7g9pnu6aljyYxCdnnsUp+VqpfehKokIFfW5FXkHlqG3isJHd6gSxB7wD9+2U024U+P4/6lXFGjlJx1tXARnD0f3ldqoLAxezv1NzfhUW2d2pHxOhmIirsv37iWoHuJDj/f4d3RB9x8cFKEuNjFEAg4e7N1pUi/+9IbUYWAm1ZRCVh5c/6/xL2/5zGHN+iWpXMTLY5/nNwkUf80a+XCWLseIIC2k9F+jghWyGzI3Mbl0kVIZtesHdzdwQxA3jONxt30hXPMgvdj5rqjMXN561262wfV/PAcdG7QHHfSaKtCaSHa89WODWf/w9rfsP+y7w9r0H2nxq0Lo9Et4Mnx+uspRu5C1PFaQLW3wyuuYhVMBLZm7rRSnTTq9W1b19BwZwUPq1sUsMmk5V5qtXtgGy156PuMq+fIgyimSO/YoJlZ6VUFuOfbuUpfd50/9r8MuYO48WEPuiZPlrST5G7R4mPkeIn3p8eydk6rVPfix7s1Yc6C30Fg1a2qSuVUzN+00ja3SeJashDbjWeyNs1M7d240zjfA94McY/DOzZszsCLA1xSyBonmFFw+AMuWjmsQTcMygFhvxrw4Xj0khuM1gV8iKJeaUurpZfd5nOa9LPdg9tvF+chk0t8qzEerwpb/aRRDyu3nslihnBKA6uC8VLZCqUKcFvkT6IRnoVcbtylIatcGGmryoZGdmuLFXiHJx0OY8luAz38QS8vxsqVL6nS7jECL2t7xFfvMw+v8miWOXmRU7MFHGpexU0Y1m5cbz60Vq2Iw9MrVWZbEi4T5kblAS4sLG+lG35EWrX58sUVS+/WoCUGXHqtAe7RQkXAD0Lk/jcvPaxB399EaOucRy+50cTByLEfoIhVs0qh2mIFfmr7tnuVDgJ09bbNaMG16TGMiSq+n0xOV6GFNLBJcf7HX/mqZ9tqGfPDc9CjQQvcdel13IqMDfo9QvJ6O+5vmIfd90ck6K6rkriYK2Mk6i+mqOffI8eK4+Ppx7t9VgSmQNShcsgtXDlSPa2qVcJq9UsK4/rqMu0V6Rix2PkC27PW5Yf3oEi/m5G2NLY1sVU9OuVwttT2Q2ZHJOil4VrPqleN3aMXc+0b/x3x5XsIt6VUTtRLT4vZ1SJlK7k6NT4J1anXAwzN1ucy5XkrlljvWReccR0o/XRIEZsS9mjIWnRG2ioTcKMfGYblzfnDXYHvgQCOSNBL38MLktgWlATjkYuuMw4U8NxMjjtLqVszDTCiHs4kyxwuZ5q1bAGeuelua4Gyixb9vGULuU0HK1E9M932meEDlC3r2rgV7rjkOgPcKlUFuP9wz2g77GT3AQzoiAbdj8UpYGP6mHA5jgeGs+lQMUO2YW5DVIui5TOh8vB7L6JjvUaok1IVG9evsz40Yez6LF/b9/hltHVv1AoDLrneRHqZH+6JdU//H4FMbnPxPwF6aepSiwqI+MPkeBHBiC+o4ynqVZXjdDBdN65wmbJkHtalpiOZufRocbnZCK7difrMdm1CwEk8AtwKsHb3w49UtD0pcESD7vvxpRh4xpsSKY9ceL0RwAh2jsxjPl6hWC1VCmgzGy43Ul84W2BluxuryIH9VbmdSLcmbSnSr0EaO1hZTl2pWRMV3ozx3yMc8yOb038z+W51hZdMIcdfcJ2tJB36OTeeZb87uXNiaQEsd0wBGK2Tt40AKdJ7NG5LkX4NqhBwuWW2C0M5vI94tP8XOH1vNotv3cvoeujCay25Muyzd6jj2b7L9jdVj1mKdK+XjLbI6t24De66hHV0TMiYHy7iKQ/4ARhIR8opR7R439Mkl/rwxvIOtQdYkaomR0989hZK2I4r3tqlMMqmSNuubPRm6+87L77OAPf1e/natyMFzAMd5/8c6BWXBblAvKT+w+wSIWk96JPXkcO9YApi2Iac3S96NWuPOy6+xlKuljr13bJS1+BAp/LIOe9/DvTyUy997bVqs2XQD593NWqyJPn9qRORHp2Ao1t3xHknns4dotgEQIsL1YJMwsGX60e6xbYXOvyfBt30smdt+zhed+LfccGxp1nvee0N7xt+kvdWFu0B7V935PDvgY/0fxp0ezlLh7mUirVHo9meyIWK3CDFdL5bCFWx8PEAinEOfIYPwzP/HNB9/fd7X3A/4rOCWvVY9XerWrEu/++Sbd4vpUaea2peuh7cu7nLnnuf7+uddhuTf+rhrhX+HND/srfcLbOhpUu/91nlzq9wqf2x28qZ0hP2vKLmN/h75//eIf1e3vizz/8TQHdc4bq6HehRflnP3qfstyAd6P0P7LzfSBJd5uv0sl8P4GbliVOT4ZXfHMCVh+KUPwF0N2y//0JF8etPhlpa++f9kdcUEhWJw18CVa5Y6Y/c2Lur9H55HXVgBFwWvPHf06yDPzSO/+ZFBwm6/OBy/o1wscYwFRF2+yA44FxPU4+l9icX/VuVr0M7OOqpOLcWeXOAeRH2stexLM4BGB0yEk3tlCNM+2z/l/83gS7/rIME3XvRCtWo1lLXPcMIQhksbw8xYwI3kfvZ3auUanR2IUuXs3NzEc8FhtoI98861JjPth7xFy1qdL54L+1suS/g1Q2q7KI81tWrwUECF2McylWp+5ufg55B7fBZxJfNYQP9WPq9cdyFyPVQ9EUefxPHqsCQE5y5M5NbUXGDW3Zbkkjdp3i2+Q7DGm4zPeDuu3H9lVfi6B7dTZLsT0js78UdTTJ44y1y2M6erCE2lY/l1mMJ/NFCiP0drpujO2/i99wx4oUXmaPfgL+fdRpuuPqK/V1+yL4/KND1yioXf+Wdd/HWu++hYYOGeODeu5FeOdnFsI3PeZZn14x45ll88uln6Eng7r1jgLXr3NNRqiu9X/ILCrFl2w7kch+WssOHvYy4nPpwRwWiKFO+FR4nkbxk+Qq88Np/MHP2XBSyR2xqSgpOOf5YXHz+P6y33e5HRePPUd+m7Tsx4uln2KI7ARdceB63NYn2JMj+STOfkiGP76Vryy+u3DtF7OVlfgcJHRTo/iut28QFgFFx7My0DuO//hYX/P10m3ZthCsuFy8sWr4SX02egkpVa2Djlixr7hMm0NVUT2VPuw3aJxrdR4sZIgLa2dkRibMLSuUwP2D1g2ka1c6Uv5NEjBa06yLVTFUUujsyM3Hvo4ORl1eIC87+GzfOCWDuwiVYtmwlCrmiNYarXyokcDxiMgvFiS977ka+/06uge9/6//hqI5tbYxuvZzUxW4GqLegUmPRd5M4J6+8+TaeGjqYCzGS7e1KVSDfywJFXKJtS6w89agmwZrVPdDkAUF/UKD7T9BqkfpsDJjGzotjx0/AWaecgDiKyBJtVeW985f8vFbNmqjHbsvLFy4s4yIP8F2sWMnPybWXTE1LtSrXslYQiqGr16xnAnKy8hhG3bxpMzeET6VKkTh2o9HOTjkEII5bdiSyw5RrX+IWLHpXl07MnF8XYcmqNXjuyRFo37S+fa7NOItYE2+mg3Vg5q5TvHbn9h0oJiFE8b1S2KLEf6AqbTYQ9CjaG3kFRdiydStLq8m1jPj5gG/avp1dr7gWnkuqopnsUVdIQbuLW3Vs3LKdiy0KsH7TFg4ziEpsJZ7NeYjmXjhuPxzt1e7GsZN7qhZxP5rUymkHpd4OCnSfJkX1WnVy6vHHYMCd4zF91mwc3bWzx3Vh7PKQja+/+w4Xn/dPbN2WhcXcbdhvtCtue+rFl7ip7Fxs5QRo3Vlrdo++/vJL0bSRA8LadfhSnH/v5HrwAffdj2KKxkcfHEgDT92lgbc/+AgfjfmCnLfZyptPOeVEXPTPc7jrghoGuY7MTuU4XooksYRYFbuSDQN90PW8ADtLuaLpcHw9ZQreePcDrFq1HvnMyqWkJuOsU0/CheecTfUUjudeehVvfTgGCVWq4eFHH0cJ93kbSBXXu1dP7rm+Fi+8+hqm//wTu10UoXHDhrjuisu4XXcrShJuXDDwYfwydz5iuXL2xtvv4HbaWbj3nrswcdJk25Nu6MC7SucwryiI/vfcj3p1auEObjdaqscOiLcrnnRQoPu3Uo2orNYOLbnJXaN6+OyrcQa6f3w16RtuOFeM47ip/RtvvVfqJOn7zdu2czfhjTj2mKNRu3p1bMnchTfeeQ8jnn8Zwx+5n/1fnEi3PV7ITWque++Dj2Ijrxn2yEAuSEyy7996532MJvGcfPIpaMF+q0tXrsZr/3mXjB7ANRecw8nzVj14ZKR/2rVohuOO7oFBQ57AisWLcOZpJ7F3ax1v2M4zWbJsuW2ke/Xlx3Ez3AAmz/gZz7z0OmrVrovjjupi4w6xFOuLb77H6aedggY1qqJxo0Yk9Bzc9whVBw3cyy6+hJIvBp9/OQEDHxyEkSMGs09dNfzzb2ehcmpVzJgzD/+46Hw2Dw5wTM0pVXbi2Rdewwqqy/p1XA+6BUuWYd6iZTibxHawx58Cum05Q1AFUD/ukvjsC69gxZr1qFerhonKL8aPZ/P6bkhka+wg+7tIXPnBlQbcKWnU4McrvEdEIAwvvfoGsig6o9n626af3JfJ/V2GjHoW23Zsx5NDBqF2jWp23Q5Kkg/HfIyrKB0uPrdsUrT57Rdjx+Gc005ksyF2sSiNFzhGiaMOv/PWG1GzRg18+sWX+HTseBzduzeuuuxCNgmubKdffuGFtmOif5x84nE48dx/Yt6CXw30VgQpnB7L2K8n49g+vdDKk07vffYltuzYhjdffp619m7bstO4c8V5F12G8ePH4apLLkLPbl34jnmYPW8+zji5H4s4XNavN+fq5dffwqTvphH0v9tn30ydiqrsjdeRmyCWo9s/hP9Bge5PhTUH8JIUfXr0wCuvvk2gv8b1l12AGbPmYi0p9rabtPzIs+bLDTWSLTp3Uod9O+UHzP+Ve6jQAFqxfjX3aWd7cHOC3VXR3MHw3Y/GYP2qVXiCRGKAe3J61YZNyMwNYiZ3gFz/xNPsJePq4FdTGmRzb5at7EIh0P0gSimEbDuSRJ/6xisuxmm0Q74a/w3efPdD6vkVGDaQXgg7T+o+cxYvxdSp07Fpyxbu3RaOfG4TElPO8VD7Ee00mU8i9Y8VNFxLqMNGv/gyGaLQbSBNw3A7S67XcVz+UcB7adMibeMh0MUMNdKroH27Npg89Xtcct5ZJiWn/fgjiaQzz/F6yJcPWP1O6A8KdH/WreLEe3A6d07u2a0HJn47GZecfzY+H/cVmjdpSg5oaGe4HQXLgpWr12/E3Q89gtVrNiA9PYPfcS+yfDb9iWD/l7JIiTUU6NW1K76nW/XmW++i1b0DbNtMHYU0oORvr1m7HhvoJ2uNmbbHieB+MW0owuUO6ajoe2tZqusxo/HXqZaOqy48lzqzNv79wIOYPO0nnH3qCfjPB2Mw+uVXud11GkU0+9KzKiOorcEJ4G8OfxI0Jo6zqCCIX+ctoCVP0KldilmHWpmGZyO6tqWHvBst1vA+MK+A731s36Nx70OPY+mKNdxMsIgbFGzhpryu86QMwRAN1D8K3h+9rsL72i4JZB/fQDqBBt34777B8/R/586fb0EVP9ThujK5F9PxybgJWLduLZ4aNggtPcJ4c8ynePHF10u3V1eXCIHekrq6V5dOuPqGmzDq+Zdw8zVX2j3SaVyFB/NxzcX/xHG9vZac5UZoNqAnNcrvSyojMpELErXnm3/UqVmDhh8tbz5zF3eAfJ0xiH4E4F/XXcvdjqPMvDvrH5cgv9BPv/pX6sXK1EAKt+xIY4vvV54buWdw3IaxVolrO0ebsSnKdIMRp6enp2HsRNpDPLd+3bpo0YTEQjeuXK+k3xLeAXxykKC7l4xkz3Qt69UealTHaN2iEVo0bWxGW4umjdCjS8eyobBVoyjb77saS+MoSJ99A12WOE62/OQxH3/OPdYp3r2rtLOiXjaX68t7dW6PGwn2sCefpXXfGCf07Y2a1aqiA/d2HzX6ORTQoGzWuKFF/6Qu8hn4OPfvZ3rryH2ZpDuH4c33P6Q+XYCz/3YGamfU4Fq3nXjltde5gW44OrVvZX52LA3BHTuysI6tR7Nz8vH5VxOwid5BgLs3+oeMS229Vb6X7LHkyjGffIGBjw7FGaeeiGSqkW1cDPnzjBk4qmtHtKQtoCOGrt12cvGkyd+jWcP61rGyQe2a7Gkba5z96YRJJoouPvssSj/fqyjdAP0AIP7tKQcJurthMeVdYR73TPcIXYPr07MHvv76G/Sh61LJ/E0nB4q4FrwwL8+LywMnn9gPcznx99z3gFF5erXqqFu3HpZzlwUFOOzgvwWMvWtNuY5zzzwdi7nZ3yOPP45aGekkrKa48YZrMHT4SAwePoJtQQvNzRMRHdunz17zXu3ITVOm/YAHHnmUKqKQQEbxftVxx4D+qENPQseVl1yIkc8+h/MuvIzh41iC1ZLxhhoopC72D+0Xk8c+dCG2JfOPJiS8G//vOjz/8isY/+0E6ysf0G7O1NvtSFD+0bl9O7TmrhdPDBtOd5XtVeiCCnQdxxzdGx/QINT22j17dPUuKeuO+Ued9YMGXdxw/nnnIpc+bJiCDp7oPq5Pb1RJS6N128wAtq0nGVH7+xmn4LhjelvjXummaoxCDaLRNHvuXCgk2YBBngQaXYsWLbEJ0v0ExKMP3c+90+rxb0oV6rNbb7oOR3XryP7wNNA4HRl81pCHHsDCxUuwhcEQiXFt0VGHASEbk69RPBGsa7q3b4+2T4/EwkWLuXnOLttHtQndrQTPWNI5J/U7Fs2bN8PK1av4rET7fdXq1exV41xA3bpxwwZ4mOOTH66Am+2NTAY4je5c9w7tsWzpMkqgfMRyr5o6tWsz8pZiTYiNyKuk4qGB93IjwIW2BUmb5s29QFIY6tWtherVqqAag14Z/NcdFSN8pdTzO345SNBdxKQpX1qH05syocINsN5dO3mfl+3+26BeXW94AkIhUm7GxyhVJ1J8+aMjt/B0k1pi+6537+yrCG4AQuAr0Zo/xjNsLJSryaaoaU69/5tDj/JCl+XnzLltUWjfumXFSxS9K2d31K2VAf34R1MSn3sx914pyUno1sl/V2eoqs+7dHwaXc40qp4KR6nBJyYJRxVe37trl9JTHOMA8xi4WbdmFS674DxvtU1ZFcHvwPg3px4k6OVtF7cI0IU9y1l1+surU/tNFMkucJq71APQ+3ohU7uM/3Gk5SJzOt8xq4s/2yH3xT4Tuo4TSqtZvQmWYbanw7+33cY/wR7s5dj3WBbro1Z2T/+TUkOx1KgrqyxSp2vrIsn/22al/jNs5GUcbO/MG3744YeoRm+oS/u2ZQThxegOhuEPEnRD2RtQ6WuXTnxZJUE5kVQ2O+Wnebd135oVSQFnEZebDu8afyK91Eu5yXPk4K6w/+5FGnqk4c7bU/mrWdGysPdGKo7YSumklKLLPnOEqr/dS+v30S+/Zr9fRVvBEa0j991TTrrivHPOQRyXYiXQlnBU/+dk6Q8SdP+VK1K+Yw6PhzxO8cZcOgE6Yylj3s9yErIZ3DAeJnjtuEHvySccj4z0quXOLSMo95tblrQXkjvAgqUyqbAnWN0k7z+nXnZtOaL3PnTCx3G2P9Z5c381VVPmOnrP8ANRHiHpn1YtnYUfov53b+zlqPc44AP/8KBBL6XmcuDau3qglG/OUvqZN76VDMhMnDId7du2ZA46lsZOIePuH2L8pCl4lMZNw9o1fsM/Pt+4rJn3V+nOzv6TyybbqUenX3c//F0Yd/9GvOcrjz3DXv5TH2z/7Sq+pUuNOvWjXwM01vTc35zt1+iVUydGB5JiTm/a8PciuA4ccZ550KCXDsL75bei2I2n4ufeZ9Sz8bSU7/3X/6FODeciTflpFu64eyDeH/MJBtx0jVn+u+ekndgmlIZMRaOr9Ek8yb7em4w3YpD4/m0hRymk8jrElfQ6ylkQZQQtPP0uRVoUuQfC0uP9fd71vTYgDhmR7j4vvn1S7nN/7OXu+3tkz94o4aBB/10kttvJeietES9k5Ms/VITQoEF9i9JZ0IMvnMto3KdffY1JLNDIys2mG9gUF//jbLpkcmOEXgRGjn4RScwz12L26o3XXkX9Rk1w+y3qJRvCR59/ia8mfWd1dq2bN8XlF/yTBlIKL3VTOGn6T/jky7HM3K1HCjtXHNOzN05hciSGHoJE/JjPxrIIZBnOOesMvMuAzkzGFRrTC7mY92nAVKfP6zPnL8RXHOMCxuqDdD8bcQeoUxn46cA4QunhWeYHM28He+0hBt3ZrLHcW8U/VmzehrXsBdO7eydzU4I06AY9ORLjxk9C544dkVwlmSphCuZQN4547EFUEXg8VjDuPn8id09mSLB+7eqmKhSVe//Dj/EciaB9+45mCf/yw3R0b9cW1Xr1MKHwnw8/wXBm7hozcqi06namegc98SQWLFyGAf+6wUq6Nm7Ziq8mfovvp05jaDUVdRgSnfzDT1i0dCWeHPqIVx4WwnvvvYvF/KxR02ZWRjbjl58xnWHopwc9jnoM6JiA8n4OFriDuf6Qgi71FSSwE6d8j1pVU7F1xy6K9c/IncU4/ZSTbYJmzJyF7ydPxvBHH0Rnz3VZt2Mndye+GV8wJHrxeS6VGmBz3yxGxW4dcDv69XS5fHHgNCZO6tWqjRED77HPcjJzfK8OS5ntepFh19NPOhH9b7zW4gW65vk338GLr/4H/Y7vg87tWluxRSarXM469VxcfemFFg4dM24iHhvyFGaz+uZ4plgVn7j5uquQnFy5dC+3X1euwsXX3IA5BN4HfXe75mDA+6PXHlLQ5TsXM2s1+uWXmXUoZEIjBi2atWBlyI1o3ayJvZNyzeGsst3KbhHjv51inB/GPHgCAxqKvvlHIWPs7du09AB3Lp2CREf37IqRzz2L+wcPxdmnncqkRePSa+b/+qtt3nfeuayPI+Cm4inxT2Vo+MNPPsevjNQJ9AJW+tRgVFDFki7+zYRIS2Xv4pCl7tJ6Fi+sWrUa08T5mD5zBnJZspXNnEQEI4/adsw/nI4/tMchBd1Cs/zf/ffeww1wqzH2HEANpjjLm1Y5nMQdu/Lw4KAR3F2JrosVYHASqRvbNnKRQB1y92zPFDvkjjkb/G9nnIxEbu731kef4KYB96Jzhza49bqrGQqtjCxKFu3skOCrF6Zi1WA0keHYJG6QW5Dnx9cZVCHYirGXPk/ZrgrxgQh8NuEbEvCb2LVzOws/2fSAhR/FJBhdezgdhxR0Rd6i2I+zPncxrlvTVcE4yPyce5j1ZK+eloLhQwexbQh1PCdRPeEimZ2LYZeoUg5SRaysbX4gDtfaOtWlq5L2hGP62M+0mXNwz8CBeP6V11gxczMLMKti09ZtVthYRWVXnpW8mcWN21gImcbaNUdQbrsuf9NffebWu8oPc5S2hqpi5KjRaNu+Ay465yzeLwHbKJ2uuPEWK4r0j/K1B4eKEA4p6M7sDbHYwKtn14xY5WeZudOxUzu89/GHmMZyodNO6MeYe7SJzfkLFzHJkkou1UbzjlQcuXhRMN5C1amzaPDVqcXEBW2GRvQK0tjvfcf2TLuiebPGlsoc/eJruI0ZsVrVSQQ05EY99yINuAC6sZzJ7qwkj1WllsEkoiohQfnOVxYrX/JYAdSC92zRuL55HBOn/IgCeiZ+A0O7WtLBD8QcItQPKejB4iK26txBLvK0XDmfWr8KQCVDzjnzTDzzzAt4/c33bCtM6fXt27bh3ttuYi79OJu6XNaaBQ2cssBQIfP0zz7/IrlwE+JZn5fDTGAcixX+dsZpdk0dFin833VXYsjwp3DZDTebmFemr4REdfstN1DVKCpIc4NEmbeLhFIOrBCflbVrJ2sBnLvZsF49HM1U6KjRL+F9VuUqiyZJFM3x6p7+kc/e8uVo55DAfkhBr8+iyMsvvABVWUK0N/dV2vCaSy9CF2axfpzxE5dP5XKtWDyaNWuKTiwlNpFOyXACV6UoSmepTUM+xBRpDG6/+Qa7bgdrxpNp/B3T+2jUZ8Gm2687DCexKqZB/br47vup2E6voFrVqrYCp7y13ZkiOzE2HrG04v0jOakSLjrvHLRksYgKPKLYgvQOEmFbGpPLli1lnVs6evU6yp7dsF6dUoI5+fi+u5Vt/fdxP6SgN6BffP0Vl9pbq3db2XJhF2C18KlXVtSO1rJ+dj+sUS8BPI0Wt7uP5teFS6TTW9IL0E/5Q3U7+s6la8LRhIEW/VQ8yW5k7l03pn31Y3f1IjHJLLO65mIlTfRZoY1BVUBnnXQ8P9CPO2qderL7hZyv55124knukj1EGisO4K/765CC7t7e/UeWcFlEuvwLc9Z9A0263rMDSvW3JUX8zx2Xq+pV35sYlYHnJyt0rQXh/GyVL2jL8tTuE53oMmwiP9/FqrCEXQUjFsJ1hGNhYRcsL322/6cf+zdS9vL0ewrZ/nUwV7zzIQbdD2D6/3oAlo5R6+F204D2p6ta8b9xDf/9e2j+Nc1Wv+IBb+iVM8Sc1V12RQUbjffS92XPKE1oljMYypqA61xlycuHXdzIbOj2EL2He6nSvEr54fy30PaeEzlw4MBDbVf8l1/5/3/c/wO2A6XXdUpr+wAAAABJRU5ErkJggg==">
            <a:extLst>
              <a:ext uri="{FF2B5EF4-FFF2-40B4-BE49-F238E27FC236}">
                <a16:creationId xmlns:a16="http://schemas.microsoft.com/office/drawing/2014/main" xmlns="" id="{31F6D552-C766-9AAF-F3D7-EB2A3950874D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330200" y="195263"/>
            <a:ext cx="590550" cy="592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n-GB" altLang="en-US" sz="1800"/>
          </a:p>
        </p:txBody>
      </p:sp>
      <p:pic>
        <p:nvPicPr>
          <p:cNvPr id="3281" name="Picture 7">
            <a:extLst>
              <a:ext uri="{FF2B5EF4-FFF2-40B4-BE49-F238E27FC236}">
                <a16:creationId xmlns:a16="http://schemas.microsoft.com/office/drawing/2014/main" xmlns="" id="{68F98685-9ACF-8F65-3B1E-34C4BFE4B16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813" y="26988"/>
            <a:ext cx="612775" cy="730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>
            <a:extLst>
              <a:ext uri="{FF2B5EF4-FFF2-40B4-BE49-F238E27FC236}">
                <a16:creationId xmlns:a16="http://schemas.microsoft.com/office/drawing/2014/main" xmlns="" id="{79D05151-9920-0760-8822-43DC3E7257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1236" y="365126"/>
            <a:ext cx="10492563" cy="1282922"/>
          </a:xfrm>
        </p:spPr>
        <p:txBody>
          <a:bodyPr/>
          <a:lstStyle/>
          <a:p>
            <a:pPr algn="ctr"/>
            <a:r>
              <a:rPr lang="en-GB" altLang="en-US">
                <a:solidFill>
                  <a:srgbClr val="FF0000"/>
                </a:solidFill>
              </a:rPr>
              <a:t>H&amp;S Professionals Contact Information</a:t>
            </a:r>
          </a:p>
        </p:txBody>
      </p:sp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xmlns="" id="{6CB078DA-DA83-BB56-7112-77B589F6C10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5054541"/>
              </p:ext>
            </p:extLst>
          </p:nvPr>
        </p:nvGraphicFramePr>
        <p:xfrm>
          <a:off x="1010093" y="1329677"/>
          <a:ext cx="10037117" cy="530482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653211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4572996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905455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905455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215421"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400" b="1" u="none" strike="noStrike" dirty="0">
                          <a:effectLst/>
                        </a:rPr>
                        <a:t>Name</a:t>
                      </a:r>
                      <a:endParaRPr lang="en-GB" sz="1400" b="1" i="0" u="none" strike="noStrike">
                        <a:solidFill>
                          <a:srgbClr val="000000"/>
                        </a:solidFill>
                        <a:effectLst/>
                        <a:latin typeface="Arial Nova" panose="020B0504020202020204" pitchFamily="34" charset="0"/>
                      </a:endParaRPr>
                    </a:p>
                  </a:txBody>
                  <a:tcPr marL="7059" marR="7059" marT="7060" marB="0" anchor="b"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GB" sz="1400" b="1" u="none" strike="noStrike" dirty="0">
                          <a:effectLst/>
                        </a:rPr>
                        <a:t>Email</a:t>
                      </a:r>
                      <a:endParaRPr lang="en-GB" sz="1400" b="1" i="0" u="none" strike="noStrike" dirty="0">
                        <a:solidFill>
                          <a:srgbClr val="000000"/>
                        </a:solidFill>
                        <a:effectLst/>
                        <a:latin typeface="Arial Nova" panose="020B0504020202020204" pitchFamily="34" charset="0"/>
                      </a:endParaRPr>
                    </a:p>
                  </a:txBody>
                  <a:tcPr marL="7059" marR="7059" marT="7060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400" b="1" u="none" strike="noStrike" dirty="0">
                          <a:effectLst/>
                        </a:rPr>
                        <a:t>Location</a:t>
                      </a:r>
                      <a:endParaRPr lang="en-GB" sz="1400" b="1" i="0" u="none" strike="noStrike" dirty="0">
                        <a:solidFill>
                          <a:srgbClr val="000000"/>
                        </a:solidFill>
                        <a:effectLst/>
                        <a:latin typeface="Arial Nova" panose="020B0504020202020204" pitchFamily="34" charset="0"/>
                      </a:endParaRPr>
                    </a:p>
                  </a:txBody>
                  <a:tcPr marL="7059" marR="7059" marT="7060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400" b="1" u="none" strike="noStrike" dirty="0">
                          <a:effectLst/>
                        </a:rPr>
                        <a:t>Tel:</a:t>
                      </a:r>
                      <a:endParaRPr lang="en-GB" sz="1400" b="1" i="0" u="none" strike="noStrike" dirty="0">
                        <a:solidFill>
                          <a:srgbClr val="000000"/>
                        </a:solidFill>
                        <a:effectLst/>
                        <a:latin typeface="Arial Nova" panose="020B0504020202020204" pitchFamily="34" charset="0"/>
                      </a:endParaRPr>
                    </a:p>
                  </a:txBody>
                  <a:tcPr marL="7059" marR="7059" marT="7060" marB="0" anchor="b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31321"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400" u="none" strike="noStrike" dirty="0">
                          <a:effectLst/>
                        </a:rPr>
                        <a:t>Freddie Warnock</a:t>
                      </a:r>
                      <a:endParaRPr lang="en-GB" sz="1400" b="0" i="0" u="none" strike="noStrike" dirty="0">
                        <a:solidFill>
                          <a:srgbClr val="000000"/>
                        </a:solidFill>
                        <a:effectLst/>
                        <a:latin typeface="Arial Nova" panose="020B0504020202020204" pitchFamily="34" charset="0"/>
                      </a:endParaRPr>
                    </a:p>
                  </a:txBody>
                  <a:tcPr marL="7059" marR="7059" marT="7060" marB="0" anchor="b"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GB" sz="1400" u="sng" strike="noStrike" dirty="0">
                          <a:effectLst/>
                          <a:hlinkClick r:id="rId2"/>
                        </a:rPr>
                        <a:t>freddie.warnock@nhs.scot</a:t>
                      </a:r>
                      <a:endParaRPr lang="en-GB" sz="1400" b="0" i="0" u="sng" strike="noStrike" dirty="0">
                        <a:solidFill>
                          <a:srgbClr val="0563C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59" marR="7059" marT="7060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400" u="none" strike="noStrike" dirty="0">
                          <a:effectLst/>
                        </a:rPr>
                        <a:t>Stobhill</a:t>
                      </a:r>
                      <a:endParaRPr lang="en-GB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059" marR="7059" marT="706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u="none" strike="noStrike" dirty="0">
                          <a:effectLst/>
                        </a:rPr>
                        <a:t>07870879567</a:t>
                      </a:r>
                      <a:endParaRPr lang="en-GB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059" marR="7059" marT="7060" marB="0" anchor="b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215421"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400" u="none" strike="noStrike" dirty="0">
                          <a:effectLst/>
                        </a:rPr>
                        <a:t>Josephine Gilchrist</a:t>
                      </a:r>
                      <a:endParaRPr lang="en-GB" sz="1400" b="0" i="0" u="none" strike="noStrike" dirty="0">
                        <a:solidFill>
                          <a:srgbClr val="000000"/>
                        </a:solidFill>
                        <a:effectLst/>
                        <a:latin typeface="Arial Nova" panose="020B0504020202020204" pitchFamily="34" charset="0"/>
                      </a:endParaRPr>
                    </a:p>
                  </a:txBody>
                  <a:tcPr marL="7059" marR="7059" marT="7060" marB="0" anchor="b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400" u="sng" strike="noStrike" dirty="0">
                          <a:effectLst/>
                          <a:hlinkClick r:id="rId3"/>
                        </a:rPr>
                        <a:t>Josephine.Gilchrist2@nhs.scot</a:t>
                      </a:r>
                      <a:r>
                        <a:rPr lang="en-GB" sz="1400" u="sng" strike="noStrike" dirty="0">
                          <a:effectLst/>
                        </a:rPr>
                        <a:t> </a:t>
                      </a:r>
                      <a:endParaRPr lang="en-GB" sz="1400" b="0" i="0" u="sng" strike="noStrike" dirty="0">
                        <a:solidFill>
                          <a:srgbClr val="0563C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59" marR="7059" marT="7060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400" u="none" strike="noStrike" dirty="0">
                          <a:effectLst/>
                        </a:rPr>
                        <a:t>Stobhill</a:t>
                      </a:r>
                      <a:endParaRPr lang="en-GB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059" marR="7059" marT="7060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GB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01412013120</a:t>
                      </a:r>
                    </a:p>
                  </a:txBody>
                  <a:tcPr marL="7059" marR="7059" marT="7060" marB="0" anchor="b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215421"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400" u="none" strike="noStrike" dirty="0">
                          <a:effectLst/>
                        </a:rPr>
                        <a:t>Allan Hughes</a:t>
                      </a:r>
                      <a:endParaRPr lang="en-GB" sz="1400" b="0" i="0" u="none" strike="noStrike" dirty="0">
                        <a:solidFill>
                          <a:srgbClr val="000000"/>
                        </a:solidFill>
                        <a:effectLst/>
                        <a:latin typeface="Arial Nova" panose="020B0504020202020204" pitchFamily="34" charset="0"/>
                      </a:endParaRPr>
                    </a:p>
                  </a:txBody>
                  <a:tcPr marL="7059" marR="7059" marT="7060" marB="0" anchor="b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400" u="sng" strike="noStrike" dirty="0">
                          <a:effectLst/>
                          <a:hlinkClick r:id="rId4"/>
                        </a:rPr>
                        <a:t>Allan.Hughes2@nhs.scot</a:t>
                      </a:r>
                      <a:endParaRPr lang="en-GB" sz="1400" b="0" i="0" u="sng" strike="noStrike" dirty="0">
                        <a:solidFill>
                          <a:srgbClr val="0563C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59" marR="7059" marT="7060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400" u="none" strike="noStrike" dirty="0">
                          <a:effectLst/>
                        </a:rPr>
                        <a:t>Stobhill</a:t>
                      </a:r>
                      <a:endParaRPr lang="en-GB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059" marR="7059" marT="7060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GB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07432648009</a:t>
                      </a:r>
                    </a:p>
                  </a:txBody>
                  <a:tcPr marL="7059" marR="7059" marT="7060" marB="0" anchor="b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215421"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400" u="none" strike="noStrike" dirty="0">
                          <a:effectLst/>
                        </a:rPr>
                        <a:t>Danny McInally</a:t>
                      </a:r>
                      <a:endParaRPr lang="en-GB" sz="1400" b="0" i="0" u="none" strike="noStrike" dirty="0">
                        <a:solidFill>
                          <a:srgbClr val="000000"/>
                        </a:solidFill>
                        <a:effectLst/>
                        <a:latin typeface="Arial Nova" panose="020B0504020202020204" pitchFamily="34" charset="0"/>
                      </a:endParaRPr>
                    </a:p>
                  </a:txBody>
                  <a:tcPr marL="7059" marR="7059" marT="7060" marB="0" anchor="b"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GB" sz="1400" u="sng" strike="noStrike" dirty="0">
                          <a:effectLst/>
                          <a:hlinkClick r:id="rId5"/>
                        </a:rPr>
                        <a:t>danny.mcinally@nhs.scot</a:t>
                      </a:r>
                      <a:endParaRPr lang="en-GB" sz="1400" u="sng" strike="noStrike" dirty="0" err="1">
                        <a:effectLst/>
                      </a:endParaRPr>
                    </a:p>
                  </a:txBody>
                  <a:tcPr marL="7059" marR="7059" marT="7060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400" u="none" strike="noStrike" dirty="0">
                          <a:effectLst/>
                        </a:rPr>
                        <a:t>QEUH</a:t>
                      </a:r>
                      <a:endParaRPr lang="en-GB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059" marR="7059" marT="7060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GB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07903349737</a:t>
                      </a:r>
                    </a:p>
                  </a:txBody>
                  <a:tcPr marL="7059" marR="7059" marT="7060" marB="0" anchor="b"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215421"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400" u="none" strike="noStrike" dirty="0">
                          <a:effectLst/>
                        </a:rPr>
                        <a:t>Devin McDonald</a:t>
                      </a:r>
                      <a:endParaRPr lang="en-GB" sz="1400" b="0" i="0" u="none" strike="noStrike" dirty="0">
                        <a:solidFill>
                          <a:srgbClr val="000000"/>
                        </a:solidFill>
                        <a:effectLst/>
                        <a:latin typeface="Arial Nova" panose="020B0504020202020204" pitchFamily="34" charset="0"/>
                      </a:endParaRPr>
                    </a:p>
                  </a:txBody>
                  <a:tcPr marL="7059" marR="7059" marT="7060" marB="0" anchor="b"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GB" sz="1400" u="sng" strike="noStrike" dirty="0">
                          <a:effectLst/>
                          <a:hlinkClick r:id="rId6"/>
                        </a:rPr>
                        <a:t>Devin.McDonald@nhs.scot</a:t>
                      </a:r>
                      <a:endParaRPr lang="en-GB" sz="1400" b="0" i="0" u="sng" strike="noStrike">
                        <a:solidFill>
                          <a:srgbClr val="0563C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59" marR="7059" marT="7060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400" u="none" strike="noStrike" dirty="0">
                          <a:effectLst/>
                        </a:rPr>
                        <a:t>QEUH</a:t>
                      </a:r>
                      <a:endParaRPr lang="en-GB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059" marR="7059" marT="7060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GB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07484034080</a:t>
                      </a:r>
                    </a:p>
                  </a:txBody>
                  <a:tcPr marL="7059" marR="7059" marT="7060" marB="0" anchor="b"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231321"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400" u="none" strike="noStrike" dirty="0">
                          <a:effectLst/>
                        </a:rPr>
                        <a:t>Susan Moran</a:t>
                      </a:r>
                      <a:endParaRPr lang="en-GB" sz="1400" b="0" i="0" u="none" strike="noStrike" dirty="0">
                        <a:solidFill>
                          <a:srgbClr val="000000"/>
                        </a:solidFill>
                        <a:effectLst/>
                        <a:latin typeface="Arial Nova" panose="020B0504020202020204" pitchFamily="34" charset="0"/>
                      </a:endParaRPr>
                    </a:p>
                  </a:txBody>
                  <a:tcPr marL="7059" marR="7059" marT="7060" marB="0" anchor="b"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GB" sz="14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Calibri"/>
                          <a:hlinkClick r:id="rId7"/>
                        </a:rPr>
                        <a:t>Susan.moran2@nhs.scot</a:t>
                      </a:r>
                      <a:endParaRPr lang="en-US" sz="1400" dirty="0"/>
                    </a:p>
                  </a:txBody>
                  <a:tcPr marL="7059" marR="7059" marT="7060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400" u="none" strike="noStrike" dirty="0">
                          <a:effectLst/>
                        </a:rPr>
                        <a:t>IRH</a:t>
                      </a:r>
                      <a:endParaRPr lang="en-GB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059" marR="7059" marT="7060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GB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07919396485</a:t>
                      </a:r>
                    </a:p>
                  </a:txBody>
                  <a:tcPr marL="7059" marR="7059" marT="7060" marB="0" anchor="b"/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215421"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400" u="none" strike="noStrike" dirty="0">
                          <a:effectLst/>
                        </a:rPr>
                        <a:t>Laura Quinn</a:t>
                      </a:r>
                      <a:endParaRPr lang="en-GB" sz="1400" b="0" i="0" u="none" strike="noStrike" dirty="0">
                        <a:solidFill>
                          <a:srgbClr val="000000"/>
                        </a:solidFill>
                        <a:effectLst/>
                        <a:latin typeface="Arial Nova" panose="020B0504020202020204" pitchFamily="34" charset="0"/>
                      </a:endParaRPr>
                    </a:p>
                  </a:txBody>
                  <a:tcPr marL="7059" marR="7059" marT="7060" marB="0" anchor="b"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GB" sz="1400" u="sng" strike="noStrike" kern="1200" noProof="0" dirty="0">
                          <a:solidFill>
                            <a:schemeClr val="accent1">
                              <a:lumMod val="76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r>
                        <a:rPr lang="en-GB" sz="1400" u="sng" strike="noStrike" kern="1200" noProof="0" dirty="0">
                          <a:solidFill>
                            <a:schemeClr val="accent1">
                              <a:lumMod val="76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8">
                            <a:extLst>
                              <a:ext uri="{A12FA001-AC4F-418D-AE19-62706E023703}">
                                <ahyp:hlinkClr xmlns:ahyp="http://schemas.microsoft.com/office/drawing/2018/hyperlinkcolor" xmlns="" val="tx"/>
                              </a:ext>
                            </a:extLst>
                          </a:hlinkClick>
                        </a:rPr>
                        <a:t>laura-anne.quinn@nhs.scot</a:t>
                      </a:r>
                    </a:p>
                  </a:txBody>
                  <a:tcPr marL="7059" marR="7059" marT="7060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400" u="none" strike="noStrike" dirty="0">
                          <a:effectLst/>
                        </a:rPr>
                        <a:t>QEUH</a:t>
                      </a:r>
                      <a:endParaRPr lang="en-GB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059" marR="7059" marT="7060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GB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07811066019</a:t>
                      </a:r>
                    </a:p>
                  </a:txBody>
                  <a:tcPr marL="7059" marR="7059" marT="7060" marB="0" anchor="b"/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215421"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400" u="none" strike="noStrike" dirty="0">
                          <a:effectLst/>
                        </a:rPr>
                        <a:t>Joe Rae</a:t>
                      </a:r>
                      <a:endParaRPr lang="en-GB" sz="1400" b="0" i="0" u="none" strike="noStrike" dirty="0">
                        <a:solidFill>
                          <a:srgbClr val="000000"/>
                        </a:solidFill>
                        <a:effectLst/>
                        <a:latin typeface="Arial Nova" panose="020B0504020202020204" pitchFamily="34" charset="0"/>
                      </a:endParaRPr>
                    </a:p>
                  </a:txBody>
                  <a:tcPr marL="7059" marR="7059" marT="7060" marB="0" anchor="b"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GB" sz="1400" u="sng" strike="noStrike" dirty="0">
                          <a:effectLst/>
                          <a:hlinkClick r:id="rId9"/>
                        </a:rPr>
                        <a:t>Joe.Rae@nhs.scot</a:t>
                      </a:r>
                      <a:endParaRPr lang="en-GB" sz="1400" b="0" i="0" u="sng" strike="noStrike" dirty="0">
                        <a:solidFill>
                          <a:srgbClr val="0563C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59" marR="7059" marT="7060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400" u="none" strike="noStrike" dirty="0">
                          <a:effectLst/>
                        </a:rPr>
                        <a:t>RAH</a:t>
                      </a:r>
                      <a:endParaRPr lang="en-GB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059" marR="7059" marT="7060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GB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07917504338</a:t>
                      </a:r>
                    </a:p>
                  </a:txBody>
                  <a:tcPr marL="7059" marR="7059" marT="7060" marB="0" anchor="b"/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215421"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400" u="none" strike="noStrike" dirty="0">
                          <a:effectLst/>
                        </a:rPr>
                        <a:t>Kenny Wilson</a:t>
                      </a:r>
                      <a:endParaRPr lang="en-GB" sz="1400" b="0" i="0" u="none" strike="noStrike" dirty="0">
                        <a:solidFill>
                          <a:srgbClr val="000000"/>
                        </a:solidFill>
                        <a:effectLst/>
                        <a:latin typeface="Arial Nova" panose="020B0504020202020204" pitchFamily="34" charset="0"/>
                      </a:endParaRPr>
                    </a:p>
                  </a:txBody>
                  <a:tcPr marL="7059" marR="7059" marT="7060" marB="0" anchor="b"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GB" sz="1400" u="sng" strike="noStrike" dirty="0">
                          <a:effectLst/>
                          <a:hlinkClick r:id="rId10"/>
                        </a:rPr>
                        <a:t>Kenneth.Wilson2@nhs.scot</a:t>
                      </a:r>
                      <a:endParaRPr lang="en-GB" sz="1400" b="0" i="0" u="sng" strike="noStrike" dirty="0">
                        <a:solidFill>
                          <a:srgbClr val="0563C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59" marR="7059" marT="7060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400" u="none" strike="noStrike" dirty="0">
                          <a:effectLst/>
                        </a:rPr>
                        <a:t>QEUH</a:t>
                      </a:r>
                      <a:endParaRPr lang="en-GB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059" marR="7059" marT="7060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GB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07815586190</a:t>
                      </a:r>
                    </a:p>
                  </a:txBody>
                  <a:tcPr marL="7059" marR="7059" marT="7060" marB="0" anchor="b"/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  <a:tr h="215421"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400" u="none" strike="noStrike" dirty="0">
                          <a:effectLst/>
                        </a:rPr>
                        <a:t>Bobby Neil</a:t>
                      </a:r>
                      <a:endParaRPr lang="en-GB" sz="1400" b="0" i="0" u="none" strike="noStrike" dirty="0">
                        <a:solidFill>
                          <a:srgbClr val="000000"/>
                        </a:solidFill>
                        <a:effectLst/>
                        <a:latin typeface="Arial Nova" panose="020B0504020202020204" pitchFamily="34" charset="0"/>
                      </a:endParaRPr>
                    </a:p>
                  </a:txBody>
                  <a:tcPr marL="7059" marR="7059" marT="7060" marB="0" anchor="b"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GB" sz="1400" u="sng" strike="noStrike" dirty="0">
                          <a:effectLst/>
                          <a:hlinkClick r:id="rId11"/>
                        </a:rPr>
                        <a:t>Robert.Neil2@nhs.scot</a:t>
                      </a:r>
                      <a:endParaRPr lang="en-GB" sz="1400" b="0" i="0" u="sng" strike="noStrike" dirty="0">
                        <a:solidFill>
                          <a:srgbClr val="0563C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59" marR="7059" marT="7060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400" u="none" strike="noStrike" dirty="0">
                          <a:effectLst/>
                        </a:rPr>
                        <a:t>QEUH</a:t>
                      </a:r>
                      <a:endParaRPr lang="en-GB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059" marR="7059" marT="7060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GB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07815474129</a:t>
                      </a:r>
                    </a:p>
                  </a:txBody>
                  <a:tcPr marL="7059" marR="7059" marT="7060" marB="0" anchor="b"/>
                </a:tc>
                <a:extLst>
                  <a:ext uri="{0D108BD9-81ED-4DB2-BD59-A6C34878D82A}">
                    <a16:rowId xmlns:a16="http://schemas.microsoft.com/office/drawing/2014/main" xmlns="" val="10011"/>
                  </a:ext>
                </a:extLst>
              </a:tr>
              <a:tr h="215421"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400" u="none" strike="noStrike" dirty="0">
                          <a:effectLst/>
                        </a:rPr>
                        <a:t>David Mains </a:t>
                      </a:r>
                      <a:endParaRPr lang="en-GB" sz="1400" b="0" i="0" u="none" strike="noStrike" dirty="0">
                        <a:solidFill>
                          <a:srgbClr val="000000"/>
                        </a:solidFill>
                        <a:effectLst/>
                        <a:latin typeface="Arial Nova" panose="020B0504020202020204" pitchFamily="34" charset="0"/>
                      </a:endParaRPr>
                    </a:p>
                  </a:txBody>
                  <a:tcPr marL="7059" marR="7059" marT="7060" marB="0" anchor="b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400" u="sng" strike="noStrike" dirty="0">
                          <a:effectLst/>
                          <a:hlinkClick r:id="rId12"/>
                        </a:rPr>
                        <a:t>David.Mains2@nhs.scot</a:t>
                      </a:r>
                      <a:endParaRPr lang="en-GB" sz="1400" b="0" i="0" u="sng" strike="noStrike" dirty="0">
                        <a:solidFill>
                          <a:srgbClr val="0563C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59" marR="7059" marT="7060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400" u="none" strike="noStrike" dirty="0">
                          <a:effectLst/>
                        </a:rPr>
                        <a:t>Stobhill</a:t>
                      </a:r>
                      <a:endParaRPr lang="en-GB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059" marR="7059" marT="7060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GB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07827983367</a:t>
                      </a:r>
                    </a:p>
                  </a:txBody>
                  <a:tcPr marL="7059" marR="7059" marT="7060" marB="0" anchor="b"/>
                </a:tc>
                <a:extLst>
                  <a:ext uri="{0D108BD9-81ED-4DB2-BD59-A6C34878D82A}">
                    <a16:rowId xmlns:a16="http://schemas.microsoft.com/office/drawing/2014/main" xmlns="" val="10012"/>
                  </a:ext>
                </a:extLst>
              </a:tr>
              <a:tr h="215421"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400" u="none" strike="noStrike" dirty="0">
                          <a:effectLst/>
                        </a:rPr>
                        <a:t>Kirstyn Walker</a:t>
                      </a:r>
                      <a:endParaRPr lang="en-GB" sz="1400" b="0" i="0" u="none" strike="noStrike" dirty="0">
                        <a:solidFill>
                          <a:srgbClr val="000000"/>
                        </a:solidFill>
                        <a:effectLst/>
                        <a:latin typeface="Arial Nova" panose="020B0504020202020204" pitchFamily="34" charset="0"/>
                      </a:endParaRPr>
                    </a:p>
                  </a:txBody>
                  <a:tcPr marL="7059" marR="7059" marT="7060" marB="0" anchor="b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400" u="sng" strike="noStrike" dirty="0">
                          <a:effectLst/>
                          <a:hlinkClick r:id="rId13"/>
                        </a:rPr>
                        <a:t>kirstyn.walker@nhs.scot</a:t>
                      </a:r>
                      <a:endParaRPr lang="en-GB" sz="1400" b="0" i="0" u="sng" strike="noStrike" dirty="0">
                        <a:solidFill>
                          <a:srgbClr val="0563C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59" marR="7059" marT="7060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400" u="none" strike="noStrike" dirty="0">
                          <a:effectLst/>
                        </a:rPr>
                        <a:t>Stobhill</a:t>
                      </a:r>
                      <a:endParaRPr lang="en-GB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059" marR="7059" marT="7060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GB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07977665787</a:t>
                      </a:r>
                    </a:p>
                  </a:txBody>
                  <a:tcPr marL="7059" marR="7059" marT="7060" marB="0" anchor="b"/>
                </a:tc>
                <a:extLst>
                  <a:ext uri="{0D108BD9-81ED-4DB2-BD59-A6C34878D82A}">
                    <a16:rowId xmlns:a16="http://schemas.microsoft.com/office/drawing/2014/main" xmlns="" val="10013"/>
                  </a:ext>
                </a:extLst>
              </a:tr>
              <a:tr h="215421"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400" u="none" strike="noStrike" dirty="0">
                          <a:effectLst/>
                        </a:rPr>
                        <a:t>Martin Andrew</a:t>
                      </a:r>
                      <a:endParaRPr lang="en-GB" sz="1400" b="0" i="0" u="none" strike="noStrike" dirty="0">
                        <a:solidFill>
                          <a:srgbClr val="000000"/>
                        </a:solidFill>
                        <a:effectLst/>
                        <a:latin typeface="Arial Nova" panose="020B0504020202020204" pitchFamily="34" charset="0"/>
                      </a:endParaRPr>
                    </a:p>
                  </a:txBody>
                  <a:tcPr marL="7059" marR="7059" marT="7060" marB="0" anchor="b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400" u="sng" strike="noStrike" dirty="0">
                          <a:effectLst/>
                          <a:hlinkClick r:id="rId14"/>
                        </a:rPr>
                        <a:t>martin.andrew@nhs.scot</a:t>
                      </a:r>
                      <a:endParaRPr lang="en-GB" sz="1400" u="sng" strike="noStrike" dirty="0">
                        <a:effectLst/>
                      </a:endParaRPr>
                    </a:p>
                  </a:txBody>
                  <a:tcPr marL="7059" marR="7059" marT="7060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400" u="none" strike="noStrike" dirty="0">
                          <a:effectLst/>
                        </a:rPr>
                        <a:t>Stobhill</a:t>
                      </a:r>
                      <a:endParaRPr lang="en-GB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059" marR="7059" marT="7060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GB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07811584212</a:t>
                      </a:r>
                    </a:p>
                  </a:txBody>
                  <a:tcPr marL="7059" marR="7059" marT="7060" marB="0" anchor="b"/>
                </a:tc>
                <a:extLst>
                  <a:ext uri="{0D108BD9-81ED-4DB2-BD59-A6C34878D82A}">
                    <a16:rowId xmlns:a16="http://schemas.microsoft.com/office/drawing/2014/main" xmlns="" val="10014"/>
                  </a:ext>
                </a:extLst>
              </a:tr>
              <a:tr h="215421"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400" u="none" strike="noStrike" dirty="0">
                          <a:effectLst/>
                        </a:rPr>
                        <a:t>Andrew Clark</a:t>
                      </a:r>
                      <a:endParaRPr lang="en-GB" sz="1400" b="0" i="0" u="none" strike="noStrike" dirty="0">
                        <a:solidFill>
                          <a:srgbClr val="000000"/>
                        </a:solidFill>
                        <a:effectLst/>
                        <a:latin typeface="Arial Nova" panose="020B0504020202020204" pitchFamily="34" charset="0"/>
                      </a:endParaRPr>
                    </a:p>
                  </a:txBody>
                  <a:tcPr marL="7059" marR="7059" marT="7060" marB="0" anchor="b"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GB" sz="1400" u="sng" strike="noStrike" dirty="0">
                          <a:effectLst/>
                          <a:hlinkClick r:id="rId15"/>
                        </a:rPr>
                        <a:t>Andrew.Clark9@nhs.scot</a:t>
                      </a:r>
                      <a:endParaRPr lang="en-US" dirty="0"/>
                    </a:p>
                  </a:txBody>
                  <a:tcPr marL="7059" marR="7059" marT="7060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400" u="none" strike="noStrike" dirty="0">
                          <a:effectLst/>
                        </a:rPr>
                        <a:t>QEUH</a:t>
                      </a:r>
                      <a:endParaRPr lang="en-GB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059" marR="7059" marT="7060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GB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01412782587</a:t>
                      </a:r>
                    </a:p>
                  </a:txBody>
                  <a:tcPr marL="7059" marR="7059" marT="7060" marB="0" anchor="b"/>
                </a:tc>
                <a:extLst>
                  <a:ext uri="{0D108BD9-81ED-4DB2-BD59-A6C34878D82A}">
                    <a16:rowId xmlns:a16="http://schemas.microsoft.com/office/drawing/2014/main" xmlns="" val="10015"/>
                  </a:ext>
                </a:extLst>
              </a:tr>
              <a:tr h="215421"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400" u="none" strike="noStrike" dirty="0">
                          <a:effectLst/>
                        </a:rPr>
                        <a:t>Colin McGibbon</a:t>
                      </a:r>
                      <a:endParaRPr lang="en-GB" sz="1400" b="0" i="0" u="none" strike="noStrike" dirty="0">
                        <a:solidFill>
                          <a:srgbClr val="000000"/>
                        </a:solidFill>
                        <a:effectLst/>
                        <a:latin typeface="Arial Nova" panose="020B0504020202020204" pitchFamily="34" charset="0"/>
                      </a:endParaRPr>
                    </a:p>
                  </a:txBody>
                  <a:tcPr marL="7059" marR="7059" marT="7060" marB="0" anchor="b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400" u="sng" strike="noStrike" dirty="0">
                          <a:effectLst/>
                          <a:hlinkClick r:id="rId16"/>
                        </a:rPr>
                        <a:t>Colin.McGibbon@nhs.scot</a:t>
                      </a:r>
                      <a:endParaRPr lang="en-GB" sz="1400" u="sng" strike="noStrike" dirty="0" err="1">
                        <a:effectLst/>
                      </a:endParaRPr>
                    </a:p>
                  </a:txBody>
                  <a:tcPr marL="7059" marR="7059" marT="7060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400" u="none" strike="noStrike" dirty="0">
                          <a:effectLst/>
                        </a:rPr>
                        <a:t>Stobhill</a:t>
                      </a:r>
                      <a:endParaRPr lang="en-GB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059" marR="7059" marT="7060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GB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01412013123</a:t>
                      </a:r>
                    </a:p>
                  </a:txBody>
                  <a:tcPr marL="7059" marR="7059" marT="7060" marB="0" anchor="b"/>
                </a:tc>
                <a:extLst>
                  <a:ext uri="{0D108BD9-81ED-4DB2-BD59-A6C34878D82A}">
                    <a16:rowId xmlns:a16="http://schemas.microsoft.com/office/drawing/2014/main" xmlns="" val="10016"/>
                  </a:ext>
                </a:extLst>
              </a:tr>
              <a:tr h="215421"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400" u="none" strike="noStrike" dirty="0">
                          <a:effectLst/>
                        </a:rPr>
                        <a:t>Elaine White</a:t>
                      </a:r>
                      <a:endParaRPr lang="en-GB" sz="1400" b="0" i="0" u="none" strike="noStrike" dirty="0">
                        <a:solidFill>
                          <a:srgbClr val="000000"/>
                        </a:solidFill>
                        <a:effectLst/>
                        <a:latin typeface="Arial Nova" panose="020B0504020202020204" pitchFamily="34" charset="0"/>
                      </a:endParaRPr>
                    </a:p>
                  </a:txBody>
                  <a:tcPr marL="7059" marR="7059" marT="7060" marB="0" anchor="b"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GB" sz="1400" u="sng" strike="noStrike" dirty="0">
                          <a:effectLst/>
                          <a:hlinkClick r:id="rId17"/>
                        </a:rPr>
                        <a:t>Elaine.White4@nhs.scot</a:t>
                      </a:r>
                      <a:endParaRPr lang="en-GB" sz="1400" b="0" i="0" u="sng" strike="noStrike" dirty="0">
                        <a:solidFill>
                          <a:srgbClr val="0563C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59" marR="7059" marT="7060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400" u="none" strike="noStrike" dirty="0">
                          <a:effectLst/>
                        </a:rPr>
                        <a:t>GRH</a:t>
                      </a:r>
                      <a:endParaRPr lang="en-GB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059" marR="7059" marT="7060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GB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07827280539</a:t>
                      </a:r>
                    </a:p>
                  </a:txBody>
                  <a:tcPr marL="7059" marR="7059" marT="7060" marB="0" anchor="b"/>
                </a:tc>
                <a:extLst>
                  <a:ext uri="{0D108BD9-81ED-4DB2-BD59-A6C34878D82A}">
                    <a16:rowId xmlns:a16="http://schemas.microsoft.com/office/drawing/2014/main" xmlns="" val="10017"/>
                  </a:ext>
                </a:extLst>
              </a:tr>
              <a:tr h="215421"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400" u="none" strike="noStrike" dirty="0">
                          <a:effectLst/>
                        </a:rPr>
                        <a:t>Heather Wood</a:t>
                      </a:r>
                      <a:endParaRPr lang="en-GB" sz="1400" b="0" i="0" u="none" strike="noStrike" dirty="0">
                        <a:solidFill>
                          <a:srgbClr val="000000"/>
                        </a:solidFill>
                        <a:effectLst/>
                        <a:latin typeface="Arial Nova" panose="020B0504020202020204" pitchFamily="34" charset="0"/>
                      </a:endParaRPr>
                    </a:p>
                  </a:txBody>
                  <a:tcPr marL="7059" marR="7059" marT="7060" marB="0" anchor="b"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GB" sz="1400" u="sng" strike="noStrike" dirty="0">
                          <a:effectLst/>
                          <a:hlinkClick r:id="rId18"/>
                        </a:rPr>
                        <a:t>heather.wood@nhs.scot</a:t>
                      </a:r>
                      <a:endParaRPr lang="en-GB" sz="1400" b="0" i="0" u="sng" strike="noStrike" dirty="0">
                        <a:solidFill>
                          <a:srgbClr val="0563C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59" marR="7059" marT="7060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400" u="none" strike="noStrike" dirty="0">
                          <a:effectLst/>
                        </a:rPr>
                        <a:t>GRI</a:t>
                      </a:r>
                      <a:endParaRPr lang="en-GB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059" marR="7059" marT="7060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GB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07971368673</a:t>
                      </a:r>
                    </a:p>
                  </a:txBody>
                  <a:tcPr marL="7059" marR="7059" marT="7060" marB="0" anchor="b"/>
                </a:tc>
                <a:extLst>
                  <a:ext uri="{0D108BD9-81ED-4DB2-BD59-A6C34878D82A}">
                    <a16:rowId xmlns:a16="http://schemas.microsoft.com/office/drawing/2014/main" xmlns="" val="10018"/>
                  </a:ext>
                </a:extLst>
              </a:tr>
              <a:tr h="215421"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400" u="none" strike="noStrike" dirty="0">
                          <a:effectLst/>
                        </a:rPr>
                        <a:t>Sean Wright</a:t>
                      </a:r>
                      <a:endParaRPr lang="en-GB" sz="1400" b="0" i="0" u="none" strike="noStrike" dirty="0">
                        <a:solidFill>
                          <a:srgbClr val="000000"/>
                        </a:solidFill>
                        <a:effectLst/>
                        <a:latin typeface="Arial Nova" panose="020B0504020202020204" pitchFamily="34" charset="0"/>
                      </a:endParaRPr>
                    </a:p>
                  </a:txBody>
                  <a:tcPr marL="7059" marR="7059" marT="7060" marB="0" anchor="b"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GB" sz="1400" u="sng" strike="noStrike" dirty="0">
                          <a:effectLst/>
                          <a:hlinkClick r:id="rId19"/>
                        </a:rPr>
                        <a:t>Sean.Wright@nhs.scot</a:t>
                      </a:r>
                      <a:r>
                        <a:rPr lang="en-GB" sz="1400" u="sng" strike="noStrike" dirty="0">
                          <a:effectLst/>
                        </a:rPr>
                        <a:t> </a:t>
                      </a:r>
                      <a:endParaRPr lang="en-GB" sz="1400" b="0" i="0" u="sng" strike="noStrike" dirty="0">
                        <a:solidFill>
                          <a:srgbClr val="0563C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59" marR="7059" marT="7060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400" u="none" strike="noStrike" dirty="0">
                          <a:effectLst/>
                        </a:rPr>
                        <a:t>GRH</a:t>
                      </a:r>
                      <a:endParaRPr lang="en-GB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059" marR="7059" marT="7060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GB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07769726030</a:t>
                      </a:r>
                    </a:p>
                  </a:txBody>
                  <a:tcPr marL="7059" marR="7059" marT="7060" marB="0" anchor="b"/>
                </a:tc>
                <a:extLst>
                  <a:ext uri="{0D108BD9-81ED-4DB2-BD59-A6C34878D82A}">
                    <a16:rowId xmlns:a16="http://schemas.microsoft.com/office/drawing/2014/main" xmlns="" val="10019"/>
                  </a:ext>
                </a:extLst>
              </a:tr>
              <a:tr h="215421"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400" u="none" strike="noStrike" dirty="0">
                          <a:effectLst/>
                        </a:rPr>
                        <a:t>Peter Heron</a:t>
                      </a:r>
                      <a:endParaRPr lang="en-GB" sz="1400" b="0" i="0" u="none" strike="noStrike" dirty="0">
                        <a:solidFill>
                          <a:srgbClr val="000000"/>
                        </a:solidFill>
                        <a:effectLst/>
                        <a:latin typeface="Arial Nova" panose="020B0504020202020204" pitchFamily="34" charset="0"/>
                      </a:endParaRPr>
                    </a:p>
                  </a:txBody>
                  <a:tcPr marL="7059" marR="7059" marT="7060" marB="0" anchor="b"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GB" sz="1400" u="sng" strike="noStrike" dirty="0">
                          <a:effectLst/>
                          <a:hlinkClick r:id="rId20"/>
                        </a:rPr>
                        <a:t>Peter.Heron2@.nhs.scot</a:t>
                      </a:r>
                      <a:endParaRPr lang="en-GB" sz="1400" b="0" i="0" u="sng" strike="noStrike" dirty="0">
                        <a:solidFill>
                          <a:srgbClr val="0563C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59" marR="7059" marT="7060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400" u="none" strike="noStrike" dirty="0">
                          <a:effectLst/>
                        </a:rPr>
                        <a:t>Stobhill</a:t>
                      </a:r>
                      <a:endParaRPr lang="en-GB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059" marR="7059" marT="7060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GB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07960959088</a:t>
                      </a:r>
                    </a:p>
                  </a:txBody>
                  <a:tcPr marL="7059" marR="7059" marT="7060" marB="0" anchor="b"/>
                </a:tc>
                <a:extLst>
                  <a:ext uri="{0D108BD9-81ED-4DB2-BD59-A6C34878D82A}">
                    <a16:rowId xmlns:a16="http://schemas.microsoft.com/office/drawing/2014/main" xmlns="" val="10020"/>
                  </a:ext>
                </a:extLst>
              </a:tr>
              <a:tr h="215421"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400" u="none" strike="noStrike" dirty="0">
                          <a:effectLst/>
                        </a:rPr>
                        <a:t>Susanne McDonald</a:t>
                      </a:r>
                      <a:endParaRPr lang="en-GB" sz="1400" b="0" i="0" u="none" strike="noStrike" dirty="0">
                        <a:solidFill>
                          <a:srgbClr val="000000"/>
                        </a:solidFill>
                        <a:effectLst/>
                        <a:latin typeface="Arial Nova" panose="020B0504020202020204" pitchFamily="34" charset="0"/>
                      </a:endParaRPr>
                    </a:p>
                  </a:txBody>
                  <a:tcPr marL="7059" marR="7059" marT="7060" marB="0" anchor="b"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GB" sz="1400" u="sng" strike="noStrike" dirty="0">
                          <a:effectLst/>
                          <a:hlinkClick r:id="rId21"/>
                        </a:rPr>
                        <a:t>susanne.mcdonald3@nhs.scot</a:t>
                      </a:r>
                      <a:endParaRPr lang="en-GB" sz="1400" b="0" i="0" u="sng" strike="noStrike" dirty="0">
                        <a:solidFill>
                          <a:srgbClr val="0563C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59" marR="7059" marT="7060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400" u="none" strike="noStrike" dirty="0">
                          <a:effectLst/>
                        </a:rPr>
                        <a:t>GRI</a:t>
                      </a:r>
                      <a:endParaRPr lang="en-GB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059" marR="7059" marT="7060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GB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07816131840</a:t>
                      </a:r>
                    </a:p>
                  </a:txBody>
                  <a:tcPr marL="7059" marR="7059" marT="7060" marB="0" anchor="b"/>
                </a:tc>
                <a:extLst>
                  <a:ext uri="{0D108BD9-81ED-4DB2-BD59-A6C34878D82A}">
                    <a16:rowId xmlns:a16="http://schemas.microsoft.com/office/drawing/2014/main" xmlns="" val="10021"/>
                  </a:ext>
                </a:extLst>
              </a:tr>
              <a:tr h="215421">
                <a:tc>
                  <a:txBody>
                    <a:bodyPr/>
                    <a:lstStyle/>
                    <a:p>
                      <a:pPr algn="l" rtl="0" fontAlgn="b"/>
                      <a:r>
                        <a:rPr lang="en-GB" sz="1400" u="none" strike="noStrike" dirty="0">
                          <a:effectLst/>
                        </a:rPr>
                        <a:t>Alan Conaghan</a:t>
                      </a:r>
                      <a:endParaRPr lang="en-GB" sz="1400" b="0" i="0" u="none" strike="noStrike" dirty="0">
                        <a:solidFill>
                          <a:srgbClr val="000000"/>
                        </a:solidFill>
                        <a:effectLst/>
                        <a:latin typeface="Arial Nova" panose="020B0504020202020204" pitchFamily="34" charset="0"/>
                      </a:endParaRPr>
                    </a:p>
                  </a:txBody>
                  <a:tcPr marL="7059" marR="7059" marT="7060" marB="0" anchor="b"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GB" sz="1400" u="sng" strike="noStrike" dirty="0">
                          <a:effectLst/>
                          <a:hlinkClick r:id="rId22"/>
                        </a:rPr>
                        <a:t>Alan.Conaghan@</a:t>
                      </a:r>
                      <a:r>
                        <a:rPr lang="en-GB" sz="1400" u="sng" strike="noStrike" dirty="0">
                          <a:solidFill>
                            <a:srgbClr val="0070C0"/>
                          </a:solidFill>
                          <a:effectLst/>
                          <a:hlinkClick r:id="rId22"/>
                        </a:rPr>
                        <a:t>nhs.scot</a:t>
                      </a:r>
                      <a:endParaRPr lang="en-GB" sz="1400" b="0" i="0" u="sng" strike="noStrike" dirty="0">
                        <a:solidFill>
                          <a:srgbClr val="0070C0"/>
                        </a:solidFill>
                        <a:effectLst/>
                        <a:latin typeface="Calibri"/>
                      </a:endParaRPr>
                    </a:p>
                  </a:txBody>
                  <a:tcPr marL="7059" marR="7059" marT="7060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400" u="none" strike="noStrike" dirty="0">
                          <a:effectLst/>
                        </a:rPr>
                        <a:t>GRH</a:t>
                      </a:r>
                      <a:endParaRPr lang="en-GB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059" marR="7059" marT="7060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GB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07977193218</a:t>
                      </a:r>
                    </a:p>
                  </a:txBody>
                  <a:tcPr marL="7059" marR="7059" marT="7060" marB="0" anchor="b"/>
                </a:tc>
                <a:extLst>
                  <a:ext uri="{0D108BD9-81ED-4DB2-BD59-A6C34878D82A}">
                    <a16:rowId xmlns:a16="http://schemas.microsoft.com/office/drawing/2014/main" xmlns="" val="10022"/>
                  </a:ext>
                </a:extLst>
              </a:tr>
              <a:tr h="423942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endParaRPr lang="en-GB" sz="14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 algn="l" rtl="0">
                        <a:buNone/>
                      </a:pPr>
                      <a:endParaRPr lang="en-GB" sz="1400" u="none" strike="noStrike" kern="120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059" marR="7059" marT="7060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endParaRPr lang="en-GB" sz="1400" u="sng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lvl="0" algn="ctr" rtl="0">
                        <a:buNone/>
                      </a:pPr>
                      <a:endParaRPr lang="en-GB" sz="1400" u="sng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059" marR="7059" marT="7060" marB="0" anchor="b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400" u="none" strike="noStrike" dirty="0">
                        <a:effectLst/>
                      </a:endParaRPr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endParaRPr lang="en-GB" sz="14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059" marR="7059" marT="7060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en-GB" sz="14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lvl="0" algn="ctr" rtl="0">
                        <a:buNone/>
                      </a:pPr>
                      <a:endParaRPr lang="en-GB" sz="14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059" marR="7059" marT="7060" marB="0" anchor="b"/>
                </a:tc>
                <a:extLst>
                  <a:ext uri="{0D108BD9-81ED-4DB2-BD59-A6C34878D82A}">
                    <a16:rowId xmlns:a16="http://schemas.microsoft.com/office/drawing/2014/main" xmlns="" val="3591160338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9742F3E97D67B4DAC2289077D3BAD83" ma:contentTypeVersion="14" ma:contentTypeDescription="Create a new document." ma:contentTypeScope="" ma:versionID="9857008db46eff6b868f8c007c326d07">
  <xsd:schema xmlns:xsd="http://www.w3.org/2001/XMLSchema" xmlns:xs="http://www.w3.org/2001/XMLSchema" xmlns:p="http://schemas.microsoft.com/office/2006/metadata/properties" xmlns:ns2="aae7130e-36f3-4346-81bd-23c5dd99313a" xmlns:ns3="7b382792-233e-4c69-b8f6-ea5f5c8d4d44" targetNamespace="http://schemas.microsoft.com/office/2006/metadata/properties" ma:root="true" ma:fieldsID="4e73be8ec5c04d7d40a804cccfc251bb" ns2:_="" ns3:_="">
    <xsd:import namespace="aae7130e-36f3-4346-81bd-23c5dd99313a"/>
    <xsd:import namespace="7b382792-233e-4c69-b8f6-ea5f5c8d4d4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LengthInSeconds" minOccurs="0"/>
                <xsd:element ref="ns2:MediaServiceGenerationTime" minOccurs="0"/>
                <xsd:element ref="ns2:MediaServiceEventHashCode" minOccurs="0"/>
                <xsd:element ref="ns2:NoticeTitle" minOccurs="0"/>
                <xsd:element ref="ns2:RelevantforDistributedto" minOccurs="0"/>
                <xsd:element ref="ns2:DateReleased" minOccurs="0"/>
                <xsd:element ref="ns2:AdditionalInformation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ae7130e-36f3-4346-81bd-23c5dd99313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3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NoticeTitle" ma:index="17" nillable="true" ma:displayName="Notice Title" ma:format="Dropdown" ma:internalName="NoticeTitle">
      <xsd:simpleType>
        <xsd:restriction base="dms:Text">
          <xsd:maxLength value="255"/>
        </xsd:restriction>
      </xsd:simpleType>
    </xsd:element>
    <xsd:element name="RelevantforDistributedto" ma:index="18" nillable="true" ma:displayName="Relevant for &amp; Distributed to" ma:format="Dropdown" ma:internalName="RelevantforDistributedto">
      <xsd:simpleType>
        <xsd:restriction base="dms:Text">
          <xsd:maxLength value="255"/>
        </xsd:restriction>
      </xsd:simpleType>
    </xsd:element>
    <xsd:element name="DateReleased" ma:index="19" nillable="true" ma:displayName="Date Released" ma:format="DateOnly" ma:internalName="DateReleased">
      <xsd:simpleType>
        <xsd:restriction base="dms:DateTime"/>
      </xsd:simpleType>
    </xsd:element>
    <xsd:element name="AdditionalInformation" ma:index="20" nillable="true" ma:displayName="Additional Information" ma:format="Dropdown" ma:internalName="AdditionalInformation">
      <xsd:simpleType>
        <xsd:restriction base="dms:Text">
          <xsd:maxLength value="255"/>
        </xsd:restriction>
      </xsd:simpleType>
    </xsd:element>
    <xsd:element name="MediaServiceSearchProperties" ma:index="21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b382792-233e-4c69-b8f6-ea5f5c8d4d44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DateReleased xmlns="aae7130e-36f3-4346-81bd-23c5dd99313a" xsi:nil="true"/>
    <AdditionalInformation xmlns="aae7130e-36f3-4346-81bd-23c5dd99313a" xsi:nil="true"/>
    <NoticeTitle xmlns="aae7130e-36f3-4346-81bd-23c5dd99313a" xsi:nil="true"/>
    <RelevantforDistributedto xmlns="aae7130e-36f3-4346-81bd-23c5dd99313a" xsi:nil="true"/>
  </documentManagement>
</p:properties>
</file>

<file path=customXml/itemProps1.xml><?xml version="1.0" encoding="utf-8"?>
<ds:datastoreItem xmlns:ds="http://schemas.openxmlformats.org/officeDocument/2006/customXml" ds:itemID="{27328866-F5F4-4319-99BD-486FD115EC5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ae7130e-36f3-4346-81bd-23c5dd99313a"/>
    <ds:schemaRef ds:uri="7b382792-233e-4c69-b8f6-ea5f5c8d4d4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4770CD20-8B15-499D-A19A-482CE1447782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279396E0-2B4A-45C6-B937-C07909AD884E}">
  <ds:schemaRefs>
    <ds:schemaRef ds:uri="http://purl.org/dc/dcmitype/"/>
    <ds:schemaRef ds:uri="http://schemas.microsoft.com/office/2006/documentManagement/types"/>
    <ds:schemaRef ds:uri="aae7130e-36f3-4346-81bd-23c5dd99313a"/>
    <ds:schemaRef ds:uri="http://purl.org/dc/elements/1.1/"/>
    <ds:schemaRef ds:uri="http://schemas.microsoft.com/office/2006/metadata/properties"/>
    <ds:schemaRef ds:uri="7b382792-233e-4c69-b8f6-ea5f5c8d4d44"/>
    <ds:schemaRef ds:uri="http://schemas.microsoft.com/office/infopath/2007/PartnerControls"/>
    <ds:schemaRef ds:uri="http://purl.org/dc/terms/"/>
    <ds:schemaRef ds:uri="http://schemas.openxmlformats.org/package/2006/metadata/core-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322</Words>
  <Application>Microsoft Office PowerPoint</Application>
  <PresentationFormat>Widescreen</PresentationFormat>
  <Paragraphs>191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Arial Nova</vt:lpstr>
      <vt:lpstr>Calibri</vt:lpstr>
      <vt:lpstr>Calibri Light</vt:lpstr>
      <vt:lpstr>Office Theme</vt:lpstr>
      <vt:lpstr>PowerPoint Presentation</vt:lpstr>
      <vt:lpstr>PowerPoint Presentation</vt:lpstr>
      <vt:lpstr>H&amp;S Professionals Contact Information</vt:lpstr>
    </vt:vector>
  </TitlesOfParts>
  <Company>NHS Greater Glasgow &amp; Clyde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Warnock, Freddie</dc:creator>
  <cp:lastModifiedBy>Lisa Donnelly (NHS Greater Glasgow and Clyde)</cp:lastModifiedBy>
  <cp:revision>67</cp:revision>
  <cp:lastPrinted>2024-04-10T10:08:30Z</cp:lastPrinted>
  <dcterms:created xsi:type="dcterms:W3CDTF">2023-05-18T07:43:02Z</dcterms:created>
  <dcterms:modified xsi:type="dcterms:W3CDTF">2025-11-17T10:44:29Z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ediaServiceImageTags">
    <vt:lpwstr/>
  </property>
  <property fmtid="{D5CDD505-2E9C-101B-9397-08002B2CF9AE}" pid="3" name="ContentTypeId">
    <vt:lpwstr>0x010100A9742F3E97D67B4DAC2289077D3BAD83</vt:lpwstr>
  </property>
</Properties>
</file>