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93" r:id="rId6"/>
    <p:sldId id="258" r:id="rId7"/>
    <p:sldId id="263" r:id="rId8"/>
    <p:sldId id="282" r:id="rId9"/>
    <p:sldId id="309" r:id="rId10"/>
    <p:sldId id="299" r:id="rId11"/>
    <p:sldId id="300" r:id="rId12"/>
    <p:sldId id="301" r:id="rId13"/>
    <p:sldId id="302" r:id="rId14"/>
    <p:sldId id="303" r:id="rId15"/>
    <p:sldId id="304" r:id="rId16"/>
    <p:sldId id="305" r:id="rId17"/>
    <p:sldId id="306" r:id="rId18"/>
    <p:sldId id="273" r:id="rId19"/>
    <p:sldId id="307" r:id="rId20"/>
    <p:sldId id="308" r:id="rId21"/>
    <p:sldId id="268" r:id="rId22"/>
    <p:sldId id="292" r:id="rId23"/>
    <p:sldId id="271" r:id="rId24"/>
    <p:sldId id="272" r:id="rId25"/>
    <p:sldId id="274" r:id="rId26"/>
    <p:sldId id="280" r:id="rId27"/>
    <p:sldId id="286" r:id="rId28"/>
    <p:sldId id="298" r:id="rId29"/>
    <p:sldId id="275" r:id="rId30"/>
    <p:sldId id="291" r:id="rId31"/>
    <p:sldId id="279" r:id="rId32"/>
    <p:sldId id="284" r:id="rId3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5D0A5-01E4-C2DA-E4D6-B5A7A92C85B0}" v="3" dt="2025-03-21T09:33:30.562"/>
    <p1510:client id="{89ACD75E-C59D-73F0-8907-E522DD375F9B}" v="32" dt="2025-03-21T10:06:05.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ven Young" userId="S::steven.young7@xggc.scot.nhs.uk::c7af65b9-50bb-4c53-ad97-6ba444638432" providerId="AD" clId="Web-{89ACD75E-C59D-73F0-8907-E522DD375F9B}"/>
    <pc:docChg chg="modSld">
      <pc:chgData name="Steven Young" userId="S::steven.young7@xggc.scot.nhs.uk::c7af65b9-50bb-4c53-ad97-6ba444638432" providerId="AD" clId="Web-{89ACD75E-C59D-73F0-8907-E522DD375F9B}" dt="2025-03-21T10:06:05.407" v="31" actId="20577"/>
      <pc:docMkLst>
        <pc:docMk/>
      </pc:docMkLst>
      <pc:sldChg chg="modSp">
        <pc:chgData name="Steven Young" userId="S::steven.young7@xggc.scot.nhs.uk::c7af65b9-50bb-4c53-ad97-6ba444638432" providerId="AD" clId="Web-{89ACD75E-C59D-73F0-8907-E522DD375F9B}" dt="2025-03-21T10:06:05.407" v="31" actId="20577"/>
        <pc:sldMkLst>
          <pc:docMk/>
          <pc:sldMk cId="1372813675" sldId="308"/>
        </pc:sldMkLst>
        <pc:spChg chg="mod">
          <ac:chgData name="Steven Young" userId="S::steven.young7@xggc.scot.nhs.uk::c7af65b9-50bb-4c53-ad97-6ba444638432" providerId="AD" clId="Web-{89ACD75E-C59D-73F0-8907-E522DD375F9B}" dt="2025-03-21T10:06:05.407" v="31" actId="20577"/>
          <ac:spMkLst>
            <pc:docMk/>
            <pc:sldMk cId="1372813675" sldId="308"/>
            <ac:spMk id="4" creationId="{25685F73-7DC3-D91E-DBDE-0AF817BEA112}"/>
          </ac:spMkLst>
        </pc:spChg>
      </pc:sldChg>
    </pc:docChg>
  </pc:docChgLst>
  <pc:docChgLst>
    <pc:chgData name="Jackson, Helena" userId="S::helena.jackson@xggc.scot.nhs.uk::c151bb94-ed75-4946-a0d3-f3ebc2d2c155" providerId="AD" clId="Web-{1A05D0A5-01E4-C2DA-E4D6-B5A7A92C85B0}"/>
    <pc:docChg chg="delSld modSld">
      <pc:chgData name="Jackson, Helena" userId="S::helena.jackson@xggc.scot.nhs.uk::c151bb94-ed75-4946-a0d3-f3ebc2d2c155" providerId="AD" clId="Web-{1A05D0A5-01E4-C2DA-E4D6-B5A7A92C85B0}" dt="2025-03-21T09:33:30.562" v="2"/>
      <pc:docMkLst>
        <pc:docMk/>
      </pc:docMkLst>
      <pc:sldChg chg="del">
        <pc:chgData name="Jackson, Helena" userId="S::helena.jackson@xggc.scot.nhs.uk::c151bb94-ed75-4946-a0d3-f3ebc2d2c155" providerId="AD" clId="Web-{1A05D0A5-01E4-C2DA-E4D6-B5A7A92C85B0}" dt="2025-03-21T09:33:30.562" v="2"/>
        <pc:sldMkLst>
          <pc:docMk/>
          <pc:sldMk cId="2907561367" sldId="269"/>
        </pc:sldMkLst>
      </pc:sldChg>
      <pc:sldChg chg="modSp">
        <pc:chgData name="Jackson, Helena" userId="S::helena.jackson@xggc.scot.nhs.uk::c151bb94-ed75-4946-a0d3-f3ebc2d2c155" providerId="AD" clId="Web-{1A05D0A5-01E4-C2DA-E4D6-B5A7A92C85B0}" dt="2025-03-21T09:33:20.499" v="1" actId="20577"/>
        <pc:sldMkLst>
          <pc:docMk/>
          <pc:sldMk cId="1372813675" sldId="308"/>
        </pc:sldMkLst>
        <pc:spChg chg="mod">
          <ac:chgData name="Jackson, Helena" userId="S::helena.jackson@xggc.scot.nhs.uk::c151bb94-ed75-4946-a0d3-f3ebc2d2c155" providerId="AD" clId="Web-{1A05D0A5-01E4-C2DA-E4D6-B5A7A92C85B0}" dt="2025-03-21T09:33:20.499" v="1" actId="20577"/>
          <ac:spMkLst>
            <pc:docMk/>
            <pc:sldMk cId="1372813675" sldId="308"/>
            <ac:spMk id="4" creationId="{25685F73-7DC3-D91E-DBDE-0AF817BEA11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E47CF7-A11B-4AFF-8255-96C8B646FEEB}" type="doc">
      <dgm:prSet loTypeId="urn:microsoft.com/office/officeart/2005/8/layout/chevron1" loCatId="process" qsTypeId="urn:microsoft.com/office/officeart/2005/8/quickstyle/simple1" qsCatId="simple" csTypeId="urn:microsoft.com/office/officeart/2005/8/colors/accent1_2" csCatId="accent1" phldr="1"/>
      <dgm:spPr/>
    </dgm:pt>
    <dgm:pt modelId="{B1627BBB-4EF5-4517-97C6-2E050F38DA70}">
      <dgm:prSet phldrT="[Text]" phldr="0"/>
      <dgm:spPr/>
      <dgm:t>
        <a:bodyPr/>
        <a:lstStyle/>
        <a:p>
          <a:pPr rtl="0"/>
          <a:r>
            <a:rPr lang="en-GB">
              <a:latin typeface="Aptos Display" panose="020F0302020204030204"/>
            </a:rPr>
            <a:t>2019 Legislation</a:t>
          </a:r>
          <a:endParaRPr lang="en-GB"/>
        </a:p>
      </dgm:t>
    </dgm:pt>
    <dgm:pt modelId="{CA8B4B2C-3A80-41C6-B12C-9755904A4FC4}" type="parTrans" cxnId="{67A91A5D-94BB-44D4-AF4C-B7F10D56C25A}">
      <dgm:prSet/>
      <dgm:spPr/>
      <dgm:t>
        <a:bodyPr/>
        <a:lstStyle/>
        <a:p>
          <a:endParaRPr lang="en-GB"/>
        </a:p>
      </dgm:t>
    </dgm:pt>
    <dgm:pt modelId="{632119F7-4A2A-4825-8A68-CB4C8134AE0C}" type="sibTrans" cxnId="{67A91A5D-94BB-44D4-AF4C-B7F10D56C25A}">
      <dgm:prSet/>
      <dgm:spPr/>
      <dgm:t>
        <a:bodyPr/>
        <a:lstStyle/>
        <a:p>
          <a:endParaRPr lang="en-GB"/>
        </a:p>
      </dgm:t>
    </dgm:pt>
    <dgm:pt modelId="{FBFCA198-50C8-4999-A171-1DAE46965FEC}">
      <dgm:prSet phldrT="[Text]" phldr="0"/>
      <dgm:spPr/>
      <dgm:t>
        <a:bodyPr/>
        <a:lstStyle/>
        <a:p>
          <a:pPr rtl="0"/>
          <a:r>
            <a:rPr lang="en-GB">
              <a:latin typeface="Aptos Display" panose="020F0302020204030204"/>
            </a:rPr>
            <a:t>Covid pause</a:t>
          </a:r>
          <a:endParaRPr lang="en-GB"/>
        </a:p>
      </dgm:t>
    </dgm:pt>
    <dgm:pt modelId="{245DFAB3-6F7E-4233-B9B3-163869EF9A25}" type="parTrans" cxnId="{D675C214-31FD-450E-8060-334211459F49}">
      <dgm:prSet/>
      <dgm:spPr/>
      <dgm:t>
        <a:bodyPr/>
        <a:lstStyle/>
        <a:p>
          <a:endParaRPr lang="en-GB"/>
        </a:p>
      </dgm:t>
    </dgm:pt>
    <dgm:pt modelId="{44ABB181-8A6C-4FB5-8636-2120B8FFF4D4}" type="sibTrans" cxnId="{D675C214-31FD-450E-8060-334211459F49}">
      <dgm:prSet/>
      <dgm:spPr/>
      <dgm:t>
        <a:bodyPr/>
        <a:lstStyle/>
        <a:p>
          <a:endParaRPr lang="en-GB"/>
        </a:p>
      </dgm:t>
    </dgm:pt>
    <dgm:pt modelId="{21646A1E-DD57-4ACB-ABA9-133A0ADBC1CB}">
      <dgm:prSet phldrT="[Text]" phldr="0"/>
      <dgm:spPr/>
      <dgm:t>
        <a:bodyPr/>
        <a:lstStyle/>
        <a:p>
          <a:pPr rtl="0"/>
          <a:r>
            <a:rPr lang="en-GB">
              <a:latin typeface="Aptos Display" panose="020F0302020204030204"/>
            </a:rPr>
            <a:t>2024 Enactment &amp; Implementation</a:t>
          </a:r>
          <a:endParaRPr lang="en-GB"/>
        </a:p>
      </dgm:t>
    </dgm:pt>
    <dgm:pt modelId="{0DCECB8E-A101-4016-94BA-72B7A7A4C040}" type="parTrans" cxnId="{11F79257-6C68-49BD-835A-62F3B39D8C1E}">
      <dgm:prSet/>
      <dgm:spPr/>
      <dgm:t>
        <a:bodyPr/>
        <a:lstStyle/>
        <a:p>
          <a:endParaRPr lang="en-GB"/>
        </a:p>
      </dgm:t>
    </dgm:pt>
    <dgm:pt modelId="{C7D95E93-FCDA-4CFA-8ECA-0940A2BD15AA}" type="sibTrans" cxnId="{11F79257-6C68-49BD-835A-62F3B39D8C1E}">
      <dgm:prSet/>
      <dgm:spPr/>
      <dgm:t>
        <a:bodyPr/>
        <a:lstStyle/>
        <a:p>
          <a:endParaRPr lang="en-GB"/>
        </a:p>
      </dgm:t>
    </dgm:pt>
    <dgm:pt modelId="{D9D99F55-480D-4C7F-AD07-1861F8E6B720}">
      <dgm:prSet phldr="0"/>
      <dgm:spPr/>
      <dgm:t>
        <a:bodyPr/>
        <a:lstStyle/>
        <a:p>
          <a:pPr rtl="0"/>
          <a:r>
            <a:rPr lang="en-GB">
              <a:latin typeface="Aptos Display" panose="020F0302020204030204"/>
            </a:rPr>
            <a:t>2025 “Compliance Monitoring"</a:t>
          </a:r>
        </a:p>
      </dgm:t>
    </dgm:pt>
    <dgm:pt modelId="{525A4EC5-068C-4A28-A460-3C00502CAED0}" type="parTrans" cxnId="{7606DC39-22AD-4DB2-92C3-693E7C80E491}">
      <dgm:prSet/>
      <dgm:spPr/>
      <dgm:t>
        <a:bodyPr/>
        <a:lstStyle/>
        <a:p>
          <a:endParaRPr lang="en-GB"/>
        </a:p>
      </dgm:t>
    </dgm:pt>
    <dgm:pt modelId="{5436A4BA-14F4-4476-B6F9-10B41BFC7A30}" type="sibTrans" cxnId="{7606DC39-22AD-4DB2-92C3-693E7C80E491}">
      <dgm:prSet/>
      <dgm:spPr/>
      <dgm:t>
        <a:bodyPr/>
        <a:lstStyle/>
        <a:p>
          <a:endParaRPr lang="en-GB"/>
        </a:p>
      </dgm:t>
    </dgm:pt>
    <dgm:pt modelId="{948DBAFC-B5B6-4ED5-B4B2-787195A932F5}" type="pres">
      <dgm:prSet presAssocID="{F4E47CF7-A11B-4AFF-8255-96C8B646FEEB}" presName="Name0" presStyleCnt="0">
        <dgm:presLayoutVars>
          <dgm:dir/>
          <dgm:animLvl val="lvl"/>
          <dgm:resizeHandles val="exact"/>
        </dgm:presLayoutVars>
      </dgm:prSet>
      <dgm:spPr/>
    </dgm:pt>
    <dgm:pt modelId="{53A74BAB-D717-427D-A54E-99E2F3485F15}" type="pres">
      <dgm:prSet presAssocID="{B1627BBB-4EF5-4517-97C6-2E050F38DA70}" presName="parTxOnly" presStyleLbl="node1" presStyleIdx="0" presStyleCnt="4">
        <dgm:presLayoutVars>
          <dgm:chMax val="0"/>
          <dgm:chPref val="0"/>
          <dgm:bulletEnabled val="1"/>
        </dgm:presLayoutVars>
      </dgm:prSet>
      <dgm:spPr/>
    </dgm:pt>
    <dgm:pt modelId="{1B32007A-01C5-4682-BA5E-326F837F5BA1}" type="pres">
      <dgm:prSet presAssocID="{632119F7-4A2A-4825-8A68-CB4C8134AE0C}" presName="parTxOnlySpace" presStyleCnt="0"/>
      <dgm:spPr/>
    </dgm:pt>
    <dgm:pt modelId="{709260BA-4323-45F0-A3EC-42903CC61803}" type="pres">
      <dgm:prSet presAssocID="{FBFCA198-50C8-4999-A171-1DAE46965FEC}" presName="parTxOnly" presStyleLbl="node1" presStyleIdx="1" presStyleCnt="4">
        <dgm:presLayoutVars>
          <dgm:chMax val="0"/>
          <dgm:chPref val="0"/>
          <dgm:bulletEnabled val="1"/>
        </dgm:presLayoutVars>
      </dgm:prSet>
      <dgm:spPr/>
    </dgm:pt>
    <dgm:pt modelId="{BDF4FCDC-0BA6-4F13-A5FA-05AEFDAFD84D}" type="pres">
      <dgm:prSet presAssocID="{44ABB181-8A6C-4FB5-8636-2120B8FFF4D4}" presName="parTxOnlySpace" presStyleCnt="0"/>
      <dgm:spPr/>
    </dgm:pt>
    <dgm:pt modelId="{7DC8E1E4-E10F-4C14-9682-79F0807D2BFC}" type="pres">
      <dgm:prSet presAssocID="{21646A1E-DD57-4ACB-ABA9-133A0ADBC1CB}" presName="parTxOnly" presStyleLbl="node1" presStyleIdx="2" presStyleCnt="4">
        <dgm:presLayoutVars>
          <dgm:chMax val="0"/>
          <dgm:chPref val="0"/>
          <dgm:bulletEnabled val="1"/>
        </dgm:presLayoutVars>
      </dgm:prSet>
      <dgm:spPr/>
    </dgm:pt>
    <dgm:pt modelId="{46D6BC12-0315-4EEF-AAF8-B6AC0967F449}" type="pres">
      <dgm:prSet presAssocID="{C7D95E93-FCDA-4CFA-8ECA-0940A2BD15AA}" presName="parTxOnlySpace" presStyleCnt="0"/>
      <dgm:spPr/>
    </dgm:pt>
    <dgm:pt modelId="{21A3632B-E0B9-4E00-A27A-3599DBC1667A}" type="pres">
      <dgm:prSet presAssocID="{D9D99F55-480D-4C7F-AD07-1861F8E6B720}" presName="parTxOnly" presStyleLbl="node1" presStyleIdx="3" presStyleCnt="4">
        <dgm:presLayoutVars>
          <dgm:chMax val="0"/>
          <dgm:chPref val="0"/>
          <dgm:bulletEnabled val="1"/>
        </dgm:presLayoutVars>
      </dgm:prSet>
      <dgm:spPr/>
    </dgm:pt>
  </dgm:ptLst>
  <dgm:cxnLst>
    <dgm:cxn modelId="{D675C214-31FD-450E-8060-334211459F49}" srcId="{F4E47CF7-A11B-4AFF-8255-96C8B646FEEB}" destId="{FBFCA198-50C8-4999-A171-1DAE46965FEC}" srcOrd="1" destOrd="0" parTransId="{245DFAB3-6F7E-4233-B9B3-163869EF9A25}" sibTransId="{44ABB181-8A6C-4FB5-8636-2120B8FFF4D4}"/>
    <dgm:cxn modelId="{7606DC39-22AD-4DB2-92C3-693E7C80E491}" srcId="{F4E47CF7-A11B-4AFF-8255-96C8B646FEEB}" destId="{D9D99F55-480D-4C7F-AD07-1861F8E6B720}" srcOrd="3" destOrd="0" parTransId="{525A4EC5-068C-4A28-A460-3C00502CAED0}" sibTransId="{5436A4BA-14F4-4476-B6F9-10B41BFC7A30}"/>
    <dgm:cxn modelId="{67A91A5D-94BB-44D4-AF4C-B7F10D56C25A}" srcId="{F4E47CF7-A11B-4AFF-8255-96C8B646FEEB}" destId="{B1627BBB-4EF5-4517-97C6-2E050F38DA70}" srcOrd="0" destOrd="0" parTransId="{CA8B4B2C-3A80-41C6-B12C-9755904A4FC4}" sibTransId="{632119F7-4A2A-4825-8A68-CB4C8134AE0C}"/>
    <dgm:cxn modelId="{11F79257-6C68-49BD-835A-62F3B39D8C1E}" srcId="{F4E47CF7-A11B-4AFF-8255-96C8B646FEEB}" destId="{21646A1E-DD57-4ACB-ABA9-133A0ADBC1CB}" srcOrd="2" destOrd="0" parTransId="{0DCECB8E-A101-4016-94BA-72B7A7A4C040}" sibTransId="{C7D95E93-FCDA-4CFA-8ECA-0940A2BD15AA}"/>
    <dgm:cxn modelId="{964AFE81-E220-43C8-8FBD-C739CD814C61}" type="presOf" srcId="{21646A1E-DD57-4ACB-ABA9-133A0ADBC1CB}" destId="{7DC8E1E4-E10F-4C14-9682-79F0807D2BFC}" srcOrd="0" destOrd="0" presId="urn:microsoft.com/office/officeart/2005/8/layout/chevron1"/>
    <dgm:cxn modelId="{F4F6E0B0-0535-4FE4-9E46-F198391660F9}" type="presOf" srcId="{F4E47CF7-A11B-4AFF-8255-96C8B646FEEB}" destId="{948DBAFC-B5B6-4ED5-B4B2-787195A932F5}" srcOrd="0" destOrd="0" presId="urn:microsoft.com/office/officeart/2005/8/layout/chevron1"/>
    <dgm:cxn modelId="{2EFCCED3-FED9-4D40-BFC9-F0F2EEB94FB7}" type="presOf" srcId="{B1627BBB-4EF5-4517-97C6-2E050F38DA70}" destId="{53A74BAB-D717-427D-A54E-99E2F3485F15}" srcOrd="0" destOrd="0" presId="urn:microsoft.com/office/officeart/2005/8/layout/chevron1"/>
    <dgm:cxn modelId="{205ABEF3-C79A-4F21-825B-5BE65B36B88E}" type="presOf" srcId="{D9D99F55-480D-4C7F-AD07-1861F8E6B720}" destId="{21A3632B-E0B9-4E00-A27A-3599DBC1667A}" srcOrd="0" destOrd="0" presId="urn:microsoft.com/office/officeart/2005/8/layout/chevron1"/>
    <dgm:cxn modelId="{7C9441FE-E8EA-47B1-AB57-132B99711FC0}" type="presOf" srcId="{FBFCA198-50C8-4999-A171-1DAE46965FEC}" destId="{709260BA-4323-45F0-A3EC-42903CC61803}" srcOrd="0" destOrd="0" presId="urn:microsoft.com/office/officeart/2005/8/layout/chevron1"/>
    <dgm:cxn modelId="{061D20CE-3241-44F7-AC23-4B4FD912722B}" type="presParOf" srcId="{948DBAFC-B5B6-4ED5-B4B2-787195A932F5}" destId="{53A74BAB-D717-427D-A54E-99E2F3485F15}" srcOrd="0" destOrd="0" presId="urn:microsoft.com/office/officeart/2005/8/layout/chevron1"/>
    <dgm:cxn modelId="{93708568-6DAC-4FF4-9B19-DF78EC3D5251}" type="presParOf" srcId="{948DBAFC-B5B6-4ED5-B4B2-787195A932F5}" destId="{1B32007A-01C5-4682-BA5E-326F837F5BA1}" srcOrd="1" destOrd="0" presId="urn:microsoft.com/office/officeart/2005/8/layout/chevron1"/>
    <dgm:cxn modelId="{D7276856-C930-4157-97F3-5BB2FE3B7C4F}" type="presParOf" srcId="{948DBAFC-B5B6-4ED5-B4B2-787195A932F5}" destId="{709260BA-4323-45F0-A3EC-42903CC61803}" srcOrd="2" destOrd="0" presId="urn:microsoft.com/office/officeart/2005/8/layout/chevron1"/>
    <dgm:cxn modelId="{6F8357D5-6DC6-419D-9786-6DA889563075}" type="presParOf" srcId="{948DBAFC-B5B6-4ED5-B4B2-787195A932F5}" destId="{BDF4FCDC-0BA6-4F13-A5FA-05AEFDAFD84D}" srcOrd="3" destOrd="0" presId="urn:microsoft.com/office/officeart/2005/8/layout/chevron1"/>
    <dgm:cxn modelId="{0ACB8A77-6EED-4254-B1B4-4A248B3A0616}" type="presParOf" srcId="{948DBAFC-B5B6-4ED5-B4B2-787195A932F5}" destId="{7DC8E1E4-E10F-4C14-9682-79F0807D2BFC}" srcOrd="4" destOrd="0" presId="urn:microsoft.com/office/officeart/2005/8/layout/chevron1"/>
    <dgm:cxn modelId="{67FC7540-0CE3-47DF-A6DE-C5297795B97E}" type="presParOf" srcId="{948DBAFC-B5B6-4ED5-B4B2-787195A932F5}" destId="{46D6BC12-0315-4EEF-AAF8-B6AC0967F449}" srcOrd="5" destOrd="0" presId="urn:microsoft.com/office/officeart/2005/8/layout/chevron1"/>
    <dgm:cxn modelId="{94D1DEAA-F961-4329-949D-B56422F32502}" type="presParOf" srcId="{948DBAFC-B5B6-4ED5-B4B2-787195A932F5}" destId="{21A3632B-E0B9-4E00-A27A-3599DBC1667A}"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03248-7FEF-454D-859B-63FA26DFC50C}" type="doc">
      <dgm:prSet loTypeId="urn:microsoft.com/office/officeart/2005/8/layout/default" loCatId="list" qsTypeId="urn:microsoft.com/office/officeart/2005/8/quickstyle/simple2" qsCatId="simple" csTypeId="urn:microsoft.com/office/officeart/2005/8/colors/accent3_2" csCatId="accent3"/>
      <dgm:spPr/>
      <dgm:t>
        <a:bodyPr/>
        <a:lstStyle/>
        <a:p>
          <a:endParaRPr lang="en-US"/>
        </a:p>
      </dgm:t>
    </dgm:pt>
    <dgm:pt modelId="{13D5E55B-4B79-43F5-B771-F831D73C0D19}">
      <dgm:prSet/>
      <dgm:spPr/>
      <dgm:t>
        <a:bodyPr/>
        <a:lstStyle/>
        <a:p>
          <a:r>
            <a:rPr lang="en-GB"/>
            <a:t>Puts a legislative framework in place to support staffing</a:t>
          </a:r>
          <a:endParaRPr lang="en-US"/>
        </a:p>
      </dgm:t>
    </dgm:pt>
    <dgm:pt modelId="{26A98A50-4DB4-4E8F-A02B-6CA3123CA7ED}" type="parTrans" cxnId="{9B279A96-EE62-44E0-A0D5-1B0E406C865F}">
      <dgm:prSet/>
      <dgm:spPr/>
      <dgm:t>
        <a:bodyPr/>
        <a:lstStyle/>
        <a:p>
          <a:endParaRPr lang="en-US"/>
        </a:p>
      </dgm:t>
    </dgm:pt>
    <dgm:pt modelId="{93D3CA15-C2D2-4D3D-A11D-3511FF8F40C5}" type="sibTrans" cxnId="{9B279A96-EE62-44E0-A0D5-1B0E406C865F}">
      <dgm:prSet/>
      <dgm:spPr/>
      <dgm:t>
        <a:bodyPr/>
        <a:lstStyle/>
        <a:p>
          <a:endParaRPr lang="en-US"/>
        </a:p>
      </dgm:t>
    </dgm:pt>
    <dgm:pt modelId="{52B9085C-386D-4772-818E-0EAFAE7D5B97}">
      <dgm:prSet/>
      <dgm:spPr/>
      <dgm:t>
        <a:bodyPr/>
        <a:lstStyle/>
        <a:p>
          <a:r>
            <a:rPr lang="en-GB"/>
            <a:t>Puts staffing at the centre of organisational decision making</a:t>
          </a:r>
          <a:endParaRPr lang="en-US"/>
        </a:p>
      </dgm:t>
    </dgm:pt>
    <dgm:pt modelId="{2C7BA726-E30A-421F-89BA-7C8C87365C70}" type="parTrans" cxnId="{69EC7178-9406-4A3C-BDD3-95C5B819EBC8}">
      <dgm:prSet/>
      <dgm:spPr/>
      <dgm:t>
        <a:bodyPr/>
        <a:lstStyle/>
        <a:p>
          <a:endParaRPr lang="en-US"/>
        </a:p>
      </dgm:t>
    </dgm:pt>
    <dgm:pt modelId="{84FF4292-7962-46B7-BEC5-88C75A8B96BC}" type="sibTrans" cxnId="{69EC7178-9406-4A3C-BDD3-95C5B819EBC8}">
      <dgm:prSet/>
      <dgm:spPr/>
      <dgm:t>
        <a:bodyPr/>
        <a:lstStyle/>
        <a:p>
          <a:endParaRPr lang="en-US"/>
        </a:p>
      </dgm:t>
    </dgm:pt>
    <dgm:pt modelId="{4E8E3A72-97FC-4F95-9A49-9BEAF9A83621}">
      <dgm:prSet/>
      <dgm:spPr/>
      <dgm:t>
        <a:bodyPr/>
        <a:lstStyle/>
        <a:p>
          <a:r>
            <a:rPr lang="en-GB"/>
            <a:t>Health Boards must provide assurance that their processes are aligned with the Act</a:t>
          </a:r>
          <a:endParaRPr lang="en-US"/>
        </a:p>
      </dgm:t>
    </dgm:pt>
    <dgm:pt modelId="{0B12F278-9C85-4E8D-A191-9BADF0DA246F}" type="parTrans" cxnId="{FEAA2FE7-46F8-46B7-AACB-C2D9A1C54CD2}">
      <dgm:prSet/>
      <dgm:spPr/>
      <dgm:t>
        <a:bodyPr/>
        <a:lstStyle/>
        <a:p>
          <a:endParaRPr lang="en-US"/>
        </a:p>
      </dgm:t>
    </dgm:pt>
    <dgm:pt modelId="{49061A1C-1A06-4C87-B78A-DF39DCAB40DE}" type="sibTrans" cxnId="{FEAA2FE7-46F8-46B7-AACB-C2D9A1C54CD2}">
      <dgm:prSet/>
      <dgm:spPr/>
      <dgm:t>
        <a:bodyPr/>
        <a:lstStyle/>
        <a:p>
          <a:endParaRPr lang="en-US"/>
        </a:p>
      </dgm:t>
    </dgm:pt>
    <dgm:pt modelId="{9EB346F0-9596-4960-A048-C054E708F019}">
      <dgm:prSet/>
      <dgm:spPr/>
      <dgm:t>
        <a:bodyPr/>
        <a:lstStyle/>
        <a:p>
          <a:r>
            <a:rPr lang="en-GB"/>
            <a:t>"Enforced" by HIS from April 2025</a:t>
          </a:r>
          <a:endParaRPr lang="en-US"/>
        </a:p>
      </dgm:t>
    </dgm:pt>
    <dgm:pt modelId="{0AA06261-D26F-46E1-9122-20A7E808EAB6}" type="parTrans" cxnId="{901AD76A-5B85-4C99-B2C8-DE6838B284BF}">
      <dgm:prSet/>
      <dgm:spPr/>
      <dgm:t>
        <a:bodyPr/>
        <a:lstStyle/>
        <a:p>
          <a:endParaRPr lang="en-US"/>
        </a:p>
      </dgm:t>
    </dgm:pt>
    <dgm:pt modelId="{244C4016-7F55-4BC7-B018-282B051FA2BD}" type="sibTrans" cxnId="{901AD76A-5B85-4C99-B2C8-DE6838B284BF}">
      <dgm:prSet/>
      <dgm:spPr/>
      <dgm:t>
        <a:bodyPr/>
        <a:lstStyle/>
        <a:p>
          <a:endParaRPr lang="en-US"/>
        </a:p>
      </dgm:t>
    </dgm:pt>
    <dgm:pt modelId="{56B1975F-2E52-4C21-BEB5-650EE8DF9EA9}">
      <dgm:prSet/>
      <dgm:spPr/>
      <dgm:t>
        <a:bodyPr/>
        <a:lstStyle/>
        <a:p>
          <a:r>
            <a:rPr lang="en-GB"/>
            <a:t>Complex, linked series of guiding principles and duties</a:t>
          </a:r>
          <a:endParaRPr lang="en-US"/>
        </a:p>
      </dgm:t>
    </dgm:pt>
    <dgm:pt modelId="{2C987E18-505F-4E75-A15A-5006AE03CB9F}" type="parTrans" cxnId="{01DCEBF0-C176-4C58-A10C-59B33476729F}">
      <dgm:prSet/>
      <dgm:spPr/>
      <dgm:t>
        <a:bodyPr/>
        <a:lstStyle/>
        <a:p>
          <a:endParaRPr lang="en-US"/>
        </a:p>
      </dgm:t>
    </dgm:pt>
    <dgm:pt modelId="{23B5B7C6-BC2B-443F-9923-60C6B1BD34C2}" type="sibTrans" cxnId="{01DCEBF0-C176-4C58-A10C-59B33476729F}">
      <dgm:prSet/>
      <dgm:spPr/>
      <dgm:t>
        <a:bodyPr/>
        <a:lstStyle/>
        <a:p>
          <a:endParaRPr lang="en-US"/>
        </a:p>
      </dgm:t>
    </dgm:pt>
    <dgm:pt modelId="{5D296542-0EF2-4C45-AD02-37F57E9A6B4D}">
      <dgm:prSet/>
      <dgm:spPr/>
      <dgm:t>
        <a:bodyPr/>
        <a:lstStyle/>
        <a:p>
          <a:r>
            <a:rPr lang="en-GB"/>
            <a:t>"</a:t>
          </a:r>
          <a:r>
            <a:rPr lang="en-GB" b="1" i="1"/>
            <a:t>Right people with the right skills in the right numbers in the right place at the right time to provide safe and high -quality care"</a:t>
          </a:r>
          <a:endParaRPr lang="en-US"/>
        </a:p>
      </dgm:t>
    </dgm:pt>
    <dgm:pt modelId="{A3939F1B-0F02-4139-975D-DD0720A6AA3A}" type="parTrans" cxnId="{3E81F794-0DD7-4BCA-98D7-34B18FADB955}">
      <dgm:prSet/>
      <dgm:spPr/>
      <dgm:t>
        <a:bodyPr/>
        <a:lstStyle/>
        <a:p>
          <a:endParaRPr lang="en-US"/>
        </a:p>
      </dgm:t>
    </dgm:pt>
    <dgm:pt modelId="{79711228-031B-47F1-89EB-58CEFFD093A8}" type="sibTrans" cxnId="{3E81F794-0DD7-4BCA-98D7-34B18FADB955}">
      <dgm:prSet/>
      <dgm:spPr/>
      <dgm:t>
        <a:bodyPr/>
        <a:lstStyle/>
        <a:p>
          <a:endParaRPr lang="en-US"/>
        </a:p>
      </dgm:t>
    </dgm:pt>
    <dgm:pt modelId="{C1156826-D924-4375-8F45-94B14A08230B}" type="pres">
      <dgm:prSet presAssocID="{F2403248-7FEF-454D-859B-63FA26DFC50C}" presName="diagram" presStyleCnt="0">
        <dgm:presLayoutVars>
          <dgm:dir/>
          <dgm:resizeHandles val="exact"/>
        </dgm:presLayoutVars>
      </dgm:prSet>
      <dgm:spPr/>
    </dgm:pt>
    <dgm:pt modelId="{293CA5A1-5DBE-4DDD-A037-3D44409FCD6C}" type="pres">
      <dgm:prSet presAssocID="{13D5E55B-4B79-43F5-B771-F831D73C0D19}" presName="node" presStyleLbl="node1" presStyleIdx="0" presStyleCnt="6">
        <dgm:presLayoutVars>
          <dgm:bulletEnabled val="1"/>
        </dgm:presLayoutVars>
      </dgm:prSet>
      <dgm:spPr/>
    </dgm:pt>
    <dgm:pt modelId="{D53E6103-EB04-4264-8BF1-7D9F33D00972}" type="pres">
      <dgm:prSet presAssocID="{93D3CA15-C2D2-4D3D-A11D-3511FF8F40C5}" presName="sibTrans" presStyleCnt="0"/>
      <dgm:spPr/>
    </dgm:pt>
    <dgm:pt modelId="{5B048A6B-670A-41C8-B5BB-BA482D1B4D24}" type="pres">
      <dgm:prSet presAssocID="{52B9085C-386D-4772-818E-0EAFAE7D5B97}" presName="node" presStyleLbl="node1" presStyleIdx="1" presStyleCnt="6">
        <dgm:presLayoutVars>
          <dgm:bulletEnabled val="1"/>
        </dgm:presLayoutVars>
      </dgm:prSet>
      <dgm:spPr/>
    </dgm:pt>
    <dgm:pt modelId="{0E2058B1-679F-42B1-AFAD-077DD589F0B4}" type="pres">
      <dgm:prSet presAssocID="{84FF4292-7962-46B7-BEC5-88C75A8B96BC}" presName="sibTrans" presStyleCnt="0"/>
      <dgm:spPr/>
    </dgm:pt>
    <dgm:pt modelId="{563A55DF-E686-4AAA-87C9-A99DC8D5F679}" type="pres">
      <dgm:prSet presAssocID="{4E8E3A72-97FC-4F95-9A49-9BEAF9A83621}" presName="node" presStyleLbl="node1" presStyleIdx="2" presStyleCnt="6">
        <dgm:presLayoutVars>
          <dgm:bulletEnabled val="1"/>
        </dgm:presLayoutVars>
      </dgm:prSet>
      <dgm:spPr/>
    </dgm:pt>
    <dgm:pt modelId="{23D7702B-C02A-480B-B192-4FC5629BC10B}" type="pres">
      <dgm:prSet presAssocID="{49061A1C-1A06-4C87-B78A-DF39DCAB40DE}" presName="sibTrans" presStyleCnt="0"/>
      <dgm:spPr/>
    </dgm:pt>
    <dgm:pt modelId="{D37DF544-9167-4831-AC42-19500DDF28C2}" type="pres">
      <dgm:prSet presAssocID="{9EB346F0-9596-4960-A048-C054E708F019}" presName="node" presStyleLbl="node1" presStyleIdx="3" presStyleCnt="6">
        <dgm:presLayoutVars>
          <dgm:bulletEnabled val="1"/>
        </dgm:presLayoutVars>
      </dgm:prSet>
      <dgm:spPr/>
    </dgm:pt>
    <dgm:pt modelId="{F45ECAC2-00A1-40B7-A609-5CB5551C5D6B}" type="pres">
      <dgm:prSet presAssocID="{244C4016-7F55-4BC7-B018-282B051FA2BD}" presName="sibTrans" presStyleCnt="0"/>
      <dgm:spPr/>
    </dgm:pt>
    <dgm:pt modelId="{4CF40C32-64E6-483E-B1EE-7AD99E8DECF6}" type="pres">
      <dgm:prSet presAssocID="{56B1975F-2E52-4C21-BEB5-650EE8DF9EA9}" presName="node" presStyleLbl="node1" presStyleIdx="4" presStyleCnt="6">
        <dgm:presLayoutVars>
          <dgm:bulletEnabled val="1"/>
        </dgm:presLayoutVars>
      </dgm:prSet>
      <dgm:spPr/>
    </dgm:pt>
    <dgm:pt modelId="{C1A64EE8-1D79-4C06-9C11-1C8334A9A4F9}" type="pres">
      <dgm:prSet presAssocID="{23B5B7C6-BC2B-443F-9923-60C6B1BD34C2}" presName="sibTrans" presStyleCnt="0"/>
      <dgm:spPr/>
    </dgm:pt>
    <dgm:pt modelId="{7DF2A35C-C636-4CEE-9959-FF4147A2709E}" type="pres">
      <dgm:prSet presAssocID="{5D296542-0EF2-4C45-AD02-37F57E9A6B4D}" presName="node" presStyleLbl="node1" presStyleIdx="5" presStyleCnt="6">
        <dgm:presLayoutVars>
          <dgm:bulletEnabled val="1"/>
        </dgm:presLayoutVars>
      </dgm:prSet>
      <dgm:spPr/>
    </dgm:pt>
  </dgm:ptLst>
  <dgm:cxnLst>
    <dgm:cxn modelId="{FDBFFB3B-62FD-4A1E-A111-5E45C4AD02F1}" type="presOf" srcId="{F2403248-7FEF-454D-859B-63FA26DFC50C}" destId="{C1156826-D924-4375-8F45-94B14A08230B}" srcOrd="0" destOrd="0" presId="urn:microsoft.com/office/officeart/2005/8/layout/default"/>
    <dgm:cxn modelId="{BDC9E03E-7F74-446F-A6EE-1CFAC9D1E6C4}" type="presOf" srcId="{52B9085C-386D-4772-818E-0EAFAE7D5B97}" destId="{5B048A6B-670A-41C8-B5BB-BA482D1B4D24}" srcOrd="0" destOrd="0" presId="urn:microsoft.com/office/officeart/2005/8/layout/default"/>
    <dgm:cxn modelId="{BB645041-AC1E-4A67-A585-D0E019EA7359}" type="presOf" srcId="{4E8E3A72-97FC-4F95-9A49-9BEAF9A83621}" destId="{563A55DF-E686-4AAA-87C9-A99DC8D5F679}" srcOrd="0" destOrd="0" presId="urn:microsoft.com/office/officeart/2005/8/layout/default"/>
    <dgm:cxn modelId="{901AD76A-5B85-4C99-B2C8-DE6838B284BF}" srcId="{F2403248-7FEF-454D-859B-63FA26DFC50C}" destId="{9EB346F0-9596-4960-A048-C054E708F019}" srcOrd="3" destOrd="0" parTransId="{0AA06261-D26F-46E1-9122-20A7E808EAB6}" sibTransId="{244C4016-7F55-4BC7-B018-282B051FA2BD}"/>
    <dgm:cxn modelId="{69EC7178-9406-4A3C-BDD3-95C5B819EBC8}" srcId="{F2403248-7FEF-454D-859B-63FA26DFC50C}" destId="{52B9085C-386D-4772-818E-0EAFAE7D5B97}" srcOrd="1" destOrd="0" parTransId="{2C7BA726-E30A-421F-89BA-7C8C87365C70}" sibTransId="{84FF4292-7962-46B7-BEC5-88C75A8B96BC}"/>
    <dgm:cxn modelId="{3E81F794-0DD7-4BCA-98D7-34B18FADB955}" srcId="{F2403248-7FEF-454D-859B-63FA26DFC50C}" destId="{5D296542-0EF2-4C45-AD02-37F57E9A6B4D}" srcOrd="5" destOrd="0" parTransId="{A3939F1B-0F02-4139-975D-DD0720A6AA3A}" sibTransId="{79711228-031B-47F1-89EB-58CEFFD093A8}"/>
    <dgm:cxn modelId="{9B279A96-EE62-44E0-A0D5-1B0E406C865F}" srcId="{F2403248-7FEF-454D-859B-63FA26DFC50C}" destId="{13D5E55B-4B79-43F5-B771-F831D73C0D19}" srcOrd="0" destOrd="0" parTransId="{26A98A50-4DB4-4E8F-A02B-6CA3123CA7ED}" sibTransId="{93D3CA15-C2D2-4D3D-A11D-3511FF8F40C5}"/>
    <dgm:cxn modelId="{58B09FA2-E4BA-4473-BEB3-6B9409187028}" type="presOf" srcId="{13D5E55B-4B79-43F5-B771-F831D73C0D19}" destId="{293CA5A1-5DBE-4DDD-A037-3D44409FCD6C}" srcOrd="0" destOrd="0" presId="urn:microsoft.com/office/officeart/2005/8/layout/default"/>
    <dgm:cxn modelId="{0A6B49A4-716F-4CE1-8897-89D8C9878A19}" type="presOf" srcId="{9EB346F0-9596-4960-A048-C054E708F019}" destId="{D37DF544-9167-4831-AC42-19500DDF28C2}" srcOrd="0" destOrd="0" presId="urn:microsoft.com/office/officeart/2005/8/layout/default"/>
    <dgm:cxn modelId="{9A4502BE-C36F-406B-A677-E9D320A39FDA}" type="presOf" srcId="{56B1975F-2E52-4C21-BEB5-650EE8DF9EA9}" destId="{4CF40C32-64E6-483E-B1EE-7AD99E8DECF6}" srcOrd="0" destOrd="0" presId="urn:microsoft.com/office/officeart/2005/8/layout/default"/>
    <dgm:cxn modelId="{8996D2BE-6BC6-4E97-86E9-A8D455B15E16}" type="presOf" srcId="{5D296542-0EF2-4C45-AD02-37F57E9A6B4D}" destId="{7DF2A35C-C636-4CEE-9959-FF4147A2709E}" srcOrd="0" destOrd="0" presId="urn:microsoft.com/office/officeart/2005/8/layout/default"/>
    <dgm:cxn modelId="{FEAA2FE7-46F8-46B7-AACB-C2D9A1C54CD2}" srcId="{F2403248-7FEF-454D-859B-63FA26DFC50C}" destId="{4E8E3A72-97FC-4F95-9A49-9BEAF9A83621}" srcOrd="2" destOrd="0" parTransId="{0B12F278-9C85-4E8D-A191-9BADF0DA246F}" sibTransId="{49061A1C-1A06-4C87-B78A-DF39DCAB40DE}"/>
    <dgm:cxn modelId="{01DCEBF0-C176-4C58-A10C-59B33476729F}" srcId="{F2403248-7FEF-454D-859B-63FA26DFC50C}" destId="{56B1975F-2E52-4C21-BEB5-650EE8DF9EA9}" srcOrd="4" destOrd="0" parTransId="{2C987E18-505F-4E75-A15A-5006AE03CB9F}" sibTransId="{23B5B7C6-BC2B-443F-9923-60C6B1BD34C2}"/>
    <dgm:cxn modelId="{1896F277-32A7-4BBF-9746-28E3028DBBB2}" type="presParOf" srcId="{C1156826-D924-4375-8F45-94B14A08230B}" destId="{293CA5A1-5DBE-4DDD-A037-3D44409FCD6C}" srcOrd="0" destOrd="0" presId="urn:microsoft.com/office/officeart/2005/8/layout/default"/>
    <dgm:cxn modelId="{71892ED0-128F-47FE-B2FF-45A0635790D5}" type="presParOf" srcId="{C1156826-D924-4375-8F45-94B14A08230B}" destId="{D53E6103-EB04-4264-8BF1-7D9F33D00972}" srcOrd="1" destOrd="0" presId="urn:microsoft.com/office/officeart/2005/8/layout/default"/>
    <dgm:cxn modelId="{B4B09540-3043-4873-A12C-5E6C473E42E5}" type="presParOf" srcId="{C1156826-D924-4375-8F45-94B14A08230B}" destId="{5B048A6B-670A-41C8-B5BB-BA482D1B4D24}" srcOrd="2" destOrd="0" presId="urn:microsoft.com/office/officeart/2005/8/layout/default"/>
    <dgm:cxn modelId="{A4B6341E-2D18-4803-9605-652AA4592F49}" type="presParOf" srcId="{C1156826-D924-4375-8F45-94B14A08230B}" destId="{0E2058B1-679F-42B1-AFAD-077DD589F0B4}" srcOrd="3" destOrd="0" presId="urn:microsoft.com/office/officeart/2005/8/layout/default"/>
    <dgm:cxn modelId="{BAAEB7A8-A6F7-40B6-951A-61EAEA16E565}" type="presParOf" srcId="{C1156826-D924-4375-8F45-94B14A08230B}" destId="{563A55DF-E686-4AAA-87C9-A99DC8D5F679}" srcOrd="4" destOrd="0" presId="urn:microsoft.com/office/officeart/2005/8/layout/default"/>
    <dgm:cxn modelId="{8E6AB570-6CFA-433E-89E1-C924DA3E9A4C}" type="presParOf" srcId="{C1156826-D924-4375-8F45-94B14A08230B}" destId="{23D7702B-C02A-480B-B192-4FC5629BC10B}" srcOrd="5" destOrd="0" presId="urn:microsoft.com/office/officeart/2005/8/layout/default"/>
    <dgm:cxn modelId="{A421EE46-1631-4DE0-82B8-9435195BE673}" type="presParOf" srcId="{C1156826-D924-4375-8F45-94B14A08230B}" destId="{D37DF544-9167-4831-AC42-19500DDF28C2}" srcOrd="6" destOrd="0" presId="urn:microsoft.com/office/officeart/2005/8/layout/default"/>
    <dgm:cxn modelId="{32FF72C8-73F7-4BF7-97CA-AB742ADA5EA8}" type="presParOf" srcId="{C1156826-D924-4375-8F45-94B14A08230B}" destId="{F45ECAC2-00A1-40B7-A609-5CB5551C5D6B}" srcOrd="7" destOrd="0" presId="urn:microsoft.com/office/officeart/2005/8/layout/default"/>
    <dgm:cxn modelId="{632394DE-A5DC-486E-A2EB-68AA0F29B6B7}" type="presParOf" srcId="{C1156826-D924-4375-8F45-94B14A08230B}" destId="{4CF40C32-64E6-483E-B1EE-7AD99E8DECF6}" srcOrd="8" destOrd="0" presId="urn:microsoft.com/office/officeart/2005/8/layout/default"/>
    <dgm:cxn modelId="{1C3700BF-F317-4A6C-93B8-AA9493EF99A2}" type="presParOf" srcId="{C1156826-D924-4375-8F45-94B14A08230B}" destId="{C1A64EE8-1D79-4C06-9C11-1C8334A9A4F9}" srcOrd="9" destOrd="0" presId="urn:microsoft.com/office/officeart/2005/8/layout/default"/>
    <dgm:cxn modelId="{348A895E-E0BA-47AC-B263-794BF5DDDEC5}" type="presParOf" srcId="{C1156826-D924-4375-8F45-94B14A08230B}" destId="{7DF2A35C-C636-4CEE-9959-FF4147A2709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0C06FC-6FAE-4396-9B44-6351BDFFCFA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D55C1753-290C-41A1-8DA7-0CFE546E7C27}">
      <dgm:prSet phldrT="[Text]" phldr="0"/>
      <dgm:spPr/>
      <dgm:t>
        <a:bodyPr/>
        <a:lstStyle/>
        <a:p>
          <a:pPr rtl="0"/>
          <a:r>
            <a:rPr lang="en-GB">
              <a:latin typeface="Aptos Display" panose="020F0302020204030204"/>
            </a:rPr>
            <a:t>Training in the Act</a:t>
          </a:r>
          <a:endParaRPr lang="en-GB"/>
        </a:p>
      </dgm:t>
    </dgm:pt>
    <dgm:pt modelId="{6F650A6C-89B6-4954-B2CD-35830BF290C1}" type="parTrans" cxnId="{62391E37-1280-41FB-878F-13A36CEA3047}">
      <dgm:prSet/>
      <dgm:spPr/>
      <dgm:t>
        <a:bodyPr/>
        <a:lstStyle/>
        <a:p>
          <a:endParaRPr lang="en-GB"/>
        </a:p>
      </dgm:t>
    </dgm:pt>
    <dgm:pt modelId="{F43400CE-77BA-48C6-BF30-49DA059E03E3}" type="sibTrans" cxnId="{62391E37-1280-41FB-878F-13A36CEA3047}">
      <dgm:prSet/>
      <dgm:spPr/>
      <dgm:t>
        <a:bodyPr/>
        <a:lstStyle/>
        <a:p>
          <a:endParaRPr lang="en-GB"/>
        </a:p>
      </dgm:t>
    </dgm:pt>
    <dgm:pt modelId="{A164DF8D-E865-46BE-B904-2904BF3D14F3}">
      <dgm:prSet phldrT="[Text]" phldr="0"/>
      <dgm:spPr/>
      <dgm:t>
        <a:bodyPr/>
        <a:lstStyle/>
        <a:p>
          <a:pPr rtl="0"/>
          <a:r>
            <a:rPr lang="en-GB">
              <a:latin typeface="Aptos Display" panose="020F0302020204030204"/>
            </a:rPr>
            <a:t>Competency in role</a:t>
          </a:r>
          <a:endParaRPr lang="en-GB"/>
        </a:p>
      </dgm:t>
    </dgm:pt>
    <dgm:pt modelId="{401FD709-7281-4726-ABCD-E9988E120777}" type="parTrans" cxnId="{A5386F41-16AA-4FFE-BC55-00FEFF17C479}">
      <dgm:prSet/>
      <dgm:spPr/>
      <dgm:t>
        <a:bodyPr/>
        <a:lstStyle/>
        <a:p>
          <a:endParaRPr lang="en-GB"/>
        </a:p>
      </dgm:t>
    </dgm:pt>
    <dgm:pt modelId="{3226AECB-B9C0-4F36-B604-2C0222352E7C}" type="sibTrans" cxnId="{A5386F41-16AA-4FFE-BC55-00FEFF17C479}">
      <dgm:prSet/>
      <dgm:spPr/>
      <dgm:t>
        <a:bodyPr/>
        <a:lstStyle/>
        <a:p>
          <a:endParaRPr lang="en-GB"/>
        </a:p>
      </dgm:t>
    </dgm:pt>
    <dgm:pt modelId="{B1EBA50D-B931-42EC-ACF5-130CA5D28960}">
      <dgm:prSet phldrT="[Text]" phldr="0"/>
      <dgm:spPr/>
      <dgm:t>
        <a:bodyPr/>
        <a:lstStyle/>
        <a:p>
          <a:pPr rtl="0"/>
          <a:r>
            <a:rPr lang="en-GB">
              <a:latin typeface="Aptos Display" panose="020F0302020204030204"/>
            </a:rPr>
            <a:t>Involved in staffing decisions</a:t>
          </a:r>
          <a:endParaRPr lang="en-GB"/>
        </a:p>
      </dgm:t>
    </dgm:pt>
    <dgm:pt modelId="{2B66C20F-A8E4-4D20-89AB-CF54F622BF7B}" type="parTrans" cxnId="{FBE12965-320D-4D9E-BFC3-462438A9BE17}">
      <dgm:prSet/>
      <dgm:spPr/>
      <dgm:t>
        <a:bodyPr/>
        <a:lstStyle/>
        <a:p>
          <a:endParaRPr lang="en-GB"/>
        </a:p>
      </dgm:t>
    </dgm:pt>
    <dgm:pt modelId="{58CFE4EA-3D3C-4FF0-9DEA-EE72935C7D2C}" type="sibTrans" cxnId="{FBE12965-320D-4D9E-BFC3-462438A9BE17}">
      <dgm:prSet/>
      <dgm:spPr/>
      <dgm:t>
        <a:bodyPr/>
        <a:lstStyle/>
        <a:p>
          <a:endParaRPr lang="en-GB"/>
        </a:p>
      </dgm:t>
    </dgm:pt>
    <dgm:pt modelId="{8315A53B-C3E7-47E6-84F6-58D53A8548C4}">
      <dgm:prSet phldrT="[Text]" phldr="0"/>
      <dgm:spPr/>
      <dgm:t>
        <a:bodyPr/>
        <a:lstStyle/>
        <a:p>
          <a:pPr rtl="0"/>
          <a:r>
            <a:rPr lang="en-GB">
              <a:latin typeface="Aptos Display" panose="020F0302020204030204"/>
            </a:rPr>
            <a:t>Wellbeing is protected</a:t>
          </a:r>
          <a:endParaRPr lang="en-GB"/>
        </a:p>
      </dgm:t>
    </dgm:pt>
    <dgm:pt modelId="{481A2DD0-66AC-47EB-952A-D13FB56EB435}" type="parTrans" cxnId="{0C26F2E7-E98C-4AE2-9EE3-6B35523E8662}">
      <dgm:prSet/>
      <dgm:spPr/>
      <dgm:t>
        <a:bodyPr/>
        <a:lstStyle/>
        <a:p>
          <a:endParaRPr lang="en-GB"/>
        </a:p>
      </dgm:t>
    </dgm:pt>
    <dgm:pt modelId="{74AB42A8-1010-4C04-8A10-B6BBA71DCD06}" type="sibTrans" cxnId="{0C26F2E7-E98C-4AE2-9EE3-6B35523E8662}">
      <dgm:prSet/>
      <dgm:spPr/>
      <dgm:t>
        <a:bodyPr/>
        <a:lstStyle/>
        <a:p>
          <a:endParaRPr lang="en-GB"/>
        </a:p>
      </dgm:t>
    </dgm:pt>
    <dgm:pt modelId="{7233B6AE-2DD0-4C30-8AFA-4E886CA21022}">
      <dgm:prSet phldrT="[Text]" phldr="0"/>
      <dgm:spPr/>
      <dgm:t>
        <a:bodyPr/>
        <a:lstStyle/>
        <a:p>
          <a:pPr rtl="0"/>
          <a:r>
            <a:rPr lang="en-GB">
              <a:latin typeface="Aptos Display" panose="020F0302020204030204"/>
            </a:rPr>
            <a:t>Escalate and disagree with staffing decisions</a:t>
          </a:r>
          <a:endParaRPr lang="en-GB"/>
        </a:p>
      </dgm:t>
    </dgm:pt>
    <dgm:pt modelId="{76E2027F-ACAB-4D22-8B69-87B3E5E541FC}" type="parTrans" cxnId="{2EF2ACF6-88A9-43CB-A5D3-B6BFB56BF3B3}">
      <dgm:prSet/>
      <dgm:spPr/>
      <dgm:t>
        <a:bodyPr/>
        <a:lstStyle/>
        <a:p>
          <a:endParaRPr lang="en-GB"/>
        </a:p>
      </dgm:t>
    </dgm:pt>
    <dgm:pt modelId="{28E59A68-7255-414C-96FA-A8AFB887F528}" type="sibTrans" cxnId="{2EF2ACF6-88A9-43CB-A5D3-B6BFB56BF3B3}">
      <dgm:prSet/>
      <dgm:spPr/>
      <dgm:t>
        <a:bodyPr/>
        <a:lstStyle/>
        <a:p>
          <a:endParaRPr lang="en-GB"/>
        </a:p>
      </dgm:t>
    </dgm:pt>
    <dgm:pt modelId="{6E97D3D2-172B-4193-B48D-8F1598CFC4B0}" type="pres">
      <dgm:prSet presAssocID="{CC0C06FC-6FAE-4396-9B44-6351BDFFCFA0}" presName="Name0" presStyleCnt="0">
        <dgm:presLayoutVars>
          <dgm:dir/>
          <dgm:resizeHandles val="exact"/>
        </dgm:presLayoutVars>
      </dgm:prSet>
      <dgm:spPr/>
    </dgm:pt>
    <dgm:pt modelId="{056870ED-A0C4-4273-90C5-46F2F351E1F4}" type="pres">
      <dgm:prSet presAssocID="{CC0C06FC-6FAE-4396-9B44-6351BDFFCFA0}" presName="cycle" presStyleCnt="0"/>
      <dgm:spPr/>
    </dgm:pt>
    <dgm:pt modelId="{5E6DB35B-C9A9-40D1-9168-4F7755B57220}" type="pres">
      <dgm:prSet presAssocID="{D55C1753-290C-41A1-8DA7-0CFE546E7C27}" presName="nodeFirstNode" presStyleLbl="node1" presStyleIdx="0" presStyleCnt="5">
        <dgm:presLayoutVars>
          <dgm:bulletEnabled val="1"/>
        </dgm:presLayoutVars>
      </dgm:prSet>
      <dgm:spPr/>
    </dgm:pt>
    <dgm:pt modelId="{82F5E853-42A1-43B5-B3CA-37101820BCE3}" type="pres">
      <dgm:prSet presAssocID="{F43400CE-77BA-48C6-BF30-49DA059E03E3}" presName="sibTransFirstNode" presStyleLbl="bgShp" presStyleIdx="0" presStyleCnt="1"/>
      <dgm:spPr/>
    </dgm:pt>
    <dgm:pt modelId="{DD329E4F-5E89-4CBD-9978-B5DDFF29CFF4}" type="pres">
      <dgm:prSet presAssocID="{A164DF8D-E865-46BE-B904-2904BF3D14F3}" presName="nodeFollowingNodes" presStyleLbl="node1" presStyleIdx="1" presStyleCnt="5">
        <dgm:presLayoutVars>
          <dgm:bulletEnabled val="1"/>
        </dgm:presLayoutVars>
      </dgm:prSet>
      <dgm:spPr/>
    </dgm:pt>
    <dgm:pt modelId="{B1AE8797-A46F-4C2B-A52B-ACA35A91C9D0}" type="pres">
      <dgm:prSet presAssocID="{B1EBA50D-B931-42EC-ACF5-130CA5D28960}" presName="nodeFollowingNodes" presStyleLbl="node1" presStyleIdx="2" presStyleCnt="5">
        <dgm:presLayoutVars>
          <dgm:bulletEnabled val="1"/>
        </dgm:presLayoutVars>
      </dgm:prSet>
      <dgm:spPr/>
    </dgm:pt>
    <dgm:pt modelId="{8B08D4E1-6BBC-4239-BD63-0CB4CB3A74E3}" type="pres">
      <dgm:prSet presAssocID="{8315A53B-C3E7-47E6-84F6-58D53A8548C4}" presName="nodeFollowingNodes" presStyleLbl="node1" presStyleIdx="3" presStyleCnt="5">
        <dgm:presLayoutVars>
          <dgm:bulletEnabled val="1"/>
        </dgm:presLayoutVars>
      </dgm:prSet>
      <dgm:spPr/>
    </dgm:pt>
    <dgm:pt modelId="{D085122C-C060-4E6A-995C-CB6BECD8BC64}" type="pres">
      <dgm:prSet presAssocID="{7233B6AE-2DD0-4C30-8AFA-4E886CA21022}" presName="nodeFollowingNodes" presStyleLbl="node1" presStyleIdx="4" presStyleCnt="5">
        <dgm:presLayoutVars>
          <dgm:bulletEnabled val="1"/>
        </dgm:presLayoutVars>
      </dgm:prSet>
      <dgm:spPr/>
    </dgm:pt>
  </dgm:ptLst>
  <dgm:cxnLst>
    <dgm:cxn modelId="{7E3F6F16-FE33-4438-AAFE-AF9061B59709}" type="presOf" srcId="{B1EBA50D-B931-42EC-ACF5-130CA5D28960}" destId="{B1AE8797-A46F-4C2B-A52B-ACA35A91C9D0}" srcOrd="0" destOrd="0" presId="urn:microsoft.com/office/officeart/2005/8/layout/cycle3"/>
    <dgm:cxn modelId="{D6D80223-480E-4168-90F8-0F413EC008D8}" type="presOf" srcId="{CC0C06FC-6FAE-4396-9B44-6351BDFFCFA0}" destId="{6E97D3D2-172B-4193-B48D-8F1598CFC4B0}" srcOrd="0" destOrd="0" presId="urn:microsoft.com/office/officeart/2005/8/layout/cycle3"/>
    <dgm:cxn modelId="{62391E37-1280-41FB-878F-13A36CEA3047}" srcId="{CC0C06FC-6FAE-4396-9B44-6351BDFFCFA0}" destId="{D55C1753-290C-41A1-8DA7-0CFE546E7C27}" srcOrd="0" destOrd="0" parTransId="{6F650A6C-89B6-4954-B2CD-35830BF290C1}" sibTransId="{F43400CE-77BA-48C6-BF30-49DA059E03E3}"/>
    <dgm:cxn modelId="{A5386F41-16AA-4FFE-BC55-00FEFF17C479}" srcId="{CC0C06FC-6FAE-4396-9B44-6351BDFFCFA0}" destId="{A164DF8D-E865-46BE-B904-2904BF3D14F3}" srcOrd="1" destOrd="0" parTransId="{401FD709-7281-4726-ABCD-E9988E120777}" sibTransId="{3226AECB-B9C0-4F36-B604-2C0222352E7C}"/>
    <dgm:cxn modelId="{FBE12965-320D-4D9E-BFC3-462438A9BE17}" srcId="{CC0C06FC-6FAE-4396-9B44-6351BDFFCFA0}" destId="{B1EBA50D-B931-42EC-ACF5-130CA5D28960}" srcOrd="2" destOrd="0" parTransId="{2B66C20F-A8E4-4D20-89AB-CF54F622BF7B}" sibTransId="{58CFE4EA-3D3C-4FF0-9DEA-EE72935C7D2C}"/>
    <dgm:cxn modelId="{BA5EE471-FEB9-42A9-B55B-B95A71B6C1B2}" type="presOf" srcId="{D55C1753-290C-41A1-8DA7-0CFE546E7C27}" destId="{5E6DB35B-C9A9-40D1-9168-4F7755B57220}" srcOrd="0" destOrd="0" presId="urn:microsoft.com/office/officeart/2005/8/layout/cycle3"/>
    <dgm:cxn modelId="{710DB688-D9F6-46D1-ADB5-0492E1757F26}" type="presOf" srcId="{A164DF8D-E865-46BE-B904-2904BF3D14F3}" destId="{DD329E4F-5E89-4CBD-9978-B5DDFF29CFF4}" srcOrd="0" destOrd="0" presId="urn:microsoft.com/office/officeart/2005/8/layout/cycle3"/>
    <dgm:cxn modelId="{446B4298-8E15-4871-8D9C-7298CAFF164C}" type="presOf" srcId="{7233B6AE-2DD0-4C30-8AFA-4E886CA21022}" destId="{D085122C-C060-4E6A-995C-CB6BECD8BC64}" srcOrd="0" destOrd="0" presId="urn:microsoft.com/office/officeart/2005/8/layout/cycle3"/>
    <dgm:cxn modelId="{565060C8-CF57-4C58-B70C-F7FEA7BF05E4}" type="presOf" srcId="{F43400CE-77BA-48C6-BF30-49DA059E03E3}" destId="{82F5E853-42A1-43B5-B3CA-37101820BCE3}" srcOrd="0" destOrd="0" presId="urn:microsoft.com/office/officeart/2005/8/layout/cycle3"/>
    <dgm:cxn modelId="{0C26F2E7-E98C-4AE2-9EE3-6B35523E8662}" srcId="{CC0C06FC-6FAE-4396-9B44-6351BDFFCFA0}" destId="{8315A53B-C3E7-47E6-84F6-58D53A8548C4}" srcOrd="3" destOrd="0" parTransId="{481A2DD0-66AC-47EB-952A-D13FB56EB435}" sibTransId="{74AB42A8-1010-4C04-8A10-B6BBA71DCD06}"/>
    <dgm:cxn modelId="{04F2F7EF-EDAD-43BE-9B3B-16E1633A68AD}" type="presOf" srcId="{8315A53B-C3E7-47E6-84F6-58D53A8548C4}" destId="{8B08D4E1-6BBC-4239-BD63-0CB4CB3A74E3}" srcOrd="0" destOrd="0" presId="urn:microsoft.com/office/officeart/2005/8/layout/cycle3"/>
    <dgm:cxn modelId="{2EF2ACF6-88A9-43CB-A5D3-B6BFB56BF3B3}" srcId="{CC0C06FC-6FAE-4396-9B44-6351BDFFCFA0}" destId="{7233B6AE-2DD0-4C30-8AFA-4E886CA21022}" srcOrd="4" destOrd="0" parTransId="{76E2027F-ACAB-4D22-8B69-87B3E5E541FC}" sibTransId="{28E59A68-7255-414C-96FA-A8AFB887F528}"/>
    <dgm:cxn modelId="{7257AF80-27AB-48F4-9187-7E8DA0945FD6}" type="presParOf" srcId="{6E97D3D2-172B-4193-B48D-8F1598CFC4B0}" destId="{056870ED-A0C4-4273-90C5-46F2F351E1F4}" srcOrd="0" destOrd="0" presId="urn:microsoft.com/office/officeart/2005/8/layout/cycle3"/>
    <dgm:cxn modelId="{86BDCA2E-3A16-48BE-8E96-E75B7EDFC692}" type="presParOf" srcId="{056870ED-A0C4-4273-90C5-46F2F351E1F4}" destId="{5E6DB35B-C9A9-40D1-9168-4F7755B57220}" srcOrd="0" destOrd="0" presId="urn:microsoft.com/office/officeart/2005/8/layout/cycle3"/>
    <dgm:cxn modelId="{8BF8E107-B419-4880-BFDE-ECB0360FB34F}" type="presParOf" srcId="{056870ED-A0C4-4273-90C5-46F2F351E1F4}" destId="{82F5E853-42A1-43B5-B3CA-37101820BCE3}" srcOrd="1" destOrd="0" presId="urn:microsoft.com/office/officeart/2005/8/layout/cycle3"/>
    <dgm:cxn modelId="{0815981B-DA4C-48BD-9803-DBC753242F2C}" type="presParOf" srcId="{056870ED-A0C4-4273-90C5-46F2F351E1F4}" destId="{DD329E4F-5E89-4CBD-9978-B5DDFF29CFF4}" srcOrd="2" destOrd="0" presId="urn:microsoft.com/office/officeart/2005/8/layout/cycle3"/>
    <dgm:cxn modelId="{5FFDEB49-A24F-458E-B7F6-26D1B551A551}" type="presParOf" srcId="{056870ED-A0C4-4273-90C5-46F2F351E1F4}" destId="{B1AE8797-A46F-4C2B-A52B-ACA35A91C9D0}" srcOrd="3" destOrd="0" presId="urn:microsoft.com/office/officeart/2005/8/layout/cycle3"/>
    <dgm:cxn modelId="{632882CF-8A39-48C3-8DDA-D3380AE67F4F}" type="presParOf" srcId="{056870ED-A0C4-4273-90C5-46F2F351E1F4}" destId="{8B08D4E1-6BBC-4239-BD63-0CB4CB3A74E3}" srcOrd="4" destOrd="0" presId="urn:microsoft.com/office/officeart/2005/8/layout/cycle3"/>
    <dgm:cxn modelId="{79D59CA5-2C2A-46C9-870C-D297DD8C04A1}" type="presParOf" srcId="{056870ED-A0C4-4273-90C5-46F2F351E1F4}" destId="{D085122C-C060-4E6A-995C-CB6BECD8BC64}"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C2DC24-7E3D-426C-A713-9B780D83FB8A}" type="doc">
      <dgm:prSet loTypeId="urn:microsoft.com/office/officeart/2016/7/layout/RepeatingBendingProcessNew" loCatId="process" qsTypeId="urn:microsoft.com/office/officeart/2005/8/quickstyle/simple4" qsCatId="simple" csTypeId="urn:microsoft.com/office/officeart/2005/8/colors/colorful2" csCatId="colorful"/>
      <dgm:spPr/>
      <dgm:t>
        <a:bodyPr/>
        <a:lstStyle/>
        <a:p>
          <a:endParaRPr lang="en-US"/>
        </a:p>
      </dgm:t>
    </dgm:pt>
    <dgm:pt modelId="{98890FD4-912F-49FE-BB71-F4BC83D0DE4A}">
      <dgm:prSet/>
      <dgm:spPr/>
      <dgm:t>
        <a:bodyPr/>
        <a:lstStyle/>
        <a:p>
          <a:r>
            <a:rPr lang="en-US"/>
            <a:t>Complicated and ambitious legislation</a:t>
          </a:r>
        </a:p>
      </dgm:t>
    </dgm:pt>
    <dgm:pt modelId="{108C2CF0-B38A-4560-8FD1-CFB090845A35}" type="parTrans" cxnId="{F6A1DE49-794D-4455-8341-24F72BD3E78F}">
      <dgm:prSet/>
      <dgm:spPr/>
      <dgm:t>
        <a:bodyPr/>
        <a:lstStyle/>
        <a:p>
          <a:endParaRPr lang="en-US"/>
        </a:p>
      </dgm:t>
    </dgm:pt>
    <dgm:pt modelId="{90D9C29F-F1ED-4EC4-970F-D2D8A7F09C3A}" type="sibTrans" cxnId="{F6A1DE49-794D-4455-8341-24F72BD3E78F}">
      <dgm:prSet/>
      <dgm:spPr/>
      <dgm:t>
        <a:bodyPr/>
        <a:lstStyle/>
        <a:p>
          <a:endParaRPr lang="en-US"/>
        </a:p>
      </dgm:t>
    </dgm:pt>
    <dgm:pt modelId="{0B1A42DA-6C13-4B7C-90F3-584D508FA2FE}">
      <dgm:prSet/>
      <dgm:spPr/>
      <dgm:t>
        <a:bodyPr/>
        <a:lstStyle/>
        <a:p>
          <a:r>
            <a:rPr lang="en-US"/>
            <a:t>Pushes responsibility for staffing up to board level (potentially)</a:t>
          </a:r>
        </a:p>
      </dgm:t>
    </dgm:pt>
    <dgm:pt modelId="{F04649B2-AFBD-4DBC-8BD4-12358F868A38}" type="parTrans" cxnId="{0831B9B3-6C63-483F-8A83-3DF3E5A79FEB}">
      <dgm:prSet/>
      <dgm:spPr/>
      <dgm:t>
        <a:bodyPr/>
        <a:lstStyle/>
        <a:p>
          <a:endParaRPr lang="en-US"/>
        </a:p>
      </dgm:t>
    </dgm:pt>
    <dgm:pt modelId="{C70EFED9-2C88-473B-BFFB-4595F761E1B8}" type="sibTrans" cxnId="{0831B9B3-6C63-483F-8A83-3DF3E5A79FEB}">
      <dgm:prSet/>
      <dgm:spPr/>
      <dgm:t>
        <a:bodyPr/>
        <a:lstStyle/>
        <a:p>
          <a:endParaRPr lang="en-US"/>
        </a:p>
      </dgm:t>
    </dgm:pt>
    <dgm:pt modelId="{5AE1CBE1-5067-48DA-8E62-77F3060C68A8}">
      <dgm:prSet/>
      <dgm:spPr/>
      <dgm:t>
        <a:bodyPr/>
        <a:lstStyle/>
        <a:p>
          <a:r>
            <a:rPr lang="en-US"/>
            <a:t>Incentivises service redesign</a:t>
          </a:r>
        </a:p>
      </dgm:t>
    </dgm:pt>
    <dgm:pt modelId="{C609D997-C04C-45CE-AA2D-FCEA98147CCE}" type="parTrans" cxnId="{60E37AFB-17AB-43DD-9BE8-A87245E99D7A}">
      <dgm:prSet/>
      <dgm:spPr/>
      <dgm:t>
        <a:bodyPr/>
        <a:lstStyle/>
        <a:p>
          <a:endParaRPr lang="en-US"/>
        </a:p>
      </dgm:t>
    </dgm:pt>
    <dgm:pt modelId="{B0113336-4F31-405D-8890-1910266F8E48}" type="sibTrans" cxnId="{60E37AFB-17AB-43DD-9BE8-A87245E99D7A}">
      <dgm:prSet/>
      <dgm:spPr/>
      <dgm:t>
        <a:bodyPr/>
        <a:lstStyle/>
        <a:p>
          <a:endParaRPr lang="en-US"/>
        </a:p>
      </dgm:t>
    </dgm:pt>
    <dgm:pt modelId="{2D30F5A2-4689-48B3-8E99-8D274DFC89C4}">
      <dgm:prSet/>
      <dgm:spPr/>
      <dgm:t>
        <a:bodyPr/>
        <a:lstStyle/>
        <a:p>
          <a:r>
            <a:rPr lang="en-US"/>
            <a:t>Empowers staff to escalate issues</a:t>
          </a:r>
        </a:p>
      </dgm:t>
    </dgm:pt>
    <dgm:pt modelId="{80079C43-694F-41D1-B1D5-318B047E333F}" type="parTrans" cxnId="{0192BFA5-503A-4308-AAC2-C8E0C474F0F5}">
      <dgm:prSet/>
      <dgm:spPr/>
      <dgm:t>
        <a:bodyPr/>
        <a:lstStyle/>
        <a:p>
          <a:endParaRPr lang="en-US"/>
        </a:p>
      </dgm:t>
    </dgm:pt>
    <dgm:pt modelId="{6F1B9CE3-DEFD-4633-9C39-974134A062CF}" type="sibTrans" cxnId="{0192BFA5-503A-4308-AAC2-C8E0C474F0F5}">
      <dgm:prSet/>
      <dgm:spPr/>
      <dgm:t>
        <a:bodyPr/>
        <a:lstStyle/>
        <a:p>
          <a:endParaRPr lang="en-US"/>
        </a:p>
      </dgm:t>
    </dgm:pt>
    <dgm:pt modelId="{B8175C7F-09A9-42AF-A301-2C03C7E0489A}">
      <dgm:prSet/>
      <dgm:spPr/>
      <dgm:t>
        <a:bodyPr/>
        <a:lstStyle/>
        <a:p>
          <a:r>
            <a:rPr lang="en-US"/>
            <a:t>Recognises importance of staff well -being on patient care</a:t>
          </a:r>
        </a:p>
      </dgm:t>
    </dgm:pt>
    <dgm:pt modelId="{BEFBB13C-98F9-4ABC-B464-9566A96E115B}" type="parTrans" cxnId="{6A04796D-D920-4A6C-9D5B-3C872767E07E}">
      <dgm:prSet/>
      <dgm:spPr/>
      <dgm:t>
        <a:bodyPr/>
        <a:lstStyle/>
        <a:p>
          <a:endParaRPr lang="en-US"/>
        </a:p>
      </dgm:t>
    </dgm:pt>
    <dgm:pt modelId="{8679BA33-B01A-402B-B397-3A5928B4A1EB}" type="sibTrans" cxnId="{6A04796D-D920-4A6C-9D5B-3C872767E07E}">
      <dgm:prSet/>
      <dgm:spPr/>
      <dgm:t>
        <a:bodyPr/>
        <a:lstStyle/>
        <a:p>
          <a:endParaRPr lang="en-US"/>
        </a:p>
      </dgm:t>
    </dgm:pt>
    <dgm:pt modelId="{B00C2645-A2F8-48AB-AD96-03F17AF71D84}">
      <dgm:prSet/>
      <dgm:spPr/>
      <dgm:t>
        <a:bodyPr/>
        <a:lstStyle/>
        <a:p>
          <a:r>
            <a:rPr lang="en-US"/>
            <a:t>Recognises and protects clinical leadership</a:t>
          </a:r>
        </a:p>
      </dgm:t>
    </dgm:pt>
    <dgm:pt modelId="{7762274B-6479-48DD-ADC0-BA2E8F357AE4}" type="parTrans" cxnId="{88F97AC1-7309-4ACA-B424-549E457C15DB}">
      <dgm:prSet/>
      <dgm:spPr/>
      <dgm:t>
        <a:bodyPr/>
        <a:lstStyle/>
        <a:p>
          <a:endParaRPr lang="en-US"/>
        </a:p>
      </dgm:t>
    </dgm:pt>
    <dgm:pt modelId="{C77310EA-D959-4853-A3C8-2D475870BE5D}" type="sibTrans" cxnId="{88F97AC1-7309-4ACA-B424-549E457C15DB}">
      <dgm:prSet/>
      <dgm:spPr/>
      <dgm:t>
        <a:bodyPr/>
        <a:lstStyle/>
        <a:p>
          <a:endParaRPr lang="en-US"/>
        </a:p>
      </dgm:t>
    </dgm:pt>
    <dgm:pt modelId="{10F175DB-5AF7-4B52-A042-262BF1906E23}">
      <dgm:prSet/>
      <dgm:spPr/>
      <dgm:t>
        <a:bodyPr/>
        <a:lstStyle/>
        <a:p>
          <a:r>
            <a:rPr lang="en-US"/>
            <a:t>No money for extra staff (and maybe no extra staff to employ anyway)</a:t>
          </a:r>
        </a:p>
      </dgm:t>
    </dgm:pt>
    <dgm:pt modelId="{D030D1AA-60A1-4C7A-ABEC-C99FF1E64E96}" type="parTrans" cxnId="{ADB98CED-40A8-4228-91B7-4F8CD3983C68}">
      <dgm:prSet/>
      <dgm:spPr/>
      <dgm:t>
        <a:bodyPr/>
        <a:lstStyle/>
        <a:p>
          <a:endParaRPr lang="en-US"/>
        </a:p>
      </dgm:t>
    </dgm:pt>
    <dgm:pt modelId="{82A7FBBB-4F6E-4970-B111-702A1703D152}" type="sibTrans" cxnId="{ADB98CED-40A8-4228-91B7-4F8CD3983C68}">
      <dgm:prSet/>
      <dgm:spPr/>
      <dgm:t>
        <a:bodyPr/>
        <a:lstStyle/>
        <a:p>
          <a:endParaRPr lang="en-US"/>
        </a:p>
      </dgm:t>
    </dgm:pt>
    <dgm:pt modelId="{40FFB2D7-AD22-4F6B-B3AB-8C58426D081B}">
      <dgm:prSet/>
      <dgm:spPr/>
      <dgm:t>
        <a:bodyPr/>
        <a:lstStyle/>
        <a:p>
          <a:r>
            <a:rPr lang="en-US"/>
            <a:t>Big question marks about how rigorously this will be enforced</a:t>
          </a:r>
        </a:p>
      </dgm:t>
    </dgm:pt>
    <dgm:pt modelId="{2A7B8A8E-5C31-45E0-995D-5C9827A2F0B3}" type="parTrans" cxnId="{EF536386-6650-448B-BDE7-1559D284AC93}">
      <dgm:prSet/>
      <dgm:spPr/>
      <dgm:t>
        <a:bodyPr/>
        <a:lstStyle/>
        <a:p>
          <a:endParaRPr lang="en-US"/>
        </a:p>
      </dgm:t>
    </dgm:pt>
    <dgm:pt modelId="{1E1BD9DF-C3D0-4101-BDEC-8926B7F0A7C8}" type="sibTrans" cxnId="{EF536386-6650-448B-BDE7-1559D284AC93}">
      <dgm:prSet/>
      <dgm:spPr/>
      <dgm:t>
        <a:bodyPr/>
        <a:lstStyle/>
        <a:p>
          <a:endParaRPr lang="en-US"/>
        </a:p>
      </dgm:t>
    </dgm:pt>
    <dgm:pt modelId="{464E309E-FFBF-402A-B45A-02109D6637C4}" type="pres">
      <dgm:prSet presAssocID="{2FC2DC24-7E3D-426C-A713-9B780D83FB8A}" presName="Name0" presStyleCnt="0">
        <dgm:presLayoutVars>
          <dgm:dir/>
          <dgm:resizeHandles val="exact"/>
        </dgm:presLayoutVars>
      </dgm:prSet>
      <dgm:spPr/>
    </dgm:pt>
    <dgm:pt modelId="{E2E834C9-EDBA-45B9-965A-919746B2F384}" type="pres">
      <dgm:prSet presAssocID="{98890FD4-912F-49FE-BB71-F4BC83D0DE4A}" presName="node" presStyleLbl="node1" presStyleIdx="0" presStyleCnt="8">
        <dgm:presLayoutVars>
          <dgm:bulletEnabled val="1"/>
        </dgm:presLayoutVars>
      </dgm:prSet>
      <dgm:spPr/>
    </dgm:pt>
    <dgm:pt modelId="{A67ABFC6-4743-4111-8725-796ADB814640}" type="pres">
      <dgm:prSet presAssocID="{90D9C29F-F1ED-4EC4-970F-D2D8A7F09C3A}" presName="sibTrans" presStyleLbl="sibTrans1D1" presStyleIdx="0" presStyleCnt="7"/>
      <dgm:spPr/>
    </dgm:pt>
    <dgm:pt modelId="{EAA91C0C-4DBA-4EA7-B18A-2E0480FD5C94}" type="pres">
      <dgm:prSet presAssocID="{90D9C29F-F1ED-4EC4-970F-D2D8A7F09C3A}" presName="connectorText" presStyleLbl="sibTrans1D1" presStyleIdx="0" presStyleCnt="7"/>
      <dgm:spPr/>
    </dgm:pt>
    <dgm:pt modelId="{9FC8D20D-046C-4911-9459-B147BCE1B4EF}" type="pres">
      <dgm:prSet presAssocID="{0B1A42DA-6C13-4B7C-90F3-584D508FA2FE}" presName="node" presStyleLbl="node1" presStyleIdx="1" presStyleCnt="8">
        <dgm:presLayoutVars>
          <dgm:bulletEnabled val="1"/>
        </dgm:presLayoutVars>
      </dgm:prSet>
      <dgm:spPr/>
    </dgm:pt>
    <dgm:pt modelId="{8003A21A-50C4-4E68-98E4-6186ADC3C73D}" type="pres">
      <dgm:prSet presAssocID="{C70EFED9-2C88-473B-BFFB-4595F761E1B8}" presName="sibTrans" presStyleLbl="sibTrans1D1" presStyleIdx="1" presStyleCnt="7"/>
      <dgm:spPr/>
    </dgm:pt>
    <dgm:pt modelId="{D1DB2B6D-C5BD-4E70-8A62-7DB189229656}" type="pres">
      <dgm:prSet presAssocID="{C70EFED9-2C88-473B-BFFB-4595F761E1B8}" presName="connectorText" presStyleLbl="sibTrans1D1" presStyleIdx="1" presStyleCnt="7"/>
      <dgm:spPr/>
    </dgm:pt>
    <dgm:pt modelId="{3F09BF2D-799B-4AB5-9A5A-31B9FFA83A80}" type="pres">
      <dgm:prSet presAssocID="{5AE1CBE1-5067-48DA-8E62-77F3060C68A8}" presName="node" presStyleLbl="node1" presStyleIdx="2" presStyleCnt="8">
        <dgm:presLayoutVars>
          <dgm:bulletEnabled val="1"/>
        </dgm:presLayoutVars>
      </dgm:prSet>
      <dgm:spPr/>
    </dgm:pt>
    <dgm:pt modelId="{7C3BAF6F-F183-4466-AE2F-989260FCB5D7}" type="pres">
      <dgm:prSet presAssocID="{B0113336-4F31-405D-8890-1910266F8E48}" presName="sibTrans" presStyleLbl="sibTrans1D1" presStyleIdx="2" presStyleCnt="7"/>
      <dgm:spPr/>
    </dgm:pt>
    <dgm:pt modelId="{6A2735D7-6A52-4F41-B267-F580132D30B6}" type="pres">
      <dgm:prSet presAssocID="{B0113336-4F31-405D-8890-1910266F8E48}" presName="connectorText" presStyleLbl="sibTrans1D1" presStyleIdx="2" presStyleCnt="7"/>
      <dgm:spPr/>
    </dgm:pt>
    <dgm:pt modelId="{D997F5F3-6E69-4F75-8E47-8CCB7C3BB552}" type="pres">
      <dgm:prSet presAssocID="{2D30F5A2-4689-48B3-8E99-8D274DFC89C4}" presName="node" presStyleLbl="node1" presStyleIdx="3" presStyleCnt="8">
        <dgm:presLayoutVars>
          <dgm:bulletEnabled val="1"/>
        </dgm:presLayoutVars>
      </dgm:prSet>
      <dgm:spPr/>
    </dgm:pt>
    <dgm:pt modelId="{F6A10C8C-6896-4CC2-8BE3-650543278B69}" type="pres">
      <dgm:prSet presAssocID="{6F1B9CE3-DEFD-4633-9C39-974134A062CF}" presName="sibTrans" presStyleLbl="sibTrans1D1" presStyleIdx="3" presStyleCnt="7"/>
      <dgm:spPr/>
    </dgm:pt>
    <dgm:pt modelId="{C813717D-4B71-49F1-B51D-C4D663640B5B}" type="pres">
      <dgm:prSet presAssocID="{6F1B9CE3-DEFD-4633-9C39-974134A062CF}" presName="connectorText" presStyleLbl="sibTrans1D1" presStyleIdx="3" presStyleCnt="7"/>
      <dgm:spPr/>
    </dgm:pt>
    <dgm:pt modelId="{EF4F5E13-B91F-4935-AA02-A70C83DB4182}" type="pres">
      <dgm:prSet presAssocID="{B8175C7F-09A9-42AF-A301-2C03C7E0489A}" presName="node" presStyleLbl="node1" presStyleIdx="4" presStyleCnt="8">
        <dgm:presLayoutVars>
          <dgm:bulletEnabled val="1"/>
        </dgm:presLayoutVars>
      </dgm:prSet>
      <dgm:spPr/>
    </dgm:pt>
    <dgm:pt modelId="{F4C9F35C-1D19-4859-963D-4E96F843FD9F}" type="pres">
      <dgm:prSet presAssocID="{8679BA33-B01A-402B-B397-3A5928B4A1EB}" presName="sibTrans" presStyleLbl="sibTrans1D1" presStyleIdx="4" presStyleCnt="7"/>
      <dgm:spPr/>
    </dgm:pt>
    <dgm:pt modelId="{F9A957A3-25BB-4A8C-980C-C0102A494D35}" type="pres">
      <dgm:prSet presAssocID="{8679BA33-B01A-402B-B397-3A5928B4A1EB}" presName="connectorText" presStyleLbl="sibTrans1D1" presStyleIdx="4" presStyleCnt="7"/>
      <dgm:spPr/>
    </dgm:pt>
    <dgm:pt modelId="{0AD1B35D-38DE-4A8D-AAB0-BE4C79E66565}" type="pres">
      <dgm:prSet presAssocID="{B00C2645-A2F8-48AB-AD96-03F17AF71D84}" presName="node" presStyleLbl="node1" presStyleIdx="5" presStyleCnt="8">
        <dgm:presLayoutVars>
          <dgm:bulletEnabled val="1"/>
        </dgm:presLayoutVars>
      </dgm:prSet>
      <dgm:spPr/>
    </dgm:pt>
    <dgm:pt modelId="{E02373B1-A666-4FE2-9049-8237726CB134}" type="pres">
      <dgm:prSet presAssocID="{C77310EA-D959-4853-A3C8-2D475870BE5D}" presName="sibTrans" presStyleLbl="sibTrans1D1" presStyleIdx="5" presStyleCnt="7"/>
      <dgm:spPr/>
    </dgm:pt>
    <dgm:pt modelId="{D54E29F1-109D-4DFC-8256-DF4DE5A6782A}" type="pres">
      <dgm:prSet presAssocID="{C77310EA-D959-4853-A3C8-2D475870BE5D}" presName="connectorText" presStyleLbl="sibTrans1D1" presStyleIdx="5" presStyleCnt="7"/>
      <dgm:spPr/>
    </dgm:pt>
    <dgm:pt modelId="{3B5EC227-ED26-4782-BF58-E0B5A52104E2}" type="pres">
      <dgm:prSet presAssocID="{10F175DB-5AF7-4B52-A042-262BF1906E23}" presName="node" presStyleLbl="node1" presStyleIdx="6" presStyleCnt="8">
        <dgm:presLayoutVars>
          <dgm:bulletEnabled val="1"/>
        </dgm:presLayoutVars>
      </dgm:prSet>
      <dgm:spPr/>
    </dgm:pt>
    <dgm:pt modelId="{3E1D0252-C380-4113-83B7-FA8F56D3A87A}" type="pres">
      <dgm:prSet presAssocID="{82A7FBBB-4F6E-4970-B111-702A1703D152}" presName="sibTrans" presStyleLbl="sibTrans1D1" presStyleIdx="6" presStyleCnt="7"/>
      <dgm:spPr/>
    </dgm:pt>
    <dgm:pt modelId="{B62B4901-E91E-48B5-AE4C-0B467FDD72CE}" type="pres">
      <dgm:prSet presAssocID="{82A7FBBB-4F6E-4970-B111-702A1703D152}" presName="connectorText" presStyleLbl="sibTrans1D1" presStyleIdx="6" presStyleCnt="7"/>
      <dgm:spPr/>
    </dgm:pt>
    <dgm:pt modelId="{B6CF8728-0D08-4C13-8C1C-38B413C26989}" type="pres">
      <dgm:prSet presAssocID="{40FFB2D7-AD22-4F6B-B3AB-8C58426D081B}" presName="node" presStyleLbl="node1" presStyleIdx="7" presStyleCnt="8">
        <dgm:presLayoutVars>
          <dgm:bulletEnabled val="1"/>
        </dgm:presLayoutVars>
      </dgm:prSet>
      <dgm:spPr/>
    </dgm:pt>
  </dgm:ptLst>
  <dgm:cxnLst>
    <dgm:cxn modelId="{C4B73D11-FECC-4FF3-9EAA-FAE8F3310AF8}" type="presOf" srcId="{2D30F5A2-4689-48B3-8E99-8D274DFC89C4}" destId="{D997F5F3-6E69-4F75-8E47-8CCB7C3BB552}" srcOrd="0" destOrd="0" presId="urn:microsoft.com/office/officeart/2016/7/layout/RepeatingBendingProcessNew"/>
    <dgm:cxn modelId="{C0C89B23-227B-41C8-B3B6-5C34D629C01D}" type="presOf" srcId="{C77310EA-D959-4853-A3C8-2D475870BE5D}" destId="{E02373B1-A666-4FE2-9049-8237726CB134}" srcOrd="0" destOrd="0" presId="urn:microsoft.com/office/officeart/2016/7/layout/RepeatingBendingProcessNew"/>
    <dgm:cxn modelId="{8A181B60-E0E6-473A-8615-CD78A5E804EF}" type="presOf" srcId="{C70EFED9-2C88-473B-BFFB-4595F761E1B8}" destId="{8003A21A-50C4-4E68-98E4-6186ADC3C73D}" srcOrd="0" destOrd="0" presId="urn:microsoft.com/office/officeart/2016/7/layout/RepeatingBendingProcessNew"/>
    <dgm:cxn modelId="{A4482E65-CB68-4388-8436-E295338B8284}" type="presOf" srcId="{2FC2DC24-7E3D-426C-A713-9B780D83FB8A}" destId="{464E309E-FFBF-402A-B45A-02109D6637C4}" srcOrd="0" destOrd="0" presId="urn:microsoft.com/office/officeart/2016/7/layout/RepeatingBendingProcessNew"/>
    <dgm:cxn modelId="{F6A1DE49-794D-4455-8341-24F72BD3E78F}" srcId="{2FC2DC24-7E3D-426C-A713-9B780D83FB8A}" destId="{98890FD4-912F-49FE-BB71-F4BC83D0DE4A}" srcOrd="0" destOrd="0" parTransId="{108C2CF0-B38A-4560-8FD1-CFB090845A35}" sibTransId="{90D9C29F-F1ED-4EC4-970F-D2D8A7F09C3A}"/>
    <dgm:cxn modelId="{6A04796D-D920-4A6C-9D5B-3C872767E07E}" srcId="{2FC2DC24-7E3D-426C-A713-9B780D83FB8A}" destId="{B8175C7F-09A9-42AF-A301-2C03C7E0489A}" srcOrd="4" destOrd="0" parTransId="{BEFBB13C-98F9-4ABC-B464-9566A96E115B}" sibTransId="{8679BA33-B01A-402B-B397-3A5928B4A1EB}"/>
    <dgm:cxn modelId="{BF68204F-635D-400F-B14A-84A1AC736680}" type="presOf" srcId="{C77310EA-D959-4853-A3C8-2D475870BE5D}" destId="{D54E29F1-109D-4DFC-8256-DF4DE5A6782A}" srcOrd="1" destOrd="0" presId="urn:microsoft.com/office/officeart/2016/7/layout/RepeatingBendingProcessNew"/>
    <dgm:cxn modelId="{08C46275-18EC-4B44-8A26-D115B5742DB1}" type="presOf" srcId="{5AE1CBE1-5067-48DA-8E62-77F3060C68A8}" destId="{3F09BF2D-799B-4AB5-9A5A-31B9FFA83A80}" srcOrd="0" destOrd="0" presId="urn:microsoft.com/office/officeart/2016/7/layout/RepeatingBendingProcessNew"/>
    <dgm:cxn modelId="{6868BC76-81FB-4048-BDD9-1E28B204A5F9}" type="presOf" srcId="{6F1B9CE3-DEFD-4633-9C39-974134A062CF}" destId="{F6A10C8C-6896-4CC2-8BE3-650543278B69}" srcOrd="0" destOrd="0" presId="urn:microsoft.com/office/officeart/2016/7/layout/RepeatingBendingProcessNew"/>
    <dgm:cxn modelId="{1EEC6578-BA00-407E-82EC-1E2FCF957A5C}" type="presOf" srcId="{B0113336-4F31-405D-8890-1910266F8E48}" destId="{7C3BAF6F-F183-4466-AE2F-989260FCB5D7}" srcOrd="0" destOrd="0" presId="urn:microsoft.com/office/officeart/2016/7/layout/RepeatingBendingProcessNew"/>
    <dgm:cxn modelId="{E678A979-055E-449A-AE67-DC31E85E954C}" type="presOf" srcId="{C70EFED9-2C88-473B-BFFB-4595F761E1B8}" destId="{D1DB2B6D-C5BD-4E70-8A62-7DB189229656}" srcOrd="1" destOrd="0" presId="urn:microsoft.com/office/officeart/2016/7/layout/RepeatingBendingProcessNew"/>
    <dgm:cxn modelId="{EF536386-6650-448B-BDE7-1559D284AC93}" srcId="{2FC2DC24-7E3D-426C-A713-9B780D83FB8A}" destId="{40FFB2D7-AD22-4F6B-B3AB-8C58426D081B}" srcOrd="7" destOrd="0" parTransId="{2A7B8A8E-5C31-45E0-995D-5C9827A2F0B3}" sibTransId="{1E1BD9DF-C3D0-4101-BDEC-8926B7F0A7C8}"/>
    <dgm:cxn modelId="{CBF64887-9661-416E-9523-8E7ABFBCE0E8}" type="presOf" srcId="{8679BA33-B01A-402B-B397-3A5928B4A1EB}" destId="{F9A957A3-25BB-4A8C-980C-C0102A494D35}" srcOrd="1" destOrd="0" presId="urn:microsoft.com/office/officeart/2016/7/layout/RepeatingBendingProcessNew"/>
    <dgm:cxn modelId="{E96B5698-7FC7-4B07-978A-36204F9B83DF}" type="presOf" srcId="{98890FD4-912F-49FE-BB71-F4BC83D0DE4A}" destId="{E2E834C9-EDBA-45B9-965A-919746B2F384}" srcOrd="0" destOrd="0" presId="urn:microsoft.com/office/officeart/2016/7/layout/RepeatingBendingProcessNew"/>
    <dgm:cxn modelId="{0192BFA5-503A-4308-AAC2-C8E0C474F0F5}" srcId="{2FC2DC24-7E3D-426C-A713-9B780D83FB8A}" destId="{2D30F5A2-4689-48B3-8E99-8D274DFC89C4}" srcOrd="3" destOrd="0" parTransId="{80079C43-694F-41D1-B1D5-318B047E333F}" sibTransId="{6F1B9CE3-DEFD-4633-9C39-974134A062CF}"/>
    <dgm:cxn modelId="{741B48A7-2503-4A77-9536-117D527A291F}" type="presOf" srcId="{10F175DB-5AF7-4B52-A042-262BF1906E23}" destId="{3B5EC227-ED26-4782-BF58-E0B5A52104E2}" srcOrd="0" destOrd="0" presId="urn:microsoft.com/office/officeart/2016/7/layout/RepeatingBendingProcessNew"/>
    <dgm:cxn modelId="{CAC0D7AC-026C-454F-8C54-D4D6CA2B2A29}" type="presOf" srcId="{B00C2645-A2F8-48AB-AD96-03F17AF71D84}" destId="{0AD1B35D-38DE-4A8D-AAB0-BE4C79E66565}" srcOrd="0" destOrd="0" presId="urn:microsoft.com/office/officeart/2016/7/layout/RepeatingBendingProcessNew"/>
    <dgm:cxn modelId="{A71BD6B0-BE90-44FD-8B86-AFEC440A8F54}" type="presOf" srcId="{6F1B9CE3-DEFD-4633-9C39-974134A062CF}" destId="{C813717D-4B71-49F1-B51D-C4D663640B5B}" srcOrd="1" destOrd="0" presId="urn:microsoft.com/office/officeart/2016/7/layout/RepeatingBendingProcessNew"/>
    <dgm:cxn modelId="{0831B9B3-6C63-483F-8A83-3DF3E5A79FEB}" srcId="{2FC2DC24-7E3D-426C-A713-9B780D83FB8A}" destId="{0B1A42DA-6C13-4B7C-90F3-584D508FA2FE}" srcOrd="1" destOrd="0" parTransId="{F04649B2-AFBD-4DBC-8BD4-12358F868A38}" sibTransId="{C70EFED9-2C88-473B-BFFB-4595F761E1B8}"/>
    <dgm:cxn modelId="{F4BBDCB3-5C5E-40BD-A566-8ED3996EFA21}" type="presOf" srcId="{40FFB2D7-AD22-4F6B-B3AB-8C58426D081B}" destId="{B6CF8728-0D08-4C13-8C1C-38B413C26989}" srcOrd="0" destOrd="0" presId="urn:microsoft.com/office/officeart/2016/7/layout/RepeatingBendingProcessNew"/>
    <dgm:cxn modelId="{87DB74B8-D943-42A1-B69E-13D8BA9CE06D}" type="presOf" srcId="{90D9C29F-F1ED-4EC4-970F-D2D8A7F09C3A}" destId="{EAA91C0C-4DBA-4EA7-B18A-2E0480FD5C94}" srcOrd="1" destOrd="0" presId="urn:microsoft.com/office/officeart/2016/7/layout/RepeatingBendingProcessNew"/>
    <dgm:cxn modelId="{88F97AC1-7309-4ACA-B424-549E457C15DB}" srcId="{2FC2DC24-7E3D-426C-A713-9B780D83FB8A}" destId="{B00C2645-A2F8-48AB-AD96-03F17AF71D84}" srcOrd="5" destOrd="0" parTransId="{7762274B-6479-48DD-ADC0-BA2E8F357AE4}" sibTransId="{C77310EA-D959-4853-A3C8-2D475870BE5D}"/>
    <dgm:cxn modelId="{16E0F2C9-F31A-4BAE-842A-9D2649CA612B}" type="presOf" srcId="{0B1A42DA-6C13-4B7C-90F3-584D508FA2FE}" destId="{9FC8D20D-046C-4911-9459-B147BCE1B4EF}" srcOrd="0" destOrd="0" presId="urn:microsoft.com/office/officeart/2016/7/layout/RepeatingBendingProcessNew"/>
    <dgm:cxn modelId="{BFE66ED2-3539-44C9-B9EE-BB5E666A5966}" type="presOf" srcId="{82A7FBBB-4F6E-4970-B111-702A1703D152}" destId="{B62B4901-E91E-48B5-AE4C-0B467FDD72CE}" srcOrd="1" destOrd="0" presId="urn:microsoft.com/office/officeart/2016/7/layout/RepeatingBendingProcessNew"/>
    <dgm:cxn modelId="{2E8B0DD4-9DF4-47B1-99E9-356406C15F67}" type="presOf" srcId="{8679BA33-B01A-402B-B397-3A5928B4A1EB}" destId="{F4C9F35C-1D19-4859-963D-4E96F843FD9F}" srcOrd="0" destOrd="0" presId="urn:microsoft.com/office/officeart/2016/7/layout/RepeatingBendingProcessNew"/>
    <dgm:cxn modelId="{FB333ED6-81FF-42DF-90AC-1303EB4E0428}" type="presOf" srcId="{B0113336-4F31-405D-8890-1910266F8E48}" destId="{6A2735D7-6A52-4F41-B267-F580132D30B6}" srcOrd="1" destOrd="0" presId="urn:microsoft.com/office/officeart/2016/7/layout/RepeatingBendingProcessNew"/>
    <dgm:cxn modelId="{5FE178DB-B3AB-4FA7-B8E1-6932709D7C59}" type="presOf" srcId="{90D9C29F-F1ED-4EC4-970F-D2D8A7F09C3A}" destId="{A67ABFC6-4743-4111-8725-796ADB814640}" srcOrd="0" destOrd="0" presId="urn:microsoft.com/office/officeart/2016/7/layout/RepeatingBendingProcessNew"/>
    <dgm:cxn modelId="{DCB8A7EA-B7AD-4466-9E50-885C04272C54}" type="presOf" srcId="{82A7FBBB-4F6E-4970-B111-702A1703D152}" destId="{3E1D0252-C380-4113-83B7-FA8F56D3A87A}" srcOrd="0" destOrd="0" presId="urn:microsoft.com/office/officeart/2016/7/layout/RepeatingBendingProcessNew"/>
    <dgm:cxn modelId="{ADB98CED-40A8-4228-91B7-4F8CD3983C68}" srcId="{2FC2DC24-7E3D-426C-A713-9B780D83FB8A}" destId="{10F175DB-5AF7-4B52-A042-262BF1906E23}" srcOrd="6" destOrd="0" parTransId="{D030D1AA-60A1-4C7A-ABEC-C99FF1E64E96}" sibTransId="{82A7FBBB-4F6E-4970-B111-702A1703D152}"/>
    <dgm:cxn modelId="{80D05EF6-6262-435F-A86D-6814BD6D0E02}" type="presOf" srcId="{B8175C7F-09A9-42AF-A301-2C03C7E0489A}" destId="{EF4F5E13-B91F-4935-AA02-A70C83DB4182}" srcOrd="0" destOrd="0" presId="urn:microsoft.com/office/officeart/2016/7/layout/RepeatingBendingProcessNew"/>
    <dgm:cxn modelId="{60E37AFB-17AB-43DD-9BE8-A87245E99D7A}" srcId="{2FC2DC24-7E3D-426C-A713-9B780D83FB8A}" destId="{5AE1CBE1-5067-48DA-8E62-77F3060C68A8}" srcOrd="2" destOrd="0" parTransId="{C609D997-C04C-45CE-AA2D-FCEA98147CCE}" sibTransId="{B0113336-4F31-405D-8890-1910266F8E48}"/>
    <dgm:cxn modelId="{51109DAA-6815-43D3-97E0-26C17A01D037}" type="presParOf" srcId="{464E309E-FFBF-402A-B45A-02109D6637C4}" destId="{E2E834C9-EDBA-45B9-965A-919746B2F384}" srcOrd="0" destOrd="0" presId="urn:microsoft.com/office/officeart/2016/7/layout/RepeatingBendingProcessNew"/>
    <dgm:cxn modelId="{7DF78D51-1319-410C-8F17-86207C84EC92}" type="presParOf" srcId="{464E309E-FFBF-402A-B45A-02109D6637C4}" destId="{A67ABFC6-4743-4111-8725-796ADB814640}" srcOrd="1" destOrd="0" presId="urn:microsoft.com/office/officeart/2016/7/layout/RepeatingBendingProcessNew"/>
    <dgm:cxn modelId="{828D25E4-C0B4-4700-AB95-F374F563990D}" type="presParOf" srcId="{A67ABFC6-4743-4111-8725-796ADB814640}" destId="{EAA91C0C-4DBA-4EA7-B18A-2E0480FD5C94}" srcOrd="0" destOrd="0" presId="urn:microsoft.com/office/officeart/2016/7/layout/RepeatingBendingProcessNew"/>
    <dgm:cxn modelId="{BC03F02A-22C8-4728-B497-1CE5648E7D5B}" type="presParOf" srcId="{464E309E-FFBF-402A-B45A-02109D6637C4}" destId="{9FC8D20D-046C-4911-9459-B147BCE1B4EF}" srcOrd="2" destOrd="0" presId="urn:microsoft.com/office/officeart/2016/7/layout/RepeatingBendingProcessNew"/>
    <dgm:cxn modelId="{E7E79F52-7CA2-4799-BDB0-20DB576325AC}" type="presParOf" srcId="{464E309E-FFBF-402A-B45A-02109D6637C4}" destId="{8003A21A-50C4-4E68-98E4-6186ADC3C73D}" srcOrd="3" destOrd="0" presId="urn:microsoft.com/office/officeart/2016/7/layout/RepeatingBendingProcessNew"/>
    <dgm:cxn modelId="{903E8C2E-14E0-4EFE-A737-94E28FBD5859}" type="presParOf" srcId="{8003A21A-50C4-4E68-98E4-6186ADC3C73D}" destId="{D1DB2B6D-C5BD-4E70-8A62-7DB189229656}" srcOrd="0" destOrd="0" presId="urn:microsoft.com/office/officeart/2016/7/layout/RepeatingBendingProcessNew"/>
    <dgm:cxn modelId="{62EC3EB8-8BA0-4C96-B079-A2B1C4584DCF}" type="presParOf" srcId="{464E309E-FFBF-402A-B45A-02109D6637C4}" destId="{3F09BF2D-799B-4AB5-9A5A-31B9FFA83A80}" srcOrd="4" destOrd="0" presId="urn:microsoft.com/office/officeart/2016/7/layout/RepeatingBendingProcessNew"/>
    <dgm:cxn modelId="{DCEA32E5-7C3C-4C40-A3C3-02D5D3B533DB}" type="presParOf" srcId="{464E309E-FFBF-402A-B45A-02109D6637C4}" destId="{7C3BAF6F-F183-4466-AE2F-989260FCB5D7}" srcOrd="5" destOrd="0" presId="urn:microsoft.com/office/officeart/2016/7/layout/RepeatingBendingProcessNew"/>
    <dgm:cxn modelId="{B996EE07-F3B4-4FED-9959-AE7E33CC1996}" type="presParOf" srcId="{7C3BAF6F-F183-4466-AE2F-989260FCB5D7}" destId="{6A2735D7-6A52-4F41-B267-F580132D30B6}" srcOrd="0" destOrd="0" presId="urn:microsoft.com/office/officeart/2016/7/layout/RepeatingBendingProcessNew"/>
    <dgm:cxn modelId="{D0AE1E5D-3445-4C9E-A9AB-67F3EC939A06}" type="presParOf" srcId="{464E309E-FFBF-402A-B45A-02109D6637C4}" destId="{D997F5F3-6E69-4F75-8E47-8CCB7C3BB552}" srcOrd="6" destOrd="0" presId="urn:microsoft.com/office/officeart/2016/7/layout/RepeatingBendingProcessNew"/>
    <dgm:cxn modelId="{6175E2DB-6DED-4E1A-9AF0-BF7009019703}" type="presParOf" srcId="{464E309E-FFBF-402A-B45A-02109D6637C4}" destId="{F6A10C8C-6896-4CC2-8BE3-650543278B69}" srcOrd="7" destOrd="0" presId="urn:microsoft.com/office/officeart/2016/7/layout/RepeatingBendingProcessNew"/>
    <dgm:cxn modelId="{D2CC0ADA-1979-4473-BF9B-3470CAA776DD}" type="presParOf" srcId="{F6A10C8C-6896-4CC2-8BE3-650543278B69}" destId="{C813717D-4B71-49F1-B51D-C4D663640B5B}" srcOrd="0" destOrd="0" presId="urn:microsoft.com/office/officeart/2016/7/layout/RepeatingBendingProcessNew"/>
    <dgm:cxn modelId="{0BE0CF98-F50D-43B2-A646-BD82F3EB26C2}" type="presParOf" srcId="{464E309E-FFBF-402A-B45A-02109D6637C4}" destId="{EF4F5E13-B91F-4935-AA02-A70C83DB4182}" srcOrd="8" destOrd="0" presId="urn:microsoft.com/office/officeart/2016/7/layout/RepeatingBendingProcessNew"/>
    <dgm:cxn modelId="{1AA803E7-54B6-4D58-B5D0-70061F7CA6C4}" type="presParOf" srcId="{464E309E-FFBF-402A-B45A-02109D6637C4}" destId="{F4C9F35C-1D19-4859-963D-4E96F843FD9F}" srcOrd="9" destOrd="0" presId="urn:microsoft.com/office/officeart/2016/7/layout/RepeatingBendingProcessNew"/>
    <dgm:cxn modelId="{E6DC13CE-3237-4ACD-B55E-FA90A97AD590}" type="presParOf" srcId="{F4C9F35C-1D19-4859-963D-4E96F843FD9F}" destId="{F9A957A3-25BB-4A8C-980C-C0102A494D35}" srcOrd="0" destOrd="0" presId="urn:microsoft.com/office/officeart/2016/7/layout/RepeatingBendingProcessNew"/>
    <dgm:cxn modelId="{58513119-DF1B-49D6-8AA8-398E90B58962}" type="presParOf" srcId="{464E309E-FFBF-402A-B45A-02109D6637C4}" destId="{0AD1B35D-38DE-4A8D-AAB0-BE4C79E66565}" srcOrd="10" destOrd="0" presId="urn:microsoft.com/office/officeart/2016/7/layout/RepeatingBendingProcessNew"/>
    <dgm:cxn modelId="{1D9B7FFD-2812-40F2-BE04-2902AF552EB3}" type="presParOf" srcId="{464E309E-FFBF-402A-B45A-02109D6637C4}" destId="{E02373B1-A666-4FE2-9049-8237726CB134}" srcOrd="11" destOrd="0" presId="urn:microsoft.com/office/officeart/2016/7/layout/RepeatingBendingProcessNew"/>
    <dgm:cxn modelId="{883DD591-8993-420E-B70C-683752649F56}" type="presParOf" srcId="{E02373B1-A666-4FE2-9049-8237726CB134}" destId="{D54E29F1-109D-4DFC-8256-DF4DE5A6782A}" srcOrd="0" destOrd="0" presId="urn:microsoft.com/office/officeart/2016/7/layout/RepeatingBendingProcessNew"/>
    <dgm:cxn modelId="{0FC708E5-E921-4727-83FE-0F41C08C9F80}" type="presParOf" srcId="{464E309E-FFBF-402A-B45A-02109D6637C4}" destId="{3B5EC227-ED26-4782-BF58-E0B5A52104E2}" srcOrd="12" destOrd="0" presId="urn:microsoft.com/office/officeart/2016/7/layout/RepeatingBendingProcessNew"/>
    <dgm:cxn modelId="{E2DD564B-2256-4638-8009-E6573CEA6B49}" type="presParOf" srcId="{464E309E-FFBF-402A-B45A-02109D6637C4}" destId="{3E1D0252-C380-4113-83B7-FA8F56D3A87A}" srcOrd="13" destOrd="0" presId="urn:microsoft.com/office/officeart/2016/7/layout/RepeatingBendingProcessNew"/>
    <dgm:cxn modelId="{D627CB00-A9BE-4CC7-9603-E76A6CF7A1AC}" type="presParOf" srcId="{3E1D0252-C380-4113-83B7-FA8F56D3A87A}" destId="{B62B4901-E91E-48B5-AE4C-0B467FDD72CE}" srcOrd="0" destOrd="0" presId="urn:microsoft.com/office/officeart/2016/7/layout/RepeatingBendingProcessNew"/>
    <dgm:cxn modelId="{2C05E0CB-5DE8-42F6-B272-1E04F461C48A}" type="presParOf" srcId="{464E309E-FFBF-402A-B45A-02109D6637C4}" destId="{B6CF8728-0D08-4C13-8C1C-38B413C26989}"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74BAB-D717-427D-A54E-99E2F3485F15}">
      <dsp:nvSpPr>
        <dsp:cNvPr id="0" name=""/>
        <dsp:cNvSpPr/>
      </dsp:nvSpPr>
      <dsp:spPr>
        <a:xfrm>
          <a:off x="4671" y="2808890"/>
          <a:ext cx="2719542" cy="108781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GB" sz="1800" kern="1200">
              <a:latin typeface="Aptos Display" panose="020F0302020204030204"/>
            </a:rPr>
            <a:t>2019 Legislation</a:t>
          </a:r>
          <a:endParaRPr lang="en-GB" sz="1800" kern="1200"/>
        </a:p>
      </dsp:txBody>
      <dsp:txXfrm>
        <a:off x="548579" y="2808890"/>
        <a:ext cx="1631726" cy="1087816"/>
      </dsp:txXfrm>
    </dsp:sp>
    <dsp:sp modelId="{709260BA-4323-45F0-A3EC-42903CC61803}">
      <dsp:nvSpPr>
        <dsp:cNvPr id="0" name=""/>
        <dsp:cNvSpPr/>
      </dsp:nvSpPr>
      <dsp:spPr>
        <a:xfrm>
          <a:off x="2452259" y="2808890"/>
          <a:ext cx="2719542" cy="108781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GB" sz="1800" kern="1200">
              <a:latin typeface="Aptos Display" panose="020F0302020204030204"/>
            </a:rPr>
            <a:t>Covid pause</a:t>
          </a:r>
          <a:endParaRPr lang="en-GB" sz="1800" kern="1200"/>
        </a:p>
      </dsp:txBody>
      <dsp:txXfrm>
        <a:off x="2996167" y="2808890"/>
        <a:ext cx="1631726" cy="1087816"/>
      </dsp:txXfrm>
    </dsp:sp>
    <dsp:sp modelId="{7DC8E1E4-E10F-4C14-9682-79F0807D2BFC}">
      <dsp:nvSpPr>
        <dsp:cNvPr id="0" name=""/>
        <dsp:cNvSpPr/>
      </dsp:nvSpPr>
      <dsp:spPr>
        <a:xfrm>
          <a:off x="4899847" y="2808890"/>
          <a:ext cx="2719542" cy="108781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GB" sz="1800" kern="1200">
              <a:latin typeface="Aptos Display" panose="020F0302020204030204"/>
            </a:rPr>
            <a:t>2024 Enactment &amp; Implementation</a:t>
          </a:r>
          <a:endParaRPr lang="en-GB" sz="1800" kern="1200"/>
        </a:p>
      </dsp:txBody>
      <dsp:txXfrm>
        <a:off x="5443755" y="2808890"/>
        <a:ext cx="1631726" cy="1087816"/>
      </dsp:txXfrm>
    </dsp:sp>
    <dsp:sp modelId="{21A3632B-E0B9-4E00-A27A-3599DBC1667A}">
      <dsp:nvSpPr>
        <dsp:cNvPr id="0" name=""/>
        <dsp:cNvSpPr/>
      </dsp:nvSpPr>
      <dsp:spPr>
        <a:xfrm>
          <a:off x="7347435" y="2808890"/>
          <a:ext cx="2719542" cy="108781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GB" sz="1800" kern="1200">
              <a:latin typeface="Aptos Display" panose="020F0302020204030204"/>
            </a:rPr>
            <a:t>2025 “Compliance Monitoring"</a:t>
          </a:r>
        </a:p>
      </dsp:txBody>
      <dsp:txXfrm>
        <a:off x="7891343" y="2808890"/>
        <a:ext cx="1631726" cy="1087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CA5A1-5DBE-4DDD-A037-3D44409FCD6C}">
      <dsp:nvSpPr>
        <dsp:cNvPr id="0" name=""/>
        <dsp:cNvSpPr/>
      </dsp:nvSpPr>
      <dsp:spPr>
        <a:xfrm>
          <a:off x="123229" y="2529"/>
          <a:ext cx="3209106" cy="192546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Puts a legislative framework in place to support staffing</a:t>
          </a:r>
          <a:endParaRPr lang="en-US" sz="2100" kern="1200"/>
        </a:p>
      </dsp:txBody>
      <dsp:txXfrm>
        <a:off x="123229" y="2529"/>
        <a:ext cx="3209106" cy="1925463"/>
      </dsp:txXfrm>
    </dsp:sp>
    <dsp:sp modelId="{5B048A6B-670A-41C8-B5BB-BA482D1B4D24}">
      <dsp:nvSpPr>
        <dsp:cNvPr id="0" name=""/>
        <dsp:cNvSpPr/>
      </dsp:nvSpPr>
      <dsp:spPr>
        <a:xfrm>
          <a:off x="3653246" y="2529"/>
          <a:ext cx="3209106" cy="192546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Puts staffing at the centre of organisational decision making</a:t>
          </a:r>
          <a:endParaRPr lang="en-US" sz="2100" kern="1200"/>
        </a:p>
      </dsp:txBody>
      <dsp:txXfrm>
        <a:off x="3653246" y="2529"/>
        <a:ext cx="3209106" cy="1925463"/>
      </dsp:txXfrm>
    </dsp:sp>
    <dsp:sp modelId="{563A55DF-E686-4AAA-87C9-A99DC8D5F679}">
      <dsp:nvSpPr>
        <dsp:cNvPr id="0" name=""/>
        <dsp:cNvSpPr/>
      </dsp:nvSpPr>
      <dsp:spPr>
        <a:xfrm>
          <a:off x="7183263" y="2529"/>
          <a:ext cx="3209106" cy="192546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Health Boards must provide assurance that their processes are aligned with the Act</a:t>
          </a:r>
          <a:endParaRPr lang="en-US" sz="2100" kern="1200"/>
        </a:p>
      </dsp:txBody>
      <dsp:txXfrm>
        <a:off x="7183263" y="2529"/>
        <a:ext cx="3209106" cy="1925463"/>
      </dsp:txXfrm>
    </dsp:sp>
    <dsp:sp modelId="{D37DF544-9167-4831-AC42-19500DDF28C2}">
      <dsp:nvSpPr>
        <dsp:cNvPr id="0" name=""/>
        <dsp:cNvSpPr/>
      </dsp:nvSpPr>
      <dsp:spPr>
        <a:xfrm>
          <a:off x="123229" y="2248903"/>
          <a:ext cx="3209106" cy="192546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"Enforced" by HIS from April 2025</a:t>
          </a:r>
          <a:endParaRPr lang="en-US" sz="2100" kern="1200"/>
        </a:p>
      </dsp:txBody>
      <dsp:txXfrm>
        <a:off x="123229" y="2248903"/>
        <a:ext cx="3209106" cy="1925463"/>
      </dsp:txXfrm>
    </dsp:sp>
    <dsp:sp modelId="{4CF40C32-64E6-483E-B1EE-7AD99E8DECF6}">
      <dsp:nvSpPr>
        <dsp:cNvPr id="0" name=""/>
        <dsp:cNvSpPr/>
      </dsp:nvSpPr>
      <dsp:spPr>
        <a:xfrm>
          <a:off x="3653246" y="2248903"/>
          <a:ext cx="3209106" cy="192546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Complex, linked series of guiding principles and duties</a:t>
          </a:r>
          <a:endParaRPr lang="en-US" sz="2100" kern="1200"/>
        </a:p>
      </dsp:txBody>
      <dsp:txXfrm>
        <a:off x="3653246" y="2248903"/>
        <a:ext cx="3209106" cy="1925463"/>
      </dsp:txXfrm>
    </dsp:sp>
    <dsp:sp modelId="{7DF2A35C-C636-4CEE-9959-FF4147A2709E}">
      <dsp:nvSpPr>
        <dsp:cNvPr id="0" name=""/>
        <dsp:cNvSpPr/>
      </dsp:nvSpPr>
      <dsp:spPr>
        <a:xfrm>
          <a:off x="7183263" y="2248903"/>
          <a:ext cx="3209106" cy="192546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a:t>
          </a:r>
          <a:r>
            <a:rPr lang="en-GB" sz="2100" b="1" i="1" kern="1200"/>
            <a:t>Right people with the right skills in the right numbers in the right place at the right time to provide safe and high -quality care"</a:t>
          </a:r>
          <a:endParaRPr lang="en-US" sz="2100" kern="1200"/>
        </a:p>
      </dsp:txBody>
      <dsp:txXfrm>
        <a:off x="7183263" y="2248903"/>
        <a:ext cx="3209106" cy="19254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5E853-42A1-43B5-B3CA-37101820BCE3}">
      <dsp:nvSpPr>
        <dsp:cNvPr id="0" name=""/>
        <dsp:cNvSpPr/>
      </dsp:nvSpPr>
      <dsp:spPr>
        <a:xfrm>
          <a:off x="1023936" y="-35172"/>
          <a:ext cx="5752938" cy="5752938"/>
        </a:xfrm>
        <a:prstGeom prst="circularArrow">
          <a:avLst>
            <a:gd name="adj1" fmla="val 5544"/>
            <a:gd name="adj2" fmla="val 330680"/>
            <a:gd name="adj3" fmla="val 13773450"/>
            <a:gd name="adj4" fmla="val 17387471"/>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6DB35B-C9A9-40D1-9168-4F7755B57220}">
      <dsp:nvSpPr>
        <dsp:cNvPr id="0" name=""/>
        <dsp:cNvSpPr/>
      </dsp:nvSpPr>
      <dsp:spPr>
        <a:xfrm>
          <a:off x="2552023" y="1105"/>
          <a:ext cx="2696764" cy="13483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a:latin typeface="Aptos Display" panose="020F0302020204030204"/>
            </a:rPr>
            <a:t>Training in the Act</a:t>
          </a:r>
          <a:endParaRPr lang="en-GB" sz="2400" kern="1200"/>
        </a:p>
      </dsp:txBody>
      <dsp:txXfrm>
        <a:off x="2617846" y="66928"/>
        <a:ext cx="2565118" cy="1216736"/>
      </dsp:txXfrm>
    </dsp:sp>
    <dsp:sp modelId="{DD329E4F-5E89-4CBD-9978-B5DDFF29CFF4}">
      <dsp:nvSpPr>
        <dsp:cNvPr id="0" name=""/>
        <dsp:cNvSpPr/>
      </dsp:nvSpPr>
      <dsp:spPr>
        <a:xfrm>
          <a:off x="4885229" y="1696279"/>
          <a:ext cx="2696764" cy="13483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a:latin typeface="Aptos Display" panose="020F0302020204030204"/>
            </a:rPr>
            <a:t>Competency in role</a:t>
          </a:r>
          <a:endParaRPr lang="en-GB" sz="2400" kern="1200"/>
        </a:p>
      </dsp:txBody>
      <dsp:txXfrm>
        <a:off x="4951052" y="1762102"/>
        <a:ext cx="2565118" cy="1216736"/>
      </dsp:txXfrm>
    </dsp:sp>
    <dsp:sp modelId="{B1AE8797-A46F-4C2B-A52B-ACA35A91C9D0}">
      <dsp:nvSpPr>
        <dsp:cNvPr id="0" name=""/>
        <dsp:cNvSpPr/>
      </dsp:nvSpPr>
      <dsp:spPr>
        <a:xfrm>
          <a:off x="3994024" y="4439128"/>
          <a:ext cx="2696764" cy="13483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a:latin typeface="Aptos Display" panose="020F0302020204030204"/>
            </a:rPr>
            <a:t>Involved in staffing decisions</a:t>
          </a:r>
          <a:endParaRPr lang="en-GB" sz="2400" kern="1200"/>
        </a:p>
      </dsp:txBody>
      <dsp:txXfrm>
        <a:off x="4059847" y="4504951"/>
        <a:ext cx="2565118" cy="1216736"/>
      </dsp:txXfrm>
    </dsp:sp>
    <dsp:sp modelId="{8B08D4E1-6BBC-4239-BD63-0CB4CB3A74E3}">
      <dsp:nvSpPr>
        <dsp:cNvPr id="0" name=""/>
        <dsp:cNvSpPr/>
      </dsp:nvSpPr>
      <dsp:spPr>
        <a:xfrm>
          <a:off x="1110022" y="4439128"/>
          <a:ext cx="2696764" cy="13483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a:latin typeface="Aptos Display" panose="020F0302020204030204"/>
            </a:rPr>
            <a:t>Wellbeing is protected</a:t>
          </a:r>
          <a:endParaRPr lang="en-GB" sz="2400" kern="1200"/>
        </a:p>
      </dsp:txBody>
      <dsp:txXfrm>
        <a:off x="1175845" y="4504951"/>
        <a:ext cx="2565118" cy="1216736"/>
      </dsp:txXfrm>
    </dsp:sp>
    <dsp:sp modelId="{D085122C-C060-4E6A-995C-CB6BECD8BC64}">
      <dsp:nvSpPr>
        <dsp:cNvPr id="0" name=""/>
        <dsp:cNvSpPr/>
      </dsp:nvSpPr>
      <dsp:spPr>
        <a:xfrm>
          <a:off x="218816" y="1696279"/>
          <a:ext cx="2696764" cy="134838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GB" sz="2400" kern="1200">
              <a:latin typeface="Aptos Display" panose="020F0302020204030204"/>
            </a:rPr>
            <a:t>Escalate and disagree with staffing decisions</a:t>
          </a:r>
          <a:endParaRPr lang="en-GB" sz="2400" kern="1200"/>
        </a:p>
      </dsp:txBody>
      <dsp:txXfrm>
        <a:off x="284639" y="1762102"/>
        <a:ext cx="2565118" cy="12167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ABFC6-4743-4111-8725-796ADB814640}">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1242976"/>
        <a:ext cx="25774" cy="5154"/>
      </dsp:txXfrm>
    </dsp:sp>
    <dsp:sp modelId="{E2E834C9-EDBA-45B9-965A-919746B2F384}">
      <dsp:nvSpPr>
        <dsp:cNvPr id="0" name=""/>
        <dsp:cNvSpPr/>
      </dsp:nvSpPr>
      <dsp:spPr>
        <a:xfrm>
          <a:off x="2092" y="573182"/>
          <a:ext cx="2241239" cy="134474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Complicated and ambitious legislation</a:t>
          </a:r>
        </a:p>
      </dsp:txBody>
      <dsp:txXfrm>
        <a:off x="2092" y="573182"/>
        <a:ext cx="2241239" cy="1344743"/>
      </dsp:txXfrm>
    </dsp:sp>
    <dsp:sp modelId="{8003A21A-50C4-4E68-98E4-6186ADC3C73D}">
      <dsp:nvSpPr>
        <dsp:cNvPr id="0" name=""/>
        <dsp:cNvSpPr/>
      </dsp:nvSpPr>
      <dsp:spPr>
        <a:xfrm>
          <a:off x="4998257" y="1199834"/>
          <a:ext cx="484885" cy="91440"/>
        </a:xfrm>
        <a:custGeom>
          <a:avLst/>
          <a:gdLst/>
          <a:ahLst/>
          <a:cxnLst/>
          <a:rect l="0" t="0" r="0" b="0"/>
          <a:pathLst>
            <a:path>
              <a:moveTo>
                <a:pt x="0" y="45720"/>
              </a:moveTo>
              <a:lnTo>
                <a:pt x="484885" y="45720"/>
              </a:lnTo>
            </a:path>
          </a:pathLst>
        </a:custGeom>
        <a:noFill/>
        <a:ln w="12700" cap="flat" cmpd="sng" algn="ctr">
          <a:solidFill>
            <a:schemeClr val="accent2">
              <a:hueOff val="1073936"/>
              <a:satOff val="-3082"/>
              <a:lumOff val="-493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1242976"/>
        <a:ext cx="25774" cy="5154"/>
      </dsp:txXfrm>
    </dsp:sp>
    <dsp:sp modelId="{9FC8D20D-046C-4911-9459-B147BCE1B4EF}">
      <dsp:nvSpPr>
        <dsp:cNvPr id="0" name=""/>
        <dsp:cNvSpPr/>
      </dsp:nvSpPr>
      <dsp:spPr>
        <a:xfrm>
          <a:off x="2758817" y="573182"/>
          <a:ext cx="2241239" cy="1344743"/>
        </a:xfrm>
        <a:prstGeom prst="rect">
          <a:avLst/>
        </a:prstGeom>
        <a:gradFill rotWithShape="0">
          <a:gsLst>
            <a:gs pos="0">
              <a:schemeClr val="accent2">
                <a:hueOff val="920516"/>
                <a:satOff val="-2642"/>
                <a:lumOff val="-4230"/>
                <a:alphaOff val="0"/>
                <a:satMod val="103000"/>
                <a:lumMod val="102000"/>
                <a:tint val="94000"/>
              </a:schemeClr>
            </a:gs>
            <a:gs pos="50000">
              <a:schemeClr val="accent2">
                <a:hueOff val="920516"/>
                <a:satOff val="-2642"/>
                <a:lumOff val="-4230"/>
                <a:alphaOff val="0"/>
                <a:satMod val="110000"/>
                <a:lumMod val="100000"/>
                <a:shade val="100000"/>
              </a:schemeClr>
            </a:gs>
            <a:gs pos="100000">
              <a:schemeClr val="accent2">
                <a:hueOff val="920516"/>
                <a:satOff val="-2642"/>
                <a:lumOff val="-42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Pushes responsibility for staffing up to board level (potentially)</a:t>
          </a:r>
        </a:p>
      </dsp:txBody>
      <dsp:txXfrm>
        <a:off x="2758817" y="573182"/>
        <a:ext cx="2241239" cy="1344743"/>
      </dsp:txXfrm>
    </dsp:sp>
    <dsp:sp modelId="{7C3BAF6F-F183-4466-AE2F-989260FCB5D7}">
      <dsp:nvSpPr>
        <dsp:cNvPr id="0" name=""/>
        <dsp:cNvSpPr/>
      </dsp:nvSpPr>
      <dsp:spPr>
        <a:xfrm>
          <a:off x="7754982" y="1199834"/>
          <a:ext cx="484885" cy="91440"/>
        </a:xfrm>
        <a:custGeom>
          <a:avLst/>
          <a:gdLst/>
          <a:ahLst/>
          <a:cxnLst/>
          <a:rect l="0" t="0" r="0" b="0"/>
          <a:pathLst>
            <a:path>
              <a:moveTo>
                <a:pt x="0" y="45720"/>
              </a:moveTo>
              <a:lnTo>
                <a:pt x="484885" y="45720"/>
              </a:lnTo>
            </a:path>
          </a:pathLst>
        </a:custGeom>
        <a:noFill/>
        <a:ln w="12700" cap="flat" cmpd="sng" algn="ctr">
          <a:solidFill>
            <a:schemeClr val="accent2">
              <a:hueOff val="2147871"/>
              <a:satOff val="-6164"/>
              <a:lumOff val="-987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1242976"/>
        <a:ext cx="25774" cy="5154"/>
      </dsp:txXfrm>
    </dsp:sp>
    <dsp:sp modelId="{3F09BF2D-799B-4AB5-9A5A-31B9FFA83A80}">
      <dsp:nvSpPr>
        <dsp:cNvPr id="0" name=""/>
        <dsp:cNvSpPr/>
      </dsp:nvSpPr>
      <dsp:spPr>
        <a:xfrm>
          <a:off x="5515542" y="573182"/>
          <a:ext cx="2241239" cy="1344743"/>
        </a:xfrm>
        <a:prstGeom prst="rect">
          <a:avLst/>
        </a:prstGeom>
        <a:gradFill rotWithShape="0">
          <a:gsLst>
            <a:gs pos="0">
              <a:schemeClr val="accent2">
                <a:hueOff val="1841033"/>
                <a:satOff val="-5284"/>
                <a:lumOff val="-8460"/>
                <a:alphaOff val="0"/>
                <a:satMod val="103000"/>
                <a:lumMod val="102000"/>
                <a:tint val="94000"/>
              </a:schemeClr>
            </a:gs>
            <a:gs pos="50000">
              <a:schemeClr val="accent2">
                <a:hueOff val="1841033"/>
                <a:satOff val="-5284"/>
                <a:lumOff val="-8460"/>
                <a:alphaOff val="0"/>
                <a:satMod val="110000"/>
                <a:lumMod val="100000"/>
                <a:shade val="100000"/>
              </a:schemeClr>
            </a:gs>
            <a:gs pos="100000">
              <a:schemeClr val="accent2">
                <a:hueOff val="1841033"/>
                <a:satOff val="-5284"/>
                <a:lumOff val="-84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Incentivises service redesign</a:t>
          </a:r>
        </a:p>
      </dsp:txBody>
      <dsp:txXfrm>
        <a:off x="5515542" y="573182"/>
        <a:ext cx="2241239" cy="1344743"/>
      </dsp:txXfrm>
    </dsp:sp>
    <dsp:sp modelId="{F6A10C8C-6896-4CC2-8BE3-650543278B69}">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12700" cap="flat" cmpd="sng" algn="ctr">
          <a:solidFill>
            <a:schemeClr val="accent2">
              <a:hueOff val="3221807"/>
              <a:satOff val="-9246"/>
              <a:lumOff val="-1480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50644" y="2155991"/>
        <a:ext cx="414311" cy="5154"/>
      </dsp:txXfrm>
    </dsp:sp>
    <dsp:sp modelId="{D997F5F3-6E69-4F75-8E47-8CCB7C3BB552}">
      <dsp:nvSpPr>
        <dsp:cNvPr id="0" name=""/>
        <dsp:cNvSpPr/>
      </dsp:nvSpPr>
      <dsp:spPr>
        <a:xfrm>
          <a:off x="8272267" y="573182"/>
          <a:ext cx="2241239" cy="1344743"/>
        </a:xfrm>
        <a:prstGeom prst="rect">
          <a:avLst/>
        </a:prstGeom>
        <a:gradFill rotWithShape="0">
          <a:gsLst>
            <a:gs pos="0">
              <a:schemeClr val="accent2">
                <a:hueOff val="2761549"/>
                <a:satOff val="-7926"/>
                <a:lumOff val="-12690"/>
                <a:alphaOff val="0"/>
                <a:satMod val="103000"/>
                <a:lumMod val="102000"/>
                <a:tint val="94000"/>
              </a:schemeClr>
            </a:gs>
            <a:gs pos="50000">
              <a:schemeClr val="accent2">
                <a:hueOff val="2761549"/>
                <a:satOff val="-7926"/>
                <a:lumOff val="-12690"/>
                <a:alphaOff val="0"/>
                <a:satMod val="110000"/>
                <a:lumMod val="100000"/>
                <a:shade val="100000"/>
              </a:schemeClr>
            </a:gs>
            <a:gs pos="100000">
              <a:schemeClr val="accent2">
                <a:hueOff val="2761549"/>
                <a:satOff val="-7926"/>
                <a:lumOff val="-126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Empowers staff to escalate issues</a:t>
          </a:r>
        </a:p>
      </dsp:txBody>
      <dsp:txXfrm>
        <a:off x="8272267" y="573182"/>
        <a:ext cx="2241239" cy="1344743"/>
      </dsp:txXfrm>
    </dsp:sp>
    <dsp:sp modelId="{F4C9F35C-1D19-4859-963D-4E96F843FD9F}">
      <dsp:nvSpPr>
        <dsp:cNvPr id="0" name=""/>
        <dsp:cNvSpPr/>
      </dsp:nvSpPr>
      <dsp:spPr>
        <a:xfrm>
          <a:off x="2241532" y="3060063"/>
          <a:ext cx="484885" cy="91440"/>
        </a:xfrm>
        <a:custGeom>
          <a:avLst/>
          <a:gdLst/>
          <a:ahLst/>
          <a:cxnLst/>
          <a:rect l="0" t="0" r="0" b="0"/>
          <a:pathLst>
            <a:path>
              <a:moveTo>
                <a:pt x="0" y="45720"/>
              </a:moveTo>
              <a:lnTo>
                <a:pt x="484885" y="45720"/>
              </a:lnTo>
            </a:path>
          </a:pathLst>
        </a:custGeom>
        <a:noFill/>
        <a:ln w="12700" cap="flat" cmpd="sng" algn="ctr">
          <a:solidFill>
            <a:schemeClr val="accent2">
              <a:hueOff val="4295743"/>
              <a:satOff val="-12329"/>
              <a:lumOff val="-1973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1087" y="3103206"/>
        <a:ext cx="25774" cy="5154"/>
      </dsp:txXfrm>
    </dsp:sp>
    <dsp:sp modelId="{EF4F5E13-B91F-4935-AA02-A70C83DB4182}">
      <dsp:nvSpPr>
        <dsp:cNvPr id="0" name=""/>
        <dsp:cNvSpPr/>
      </dsp:nvSpPr>
      <dsp:spPr>
        <a:xfrm>
          <a:off x="2092" y="2433411"/>
          <a:ext cx="2241239" cy="1344743"/>
        </a:xfrm>
        <a:prstGeom prst="rect">
          <a:avLst/>
        </a:prstGeom>
        <a:gradFill rotWithShape="0">
          <a:gsLst>
            <a:gs pos="0">
              <a:schemeClr val="accent2">
                <a:hueOff val="3682065"/>
                <a:satOff val="-10567"/>
                <a:lumOff val="-16919"/>
                <a:alphaOff val="0"/>
                <a:satMod val="103000"/>
                <a:lumMod val="102000"/>
                <a:tint val="94000"/>
              </a:schemeClr>
            </a:gs>
            <a:gs pos="50000">
              <a:schemeClr val="accent2">
                <a:hueOff val="3682065"/>
                <a:satOff val="-10567"/>
                <a:lumOff val="-16919"/>
                <a:alphaOff val="0"/>
                <a:satMod val="110000"/>
                <a:lumMod val="100000"/>
                <a:shade val="100000"/>
              </a:schemeClr>
            </a:gs>
            <a:gs pos="100000">
              <a:schemeClr val="accent2">
                <a:hueOff val="3682065"/>
                <a:satOff val="-10567"/>
                <a:lumOff val="-1691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Recognises importance of staff well -being on patient care</a:t>
          </a:r>
        </a:p>
      </dsp:txBody>
      <dsp:txXfrm>
        <a:off x="2092" y="2433411"/>
        <a:ext cx="2241239" cy="1344743"/>
      </dsp:txXfrm>
    </dsp:sp>
    <dsp:sp modelId="{E02373B1-A666-4FE2-9049-8237726CB134}">
      <dsp:nvSpPr>
        <dsp:cNvPr id="0" name=""/>
        <dsp:cNvSpPr/>
      </dsp:nvSpPr>
      <dsp:spPr>
        <a:xfrm>
          <a:off x="4998257" y="3060063"/>
          <a:ext cx="484885" cy="91440"/>
        </a:xfrm>
        <a:custGeom>
          <a:avLst/>
          <a:gdLst/>
          <a:ahLst/>
          <a:cxnLst/>
          <a:rect l="0" t="0" r="0" b="0"/>
          <a:pathLst>
            <a:path>
              <a:moveTo>
                <a:pt x="0" y="45720"/>
              </a:moveTo>
              <a:lnTo>
                <a:pt x="484885" y="45720"/>
              </a:lnTo>
            </a:path>
          </a:pathLst>
        </a:custGeom>
        <a:noFill/>
        <a:ln w="12700" cap="flat" cmpd="sng" algn="ctr">
          <a:solidFill>
            <a:schemeClr val="accent2">
              <a:hueOff val="5369678"/>
              <a:satOff val="-15411"/>
              <a:lumOff val="-2467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12" y="3103206"/>
        <a:ext cx="25774" cy="5154"/>
      </dsp:txXfrm>
    </dsp:sp>
    <dsp:sp modelId="{0AD1B35D-38DE-4A8D-AAB0-BE4C79E66565}">
      <dsp:nvSpPr>
        <dsp:cNvPr id="0" name=""/>
        <dsp:cNvSpPr/>
      </dsp:nvSpPr>
      <dsp:spPr>
        <a:xfrm>
          <a:off x="2758817" y="2433411"/>
          <a:ext cx="2241239" cy="1344743"/>
        </a:xfrm>
        <a:prstGeom prst="rect">
          <a:avLst/>
        </a:prstGeom>
        <a:gradFill rotWithShape="0">
          <a:gsLst>
            <a:gs pos="0">
              <a:schemeClr val="accent2">
                <a:hueOff val="4602581"/>
                <a:satOff val="-13209"/>
                <a:lumOff val="-21149"/>
                <a:alphaOff val="0"/>
                <a:satMod val="103000"/>
                <a:lumMod val="102000"/>
                <a:tint val="94000"/>
              </a:schemeClr>
            </a:gs>
            <a:gs pos="50000">
              <a:schemeClr val="accent2">
                <a:hueOff val="4602581"/>
                <a:satOff val="-13209"/>
                <a:lumOff val="-21149"/>
                <a:alphaOff val="0"/>
                <a:satMod val="110000"/>
                <a:lumMod val="100000"/>
                <a:shade val="100000"/>
              </a:schemeClr>
            </a:gs>
            <a:gs pos="100000">
              <a:schemeClr val="accent2">
                <a:hueOff val="4602581"/>
                <a:satOff val="-13209"/>
                <a:lumOff val="-2114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Recognises and protects clinical leadership</a:t>
          </a:r>
        </a:p>
      </dsp:txBody>
      <dsp:txXfrm>
        <a:off x="2758817" y="2433411"/>
        <a:ext cx="2241239" cy="1344743"/>
      </dsp:txXfrm>
    </dsp:sp>
    <dsp:sp modelId="{3E1D0252-C380-4113-83B7-FA8F56D3A87A}">
      <dsp:nvSpPr>
        <dsp:cNvPr id="0" name=""/>
        <dsp:cNvSpPr/>
      </dsp:nvSpPr>
      <dsp:spPr>
        <a:xfrm>
          <a:off x="7754982" y="3060063"/>
          <a:ext cx="484885" cy="91440"/>
        </a:xfrm>
        <a:custGeom>
          <a:avLst/>
          <a:gdLst/>
          <a:ahLst/>
          <a:cxnLst/>
          <a:rect l="0" t="0" r="0" b="0"/>
          <a:pathLst>
            <a:path>
              <a:moveTo>
                <a:pt x="0" y="45720"/>
              </a:moveTo>
              <a:lnTo>
                <a:pt x="484885" y="45720"/>
              </a:lnTo>
            </a:path>
          </a:pathLst>
        </a:custGeom>
        <a:noFill/>
        <a:ln w="12700" cap="flat" cmpd="sng" algn="ctr">
          <a:solidFill>
            <a:schemeClr val="accent2">
              <a:hueOff val="6443614"/>
              <a:satOff val="-18493"/>
              <a:lumOff val="-296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84537" y="3103206"/>
        <a:ext cx="25774" cy="5154"/>
      </dsp:txXfrm>
    </dsp:sp>
    <dsp:sp modelId="{3B5EC227-ED26-4782-BF58-E0B5A52104E2}">
      <dsp:nvSpPr>
        <dsp:cNvPr id="0" name=""/>
        <dsp:cNvSpPr/>
      </dsp:nvSpPr>
      <dsp:spPr>
        <a:xfrm>
          <a:off x="5515542" y="2433411"/>
          <a:ext cx="2241239" cy="1344743"/>
        </a:xfrm>
        <a:prstGeom prst="rect">
          <a:avLst/>
        </a:prstGeom>
        <a:gradFill rotWithShape="0">
          <a:gsLst>
            <a:gs pos="0">
              <a:schemeClr val="accent2">
                <a:hueOff val="5523098"/>
                <a:satOff val="-15851"/>
                <a:lumOff val="-25379"/>
                <a:alphaOff val="0"/>
                <a:satMod val="103000"/>
                <a:lumMod val="102000"/>
                <a:tint val="94000"/>
              </a:schemeClr>
            </a:gs>
            <a:gs pos="50000">
              <a:schemeClr val="accent2">
                <a:hueOff val="5523098"/>
                <a:satOff val="-15851"/>
                <a:lumOff val="-25379"/>
                <a:alphaOff val="0"/>
                <a:satMod val="110000"/>
                <a:lumMod val="100000"/>
                <a:shade val="100000"/>
              </a:schemeClr>
            </a:gs>
            <a:gs pos="100000">
              <a:schemeClr val="accent2">
                <a:hueOff val="5523098"/>
                <a:satOff val="-15851"/>
                <a:lumOff val="-2537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No money for extra staff (and maybe no extra staff to employ anyway)</a:t>
          </a:r>
        </a:p>
      </dsp:txBody>
      <dsp:txXfrm>
        <a:off x="5515542" y="2433411"/>
        <a:ext cx="2241239" cy="1344743"/>
      </dsp:txXfrm>
    </dsp:sp>
    <dsp:sp modelId="{B6CF8728-0D08-4C13-8C1C-38B413C26989}">
      <dsp:nvSpPr>
        <dsp:cNvPr id="0" name=""/>
        <dsp:cNvSpPr/>
      </dsp:nvSpPr>
      <dsp:spPr>
        <a:xfrm>
          <a:off x="8272267" y="2433411"/>
          <a:ext cx="2241239" cy="1344743"/>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844550">
            <a:lnSpc>
              <a:spcPct val="90000"/>
            </a:lnSpc>
            <a:spcBef>
              <a:spcPct val="0"/>
            </a:spcBef>
            <a:spcAft>
              <a:spcPct val="35000"/>
            </a:spcAft>
            <a:buNone/>
          </a:pPr>
          <a:r>
            <a:rPr lang="en-US" sz="1900" kern="1200"/>
            <a:t>Big question marks about how rigorously this will be enforced</a:t>
          </a:r>
        </a:p>
      </dsp:txBody>
      <dsp:txXfrm>
        <a:off x="8272267" y="2433411"/>
        <a:ext cx="2241239" cy="134474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18T12:54:38.79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6438 3281 16383 0 0,'58'0'0'0'0,"101"0"0"0"0,88 0 0 0 0,73 0 0 0 0,57 0 0 0 0,26 0 0 0 0,-3 5 0 0 0,-28 2 0 0 0,-25 0 0 0 0,-25-2 0 0 0,-25-1 0 0 0,-42-2 0 0 0,-23-1 0 0 0,-35 0 0 0 0,-20-1 0 0 0,-19 0 0 0 0,-6-1 0 0 0,20 1 0 0 0,21 0 0 0 0,30 0 0 0 0,-2 0 0 0 0,-22-1 0 0 0,-20 1 0 0 0,-24 0 0 0 0,-29 0 0 0 0,-24 0 0 0 0,-20 0 0 0 0,-18 0 0 0 0,-15 1 0 0 0,-11-1 0 0 0,-6 0 0 0 0,-4 0 0 0 0,-6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18T12:54:38.79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6385 6244 16383 0 0,'42'5'0'0'0,"86"2"0"0"0,96 0 0 0 0,86-2 0 0 0,65-1 0 0 0,41-2 0 0 0,23 0 0 0 0,9-2 0 0 0,-34 0 0 0 0,-35 0 0 0 0,-41 0 0 0 0,-26-1 0 0 0,-45 1 0 0 0,-26 0 0 0 0,-12 0 0 0 0,-29 0 0 0 0,-29 0 0 0 0,-21 0 0 0 0,-32 0 0 0 0,-31 0 0 0 0,-24 0 0 0 0,-18 0 0 0 0,-12 0 0 0 0,-6 0 0 0 0,-2 0 0 0 0,5 0 0 0 0,2 0 0 0 0,2 0 0 0 0,-1 0 0 0 0,0 0 0 0 0,-6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18T12:54:38.8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11117 3316 16383 0 0,'16'0'0'0'0,"30"0"0"0"0,25 0 0 0 0,14 0 0 0 0,4 0 0 0 0,3 0 0 0 0,6 0 0 0 0,2 5 0 0 0,-1 2 0 0 0,10 0 0 0 0,7-2 0 0 0,15 9 0 0 0,32 8 0 0 0,30-1 0 0 0,13-3 0 0 0,25-5 0 0 0,34 6 0 0 0,15-1 0 0 0,7-3 0 0 0,6-4 0 0 0,-5-4 0 0 0,12-3 0 0 0,-4 3 0 0 0,-6 5 0 0 0,1 1 0 0 0,13 9 0 0 0,-8 16 0 0 0,-14 6 0 0 0,-12-3 0 0 0,0-9 0 0 0,22 0 0 0 0,13 0 0 0 0,7-5 0 0 0,-7-8 0 0 0,16 4 0 0 0,-19-2 0 0 0,-30 0 0 0 0,-30-3 0 0 0,-15-4 0 0 0,-19 0 0 0 0,7-3 0 0 0,-18 3 0 0 0,0 4 0 0 0,2 15 0 0 0,0 6 0 0 0,-9 8 0 0 0,-21 0 0 0 0,-8-1 0 0 0,-10-5 0 0 0,-10-3 0 0 0,-3-3 0 0 0,-9-3 0 0 0,4 4 0 0 0,-9-3 0 0 0,0 1 0 0 0,-6 2 0 0 0,-2-1 0 0 0,-9-1 0 0 0,-19-6 0 0 0,-19-3 0 0 0,-15-5 0 0 0,-13-7 0 0 0,-7-5 0 0 0,-10 1 0 0 0,-3 0 0 0 0,-1 2 0 0 0,2 6 0 0 0,7 4 0 0 0,21 5 0 0 0,11-3 0 0 0,0 5 0 0 0,-4-2 0 0 0,-7-5 0 0 0,-6-7 0 0 0,-1-5 0 0 0,-8 1 0 0 0,-4-1 0 0 0,-7 2 0 0 0,-9 6 0 0 0,-6 4 0 0 0,-4 4 0 0 0,-4 4 0 0 0,-12 6 0 0 0,-10-2 0 0 0,-6-2 0 0 0,-3-6 0 0 0,-3-7 0 0 0,0-7 0 0 0,5 0 0 0 0,2-2 0 0 0,0-2 0 0 0,-5-3 0 0 0,-3-1 0 0 0,-1 3 0 0 0,0 1 0 0 0,1-1 0 0 0,1-1 0 0 0,1-1 0 0 0,1-3 0 0 0,0 0 0 0 0,0 0 0 0 0,-5-1 0 0 0,-69-16 0 0 0,-54-21 0 0 0,-56-9 0 0 0,-76-8 0 0 0,-72 1 0 0 0,-67-1 0 0 0,-45-3 0 0 0,6 5 0 0 0,32 10 0 0 0,47 12 0 0 0,64 6 0 0 0,73 8 0 0 0,52 6 0 0 0,29-1 0 0 0,19-13 0 0 0,-18-4 0 0 0,-21-1 0 0 0,-36-7 0 0 0,-30-2 0 0 0,-14 5 0 0 0,-18-2 0 0 0,-11 5 0 0 0,3 7 0 0 0,0 3 0 0 0,-6-11 0 0 0,6-11 0 0 0,-3-19 0 0 0,8-9 0 0 0,7 1 0 0 0,10-2 0 0 0,5 5 0 0 0,17 3 0 0 0,16 8 0 0 0,16 7 0 0 0,21 7 0 0 0,-8-5 0 0 0,10 5 0 0 0,8-1 0 0 0,21 7 0 0 0,29 9 0 0 0,23 10 0 0 0,15 6 0 0 0,16 6 0 0 0,16 3 0 0 0,16 2 0 0 0,12 1 0 0 0,-3 0 0 0 0,-30-1 0 0 0,-27 0 0 0 0,-3 0 0 0 0,13 0 0 0 0,16-1 0 0 0,16 0 0 0 0,13 0 0 0 0,10 0 0 0 0,11 10 0 0 0,11 9 0 0 0,7 6 0 0 0,6 5 0 0 0,3 2 0 0 0,-9 0 0 0 0,-3 1 0 0 0,1-1 0 0 0,2 0 0 0 0,3 5 0 0 0,2 1 0 0 0,1 0 0 0 0,13-2 0 0 0,14 4 0 0 0,25 10 0 0 0,34 18 0 0 0,20 8 0 0 0,22-5 0 0 0,38 3 0 0 0,33 3 0 0 0,30 10 0 0 0,33 1 0 0 0,47 0 0 0 0,44-3 0 0 0,14-17 0 0 0,18-20 0 0 0,13-13 0 0 0,6-12 0 0 0,4-10 0 0 0,10-8 0 0 0,19-4 0 0 0,-13-2 0 0 0,-5-1 0 0 0,-5-1 0 0 0,-20 1 0 0 0,-36 0 0 0 0,-25 1 0 0 0,-27 1 0 0 0,-34 5 0 0 0,-16 2 0 0 0,-35 5 0 0 0,-34 0 0 0 0,-22-2 0 0 0,-28-2 0 0 0,-27-3 0 0 0,-20-2 0 0 0,-10-2 0 0 0,-8 0 0 0 0,-10-2 0 0 0,-10 1 0 0 0,-13 5 0 0 0,-13 12 0 0 0,-10 8 0 0 0,-18 5 0 0 0,-133-2 0 0 0,-236-6 0 0 0,-269-7 0 0 0,-129-6 0 0 0,-120-4 0 0 0,-124-3 0 0 0,8-3 0 0 0,91 16 0 0 0,118 4 0 0 0,143 10 0 0 0,141 0 0 0 0,133 1 0 0 0,114-6 0 0 0,94-6 0 0 0,70-7 0 0 0,48-5 0 0 0,23-3 0 0 0,12-2 0 0 0,4-2 0 0 0,0 0 0 0 0,8-1 0 0 0,27 1 0 0 0,93 0 0 0 0,111 6 0 0 0,112 2 0 0 0,193 10 0 0 0,89 23 0 0 0,71 15 0 0 0,-30-2 0 0 0,-42-4 0 0 0,-43-11 0 0 0,-56-1 0 0 0,-32-2 0 0 0,-36-7 0 0 0,-27 2 0 0 0,-63-3 0 0 0,-62-2 0 0 0,-54-5 0 0 0,-59-6 0 0 0,-39 0 0 0 0,-34-2 0 0 0,-31-4 0 0 0,-22-2 0 0 0,-17-3 0 0 0,-15 3 0 0 0,-11 12 0 0 0,-9 7 0 0 0,-5 5 0 0 0,-2 3 0 0 0,-11 5 0 0 0,-155 65 0 0 0,-425 72 0 0 0,-257 54 0 0 0,-72 2 0 0 0,15-26 0 0 0,121-49 0 0 0,142-46 0 0 0,148-41 0 0 0,139-32 0 0 0,124-23 0 0 0,97-14 0 0 0,66-6 0 0 0,40-3 0 0 0,19 1 0 0 0,7 1 0 0 0,10 2 0 0 0,8 2 0 0 0,38-4 0 0 0,63-6 0 0 0,85-11 0 0 0,92-2 0 0 0,111 4 0 0 0,70-10 0 0 0,80 1 0 0 0,19 5 0 0 0,-46 7 0 0 0,-55 7 0 0 0,-55 5 0 0 0,-84 4 0 0 0,-86 3 0 0 0,-76 6 0 0 0,-61 2 0 0 0,-39 0 0 0 0,-31 4 0 0 0,-17 0 0 0 0,-12 2 0 0 0,-8 5 0 0 0,-5 5 0 0 0,-32 2 0 0 0,-219 34 0 0 0,-171 7 0 0 0,-107 7 0 0 0,-15-8 0 0 0,59-16 0 0 0,97-16 0 0 0,89-15 0 0 0,91-9 0 0 0,75-7 0 0 0,56-4 0 0 0,37-2 0 0 0,20 0 0 0 0,14-6 0 0 0,8-5 0 0 0,16-6 0 0 0,30-10 0 0 0,102-16 0 0 0,151 0 0 0 0,119 8 0 0 0,51 11 0 0 0,60-1 0 0 0,14 4 0 0 0,30 7 0 0 0,-10 5 0 0 0,-17 6 0 0 0,-38 3 0 0 0,-33 3 0 0 0,-13 0 0 0 0,-33 2 0 0 0,-27-1 0 0 0,-13 10 0 0 0,-32 4 0 0 0,-54-1 0 0 0,-54-3 0 0 0,-37-4 0 0 0,-33-2 0 0 0,-22 3 0 0 0,-26 0 0 0 0,-25-2 0 0 0,-25-1 0 0 0,-21-2 0 0 0,-11 4 0 0 0,-12 6 0 0 0,-13 6 0 0 0,-16 0 0 0 0,-24-4 0 0 0,-83-4 0 0 0,-170-19 0 0 0,-122-20 0 0 0,-115-19 0 0 0,-55-14 0 0 0,-15-10 0 0 0,44-16 0 0 0,39-13 0 0 0,78 6 0 0 0,93 12 0 0 0,92 16 0 0 0,75 14 0 0 0,42 15 0 0 0,36 15 0 0 0,31 5 0 0 0,19 6 0 0 0,8 4 0 0 0,3 4 0 0 0,3-8 0 0 0,1-2 0 0 0,1-5 0 0 0,2-3 0 0 0,5-10 0 0 0,1-4 0 0 0,8-1 0 0 0,60-21 0 0 0,186-32 0 0 0,217-38 0 0 0,166-7 0 0 0,68-7 0 0 0,-22 21 0 0 0,-85 30 0 0 0,-112 30 0 0 0,-112 27 0 0 0,-109 17 0 0 0,-92 13 0 0 0,-71 6 0 0 0,-94 2 0 0 0,-240-30 0 0 0,-299-22 0 0 0,-215-13 0 0 0,-142-17 0 0 0,-2-6 0 0 0,77-5 0 0 0,126 13 0 0 0,164 14 0 0 0,152 17 0 0 0,128 16 0 0 0,102 13 0 0 0,69 9 0 0 0,44 6 0 0 0,20 2 0 0 0,14-4 0 0 0,6-7 0 0 0,1-7 0 0 0,10-1 0 0 0,49-8 0 0 0,195-20 0 0 0,162-3 0 0 0,109-14 0 0 0,72 3 0 0 0,-4 12 0 0 0,-31 15 0 0 0,-61 11 0 0 0,-101 16 0 0 0,-115 7 0 0 0,-102 5 0 0 0,-79 0 0 0 0,-53 0 0 0 0,-37 3 0 0 0,-12 0 0 0 0,-8 4 0 0 0,-4 5 0 0 0,-7 3 0 0 0,-8 5 0 0 0,-22-4 0 0 0,-213 6 0 0 0,-220 8 0 0 0,-218-3 0 0 0,-81-11 0 0 0,-65-21 0 0 0,-21-11 0 0 0,19-3 0 0 0,49-11 0 0 0,84-6 0 0 0,121-3 0 0 0,123 3 0 0 0,124 7 0 0 0,109 7 0 0 0,87 6 0 0 0,63 5 0 0 0,39 3 0 0 0,20 1 0 0 0,9 2 0 0 0,0-1 0 0 0,2-5 0 0 0,2-7 0 0 0,2-12 0 0 0,2-8 0 0 0,0-3 0 0 0,6-2 0 0 0,13 1 0 0 0,44-5 0 0 0,195-52 0 0 0,148-38 0 0 0,93-11 0 0 0,55 2 0 0 0,8 15 0 0 0,-34 12 0 0 0,-35 25 0 0 0,-58 28 0 0 0,-83 19 0 0 0,-64 15 0 0 0,-65 13 0 0 0,-61 8 0 0 0,-41 5 0 0 0,-36 2 0 0 0,-6-5 0 0 0,46-6 0 0 0,12-3 0 0 0,-11 1 0 0 0,-22 1 0 0 0,-13 4 0 0 0,41-9 0 0 0,34-7 0 0 0,-5 0 0 0 0,-24 4 0 0 0,-36 10 0 0 0,-40 6 0 0 0,-67 19 0 0 0,-241 53 0 0 0,-156 20 0 0 0,-82-6 0 0 0,-12-17 0 0 0,49-20 0 0 0,69-18 0 0 0,72-15 0 0 0,79-9 0 0 0,68-6 0 0 0,56-3 0 0 0,41-1 0 0 0,25 0 0 0 0,15 1 0 0 0,11-4 0 0 0,13-7 0 0 0,18-10 0 0 0,25-8 0 0 0,64-2 0 0 0,76 4 0 0 0,58 7 0 0 0,63 18 0 0 0,46 25 0 0 0,48 20 0 0 0,-13 9 0 0 0,6 11 0 0 0,0 6 0 0 0,-36-9 0 0 0,-36-8 0 0 0,-15-12 0 0 0,-18-3 0 0 0,-16-1 0 0 0,-16-7 0 0 0,-21-8 0 0 0,-9-1 0 0 0,22-4 0 0 0,-2-4 0 0 0,-30-3 0 0 0,-42-4 0 0 0,-45-1 0 0 0,-38-1 0 0 0,-30-1 0 0 0,-19 1 0 0 0,-12-1 0 0 0,-5 0 0 0 0,10-4 0 0 0,8-13 0 0 0,20-13 0 0 0,8-7 0 0 0,4-1 0 0 0,-5-11 0 0 0,1-2 0 0 0,-6 4 0 0 0,-3 3 0 0 0,-2 10 0 0 0,0 6 0 0 0,1 3 0 0 0,1 5 0 0 0,0 7 0 0 0,0 0 0 0 0,1 2 0 0 0,1-1 0 0 0,-1 1 0 0 0,-5 3 0 0 0,-6-3 0 0 0,-3 1 0 0 0,3 3 0 0 0,7 2 0 0 0,11-3 0 0 0,-2 0 0 0 0,-1 2 0 0 0,3-9 0 0 0,-4-1 0 0 0,-2 1 0 0 0,-2 5 0 0 0,4 3 0 0 0,8-1 0 0 0,-3 0 0 0 0,-9 1 0 0 0,-4 3 0 0 0,4 2 0 0 0,3-4 0 0 0,1 0 0 0 0,-1 0 0 0 0,1 2 0 0 0,-2 2 0 0 0,1 1 0 0 0,-1 1 0 0 0,-1 1 0 0 0,0 0 0 0 0,1 0 0 0 0,-6 0 0 0 0,-2 1 0 0 0,-4-1 0 0 0,-1 0 0 0 0,2 0 0 0 0,2 0 0 0 0,3 0 0 0 0,3 0 0 0 0,-4 0 0 0 0,-17 0 0 0 0,-56 0 0 0 0,-66 0 0 0 0,-62 0 0 0 0,-21 0 0 0 0,-3 0 0 0 0,7 0 0 0 0,20 0 0 0 0,24 0 0 0 0,17 0 0 0 0,-1-10 0 0 0,-13-4 0 0 0,-40 1 0 0 0,-25 2 0 0 0,-12 3 0 0 0,0 4 0 0 0,2 1 0 0 0,23 2 0 0 0,29 1 0 0 0,34 1 0 0 0,28-1 0 0 0,18 1 0 0 0,14-1 0 0 0,8 1 0 0 0,7-1 0 0 0,2 0 0 0 0,1 0 0 0 0,0 0 0 0 0,-1 0 0 0 0,-6 0 0 0 0,-3 0 0 0 0,1 0 0 0 0,0 0 0 0 0,2 0 0 0 0,0 0 0 0 0,2 0 0 0 0,-20 0 0 0 0,-17 0 0 0 0,-7 0 0 0 0,4 0 0 0 0,9 0 0 0 0,-5 0 0 0 0,-7 0 0 0 0,-2 0 0 0 0,8 0 0 0 0,5 0 0 0 0,8 0 0 0 0,8 0 0 0 0,3 0 0 0 0,-39 0 0 0 0,-16 0 0 0 0,5 0 0 0 0,13 0 0 0 0,15 0 0 0 0,-38 0 0 0 0,-44 0 0 0 0,-6 0 0 0 0,18 0 0 0 0,27 0 0 0 0,27 0 0 0 0,17 0 0 0 0,14 0 0 0 0,-9 0 0 0 0,-16 0 0 0 0,-5 0 0 0 0,6 0 0 0 0,11 0 0 0 0,12 0 0 0 0,-13 0 0 0 0,-77-5 0 0 0,-25-2 0 0 0,11 0 0 0 0,26 2 0 0 0,31 1 0 0 0,-9 2 0 0 0,-13 0 0 0 0,-1 2 0 0 0,15 0 0 0 0,21 0 0 0 0,20 0 0 0 0,16 1 0 0 0,12-1 0 0 0,-56 0 0 0 0,-22 0 0 0 0,-6 0 0 0 0,12 0 0 0 0,19 0 0 0 0,21 0 0 0 0,-50 0 0 0 0,-110 11 0 0 0,-31 2 0 0 0,24 1 0 0 0,47-4 0 0 0,51-2 0 0 0,44-3 0 0 0,33-3 0 0 0,23-1 0 0 0,-51 15 0 0 0,-61 20 0 0 0,-16 4 0 0 0,16-5 0 0 0,28-8 0 0 0,30-9 0 0 0,21-7 0 0 0,-14-6 0 0 0,-153 7 0 0 0,-42 1 0 0 0,22-1 0 0 0,50-3 0 0 0,56-3 0 0 0,43-3 0 0 0,36-1 0 0 0,-69 4 0 0 0,-52 0 0 0 0,-2 1 0 0 0,26-3 0 0 0,38 0 0 0 0,37-2 0 0 0,8-1 0 0 0,-64 4 0 0 0,-17 2 0 0 0,16-1 0 0 0,29-1 0 0 0,30-1 0 0 0,26-2 0 0 0,20-1 0 0 0,13 0 0 0 0,7-1 0 0 0,-28-1 0 0 0,-56 11 0 0 0,-25 4 0 0 0,6-1 0 0 0,15-2 0 0 0,22-4 0 0 0,22 3 0 0 0,19-1 0 0 0,12-1 0 0 0,14 3 0 0 0,7-1 0 0 0,6 3 0 0 0,1 0 0 0 0,-3-2 0 0 0,2 1 0 0 0,4 10 0 0 0,3 7 0 0 0,-7 2 0 0 0,-7 2 0 0 0,-4 1 0 0 0,2-1 0 0 0,5 0 0 0 0,6-1 0 0 0,0-6 0 0 0,2-1 0 0 0,-3 4 0 0 0,-3 3 0 0 0,-5-4 0 0 0,-3-1 0 0 0,-8 5 0 0 0,1 2 0 0 0,1 6 0 0 0,7 6 0 0 0,6 1 0 0 0,6-2 0 0 0,6-4 0 0 0,-1-4 0 0 0,0-2 0 0 0,1-3 0 0 0,2-1 0 0 0,2-1 0 0 0,0 0 0 0 0,2 0 0 0 0,0 0 0 0 0,0 1 0 0 0,0-1 0 0 0,6 0 0 0 0,12 1 0 0 0,7-6 0 0 0,11-6 0 0 0,5 9 0 0 0,5 4 0 0 0,0-2 0 0 0,8-2 0 0 0,5 0 0 0 0,3 0 0 0 0,2 1 0 0 0,-6 1 0 0 0,4 0 0 0 0,-4 5 0 0 0,-6 3 0 0 0,-7-1 0 0 0,-6-6 0 0 0,1-3 0 0 0,9-2 0 0 0,12 1 0 0 0,6 0 0 0 0,2 2 0 0 0,6 0 0 0 0,-6-4 0 0 0,-9-7 0 0 0,-10-6 0 0 0,-7 0 0 0 0,-7-2 0 0 0,-3 7 0 0 0,-3 2 0 0 0,9 2 0 0 0,9-3 0 0 0,1 2 0 0 0,3 2 0 0 0,-2-3 0 0 0,5 1 0 0 0,5 2 0 0 0,2-2 0 0 0,1 0 0 0 0,0 2 0 0 0,11-3 0 0 0,13 1 0 0 0,7-3 0 0 0,20 6 0 0 0,5 4 0 0 0,25-2 0 0 0,3-6 0 0 0,3 5 0 0 0,-3 3 0 0 0,-1-3 0 0 0,-4 0 0 0 0,-5-4 0 0 0,-11-6 0 0 0,-16-5 0 0 0,-11 1 0 0 0,-7-1 0 0 0,-8-2 0 0 0,-4 3 0 0 0,12-1 0 0 0,0-1 0 0 0,-5 3 0 0 0,-12 0 0 0 0,-14-2 0 0 0,-12-3 0 0 0,-9-2 0 0 0,0-2 0 0 0,-3-2 0 0 0,-2 1 0 0 0,-2-2 0 0 0,-1 6 0 0 0,5 1 0 0 0,5 1 0 0 0,2-2 0 0 0,-2-2 0 0 0,-2 0 0 0 0,-4-2 0 0 0,-1-1 0 0 0,2 0 0 0 0,1 0 0 0 0,-6 5 0 0 0,-3 2 0 0 0,-7 10 0 0 0,-13 2 0 0 0,-17-2 0 0 0,-24-5 0 0 0,-21-3 0 0 0,-29-14 0 0 0,-20-6 0 0 0,-20-7 0 0 0,-20 0 0 0 0,-22-2 0 0 0,-25-8 0 0 0,-12-5 0 0 0,-19 4 0 0 0,-13 1 0 0 0,1-5 0 0 0,-6-2 0 0 0,10-1 0 0 0,14 2 0 0 0,6-10 0 0 0,23 2 0 0 0,16 4 0 0 0,22 3 0 0 0,10-3 0 0 0,-3-1 0 0 0,-5 2 0 0 0,-7 1 0 0 0,-1-8 0 0 0,-14-18 0 0 0,4-3 0 0 0,16 3 0 0 0,5 3 0 0 0,12 6 0 0 0,7 6 0 0 0,9 7 0 0 0,18 4 0 0 0,21 9 0 0 0,23-2 0 0 0,14-1 0 0 0,10 4 0 0 0,4 2 0 0 0,0-5 0 0 0,5-4 0 0 0,5-1 0 0 0,6 0 0 0 0,3-4 0 0 0,3-2 0 0 0,2 1 0 0 0,6 3 0 0 0,7 6 0 0 0,7 4 0 0 0,5 1 0 0 0,4 4 0 0 0,6 7 0 0 0,4 5 0 0 0,0 4 0 0 0,-2 3 0 0 0,-1 1 0 0 0,3 2 0 0 0,10-5 0 0 0,29-2 0 0 0,33 1 0 0 0,6 0 0 0 0,6 2 0 0 0,-3 0 0 0 0,-1 2 0 0 0,-5 1 0 0 0,35 0 0 0 0,29 0 0 0 0,26 0 0 0 0,-1 0 0 0 0,-19 1 0 0 0,-36-1 0 0 0,-38 0 0 0 0,-32 0 0 0 0,-24 0 0 0 0,-16 0 0 0 0,-15 5 0 0 0,-11 7 0 0 0,-13 7 0 0 0,-11 5 0 0 0,-9 4 0 0 0,-7 7 0 0 0,-8-1 0 0 0,-3-8 0 0 0,4-2 0 0 0,4-6 0 0 0,1 0 0 0 0,1-3 0 0 0,0 0 0 0 0,0-1 0 0 0,4 1 0 0 0,-3-1 0 0 0,3 1 0 0 0,16 0 0 0 0,19-10 0 0 0,25-10 0 0 0,48-19 0 0 0,56-28 0 0 0,47-4 0 0 0,53-3 0 0 0,35-7 0 0 0,21 2 0 0 0,35 1 0 0 0,23 7 0 0 0,30 3 0 0 0,-19 4 0 0 0,-24-5 0 0 0,-55 2 0 0 0,-33 9 0 0 0,2-3 0 0 0,-26 6 0 0 0,-41 10 0 0 0,-48 10 0 0 0,-41 8 0 0 0,24-9 0 0 0,13-1 0 0 0,-1 3 0 0 0,-19 4 0 0 0,20 1 0 0 0,37-4 0 0 0,11 2 0 0 0,-20 4 0 0 0,-23 3 0 0 0,8 4 0 0 0,-18 2 0 0 0,-24 2 0 0 0,-26 1 0 0 0,-21 1 0 0 0,-10 0 0 0 0,-3 0 0 0 0,-4-1 0 0 0,-4 0 0 0 0,12 1 0 0 0,29-1 0 0 0,22 0 0 0 0,52 0 0 0 0,51-11 0 0 0,22-3 0 0 0,15 1 0 0 0,3 3 0 0 0,-19 2 0 0 0,-38 3 0 0 0,-45 3 0 0 0,-42 1 0 0 0,-32 1 0 0 0,-23 0 0 0 0,-19 6 0 0 0,-13 7 0 0 0,-15 6 0 0 0,-33 11 0 0 0,-162 41 0 0 0,-136 25 0 0 0,-27 1 0 0 0,38-11 0 0 0,57-19 0 0 0,69-22 0 0 0,31-13 0 0 0,-249 76 0 0 0,-89 26 0 0 0,18-5 0 0 0,83-20 0 0 0,103-22 0 0 0,93-21 0 0 0,-2-2 0 0 0,-117 31 0 0 0,-30 15 0 0 0,36-6 0 0 0,61-21 0 0 0,69-25 0 0 0,62-21 0 0 0,47-18 0 0 0,33-12 0 0 0,18-2 0 0 0,-28 25 0 0 0,-50 22 0 0 0,-29 8 0 0 0,4-2 0 0 0,20-4 0 0 0,23-12 0 0 0,21-14 0 0 0,18-5 0 0 0,-15 8 0 0 0,-11 10 0 0 0,-9 3 0 0 0,5-6 0 0 0,11-10 0 0 0,12-4 0 0 0,10-6 0 0 0,8-6 0 0 0,6 0 0 0 0,-65 39 0 0 0,-63 28 0 0 0,-14 4 0 0 0,12-5 0 0 0,29-12 0 0 0,-21 9 0 0 0,-87 19 0 0 0,-41 2 0 0 0,19-3 0 0 0,49-18 0 0 0,55-22 0 0 0,50-20 0 0 0,33-15 0 0 0,25-12 0 0 0,15 0 0 0 0,10-2 0 0 0,14-2 0 0 0,14 0 0 0 0,18-2 0 0 0,16 0 0 0 0,12 0 0 0 0,4 0 0 0 0,3-1 0 0 0,9 1 0 0 0,3 0 0 0 0,2 0 0 0 0,19 0 0 0 0,17 0 0 0 0,17 15 0 0 0,18 6 0 0 0,23 4 0 0 0,25 3 0 0 0,7 2 0 0 0,23 7 0 0 0,0-4 0 0 0,-5-1 0 0 0,-23-7 0 0 0,-13-2 0 0 0,-9-6 0 0 0,-18 6 0 0 0,-4-1 0 0 0,-15 0 0 0 0,-14-3 0 0 0,-1-5 0 0 0,-4-5 0 0 0,-11-4 0 0 0,-7-3 0 0 0,-3-1 0 0 0,4-2 0 0 0,7 1 0 0 0,-4 9 0 0 0,8 4 0 0 0,7 0 0 0 0,-5-3 0 0 0,-10-3 0 0 0,-12-2 0 0 0,-9-3 0 0 0,-2-1 0 0 0,-9-1 0 0 0,-10 0 0 0 0,-9-1 0 0 0,-2 1 0 0 0,8-1 0 0 0,4 1 0 0 0,4 0 0 0 0,7 0 0 0 0,19 0 0 0 0,9 0 0 0 0,6 0 0 0 0,10 5 0 0 0,-2 2 0 0 0,-5 0 0 0 0,7-2 0 0 0,-1-1 0 0 0,3 3 0 0 0,18 2 0 0 0,7-2 0 0 0,7-2 0 0 0,-5-1 0 0 0,-12-2 0 0 0,-6-1 0 0 0,-14-1 0 0 0,-19 0 0 0 0,-21-1 0 0 0,-15 1 0 0 0,-13 0 0 0 0,-2-1 0 0 0,24 1 0 0 0,22 0 0 0 0,12 0 0 0 0,1 0 0 0 0,9-5 0 0 0,34-18 0 0 0,-1-4 0 0 0,-20 2 0 0 0,-24 5 0 0 0,-24 6 0 0 0,-18 6 0 0 0,-13 4 0 0 0,-3 2 0 0 0,-3 2 0 0 0,-1 1 0 0 0,-2 1 0 0 0,0-1 0 0 0,-1-1 0 0 0,0 1 0 0 0,5-1 0 0 0,8 6 0 0 0,16 1 0 0 0,15-1 0 0 0,10 5 0 0 0,1 0 0 0 0,-3 3 0 0 0,-11-1 0 0 0,-12-2 0 0 0,-10-3 0 0 0,-9 2 0 0 0,-6-1 0 0 0,-4-1 0 0 0,-6 3 0 0 0,-8 4 0 0 0,-6 6 0 0 0,-5-2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18T12:54:38.8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6705 6298 16383 0 0,'5'0'0'0'0,"28"0"0"0"0,29 0 0 0 0,20 0 0 0 0,6 0 0 0 0,4 0 0 0 0,12 0 0 0 0,5 0 0 0 0,-7 0 0 0 0,-4 0 0 0 0,12 0 0 0 0,-2 0 0 0 0,7 0 0 0 0,-1 0 0 0 0,22-5 0 0 0,3-7 0 0 0,0-12 0 0 0,-4-2 0 0 0,-14 4 0 0 0,-17 5 0 0 0,-21 6 0 0 0,-20 4 0 0 0,-14 4 0 0 0,-7 3 0 0 0,-4 0 0 0 0,-3 1 0 0 0,-3 0 0 0 0,-2 0 0 0 0,0 0 0 0 0,0 0 0 0 0,-1-1 0 0 0,6 0 0 0 0,3 0 0 0 0,4 0 0 0 0,6 0 0 0 0,5 0 0 0 0,9 0 0 0 0,0 0 0 0 0,-6 0 0 0 0,-2 0 0 0 0,-5 5 0 0 0,0 2 0 0 0,6 0 0 0 0,1-2 0 0 0,5 4 0 0 0,3 0 0 0 0,17 4 0 0 0,10 0 0 0 0,5-3 0 0 0,2 3 0 0 0,-5 4 0 0 0,-13-1 0 0 0,-10-3 0 0 0,-7 2 0 0 0,-8-3 0 0 0,-8-2 0 0 0,-3-4 0 0 0,-2 4 0 0 0,-4-2 0 0 0,-3-1 0 0 0,-2-1 0 0 0,-2-3 0 0 0,-1-1 0 0 0,-5 3 0 0 0,4 2 0 0 0,1 0 0 0 0,1-2 0 0 0,1-2 0 0 0,0-1 0 0 0,0-1 0 0 0,5 5 0 0 0,6 1 0 0 0,1-1 0 0 0,-1-1 0 0 0,-3-1 0 0 0,-3-2 0 0 0,2-1 0 0 0,0-1 0 0 0,4 5 0 0 0,0 2 0 0 0,-2-1 0 0 0,-4-1 0 0 0,-1-1 0 0 0,-3 9 0 0 0,-2 2 0 0 0,0-2 0 0 0,-6 3 0 0 0,4-1 0 0 0,-4 1 0 0 0,0-2 0 0 0,-5 3 0 0 0,-6 2 0 0 0,-15-1 0 0 0,-13-3 0 0 0,-10-6 0 0 0,-5-3 0 0 0,-3-3 0 0 0,-2-2 0 0 0,0-1 0 0 0,1 0 0 0 0,-5-1 0 0 0,-1 0 0 0 0,1 0 0 0 0,2 1 0 0 0,-4 0 0 0 0,-5-1 0 0 0,-11 1 0 0 0,-1 0 0 0 0,-1 0 0 0 0,-1 1 0 0 0,3-1 0 0 0,-13-6 0 0 0,-7-1 0 0 0,0 1 0 0 0,2 1 0 0 0,-1 1 0 0 0,6 1 0 0 0,9 2 0 0 0,11 1 0 0 0,7 0 0 0 0,2-5 0 0 0,-9-2 0 0 0,-2 1 0 0 0,-1 1 0 0 0,-3-4 0 0 0,-8-6 0 0 0,-19-10 0 0 0,-12-1 0 0 0,-10-2 0 0 0,-8 5 0 0 0,-2 5 0 0 0,10 7 0 0 0,5 4 0 0 0,10 4 0 0 0,10-3 0 0 0,-3 0 0 0 0,-3 0 0 0 0,2 2 0 0 0,5 1 0 0 0,6 2 0 0 0,14-5 0 0 0,8-1 0 0 0,0 0 0 0 0,0 2 0 0 0,2 2 0 0 0,0-5 0 0 0,-4 0 0 0 0,-7-4 0 0 0,-5 0 0 0 0,3 2 0 0 0,8 2 0 0 0,6 4 0 0 0,7 1 0 0 0,5 2 0 0 0,-3 1 0 0 0,-4 0 0 0 0,-1 1 0 0 0,-3-1 0 0 0,0 1 0 0 0,-12-1 0 0 0,-7 0 0 0 0,-3 0 0 0 0,-5 0 0 0 0,-11 0 0 0 0,-3 0 0 0 0,10 0 0 0 0,-20 0 0 0 0,-24 5 0 0 0,-2 2 0 0 0,15 0 0 0 0,10-2 0 0 0,11-1 0 0 0,10 4 0 0 0,8 0 0 0 0,10-1 0 0 0,10-2 0 0 0,8-1 0 0 0,6-2 0 0 0,4-1 0 0 0,1-1 0 0 0,2 0 0 0 0,4-6 0 0 0,7-11 0 0 0,7-4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18T12:54:38.80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11566 3501 16383 0 0,'-15'-5'0'0'0,"-17"-2"0"0"0,-12 0 0 0 0,-15 2 0 0 0,-12 1 0 0 0,-6 1 0 0 0,1 2 0 0 0,-3 1 0 0 0,-13-11 0 0 0,-3-2 0 0 0,6 0 0 0 0,1 2 0 0 0,1 4 0 0 0,4 2 0 0 0,6 3 0 0 0,0 1 0 0 0,9 1 0 0 0,10 1 0 0 0,9-1 0 0 0,9 1 0 0 0,0-1 0 0 0,-3 0 0 0 0,0 1 0 0 0,-3-1 0 0 0,1 0 0 0 0,-2 0 0 0 0,-3 0 0 0 0,1 0 0 0 0,4 0 0 0 0,4 0 0 0 0,4 0 0 0 0,3 0 0 0 0,3 0 0 0 0,0 0 0 0 0,1-6 0 0 0,-15-6 0 0 0,-16-1 0 0 0,-14 1 0 0 0,-8 3 0 0 0,-2 3 0 0 0,9 2 0 0 0,12 2 0 0 0,12 2 0 0 0,9 0 0 0 0,7 0 0 0 0,-1 1 0 0 0,1 0 0 0 0,1-1 0 0 0,1 0 0 0 0,2 0 0 0 0,0 0 0 0 0,-4 0 0 0 0,-7 0 0 0 0,-1 0 0 0 0,-4 0 0 0 0,2 0 0 0 0,3 0 0 0 0,3 0 0 0 0,-12 0 0 0 0,-7-5 0 0 0,-5-2 0 0 0,-1 1 0 0 0,4 0 0 0 0,-7 2 0 0 0,-3 2 0 0 0,0 1 0 0 0,7 0 0 0 0,9 1 0 0 0,-2 1 0 0 0,-6-1 0 0 0,-4 0 0 0 0,0 0 0 0 0,6 1 0 0 0,-3-1 0 0 0,0 0 0 0 0,5 0 0 0 0,2 0 0 0 0,1 0 0 0 0,-7 0 0 0 0,-2 0 0 0 0,-1 0 0 0 0,1 0 0 0 0,-5 0 0 0 0,0 0 0 0 0,0 0 0 0 0,3 0 0 0 0,7 0 0 0 0,3 0 0 0 0,7 0 0 0 0,5 0 0 0 0,7 0 0 0 0,3 0 0 0 0,3 0 0 0 0,2 0 0 0 0,1 0 0 0 0,-1 0 0 0 0,-5 0 0 0 0,-1 0 0 0 0,4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18T12:54:38.80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12429 7813 16383 0 0,'11'0'0'0'0,"23"5"0"0"0,28 2 0 0 0,19-1 0 0 0,16 5 0 0 0,2 0 0 0 0,0-2 0 0 0,-12 2 0 0 0,-15 1 0 0 0,-9-3 0 0 0,-6 2 0 0 0,9 0 0 0 0,9 3 0 0 0,7-1 0 0 0,16-3 0 0 0,7 3 0 0 0,-5-2 0 0 0,-7-2 0 0 0,-6 3 0 0 0,-5-1 0 0 0,-8-3 0 0 0,-10-2 0 0 0,-7 8 0 0 0,-1 2 0 0 0,-6 3 0 0 0,0-1 0 0 0,1-4 0 0 0,2 0 0 0 0,9-1 0 0 0,-2-3 0 0 0,-1-4 0 0 0,1-2 0 0 0,0-3 0 0 0,21 0 0 0 0,8-1 0 0 0,-2-1 0 0 0,1 0 0 0 0,1 1 0 0 0,-5-1 0 0 0,-5 1 0 0 0,-2 0 0 0 0,14 0 0 0 0,-5 0 0 0 0,-11 0 0 0 0,-8 0 0 0 0,0 0 0 0 0,-1 0 0 0 0,-1 5 0 0 0,-6 2 0 0 0,-3 0 0 0 0,20 3 0 0 0,29 1 0 0 0,33 8 0 0 0,24 2 0 0 0,16-4 0 0 0,-2 2 0 0 0,-25-4 0 0 0,-2 2 0 0 0,-10-3 0 0 0,-19-3 0 0 0,-9-3 0 0 0,3 1 0 0 0,-8 0 0 0 0,5 9 0 0 0,-12 0 0 0 0,-12-1 0 0 0,-10 0 0 0 0,-14-2 0 0 0,4 2 0 0 0,1-3 0 0 0,5-3 0 0 0,10 7 0 0 0,12 0 0 0 0,1 3 0 0 0,15 2 0 0 0,9-2 0 0 0,0 0 0 0 0,1 2 0 0 0,6-3 0 0 0,-9 1 0 0 0,-8-4 0 0 0,-13 1 0 0 0,-12-3 0 0 0,-11 6 0 0 0,-6 0 0 0 0,0-3 0 0 0,-7-1 0 0 0,-2-2 0 0 0,-6 1 0 0 0,-8-2 0 0 0,0 2 0 0 0,7-2 0 0 0,11 2 0 0 0,16 4 0 0 0,14 3 0 0 0,29 8 0 0 0,14-1 0 0 0,11 0 0 0 0,-11-6 0 0 0,-16-6 0 0 0,-25-7 0 0 0,-12 1 0 0 0,-15-3 0 0 0,-14-2 0 0 0,-11 8 0 0 0,-8 1 0 0 0,-4-1 0 0 0,3 1 0 0 0,1-2 0 0 0,-1-3 0 0 0,0-4 0 0 0,-1-3 0 0 0,-1 4 0 0 0,-1-1 0 0 0,-5 5 0 0 0,3 0 0 0 0,-4 2 0 0 0,0 0 0 0 0,11-2 0 0 0,10-5 0 0 0,7-2 0 0 0,0-2 0 0 0,2 3 0 0 0,12 1 0 0 0,0-1 0 0 0,-1-1 0 0 0,-2-2 0 0 0,0 4 0 0 0,3 1 0 0 0,2-1 0 0 0,-1 3 0 0 0,-1 1 0 0 0,-2 8 0 0 0,-2 1 0 0 0,0-3 0 0 0,-2 1 0 0 0,-5-2 0 0 0,-2 1 0 0 0,-4-3 0 0 0,-2-3 0 0 0,3 2 0 0 0,3 3 0 0 0,2-1 0 0 0,2 3 0 0 0,2-2 0 0 0,1 1 0 0 0,1 4 0 0 0,0 2 0 0 0,0-2 0 0 0,0-4 0 0 0,-6 5 0 0 0,-1-2 0 0 0,0 2 0 0 0,1-3 0 0 0,1-5 0 0 0,2 0 0 0 0,1-2 0 0 0,1 3 0 0 0,1-3 0 0 0,-6-2 0 0 0,-1 2 0 0 0,-6-1 0 0 0,-5 3 0 0 0,-15 4 0 0 0,-18 5 0 0 0,-17 3 0 0 0,-11-3 0 0 0,-9 6 0 0 0,-10 2 0 0 0,-5-4 0 0 0,1-6 0 0 0,-15 4 0 0 0,-40 2 0 0 0,-34-3 0 0 0,-17 0 0 0 0,7-5 0 0 0,0-5 0 0 0,-7-5 0 0 0,0-4 0 0 0,15-3 0 0 0,3-2 0 0 0,-8-1 0 0 0,-32 0 0 0 0,1 0 0 0 0,8 0 0 0 0,21 1 0 0 0,-7-1 0 0 0,-32 1 0 0 0,-2 0 0 0 0,15 0 0 0 0,19 0 0 0 0,19 0 0 0 0,-6 0 0 0 0,9 0 0 0 0,20 0 0 0 0,23 0 0 0 0,20 0 0 0 0,9 0 0 0 0,8 0 0 0 0,6 0 0 0 0,5 0 0 0 0,2 0 0 0 0,1-5 0 0 0,-15-7 0 0 0,-17-7 0 0 0,-7 0 0 0 0,2 4 0 0 0,7 3 0 0 0,9 5 0 0 0,2 3 0 0 0,4 2 0 0 0,-1 1 0 0 0,-14 2 0 0 0,-12 0 0 0 0,1 0 0 0 0,6-1 0 0 0,-11 1 0 0 0,-35-1 0 0 0,-9 0 0 0 0,5 0 0 0 0,12 0 0 0 0,7 0 0 0 0,-6 6 0 0 0,-1 0 0 0 0,10 1 0 0 0,17-2 0 0 0,16-1 0 0 0,7-2 0 0 0,-19 10 0 0 0,-29 8 0 0 0,-7 0 0 0 0,9-3 0 0 0,11-4 0 0 0,9-5 0 0 0,-23 2 0 0 0,-16-1 0 0 0,2-2 0 0 0,16-2 0 0 0,18-2 0 0 0,19-2 0 0 0,14 0 0 0 0,0-2 0 0 0,2 1 0 0 0,0 0 0 0 0,1-1 0 0 0,-1 1 0 0 0,-25 0 0 0 0,-10 0 0 0 0,-2 0 0 0 0,-8 0 0 0 0,-14 0 0 0 0,-68 10 0 0 0,-15 4 0 0 0,14 4 0 0 0,22 0 0 0 0,4-4 0 0 0,2-4 0 0 0,15-3 0 0 0,25-4 0 0 0,25-2 0 0 0,21-1 0 0 0,16 0 0 0 0,9-1 0 0 0,-9 0 0 0 0,-34 0 0 0 0,-25 1 0 0 0,0 0 0 0 0,13 0 0 0 0,5 0 0 0 0,-29 0 0 0 0,-17 10 0 0 0,-1 4 0 0 0,17-1 0 0 0,22-2 0 0 0,22-4 0 0 0,17-2 0 0 0,14-2 0 0 0,7-2 0 0 0,5-1 0 0 0,2-1 0 0 0,-16 1 0 0 0,-11-1 0 0 0,-7 1 0 0 0,-24-1 0 0 0,-72 1 0 0 0,-24 0 0 0 0,13 0 0 0 0,24 0 0 0 0,11 0 0 0 0,-4 0 0 0 0,6 0 0 0 0,20 0 0 0 0,23 0 0 0 0,21 0 0 0 0,17 0 0 0 0,11 0 0 0 0,8 0 0 0 0,2 0 0 0 0,2 0 0 0 0,0 0 0 0 0,4 5 0 0 0,1 2 0 0 0,3 5 0 0 0,11 0 0 0 0,12-1 0 0 0,9-4 0 0 0,9-2 0 0 0,4 3 0 0 0,9 1 0 0 0,4-2 0 0 0,5 3 0 0 0,10 5 0 0 0,7 1 0 0 0,3 7 0 0 0,1 5 0 0 0,5 4 0 0 0,11 5 0 0 0,2 3 0 0 0,2 0 0 0 0,3-2 0 0 0,1-3 0 0 0,7-6 0 0 0,7-4 0 0 0,2-6 0 0 0,4 0 0 0 0,4-4 0 0 0,8-5 0 0 0,0-3 0 0 0,-6 6 0 0 0,-6 3 0 0 0,-13-3 0 0 0,5 2 0 0 0,0-1 0 0 0,-7-4 0 0 0,11 8 0 0 0,-1 0 0 0 0,2-3 0 0 0,14-3 0 0 0,-3 0 0 0 0,-16-1 0 0 0,-15-2 0 0 0,-13-3 0 0 0,3-3 0 0 0,-6-1 0 0 0,-11-2 0 0 0,-10 0 0 0 0,-8-1 0 0 0,-7 1 0 0 0,8-1 0 0 0,11 1 0 0 0,28 0 0 0 0,15 0 0 0 0,-3-1 0 0 0,-7 1 0 0 0,-3 0 0 0 0,-10 0 0 0 0,-13 1 0 0 0,-12-1 0 0 0,-8 0 0 0 0,-1-11 0 0 0,3-3 0 0 0,4 1 0 0 0,11 2 0 0 0,10 4 0 0 0,15 2 0 0 0,4 3 0 0 0,3-5 0 0 0,-4 0 0 0 0,-6 1 0 0 0,-1 1 0 0 0,2 2 0 0 0,-8 1 0 0 0,-6 1 0 0 0,-3 1 0 0 0,-3 0 0 0 0,4 1 0 0 0,2-1 0 0 0,-6 0 0 0 0,-8 0 0 0 0,-2-5 0 0 0,16-2 0 0 0,17 1 0 0 0,5 0 0 0 0,19 3 0 0 0,17 0 0 0 0,8 2 0 0 0,-8 1 0 0 0,-10 0 0 0 0,-3 0 0 0 0,-5 0 0 0 0,-16 0 0 0 0,-18 1 0 0 0,-16-1 0 0 0,-13 0 0 0 0,-8 0 0 0 0,-6 0 0 0 0,-7-5 0 0 0,-8-13 0 0 0,-17-13 0 0 0,-23-27 0 0 0,-24-20 0 0 0,-29-18 0 0 0,-23-2 0 0 0,-9-6 0 0 0,-12 10 0 0 0,-1 10 0 0 0,4 15 0 0 0,-3 3 0 0 0,-7 7 0 0 0,-8 4 0 0 0,-1 5 0 0 0,-3 7 0 0 0,-15 0 0 0 0,-1 2 0 0 0,-26 8 0 0 0,-19 9 0 0 0,-27 4 0 0 0,-26 6 0 0 0,-13-6 0 0 0,-11 0 0 0 0,-54 5 0 0 0,-42 4 0 0 0,-15 9 0 0 0,17 5 0 0 0,41 2 0 0 0,60 0 0 0 0,47 0 0 0 0,50-2 0 0 0,49-1 0 0 0,42-1 0 0 0,29 0 0 0 0,20-1 0 0 0,9 0 0 0 0,0 0 0 0 0,4-6 0 0 0,5-6 0 0 0,11-12 0 0 0,18-8 0 0 0,16-2 0 0 0,19-7 0 0 0,65-17 0 0 0,133-30 0 0 0,108-5 0 0 0,88-8 0 0 0,31 14 0 0 0,10 21 0 0 0,5 22 0 0 0,-7 18 0 0 0,-22 15 0 0 0,-48 7 0 0 0,-57 11 0 0 0,-67 4 0 0 0,-72 0 0 0 0,-57-2 0 0 0,-45 3 0 0 0,-35 0 0 0 0,-27-3 0 0 0,-16-3 0 0 0,-8-2 0 0 0,-10 3 0 0 0,-6 6 0 0 0,-6 6 0 0 0,-8 5 0 0 0,-20 3 0 0 0,-52-2 0 0 0,-143-12 0 0 0,-187-7 0 0 0,-117-10 0 0 0,-75-30 0 0 0,-18-21 0 0 0,43 1 0 0 0,82 2 0 0 0,109 7 0 0 0,78-1 0 0 0,49 3 0 0 0,47 3 0 0 0,37 3 0 0 0,12-2 0 0 0,2-5 0 0 0,-9-5 0 0 0,7 5 0 0 0,22 10 0 0 0,17 11 0 0 0,24 10 0 0 0,24 6 0 0 0,18 5 0 0 0,14 3 0 0 0,7 1 0 0 0,6 0 0 0 0,6-5 0 0 0,7-8 0 0 0,6-12 0 0 0,4-7 0 0 0,3-10 0 0 0,2-7 0 0 0,11-7 0 0 0,13 0 0 0 0,14 5 0 0 0,26 0 0 0 0,12 3 0 0 0,40-6 0 0 0,79-10 0 0 0,89 5 0 0 0,79 3 0 0 0,73 4 0 0 0,23 12 0 0 0,39 11 0 0 0,28 1 0 0 0,18-6 0 0 0,11 2 0 0 0,-17 6 0 0 0,-47 3 0 0 0,-46 4 0 0 0,-24-5 0 0 0,-33 1 0 0 0,-19 4 0 0 0,-58 5 0 0 0,-70 5 0 0 0,-72 3 0 0 0,-55 2 0 0 0,-35 2 0 0 0,-27 1 0 0 0,-17 0 0 0 0,-31 0 0 0 0,-25 0 0 0 0,-42-1 0 0 0,-41 0 0 0 0,-30 1 0 0 0,-22-1 0 0 0,-2 0 0 0 0,11 0 0 0 0,4-6 0 0 0,0-1 0 0 0,-7 1 0 0 0,-20 0 0 0 0,-23 3 0 0 0,11 0 0 0 0,25 2 0 0 0,19 0 0 0 0,12 1 0 0 0,21 1 0 0 0,24-1 0 0 0,20 0 0 0 0,15 0 0 0 0,26 1 0 0 0,26-1 0 0 0,28 0 0 0 0,28 0 0 0 0,36 0 0 0 0,42 0 0 0 0,23 0 0 0 0,26 0 0 0 0,11 0 0 0 0,35 10 0 0 0,29 4 0 0 0,6 5 0 0 0,-2 3 0 0 0,-20-1 0 0 0,-31 7 0 0 0,-27-3 0 0 0,-15-5 0 0 0,-27-5 0 0 0,-28-6 0 0 0,-3-5 0 0 0,-12-2 0 0 0,-18-2 0 0 0,-19-1 0 0 0,-16 0 0 0 0,-17 5 0 0 0,-10 2 0 0 0,-3 0 0 0 0,9 9 0 0 0,10 8 0 0 0,3 0 0 0 0,0-5 0 0 0,-4 1 0 0 0,8-4 0 0 0,5 2 0 0 0,-1 2 0 0 0,1 4 0 0 0,2 3 0 0 0,-4-3 0 0 0,-10 0 0 0 0,-2-4 0 0 0,-8-1 0 0 0,-10 3 0 0 0,-8 3 0 0 0,-6 2 0 0 0,-5 2 0 0 0,-3 2 0 0 0,-1 0 0 0 0,-1 1 0 0 0,0 1 0 0 0,1-1 0 0 0,0 0 0 0 0,0 5 0 0 0,1 2 0 0 0,0-1 0 0 0,0-1 0 0 0,0-1 0 0 0,-5-2 0 0 0,-2-1 0 0 0,-5-1 0 0 0,0 5 0 0 0,-4-4 0 0 0,-4-2 0 0 0,-4-1 0 0 0,3 0 0 0 0,-1-5 0 0 0,3-2 0 0 0,5 2 0 0 0,0 1 0 0 0,-3-4 0 0 0,-9 5 0 0 0,-6 4 0 0 0,-2-3 0 0 0,0-2 0 0 0,-1-5 0 0 0,2-5 0 0 0,0-6 0 0 0,-20-4 0 0 0,-48-3 0 0 0,-27-2 0 0 0,-3 0 0 0 0,5-7 0 0 0,-53-27 0 0 0,-18-8 0 0 0,14 3 0 0 0,33 8 0 0 0,37 9 0 0 0,33 9 0 0 0,24 7 0 0 0,11 3 0 0 0,9-2 0 0 0,4 0 0 0 0,3-5 0 0 0,7-6 0 0 0,1 0 0 0 0,5-3 0 0 0,4-3 0 0 0,5-3 0 0 0,4-8 0 0 0,1-13 0 0 0,2-11 0 0 0,1 1 0 0 0,0 3 0 0 0,0 2 0 0 0,5 3 0 0 0,7 5 0 0 0,6 4 0 0 0,10 4 0 0 0,6 8 0 0 0,2 8 0 0 0,0 8 0 0 0,-7 0 0 0 0,-2 2 0 0 0,-2 3 0 0 0,1 2 0 0 0,0-3 0 0 0,7-1 0 0 0,2 1 0 0 0,0 2 0 0 0,0 2 0 0 0,-1 1 0 0 0,-2 1 0 0 0,-1 1 0 0 0,-1 0 0 0 0,0 1 0 0 0,5-1 0 0 0,12 0 0 0 0,39 0 0 0 0,52 6 0 0 0,55 11 0 0 0,46 9 0 0 0,4 5 0 0 0,-25 7 0 0 0,-34-2 0 0 0,-37-8 0 0 0,-39-8 0 0 0,-33-8 0 0 0,-24-6 0 0 0,-16-3 0 0 0,-13 7 0 0 0,-12 8 0 0 0,-7 6 0 0 0,-4 3 0 0 0,-8-1 0 0 0,-7-7 0 0 0,-6-5 0 0 0,-21-6 0 0 0,-19-4 0 0 0,-9-3 0 0 0,-4-1 0 0 0,-4-6 0 0 0,0-2 0 0 0,4 0 0 0 0,-8-4 0 0 0,-4 1 0 0 0,-4-14 0 0 0,3-2 0 0 0,-25 2 0 0 0,-10 7 0 0 0,1 6 0 0 0,5 4 0 0 0,-19 5 0 0 0,-40-3 0 0 0,1-1 0 0 0,24 2 0 0 0,27 1 0 0 0,-65-10 0 0 0,-20-1 0 0 0,13 1 0 0 0,36 3 0 0 0,29 4 0 0 0,-37 2 0 0 0,-73 3 0 0 0,-6 1 0 0 0,33 1 0 0 0,48 1 0 0 0,46 0 0 0 0,8-1 0 0 0,-9 1 0 0 0,0-1 0 0 0,15 0 0 0 0,21 0 0 0 0,19 0 0 0 0,5 0 0 0 0,-50-5 0 0 0,-17-2 0 0 0,9 1 0 0 0,13 0 0 0 0,20 2 0 0 0,18 2 0 0 0,-31 1 0 0 0,-14 0 0 0 0,1 1 0 0 0,14 1 0 0 0,19-1 0 0 0,17 0 0 0 0,-23 0 0 0 0,-70-10 0 0 0,-19-4 0 0 0,14 1 0 0 0,30 3 0 0 0,25 2 0 0 0,-52-2 0 0 0,-21 1 0 0 0,9 1 0 0 0,29 3 0 0 0,26 1 0 0 0,28 2 0 0 0,3 2 0 0 0,-59 5 0 0 0,-15 2 0 0 0,13 0 0 0 0,22-1 0 0 0,24-2 0 0 0,25-1 0 0 0,19-2 0 0 0,8 5 0 0 0,-118 17 0 0 0,-48 9 0 0 0,2 0 0 0 0,31-6 0 0 0,31 3 0 0 0,-122 33 0 0 0,-47 7 0 0 0,21-10 0 0 0,55-13 0 0 0,63-11 0 0 0,56-10 0 0 0,38-10 0 0 0,29-8 0 0 0,33-4 0 0 0,26 2 0 0 0,17 0 0 0 0,10 0 0 0 0,5-2 0 0 0,1 4 0 0 0,5 2 0 0 0,11 3 0 0 0,11 11 0 0 0,6 6 0 0 0,0 4 0 0 0,21 1 0 0 0,9 1 0 0 0,3-2 0 0 0,22 6 0 0 0,8 0 0 0 0,20-1 0 0 0,8 9 0 0 0,9 1 0 0 0,-9-2 0 0 0,-7-3 0 0 0,-2-5 0 0 0,-8-3 0 0 0,-2 4 0 0 0,-9-6 0 0 0,-12-3 0 0 0,-1-7 0 0 0,0-7 0 0 0,1-6 0 0 0,-16-5 0 0 0,-16-3 0 0 0,-17-2 0 0 0,-16-2 0 0 0,-12 1 0 0 0,-10 0 0 0 0,-4 0 0 0 0,-3 0 0 0 0,10 0 0 0 0,3 1 0 0 0,0 0 0 0 0,-6 5 0 0 0,-11 8 0 0 0,-8 5 0 0 0,-7 7 0 0 0,-5 2 0 0 0,-14 4 0 0 0,-26 0 0 0 0,-53-4 0 0 0,-200-12 0 0 0,-145-9 0 0 0,-118-21 0 0 0,-28-18 0 0 0,33-9 0 0 0,72-13 0 0 0,107 3 0 0 0,105 10 0 0 0,93 13 0 0 0,69 10 0 0 0,48 10 0 0 0,21 5 0 0 0,17-1 0 0 0,10-6 0 0 0,7-5 0 0 0,8-6 0 0 0,7-4 0 0 0,12 2 0 0 0,16-5 0 0 0,68-18 0 0 0,109-18 0 0 0,147-7 0 0 0,105 8 0 0 0,55 5 0 0 0,31 7 0 0 0,15 2 0 0 0,-7 4 0 0 0,14 10 0 0 0,-28 1 0 0 0,-26 6 0 0 0,12-8 0 0 0,-22 3 0 0 0,-17-3 0 0 0,-20 4 0 0 0,-55 8 0 0 0,-48 8 0 0 0,-68 7 0 0 0,-39 6 0 0 0,-19 2 0 0 0,-11 3 0 0 0,-4 0 0 0 0,10 1 0 0 0,4-1 0 0 0,-14 1 0 0 0,-38-2 0 0 0,-36 1 0 0 0,-35-1 0 0 0,-25 0 0 0 0,-24 0 0 0 0,-20 0 0 0 0,-20 10 0 0 0,-12 4 0 0 0,-10 5 0 0 0,-9 3 0 0 0,-4 5 0 0 0,-4 1 0 0 0,-7 3 0 0 0,-28 5 0 0 0,-45 24 0 0 0,-301 47 0 0 0,-284 28 0 0 0,-143 0 0 0 0,-18-22 0 0 0,64-15 0 0 0,88-24 0 0 0,75-15 0 0 0,119-16 0 0 0,131-16 0 0 0,118-13 0 0 0,95-9 0 0 0,64-4 0 0 0,40-4 0 0 0,20 0 0 0 0,1 0 0 0 0,8 0 0 0 0,15 1 0 0 0,78-15 0 0 0,51-4 0 0 0,63 1 0 0 0,54 14 0 0 0,36 24 0 0 0,15 25 0 0 0,7 21 0 0 0,-4 14 0 0 0,24 21 0 0 0,-4-2 0 0 0,5-1 0 0 0,-30-12 0 0 0,-24-10 0 0 0,-14-12 0 0 0,-22-17 0 0 0,-20-16 0 0 0,-19-12 0 0 0,-18-10 0 0 0,-10-6 0 0 0,-20-3 0 0 0,20-1 0 0 0,0-1 0 0 0,-19 2 0 0 0,-33 0 0 0 0,-27 0 0 0 0,-26 2 0 0 0,-20-1 0 0 0,-15 1 0 0 0,-24 0 0 0 0,-56-20 0 0 0,-80-50 0 0 0,-65-32 0 0 0,-60-16 0 0 0,-28-3 0 0 0,10-1 0 0 0,34 14 0 0 0,46 21 0 0 0,44 19 0 0 0,40 17 0 0 0,31 16 0 0 0,23 15 0 0 0,13 10 0 0 0,8 8 0 0 0,6-2 0 0 0,3 0 0 0 0,-2-5 0 0 0,1-5 0 0 0,-6-1 0 0 0,0-9 0 0 0,10-4 0 0 0,16-4 0 0 0,14 4 0 0 0,13 2 0 0 0,13 5 0 0 0,29 6 0 0 0,24 6 0 0 0,37 4 0 0 0,32 3 0 0 0,40 12 0 0 0,37 5 0 0 0,3 5 0 0 0,-8-1 0 0 0,-35 6 0 0 0,-26 5 0 0 0,-21-3 0 0 0,-28-6 0 0 0,-30-7 0 0 0,-26-6 0 0 0,-26 2 0 0 0,-15-2 0 0 0,-3-1 0 0 0,5 2 0 0 0,1 0 0 0 0,1-1 0 0 0,-1-2 0 0 0,0 3 0 0 0,-7 5 0 0 0,-8 6 0 0 0,-6 4 0 0 0,-7 3 0 0 0,-3 3 0 0 0,-3 1 0 0 0,-1 1 0 0 0,-5 0 0 0 0,-13-1 0 0 0,-18 1 0 0 0,-9-1 0 0 0,-11-5 0 0 0,-80-13 0 0 0,-90-23 0 0 0,-16-11 0 0 0,17-2 0 0 0,16-1 0 0 0,-14-8 0 0 0,10 1 0 0 0,32 7 0 0 0,4 7 0 0 0,-97 1 0 0 0,-45 4 0 0 0,23 3 0 0 0,56 4 0 0 0,59 2 0 0 0,55 2 0 0 0,43 1 0 0 0,32 1 0 0 0,19-1 0 0 0,10 1 0 0 0,9-11 0 0 0,6-8 0 0 0,16-8 0 0 0,16-3 0 0 0,26-2 0 0 0,24-2 0 0 0,63 5 0 0 0,45 8 0 0 0,42 7 0 0 0,26 5 0 0 0,23 15 0 0 0,11 12 0 0 0,20 2 0 0 0,1 2 0 0 0,5 9 0 0 0,-8-2 0 0 0,-46 5 0 0 0,-49-4 0 0 0,-51-1 0 0 0,-35-7 0 0 0,-34-2 0 0 0,-26-3 0 0 0,-18-7 0 0 0,-11-3 0 0 0,-6 1 0 0 0,23 4 0 0 0,20 6 0 0 0,9 4 0 0 0,-5 4 0 0 0,-3-3 0 0 0,-9-5 0 0 0,-15-1 0 0 0,-10-4 0 0 0,-5-3 0 0 0,-4 6 0 0 0,0 0 0 0 0,-6 3 0 0 0,-5 3 0 0 0,-7 2 0 0 0,-3 3 0 0 0,-4 2 0 0 0,-2 1 0 0 0,-6-5 0 0 0,-7-2 0 0 0,-7 6 0 0 0,-5 2 0 0 0,-9 2 0 0 0,-4-5 0 0 0,-52 3 0 0 0,-116 16 0 0 0,-96 6 0 0 0,-27-6 0 0 0,5-12 0 0 0,27-1 0 0 0,6 9 0 0 0,21-3 0 0 0,42-9 0 0 0,48-9 0 0 0,50-9 0 0 0,36-7 0 0 0,-12-4 0 0 0,-20-3 0 0 0,-3-2 0 0 0,14 0 0 0 0,16 1 0 0 0,-37-1 0 0 0,-69 1 0 0 0,-20 0 0 0 0,23 1 0 0 0,40 0 0 0 0,33 0 0 0 0,-4 0 0 0 0,-32 0 0 0 0,2 0 0 0 0,24 0 0 0 0,30 0 0 0 0,28 0 0 0 0,18 0 0 0 0,4 0 0 0 0,6 0 0 0 0,8 0 0 0 0,5 0 0 0 0,0 0 0 0 0,1 0 0 0 0,3 0 0 0 0,-10 0 0 0 0,-11 0 0 0 0,-17 0 0 0 0,-7 0 0 0 0,0 0 0 0 0,-33-10 0 0 0,-39-4 0 0 0,-9 1 0 0 0,18 2 0 0 0,23 4 0 0 0,-15 2 0 0 0,-26 2 0 0 0,-7 2 0 0 0,21 1 0 0 0,30 1 0 0 0,30-1 0 0 0,14 1 0 0 0,-11-1 0 0 0,-2 1 0 0 0,8-1 0 0 0,13 0 0 0 0,7 0 0 0 0,-28 0 0 0 0,-15 0 0 0 0,-6 0 0 0 0,11 0 0 0 0,16 0 0 0 0,17 0 0 0 0,13 0 0 0 0,12 0 0 0 0,0 0 0 0 0,-2 0 0 0 0,0 0 0 0 0,1 0 0 0 0,-2 0 0 0 0,-15 5 0 0 0,-55 13 0 0 0,-20 2 0 0 0,-2-1 0 0 0,16-5 0 0 0,18-4 0 0 0,-5 1 0 0 0,-17 4 0 0 0,3 0 0 0 0,15-3 0 0 0,22-4 0 0 0,18-3 0 0 0,5 3 0 0 0,7 0 0 0 0,8-1 0 0 0,5 3 0 0 0,5 0 0 0 0,2-1 0 0 0,2-3 0 0 0,6 3 0 0 0,7-11 0 0 0,6-20 0 0 0,5-22 0 0 0,15-19 0 0 0,10-41 0 0 0,2-13 0 0 0,3-3 0 0 0,-3 10 0 0 0,-5 12 0 0 0,-5 13 0 0 0,-4 10 0 0 0,-4 13 0 0 0,-2 6 0 0 0,-2 8 0 0 0,6 6 0 0 0,1 1 0 0 0,-1 1 0 0 0,0 3 0 0 0,-2 2 0 0 0,-1 2 0 0 0,-1 1 0 0 0,0 1 0 0 0,-1 1 0 0 0,0-5 0 0 0,-1-3 0 0 0,1 2 0 0 0,0 10 0 0 0,0 21 0 0 0,0 17 0 0 0,0 11 0 0 0,0 7 0 0 0,0-7 0 0 0,5-33 0 0 0,2-31 0 0 0,5-24 0 0 0,0-22 0 0 0,-2-16 0 0 0,3-2 0 0 0,-1-9 0 0 0,-2 9 0 0 0,-4 19 0 0 0,-2 17 0 0 0,-2 16 0 0 0,-1 11 0 0 0,-1 9 0 0 0,0 3 0 0 0,-1-3 0 0 0,1-1 0 0 0,-1 0 0 0 0,11-4 0 0 0,9-2 0 0 0,7-4 0 0 0,3-5 0 0 0,3-10 0 0 0,0 0 0 0 0,-4 5 0 0 0,-8 6 0 0 0,-7 7 0 0 0,-5 4 0 0 0,0 3 0 0 0,0-2 0 0 0,-2-1 0 0 0,-2 1 0 0 0,3 1 0 0 0,12 2 0 0 0,2 1 0 0 0,3 0 0 0 0,2 1 0 0 0,2 1 0 0 0,-3-1 0 0 0,-7 1 0 0 0,0 0 0 0 0,-4-1 0 0 0,1 6 0 0 0,3 1 0 0 0,4 0 0 0 0,14-1 0 0 0,11-7 0 0 0,45-9 0 0 0,42 3 0 0 0,15 8 0 0 0,19 9 0 0 0,69-2 0 0 0,56-3 0 0 0,11 3 0 0 0,26 6 0 0 0,41-5 0 0 0,8 2 0 0 0,14 3 0 0 0,-28 6 0 0 0,-26 3 0 0 0,-11 5 0 0 0,-58 1 0 0 0,-68 2 0 0 0,-64 1 0 0 0,-45 0 0 0 0,3 0 0 0 0,-9 0 0 0 0,-14-1 0 0 0,-14 1 0 0 0,-18 4 0 0 0,-15 7 0 0 0,-12 7 0 0 0,-9 5 0 0 0,-5 4 0 0 0,-3 2 0 0 0,0 1 0 0 0,-5 1 0 0 0,-2 0 0 0 0,-3 0 0 0 0,-6 0 0 0 0,-15-6 0 0 0,-12-7 0 0 0,-3-7 0 0 0,-4-6 0 0 0,-3-3 0 0 0,-9-3 0 0 0,-2-1 0 0 0,-1 0 0 0 0,0 0 0 0 0,-3 0 0 0 0,0 0 0 0 0,1-5 0 0 0,-8-12 0 0 0,-6-2 0 0 0,0 1 0 0 0,4 5 0 0 0,6-1 0 0 0,10 2 0 0 0,10 3 0 0 0,10-1 0 0 0,-10-10 0 0 0,-4-7 0 0 0,-10-8 0 0 0,-18-9 0 0 0,-5-12 0 0 0,-3-2 0 0 0,-12-7 0 0 0,-8-7 0 0 0,-1 3 0 0 0,9 9 0 0 0,7 3 0 0 0,10 8 0 0 0,4 6 0 0 0,6 5 0 0 0,12 0 0 0 0,6 6 0 0 0,9 3 0 0 0,7 2 0 0 0,7 0 0 0 0,4-5 0 0 0,3-8 0 0 0,2-13 0 0 0,5-17 0 0 0,7-8 0 0 0,6 0 0 0 0,6-3 0 0 0,3 3 0 0 0,2 3 0 0 0,1 10 0 0 0,0 12 0 0 0,5 8 0 0 0,13 3 0 0 0,7 8 0 0 0,5 5 0 0 0,8 7 0 0 0,2 9 0 0 0,0 5 0 0 0,-3 0 0 0 0,-2 1 0 0 0,-1-3 0 0 0,7-5 0 0 0,19-10 0 0 0,15-7 0 0 0,3 4 0 0 0,11 6 0 0 0,-5 6 0 0 0,-8 2 0 0 0,6-7 0 0 0,-2 0 0 0 0,-5 3 0 0 0,7-4 0 0 0,88-36 0 0 0,30-13 0 0 0,-3 6 0 0 0,-25 14 0 0 0,36-15 0 0 0,67-23 0 0 0,-9 5 0 0 0,-45 16 0 0 0,-54 20 0 0 0,-51 18 0 0 0,-46 20 0 0 0,-34 17 0 0 0,-24 18 0 0 0,-13 10 0 0 0,-8 4 0 0 0,-12 1 0 0 0,-19 0 0 0 0,-24-3 0 0 0,-16-1 0 0 0,-21 3 0 0 0,-35-4 0 0 0,-11-9 0 0 0,10-8 0 0 0,12-7 0 0 0,21-5 0 0 0,24-4 0 0 0,20-1 0 0 0,14-2 0 0 0,11 1 0 0 0,4-1 0 0 0,-1 1 0 0 0,-2 0 0 0 0,-1 1 0 0 0,2 0 0 0 0,-1 0 0 0 0,1 0 0 0 0,1 0 0 0 0,5-5 0 0 0,8-8 0 0 0,11-5 0 0 0,18-6 0 0 0,23 1 0 0 0,36 5 0 0 0,59 10 0 0 0,44 18 0 0 0,34 17 0 0 0,18 14 0 0 0,19 27 0 0 0,3 6 0 0 0,2 7 0 0 0,-15-5 0 0 0,-27-11 0 0 0,-28-6 0 0 0,-12-7 0 0 0,-15-13 0 0 0,4-3 0 0 0,7-7 0 0 0,7 2 0 0 0,10 1 0 0 0,-3-5 0 0 0,9-8 0 0 0,15-1 0 0 0,9-4 0 0 0,22 7 0 0 0,13-2 0 0 0,-9-2 0 0 0,-35-6 0 0 0,-45-3 0 0 0,-45-4 0 0 0,-36-2 0 0 0,-25-2 0 0 0,-16-1 0 0 0,-9 0 0 0 0,-8 6 0 0 0,-8 6 0 0 0,-4 7 0 0 0,-4 11 0 0 0,-7 6 0 0 0,-13 2 0 0 0,-19-6 0 0 0,-71-12 0 0 0,-74-31 0 0 0,-47-24 0 0 0,-43-21 0 0 0,-58-17 0 0 0,-45-1 0 0 0,24 7 0 0 0,48 16 0 0 0,58 5 0 0 0,4 1 0 0 0,28 8 0 0 0,39 10 0 0 0,29 11 0 0 0,-45-3 0 0 0,-5 2 0 0 0,21 4 0 0 0,18 5 0 0 0,26 3 0 0 0,-79 19 0 0 0,-25 7 0 0 0,16 0 0 0 0,42-3 0 0 0,44-5 0 0 0,-12 6 0 0 0,-12 0 0 0 0,4-2 0 0 0,23-5 0 0 0,29-4 0 0 0,26-4 0 0 0,20-1 0 0 0,15-2 0 0 0,14-11 0 0 0,17-8 0 0 0,15-8 0 0 0,11-3 0 0 0,14-2 0 0 0,17-1 0 0 0,11 5 0 0 0,5 8 0 0 0,3 7 0 0 0,11 0 0 0 0,13 3 0 0 0,6 3 0 0 0,-8 2 0 0 0,-3 3 0 0 0,-11 1 0 0 0,-13 1 0 0 0,-13 0 0 0 0,-13 6 0 0 0,-29 7 0 0 0,-63 1 0 0 0,-184-7 0 0 0,-112-5 0 0 0,-50-2 0 0 0,-14-12 0 0 0,44-9 0 0 0,58-2 0 0 0,73 5 0 0 0,71 4 0 0 0,60 5 0 0 0,44 3 0 0 0,27 4 0 0 0,15 2 0 0 0,2 0 0 0 0,-1 1 0 0 0,3 5 0 0 0,5 7 0 0 0,6 6 0 0 0,4 6 0 0 0,2 14 0 0 0,3 10 0 0 0,21 18 0 0 0,39 35 0 0 0,46 30 0 0 0,51 40 0 0 0,57 23 0 0 0,49 3 0 0 0,37 11 0 0 0,15-16 0 0 0,-36-34 0 0 0,-44-40 0 0 0,-47-35 0 0 0,-50-26 0 0 0,-38-23 0 0 0,-31-17 0 0 0,-21-12 0 0 0,-20 3 0 0 0,-9 0 0 0 0,-8 5 0 0 0,-5 4 0 0 0,-4 4 0 0 0,-3 5 0 0 0,-11 7 0 0 0,-19 8 0 0 0,-94 34 0 0 0,-176 46 0 0 0,-110 17 0 0 0,-1-9 0 0 0,55-22 0 0 0,66-18 0 0 0,-22 0 0 0 0,-92 13 0 0 0,-4-8 0 0 0,62-18 0 0 0,85-24 0 0 0,82-20 0 0 0,72-10 0 0 0,48-10 0 0 0,30-7 0 0 0,14-4 0 0 0,6-2 0 0 0,-7-2 0 0 0,-1-5 0 0 0,4-7 0 0 0,3-7 0 0 0,4-4 0 0 0,9-8 0 0 0,14-10 0 0 0,25-7 0 0 0,37-12 0 0 0,104-36 0 0 0,287-101 0 0 0,86-16 0 0 0,-38 28 0 0 0,-95 46 0 0 0,-36 26 0 0 0,37 6 0 0 0,-50 22 0 0 0,-81 26 0 0 0,-87 23 0 0 0,-61 18 0 0 0,-46 13 0 0 0,-33 7 0 0 0,-24 4 0 0 0,-12 1 0 0 0,-7-1 0 0 0,-17 0 0 0 0,-41-1 0 0 0,-87-12 0 0 0,-75-9 0 0 0,-93-12 0 0 0,-90-28 0 0 0,-33-18 0 0 0,-24-3 0 0 0,31 3 0 0 0,48 3 0 0 0,75 14 0 0 0,75 17 0 0 0,68 16 0 0 0,53 12 0 0 0,36 9 0 0 0,16 5 0 0 0,10 2 0 0 0,3 2 0 0 0,1-1 0 0 0,-1-1 0 0 0,-2 0 0 0 0,-2-1 0 0 0,-44 10 0 0 0,-19 4 0 0 0,0-2 0 0 0,9-3 0 0 0,10 3 0 0 0,10-1 0 0 0,11 2 0 0 0,8-1 0 0 0,7-3 0 0 0,4-2 0 0 0,1-4 0 0 0,2-2 0 0 0,-6-1 0 0 0,9-1 0 0 0,13 0 0 0 0,14-1 0 0 0,13 0 0 0 0,8 1 0 0 0,5 0 0 0 0,4-1 0 0 0,1 1 0 0 0,6 0 0 0 0,1 5 0 0 0,-1 8 0 0 0,-2 5 0 0 0,-1 7 0 0 0,-8-3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3-18T12:54:38.80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13374 3853 16383 0 0,'-21'0'0'0'0,"-64"-11"0"0"0,-49-8 0 0 0,-59-11 0 0 0,-12-2 0 0 0,12 1 0 0 0,24 5 0 0 0,31 7 0 0 0,33 7 0 0 0,23 5 0 0 0,22 4 0 0 0,15 2 0 0 0,10 2 0 0 0,6 1 0 0 0,2-1 0 0 0,1 0 0 0 0,0 0 0 0 0,-1-1 0 0 0,-2 1 0 0 0,0-1 0 0 0,-1 0 0 0 0,-16 0 0 0 0,-11 0 0 0 0,-6 0 0 0 0,3 0 0 0 0,6 0 0 0 0,6 0 0 0 0,8 0 0 0 0,4 0 0 0 0,3 0 0 0 0,3 0 0 0 0,0 0 0 0 0,11 0 0 0 0,14-6 0 0 0,13 0 0 0 0,21-6 0 0 0,16-11 0 0 0,10-1 0 0 0,7 3 0 0 0,13 5 0 0 0,10 6 0 0 0,1 4 0 0 0,7 8 0 0 0,8 10 0 0 0,2 7 0 0 0,5 1 0 0 0,16 2 0 0 0,2-3 0 0 0,-11 1 0 0 0,3-3 0 0 0,-10 0 0 0 0,-11 4 0 0 0,-13-3 0 0 0,0 1 0 0 0,-3 3 0 0 0,5 7 0 0 0,4 5 0 0 0,7-4 0 0 0,13-1 0 0 0,15-1 0 0 0,6-5 0 0 0,7-2 0 0 0,1 2 0 0 0,3 2 0 0 0,9 6 0 0 0,36 4 0 0 0,38 22 0 0 0,59 17 0 0 0,34 1 0 0 0,30 9 0 0 0,-13-6 0 0 0,-10-9 0 0 0,-36-7 0 0 0,-40-4 0 0 0,-26 5 0 0 0,-19-4 0 0 0,-19-6 0 0 0,-25-8 0 0 0,-19-5 0 0 0,-23-5 0 0 0,-21-3 0 0 0,-16 9 0 0 0,-7 7 0 0 0,-5 2 0 0 0,-5 2 0 0 0,14 3 0 0 0,9-3 0 0 0,11 10 0 0 0,3 6 0 0 0,7 2 0 0 0,0 3 0 0 0,7 17 0 0 0,11 3 0 0 0,-6-4 0 0 0,-12-7 0 0 0,-5 4 0 0 0,-3-7 0 0 0,-14-13 0 0 0,-17-12 0 0 0,-14-9 0 0 0,-11-8 0 0 0,-3-5 0 0 0,12-3 0 0 0,3-5 0 0 0,-4-8 0 0 0,-4-6 0 0 0,-11 0 0 0 0,-7-1 0 0 0,-3-3 0 0 0,15 9 0 0 0,26 11 0 0 0,54 8 0 0 0,58-3 0 0 0,46-1 0 0 0,36-6 0 0 0,-5-7 0 0 0,-36-6 0 0 0,-51-5 0 0 0,-48-4 0 0 0,-36-2 0 0 0,-31 4 0 0 0,-41 2 0 0 0,-54-6 0 0 0,-42-13 0 0 0,-22-10 0 0 0,-24-11 0 0 0,-28-10 0 0 0,-28-14 0 0 0,-20-12 0 0 0,-22 0 0 0 0,-4-3 0 0 0,11 5 0 0 0,27 15 0 0 0,-5 10 0 0 0,-44 3 0 0 0,5 8 0 0 0,27 4 0 0 0,-83-9 0 0 0,-16-8 0 0 0,28 3 0 0 0,14-12 0 0 0,6-2 0 0 0,26 3 0 0 0,6 1 0 0 0,21 3 0 0 0,25 10 0 0 0,22 7 0 0 0,28 4 0 0 0,26 6 0 0 0,26 7 0 0 0,22 6 0 0 0,9 4 0 0 0,9 4 0 0 0,10-4 0 0 0,6-1 0 0 0,6-4 0 0 0,2-1 0 0 0,-2 2 0 0 0,-3 1 0 0 0,1 9 0 0 0,6 9 0 0 0,3 7 0 0 0,5 7 0 0 0,8-1 0 0 0,15 11 0 0 0,40 16 0 0 0,21 14 0 0 0,24 8 0 0 0,10 1 0 0 0,17 10 0 0 0,7 0 0 0 0,2-3 0 0 0,24-4 0 0 0,27-5 0 0 0,38-10 0 0 0,22-4 0 0 0,21-7 0 0 0,33 14 0 0 0,-5-3 0 0 0,-36-13 0 0 0,-38-9 0 0 0,-40-11 0 0 0,-42-10 0 0 0,-3-4 0 0 0,-14-3 0 0 0,-19-4 0 0 0,-6 2 0 0 0,-10-1 0 0 0,-14-1 0 0 0,-16-2 0 0 0,-12-2 0 0 0,-10 4 0 0 0,-5 0 0 0 0,-4 0 0 0 0,-6 3 0 0 0,-8 6 0 0 0,-5 5 0 0 0,-6 4 0 0 0,-2 8 0 0 0,-13 4 0 0 0,-15 1 0 0 0,-13-6 0 0 0,-15-9 0 0 0,-46-13 0 0 0,-79-14 0 0 0,-46-5 0 0 0,-36-29 0 0 0,-52-22 0 0 0,11-7 0 0 0,26 3 0 0 0,44 13 0 0 0,51 14 0 0 0,52 14 0 0 0,41 11 0 0 0,26 7 0 0 0,19 5 0 0 0,10 2 0 0 0,33 1 0 0 0,26 5 0 0 0,25 11 0 0 0,34 29 0 0 0,14 17 0 0 0,10 18 0 0 0,-2 21 0 0 0,1 8 0 0 0,-7 1 0 0 0,-16 8 0 0 0,-22-7 0 0 0,-17-12 0 0 0,-15-13 0 0 0,-15-17 0 0 0,-8-15 0 0 0,-7-12 0 0 0,-2-3 0 0 0,-3-4 0 0 0,1-3 0 0 0,0-2 0 0 0,1-1 0 0 0,1 3 0 0 0,-10 13 0 0 0,-56 18 0 0 0,-88 35 0 0 0,-45 20 0 0 0,-14-4 0 0 0,-8-12 0 0 0,-17-8 0 0 0,10-11 0 0 0,34-19 0 0 0,35-16 0 0 0,39-17 0 0 0,34-14 0 0 0,28-10 0 0 0,18-7 0 0 0,27-5 0 0 0,52-11 0 0 0,45-9 0 0 0,51-1 0 0 0,13 3 0 0 0,-8 6 0 0 0,-18 4 0 0 0,-23 5 0 0 0,-19 2 0 0 0,-17 3 0 0 0,-14 1 0 0 0,-15 5 0 0 0,-13 7 0 0 0,-11 7 0 0 0,-5 4 0 0 0,-5 5 0 0 0,-2 1 0 0 0,0 2 0 0 0,-10 5 0 0 0,-45 23 0 0 0,-100 63 0 0 0,-103 64 0 0 0,-58 30 0 0 0,-44 21 0 0 0,-16-4 0 0 0,19-27 0 0 0,55-37 0 0 0,75-43 0 0 0,70-33 0 0 0,58-32 0 0 0,41-26 0 0 0,25-20 0 0 0,14-12 0 0 0,6-8 0 0 0,15 4 0 0 0,19 11 0 0 0,22 14 0 0 0,35 14 0 0 0,26 5 0 0 0,11 16 0 0 0,-2 3 0 0 0,0-4 0 0 0,-18-7 0 0 0,-20-12 0 0 0,-22-8 0 0 0,-14-9 0 0 0,-14-3 0 0 0,-4-6 0 0 0,-1-4 0 0 0,2-5 0 0 0,13-2 0 0 0,23-18 0 0 0,22-17 0 0 0,14-8 0 0 0,2-8 0 0 0,-4 0 0 0 0,34-24 0 0 0,70-16 0 0 0,23 3 0 0 0,-16 5 0 0 0,1 1 0 0 0,107-50 0 0 0,69-33 0 0 0,-20 5 0 0 0,-44 19 0 0 0,113-61 0 0 0,30-1 0 0 0,-57 32 0 0 0,-90 46 0 0 0,-84 37 0 0 0,-42 19 0 0 0,-47 9 0 0 0,-42 15 0 0 0,-32 14 0 0 0,-21 7 0 0 0,-12 7 0 0 0,-6 0 0 0 0,9-7 0 0 0,20-11 0 0 0,11-5 0 0 0,16-7 0 0 0,10-11 0 0 0,16-18 0 0 0,27-11 0 0 0,1 2 0 0 0,-16 16 0 0 0,-24 14 0 0 0,-21 16 0 0 0,-19 8 0 0 0,-7-1 0 0 0,-7 4 0 0 0,-4 7 0 0 0,-4 6 0 0 0,-6 5 0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21/03/2025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21/03/2025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21/03/2025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21/03/2025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21/03/2025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21/03/2025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learn.nes.nhs.scot/61827" TargetMode="External"/><Relationship Id="rId4" Type="http://schemas.openxmlformats.org/officeDocument/2006/relationships/hyperlink" Target="https://www.nhsggc.scot/health-care-staffing-scotland-act-201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learn.nes.nhs.scot/62182"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4.png"/><Relationship Id="rId2" Type="http://schemas.openxmlformats.org/officeDocument/2006/relationships/image" Target="../media/image19.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customXml" Target="../ink/ink4.xml"/><Relationship Id="rId1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7.jpe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nhsggc.scot/health-care-staffing-scotland-act-2019/#:~:text=The%20Health%20%26%20Care%20(Staffing),and%20effective%20high%2Dquality%20care."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71199D26-7D8F-4A64-BDBB-73AFABE14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0080" y="483004"/>
            <a:ext cx="6745458" cy="3082870"/>
          </a:xfrm>
        </p:spPr>
        <p:txBody>
          <a:bodyPr>
            <a:normAutofit/>
          </a:bodyPr>
          <a:lstStyle/>
          <a:p>
            <a:pPr algn="l"/>
            <a:r>
              <a:rPr lang="en-GB" sz="3600"/>
              <a:t>Health and Care (Staffing) (Scotland) Act 2019 - HCSSA</a:t>
            </a:r>
            <a:br>
              <a:rPr lang="en-GB" sz="3600"/>
            </a:br>
            <a:br>
              <a:rPr lang="en-GB" sz="3600"/>
            </a:br>
            <a:r>
              <a:rPr lang="en-GB" sz="3600"/>
              <a:t>What does it mean for wellbeing?</a:t>
            </a:r>
            <a:br>
              <a:rPr lang="en-GB" sz="3600"/>
            </a:br>
            <a:endParaRPr lang="en-GB" sz="3600"/>
          </a:p>
        </p:txBody>
      </p:sp>
      <p:sp>
        <p:nvSpPr>
          <p:cNvPr id="3" name="Subtitle 2"/>
          <p:cNvSpPr>
            <a:spLocks noGrp="1"/>
          </p:cNvSpPr>
          <p:nvPr>
            <p:ph type="subTitle" idx="1"/>
          </p:nvPr>
        </p:nvSpPr>
        <p:spPr>
          <a:xfrm>
            <a:off x="640080" y="4085454"/>
            <a:ext cx="6745458" cy="1966246"/>
          </a:xfrm>
        </p:spPr>
        <p:txBody>
          <a:bodyPr vert="horz" lIns="91440" tIns="45720" rIns="91440" bIns="45720" rtlCol="0">
            <a:normAutofit/>
          </a:bodyPr>
          <a:lstStyle/>
          <a:p>
            <a:pPr algn="l"/>
            <a:endParaRPr lang="en-GB"/>
          </a:p>
          <a:p>
            <a:pPr algn="l"/>
            <a:r>
              <a:rPr lang="en-GB"/>
              <a:t>Steven Young, Consultant Anaesthetist</a:t>
            </a:r>
          </a:p>
          <a:p>
            <a:pPr algn="l"/>
            <a:r>
              <a:rPr lang="en-GB"/>
              <a:t>Professional Lead NHSGGC HCSSA Programme</a:t>
            </a:r>
          </a:p>
        </p:txBody>
      </p:sp>
      <p:sp>
        <p:nvSpPr>
          <p:cNvPr id="71" name="sketch line">
            <a:extLst>
              <a:ext uri="{FF2B5EF4-FFF2-40B4-BE49-F238E27FC236}">
                <a16:creationId xmlns:a16="http://schemas.microsoft.com/office/drawing/2014/main" id="{D7F2FAFA-4D50-41E7-9480-5BABA64EE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3870524"/>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ome - NHSGGC">
            <a:extLst>
              <a:ext uri="{FF2B5EF4-FFF2-40B4-BE49-F238E27FC236}">
                <a16:creationId xmlns:a16="http://schemas.microsoft.com/office/drawing/2014/main" id="{48F415FB-EBFB-C4F0-6C62-5B38C01F928E}"/>
              </a:ext>
            </a:extLst>
          </p:cNvPr>
          <p:cNvPicPr>
            <a:picLocks noChangeAspect="1"/>
          </p:cNvPicPr>
          <p:nvPr/>
        </p:nvPicPr>
        <p:blipFill rotWithShape="1">
          <a:blip r:embed="rId2"/>
          <a:srcRect b="10217"/>
          <a:stretch/>
        </p:blipFill>
        <p:spPr>
          <a:xfrm>
            <a:off x="7876903" y="296092"/>
            <a:ext cx="4001589" cy="3592721"/>
          </a:xfrm>
          <a:custGeom>
            <a:avLst/>
            <a:gdLst/>
            <a:ahLst/>
            <a:cxnLst/>
            <a:rect l="l" t="t" r="r" b="b"/>
            <a:pathLst>
              <a:path w="4001589" h="3592721">
                <a:moveTo>
                  <a:pt x="470166" y="82"/>
                </a:moveTo>
                <a:cubicBezTo>
                  <a:pt x="518288" y="-605"/>
                  <a:pt x="566386" y="3023"/>
                  <a:pt x="614238" y="13021"/>
                </a:cubicBezTo>
                <a:cubicBezTo>
                  <a:pt x="720229" y="34420"/>
                  <a:pt x="827897" y="40027"/>
                  <a:pt x="934955" y="29726"/>
                </a:cubicBezTo>
                <a:cubicBezTo>
                  <a:pt x="1040555" y="20702"/>
                  <a:pt x="1146350" y="20093"/>
                  <a:pt x="1252244" y="22653"/>
                </a:cubicBezTo>
                <a:cubicBezTo>
                  <a:pt x="1347753" y="24970"/>
                  <a:pt x="1443361" y="24604"/>
                  <a:pt x="1538871" y="18020"/>
                </a:cubicBezTo>
                <a:cubicBezTo>
                  <a:pt x="1646135" y="10461"/>
                  <a:pt x="1753400" y="3998"/>
                  <a:pt x="1860568" y="18996"/>
                </a:cubicBezTo>
                <a:cubicBezTo>
                  <a:pt x="1953834" y="33431"/>
                  <a:pt x="2047727" y="40637"/>
                  <a:pt x="2141708" y="40575"/>
                </a:cubicBezTo>
                <a:cubicBezTo>
                  <a:pt x="2266312" y="38870"/>
                  <a:pt x="2390622" y="26800"/>
                  <a:pt x="2515030" y="19849"/>
                </a:cubicBezTo>
                <a:cubicBezTo>
                  <a:pt x="2685674" y="10339"/>
                  <a:pt x="2856416" y="2169"/>
                  <a:pt x="3027158" y="16801"/>
                </a:cubicBezTo>
                <a:cubicBezTo>
                  <a:pt x="3145198" y="27409"/>
                  <a:pt x="3263238" y="37163"/>
                  <a:pt x="3381769" y="28994"/>
                </a:cubicBezTo>
                <a:cubicBezTo>
                  <a:pt x="3465425" y="23262"/>
                  <a:pt x="3549180" y="14972"/>
                  <a:pt x="3633033" y="20460"/>
                </a:cubicBezTo>
                <a:lnTo>
                  <a:pt x="3738744" y="24700"/>
                </a:lnTo>
                <a:lnTo>
                  <a:pt x="3738744" y="24830"/>
                </a:lnTo>
                <a:lnTo>
                  <a:pt x="3750661" y="25178"/>
                </a:lnTo>
                <a:lnTo>
                  <a:pt x="3795264" y="26968"/>
                </a:lnTo>
                <a:lnTo>
                  <a:pt x="3814191" y="26606"/>
                </a:lnTo>
                <a:lnTo>
                  <a:pt x="3814191" y="25296"/>
                </a:lnTo>
                <a:lnTo>
                  <a:pt x="3941656" y="20351"/>
                </a:lnTo>
                <a:lnTo>
                  <a:pt x="3996286" y="20544"/>
                </a:lnTo>
                <a:lnTo>
                  <a:pt x="3999704" y="184279"/>
                </a:lnTo>
                <a:cubicBezTo>
                  <a:pt x="4007337" y="352273"/>
                  <a:pt x="3989916" y="519048"/>
                  <a:pt x="3980912" y="686066"/>
                </a:cubicBezTo>
                <a:cubicBezTo>
                  <a:pt x="3974530" y="824285"/>
                  <a:pt x="3975254" y="962883"/>
                  <a:pt x="3983065" y="1100993"/>
                </a:cubicBezTo>
                <a:cubicBezTo>
                  <a:pt x="3994418" y="1329775"/>
                  <a:pt x="3995984" y="1558558"/>
                  <a:pt x="3989623" y="1787585"/>
                </a:cubicBezTo>
                <a:cubicBezTo>
                  <a:pt x="3986490" y="1901610"/>
                  <a:pt x="3987763" y="2015515"/>
                  <a:pt x="3991678" y="2129418"/>
                </a:cubicBezTo>
                <a:cubicBezTo>
                  <a:pt x="4000780" y="2390605"/>
                  <a:pt x="3990600" y="2651550"/>
                  <a:pt x="3987568" y="2912616"/>
                </a:cubicBezTo>
                <a:cubicBezTo>
                  <a:pt x="3986393" y="3012022"/>
                  <a:pt x="3986588" y="3111430"/>
                  <a:pt x="3990992" y="3210716"/>
                </a:cubicBezTo>
                <a:cubicBezTo>
                  <a:pt x="3995886" y="3323219"/>
                  <a:pt x="3997281" y="3435722"/>
                  <a:pt x="3996754" y="3548225"/>
                </a:cubicBezTo>
                <a:lnTo>
                  <a:pt x="3996203" y="3580527"/>
                </a:lnTo>
                <a:lnTo>
                  <a:pt x="3817494" y="3567893"/>
                </a:lnTo>
                <a:cubicBezTo>
                  <a:pt x="3755892" y="3566024"/>
                  <a:pt x="3694230" y="3566635"/>
                  <a:pt x="3632626" y="3569729"/>
                </a:cubicBezTo>
                <a:cubicBezTo>
                  <a:pt x="3508559" y="3576065"/>
                  <a:pt x="3384601" y="3593362"/>
                  <a:pt x="3260317" y="3578866"/>
                </a:cubicBezTo>
                <a:cubicBezTo>
                  <a:pt x="3046403" y="3553649"/>
                  <a:pt x="2833252" y="3579963"/>
                  <a:pt x="2619882" y="3588368"/>
                </a:cubicBezTo>
                <a:cubicBezTo>
                  <a:pt x="2454934" y="3596047"/>
                  <a:pt x="2289690" y="3590429"/>
                  <a:pt x="2125460" y="3571557"/>
                </a:cubicBezTo>
                <a:cubicBezTo>
                  <a:pt x="1964487" y="3553014"/>
                  <a:pt x="1802168" y="3554895"/>
                  <a:pt x="1641577" y="3577161"/>
                </a:cubicBezTo>
                <a:cubicBezTo>
                  <a:pt x="1569765" y="3584855"/>
                  <a:pt x="1497464" y="3585179"/>
                  <a:pt x="1425600" y="3578135"/>
                </a:cubicBezTo>
                <a:cubicBezTo>
                  <a:pt x="1311136" y="3569647"/>
                  <a:pt x="1196249" y="3571642"/>
                  <a:pt x="1082079" y="3584104"/>
                </a:cubicBezTo>
                <a:cubicBezTo>
                  <a:pt x="932047" y="3601037"/>
                  <a:pt x="781581" y="3588856"/>
                  <a:pt x="631439" y="3582643"/>
                </a:cubicBezTo>
                <a:cubicBezTo>
                  <a:pt x="518453" y="3578013"/>
                  <a:pt x="405576" y="3575211"/>
                  <a:pt x="292590" y="3579597"/>
                </a:cubicBezTo>
                <a:lnTo>
                  <a:pt x="24062" y="3578027"/>
                </a:lnTo>
                <a:lnTo>
                  <a:pt x="26037" y="3426039"/>
                </a:lnTo>
                <a:cubicBezTo>
                  <a:pt x="28388" y="3239733"/>
                  <a:pt x="28388" y="3053550"/>
                  <a:pt x="10461" y="2867977"/>
                </a:cubicBezTo>
                <a:cubicBezTo>
                  <a:pt x="-1195" y="2748609"/>
                  <a:pt x="-5604" y="2628267"/>
                  <a:pt x="10461" y="2509144"/>
                </a:cubicBezTo>
                <a:cubicBezTo>
                  <a:pt x="27654" y="2377219"/>
                  <a:pt x="32159" y="2243207"/>
                  <a:pt x="23883" y="2109954"/>
                </a:cubicBezTo>
                <a:cubicBezTo>
                  <a:pt x="16633" y="1978516"/>
                  <a:pt x="16143" y="1846835"/>
                  <a:pt x="18200" y="1715031"/>
                </a:cubicBezTo>
                <a:cubicBezTo>
                  <a:pt x="20062" y="1596151"/>
                  <a:pt x="19768" y="1477150"/>
                  <a:pt x="14477" y="1358271"/>
                </a:cubicBezTo>
                <a:cubicBezTo>
                  <a:pt x="8405" y="1224761"/>
                  <a:pt x="3212" y="1091250"/>
                  <a:pt x="15262" y="957861"/>
                </a:cubicBezTo>
                <a:cubicBezTo>
                  <a:pt x="26859" y="841775"/>
                  <a:pt x="32649" y="724907"/>
                  <a:pt x="32599" y="607930"/>
                </a:cubicBezTo>
                <a:cubicBezTo>
                  <a:pt x="31229" y="452838"/>
                  <a:pt x="21531" y="298112"/>
                  <a:pt x="15947" y="143264"/>
                </a:cubicBezTo>
                <a:lnTo>
                  <a:pt x="13308" y="44257"/>
                </a:lnTo>
                <a:lnTo>
                  <a:pt x="17662" y="44403"/>
                </a:lnTo>
                <a:lnTo>
                  <a:pt x="92850" y="32188"/>
                </a:lnTo>
                <a:lnTo>
                  <a:pt x="101988" y="32179"/>
                </a:lnTo>
                <a:cubicBezTo>
                  <a:pt x="176730" y="29756"/>
                  <a:pt x="251399" y="24177"/>
                  <a:pt x="325945" y="13021"/>
                </a:cubicBezTo>
                <a:cubicBezTo>
                  <a:pt x="373897" y="5767"/>
                  <a:pt x="422044" y="768"/>
                  <a:pt x="470166" y="82"/>
                </a:cubicBezTo>
                <a:close/>
              </a:path>
            </a:pathLst>
          </a:custGeom>
        </p:spPr>
      </p:pic>
      <p:pic>
        <p:nvPicPr>
          <p:cNvPr id="4" name="Picture 3" descr="Aerial of healthcare colleagues">
            <a:extLst>
              <a:ext uri="{FF2B5EF4-FFF2-40B4-BE49-F238E27FC236}">
                <a16:creationId xmlns:a16="http://schemas.microsoft.com/office/drawing/2014/main" id="{C78EAED8-0701-CD13-85B4-58AF2A9C7F8D}"/>
              </a:ext>
            </a:extLst>
          </p:cNvPr>
          <p:cNvPicPr>
            <a:picLocks noChangeAspect="1"/>
          </p:cNvPicPr>
          <p:nvPr/>
        </p:nvPicPr>
        <p:blipFill>
          <a:blip r:embed="rId3"/>
          <a:srcRect b="8066"/>
          <a:stretch/>
        </p:blipFill>
        <p:spPr>
          <a:xfrm>
            <a:off x="7876902" y="3952357"/>
            <a:ext cx="4001589" cy="2354447"/>
          </a:xfrm>
          <a:custGeom>
            <a:avLst/>
            <a:gdLst/>
            <a:ahLst/>
            <a:cxnLst/>
            <a:rect l="l" t="t" r="r" b="b"/>
            <a:pathLst>
              <a:path w="4001589" h="2354447">
                <a:moveTo>
                  <a:pt x="470166" y="54"/>
                </a:moveTo>
                <a:cubicBezTo>
                  <a:pt x="518288" y="-396"/>
                  <a:pt x="566386" y="1981"/>
                  <a:pt x="614238" y="8533"/>
                </a:cubicBezTo>
                <a:cubicBezTo>
                  <a:pt x="720229" y="22557"/>
                  <a:pt x="827897" y="26232"/>
                  <a:pt x="934955" y="19481"/>
                </a:cubicBezTo>
                <a:cubicBezTo>
                  <a:pt x="1040555" y="13567"/>
                  <a:pt x="1146350" y="13168"/>
                  <a:pt x="1252244" y="14846"/>
                </a:cubicBezTo>
                <a:cubicBezTo>
                  <a:pt x="1347753" y="16364"/>
                  <a:pt x="1443361" y="16124"/>
                  <a:pt x="1538871" y="11809"/>
                </a:cubicBezTo>
                <a:cubicBezTo>
                  <a:pt x="1646135" y="6855"/>
                  <a:pt x="1753400" y="2620"/>
                  <a:pt x="1860568" y="12449"/>
                </a:cubicBezTo>
                <a:cubicBezTo>
                  <a:pt x="1953834" y="21909"/>
                  <a:pt x="2047727" y="26631"/>
                  <a:pt x="2141708" y="26591"/>
                </a:cubicBezTo>
                <a:cubicBezTo>
                  <a:pt x="2266312" y="25473"/>
                  <a:pt x="2390622" y="17563"/>
                  <a:pt x="2515030" y="13008"/>
                </a:cubicBezTo>
                <a:cubicBezTo>
                  <a:pt x="2685674" y="6776"/>
                  <a:pt x="2856416" y="1422"/>
                  <a:pt x="3027158" y="11010"/>
                </a:cubicBezTo>
                <a:cubicBezTo>
                  <a:pt x="3145198" y="17962"/>
                  <a:pt x="3263238" y="24355"/>
                  <a:pt x="3381769" y="19001"/>
                </a:cubicBezTo>
                <a:cubicBezTo>
                  <a:pt x="3465425" y="15245"/>
                  <a:pt x="3549180" y="9812"/>
                  <a:pt x="3633033" y="13408"/>
                </a:cubicBezTo>
                <a:lnTo>
                  <a:pt x="3738744" y="16187"/>
                </a:lnTo>
                <a:lnTo>
                  <a:pt x="3738744" y="16272"/>
                </a:lnTo>
                <a:lnTo>
                  <a:pt x="3750661" y="16501"/>
                </a:lnTo>
                <a:lnTo>
                  <a:pt x="3795264" y="17673"/>
                </a:lnTo>
                <a:lnTo>
                  <a:pt x="3814191" y="17436"/>
                </a:lnTo>
                <a:lnTo>
                  <a:pt x="3814191" y="16578"/>
                </a:lnTo>
                <a:lnTo>
                  <a:pt x="3941656" y="13337"/>
                </a:lnTo>
                <a:lnTo>
                  <a:pt x="3996286" y="13464"/>
                </a:lnTo>
                <a:lnTo>
                  <a:pt x="3999704" y="120765"/>
                </a:lnTo>
                <a:cubicBezTo>
                  <a:pt x="4007337" y="230858"/>
                  <a:pt x="3989916" y="340152"/>
                  <a:pt x="3980912" y="449605"/>
                </a:cubicBezTo>
                <a:cubicBezTo>
                  <a:pt x="3974530" y="540185"/>
                  <a:pt x="3975254" y="631014"/>
                  <a:pt x="3983065" y="721523"/>
                </a:cubicBezTo>
                <a:cubicBezTo>
                  <a:pt x="3994418" y="871452"/>
                  <a:pt x="3995984" y="1021383"/>
                  <a:pt x="3989623" y="1171473"/>
                </a:cubicBezTo>
                <a:cubicBezTo>
                  <a:pt x="3986490" y="1246198"/>
                  <a:pt x="3987763" y="1320844"/>
                  <a:pt x="3991678" y="1395489"/>
                </a:cubicBezTo>
                <a:cubicBezTo>
                  <a:pt x="4000780" y="1566655"/>
                  <a:pt x="3990600" y="1737662"/>
                  <a:pt x="3987568" y="1908748"/>
                </a:cubicBezTo>
                <a:cubicBezTo>
                  <a:pt x="3986393" y="1973893"/>
                  <a:pt x="3986588" y="2039039"/>
                  <a:pt x="3990992" y="2104104"/>
                </a:cubicBezTo>
                <a:cubicBezTo>
                  <a:pt x="3995886" y="2177832"/>
                  <a:pt x="3997281" y="2251559"/>
                  <a:pt x="3996754" y="2325287"/>
                </a:cubicBezTo>
                <a:lnTo>
                  <a:pt x="3996203" y="2346456"/>
                </a:lnTo>
                <a:lnTo>
                  <a:pt x="3817494" y="2338176"/>
                </a:lnTo>
                <a:cubicBezTo>
                  <a:pt x="3755892" y="2336952"/>
                  <a:pt x="3694230" y="2337352"/>
                  <a:pt x="3632626" y="2339380"/>
                </a:cubicBezTo>
                <a:cubicBezTo>
                  <a:pt x="3508559" y="2343531"/>
                  <a:pt x="3384601" y="2354867"/>
                  <a:pt x="3260317" y="2345368"/>
                </a:cubicBezTo>
                <a:cubicBezTo>
                  <a:pt x="3046403" y="2328842"/>
                  <a:pt x="2833252" y="2346086"/>
                  <a:pt x="2619882" y="2351594"/>
                </a:cubicBezTo>
                <a:cubicBezTo>
                  <a:pt x="2454934" y="2356627"/>
                  <a:pt x="2289690" y="2352945"/>
                  <a:pt x="2125460" y="2340577"/>
                </a:cubicBezTo>
                <a:cubicBezTo>
                  <a:pt x="1964487" y="2328426"/>
                  <a:pt x="1802168" y="2329658"/>
                  <a:pt x="1641577" y="2344250"/>
                </a:cubicBezTo>
                <a:cubicBezTo>
                  <a:pt x="1569765" y="2349292"/>
                  <a:pt x="1497464" y="2349505"/>
                  <a:pt x="1425600" y="2344888"/>
                </a:cubicBezTo>
                <a:cubicBezTo>
                  <a:pt x="1311136" y="2339326"/>
                  <a:pt x="1196249" y="2340633"/>
                  <a:pt x="1082079" y="2348800"/>
                </a:cubicBezTo>
                <a:cubicBezTo>
                  <a:pt x="932047" y="2359897"/>
                  <a:pt x="781581" y="2351914"/>
                  <a:pt x="631439" y="2347842"/>
                </a:cubicBezTo>
                <a:cubicBezTo>
                  <a:pt x="518453" y="2344808"/>
                  <a:pt x="405576" y="2342972"/>
                  <a:pt x="292590" y="2345846"/>
                </a:cubicBezTo>
                <a:lnTo>
                  <a:pt x="24062" y="2344817"/>
                </a:lnTo>
                <a:lnTo>
                  <a:pt x="26037" y="2245214"/>
                </a:lnTo>
                <a:cubicBezTo>
                  <a:pt x="28388" y="2123121"/>
                  <a:pt x="28388" y="2001108"/>
                  <a:pt x="10461" y="1879495"/>
                </a:cubicBezTo>
                <a:cubicBezTo>
                  <a:pt x="-1195" y="1801269"/>
                  <a:pt x="-5604" y="1722404"/>
                  <a:pt x="10461" y="1644338"/>
                </a:cubicBezTo>
                <a:cubicBezTo>
                  <a:pt x="27654" y="1557882"/>
                  <a:pt x="32159" y="1470059"/>
                  <a:pt x="23883" y="1382733"/>
                </a:cubicBezTo>
                <a:cubicBezTo>
                  <a:pt x="16633" y="1296597"/>
                  <a:pt x="16143" y="1210301"/>
                  <a:pt x="18200" y="1123925"/>
                </a:cubicBezTo>
                <a:cubicBezTo>
                  <a:pt x="20062" y="1046019"/>
                  <a:pt x="19768" y="968033"/>
                  <a:pt x="14477" y="890127"/>
                </a:cubicBezTo>
                <a:cubicBezTo>
                  <a:pt x="8405" y="802633"/>
                  <a:pt x="3212" y="715138"/>
                  <a:pt x="15262" y="627723"/>
                </a:cubicBezTo>
                <a:cubicBezTo>
                  <a:pt x="26859" y="551647"/>
                  <a:pt x="32649" y="475059"/>
                  <a:pt x="32599" y="398400"/>
                </a:cubicBezTo>
                <a:cubicBezTo>
                  <a:pt x="31229" y="296762"/>
                  <a:pt x="21531" y="195365"/>
                  <a:pt x="15947" y="93886"/>
                </a:cubicBezTo>
                <a:lnTo>
                  <a:pt x="13308" y="29003"/>
                </a:lnTo>
                <a:lnTo>
                  <a:pt x="17662" y="29099"/>
                </a:lnTo>
                <a:lnTo>
                  <a:pt x="92850" y="21094"/>
                </a:lnTo>
                <a:lnTo>
                  <a:pt x="101988" y="21088"/>
                </a:lnTo>
                <a:cubicBezTo>
                  <a:pt x="176730" y="19500"/>
                  <a:pt x="251399" y="15844"/>
                  <a:pt x="325945" y="8533"/>
                </a:cubicBezTo>
                <a:cubicBezTo>
                  <a:pt x="373897" y="3780"/>
                  <a:pt x="422044" y="503"/>
                  <a:pt x="470166" y="54"/>
                </a:cubicBezTo>
                <a:close/>
              </a:path>
            </a:pathLst>
          </a:cu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urse in uniform in hospital">
            <a:extLst>
              <a:ext uri="{FF2B5EF4-FFF2-40B4-BE49-F238E27FC236}">
                <a16:creationId xmlns:a16="http://schemas.microsoft.com/office/drawing/2014/main" id="{EB481EF9-8F34-C4A0-2F79-2312EB715912}"/>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8A69C8-23E5-2D33-11A9-D0C03273BC20}"/>
              </a:ext>
            </a:extLst>
          </p:cNvPr>
          <p:cNvSpPr>
            <a:spLocks noGrp="1"/>
          </p:cNvSpPr>
          <p:nvPr>
            <p:ph type="title"/>
          </p:nvPr>
        </p:nvSpPr>
        <p:spPr>
          <a:xfrm>
            <a:off x="838200" y="365125"/>
            <a:ext cx="3822189" cy="1899912"/>
          </a:xfrm>
        </p:spPr>
        <p:txBody>
          <a:bodyPr>
            <a:normAutofit/>
          </a:bodyPr>
          <a:lstStyle/>
          <a:p>
            <a:r>
              <a:rPr lang="en-GB" sz="4000">
                <a:cs typeface="Calibri Light"/>
              </a:rPr>
              <a:t>Assessment</a:t>
            </a:r>
            <a:endParaRPr lang="en-GB" sz="4000"/>
          </a:p>
        </p:txBody>
      </p:sp>
      <p:sp>
        <p:nvSpPr>
          <p:cNvPr id="6" name="Content Placeholder 5">
            <a:extLst>
              <a:ext uri="{FF2B5EF4-FFF2-40B4-BE49-F238E27FC236}">
                <a16:creationId xmlns:a16="http://schemas.microsoft.com/office/drawing/2014/main" id="{D4EF9A6F-D79F-1C5B-370C-2C2049A9E833}"/>
              </a:ext>
            </a:extLst>
          </p:cNvPr>
          <p:cNvSpPr>
            <a:spLocks noGrp="1"/>
          </p:cNvSpPr>
          <p:nvPr>
            <p:ph idx="1"/>
          </p:nvPr>
        </p:nvSpPr>
        <p:spPr>
          <a:xfrm>
            <a:off x="838200" y="2434201"/>
            <a:ext cx="3822189" cy="3742762"/>
          </a:xfrm>
        </p:spPr>
        <p:txBody>
          <a:bodyPr>
            <a:normAutofit/>
          </a:bodyPr>
          <a:lstStyle/>
          <a:p>
            <a:r>
              <a:rPr lang="en-GB" sz="2000">
                <a:cs typeface="Calibri"/>
              </a:rPr>
              <a:t>The Clinical Leader has</a:t>
            </a:r>
            <a:r>
              <a:rPr lang="en-GB" sz="2000" b="1">
                <a:cs typeface="Calibri"/>
              </a:rPr>
              <a:t> "time to lead" in their job plan. </a:t>
            </a:r>
            <a:r>
              <a:rPr lang="en-GB" sz="2000">
                <a:cs typeface="Calibri"/>
              </a:rPr>
              <a:t>They have the appropriate time, knowledge and authority to make staffing assessments and formulate appropriate plans</a:t>
            </a:r>
            <a:endParaRPr lang="en-GB" sz="2000" b="1"/>
          </a:p>
        </p:txBody>
      </p:sp>
    </p:spTree>
    <p:extLst>
      <p:ext uri="{BB962C8B-B14F-4D97-AF65-F5344CB8AC3E}">
        <p14:creationId xmlns:p14="http://schemas.microsoft.com/office/powerpoint/2010/main" val="2523646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Nurse in uniform in hospital">
            <a:extLst>
              <a:ext uri="{FF2B5EF4-FFF2-40B4-BE49-F238E27FC236}">
                <a16:creationId xmlns:a16="http://schemas.microsoft.com/office/drawing/2014/main" id="{D3D8C2A0-EE2B-043A-7819-BF41BB858EFE}"/>
              </a:ext>
            </a:extLst>
          </p:cNvPr>
          <p:cNvPicPr>
            <a:picLocks noChangeAspect="1"/>
          </p:cNvPicPr>
          <p:nvPr/>
        </p:nvPicPr>
        <p:blipFill rotWithShape="1">
          <a:blip r:embed="rId2"/>
          <a:srcRect l="36547" r="10794" b="-2"/>
          <a:stretch/>
        </p:blipFill>
        <p:spPr>
          <a:xfrm>
            <a:off x="-1" y="-2"/>
            <a:ext cx="5410198" cy="6858002"/>
          </a:xfrm>
          <a:prstGeom prst="rect">
            <a:avLst/>
          </a:prstGeom>
        </p:spPr>
      </p:pic>
      <p:sp>
        <p:nvSpPr>
          <p:cNvPr id="2" name="Title 1">
            <a:extLst>
              <a:ext uri="{FF2B5EF4-FFF2-40B4-BE49-F238E27FC236}">
                <a16:creationId xmlns:a16="http://schemas.microsoft.com/office/drawing/2014/main" id="{248A69C8-23E5-2D33-11A9-D0C03273BC20}"/>
              </a:ext>
            </a:extLst>
          </p:cNvPr>
          <p:cNvSpPr>
            <a:spLocks noGrp="1"/>
          </p:cNvSpPr>
          <p:nvPr>
            <p:ph type="title"/>
          </p:nvPr>
        </p:nvSpPr>
        <p:spPr>
          <a:xfrm>
            <a:off x="6115317" y="405685"/>
            <a:ext cx="5464968" cy="1559301"/>
          </a:xfrm>
        </p:spPr>
        <p:txBody>
          <a:bodyPr vert="horz" lIns="91440" tIns="45720" rIns="91440" bIns="45720" rtlCol="0">
            <a:normAutofit/>
          </a:bodyPr>
          <a:lstStyle/>
          <a:p>
            <a:r>
              <a:rPr lang="en-US" sz="4000"/>
              <a:t>Mitigation</a:t>
            </a:r>
          </a:p>
        </p:txBody>
      </p:sp>
      <p:sp>
        <p:nvSpPr>
          <p:cNvPr id="6" name="Content Placeholder 5">
            <a:extLst>
              <a:ext uri="{FF2B5EF4-FFF2-40B4-BE49-F238E27FC236}">
                <a16:creationId xmlns:a16="http://schemas.microsoft.com/office/drawing/2014/main" id="{C9484141-2768-02D7-A2C3-3ACBCCD399BD}"/>
              </a:ext>
            </a:extLst>
          </p:cNvPr>
          <p:cNvSpPr>
            <a:spLocks noGrp="1"/>
          </p:cNvSpPr>
          <p:nvPr>
            <p:ph idx="1"/>
          </p:nvPr>
        </p:nvSpPr>
        <p:spPr>
          <a:xfrm>
            <a:off x="6224131" y="2238375"/>
            <a:ext cx="5247340" cy="3496878"/>
          </a:xfrm>
        </p:spPr>
        <p:txBody>
          <a:bodyPr vert="horz" lIns="91440" tIns="45720" rIns="91440" bIns="45720" rtlCol="0" anchor="ctr">
            <a:normAutofit fontScale="92500" lnSpcReduction="10000"/>
          </a:bodyPr>
          <a:lstStyle/>
          <a:p>
            <a:pPr marL="342900"/>
            <a:r>
              <a:rPr lang="en-US" sz="2000" err="1"/>
              <a:t>Refering</a:t>
            </a:r>
            <a:r>
              <a:rPr lang="en-US" sz="2000"/>
              <a:t> to the Team’s</a:t>
            </a:r>
            <a:r>
              <a:rPr lang="en-US" sz="2000" b="1"/>
              <a:t> documented staffing policy</a:t>
            </a:r>
            <a:r>
              <a:rPr lang="en-US" sz="2000"/>
              <a:t>, The Clinical Leader decides to get the ST4 to cover an extra ward and move a trainee doctor from a clinic to provide extra ward cover (</a:t>
            </a:r>
            <a:r>
              <a:rPr lang="en-US" sz="2000" b="1"/>
              <a:t>mitigation</a:t>
            </a:r>
            <a:r>
              <a:rPr lang="en-US" sz="2000"/>
              <a:t>)</a:t>
            </a:r>
            <a:endParaRPr lang="en-US" sz="2000">
              <a:cs typeface="Calibri"/>
            </a:endParaRPr>
          </a:p>
          <a:p>
            <a:pPr marL="342900"/>
            <a:r>
              <a:rPr lang="en-US" sz="2000"/>
              <a:t>Ideally this action is logged against the incident using an electronic system.</a:t>
            </a:r>
            <a:endParaRPr lang="en-US" sz="2000">
              <a:cs typeface="Calibri"/>
            </a:endParaRPr>
          </a:p>
          <a:p>
            <a:pPr marL="342900"/>
            <a:r>
              <a:rPr lang="en-US" sz="2000"/>
              <a:t>The system ideally will automatically </a:t>
            </a:r>
            <a:r>
              <a:rPr lang="en-US" sz="2000" b="1"/>
              <a:t>inform the original reporter</a:t>
            </a:r>
            <a:r>
              <a:rPr lang="en-US" sz="2000"/>
              <a:t> and potentially more senior staff (CD).</a:t>
            </a:r>
            <a:endParaRPr lang="en-US" sz="2000">
              <a:cs typeface="Calibri"/>
            </a:endParaRPr>
          </a:p>
          <a:p>
            <a:pPr marL="342900"/>
            <a:r>
              <a:rPr lang="en-US" sz="2000"/>
              <a:t>This might be enough to close off the episode without the need for any further action</a:t>
            </a:r>
            <a:endParaRPr lang="en-US" sz="2000">
              <a:cs typeface="Calibri"/>
            </a:endParaRPr>
          </a:p>
        </p:txBody>
      </p:sp>
    </p:spTree>
    <p:extLst>
      <p:ext uri="{BB962C8B-B14F-4D97-AF65-F5344CB8AC3E}">
        <p14:creationId xmlns:p14="http://schemas.microsoft.com/office/powerpoint/2010/main" val="1147575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man wearing a stethoscope around her neck">
            <a:extLst>
              <a:ext uri="{FF2B5EF4-FFF2-40B4-BE49-F238E27FC236}">
                <a16:creationId xmlns:a16="http://schemas.microsoft.com/office/drawing/2014/main" id="{A97A24F2-7C35-65B5-8801-7539FF83EE95}"/>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022C08-77AD-0EDA-6F6D-F2C0D18B3A23}"/>
              </a:ext>
            </a:extLst>
          </p:cNvPr>
          <p:cNvSpPr>
            <a:spLocks noGrp="1"/>
          </p:cNvSpPr>
          <p:nvPr>
            <p:ph type="title" idx="4294967295"/>
          </p:nvPr>
        </p:nvSpPr>
        <p:spPr>
          <a:xfrm>
            <a:off x="838200" y="365125"/>
            <a:ext cx="3822189" cy="1899912"/>
          </a:xfrm>
        </p:spPr>
        <p:txBody>
          <a:bodyPr vert="horz" lIns="91440" tIns="45720" rIns="91440" bIns="45720" rtlCol="0" anchor="ctr">
            <a:normAutofit/>
          </a:bodyPr>
          <a:lstStyle/>
          <a:p>
            <a:r>
              <a:rPr lang="en-US" sz="3100"/>
              <a:t>Further mitigation / escalation</a:t>
            </a:r>
          </a:p>
        </p:txBody>
      </p:sp>
      <p:sp>
        <p:nvSpPr>
          <p:cNvPr id="6" name="TextBox 5">
            <a:extLst>
              <a:ext uri="{FF2B5EF4-FFF2-40B4-BE49-F238E27FC236}">
                <a16:creationId xmlns:a16="http://schemas.microsoft.com/office/drawing/2014/main" id="{6FCF0692-6574-C189-1C64-FB6FADAD2E75}"/>
              </a:ext>
            </a:extLst>
          </p:cNvPr>
          <p:cNvSpPr txBox="1"/>
          <p:nvPr/>
        </p:nvSpPr>
        <p:spPr>
          <a:xfrm>
            <a:off x="752475" y="2265037"/>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000"/>
              <a:t>In this scenario, the ST4 does not agree with the mitigation plan because the unit is too </a:t>
            </a:r>
            <a:r>
              <a:rPr lang="en-US" sz="2000" b="1"/>
              <a:t>busy</a:t>
            </a:r>
            <a:r>
              <a:rPr lang="en-US" sz="2000"/>
              <a:t> for her to cover 2 wards at the same time, and the doctor displaced from the clinic does not have the </a:t>
            </a:r>
            <a:r>
              <a:rPr lang="en-US" sz="2000" b="1"/>
              <a:t>appropriate experience</a:t>
            </a:r>
            <a:r>
              <a:rPr lang="en-US" sz="2000"/>
              <a:t>.</a:t>
            </a:r>
          </a:p>
          <a:p>
            <a:pPr marL="285750" indent="-228600">
              <a:lnSpc>
                <a:spcPct val="90000"/>
              </a:lnSpc>
              <a:spcAft>
                <a:spcPts val="600"/>
              </a:spcAft>
              <a:buFont typeface="Arial" panose="020B0604020202020204" pitchFamily="34" charset="0"/>
              <a:buChar char="•"/>
            </a:pPr>
            <a:r>
              <a:rPr lang="en-US" sz="2000"/>
              <a:t>This disagreement is </a:t>
            </a:r>
            <a:r>
              <a:rPr lang="en-US" sz="2000" b="1"/>
              <a:t>registered</a:t>
            </a:r>
            <a:r>
              <a:rPr lang="en-US" sz="2000"/>
              <a:t> by the electronic system and returned to the clinical leader</a:t>
            </a:r>
          </a:p>
        </p:txBody>
      </p:sp>
    </p:spTree>
    <p:extLst>
      <p:ext uri="{BB962C8B-B14F-4D97-AF65-F5344CB8AC3E}">
        <p14:creationId xmlns:p14="http://schemas.microsoft.com/office/powerpoint/2010/main" val="943489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A69C8-23E5-2D33-11A9-D0C03273BC20}"/>
              </a:ext>
            </a:extLst>
          </p:cNvPr>
          <p:cNvSpPr>
            <a:spLocks noGrp="1"/>
          </p:cNvSpPr>
          <p:nvPr>
            <p:ph type="title"/>
          </p:nvPr>
        </p:nvSpPr>
        <p:spPr>
          <a:xfrm>
            <a:off x="693804" y="723898"/>
            <a:ext cx="6002110" cy="1495425"/>
          </a:xfrm>
        </p:spPr>
        <p:txBody>
          <a:bodyPr vert="horz" lIns="91440" tIns="45720" rIns="91440" bIns="45720" rtlCol="0" anchor="ctr">
            <a:normAutofit/>
          </a:bodyPr>
          <a:lstStyle/>
          <a:p>
            <a:r>
              <a:rPr lang="en-US" sz="3400"/>
              <a:t>Further Mitigation / escalation / accepting risk</a:t>
            </a:r>
          </a:p>
        </p:txBody>
      </p:sp>
      <p:sp>
        <p:nvSpPr>
          <p:cNvPr id="6" name="Content Placeholder 5">
            <a:extLst>
              <a:ext uri="{FF2B5EF4-FFF2-40B4-BE49-F238E27FC236}">
                <a16:creationId xmlns:a16="http://schemas.microsoft.com/office/drawing/2014/main" id="{2D9C9BB5-9611-DF2D-1264-001DFE905933}"/>
              </a:ext>
            </a:extLst>
          </p:cNvPr>
          <p:cNvSpPr>
            <a:spLocks noGrp="1"/>
          </p:cNvSpPr>
          <p:nvPr>
            <p:ph idx="1"/>
          </p:nvPr>
        </p:nvSpPr>
        <p:spPr>
          <a:xfrm>
            <a:off x="693804" y="2219323"/>
            <a:ext cx="6002110" cy="3729034"/>
          </a:xfrm>
        </p:spPr>
        <p:txBody>
          <a:bodyPr vert="horz" lIns="91440" tIns="45720" rIns="91440" bIns="45720" rtlCol="0" anchor="t">
            <a:normAutofit fontScale="92500" lnSpcReduction="10000"/>
          </a:bodyPr>
          <a:lstStyle/>
          <a:p>
            <a:pPr marL="285750"/>
            <a:r>
              <a:rPr lang="en-US" sz="2000"/>
              <a:t>The clinical leader might stick with the original plan and </a:t>
            </a:r>
            <a:r>
              <a:rPr lang="en-US" sz="2000" b="1"/>
              <a:t>record</a:t>
            </a:r>
            <a:r>
              <a:rPr lang="en-US" sz="2000"/>
              <a:t> the disagreement. </a:t>
            </a:r>
          </a:p>
          <a:p>
            <a:pPr marL="285750"/>
            <a:r>
              <a:rPr lang="en-US" sz="2000"/>
              <a:t>In this case she tries to </a:t>
            </a:r>
            <a:r>
              <a:rPr lang="en-US" sz="2000" err="1"/>
              <a:t>organise</a:t>
            </a:r>
            <a:r>
              <a:rPr lang="en-US" sz="2000"/>
              <a:t> extra cover using staff bank</a:t>
            </a:r>
          </a:p>
          <a:p>
            <a:pPr marL="285750"/>
            <a:r>
              <a:rPr lang="en-US" sz="2000"/>
              <a:t>The Act states that "agency" staff should </a:t>
            </a:r>
            <a:r>
              <a:rPr lang="en-US" sz="2000" b="1"/>
              <a:t>be paid no more than 150%</a:t>
            </a:r>
            <a:r>
              <a:rPr lang="en-US" sz="2000"/>
              <a:t> of an equivalent employee rate.  If the agency worker provided is equal or above 150% this is recorded and reported to the Board and Scottish Government in the Boards quarterly High-Cost Agency report.</a:t>
            </a:r>
          </a:p>
          <a:p>
            <a:pPr marL="285750"/>
            <a:r>
              <a:rPr lang="en-US" sz="2000"/>
              <a:t>In this scenario the unit is unable to find cover</a:t>
            </a:r>
          </a:p>
          <a:p>
            <a:pPr marL="285750"/>
            <a:r>
              <a:rPr lang="en-US" sz="2000"/>
              <a:t>The clinical leader </a:t>
            </a:r>
            <a:r>
              <a:rPr lang="en-US" sz="2000" b="1"/>
              <a:t>escalates</a:t>
            </a:r>
            <a:r>
              <a:rPr lang="en-US" sz="2000"/>
              <a:t> to the Chief of Medicine (as per the unit staffing policy)</a:t>
            </a:r>
          </a:p>
        </p:txBody>
      </p:sp>
      <p:pic>
        <p:nvPicPr>
          <p:cNvPr id="8" name="Picture 7" descr="Nurse in uniform in hospital">
            <a:extLst>
              <a:ext uri="{FF2B5EF4-FFF2-40B4-BE49-F238E27FC236}">
                <a16:creationId xmlns:a16="http://schemas.microsoft.com/office/drawing/2014/main" id="{76D3606A-D87F-B3BA-0B7A-AC01A08A92A7}"/>
              </a:ext>
            </a:extLst>
          </p:cNvPr>
          <p:cNvPicPr>
            <a:picLocks noChangeAspect="1"/>
          </p:cNvPicPr>
          <p:nvPr/>
        </p:nvPicPr>
        <p:blipFill rotWithShape="1">
          <a:blip r:embed="rId2"/>
          <a:srcRect l="38579" r="12827" b="-1"/>
          <a:stretch/>
        </p:blipFill>
        <p:spPr>
          <a:xfrm>
            <a:off x="7199440" y="10"/>
            <a:ext cx="4992560" cy="6857990"/>
          </a:xfrm>
          <a:prstGeom prst="rect">
            <a:avLst/>
          </a:prstGeom>
          <a:effectLst/>
        </p:spPr>
      </p:pic>
    </p:spTree>
    <p:extLst>
      <p:ext uri="{BB962C8B-B14F-4D97-AF65-F5344CB8AC3E}">
        <p14:creationId xmlns:p14="http://schemas.microsoft.com/office/powerpoint/2010/main" val="192120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451727-9C61-5277-37CD-5A7E3D8156C6}"/>
              </a:ext>
            </a:extLst>
          </p:cNvPr>
          <p:cNvSpPr txBox="1"/>
          <p:nvPr/>
        </p:nvSpPr>
        <p:spPr>
          <a:xfrm>
            <a:off x="838201" y="365125"/>
            <a:ext cx="5251316" cy="180730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a:latin typeface="+mj-lt"/>
                <a:ea typeface="+mj-ea"/>
                <a:cs typeface="+mj-cs"/>
              </a:rPr>
              <a:t>Escalation</a:t>
            </a:r>
          </a:p>
        </p:txBody>
      </p:sp>
      <p:sp>
        <p:nvSpPr>
          <p:cNvPr id="6" name="TextBox 5">
            <a:extLst>
              <a:ext uri="{FF2B5EF4-FFF2-40B4-BE49-F238E27FC236}">
                <a16:creationId xmlns:a16="http://schemas.microsoft.com/office/drawing/2014/main" id="{93C4F910-9B52-C961-C249-04CC3258C97D}"/>
              </a:ext>
            </a:extLst>
          </p:cNvPr>
          <p:cNvSpPr txBox="1"/>
          <p:nvPr/>
        </p:nvSpPr>
        <p:spPr>
          <a:xfrm>
            <a:off x="838201" y="1980872"/>
            <a:ext cx="4619621" cy="384366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000"/>
              <a:t>Escalation of an unmitigated risk should be via an electronic system, or manually within an appropriate separate recording system. The former would allow the </a:t>
            </a:r>
            <a:r>
              <a:rPr lang="en-US" sz="2000" err="1"/>
              <a:t>CoM</a:t>
            </a:r>
            <a:r>
              <a:rPr lang="en-US" sz="2000"/>
              <a:t> to have earlier oversight of issues.</a:t>
            </a:r>
          </a:p>
          <a:p>
            <a:pPr marL="285750" indent="-228600">
              <a:lnSpc>
                <a:spcPct val="90000"/>
              </a:lnSpc>
              <a:spcAft>
                <a:spcPts val="600"/>
              </a:spcAft>
              <a:buFont typeface="Arial" panose="020B0604020202020204" pitchFamily="34" charset="0"/>
              <a:buChar char="•"/>
            </a:pPr>
            <a:r>
              <a:rPr lang="en-US" sz="2000"/>
              <a:t>They have the option of accepting the risk, </a:t>
            </a:r>
            <a:r>
              <a:rPr lang="en-US" sz="2000" b="1"/>
              <a:t>escalating</a:t>
            </a:r>
            <a:r>
              <a:rPr lang="en-US" sz="2000"/>
              <a:t> to a more senior decision maker, or </a:t>
            </a:r>
            <a:r>
              <a:rPr lang="en-US" sz="2000" err="1"/>
              <a:t>authorising</a:t>
            </a:r>
            <a:r>
              <a:rPr lang="en-US" sz="2000"/>
              <a:t> other mitigation measures, </a:t>
            </a:r>
            <a:r>
              <a:rPr lang="en-US" sz="2000" err="1"/>
              <a:t>eg</a:t>
            </a:r>
            <a:r>
              <a:rPr lang="en-US" sz="2000"/>
              <a:t> close the unit to new admissions and divert to another unit</a:t>
            </a:r>
            <a:endParaRPr lang="en-US" sz="2000">
              <a:cs typeface="Calibri"/>
            </a:endParaRPr>
          </a:p>
        </p:txBody>
      </p:sp>
      <p:pic>
        <p:nvPicPr>
          <p:cNvPr id="2" name="Picture 1" descr="Surgeon using a digital tablet in operating room">
            <a:extLst>
              <a:ext uri="{FF2B5EF4-FFF2-40B4-BE49-F238E27FC236}">
                <a16:creationId xmlns:a16="http://schemas.microsoft.com/office/drawing/2014/main" id="{79FE657C-3E24-9285-78AF-C694617AA714}"/>
              </a:ext>
            </a:extLst>
          </p:cNvPr>
          <p:cNvPicPr>
            <a:picLocks noChangeAspect="1"/>
          </p:cNvPicPr>
          <p:nvPr/>
        </p:nvPicPr>
        <p:blipFill rotWithShape="1">
          <a:blip r:embed="rId2"/>
          <a:srcRect l="25982" r="1598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5473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68B2623-6FBE-4742-CAB4-ECA0AD392E0E}"/>
              </a:ext>
            </a:extLst>
          </p:cNvPr>
          <p:cNvSpPr txBox="1"/>
          <p:nvPr/>
        </p:nvSpPr>
        <p:spPr>
          <a:xfrm>
            <a:off x="782701" y="1929862"/>
            <a:ext cx="3816096" cy="352901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Bef>
                <a:spcPct val="0"/>
              </a:spcBef>
              <a:spcAft>
                <a:spcPts val="600"/>
              </a:spcAft>
              <a:buFont typeface="Arial" panose="020B0604020202020204" pitchFamily="34" charset="0"/>
              <a:buChar char="•"/>
            </a:pPr>
            <a:r>
              <a:rPr lang="en-US" sz="2800"/>
              <a:t>Staffing escalations can go all the way up the management tree.</a:t>
            </a:r>
          </a:p>
          <a:p>
            <a:pPr indent="-228600">
              <a:lnSpc>
                <a:spcPct val="90000"/>
              </a:lnSpc>
              <a:spcBef>
                <a:spcPct val="0"/>
              </a:spcBef>
              <a:spcAft>
                <a:spcPts val="600"/>
              </a:spcAft>
              <a:buFont typeface="Arial" panose="020B0604020202020204" pitchFamily="34" charset="0"/>
              <a:buChar char="•"/>
            </a:pPr>
            <a:r>
              <a:rPr lang="en-US" sz="2800"/>
              <a:t>Decisions and disagreements are recorded and reportable.</a:t>
            </a:r>
          </a:p>
        </p:txBody>
      </p:sp>
      <p:pic>
        <p:nvPicPr>
          <p:cNvPr id="13" name="Picture 12" descr="Team working together in the office">
            <a:extLst>
              <a:ext uri="{FF2B5EF4-FFF2-40B4-BE49-F238E27FC236}">
                <a16:creationId xmlns:a16="http://schemas.microsoft.com/office/drawing/2014/main" id="{8B2C8364-64FD-AB0A-8CCC-3E778D27557A}"/>
              </a:ext>
            </a:extLst>
          </p:cNvPr>
          <p:cNvPicPr>
            <a:picLocks noChangeAspect="1"/>
          </p:cNvPicPr>
          <p:nvPr/>
        </p:nvPicPr>
        <p:blipFill rotWithShape="1">
          <a:blip r:embed="rId2"/>
          <a:srcRect l="23596" r="3" b="3"/>
          <a:stretch/>
        </p:blipFill>
        <p:spPr>
          <a:xfrm>
            <a:off x="4726375" y="-3"/>
            <a:ext cx="4228635" cy="3694372"/>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12" name="Picture 11" descr="Woman wearing a stethoscope around her neck">
            <a:extLst>
              <a:ext uri="{FF2B5EF4-FFF2-40B4-BE49-F238E27FC236}">
                <a16:creationId xmlns:a16="http://schemas.microsoft.com/office/drawing/2014/main" id="{97EEF7C1-4728-F07F-6F1E-7E41E71F70D9}"/>
              </a:ext>
            </a:extLst>
          </p:cNvPr>
          <p:cNvPicPr>
            <a:picLocks noChangeAspect="1"/>
          </p:cNvPicPr>
          <p:nvPr/>
        </p:nvPicPr>
        <p:blipFill rotWithShape="1">
          <a:blip r:embed="rId3"/>
          <a:srcRect l="38408" r="5412" b="3"/>
          <a:stretch/>
        </p:blipFill>
        <p:spPr>
          <a:xfrm>
            <a:off x="9082588" y="-3"/>
            <a:ext cx="3109415" cy="3694372"/>
          </a:xfrm>
          <a:prstGeom prst="rect">
            <a:avLst/>
          </a:prstGeom>
        </p:spPr>
      </p:pic>
      <p:pic>
        <p:nvPicPr>
          <p:cNvPr id="4" name="Picture 3" descr="Surgeon using a digital tablet in operating room">
            <a:extLst>
              <a:ext uri="{FF2B5EF4-FFF2-40B4-BE49-F238E27FC236}">
                <a16:creationId xmlns:a16="http://schemas.microsoft.com/office/drawing/2014/main" id="{8649DC3B-7A0D-645F-3286-0BF63E236D9D}"/>
              </a:ext>
            </a:extLst>
          </p:cNvPr>
          <p:cNvPicPr>
            <a:picLocks noChangeAspect="1"/>
          </p:cNvPicPr>
          <p:nvPr/>
        </p:nvPicPr>
        <p:blipFill rotWithShape="1">
          <a:blip r:embed="rId4"/>
          <a:srcRect l="7616" r="-1" b="-1"/>
          <a:stretch/>
        </p:blipFill>
        <p:spPr>
          <a:xfrm>
            <a:off x="4726725" y="3802960"/>
            <a:ext cx="4228282" cy="3055043"/>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8" name="Picture 7" descr="Nurse in uniform in hospital">
            <a:extLst>
              <a:ext uri="{FF2B5EF4-FFF2-40B4-BE49-F238E27FC236}">
                <a16:creationId xmlns:a16="http://schemas.microsoft.com/office/drawing/2014/main" id="{72D314F0-BD8C-FA9F-AA0F-ACDA3B6F4E92}"/>
              </a:ext>
            </a:extLst>
          </p:cNvPr>
          <p:cNvPicPr>
            <a:picLocks noChangeAspect="1"/>
          </p:cNvPicPr>
          <p:nvPr/>
        </p:nvPicPr>
        <p:blipFill rotWithShape="1">
          <a:blip r:embed="rId5"/>
          <a:srcRect l="28906" r="3155" b="-1"/>
          <a:stretch/>
        </p:blipFill>
        <p:spPr>
          <a:xfrm>
            <a:off x="9082585" y="3802960"/>
            <a:ext cx="3109415" cy="3055043"/>
          </a:xfrm>
          <a:prstGeom prst="rect">
            <a:avLst/>
          </a:prstGeom>
        </p:spPr>
      </p:pic>
    </p:spTree>
    <p:extLst>
      <p:ext uri="{BB962C8B-B14F-4D97-AF65-F5344CB8AC3E}">
        <p14:creationId xmlns:p14="http://schemas.microsoft.com/office/powerpoint/2010/main" val="374355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man wearing a stethoscope around her neck">
            <a:extLst>
              <a:ext uri="{FF2B5EF4-FFF2-40B4-BE49-F238E27FC236}">
                <a16:creationId xmlns:a16="http://schemas.microsoft.com/office/drawing/2014/main" id="{72AF0693-A5C1-2A49-DF3E-44B0DE13EE70}"/>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5838492-EE36-46BF-ED70-0845C1E27577}"/>
              </a:ext>
            </a:extLst>
          </p:cNvPr>
          <p:cNvSpPr txBox="1"/>
          <p:nvPr/>
        </p:nvSpPr>
        <p:spPr>
          <a:xfrm>
            <a:off x="876300" y="1691251"/>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000"/>
              <a:t>Decisions are </a:t>
            </a:r>
            <a:r>
              <a:rPr lang="en-US" sz="2000" b="1"/>
              <a:t>shared</a:t>
            </a:r>
            <a:r>
              <a:rPr lang="en-US" sz="2000"/>
              <a:t> with the staff involved who have the option to</a:t>
            </a:r>
            <a:r>
              <a:rPr lang="en-US" sz="2000" b="1"/>
              <a:t> register if they disagree</a:t>
            </a:r>
            <a:r>
              <a:rPr lang="en-US" sz="2000"/>
              <a:t> with the plan. This has to be </a:t>
            </a:r>
            <a:r>
              <a:rPr lang="en-US" sz="2000" b="1"/>
              <a:t>recorded.</a:t>
            </a:r>
          </a:p>
          <a:p>
            <a:pPr marL="285750" indent="-228600">
              <a:lnSpc>
                <a:spcPct val="90000"/>
              </a:lnSpc>
              <a:spcAft>
                <a:spcPts val="600"/>
              </a:spcAft>
              <a:buFont typeface="Arial" panose="020B0604020202020204" pitchFamily="34" charset="0"/>
              <a:buChar char="•"/>
            </a:pPr>
            <a:r>
              <a:rPr lang="en-US" sz="2000"/>
              <a:t>Someone in the unit / team is assigned to complete a DATIX or equivalent if the scenario has resulted in or could have resulted in patient harm. Datix can also be used for disagreement reporting</a:t>
            </a:r>
          </a:p>
        </p:txBody>
      </p:sp>
    </p:spTree>
    <p:extLst>
      <p:ext uri="{BB962C8B-B14F-4D97-AF65-F5344CB8AC3E}">
        <p14:creationId xmlns:p14="http://schemas.microsoft.com/office/powerpoint/2010/main" val="3015775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am working together in the office">
            <a:extLst>
              <a:ext uri="{FF2B5EF4-FFF2-40B4-BE49-F238E27FC236}">
                <a16:creationId xmlns:a16="http://schemas.microsoft.com/office/drawing/2014/main" id="{BDDAC71D-4017-385A-AB2F-7F42644CAA2E}"/>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337E6D0-6842-9F15-E98F-5AFB07A0856D}"/>
              </a:ext>
            </a:extLst>
          </p:cNvPr>
          <p:cNvSpPr txBox="1"/>
          <p:nvPr/>
        </p:nvSpPr>
        <p:spPr>
          <a:xfrm>
            <a:off x="609737" y="235907"/>
            <a:ext cx="3822189" cy="189991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a:latin typeface="+mj-lt"/>
                <a:ea typeface="+mj-ea"/>
                <a:cs typeface="+mj-cs"/>
              </a:rPr>
              <a:t>Severe and Recurrent Risk</a:t>
            </a:r>
          </a:p>
        </p:txBody>
      </p:sp>
      <p:sp>
        <p:nvSpPr>
          <p:cNvPr id="4" name="TextBox 3">
            <a:extLst>
              <a:ext uri="{FF2B5EF4-FFF2-40B4-BE49-F238E27FC236}">
                <a16:creationId xmlns:a16="http://schemas.microsoft.com/office/drawing/2014/main" id="{25685F73-7DC3-D91E-DBDE-0AF817BEA112}"/>
              </a:ext>
            </a:extLst>
          </p:cNvPr>
          <p:cNvSpPr txBox="1"/>
          <p:nvPr/>
        </p:nvSpPr>
        <p:spPr>
          <a:xfrm>
            <a:off x="514351" y="1876425"/>
            <a:ext cx="3917576" cy="43815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10000"/>
          </a:bodyPr>
          <a:lstStyle/>
          <a:p>
            <a:pPr marL="285750" indent="-228600">
              <a:lnSpc>
                <a:spcPct val="90000"/>
              </a:lnSpc>
              <a:spcAft>
                <a:spcPts val="600"/>
              </a:spcAft>
              <a:buFont typeface="Arial" panose="020B0604020202020204" pitchFamily="34" charset="0"/>
              <a:buChar char="•"/>
            </a:pPr>
            <a:r>
              <a:rPr lang="en-US" sz="1700"/>
              <a:t>Senior decision makers will regularly review the information from DATIX and any other electronic system in use to identify</a:t>
            </a:r>
            <a:r>
              <a:rPr lang="en-US" sz="1700" b="1"/>
              <a:t> severe and recuring risks</a:t>
            </a:r>
          </a:p>
          <a:p>
            <a:pPr marL="285750" indent="-228600">
              <a:lnSpc>
                <a:spcPct val="90000"/>
              </a:lnSpc>
              <a:spcAft>
                <a:spcPts val="600"/>
              </a:spcAft>
              <a:buFont typeface="Arial" panose="020B0604020202020204" pitchFamily="34" charset="0"/>
              <a:buChar char="•"/>
            </a:pPr>
            <a:r>
              <a:rPr lang="en-US" sz="1700"/>
              <a:t>The assessment of  </a:t>
            </a:r>
            <a:r>
              <a:rPr lang="en-US" sz="1700" b="1"/>
              <a:t>severity or frequency of staffing related  incidents is </a:t>
            </a:r>
            <a:r>
              <a:rPr lang="en-US" sz="1700"/>
              <a:t>recorded</a:t>
            </a:r>
          </a:p>
          <a:p>
            <a:pPr marL="285750" indent="-228600">
              <a:lnSpc>
                <a:spcPct val="90000"/>
              </a:lnSpc>
              <a:spcAft>
                <a:spcPts val="600"/>
              </a:spcAft>
              <a:buFont typeface="Arial" panose="020B0604020202020204" pitchFamily="34" charset="0"/>
              <a:buChar char="•"/>
            </a:pPr>
            <a:r>
              <a:rPr lang="en-US" sz="1700"/>
              <a:t>These should be reviewed to make an outline case for service redesign to reduce these risks.  This should be included in Workforce plans</a:t>
            </a:r>
          </a:p>
          <a:p>
            <a:pPr marL="285750" indent="-228600">
              <a:lnSpc>
                <a:spcPct val="90000"/>
              </a:lnSpc>
              <a:spcAft>
                <a:spcPts val="600"/>
              </a:spcAft>
              <a:buFont typeface="Arial" panose="020B0604020202020204" pitchFamily="34" charset="0"/>
              <a:buChar char="•"/>
            </a:pPr>
            <a:r>
              <a:rPr lang="en-US" sz="1700"/>
              <a:t>Staff </a:t>
            </a:r>
            <a:r>
              <a:rPr lang="en-US" sz="1700" b="1"/>
              <a:t>must be consulted on staffing</a:t>
            </a:r>
            <a:r>
              <a:rPr lang="en-US" sz="1700"/>
              <a:t> decisions</a:t>
            </a:r>
          </a:p>
          <a:p>
            <a:pPr marL="285750" indent="-228600">
              <a:lnSpc>
                <a:spcPct val="90000"/>
              </a:lnSpc>
              <a:spcAft>
                <a:spcPts val="600"/>
              </a:spcAft>
              <a:buFont typeface="Arial" panose="020B0604020202020204" pitchFamily="34" charset="0"/>
              <a:buChar char="•"/>
            </a:pPr>
            <a:r>
              <a:rPr lang="en-US" sz="1700" b="1"/>
              <a:t>Annual Reports</a:t>
            </a:r>
            <a:r>
              <a:rPr lang="en-US" sz="1700"/>
              <a:t> are sent to SG detailing Act assurance levels and assessment of compliance.</a:t>
            </a:r>
          </a:p>
          <a:p>
            <a:pPr marL="285750" indent="-228600">
              <a:lnSpc>
                <a:spcPct val="90000"/>
              </a:lnSpc>
              <a:spcAft>
                <a:spcPts val="600"/>
              </a:spcAft>
              <a:buFont typeface="Arial" panose="020B0604020202020204" pitchFamily="34" charset="0"/>
              <a:buChar char="•"/>
            </a:pPr>
            <a:r>
              <a:rPr lang="en-US" sz="1700" b="1"/>
              <a:t>HIS</a:t>
            </a:r>
            <a:r>
              <a:rPr lang="en-US" sz="1700"/>
              <a:t> have an oversight role to monitor and ensure levels of compliance.  They also can report to SG on findings.  They can request information and evidence at any time (not restricted to inspections). They require to be issued with the </a:t>
            </a:r>
            <a:r>
              <a:rPr lang="en-US" sz="1700" b="1"/>
              <a:t>Boards Qtr Assessment Reports</a:t>
            </a:r>
          </a:p>
        </p:txBody>
      </p:sp>
    </p:spTree>
    <p:extLst>
      <p:ext uri="{BB962C8B-B14F-4D97-AF65-F5344CB8AC3E}">
        <p14:creationId xmlns:p14="http://schemas.microsoft.com/office/powerpoint/2010/main" val="1372813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6E9A90-B0C6-6C77-886F-5D72D3FA3E18}"/>
              </a:ext>
            </a:extLst>
          </p:cNvPr>
          <p:cNvSpPr txBox="1"/>
          <p:nvPr/>
        </p:nvSpPr>
        <p:spPr>
          <a:xfrm>
            <a:off x="1137034" y="2207977"/>
            <a:ext cx="3968365" cy="404640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a:solidFill>
                  <a:schemeClr val="tx1">
                    <a:lumMod val="85000"/>
                    <a:lumOff val="15000"/>
                  </a:schemeClr>
                </a:solidFill>
              </a:rPr>
              <a:t>Staffing decisions need to be </a:t>
            </a:r>
            <a:r>
              <a:rPr lang="en-US" sz="2000" b="1">
                <a:solidFill>
                  <a:schemeClr val="tx1">
                    <a:lumMod val="85000"/>
                    <a:lumOff val="15000"/>
                  </a:schemeClr>
                </a:solidFill>
              </a:rPr>
              <a:t>open and transparent</a:t>
            </a:r>
            <a:r>
              <a:rPr lang="en-US" sz="2000">
                <a:solidFill>
                  <a:schemeClr val="tx1">
                    <a:lumMod val="85000"/>
                    <a:lumOff val="15000"/>
                  </a:schemeClr>
                </a:solidFill>
              </a:rPr>
              <a:t>  take account of the </a:t>
            </a:r>
            <a:r>
              <a:rPr lang="en-US" sz="2000" b="1">
                <a:solidFill>
                  <a:schemeClr val="tx1">
                    <a:lumMod val="85000"/>
                    <a:lumOff val="15000"/>
                  </a:schemeClr>
                </a:solidFill>
              </a:rPr>
              <a:t>views of staff and service users</a:t>
            </a:r>
            <a:r>
              <a:rPr lang="en-US" sz="2000">
                <a:solidFill>
                  <a:schemeClr val="tx1">
                    <a:lumMod val="85000"/>
                    <a:lumOff val="15000"/>
                  </a:schemeClr>
                </a:solidFill>
              </a:rPr>
              <a:t>, and take account of service users' </a:t>
            </a:r>
            <a:r>
              <a:rPr lang="en-US" sz="2000" b="1">
                <a:solidFill>
                  <a:schemeClr val="tx1">
                    <a:lumMod val="85000"/>
                    <a:lumOff val="15000"/>
                  </a:schemeClr>
                </a:solidFill>
              </a:rPr>
              <a:t>needs</a:t>
            </a:r>
            <a:r>
              <a:rPr lang="en-US" sz="2000">
                <a:solidFill>
                  <a:schemeClr val="tx1">
                    <a:lumMod val="85000"/>
                    <a:lumOff val="15000"/>
                  </a:schemeClr>
                </a:solidFill>
              </a:rPr>
              <a:t> whilst </a:t>
            </a:r>
            <a:r>
              <a:rPr lang="en-US" sz="2000" b="1">
                <a:solidFill>
                  <a:schemeClr val="tx1">
                    <a:lumMod val="85000"/>
                    <a:lumOff val="15000"/>
                  </a:schemeClr>
                </a:solidFill>
              </a:rPr>
              <a:t>respecting their dignity and rights</a:t>
            </a:r>
            <a:r>
              <a:rPr lang="en-US" sz="2000">
                <a:solidFill>
                  <a:schemeClr val="tx1">
                    <a:lumMod val="85000"/>
                    <a:lumOff val="15000"/>
                  </a:schemeClr>
                </a:solidFill>
              </a:rPr>
              <a:t>.</a:t>
            </a:r>
          </a:p>
        </p:txBody>
      </p:sp>
      <p:pic>
        <p:nvPicPr>
          <p:cNvPr id="6" name="Picture 5" descr="Nurse with patients in hospital">
            <a:extLst>
              <a:ext uri="{FF2B5EF4-FFF2-40B4-BE49-F238E27FC236}">
                <a16:creationId xmlns:a16="http://schemas.microsoft.com/office/drawing/2014/main" id="{1D070085-DC15-535B-520C-AD21DD702BE2}"/>
              </a:ext>
            </a:extLst>
          </p:cNvPr>
          <p:cNvPicPr>
            <a:picLocks noChangeAspect="1"/>
          </p:cNvPicPr>
          <p:nvPr/>
        </p:nvPicPr>
        <p:blipFill rotWithShape="1">
          <a:blip r:embed="rId2"/>
          <a:srcRect t="11573" r="3" b="9273"/>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7" name="Picture 6" descr="Man wearing a mask">
            <a:extLst>
              <a:ext uri="{FF2B5EF4-FFF2-40B4-BE49-F238E27FC236}">
                <a16:creationId xmlns:a16="http://schemas.microsoft.com/office/drawing/2014/main" id="{B2E0A579-0F69-C24C-6750-54A796CB9E7E}"/>
              </a:ext>
            </a:extLst>
          </p:cNvPr>
          <p:cNvPicPr>
            <a:picLocks noChangeAspect="1"/>
          </p:cNvPicPr>
          <p:nvPr/>
        </p:nvPicPr>
        <p:blipFill rotWithShape="1">
          <a:blip r:embed="rId3"/>
          <a:srcRect t="11778" r="-3" b="12369"/>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880530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542793-57ED-2AA9-D95D-79EB65ECF167}"/>
              </a:ext>
            </a:extLst>
          </p:cNvPr>
          <p:cNvSpPr>
            <a:spLocks noGrp="1"/>
          </p:cNvSpPr>
          <p:nvPr>
            <p:ph type="title"/>
          </p:nvPr>
        </p:nvSpPr>
        <p:spPr>
          <a:xfrm>
            <a:off x="826396" y="586855"/>
            <a:ext cx="4230100" cy="3387497"/>
          </a:xfrm>
        </p:spPr>
        <p:txBody>
          <a:bodyPr anchor="b">
            <a:normAutofit/>
          </a:bodyPr>
          <a:lstStyle/>
          <a:p>
            <a:pPr algn="r"/>
            <a:r>
              <a:rPr lang="en-GB" sz="4000">
                <a:solidFill>
                  <a:srgbClr val="FFFFFF"/>
                </a:solidFill>
              </a:rPr>
              <a:t>Key concepts of Real Time Staffing</a:t>
            </a:r>
          </a:p>
        </p:txBody>
      </p:sp>
      <p:sp>
        <p:nvSpPr>
          <p:cNvPr id="3" name="Content Placeholder 2">
            <a:extLst>
              <a:ext uri="{FF2B5EF4-FFF2-40B4-BE49-F238E27FC236}">
                <a16:creationId xmlns:a16="http://schemas.microsoft.com/office/drawing/2014/main" id="{E0F6554C-727D-77E2-CE4B-7ECF03E2415F}"/>
              </a:ext>
            </a:extLst>
          </p:cNvPr>
          <p:cNvSpPr>
            <a:spLocks noGrp="1"/>
          </p:cNvSpPr>
          <p:nvPr>
            <p:ph idx="1"/>
          </p:nvPr>
        </p:nvSpPr>
        <p:spPr>
          <a:xfrm>
            <a:off x="6503158" y="649480"/>
            <a:ext cx="4862447" cy="5546047"/>
          </a:xfrm>
        </p:spPr>
        <p:txBody>
          <a:bodyPr vert="horz" lIns="91440" tIns="45720" rIns="91440" bIns="45720" rtlCol="0" anchor="ctr">
            <a:normAutofit/>
          </a:bodyPr>
          <a:lstStyle/>
          <a:p>
            <a:r>
              <a:rPr lang="en-GB" sz="2000"/>
              <a:t>Daily staffing review</a:t>
            </a:r>
          </a:p>
          <a:p>
            <a:r>
              <a:rPr lang="en-GB" sz="2000"/>
              <a:t>Mitigation</a:t>
            </a:r>
          </a:p>
          <a:p>
            <a:r>
              <a:rPr lang="en-GB" sz="2000"/>
              <a:t>Escalation</a:t>
            </a:r>
          </a:p>
          <a:p>
            <a:r>
              <a:rPr lang="en-GB" sz="2000"/>
              <a:t>Disagreement log</a:t>
            </a:r>
          </a:p>
          <a:p>
            <a:r>
              <a:rPr lang="en-GB" sz="2000"/>
              <a:t>Risk reporting (Datix)</a:t>
            </a:r>
          </a:p>
          <a:p>
            <a:r>
              <a:rPr lang="en-GB" sz="2000"/>
              <a:t>Severe and recurrent risk review (Datix)</a:t>
            </a:r>
          </a:p>
          <a:p>
            <a:r>
              <a:rPr lang="en-GB" sz="2000"/>
              <a:t>Appropriate clinical advice</a:t>
            </a:r>
          </a:p>
          <a:p>
            <a:r>
              <a:rPr lang="en-GB" sz="2000"/>
              <a:t>Communication</a:t>
            </a:r>
          </a:p>
          <a:p>
            <a:r>
              <a:rPr lang="en-GB" sz="2000"/>
              <a:t>Take account of </a:t>
            </a:r>
            <a:r>
              <a:rPr lang="en-GB" sz="2000" b="1"/>
              <a:t>wellbeing</a:t>
            </a:r>
          </a:p>
          <a:p>
            <a:endParaRPr lang="en-GB" sz="2000"/>
          </a:p>
        </p:txBody>
      </p:sp>
    </p:spTree>
    <p:extLst>
      <p:ext uri="{BB962C8B-B14F-4D97-AF65-F5344CB8AC3E}">
        <p14:creationId xmlns:p14="http://schemas.microsoft.com/office/powerpoint/2010/main" val="1053632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9370449-A6FD-404C-14E6-88DCB6F2BC87}"/>
              </a:ext>
            </a:extLst>
          </p:cNvPr>
          <p:cNvGraphicFramePr/>
          <p:nvPr>
            <p:extLst>
              <p:ext uri="{D42A27DB-BD31-4B8C-83A1-F6EECF244321}">
                <p14:modId xmlns:p14="http://schemas.microsoft.com/office/powerpoint/2010/main" val="2787801703"/>
              </p:ext>
            </p:extLst>
          </p:nvPr>
        </p:nvGraphicFramePr>
        <p:xfrm>
          <a:off x="949740" y="9940"/>
          <a:ext cx="10071650" cy="6705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84BB5375-9304-5E63-A1C8-F97308B18A04}"/>
              </a:ext>
            </a:extLst>
          </p:cNvPr>
          <p:cNvSpPr txBox="1"/>
          <p:nvPr/>
        </p:nvSpPr>
        <p:spPr>
          <a:xfrm>
            <a:off x="949740" y="349321"/>
            <a:ext cx="9390580" cy="523220"/>
          </a:xfrm>
          <a:prstGeom prst="rect">
            <a:avLst/>
          </a:prstGeom>
          <a:noFill/>
        </p:spPr>
        <p:txBody>
          <a:bodyPr wrap="square" rtlCol="0">
            <a:spAutoFit/>
          </a:bodyPr>
          <a:lstStyle/>
          <a:p>
            <a:r>
              <a:rPr lang="en-GB" sz="2800"/>
              <a:t>The Acts Timeline</a:t>
            </a:r>
          </a:p>
        </p:txBody>
      </p:sp>
      <p:pic>
        <p:nvPicPr>
          <p:cNvPr id="3" name="Picture 2">
            <a:extLst>
              <a:ext uri="{FF2B5EF4-FFF2-40B4-BE49-F238E27FC236}">
                <a16:creationId xmlns:a16="http://schemas.microsoft.com/office/drawing/2014/main" id="{6A14E25D-E045-03DB-C923-5ED5E3CA0B45}"/>
              </a:ext>
            </a:extLst>
          </p:cNvPr>
          <p:cNvPicPr>
            <a:picLocks noChangeAspect="1"/>
          </p:cNvPicPr>
          <p:nvPr/>
        </p:nvPicPr>
        <p:blipFill>
          <a:blip r:embed="rId7"/>
          <a:stretch>
            <a:fillRect/>
          </a:stretch>
        </p:blipFill>
        <p:spPr>
          <a:xfrm>
            <a:off x="10441858" y="142462"/>
            <a:ext cx="1452783" cy="1449373"/>
          </a:xfrm>
          <a:prstGeom prst="rect">
            <a:avLst/>
          </a:prstGeom>
        </p:spPr>
      </p:pic>
    </p:spTree>
    <p:extLst>
      <p:ext uri="{BB962C8B-B14F-4D97-AF65-F5344CB8AC3E}">
        <p14:creationId xmlns:p14="http://schemas.microsoft.com/office/powerpoint/2010/main" val="37547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oldier talking with doctor">
            <a:extLst>
              <a:ext uri="{FF2B5EF4-FFF2-40B4-BE49-F238E27FC236}">
                <a16:creationId xmlns:a16="http://schemas.microsoft.com/office/drawing/2014/main" id="{8E50EB14-4E73-9B0A-8413-BCC25CF5F63E}"/>
              </a:ext>
            </a:extLst>
          </p:cNvPr>
          <p:cNvPicPr>
            <a:picLocks noChangeAspect="1"/>
          </p:cNvPicPr>
          <p:nvPr/>
        </p:nvPicPr>
        <p:blipFill>
          <a:blip r:embed="rId2"/>
          <a:srcRect l="5884" r="-1"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BE3B16-6016-BD2A-D171-BFE9B0F0F506}"/>
              </a:ext>
            </a:extLst>
          </p:cNvPr>
          <p:cNvSpPr>
            <a:spLocks noGrp="1"/>
          </p:cNvSpPr>
          <p:nvPr>
            <p:ph type="title"/>
          </p:nvPr>
        </p:nvSpPr>
        <p:spPr>
          <a:xfrm>
            <a:off x="7531610" y="365125"/>
            <a:ext cx="3822189" cy="1899912"/>
          </a:xfrm>
        </p:spPr>
        <p:txBody>
          <a:bodyPr>
            <a:normAutofit/>
          </a:bodyPr>
          <a:lstStyle/>
          <a:p>
            <a:r>
              <a:rPr lang="en-GB" sz="4000"/>
              <a:t>Implications </a:t>
            </a:r>
          </a:p>
        </p:txBody>
      </p:sp>
      <p:sp>
        <p:nvSpPr>
          <p:cNvPr id="3" name="Content Placeholder 2">
            <a:extLst>
              <a:ext uri="{FF2B5EF4-FFF2-40B4-BE49-F238E27FC236}">
                <a16:creationId xmlns:a16="http://schemas.microsoft.com/office/drawing/2014/main" id="{09B7617B-D1D0-6A36-7AD1-9CFE63485E34}"/>
              </a:ext>
            </a:extLst>
          </p:cNvPr>
          <p:cNvSpPr>
            <a:spLocks noGrp="1"/>
          </p:cNvSpPr>
          <p:nvPr>
            <p:ph idx="1"/>
          </p:nvPr>
        </p:nvSpPr>
        <p:spPr>
          <a:xfrm>
            <a:off x="7531610" y="2434201"/>
            <a:ext cx="3822189" cy="3742762"/>
          </a:xfrm>
        </p:spPr>
        <p:txBody>
          <a:bodyPr vert="horz" lIns="91440" tIns="45720" rIns="91440" bIns="45720" rtlCol="0" anchor="t">
            <a:normAutofit/>
          </a:bodyPr>
          <a:lstStyle/>
          <a:p>
            <a:pPr marL="0" indent="0">
              <a:buNone/>
            </a:pPr>
            <a:r>
              <a:rPr lang="en-GB" sz="2000"/>
              <a:t>For doctors</a:t>
            </a:r>
          </a:p>
        </p:txBody>
      </p:sp>
    </p:spTree>
    <p:extLst>
      <p:ext uri="{BB962C8B-B14F-4D97-AF65-F5344CB8AC3E}">
        <p14:creationId xmlns:p14="http://schemas.microsoft.com/office/powerpoint/2010/main" val="3591042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4506" y="457201"/>
            <a:ext cx="6743698" cy="1556870"/>
          </a:xfrm>
        </p:spPr>
        <p:txBody>
          <a:bodyPr anchor="b">
            <a:normAutofit/>
          </a:bodyPr>
          <a:lstStyle/>
          <a:p>
            <a:r>
              <a:rPr lang="en-US" sz="3400"/>
              <a:t>What does the Health and Care Staffing (Scotland)Act (HCSSA) mean for Resident Doctors?</a:t>
            </a:r>
          </a:p>
        </p:txBody>
      </p:sp>
      <p:sp>
        <p:nvSpPr>
          <p:cNvPr id="3" name="Subtitle 2"/>
          <p:cNvSpPr>
            <a:spLocks noGrp="1"/>
          </p:cNvSpPr>
          <p:nvPr>
            <p:ph idx="1"/>
          </p:nvPr>
        </p:nvSpPr>
        <p:spPr>
          <a:xfrm>
            <a:off x="1144505" y="2277036"/>
            <a:ext cx="6743700" cy="3461155"/>
          </a:xfrm>
        </p:spPr>
        <p:txBody>
          <a:bodyPr vert="horz" lIns="91440" tIns="45720" rIns="91440" bIns="45720" rtlCol="0" anchor="t">
            <a:normAutofit/>
          </a:bodyPr>
          <a:lstStyle/>
          <a:p>
            <a:pPr marL="514350" indent="-514350">
              <a:buAutoNum type="arabicPeriod"/>
            </a:pPr>
            <a:r>
              <a:rPr lang="en-US" sz="1700"/>
              <a:t>You need to have a basic understanding of the requirements of the HCSSA*</a:t>
            </a:r>
          </a:p>
          <a:p>
            <a:pPr marL="514350" indent="-514350">
              <a:buAutoNum type="arabicPeriod"/>
            </a:pPr>
            <a:r>
              <a:rPr lang="en-US" sz="1700"/>
              <a:t>You are part of a team with a shared  responsibility to ensure staffing is appropriate to provide safe and high-quality care for your patients.</a:t>
            </a:r>
          </a:p>
          <a:p>
            <a:pPr marL="514350" indent="-514350">
              <a:buAutoNum type="arabicPeriod"/>
            </a:pPr>
            <a:r>
              <a:rPr lang="en-US" sz="1700"/>
              <a:t>You should be aware of your unit's staffing escalation policy (to the "Clinical Leader" in the first instance).</a:t>
            </a:r>
          </a:p>
          <a:p>
            <a:pPr marL="514350" indent="-514350">
              <a:buAutoNum type="arabicPeriod"/>
            </a:pPr>
            <a:r>
              <a:rPr lang="en-US" sz="1700"/>
              <a:t>You should know who the "Clinical Leaders" are in your team: this would normally be the Clinical Director, who may delegate to others </a:t>
            </a:r>
            <a:r>
              <a:rPr lang="en-US" sz="1700" err="1"/>
              <a:t>eg</a:t>
            </a:r>
            <a:r>
              <a:rPr lang="en-US" sz="1700"/>
              <a:t> Lead Clinician, Duty Consultant etc.</a:t>
            </a:r>
          </a:p>
          <a:p>
            <a:pPr marL="514350" indent="-514350">
              <a:buAutoNum type="arabicPeriod"/>
            </a:pPr>
            <a:r>
              <a:rPr lang="en-US" sz="1700"/>
              <a:t>You should engage with staffing discussions and decisions as they arise.</a:t>
            </a:r>
          </a:p>
          <a:p>
            <a:pPr marL="514350" indent="-514350">
              <a:buAutoNum type="arabicPeriod"/>
            </a:pPr>
            <a:endParaRPr lang="en-US" sz="1700"/>
          </a:p>
          <a:p>
            <a:pPr marL="514350" indent="-514350">
              <a:buAutoNum type="arabicPeriod"/>
            </a:pPr>
            <a:endParaRPr lang="en-US" sz="1700"/>
          </a:p>
        </p:txBody>
      </p:sp>
      <p:pic>
        <p:nvPicPr>
          <p:cNvPr id="7" name="Picture 6" descr="Home - NHSGGC">
            <a:extLst>
              <a:ext uri="{FF2B5EF4-FFF2-40B4-BE49-F238E27FC236}">
                <a16:creationId xmlns:a16="http://schemas.microsoft.com/office/drawing/2014/main" id="{57D992B6-2635-8B05-5B37-BFA964061BC6}"/>
              </a:ext>
            </a:extLst>
          </p:cNvPr>
          <p:cNvPicPr>
            <a:picLocks noChangeAspect="1"/>
          </p:cNvPicPr>
          <p:nvPr/>
        </p:nvPicPr>
        <p:blipFill rotWithShape="1">
          <a:blip r:embed="rId2"/>
          <a:srcRect r="-3" b="-3"/>
          <a:stretch/>
        </p:blipFill>
        <p:spPr>
          <a:xfrm>
            <a:off x="8878294" y="516835"/>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pic>
        <p:nvPicPr>
          <p:cNvPr id="6" name="Picture 5" descr="Female doctor leaning">
            <a:extLst>
              <a:ext uri="{FF2B5EF4-FFF2-40B4-BE49-F238E27FC236}">
                <a16:creationId xmlns:a16="http://schemas.microsoft.com/office/drawing/2014/main" id="{4137C7FC-F3E3-4ACB-1F84-1C85EAD8EDD3}"/>
              </a:ext>
            </a:extLst>
          </p:cNvPr>
          <p:cNvPicPr>
            <a:picLocks noChangeAspect="1"/>
          </p:cNvPicPr>
          <p:nvPr/>
        </p:nvPicPr>
        <p:blipFill rotWithShape="1">
          <a:blip r:embed="rId3"/>
          <a:srcRect l="188" r="33060" b="-3"/>
          <a:stretch/>
        </p:blipFill>
        <p:spPr>
          <a:xfrm>
            <a:off x="8878294" y="338386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4" name="TextBox 3">
            <a:extLst>
              <a:ext uri="{FF2B5EF4-FFF2-40B4-BE49-F238E27FC236}">
                <a16:creationId xmlns:a16="http://schemas.microsoft.com/office/drawing/2014/main" id="{220A652C-129F-CBD0-5A46-F80E6B83B7C7}"/>
              </a:ext>
            </a:extLst>
          </p:cNvPr>
          <p:cNvSpPr txBox="1"/>
          <p:nvPr/>
        </p:nvSpPr>
        <p:spPr>
          <a:xfrm>
            <a:off x="1684601" y="5742876"/>
            <a:ext cx="80470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t>
            </a:r>
            <a:r>
              <a:rPr lang="en-US">
                <a:ea typeface="+mn-lt"/>
                <a:cs typeface="+mn-lt"/>
                <a:hlinkClick r:id="rId4"/>
              </a:rPr>
              <a:t>Health &amp; Care (Staffing) (Scotland) Act 2019 - NHSGGC</a:t>
            </a:r>
          </a:p>
          <a:p>
            <a:r>
              <a:rPr lang="en-US">
                <a:ea typeface="+mn-lt"/>
                <a:cs typeface="+mn-lt"/>
                <a:hlinkClick r:id="rId5"/>
              </a:rPr>
              <a:t>Health and Care Staffing in Scotland | Turas | Learn (nhs.scot)</a:t>
            </a:r>
            <a:endParaRPr lang="en-US"/>
          </a:p>
        </p:txBody>
      </p:sp>
    </p:spTree>
    <p:extLst>
      <p:ext uri="{BB962C8B-B14F-4D97-AF65-F5344CB8AC3E}">
        <p14:creationId xmlns:p14="http://schemas.microsoft.com/office/powerpoint/2010/main" val="2987096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F9579-A205-52C6-763D-C0BEC2E0689A}"/>
              </a:ext>
            </a:extLst>
          </p:cNvPr>
          <p:cNvSpPr>
            <a:spLocks noGrp="1"/>
          </p:cNvSpPr>
          <p:nvPr>
            <p:ph type="title"/>
          </p:nvPr>
        </p:nvSpPr>
        <p:spPr>
          <a:xfrm>
            <a:off x="838200" y="365126"/>
            <a:ext cx="10515600" cy="1035050"/>
          </a:xfrm>
        </p:spPr>
        <p:txBody>
          <a:bodyPr/>
          <a:lstStyle/>
          <a:p>
            <a:r>
              <a:rPr lang="en-US"/>
              <a:t>Turas</a:t>
            </a:r>
          </a:p>
        </p:txBody>
      </p:sp>
      <p:sp>
        <p:nvSpPr>
          <p:cNvPr id="3" name="Content Placeholder 2">
            <a:extLst>
              <a:ext uri="{FF2B5EF4-FFF2-40B4-BE49-F238E27FC236}">
                <a16:creationId xmlns:a16="http://schemas.microsoft.com/office/drawing/2014/main" id="{7A5DFB41-F062-E455-A6F7-F6C0DE2998A3}"/>
              </a:ext>
            </a:extLst>
          </p:cNvPr>
          <p:cNvSpPr>
            <a:spLocks noGrp="1"/>
          </p:cNvSpPr>
          <p:nvPr>
            <p:ph idx="1"/>
          </p:nvPr>
        </p:nvSpPr>
        <p:spPr>
          <a:xfrm>
            <a:off x="838200" y="1253331"/>
            <a:ext cx="10515600" cy="4351338"/>
          </a:xfrm>
        </p:spPr>
        <p:txBody>
          <a:bodyPr vert="horz" lIns="91440" tIns="45720" rIns="91440" bIns="45720" rtlCol="0" anchor="t">
            <a:normAutofit/>
          </a:bodyPr>
          <a:lstStyle/>
          <a:p>
            <a:r>
              <a:rPr lang="en-US">
                <a:ea typeface="+mn-lt"/>
                <a:cs typeface="+mn-lt"/>
                <a:hlinkClick r:id="rId2"/>
              </a:rPr>
              <a:t>Learning resources : Informed level | Turas | Learn</a:t>
            </a:r>
            <a:endParaRPr lang="en-US"/>
          </a:p>
        </p:txBody>
      </p:sp>
      <p:pic>
        <p:nvPicPr>
          <p:cNvPr id="4" name="Picture 3" descr="A screenshot of a video course&#10;&#10;Description automatically generated">
            <a:extLst>
              <a:ext uri="{FF2B5EF4-FFF2-40B4-BE49-F238E27FC236}">
                <a16:creationId xmlns:a16="http://schemas.microsoft.com/office/drawing/2014/main" id="{87CB7F57-9524-4F7A-464F-EFC752357598}"/>
              </a:ext>
            </a:extLst>
          </p:cNvPr>
          <p:cNvPicPr>
            <a:picLocks noChangeAspect="1"/>
          </p:cNvPicPr>
          <p:nvPr/>
        </p:nvPicPr>
        <p:blipFill>
          <a:blip r:embed="rId3"/>
          <a:stretch>
            <a:fillRect/>
          </a:stretch>
        </p:blipFill>
        <p:spPr>
          <a:xfrm>
            <a:off x="2438992" y="1897044"/>
            <a:ext cx="5943008" cy="4285245"/>
          </a:xfrm>
          <a:prstGeom prst="rect">
            <a:avLst/>
          </a:prstGeom>
        </p:spPr>
      </p:pic>
    </p:spTree>
    <p:extLst>
      <p:ext uri="{BB962C8B-B14F-4D97-AF65-F5344CB8AC3E}">
        <p14:creationId xmlns:p14="http://schemas.microsoft.com/office/powerpoint/2010/main" val="2945776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ild covering face">
            <a:extLst>
              <a:ext uri="{FF2B5EF4-FFF2-40B4-BE49-F238E27FC236}">
                <a16:creationId xmlns:a16="http://schemas.microsoft.com/office/drawing/2014/main" id="{59780B0F-00DC-D594-C6BB-C34B42330A25}"/>
              </a:ext>
            </a:extLst>
          </p:cNvPr>
          <p:cNvPicPr>
            <a:picLocks noChangeAspect="1"/>
          </p:cNvPicPr>
          <p:nvPr/>
        </p:nvPicPr>
        <p:blipFill>
          <a:blip r:embed="rId2">
            <a:alphaModFix amt="50000"/>
          </a:blip>
          <a:srcRect t="14581" r="-1" b="1127"/>
          <a:stretch/>
        </p:blipFill>
        <p:spPr>
          <a:xfrm>
            <a:off x="20" y="10"/>
            <a:ext cx="12188930" cy="6857990"/>
          </a:xfrm>
          <a:prstGeom prst="rect">
            <a:avLst/>
          </a:prstGeom>
        </p:spPr>
      </p:pic>
      <p:sp>
        <p:nvSpPr>
          <p:cNvPr id="2" name="Title 1">
            <a:extLst>
              <a:ext uri="{FF2B5EF4-FFF2-40B4-BE49-F238E27FC236}">
                <a16:creationId xmlns:a16="http://schemas.microsoft.com/office/drawing/2014/main" id="{39808A8E-E1EF-AF33-434A-DB3FBC9E79D7}"/>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chemeClr val="bg1"/>
                </a:solidFill>
              </a:rPr>
              <a:t>What does the Act say about wellbeing?</a:t>
            </a:r>
            <a:endParaRPr lang="en-US">
              <a:solidFill>
                <a:schemeClr val="bg1"/>
              </a:solidFill>
            </a:endParaRP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229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doing yoga in the woods&#10;&#10;AI-generated content may be incorrect.">
            <a:extLst>
              <a:ext uri="{FF2B5EF4-FFF2-40B4-BE49-F238E27FC236}">
                <a16:creationId xmlns:a16="http://schemas.microsoft.com/office/drawing/2014/main" id="{EC1C03E6-15A8-C6E8-7DC0-C9809F10F56C}"/>
              </a:ext>
            </a:extLst>
          </p:cNvPr>
          <p:cNvPicPr>
            <a:picLocks noChangeAspect="1"/>
          </p:cNvPicPr>
          <p:nvPr/>
        </p:nvPicPr>
        <p:blipFill>
          <a:blip r:embed="rId2"/>
          <a:srcRect t="29077"/>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7DDE7-32CC-37FB-7B9E-D17CDF95D497}"/>
              </a:ext>
            </a:extLst>
          </p:cNvPr>
          <p:cNvSpPr txBox="1"/>
          <p:nvPr/>
        </p:nvSpPr>
        <p:spPr>
          <a:xfrm>
            <a:off x="838200" y="365125"/>
            <a:ext cx="3822189" cy="189991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b="1">
                <a:latin typeface="+mj-lt"/>
                <a:ea typeface="+mj-ea"/>
                <a:cs typeface="+mj-cs"/>
              </a:rPr>
              <a:t>Wellbeing</a:t>
            </a:r>
          </a:p>
        </p:txBody>
      </p:sp>
      <p:sp>
        <p:nvSpPr>
          <p:cNvPr id="5" name="TextBox 4">
            <a:extLst>
              <a:ext uri="{FF2B5EF4-FFF2-40B4-BE49-F238E27FC236}">
                <a16:creationId xmlns:a16="http://schemas.microsoft.com/office/drawing/2014/main" id="{AEC58CAF-8C90-2617-3BFF-60D641A15950}"/>
              </a:ext>
            </a:extLst>
          </p:cNvPr>
          <p:cNvSpPr txBox="1"/>
          <p:nvPr/>
        </p:nvSpPr>
        <p:spPr>
          <a:xfrm>
            <a:off x="297070" y="1738462"/>
            <a:ext cx="4363319" cy="4438501"/>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1900" baseline="0"/>
              <a:t>“</a:t>
            </a:r>
            <a:r>
              <a:rPr lang="en-US" sz="1900" i="1" baseline="0"/>
              <a:t>Any person who provides a care service must</a:t>
            </a:r>
            <a:r>
              <a:rPr lang="en-US" sz="1900" i="1" u="sng" baseline="0"/>
              <a:t> ensure that at all times </a:t>
            </a:r>
            <a:r>
              <a:rPr lang="en-US" sz="1900" i="1" baseline="0"/>
              <a:t>suitably qualified and competent individuals are working in the care service in such numbers as are appropriate for-</a:t>
            </a:r>
            <a:r>
              <a:rPr lang="en-US" sz="1900"/>
              <a:t>​</a:t>
            </a:r>
          </a:p>
          <a:p>
            <a:pPr indent="-228600">
              <a:lnSpc>
                <a:spcPct val="90000"/>
              </a:lnSpc>
              <a:spcAft>
                <a:spcPts val="600"/>
              </a:spcAft>
              <a:buFont typeface="Arial" panose="020B0604020202020204" pitchFamily="34" charset="0"/>
              <a:buChar char="•"/>
            </a:pPr>
            <a:r>
              <a:rPr lang="en-US" sz="1900" i="1" baseline="0"/>
              <a:t>(a) the health, wellbeing and safety of service users,</a:t>
            </a:r>
            <a:r>
              <a:rPr lang="en-US" sz="1900"/>
              <a:t>​</a:t>
            </a:r>
            <a:br>
              <a:rPr lang="en-US" sz="1900"/>
            </a:br>
            <a:r>
              <a:rPr lang="en-US" sz="1900" i="1" baseline="0"/>
              <a:t>(b) the provision of safe and high-quality care, and</a:t>
            </a:r>
            <a:r>
              <a:rPr lang="en-US" sz="1900"/>
              <a:t>​</a:t>
            </a:r>
            <a:br>
              <a:rPr lang="en-US" sz="1900"/>
            </a:br>
            <a:r>
              <a:rPr lang="en-US" sz="1900" b="1" i="1" baseline="0"/>
              <a:t>(c) in so far as it affects either of those matters, the wellbeing of staff.”</a:t>
            </a:r>
            <a:endParaRPr lang="en-US" sz="1900" b="1"/>
          </a:p>
        </p:txBody>
      </p:sp>
    </p:spTree>
    <p:extLst>
      <p:ext uri="{BB962C8B-B14F-4D97-AF65-F5344CB8AC3E}">
        <p14:creationId xmlns:p14="http://schemas.microsoft.com/office/powerpoint/2010/main" val="66288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AAA2E4-AA55-F054-A61B-7063D36344C0}"/>
              </a:ext>
            </a:extLst>
          </p:cNvPr>
          <p:cNvPicPr>
            <a:picLocks noChangeAspect="1"/>
          </p:cNvPicPr>
          <p:nvPr/>
        </p:nvPicPr>
        <p:blipFill>
          <a:blip r:embed="rId2"/>
          <a:stretch>
            <a:fillRect/>
          </a:stretch>
        </p:blipFill>
        <p:spPr>
          <a:xfrm>
            <a:off x="1624012" y="500063"/>
            <a:ext cx="8943975" cy="5857875"/>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D6ED054C-31B9-E69B-7E29-5AAA670111E0}"/>
                  </a:ext>
                </a:extLst>
              </p14:cNvPr>
              <p14:cNvContentPartPr/>
              <p14:nvPr/>
            </p14:nvContentPartPr>
            <p14:xfrm>
              <a:off x="1744869" y="1490869"/>
              <a:ext cx="2288765" cy="16565"/>
            </p14:xfrm>
          </p:contentPart>
        </mc:Choice>
        <mc:Fallback>
          <p:pic>
            <p:nvPicPr>
              <p:cNvPr id="5" name="Ink 4">
                <a:extLst>
                  <a:ext uri="{FF2B5EF4-FFF2-40B4-BE49-F238E27FC236}">
                    <a16:creationId xmlns:a16="http://schemas.microsoft.com/office/drawing/2014/main" id="{D6ED054C-31B9-E69B-7E29-5AAA670111E0}"/>
                  </a:ext>
                </a:extLst>
              </p:cNvPr>
              <p:cNvPicPr/>
              <p:nvPr/>
            </p:nvPicPr>
            <p:blipFill>
              <a:blip r:embed="rId4"/>
              <a:stretch>
                <a:fillRect/>
              </a:stretch>
            </p:blipFill>
            <p:spPr>
              <a:xfrm>
                <a:off x="1690880" y="1340278"/>
                <a:ext cx="2396383" cy="317245"/>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99FB2F5C-D441-7B97-B267-449CD72D0C7A}"/>
                  </a:ext>
                </a:extLst>
              </p14:cNvPr>
              <p14:cNvContentPartPr/>
              <p14:nvPr/>
            </p14:nvContentPartPr>
            <p14:xfrm>
              <a:off x="1711739" y="3346173"/>
              <a:ext cx="2041275" cy="16565"/>
            </p14:xfrm>
          </p:contentPart>
        </mc:Choice>
        <mc:Fallback>
          <p:pic>
            <p:nvPicPr>
              <p:cNvPr id="6" name="Ink 5">
                <a:extLst>
                  <a:ext uri="{FF2B5EF4-FFF2-40B4-BE49-F238E27FC236}">
                    <a16:creationId xmlns:a16="http://schemas.microsoft.com/office/drawing/2014/main" id="{99FB2F5C-D441-7B97-B267-449CD72D0C7A}"/>
                  </a:ext>
                </a:extLst>
              </p:cNvPr>
              <p:cNvPicPr/>
              <p:nvPr/>
            </p:nvPicPr>
            <p:blipFill>
              <a:blip r:embed="rId6"/>
              <a:stretch>
                <a:fillRect/>
              </a:stretch>
            </p:blipFill>
            <p:spPr>
              <a:xfrm>
                <a:off x="1657747" y="3195582"/>
                <a:ext cx="2148900" cy="317245"/>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AAAED37E-F212-A64C-5128-6456D7898198}"/>
                  </a:ext>
                </a:extLst>
              </p14:cNvPr>
              <p14:cNvContentPartPr/>
              <p14:nvPr/>
            </p14:nvContentPartPr>
            <p14:xfrm>
              <a:off x="4615668" y="1512956"/>
              <a:ext cx="5380133" cy="1654930"/>
            </p14:xfrm>
          </p:contentPart>
        </mc:Choice>
        <mc:Fallback>
          <p:pic>
            <p:nvPicPr>
              <p:cNvPr id="7" name="Ink 6">
                <a:extLst>
                  <a:ext uri="{FF2B5EF4-FFF2-40B4-BE49-F238E27FC236}">
                    <a16:creationId xmlns:a16="http://schemas.microsoft.com/office/drawing/2014/main" id="{AAAED37E-F212-A64C-5128-6456D7898198}"/>
                  </a:ext>
                </a:extLst>
              </p:cNvPr>
              <p:cNvPicPr/>
              <p:nvPr/>
            </p:nvPicPr>
            <p:blipFill>
              <a:blip r:embed="rId8"/>
              <a:stretch>
                <a:fillRect/>
              </a:stretch>
            </p:blipFill>
            <p:spPr>
              <a:xfrm>
                <a:off x="4561672" y="1404979"/>
                <a:ext cx="5487764" cy="1870524"/>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7889356E-6407-2E32-2EC3-4EF6445C7F65}"/>
                  </a:ext>
                </a:extLst>
              </p14:cNvPr>
              <p14:cNvContentPartPr/>
              <p14:nvPr/>
            </p14:nvContentPartPr>
            <p14:xfrm>
              <a:off x="1778917" y="3300167"/>
              <a:ext cx="1960756" cy="179900"/>
            </p14:xfrm>
          </p:contentPart>
        </mc:Choice>
        <mc:Fallback>
          <p:pic>
            <p:nvPicPr>
              <p:cNvPr id="8" name="Ink 7">
                <a:extLst>
                  <a:ext uri="{FF2B5EF4-FFF2-40B4-BE49-F238E27FC236}">
                    <a16:creationId xmlns:a16="http://schemas.microsoft.com/office/drawing/2014/main" id="{7889356E-6407-2E32-2EC3-4EF6445C7F65}"/>
                  </a:ext>
                </a:extLst>
              </p:cNvPr>
              <p:cNvPicPr/>
              <p:nvPr/>
            </p:nvPicPr>
            <p:blipFill>
              <a:blip r:embed="rId10"/>
              <a:stretch>
                <a:fillRect/>
              </a:stretch>
            </p:blipFill>
            <p:spPr>
              <a:xfrm>
                <a:off x="1724922" y="3192227"/>
                <a:ext cx="2068387" cy="3954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773701AF-95D1-F536-FDF3-A5A821DAB72F}"/>
                  </a:ext>
                </a:extLst>
              </p14:cNvPr>
              <p14:cNvContentPartPr/>
              <p14:nvPr/>
            </p14:nvContentPartPr>
            <p14:xfrm>
              <a:off x="1584610" y="1512475"/>
              <a:ext cx="1938259" cy="66742"/>
            </p14:xfrm>
          </p:contentPart>
        </mc:Choice>
        <mc:Fallback>
          <p:pic>
            <p:nvPicPr>
              <p:cNvPr id="9" name="Ink 8">
                <a:extLst>
                  <a:ext uri="{FF2B5EF4-FFF2-40B4-BE49-F238E27FC236}">
                    <a16:creationId xmlns:a16="http://schemas.microsoft.com/office/drawing/2014/main" id="{773701AF-95D1-F536-FDF3-A5A821DAB72F}"/>
                  </a:ext>
                </a:extLst>
              </p:cNvPr>
              <p:cNvPicPr/>
              <p:nvPr/>
            </p:nvPicPr>
            <p:blipFill>
              <a:blip r:embed="rId12"/>
              <a:stretch>
                <a:fillRect/>
              </a:stretch>
            </p:blipFill>
            <p:spPr>
              <a:xfrm>
                <a:off x="1530619" y="1405402"/>
                <a:ext cx="2045880" cy="280531"/>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0" name="Ink 9">
                <a:extLst>
                  <a:ext uri="{FF2B5EF4-FFF2-40B4-BE49-F238E27FC236}">
                    <a16:creationId xmlns:a16="http://schemas.microsoft.com/office/drawing/2014/main" id="{0AE811D0-BE4A-5B15-4764-B124D77E4433}"/>
                  </a:ext>
                </a:extLst>
              </p14:cNvPr>
              <p14:cNvContentPartPr/>
              <p14:nvPr/>
            </p14:nvContentPartPr>
            <p14:xfrm>
              <a:off x="4751383" y="2173590"/>
              <a:ext cx="4779523" cy="2432429"/>
            </p14:xfrm>
          </p:contentPart>
        </mc:Choice>
        <mc:Fallback>
          <p:pic>
            <p:nvPicPr>
              <p:cNvPr id="10" name="Ink 9">
                <a:extLst>
                  <a:ext uri="{FF2B5EF4-FFF2-40B4-BE49-F238E27FC236}">
                    <a16:creationId xmlns:a16="http://schemas.microsoft.com/office/drawing/2014/main" id="{0AE811D0-BE4A-5B15-4764-B124D77E4433}"/>
                  </a:ext>
                </a:extLst>
              </p:cNvPr>
              <p:cNvPicPr/>
              <p:nvPr/>
            </p:nvPicPr>
            <p:blipFill>
              <a:blip r:embed="rId14"/>
              <a:stretch>
                <a:fillRect/>
              </a:stretch>
            </p:blipFill>
            <p:spPr>
              <a:xfrm>
                <a:off x="4697389" y="2065610"/>
                <a:ext cx="4887150" cy="2648029"/>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1" name="Ink 10">
                <a:extLst>
                  <a:ext uri="{FF2B5EF4-FFF2-40B4-BE49-F238E27FC236}">
                    <a16:creationId xmlns:a16="http://schemas.microsoft.com/office/drawing/2014/main" id="{5987715F-BCF4-F1AD-B04A-B2C7F9002576}"/>
                  </a:ext>
                </a:extLst>
              </p14:cNvPr>
              <p14:cNvContentPartPr/>
              <p14:nvPr/>
            </p14:nvContentPartPr>
            <p14:xfrm>
              <a:off x="4704518" y="1656046"/>
              <a:ext cx="3899368" cy="2740687"/>
            </p14:xfrm>
          </p:contentPart>
        </mc:Choice>
        <mc:Fallback>
          <p:pic>
            <p:nvPicPr>
              <p:cNvPr id="11" name="Ink 10">
                <a:extLst>
                  <a:ext uri="{FF2B5EF4-FFF2-40B4-BE49-F238E27FC236}">
                    <a16:creationId xmlns:a16="http://schemas.microsoft.com/office/drawing/2014/main" id="{5987715F-BCF4-F1AD-B04A-B2C7F9002576}"/>
                  </a:ext>
                </a:extLst>
              </p:cNvPr>
              <p:cNvPicPr/>
              <p:nvPr/>
            </p:nvPicPr>
            <p:blipFill>
              <a:blip r:embed="rId16"/>
              <a:stretch>
                <a:fillRect/>
              </a:stretch>
            </p:blipFill>
            <p:spPr>
              <a:xfrm>
                <a:off x="4650525" y="1548060"/>
                <a:ext cx="4006994" cy="2956299"/>
              </a:xfrm>
              <a:prstGeom prst="rect">
                <a:avLst/>
              </a:prstGeom>
            </p:spPr>
          </p:pic>
        </mc:Fallback>
      </mc:AlternateContent>
    </p:spTree>
    <p:extLst>
      <p:ext uri="{BB962C8B-B14F-4D97-AF65-F5344CB8AC3E}">
        <p14:creationId xmlns:p14="http://schemas.microsoft.com/office/powerpoint/2010/main" val="2392553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D1D05-1013-34D8-9BE4-20B0359B89F8}"/>
              </a:ext>
            </a:extLst>
          </p:cNvPr>
          <p:cNvSpPr>
            <a:spLocks noGrp="1"/>
          </p:cNvSpPr>
          <p:nvPr>
            <p:ph type="title"/>
          </p:nvPr>
        </p:nvSpPr>
        <p:spPr>
          <a:xfrm>
            <a:off x="826395" y="2801032"/>
            <a:ext cx="4230100" cy="764427"/>
          </a:xfrm>
        </p:spPr>
        <p:txBody>
          <a:bodyPr anchor="b">
            <a:normAutofit/>
          </a:bodyPr>
          <a:lstStyle/>
          <a:p>
            <a:pPr algn="r"/>
            <a:r>
              <a:rPr lang="en-GB" sz="4000">
                <a:solidFill>
                  <a:srgbClr val="FFFFFF"/>
                </a:solidFill>
              </a:rPr>
              <a:t>Guiding Principles</a:t>
            </a:r>
          </a:p>
        </p:txBody>
      </p:sp>
      <p:sp>
        <p:nvSpPr>
          <p:cNvPr id="7" name="Content Placeholder 2">
            <a:extLst>
              <a:ext uri="{FF2B5EF4-FFF2-40B4-BE49-F238E27FC236}">
                <a16:creationId xmlns:a16="http://schemas.microsoft.com/office/drawing/2014/main" id="{156A9E83-6924-1478-4CF8-D60F7161456A}"/>
              </a:ext>
            </a:extLst>
          </p:cNvPr>
          <p:cNvSpPr>
            <a:spLocks noGrp="1"/>
          </p:cNvSpPr>
          <p:nvPr>
            <p:ph idx="1"/>
          </p:nvPr>
        </p:nvSpPr>
        <p:spPr>
          <a:xfrm>
            <a:off x="6503158" y="649480"/>
            <a:ext cx="4862447" cy="5546047"/>
          </a:xfrm>
        </p:spPr>
        <p:txBody>
          <a:bodyPr vert="horz" lIns="91440" tIns="45720" rIns="91440" bIns="45720" rtlCol="0" anchor="ctr">
            <a:normAutofit/>
          </a:bodyPr>
          <a:lstStyle/>
          <a:p>
            <a:pPr marL="0" indent="0">
              <a:buNone/>
            </a:pPr>
            <a:r>
              <a:rPr lang="en-GB" sz="2000">
                <a:ea typeface="+mn-lt"/>
                <a:cs typeface="+mn-lt"/>
              </a:rPr>
              <a:t>• Increased staff wellbeing is linked to better outcomes for service users. </a:t>
            </a:r>
            <a:endParaRPr lang="en-US" sz="2000"/>
          </a:p>
          <a:p>
            <a:pPr marL="0" indent="0">
              <a:buNone/>
            </a:pPr>
            <a:r>
              <a:rPr lang="en-GB" sz="2000">
                <a:ea typeface="+mn-lt"/>
                <a:cs typeface="+mn-lt"/>
              </a:rPr>
              <a:t>• Staff should be informed, supported and engaged at work. </a:t>
            </a:r>
          </a:p>
          <a:p>
            <a:pPr marL="0" indent="0">
              <a:buNone/>
            </a:pPr>
            <a:r>
              <a:rPr lang="en-GB" sz="2000">
                <a:ea typeface="+mn-lt"/>
                <a:cs typeface="+mn-lt"/>
              </a:rPr>
              <a:t>• Organisations should be able to demonstrate: </a:t>
            </a:r>
            <a:endParaRPr lang="en-GB" sz="2000"/>
          </a:p>
          <a:p>
            <a:pPr marL="514350" indent="-514350">
              <a:buAutoNum type="arabicPeriod"/>
            </a:pPr>
            <a:r>
              <a:rPr lang="en-GB" sz="2000">
                <a:ea typeface="+mn-lt"/>
                <a:cs typeface="+mn-lt"/>
              </a:rPr>
              <a:t> Appropriate measures, checks and support should be in place to support staff wellbeing. </a:t>
            </a:r>
          </a:p>
          <a:p>
            <a:pPr marL="514350" indent="-514350">
              <a:buAutoNum type="arabicPeriod"/>
            </a:pPr>
            <a:r>
              <a:rPr lang="en-GB" sz="2000">
                <a:ea typeface="+mn-lt"/>
                <a:cs typeface="+mn-lt"/>
              </a:rPr>
              <a:t> A culture of open communication and psychological safety </a:t>
            </a:r>
            <a:endParaRPr lang="en-GB" sz="2000"/>
          </a:p>
        </p:txBody>
      </p:sp>
    </p:spTree>
    <p:extLst>
      <p:ext uri="{BB962C8B-B14F-4D97-AF65-F5344CB8AC3E}">
        <p14:creationId xmlns:p14="http://schemas.microsoft.com/office/powerpoint/2010/main" val="690724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3C85179-7153-3E61-6CAE-7B44529DF3E6}"/>
              </a:ext>
            </a:extLst>
          </p:cNvPr>
          <p:cNvGraphicFramePr/>
          <p:nvPr>
            <p:extLst>
              <p:ext uri="{D42A27DB-BD31-4B8C-83A1-F6EECF244321}">
                <p14:modId xmlns:p14="http://schemas.microsoft.com/office/powerpoint/2010/main" val="912347872"/>
              </p:ext>
            </p:extLst>
          </p:nvPr>
        </p:nvGraphicFramePr>
        <p:xfrm>
          <a:off x="671594" y="541150"/>
          <a:ext cx="7800811" cy="5788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9" name="Picture 718" descr="Doctor sitting in a clinic">
            <a:extLst>
              <a:ext uri="{FF2B5EF4-FFF2-40B4-BE49-F238E27FC236}">
                <a16:creationId xmlns:a16="http://schemas.microsoft.com/office/drawing/2014/main" id="{0E6B75E8-0E16-9173-8D72-B01639654642}"/>
              </a:ext>
            </a:extLst>
          </p:cNvPr>
          <p:cNvPicPr>
            <a:picLocks noChangeAspect="1"/>
          </p:cNvPicPr>
          <p:nvPr/>
        </p:nvPicPr>
        <p:blipFill>
          <a:blip r:embed="rId7"/>
          <a:stretch>
            <a:fillRect/>
          </a:stretch>
        </p:blipFill>
        <p:spPr>
          <a:xfrm>
            <a:off x="8328842" y="290756"/>
            <a:ext cx="3551319" cy="2392927"/>
          </a:xfrm>
          <a:prstGeom prst="rect">
            <a:avLst/>
          </a:prstGeom>
        </p:spPr>
      </p:pic>
      <p:sp>
        <p:nvSpPr>
          <p:cNvPr id="734" name="TextBox 733">
            <a:extLst>
              <a:ext uri="{FF2B5EF4-FFF2-40B4-BE49-F238E27FC236}">
                <a16:creationId xmlns:a16="http://schemas.microsoft.com/office/drawing/2014/main" id="{8232FC78-C72F-16B9-B474-1BECE15D93AB}"/>
              </a:ext>
            </a:extLst>
          </p:cNvPr>
          <p:cNvSpPr txBox="1"/>
          <p:nvPr/>
        </p:nvSpPr>
        <p:spPr>
          <a:xfrm>
            <a:off x="8635728" y="3369095"/>
            <a:ext cx="325291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chemeClr val="tx2">
                    <a:lumMod val="90000"/>
                    <a:lumOff val="10000"/>
                  </a:schemeClr>
                </a:solidFill>
              </a:rPr>
              <a:t>RESULTS IN</a:t>
            </a:r>
            <a:r>
              <a:rPr lang="en-GB" sz="2400"/>
              <a:t>: </a:t>
            </a:r>
          </a:p>
          <a:p>
            <a:pPr algn="ctr"/>
            <a:r>
              <a:rPr lang="en-GB" sz="2400"/>
              <a:t>Responsibility for staffing risk moving from "floor to board"</a:t>
            </a:r>
            <a:endParaRPr lang="en-GB"/>
          </a:p>
          <a:p>
            <a:pPr algn="ctr"/>
            <a:endParaRPr lang="en-GB" sz="2400"/>
          </a:p>
          <a:p>
            <a:pPr algn="ctr"/>
            <a:r>
              <a:rPr lang="en-GB" sz="2400"/>
              <a:t>Services with severe and recurring risks are highlighted</a:t>
            </a:r>
          </a:p>
        </p:txBody>
      </p:sp>
    </p:spTree>
    <p:extLst>
      <p:ext uri="{BB962C8B-B14F-4D97-AF65-F5344CB8AC3E}">
        <p14:creationId xmlns:p14="http://schemas.microsoft.com/office/powerpoint/2010/main" val="2231080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085AFE-1506-F46A-8310-C90758F7D375}"/>
              </a:ext>
            </a:extLst>
          </p:cNvPr>
          <p:cNvPicPr>
            <a:picLocks noChangeAspect="1"/>
          </p:cNvPicPr>
          <p:nvPr/>
        </p:nvPicPr>
        <p:blipFill>
          <a:blip r:embed="rId2">
            <a:alphaModFix amt="35000"/>
          </a:blip>
          <a:srcRect t="15605" r="-2" b="-2"/>
          <a:stretch/>
        </p:blipFill>
        <p:spPr>
          <a:xfrm>
            <a:off x="20" y="10"/>
            <a:ext cx="12191980" cy="6857990"/>
          </a:xfrm>
          <a:prstGeom prst="rect">
            <a:avLst/>
          </a:prstGeom>
        </p:spPr>
      </p:pic>
      <p:sp>
        <p:nvSpPr>
          <p:cNvPr id="2" name="Title 1">
            <a:extLst>
              <a:ext uri="{FF2B5EF4-FFF2-40B4-BE49-F238E27FC236}">
                <a16:creationId xmlns:a16="http://schemas.microsoft.com/office/drawing/2014/main" id="{812DC3ED-FB11-5283-3C01-EAA43B5EAD22}"/>
              </a:ext>
            </a:extLst>
          </p:cNvPr>
          <p:cNvSpPr>
            <a:spLocks noGrp="1"/>
          </p:cNvSpPr>
          <p:nvPr>
            <p:ph type="title"/>
          </p:nvPr>
        </p:nvSpPr>
        <p:spPr>
          <a:xfrm>
            <a:off x="838200" y="365125"/>
            <a:ext cx="10515600" cy="1325563"/>
          </a:xfrm>
        </p:spPr>
        <p:txBody>
          <a:bodyPr>
            <a:normAutofit/>
          </a:bodyPr>
          <a:lstStyle/>
          <a:p>
            <a:r>
              <a:rPr lang="en-US">
                <a:solidFill>
                  <a:srgbClr val="FFFFFF"/>
                </a:solidFill>
              </a:rPr>
              <a:t>Personal Opinion</a:t>
            </a:r>
          </a:p>
        </p:txBody>
      </p:sp>
      <p:graphicFrame>
        <p:nvGraphicFramePr>
          <p:cNvPr id="5" name="Content Placeholder 2">
            <a:extLst>
              <a:ext uri="{FF2B5EF4-FFF2-40B4-BE49-F238E27FC236}">
                <a16:creationId xmlns:a16="http://schemas.microsoft.com/office/drawing/2014/main" id="{4486C229-C28C-A82C-9091-EC0D38946958}"/>
              </a:ext>
            </a:extLst>
          </p:cNvPr>
          <p:cNvGraphicFramePr>
            <a:graphicFrameLocks noGrp="1"/>
          </p:cNvGraphicFramePr>
          <p:nvPr>
            <p:ph idx="1"/>
            <p:extLst>
              <p:ext uri="{D42A27DB-BD31-4B8C-83A1-F6EECF244321}">
                <p14:modId xmlns:p14="http://schemas.microsoft.com/office/powerpoint/2010/main" val="18630635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953797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students raising their hands in a classroom&#10;&#10;AI-generated content may be incorrect.">
            <a:extLst>
              <a:ext uri="{FF2B5EF4-FFF2-40B4-BE49-F238E27FC236}">
                <a16:creationId xmlns:a16="http://schemas.microsoft.com/office/drawing/2014/main" id="{D37677FC-8399-48B3-D050-207298BC2DBD}"/>
              </a:ext>
            </a:extLst>
          </p:cNvPr>
          <p:cNvPicPr>
            <a:picLocks noChangeAspect="1"/>
          </p:cNvPicPr>
          <p:nvPr/>
        </p:nvPicPr>
        <p:blipFill>
          <a:blip r:embed="rId2"/>
          <a:srcRect t="23013" b="6064"/>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936BDBD-8428-C5C1-A8F9-DD024BEDED42}"/>
              </a:ext>
            </a:extLst>
          </p:cNvPr>
          <p:cNvSpPr txBox="1"/>
          <p:nvPr/>
        </p:nvSpPr>
        <p:spPr>
          <a:xfrm>
            <a:off x="400050" y="2453251"/>
            <a:ext cx="3822189" cy="374276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r>
              <a:rPr lang="en-US" sz="2800"/>
              <a:t>Useful resources, and signposting available</a:t>
            </a:r>
            <a:endParaRPr lang="en-US" sz="2800">
              <a:hlinkClick r:id="rId3"/>
            </a:endParaRPr>
          </a:p>
          <a:p>
            <a:pPr indent="-228600">
              <a:lnSpc>
                <a:spcPct val="90000"/>
              </a:lnSpc>
              <a:spcAft>
                <a:spcPts val="600"/>
              </a:spcAft>
              <a:buFont typeface="Arial" panose="020B0604020202020204" pitchFamily="34" charset="0"/>
              <a:buChar char="•"/>
            </a:pPr>
            <a:r>
              <a:rPr lang="en-US" sz="2800">
                <a:hlinkClick r:id="rId3"/>
              </a:rPr>
              <a:t>Health &amp; Care (Staffing) (Scotland) Act 2019 - NHSGGC</a:t>
            </a:r>
            <a:endParaRPr lang="en-US" sz="2800"/>
          </a:p>
        </p:txBody>
      </p:sp>
      <p:pic>
        <p:nvPicPr>
          <p:cNvPr id="4" name="Picture 3">
            <a:extLst>
              <a:ext uri="{FF2B5EF4-FFF2-40B4-BE49-F238E27FC236}">
                <a16:creationId xmlns:a16="http://schemas.microsoft.com/office/drawing/2014/main" id="{160E4597-B126-EC18-9C59-580A41038A16}"/>
              </a:ext>
            </a:extLst>
          </p:cNvPr>
          <p:cNvPicPr>
            <a:picLocks noChangeAspect="1"/>
          </p:cNvPicPr>
          <p:nvPr/>
        </p:nvPicPr>
        <p:blipFill>
          <a:blip r:embed="rId4"/>
          <a:stretch>
            <a:fillRect/>
          </a:stretch>
        </p:blipFill>
        <p:spPr>
          <a:xfrm>
            <a:off x="227013" y="169863"/>
            <a:ext cx="1450974" cy="1450974"/>
          </a:xfrm>
          <a:prstGeom prst="rect">
            <a:avLst/>
          </a:prstGeom>
        </p:spPr>
      </p:pic>
    </p:spTree>
    <p:extLst>
      <p:ext uri="{BB962C8B-B14F-4D97-AF65-F5344CB8AC3E}">
        <p14:creationId xmlns:p14="http://schemas.microsoft.com/office/powerpoint/2010/main" val="1714114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3FDDAF-E845-7913-87A1-E532B4C48622}"/>
              </a:ext>
            </a:extLst>
          </p:cNvPr>
          <p:cNvPicPr>
            <a:picLocks noChangeAspect="1"/>
          </p:cNvPicPr>
          <p:nvPr/>
        </p:nvPicPr>
        <p:blipFill>
          <a:blip r:embed="rId2">
            <a:alphaModFix amt="40000"/>
          </a:blip>
          <a:srcRect t="5020" b="10711"/>
          <a:stretch/>
        </p:blipFill>
        <p:spPr>
          <a:xfrm>
            <a:off x="20" y="10"/>
            <a:ext cx="12191980" cy="6857990"/>
          </a:xfrm>
          <a:prstGeom prst="rect">
            <a:avLst/>
          </a:prstGeom>
        </p:spPr>
      </p:pic>
      <p:sp>
        <p:nvSpPr>
          <p:cNvPr id="2" name="Title 1">
            <a:extLst>
              <a:ext uri="{FF2B5EF4-FFF2-40B4-BE49-F238E27FC236}">
                <a16:creationId xmlns:a16="http://schemas.microsoft.com/office/drawing/2014/main" id="{D121576C-2EAF-1D85-1208-FB7FB6C01459}"/>
              </a:ext>
            </a:extLst>
          </p:cNvPr>
          <p:cNvSpPr>
            <a:spLocks noGrp="1"/>
          </p:cNvSpPr>
          <p:nvPr>
            <p:ph type="title"/>
          </p:nvPr>
        </p:nvSpPr>
        <p:spPr>
          <a:xfrm>
            <a:off x="838200" y="365125"/>
            <a:ext cx="10515600" cy="1325563"/>
          </a:xfrm>
        </p:spPr>
        <p:txBody>
          <a:bodyPr>
            <a:normAutofit/>
          </a:bodyPr>
          <a:lstStyle/>
          <a:p>
            <a:r>
              <a:rPr lang="en-GB" sz="5400">
                <a:solidFill>
                  <a:schemeClr val="bg1"/>
                </a:solidFill>
              </a:rPr>
              <a:t>HCSSA</a:t>
            </a:r>
          </a:p>
        </p:txBody>
      </p:sp>
      <p:sp>
        <p:nvSpPr>
          <p:cNvPr id="17"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8091A07-7F5C-0266-9C29-16F009D0B3EF}"/>
              </a:ext>
            </a:extLst>
          </p:cNvPr>
          <p:cNvGraphicFramePr>
            <a:graphicFrameLocks noGrp="1"/>
          </p:cNvGraphicFramePr>
          <p:nvPr>
            <p:ph idx="1"/>
            <p:extLst>
              <p:ext uri="{D42A27DB-BD31-4B8C-83A1-F6EECF244321}">
                <p14:modId xmlns:p14="http://schemas.microsoft.com/office/powerpoint/2010/main" val="1808997800"/>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018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cales of justice on blue background">
            <a:extLst>
              <a:ext uri="{FF2B5EF4-FFF2-40B4-BE49-F238E27FC236}">
                <a16:creationId xmlns:a16="http://schemas.microsoft.com/office/drawing/2014/main" id="{9762C3EF-7C0B-B969-488D-D8944AA8D587}"/>
              </a:ext>
            </a:extLst>
          </p:cNvPr>
          <p:cNvPicPr>
            <a:picLocks noChangeAspect="1"/>
          </p:cNvPicPr>
          <p:nvPr/>
        </p:nvPicPr>
        <p:blipFill>
          <a:blip r:embed="rId2"/>
          <a:srcRect l="2466" r="3417" b="-1"/>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138328-FB76-2809-5F3C-E11A183EAC37}"/>
              </a:ext>
            </a:extLst>
          </p:cNvPr>
          <p:cNvSpPr>
            <a:spLocks noGrp="1"/>
          </p:cNvSpPr>
          <p:nvPr>
            <p:ph type="title"/>
          </p:nvPr>
        </p:nvSpPr>
        <p:spPr>
          <a:xfrm>
            <a:off x="7531610" y="365125"/>
            <a:ext cx="3822189" cy="1899912"/>
          </a:xfrm>
        </p:spPr>
        <p:txBody>
          <a:bodyPr>
            <a:normAutofit/>
          </a:bodyPr>
          <a:lstStyle/>
          <a:p>
            <a:r>
              <a:rPr lang="en-GB" sz="4000"/>
              <a:t>What is NOT in the ACT</a:t>
            </a:r>
          </a:p>
        </p:txBody>
      </p:sp>
      <p:sp>
        <p:nvSpPr>
          <p:cNvPr id="3" name="Content Placeholder 2">
            <a:extLst>
              <a:ext uri="{FF2B5EF4-FFF2-40B4-BE49-F238E27FC236}">
                <a16:creationId xmlns:a16="http://schemas.microsoft.com/office/drawing/2014/main" id="{34978C3B-409F-D494-B82E-BA634FD77E37}"/>
              </a:ext>
            </a:extLst>
          </p:cNvPr>
          <p:cNvSpPr>
            <a:spLocks noGrp="1"/>
          </p:cNvSpPr>
          <p:nvPr>
            <p:ph idx="1"/>
          </p:nvPr>
        </p:nvSpPr>
        <p:spPr>
          <a:xfrm>
            <a:off x="7531610" y="2434201"/>
            <a:ext cx="3822189" cy="3742762"/>
          </a:xfrm>
        </p:spPr>
        <p:txBody>
          <a:bodyPr vert="horz" lIns="91440" tIns="45720" rIns="91440" bIns="45720" rtlCol="0" anchor="t">
            <a:normAutofit/>
          </a:bodyPr>
          <a:lstStyle/>
          <a:p>
            <a:r>
              <a:rPr lang="en-GB" sz="2000"/>
              <a:t>Any minimum staffing levels</a:t>
            </a:r>
          </a:p>
          <a:p>
            <a:r>
              <a:rPr lang="en-GB" sz="2000"/>
              <a:t>Any minimum time allowance for leadership, training etc</a:t>
            </a:r>
          </a:p>
          <a:p>
            <a:r>
              <a:rPr lang="en-GB" sz="2000"/>
              <a:t>Long-term funding</a:t>
            </a:r>
            <a:endParaRPr lang="en-GB"/>
          </a:p>
        </p:txBody>
      </p:sp>
    </p:spTree>
    <p:extLst>
      <p:ext uri="{BB962C8B-B14F-4D97-AF65-F5344CB8AC3E}">
        <p14:creationId xmlns:p14="http://schemas.microsoft.com/office/powerpoint/2010/main" val="948919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76C8953-6D48-7238-8AF5-9724AFB5C68C}"/>
              </a:ext>
            </a:extLst>
          </p:cNvPr>
          <p:cNvSpPr>
            <a:spLocks noGrp="1"/>
          </p:cNvSpPr>
          <p:nvPr>
            <p:ph type="title" idx="4294967295"/>
          </p:nvPr>
        </p:nvSpPr>
        <p:spPr>
          <a:xfrm>
            <a:off x="890338" y="640080"/>
            <a:ext cx="3734014" cy="3566160"/>
          </a:xfrm>
        </p:spPr>
        <p:txBody>
          <a:bodyPr vert="horz" lIns="91440" tIns="45720" rIns="91440" bIns="45720" rtlCol="0" anchor="b">
            <a:normAutofit/>
          </a:bodyPr>
          <a:lstStyle/>
          <a:p>
            <a:r>
              <a:rPr lang="en-US" sz="3800"/>
              <a:t>Don’t Switch off!</a:t>
            </a:r>
            <a:br>
              <a:rPr lang="en-US" sz="3800"/>
            </a:br>
            <a:br>
              <a:rPr lang="en-US" sz="3800"/>
            </a:br>
            <a:r>
              <a:rPr lang="en-US" sz="3800"/>
              <a:t>This applies to you, and all other regulated health professionals</a:t>
            </a:r>
          </a:p>
        </p:txBody>
      </p:sp>
      <p:sp>
        <p:nvSpPr>
          <p:cNvPr id="1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umbnail Image a person representing boredom">
            <a:extLst>
              <a:ext uri="{FF2B5EF4-FFF2-40B4-BE49-F238E27FC236}">
                <a16:creationId xmlns:a16="http://schemas.microsoft.com/office/drawing/2014/main" id="{D28669D4-E91D-6DA7-1533-D145F6DA38BB}"/>
              </a:ext>
            </a:extLst>
          </p:cNvPr>
          <p:cNvPicPr>
            <a:picLocks noChangeAspect="1"/>
          </p:cNvPicPr>
          <p:nvPr/>
        </p:nvPicPr>
        <p:blipFill>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62561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Healthcare professional with tablet">
            <a:extLst>
              <a:ext uri="{FF2B5EF4-FFF2-40B4-BE49-F238E27FC236}">
                <a16:creationId xmlns:a16="http://schemas.microsoft.com/office/drawing/2014/main" id="{CF0B1DEB-DF15-74E6-5719-38DFF7DAA1B9}"/>
              </a:ext>
            </a:extLst>
          </p:cNvPr>
          <p:cNvPicPr>
            <a:picLocks noGrp="1" noChangeAspect="1"/>
          </p:cNvPicPr>
          <p:nvPr>
            <p:ph idx="1"/>
          </p:nvPr>
        </p:nvPicPr>
        <p:blipFill>
          <a:blip r:embed="rId2"/>
          <a:srcRect b="10359"/>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D373DF-2B02-BFDD-3AE8-868C646165E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What is Realtime Staffing supposed to look like in practice?</a:t>
            </a:r>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947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Woman wearing a stethoscope around her neck">
            <a:extLst>
              <a:ext uri="{FF2B5EF4-FFF2-40B4-BE49-F238E27FC236}">
                <a16:creationId xmlns:a16="http://schemas.microsoft.com/office/drawing/2014/main" id="{54003C76-6D80-5AED-E8D3-C0034286DBD7}"/>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89A8BC-7240-20F4-4947-FAFD4E631D3B}"/>
              </a:ext>
            </a:extLst>
          </p:cNvPr>
          <p:cNvSpPr txBox="1"/>
          <p:nvPr/>
        </p:nvSpPr>
        <p:spPr>
          <a:xfrm>
            <a:off x="838200" y="365125"/>
            <a:ext cx="3822189" cy="189991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a:latin typeface="+mj-lt"/>
                <a:ea typeface="+mj-ea"/>
                <a:cs typeface="+mj-cs"/>
              </a:rPr>
              <a:t>Hypothetical Example</a:t>
            </a:r>
          </a:p>
        </p:txBody>
      </p:sp>
      <p:sp>
        <p:nvSpPr>
          <p:cNvPr id="5" name="TextBox 4">
            <a:extLst>
              <a:ext uri="{FF2B5EF4-FFF2-40B4-BE49-F238E27FC236}">
                <a16:creationId xmlns:a16="http://schemas.microsoft.com/office/drawing/2014/main" id="{E7F244CF-16F0-CE64-2A79-B64D68601344}"/>
              </a:ext>
            </a:extLst>
          </p:cNvPr>
          <p:cNvSpPr txBox="1"/>
          <p:nvPr/>
        </p:nvSpPr>
        <p:spPr>
          <a:xfrm>
            <a:off x="838200" y="2434201"/>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a:t>The morning </a:t>
            </a:r>
            <a:r>
              <a:rPr lang="en-US" sz="2000" b="1"/>
              <a:t>staffing huddle</a:t>
            </a:r>
            <a:r>
              <a:rPr lang="en-US" sz="2000"/>
              <a:t> has identified that  3 resident doctors that have phoned in sick, and the unit is busy with patient demand, the duty ST4 has reported this (using an electronic system)  and wants to know what to do next.</a:t>
            </a:r>
          </a:p>
        </p:txBody>
      </p:sp>
    </p:spTree>
    <p:extLst>
      <p:ext uri="{BB962C8B-B14F-4D97-AF65-F5344CB8AC3E}">
        <p14:creationId xmlns:p14="http://schemas.microsoft.com/office/powerpoint/2010/main" val="2369781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urse in uniform in hospital">
            <a:extLst>
              <a:ext uri="{FF2B5EF4-FFF2-40B4-BE49-F238E27FC236}">
                <a16:creationId xmlns:a16="http://schemas.microsoft.com/office/drawing/2014/main" id="{95861B41-A73E-F690-AFA0-A02582F7F416}"/>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8A69C8-23E5-2D33-11A9-D0C03273BC20}"/>
              </a:ext>
            </a:extLst>
          </p:cNvPr>
          <p:cNvSpPr>
            <a:spLocks noGrp="1"/>
          </p:cNvSpPr>
          <p:nvPr>
            <p:ph type="title"/>
          </p:nvPr>
        </p:nvSpPr>
        <p:spPr>
          <a:xfrm>
            <a:off x="838200" y="365125"/>
            <a:ext cx="3822189" cy="1899912"/>
          </a:xfrm>
        </p:spPr>
        <p:txBody>
          <a:bodyPr vert="horz" lIns="91440" tIns="45720" rIns="91440" bIns="45720" rtlCol="0">
            <a:normAutofit/>
          </a:bodyPr>
          <a:lstStyle/>
          <a:p>
            <a:r>
              <a:rPr lang="en-US" sz="4000">
                <a:cs typeface="Calibri Light"/>
              </a:rPr>
              <a:t>Clinical Leader</a:t>
            </a:r>
            <a:endParaRPr lang="en-US" sz="4000"/>
          </a:p>
        </p:txBody>
      </p:sp>
      <p:sp>
        <p:nvSpPr>
          <p:cNvPr id="7" name="Content Placeholder 6">
            <a:extLst>
              <a:ext uri="{FF2B5EF4-FFF2-40B4-BE49-F238E27FC236}">
                <a16:creationId xmlns:a16="http://schemas.microsoft.com/office/drawing/2014/main" id="{4B539ECD-29A2-38E3-5377-18D5700A8ECF}"/>
              </a:ext>
            </a:extLst>
          </p:cNvPr>
          <p:cNvSpPr>
            <a:spLocks noGrp="1"/>
          </p:cNvSpPr>
          <p:nvPr>
            <p:ph idx="1"/>
          </p:nvPr>
        </p:nvSpPr>
        <p:spPr>
          <a:xfrm>
            <a:off x="838200" y="2434201"/>
            <a:ext cx="3822189" cy="3742762"/>
          </a:xfrm>
        </p:spPr>
        <p:txBody>
          <a:bodyPr vert="horz" lIns="91440" tIns="45720" rIns="91440" bIns="45720" rtlCol="0">
            <a:normAutofit/>
          </a:bodyPr>
          <a:lstStyle/>
          <a:p>
            <a:pPr marL="342900"/>
            <a:r>
              <a:rPr lang="en-US" sz="2000" b="1"/>
              <a:t>Clinical Leader</a:t>
            </a:r>
            <a:r>
              <a:rPr lang="en-US" sz="2000"/>
              <a:t> has a  </a:t>
            </a:r>
            <a:r>
              <a:rPr lang="en-US" sz="2000" b="1"/>
              <a:t>RealTime</a:t>
            </a:r>
            <a:r>
              <a:rPr lang="en-US" sz="2000"/>
              <a:t> view of staffing requirements</a:t>
            </a:r>
          </a:p>
          <a:p>
            <a:pPr marL="342900"/>
            <a:r>
              <a:rPr lang="en-US" sz="2000"/>
              <a:t>Has </a:t>
            </a:r>
            <a:r>
              <a:rPr lang="en-US" sz="2000" b="1"/>
              <a:t>appropriate time</a:t>
            </a:r>
            <a:r>
              <a:rPr lang="en-US" sz="2000"/>
              <a:t> in their job plan for staffing duties and for training of staff as applicable</a:t>
            </a:r>
          </a:p>
          <a:p>
            <a:pPr marL="342900"/>
            <a:r>
              <a:rPr lang="en-US" sz="2000"/>
              <a:t>Considers patient and staff </a:t>
            </a:r>
            <a:r>
              <a:rPr lang="en-US" sz="2000" b="1"/>
              <a:t>wellbeing</a:t>
            </a:r>
            <a:r>
              <a:rPr lang="en-US" sz="2000"/>
              <a:t> in their decision making</a:t>
            </a:r>
          </a:p>
        </p:txBody>
      </p:sp>
    </p:spTree>
    <p:extLst>
      <p:ext uri="{BB962C8B-B14F-4D97-AF65-F5344CB8AC3E}">
        <p14:creationId xmlns:p14="http://schemas.microsoft.com/office/powerpoint/2010/main" val="3138550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Nurse in uniform in hospital">
            <a:extLst>
              <a:ext uri="{FF2B5EF4-FFF2-40B4-BE49-F238E27FC236}">
                <a16:creationId xmlns:a16="http://schemas.microsoft.com/office/drawing/2014/main" id="{2B388D3F-9475-3762-61A3-93FDFC5416B5}"/>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8A69C8-23E5-2D33-11A9-D0C03273BC20}"/>
              </a:ext>
            </a:extLst>
          </p:cNvPr>
          <p:cNvSpPr>
            <a:spLocks noGrp="1"/>
          </p:cNvSpPr>
          <p:nvPr>
            <p:ph type="title"/>
          </p:nvPr>
        </p:nvSpPr>
        <p:spPr>
          <a:xfrm>
            <a:off x="838200" y="365125"/>
            <a:ext cx="3822189" cy="1899912"/>
          </a:xfrm>
        </p:spPr>
        <p:txBody>
          <a:bodyPr vert="horz" lIns="91440" tIns="45720" rIns="91440" bIns="45720" rtlCol="0">
            <a:normAutofit/>
          </a:bodyPr>
          <a:lstStyle/>
          <a:p>
            <a:r>
              <a:rPr lang="en-US" sz="4000"/>
              <a:t>Assessment</a:t>
            </a:r>
          </a:p>
        </p:txBody>
      </p:sp>
      <p:sp>
        <p:nvSpPr>
          <p:cNvPr id="6" name="Content Placeholder 5">
            <a:extLst>
              <a:ext uri="{FF2B5EF4-FFF2-40B4-BE49-F238E27FC236}">
                <a16:creationId xmlns:a16="http://schemas.microsoft.com/office/drawing/2014/main" id="{C9DB5832-79DE-5128-007E-504A5415B599}"/>
              </a:ext>
            </a:extLst>
          </p:cNvPr>
          <p:cNvSpPr>
            <a:spLocks noGrp="1"/>
          </p:cNvSpPr>
          <p:nvPr>
            <p:ph idx="1"/>
          </p:nvPr>
        </p:nvSpPr>
        <p:spPr>
          <a:xfrm>
            <a:off x="742950" y="2167501"/>
            <a:ext cx="3822189" cy="3742762"/>
          </a:xfrm>
        </p:spPr>
        <p:txBody>
          <a:bodyPr vert="horz" lIns="91440" tIns="45720" rIns="91440" bIns="45720" rtlCol="0" anchor="t">
            <a:normAutofit/>
          </a:bodyPr>
          <a:lstStyle/>
          <a:p>
            <a:pPr marL="342900"/>
            <a:r>
              <a:rPr lang="en-US" sz="2000"/>
              <a:t>Clinical Leader assesses the staffing implications (skill mix and patient acuity as well as numbers)</a:t>
            </a:r>
          </a:p>
          <a:p>
            <a:pPr marL="342900"/>
            <a:r>
              <a:rPr lang="en-US" sz="2000"/>
              <a:t>Decisions have to be made after seeking </a:t>
            </a:r>
            <a:r>
              <a:rPr lang="en-US" sz="2000" b="1"/>
              <a:t>appropriate clinical advice</a:t>
            </a:r>
            <a:r>
              <a:rPr lang="en-US" sz="2000"/>
              <a:t>- </a:t>
            </a:r>
            <a:r>
              <a:rPr lang="en-US" sz="2000" err="1"/>
              <a:t>ie</a:t>
            </a:r>
            <a:r>
              <a:rPr lang="en-US" sz="2000"/>
              <a:t> cannot be made by a non-clinical manager or admin without the input of one or more clinicians</a:t>
            </a:r>
          </a:p>
        </p:txBody>
      </p:sp>
    </p:spTree>
    <p:extLst>
      <p:ext uri="{BB962C8B-B14F-4D97-AF65-F5344CB8AC3E}">
        <p14:creationId xmlns:p14="http://schemas.microsoft.com/office/powerpoint/2010/main" val="909141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9DDD4CB2A3F94B8D7701A7FDE0C097" ma:contentTypeVersion="14" ma:contentTypeDescription="Create a new document." ma:contentTypeScope="" ma:versionID="a7db8ca7502c65de1a0aa748457c52bb">
  <xsd:schema xmlns:xsd="http://www.w3.org/2001/XMLSchema" xmlns:xs="http://www.w3.org/2001/XMLSchema" xmlns:p="http://schemas.microsoft.com/office/2006/metadata/properties" xmlns:ns2="05f79b4b-eaa0-4859-a88b-23f731448e98" xmlns:ns3="c0a4e48c-5444-44f0-aa37-389646487131" targetNamespace="http://schemas.microsoft.com/office/2006/metadata/properties" ma:root="true" ma:fieldsID="356ea0513f6f8ed2301c85fff7f70d3e" ns2:_="" ns3:_="">
    <xsd:import namespace="05f79b4b-eaa0-4859-a88b-23f731448e98"/>
    <xsd:import namespace="c0a4e48c-5444-44f0-aa37-38964648713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79b4b-eaa0-4859-a88b-23f731448e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a4e48c-5444-44f0-aa37-38964648713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46ad5e9-1759-4d87-91a5-cc8420d02263}" ma:internalName="TaxCatchAll" ma:showField="CatchAllData" ma:web="c0a4e48c-5444-44f0-aa37-3896464871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0a4e48c-5444-44f0-aa37-389646487131" xsi:nil="true"/>
    <lcf76f155ced4ddcb4097134ff3c332f xmlns="05f79b4b-eaa0-4859-a88b-23f731448e9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0DD400-D6A9-4D2A-826F-D276F69073D8}">
  <ds:schemaRefs>
    <ds:schemaRef ds:uri="05f79b4b-eaa0-4859-a88b-23f731448e98"/>
    <ds:schemaRef ds:uri="c0a4e48c-5444-44f0-aa37-3896464871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C9EDA6B-5855-4C23-A976-4984127A4798}">
  <ds:schemaRefs>
    <ds:schemaRef ds:uri="05f79b4b-eaa0-4859-a88b-23f731448e98"/>
    <ds:schemaRef ds:uri="c0a4e48c-5444-44f0-aa37-389646487131"/>
    <ds:schemaRef ds:uri="dbcd3eaf-01b7-4d50-b40d-970d7472af0e"/>
    <ds:schemaRef ds:uri="df52fb32-3a33-41f1-b6ea-2bb0e41aa2a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2A33A77-8AD1-4006-B2D4-AE97EAB15F8E}">
  <ds:schemaRefs>
    <ds:schemaRef ds:uri="http://schemas.microsoft.com/sharepoint/v3/contenttype/forms"/>
  </ds:schemaRefs>
</ds:datastoreItem>
</file>

<file path=docMetadata/LabelInfo.xml><?xml version="1.0" encoding="utf-8"?>
<clbl:labelList xmlns:clbl="http://schemas.microsoft.com/office/2020/mipLabelMetadata">
  <clbl:label id="{10efe0bd-a030-4bca-809c-b5e6745e499a}" enabled="0" method="" siteId="{10efe0bd-a030-4bca-809c-b5e6745e499a}"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29</Slides>
  <Notes>0</Notes>
  <HiddenSlides>0</HiddenSlide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Health and Care (Staffing) (Scotland) Act 2019 - HCSSA  What does it mean for wellbeing? </vt:lpstr>
      <vt:lpstr>PowerPoint Presentation</vt:lpstr>
      <vt:lpstr>HCSSA</vt:lpstr>
      <vt:lpstr>What is NOT in the ACT</vt:lpstr>
      <vt:lpstr>Don’t Switch off!  This applies to you, and all other regulated health professionals</vt:lpstr>
      <vt:lpstr>What is Realtime Staffing supposed to look like in practice?</vt:lpstr>
      <vt:lpstr>PowerPoint Presentation</vt:lpstr>
      <vt:lpstr>Clinical Leader</vt:lpstr>
      <vt:lpstr>Assessment</vt:lpstr>
      <vt:lpstr>Assessment</vt:lpstr>
      <vt:lpstr>Mitigation</vt:lpstr>
      <vt:lpstr>Further mitigation / escalation</vt:lpstr>
      <vt:lpstr>Further Mitigation / escalation / accepting risk</vt:lpstr>
      <vt:lpstr>PowerPoint Presentation</vt:lpstr>
      <vt:lpstr>PowerPoint Presentation</vt:lpstr>
      <vt:lpstr>PowerPoint Presentation</vt:lpstr>
      <vt:lpstr>PowerPoint Presentation</vt:lpstr>
      <vt:lpstr>PowerPoint Presentation</vt:lpstr>
      <vt:lpstr>Key concepts of Real Time Staffing</vt:lpstr>
      <vt:lpstr>Implications </vt:lpstr>
      <vt:lpstr>What does the Health and Care Staffing (Scotland)Act (HCSSA) mean for Resident Doctors?</vt:lpstr>
      <vt:lpstr>Turas</vt:lpstr>
      <vt:lpstr>What does the Act say about wellbeing?</vt:lpstr>
      <vt:lpstr>PowerPoint Presentation</vt:lpstr>
      <vt:lpstr>PowerPoint Presentation</vt:lpstr>
      <vt:lpstr>Guiding Principles</vt:lpstr>
      <vt:lpstr>PowerPoint Presentation</vt:lpstr>
      <vt:lpstr>Personal Opinion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Jackson, Helena</dc:creator>
  <cp:revision>1</cp:revision>
  <dcterms:created xsi:type="dcterms:W3CDTF">2025-01-27T10:29:03Z</dcterms:created>
  <dcterms:modified xsi:type="dcterms:W3CDTF">2025-03-21T10:06:51Z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0x010100FF9DDD4CB2A3F94B8D7701A7FDE0C097</vt:lpwstr>
  </property>
  <property fmtid="{D5CDD505-2E9C-101B-9397-08002B2CF9AE}" pid="3" name="MediaServiceImageTags">
    <vt:lpwstr/>
  </property>
</Properties>
</file>