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6" r:id="rId3"/>
    <p:sldId id="258" r:id="rId4"/>
    <p:sldId id="267" r:id="rId5"/>
    <p:sldId id="268" r:id="rId6"/>
    <p:sldId id="269" r:id="rId7"/>
    <p:sldId id="270" r:id="rId8"/>
    <p:sldId id="271" r:id="rId9"/>
    <p:sldId id="272" r:id="rId10"/>
    <p:sldId id="273" r:id="rId11"/>
    <p:sldId id="274" r:id="rId12"/>
    <p:sldId id="275" r:id="rId13"/>
    <p:sldId id="259" r:id="rId14"/>
    <p:sldId id="260" r:id="rId15"/>
    <p:sldId id="261" r:id="rId16"/>
    <p:sldId id="262" r:id="rId17"/>
    <p:sldId id="276" r:id="rId18"/>
    <p:sldId id="277" r:id="rId19"/>
    <p:sldId id="278" r:id="rId20"/>
    <p:sldId id="279" r:id="rId21"/>
    <p:sldId id="280" r:id="rId22"/>
    <p:sldId id="281" r:id="rId23"/>
    <p:sldId id="282" r:id="rId24"/>
    <p:sldId id="283" r:id="rId25"/>
    <p:sldId id="263" r:id="rId26"/>
    <p:sldId id="264" r:id="rId27"/>
    <p:sldId id="265" r:id="rId2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A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A50145-37C7-DDA9-211A-BD80D2B3283F}" v="18" dt="2022-08-31T08:48:01.974"/>
    <p1510:client id="{AF164704-F2A3-4290-904A-D6E45A792C81}" v="1" dt="2022-08-29T14:06:43.977"/>
    <p1510:client id="{B6792512-BEDF-5778-903A-6FE7CD73CBC2}" v="653" dt="2022-08-30T16:10:32.216"/>
    <p1510:client id="{C379DF15-DC25-5FF6-1BEA-5AD9EF1A8B5B}" v="429" dt="2022-09-01T09:02:31.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en, Owen" userId="S::breenow808@xggc.scot.nhs.uk::8409e37f-55e4-4142-ac72-5aac6bc6ab92" providerId="AD" clId="Web-{B6792512-BEDF-5778-903A-6FE7CD73CBC2}"/>
    <pc:docChg chg="addSld delSld modSld sldOrd addMainMaster delMainMaster">
      <pc:chgData name="Breen, Owen" userId="S::breenow808@xggc.scot.nhs.uk::8409e37f-55e4-4142-ac72-5aac6bc6ab92" providerId="AD" clId="Web-{B6792512-BEDF-5778-903A-6FE7CD73CBC2}" dt="2022-08-30T16:10:32.216" v="629"/>
      <pc:docMkLst>
        <pc:docMk/>
      </pc:docMkLst>
      <pc:sldChg chg="addSp delSp modSp mod setBg modClrScheme addAnim setClrOvrMap delDesignElem chgLayout">
        <pc:chgData name="Breen, Owen" userId="S::breenow808@xggc.scot.nhs.uk::8409e37f-55e4-4142-ac72-5aac6bc6ab92" providerId="AD" clId="Web-{B6792512-BEDF-5778-903A-6FE7CD73CBC2}" dt="2022-08-30T14:00:08.464" v="574" actId="20577"/>
        <pc:sldMkLst>
          <pc:docMk/>
          <pc:sldMk cId="109857222" sldId="256"/>
        </pc:sldMkLst>
        <pc:spChg chg="mod ord">
          <ac:chgData name="Breen, Owen" userId="S::breenow808@xggc.scot.nhs.uk::8409e37f-55e4-4142-ac72-5aac6bc6ab92" providerId="AD" clId="Web-{B6792512-BEDF-5778-903A-6FE7CD73CBC2}" dt="2022-08-30T13:55:45.157" v="566" actId="20577"/>
          <ac:spMkLst>
            <pc:docMk/>
            <pc:sldMk cId="109857222" sldId="256"/>
            <ac:spMk id="2" creationId="{00000000-0000-0000-0000-000000000000}"/>
          </ac:spMkLst>
        </pc:spChg>
        <pc:spChg chg="mod ord">
          <ac:chgData name="Breen, Owen" userId="S::breenow808@xggc.scot.nhs.uk::8409e37f-55e4-4142-ac72-5aac6bc6ab92" providerId="AD" clId="Web-{B6792512-BEDF-5778-903A-6FE7CD73CBC2}" dt="2022-08-30T14:00:08.464" v="574" actId="20577"/>
          <ac:spMkLst>
            <pc:docMk/>
            <pc:sldMk cId="109857222" sldId="256"/>
            <ac:spMk id="3" creationId="{00000000-0000-0000-0000-000000000000}"/>
          </ac:spMkLst>
        </pc:spChg>
        <pc:spChg chg="add">
          <ac:chgData name="Breen, Owen" userId="S::breenow808@xggc.scot.nhs.uk::8409e37f-55e4-4142-ac72-5aac6bc6ab92" providerId="AD" clId="Web-{B6792512-BEDF-5778-903A-6FE7CD73CBC2}" dt="2022-08-30T13:36:23.518" v="296"/>
          <ac:spMkLst>
            <pc:docMk/>
            <pc:sldMk cId="109857222" sldId="256"/>
            <ac:spMk id="5" creationId="{DE27238C-8EAF-4098-86E6-7723B7DAE601}"/>
          </ac:spMkLst>
        </pc:spChg>
        <pc:spChg chg="add">
          <ac:chgData name="Breen, Owen" userId="S::breenow808@xggc.scot.nhs.uk::8409e37f-55e4-4142-ac72-5aac6bc6ab92" providerId="AD" clId="Web-{B6792512-BEDF-5778-903A-6FE7CD73CBC2}" dt="2022-08-30T13:36:23.518" v="296"/>
          <ac:spMkLst>
            <pc:docMk/>
            <pc:sldMk cId="109857222" sldId="256"/>
            <ac:spMk id="6" creationId="{992F97B1-1891-4FCC-9E5F-BA97EDB48F89}"/>
          </ac:spMkLst>
        </pc:spChg>
        <pc:spChg chg="add del">
          <ac:chgData name="Breen, Owen" userId="S::breenow808@xggc.scot.nhs.uk::8409e37f-55e4-4142-ac72-5aac6bc6ab92" providerId="AD" clId="Web-{B6792512-BEDF-5778-903A-6FE7CD73CBC2}" dt="2022-08-30T13:36:16.361" v="295"/>
          <ac:spMkLst>
            <pc:docMk/>
            <pc:sldMk cId="109857222" sldId="256"/>
            <ac:spMk id="8" creationId="{3F68D903-F26B-46F9-911C-92FEC6A69E56}"/>
          </ac:spMkLst>
        </pc:spChg>
        <pc:spChg chg="add">
          <ac:chgData name="Breen, Owen" userId="S::breenow808@xggc.scot.nhs.uk::8409e37f-55e4-4142-ac72-5aac6bc6ab92" providerId="AD" clId="Web-{B6792512-BEDF-5778-903A-6FE7CD73CBC2}" dt="2022-08-30T13:36:23.518" v="296"/>
          <ac:spMkLst>
            <pc:docMk/>
            <pc:sldMk cId="109857222" sldId="256"/>
            <ac:spMk id="12" creationId="{78C6C821-FEE1-4EB6-9590-C021440C77DE}"/>
          </ac:spMkLst>
        </pc:spChg>
        <pc:spChg chg="add">
          <ac:chgData name="Breen, Owen" userId="S::breenow808@xggc.scot.nhs.uk::8409e37f-55e4-4142-ac72-5aac6bc6ab92" providerId="AD" clId="Web-{B6792512-BEDF-5778-903A-6FE7CD73CBC2}" dt="2022-08-30T13:36:23.518" v="296"/>
          <ac:spMkLst>
            <pc:docMk/>
            <pc:sldMk cId="109857222" sldId="256"/>
            <ac:spMk id="14" creationId="{B61A74B3-E247-44D4-8C48-FAE8E2056401}"/>
          </ac:spMkLst>
        </pc:spChg>
        <pc:grpChg chg="add del">
          <ac:chgData name="Breen, Owen" userId="S::breenow808@xggc.scot.nhs.uk::8409e37f-55e4-4142-ac72-5aac6bc6ab92" providerId="AD" clId="Web-{B6792512-BEDF-5778-903A-6FE7CD73CBC2}" dt="2022-08-30T13:36:16.361" v="295"/>
          <ac:grpSpMkLst>
            <pc:docMk/>
            <pc:sldMk cId="109857222" sldId="256"/>
            <ac:grpSpMk id="10" creationId="{88E6E148-E023-4954-86E3-30141DFB5670}"/>
          </ac:grpSpMkLst>
        </pc:grpChg>
        <pc:grpChg chg="add del">
          <ac:chgData name="Breen, Owen" userId="S::breenow808@xggc.scot.nhs.uk::8409e37f-55e4-4142-ac72-5aac6bc6ab92" providerId="AD" clId="Web-{B6792512-BEDF-5778-903A-6FE7CD73CBC2}" dt="2022-08-30T13:36:16.361" v="295"/>
          <ac:grpSpMkLst>
            <pc:docMk/>
            <pc:sldMk cId="109857222" sldId="256"/>
            <ac:grpSpMk id="31" creationId="{1FB4E014-64CE-4D11-A129-94A1893FA661}"/>
          </ac:grpSpMkLst>
        </pc:grpChg>
      </pc:sldChg>
      <pc:sldChg chg="addSp delSp modSp del mod setBg modClrScheme setClrOvrMap chgLayout">
        <pc:chgData name="Breen, Owen" userId="S::breenow808@xggc.scot.nhs.uk::8409e37f-55e4-4142-ac72-5aac6bc6ab92" providerId="AD" clId="Web-{B6792512-BEDF-5778-903A-6FE7CD73CBC2}" dt="2022-08-30T16:10:30.091" v="628"/>
        <pc:sldMkLst>
          <pc:docMk/>
          <pc:sldMk cId="2420455186" sldId="257"/>
        </pc:sldMkLst>
        <pc:spChg chg="mod ord">
          <ac:chgData name="Breen, Owen" userId="S::breenow808@xggc.scot.nhs.uk::8409e37f-55e4-4142-ac72-5aac6bc6ab92" providerId="AD" clId="Web-{B6792512-BEDF-5778-903A-6FE7CD73CBC2}" dt="2022-08-30T13:47:30.934" v="435" actId="20577"/>
          <ac:spMkLst>
            <pc:docMk/>
            <pc:sldMk cId="2420455186" sldId="257"/>
            <ac:spMk id="2" creationId="{702D00D7-5C62-3DFF-45F7-2AB0079997C6}"/>
          </ac:spMkLst>
        </pc:spChg>
        <pc:spChg chg="mod ord">
          <ac:chgData name="Breen, Owen" userId="S::breenow808@xggc.scot.nhs.uk::8409e37f-55e4-4142-ac72-5aac6bc6ab92" providerId="AD" clId="Web-{B6792512-BEDF-5778-903A-6FE7CD73CBC2}" dt="2022-08-30T13:55:25.546" v="564" actId="20577"/>
          <ac:spMkLst>
            <pc:docMk/>
            <pc:sldMk cId="2420455186" sldId="257"/>
            <ac:spMk id="3" creationId="{109EEAE6-B39F-E207-CE42-8500700408C0}"/>
          </ac:spMkLst>
        </pc:spChg>
        <pc:spChg chg="add del">
          <ac:chgData name="Breen, Owen" userId="S::breenow808@xggc.scot.nhs.uk::8409e37f-55e4-4142-ac72-5aac6bc6ab92" providerId="AD" clId="Web-{B6792512-BEDF-5778-903A-6FE7CD73CBC2}" dt="2022-08-30T13:40:03.495" v="326"/>
          <ac:spMkLst>
            <pc:docMk/>
            <pc:sldMk cId="2420455186" sldId="257"/>
            <ac:spMk id="12" creationId="{4FA533C5-33E3-4611-AF9F-72811D8B26A6}"/>
          </ac:spMkLst>
        </pc:spChg>
        <pc:spChg chg="add del">
          <ac:chgData name="Breen, Owen" userId="S::breenow808@xggc.scot.nhs.uk::8409e37f-55e4-4142-ac72-5aac6bc6ab92" providerId="AD" clId="Web-{B6792512-BEDF-5778-903A-6FE7CD73CBC2}" dt="2022-08-30T13:40:03.495" v="326"/>
          <ac:spMkLst>
            <pc:docMk/>
            <pc:sldMk cId="2420455186" sldId="257"/>
            <ac:spMk id="18" creationId="{87F0FDC4-AD8C-47D9-9131-623C98ADB0AE}"/>
          </ac:spMkLst>
        </pc:spChg>
        <pc:spChg chg="add del">
          <ac:chgData name="Breen, Owen" userId="S::breenow808@xggc.scot.nhs.uk::8409e37f-55e4-4142-ac72-5aac6bc6ab92" providerId="AD" clId="Web-{B6792512-BEDF-5778-903A-6FE7CD73CBC2}" dt="2022-08-30T13:40:03.495" v="326"/>
          <ac:spMkLst>
            <pc:docMk/>
            <pc:sldMk cId="2420455186" sldId="257"/>
            <ac:spMk id="20" creationId="{E6A222EB-A81E-4238-B08D-AAB1828C8E0B}"/>
          </ac:spMkLst>
        </pc:spChg>
        <pc:spChg chg="add del">
          <ac:chgData name="Breen, Owen" userId="S::breenow808@xggc.scot.nhs.uk::8409e37f-55e4-4142-ac72-5aac6bc6ab92" providerId="AD" clId="Web-{B6792512-BEDF-5778-903A-6FE7CD73CBC2}" dt="2022-08-30T13:40:03.495" v="326"/>
          <ac:spMkLst>
            <pc:docMk/>
            <pc:sldMk cId="2420455186" sldId="257"/>
            <ac:spMk id="22" creationId="{E014676C-074B-475A-8346-9C901C86CB97}"/>
          </ac:spMkLst>
        </pc:spChg>
        <pc:spChg chg="add">
          <ac:chgData name="Breen, Owen" userId="S::breenow808@xggc.scot.nhs.uk::8409e37f-55e4-4142-ac72-5aac6bc6ab92" providerId="AD" clId="Web-{B6792512-BEDF-5778-903A-6FE7CD73CBC2}" dt="2022-08-30T13:40:03.495" v="326"/>
          <ac:spMkLst>
            <pc:docMk/>
            <pc:sldMk cId="2420455186" sldId="257"/>
            <ac:spMk id="29" creationId="{74CD14DB-BB81-479F-A1FC-1C75640E9F84}"/>
          </ac:spMkLst>
        </pc:spChg>
        <pc:spChg chg="add">
          <ac:chgData name="Breen, Owen" userId="S::breenow808@xggc.scot.nhs.uk::8409e37f-55e4-4142-ac72-5aac6bc6ab92" providerId="AD" clId="Web-{B6792512-BEDF-5778-903A-6FE7CD73CBC2}" dt="2022-08-30T13:40:03.495" v="326"/>
          <ac:spMkLst>
            <pc:docMk/>
            <pc:sldMk cId="2420455186" sldId="257"/>
            <ac:spMk id="31" creationId="{C943A91B-7CA7-4592-A975-73B1BF8C4C74}"/>
          </ac:spMkLst>
        </pc:spChg>
        <pc:spChg chg="add">
          <ac:chgData name="Breen, Owen" userId="S::breenow808@xggc.scot.nhs.uk::8409e37f-55e4-4142-ac72-5aac6bc6ab92" providerId="AD" clId="Web-{B6792512-BEDF-5778-903A-6FE7CD73CBC2}" dt="2022-08-30T13:40:03.495" v="326"/>
          <ac:spMkLst>
            <pc:docMk/>
            <pc:sldMk cId="2420455186" sldId="257"/>
            <ac:spMk id="33" creationId="{EC471314-E46A-414B-8D91-74880E84F187}"/>
          </ac:spMkLst>
        </pc:spChg>
        <pc:spChg chg="add">
          <ac:chgData name="Breen, Owen" userId="S::breenow808@xggc.scot.nhs.uk::8409e37f-55e4-4142-ac72-5aac6bc6ab92" providerId="AD" clId="Web-{B6792512-BEDF-5778-903A-6FE7CD73CBC2}" dt="2022-08-30T13:40:03.495" v="326"/>
          <ac:spMkLst>
            <pc:docMk/>
            <pc:sldMk cId="2420455186" sldId="257"/>
            <ac:spMk id="35" creationId="{6A681326-1C9D-44A3-A627-3871BDAE4127}"/>
          </ac:spMkLst>
        </pc:spChg>
        <pc:picChg chg="add del">
          <ac:chgData name="Breen, Owen" userId="S::breenow808@xggc.scot.nhs.uk::8409e37f-55e4-4142-ac72-5aac6bc6ab92" providerId="AD" clId="Web-{B6792512-BEDF-5778-903A-6FE7CD73CBC2}" dt="2022-08-30T13:40:03.495" v="326"/>
          <ac:picMkLst>
            <pc:docMk/>
            <pc:sldMk cId="2420455186" sldId="257"/>
            <ac:picMk id="8" creationId="{91B28F63-CF00-448F-B141-FE33C33B1891}"/>
          </ac:picMkLst>
        </pc:picChg>
        <pc:picChg chg="add del">
          <ac:chgData name="Breen, Owen" userId="S::breenow808@xggc.scot.nhs.uk::8409e37f-55e4-4142-ac72-5aac6bc6ab92" providerId="AD" clId="Web-{B6792512-BEDF-5778-903A-6FE7CD73CBC2}" dt="2022-08-30T13:40:03.495" v="326"/>
          <ac:picMkLst>
            <pc:docMk/>
            <pc:sldMk cId="2420455186" sldId="257"/>
            <ac:picMk id="10" creationId="{2AE609E2-8522-44E4-9077-980E5BCF3E14}"/>
          </ac:picMkLst>
        </pc:picChg>
        <pc:picChg chg="add del">
          <ac:chgData name="Breen, Owen" userId="S::breenow808@xggc.scot.nhs.uk::8409e37f-55e4-4142-ac72-5aac6bc6ab92" providerId="AD" clId="Web-{B6792512-BEDF-5778-903A-6FE7CD73CBC2}" dt="2022-08-30T13:40:03.495" v="326"/>
          <ac:picMkLst>
            <pc:docMk/>
            <pc:sldMk cId="2420455186" sldId="257"/>
            <ac:picMk id="14" creationId="{8949AD42-25FD-4C3D-9EEE-B7FEC5809988}"/>
          </ac:picMkLst>
        </pc:picChg>
        <pc:picChg chg="add del">
          <ac:chgData name="Breen, Owen" userId="S::breenow808@xggc.scot.nhs.uk::8409e37f-55e4-4142-ac72-5aac6bc6ab92" providerId="AD" clId="Web-{B6792512-BEDF-5778-903A-6FE7CD73CBC2}" dt="2022-08-30T13:40:03.495" v="326"/>
          <ac:picMkLst>
            <pc:docMk/>
            <pc:sldMk cId="2420455186" sldId="257"/>
            <ac:picMk id="16" creationId="{6AC7D913-60B7-4603-881B-831DA5D3A940}"/>
          </ac:picMkLst>
        </pc:picChg>
        <pc:cxnChg chg="add del">
          <ac:chgData name="Breen, Owen" userId="S::breenow808@xggc.scot.nhs.uk::8409e37f-55e4-4142-ac72-5aac6bc6ab92" providerId="AD" clId="Web-{B6792512-BEDF-5778-903A-6FE7CD73CBC2}" dt="2022-08-30T13:40:03.495" v="326"/>
          <ac:cxnSpMkLst>
            <pc:docMk/>
            <pc:sldMk cId="2420455186" sldId="257"/>
            <ac:cxnSpMk id="24" creationId="{179C4C8E-197B-4679-AE96-B5147F971C90}"/>
          </ac:cxnSpMkLst>
        </pc:cxnChg>
      </pc:sldChg>
      <pc:sldChg chg="addSp modSp new mod setBg modClrScheme setClrOvrMap chgLayout">
        <pc:chgData name="Breen, Owen" userId="S::breenow808@xggc.scot.nhs.uk::8409e37f-55e4-4142-ac72-5aac6bc6ab92" providerId="AD" clId="Web-{B6792512-BEDF-5778-903A-6FE7CD73CBC2}" dt="2022-08-30T13:54:58.702" v="551" actId="20577"/>
        <pc:sldMkLst>
          <pc:docMk/>
          <pc:sldMk cId="1730926268" sldId="258"/>
        </pc:sldMkLst>
        <pc:spChg chg="mod ord">
          <ac:chgData name="Breen, Owen" userId="S::breenow808@xggc.scot.nhs.uk::8409e37f-55e4-4142-ac72-5aac6bc6ab92" providerId="AD" clId="Web-{B6792512-BEDF-5778-903A-6FE7CD73CBC2}" dt="2022-08-30T13:54:41.420" v="538" actId="1076"/>
          <ac:spMkLst>
            <pc:docMk/>
            <pc:sldMk cId="1730926268" sldId="258"/>
            <ac:spMk id="2" creationId="{182C6937-C7C3-9FDC-F19D-2A5C1ECB5080}"/>
          </ac:spMkLst>
        </pc:spChg>
        <pc:spChg chg="mod ord">
          <ac:chgData name="Breen, Owen" userId="S::breenow808@xggc.scot.nhs.uk::8409e37f-55e4-4142-ac72-5aac6bc6ab92" providerId="AD" clId="Web-{B6792512-BEDF-5778-903A-6FE7CD73CBC2}" dt="2022-08-30T13:54:58.702" v="551" actId="20577"/>
          <ac:spMkLst>
            <pc:docMk/>
            <pc:sldMk cId="1730926268" sldId="258"/>
            <ac:spMk id="3" creationId="{96F249BF-F8AF-FC14-0AC5-5A626D4685D3}"/>
          </ac:spMkLst>
        </pc:spChg>
        <pc:spChg chg="add">
          <ac:chgData name="Breen, Owen" userId="S::breenow808@xggc.scot.nhs.uk::8409e37f-55e4-4142-ac72-5aac6bc6ab92" providerId="AD" clId="Web-{B6792512-BEDF-5778-903A-6FE7CD73CBC2}" dt="2022-08-30T13:43:27.409" v="389"/>
          <ac:spMkLst>
            <pc:docMk/>
            <pc:sldMk cId="1730926268" sldId="258"/>
            <ac:spMk id="8" creationId="{74CD14DB-BB81-479F-A1FC-1C75640E9F84}"/>
          </ac:spMkLst>
        </pc:spChg>
        <pc:spChg chg="add">
          <ac:chgData name="Breen, Owen" userId="S::breenow808@xggc.scot.nhs.uk::8409e37f-55e4-4142-ac72-5aac6bc6ab92" providerId="AD" clId="Web-{B6792512-BEDF-5778-903A-6FE7CD73CBC2}" dt="2022-08-30T13:43:27.409" v="389"/>
          <ac:spMkLst>
            <pc:docMk/>
            <pc:sldMk cId="1730926268" sldId="258"/>
            <ac:spMk id="10" creationId="{C943A91B-7CA7-4592-A975-73B1BF8C4C74}"/>
          </ac:spMkLst>
        </pc:spChg>
        <pc:spChg chg="add">
          <ac:chgData name="Breen, Owen" userId="S::breenow808@xggc.scot.nhs.uk::8409e37f-55e4-4142-ac72-5aac6bc6ab92" providerId="AD" clId="Web-{B6792512-BEDF-5778-903A-6FE7CD73CBC2}" dt="2022-08-30T13:43:27.409" v="389"/>
          <ac:spMkLst>
            <pc:docMk/>
            <pc:sldMk cId="1730926268" sldId="258"/>
            <ac:spMk id="12" creationId="{EC471314-E46A-414B-8D91-74880E84F187}"/>
          </ac:spMkLst>
        </pc:spChg>
        <pc:spChg chg="add">
          <ac:chgData name="Breen, Owen" userId="S::breenow808@xggc.scot.nhs.uk::8409e37f-55e4-4142-ac72-5aac6bc6ab92" providerId="AD" clId="Web-{B6792512-BEDF-5778-903A-6FE7CD73CBC2}" dt="2022-08-30T13:43:27.409" v="389"/>
          <ac:spMkLst>
            <pc:docMk/>
            <pc:sldMk cId="1730926268" sldId="258"/>
            <ac:spMk id="14" creationId="{6A681326-1C9D-44A3-A627-3871BDAE4127}"/>
          </ac:spMkLst>
        </pc:spChg>
      </pc:sldChg>
      <pc:sldChg chg="delSp modSp new mod modClrScheme chgLayout">
        <pc:chgData name="Breen, Owen" userId="S::breenow808@xggc.scot.nhs.uk::8409e37f-55e4-4142-ac72-5aac6bc6ab92" providerId="AD" clId="Web-{B6792512-BEDF-5778-903A-6FE7CD73CBC2}" dt="2022-08-30T13:49:57.237" v="453" actId="1076"/>
        <pc:sldMkLst>
          <pc:docMk/>
          <pc:sldMk cId="3328324855" sldId="259"/>
        </pc:sldMkLst>
        <pc:spChg chg="mod ord">
          <ac:chgData name="Breen, Owen" userId="S::breenow808@xggc.scot.nhs.uk::8409e37f-55e4-4142-ac72-5aac6bc6ab92" providerId="AD" clId="Web-{B6792512-BEDF-5778-903A-6FE7CD73CBC2}" dt="2022-08-30T13:49:57.237" v="453" actId="1076"/>
          <ac:spMkLst>
            <pc:docMk/>
            <pc:sldMk cId="3328324855" sldId="259"/>
            <ac:spMk id="2" creationId="{B02FB332-8FB7-AB73-0BB5-D323EC8F09BD}"/>
          </ac:spMkLst>
        </pc:spChg>
        <pc:spChg chg="del">
          <ac:chgData name="Breen, Owen" userId="S::breenow808@xggc.scot.nhs.uk::8409e37f-55e4-4142-ac72-5aac6bc6ab92" providerId="AD" clId="Web-{B6792512-BEDF-5778-903A-6FE7CD73CBC2}" dt="2022-08-30T13:34:30.107" v="271"/>
          <ac:spMkLst>
            <pc:docMk/>
            <pc:sldMk cId="3328324855" sldId="259"/>
            <ac:spMk id="3" creationId="{783F0C92-D8FB-8F4F-5CEA-CF4CDC264D19}"/>
          </ac:spMkLst>
        </pc:spChg>
      </pc:sldChg>
      <pc:sldChg chg="addSp modSp new mod setBg modClrScheme setClrOvrMap chgLayout">
        <pc:chgData name="Breen, Owen" userId="S::breenow808@xggc.scot.nhs.uk::8409e37f-55e4-4142-ac72-5aac6bc6ab92" providerId="AD" clId="Web-{B6792512-BEDF-5778-903A-6FE7CD73CBC2}" dt="2022-08-30T13:54:09.512" v="535" actId="20577"/>
        <pc:sldMkLst>
          <pc:docMk/>
          <pc:sldMk cId="2903676851" sldId="260"/>
        </pc:sldMkLst>
        <pc:spChg chg="mod ord">
          <ac:chgData name="Breen, Owen" userId="S::breenow808@xggc.scot.nhs.uk::8409e37f-55e4-4142-ac72-5aac6bc6ab92" providerId="AD" clId="Web-{B6792512-BEDF-5778-903A-6FE7CD73CBC2}" dt="2022-08-30T13:51:17.381" v="471" actId="1076"/>
          <ac:spMkLst>
            <pc:docMk/>
            <pc:sldMk cId="2903676851" sldId="260"/>
            <ac:spMk id="2" creationId="{3FE5168E-9DBA-C918-C6BC-EE0A9B0E0799}"/>
          </ac:spMkLst>
        </pc:spChg>
        <pc:spChg chg="mod ord">
          <ac:chgData name="Breen, Owen" userId="S::breenow808@xggc.scot.nhs.uk::8409e37f-55e4-4142-ac72-5aac6bc6ab92" providerId="AD" clId="Web-{B6792512-BEDF-5778-903A-6FE7CD73CBC2}" dt="2022-08-30T13:54:09.512" v="535" actId="20577"/>
          <ac:spMkLst>
            <pc:docMk/>
            <pc:sldMk cId="2903676851" sldId="260"/>
            <ac:spMk id="3" creationId="{F98BBBF2-DEAB-ADED-6FF0-07D228CDA803}"/>
          </ac:spMkLst>
        </pc:spChg>
        <pc:spChg chg="add">
          <ac:chgData name="Breen, Owen" userId="S::breenow808@xggc.scot.nhs.uk::8409e37f-55e4-4142-ac72-5aac6bc6ab92" providerId="AD" clId="Web-{B6792512-BEDF-5778-903A-6FE7CD73CBC2}" dt="2022-08-30T13:43:35.347" v="390"/>
          <ac:spMkLst>
            <pc:docMk/>
            <pc:sldMk cId="2903676851" sldId="260"/>
            <ac:spMk id="8" creationId="{74CD14DB-BB81-479F-A1FC-1C75640E9F84}"/>
          </ac:spMkLst>
        </pc:spChg>
        <pc:spChg chg="add">
          <ac:chgData name="Breen, Owen" userId="S::breenow808@xggc.scot.nhs.uk::8409e37f-55e4-4142-ac72-5aac6bc6ab92" providerId="AD" clId="Web-{B6792512-BEDF-5778-903A-6FE7CD73CBC2}" dt="2022-08-30T13:43:35.347" v="390"/>
          <ac:spMkLst>
            <pc:docMk/>
            <pc:sldMk cId="2903676851" sldId="260"/>
            <ac:spMk id="10" creationId="{C943A91B-7CA7-4592-A975-73B1BF8C4C74}"/>
          </ac:spMkLst>
        </pc:spChg>
        <pc:spChg chg="add">
          <ac:chgData name="Breen, Owen" userId="S::breenow808@xggc.scot.nhs.uk::8409e37f-55e4-4142-ac72-5aac6bc6ab92" providerId="AD" clId="Web-{B6792512-BEDF-5778-903A-6FE7CD73CBC2}" dt="2022-08-30T13:43:35.347" v="390"/>
          <ac:spMkLst>
            <pc:docMk/>
            <pc:sldMk cId="2903676851" sldId="260"/>
            <ac:spMk id="12" creationId="{EC471314-E46A-414B-8D91-74880E84F187}"/>
          </ac:spMkLst>
        </pc:spChg>
        <pc:spChg chg="add">
          <ac:chgData name="Breen, Owen" userId="S::breenow808@xggc.scot.nhs.uk::8409e37f-55e4-4142-ac72-5aac6bc6ab92" providerId="AD" clId="Web-{B6792512-BEDF-5778-903A-6FE7CD73CBC2}" dt="2022-08-30T13:43:35.347" v="390"/>
          <ac:spMkLst>
            <pc:docMk/>
            <pc:sldMk cId="2903676851" sldId="260"/>
            <ac:spMk id="14" creationId="{6A681326-1C9D-44A3-A627-3871BDAE4127}"/>
          </ac:spMkLst>
        </pc:spChg>
      </pc:sldChg>
      <pc:sldChg chg="addSp modSp new mod setBg modClrScheme addAnim setClrOvrMap chgLayout">
        <pc:chgData name="Breen, Owen" userId="S::breenow808@xggc.scot.nhs.uk::8409e37f-55e4-4142-ac72-5aac6bc6ab92" providerId="AD" clId="Web-{B6792512-BEDF-5778-903A-6FE7CD73CBC2}" dt="2022-08-30T13:53:57.277" v="525" actId="20577"/>
        <pc:sldMkLst>
          <pc:docMk/>
          <pc:sldMk cId="789745535" sldId="261"/>
        </pc:sldMkLst>
        <pc:spChg chg="mod ord">
          <ac:chgData name="Breen, Owen" userId="S::breenow808@xggc.scot.nhs.uk::8409e37f-55e4-4142-ac72-5aac6bc6ab92" providerId="AD" clId="Web-{B6792512-BEDF-5778-903A-6FE7CD73CBC2}" dt="2022-08-30T13:51:05.161" v="469" actId="20577"/>
          <ac:spMkLst>
            <pc:docMk/>
            <pc:sldMk cId="789745535" sldId="261"/>
            <ac:spMk id="2" creationId="{EFDE5BAB-27B2-680F-6AA5-2613FE713FD3}"/>
          </ac:spMkLst>
        </pc:spChg>
        <pc:spChg chg="mod ord">
          <ac:chgData name="Breen, Owen" userId="S::breenow808@xggc.scot.nhs.uk::8409e37f-55e4-4142-ac72-5aac6bc6ab92" providerId="AD" clId="Web-{B6792512-BEDF-5778-903A-6FE7CD73CBC2}" dt="2022-08-30T13:53:57.277" v="525" actId="20577"/>
          <ac:spMkLst>
            <pc:docMk/>
            <pc:sldMk cId="789745535" sldId="261"/>
            <ac:spMk id="3" creationId="{895D0389-832F-CB57-9C01-D81EB00C15FF}"/>
          </ac:spMkLst>
        </pc:spChg>
        <pc:spChg chg="add">
          <ac:chgData name="Breen, Owen" userId="S::breenow808@xggc.scot.nhs.uk::8409e37f-55e4-4142-ac72-5aac6bc6ab92" providerId="AD" clId="Web-{B6792512-BEDF-5778-903A-6FE7CD73CBC2}" dt="2022-08-30T13:43:38.316" v="391"/>
          <ac:spMkLst>
            <pc:docMk/>
            <pc:sldMk cId="789745535" sldId="261"/>
            <ac:spMk id="8" creationId="{74CD14DB-BB81-479F-A1FC-1C75640E9F84}"/>
          </ac:spMkLst>
        </pc:spChg>
        <pc:spChg chg="add">
          <ac:chgData name="Breen, Owen" userId="S::breenow808@xggc.scot.nhs.uk::8409e37f-55e4-4142-ac72-5aac6bc6ab92" providerId="AD" clId="Web-{B6792512-BEDF-5778-903A-6FE7CD73CBC2}" dt="2022-08-30T13:43:38.316" v="391"/>
          <ac:spMkLst>
            <pc:docMk/>
            <pc:sldMk cId="789745535" sldId="261"/>
            <ac:spMk id="10" creationId="{C943A91B-7CA7-4592-A975-73B1BF8C4C74}"/>
          </ac:spMkLst>
        </pc:spChg>
        <pc:spChg chg="add">
          <ac:chgData name="Breen, Owen" userId="S::breenow808@xggc.scot.nhs.uk::8409e37f-55e4-4142-ac72-5aac6bc6ab92" providerId="AD" clId="Web-{B6792512-BEDF-5778-903A-6FE7CD73CBC2}" dt="2022-08-30T13:43:38.316" v="391"/>
          <ac:spMkLst>
            <pc:docMk/>
            <pc:sldMk cId="789745535" sldId="261"/>
            <ac:spMk id="12" creationId="{EC471314-E46A-414B-8D91-74880E84F187}"/>
          </ac:spMkLst>
        </pc:spChg>
        <pc:spChg chg="add">
          <ac:chgData name="Breen, Owen" userId="S::breenow808@xggc.scot.nhs.uk::8409e37f-55e4-4142-ac72-5aac6bc6ab92" providerId="AD" clId="Web-{B6792512-BEDF-5778-903A-6FE7CD73CBC2}" dt="2022-08-30T13:43:38.316" v="391"/>
          <ac:spMkLst>
            <pc:docMk/>
            <pc:sldMk cId="789745535" sldId="261"/>
            <ac:spMk id="14" creationId="{6A681326-1C9D-44A3-A627-3871BDAE4127}"/>
          </ac:spMkLst>
        </pc:spChg>
      </pc:sldChg>
      <pc:sldChg chg="addSp modSp new mod setBg modClrScheme addAnim setClrOvrMap chgLayout">
        <pc:chgData name="Breen, Owen" userId="S::breenow808@xggc.scot.nhs.uk::8409e37f-55e4-4142-ac72-5aac6bc6ab92" providerId="AD" clId="Web-{B6792512-BEDF-5778-903A-6FE7CD73CBC2}" dt="2022-08-30T13:53:42.574" v="520" actId="20577"/>
        <pc:sldMkLst>
          <pc:docMk/>
          <pc:sldMk cId="747186967" sldId="262"/>
        </pc:sldMkLst>
        <pc:spChg chg="mod ord">
          <ac:chgData name="Breen, Owen" userId="S::breenow808@xggc.scot.nhs.uk::8409e37f-55e4-4142-ac72-5aac6bc6ab92" providerId="AD" clId="Web-{B6792512-BEDF-5778-903A-6FE7CD73CBC2}" dt="2022-08-30T13:51:38.397" v="478" actId="14100"/>
          <ac:spMkLst>
            <pc:docMk/>
            <pc:sldMk cId="747186967" sldId="262"/>
            <ac:spMk id="2" creationId="{558FB80A-BAA6-6C5B-A8C0-6ADE4F9BB33F}"/>
          </ac:spMkLst>
        </pc:spChg>
        <pc:spChg chg="mod ord">
          <ac:chgData name="Breen, Owen" userId="S::breenow808@xggc.scot.nhs.uk::8409e37f-55e4-4142-ac72-5aac6bc6ab92" providerId="AD" clId="Web-{B6792512-BEDF-5778-903A-6FE7CD73CBC2}" dt="2022-08-30T13:53:42.574" v="520" actId="20577"/>
          <ac:spMkLst>
            <pc:docMk/>
            <pc:sldMk cId="747186967" sldId="262"/>
            <ac:spMk id="3" creationId="{A6B6131E-6EDB-27EC-A940-19347D509ABC}"/>
          </ac:spMkLst>
        </pc:spChg>
        <pc:spChg chg="add">
          <ac:chgData name="Breen, Owen" userId="S::breenow808@xggc.scot.nhs.uk::8409e37f-55e4-4142-ac72-5aac6bc6ab92" providerId="AD" clId="Web-{B6792512-BEDF-5778-903A-6FE7CD73CBC2}" dt="2022-08-30T13:43:41.941" v="393"/>
          <ac:spMkLst>
            <pc:docMk/>
            <pc:sldMk cId="747186967" sldId="262"/>
            <ac:spMk id="8" creationId="{74CD14DB-BB81-479F-A1FC-1C75640E9F84}"/>
          </ac:spMkLst>
        </pc:spChg>
        <pc:spChg chg="add">
          <ac:chgData name="Breen, Owen" userId="S::breenow808@xggc.scot.nhs.uk::8409e37f-55e4-4142-ac72-5aac6bc6ab92" providerId="AD" clId="Web-{B6792512-BEDF-5778-903A-6FE7CD73CBC2}" dt="2022-08-30T13:43:41.941" v="393"/>
          <ac:spMkLst>
            <pc:docMk/>
            <pc:sldMk cId="747186967" sldId="262"/>
            <ac:spMk id="10" creationId="{C943A91B-7CA7-4592-A975-73B1BF8C4C74}"/>
          </ac:spMkLst>
        </pc:spChg>
        <pc:spChg chg="add">
          <ac:chgData name="Breen, Owen" userId="S::breenow808@xggc.scot.nhs.uk::8409e37f-55e4-4142-ac72-5aac6bc6ab92" providerId="AD" clId="Web-{B6792512-BEDF-5778-903A-6FE7CD73CBC2}" dt="2022-08-30T13:43:41.941" v="393"/>
          <ac:spMkLst>
            <pc:docMk/>
            <pc:sldMk cId="747186967" sldId="262"/>
            <ac:spMk id="12" creationId="{EC471314-E46A-414B-8D91-74880E84F187}"/>
          </ac:spMkLst>
        </pc:spChg>
        <pc:spChg chg="add">
          <ac:chgData name="Breen, Owen" userId="S::breenow808@xggc.scot.nhs.uk::8409e37f-55e4-4142-ac72-5aac6bc6ab92" providerId="AD" clId="Web-{B6792512-BEDF-5778-903A-6FE7CD73CBC2}" dt="2022-08-30T13:43:41.941" v="393"/>
          <ac:spMkLst>
            <pc:docMk/>
            <pc:sldMk cId="747186967" sldId="262"/>
            <ac:spMk id="14" creationId="{6A681326-1C9D-44A3-A627-3871BDAE4127}"/>
          </ac:spMkLst>
        </pc:spChg>
      </pc:sldChg>
      <pc:sldChg chg="addSp modSp new mod setBg modClrScheme setClrOvrMap chgLayout">
        <pc:chgData name="Breen, Owen" userId="S::breenow808@xggc.scot.nhs.uk::8409e37f-55e4-4142-ac72-5aac6bc6ab92" providerId="AD" clId="Web-{B6792512-BEDF-5778-903A-6FE7CD73CBC2}" dt="2022-08-30T13:52:45.509" v="497" actId="1076"/>
        <pc:sldMkLst>
          <pc:docMk/>
          <pc:sldMk cId="2750842203" sldId="263"/>
        </pc:sldMkLst>
        <pc:spChg chg="mod ord">
          <ac:chgData name="Breen, Owen" userId="S::breenow808@xggc.scot.nhs.uk::8409e37f-55e4-4142-ac72-5aac6bc6ab92" providerId="AD" clId="Web-{B6792512-BEDF-5778-903A-6FE7CD73CBC2}" dt="2022-08-30T13:52:04.632" v="487" actId="20577"/>
          <ac:spMkLst>
            <pc:docMk/>
            <pc:sldMk cId="2750842203" sldId="263"/>
            <ac:spMk id="2" creationId="{238C6BBE-BA30-B8E7-FD62-766D95D9B21A}"/>
          </ac:spMkLst>
        </pc:spChg>
        <pc:spChg chg="mod ord">
          <ac:chgData name="Breen, Owen" userId="S::breenow808@xggc.scot.nhs.uk::8409e37f-55e4-4142-ac72-5aac6bc6ab92" providerId="AD" clId="Web-{B6792512-BEDF-5778-903A-6FE7CD73CBC2}" dt="2022-08-30T13:52:45.509" v="497" actId="1076"/>
          <ac:spMkLst>
            <pc:docMk/>
            <pc:sldMk cId="2750842203" sldId="263"/>
            <ac:spMk id="3" creationId="{643E4651-BB2B-77B4-537F-7D75542D5974}"/>
          </ac:spMkLst>
        </pc:spChg>
        <pc:spChg chg="add">
          <ac:chgData name="Breen, Owen" userId="S::breenow808@xggc.scot.nhs.uk::8409e37f-55e4-4142-ac72-5aac6bc6ab92" providerId="AD" clId="Web-{B6792512-BEDF-5778-903A-6FE7CD73CBC2}" dt="2022-08-30T13:43:47.926" v="395"/>
          <ac:spMkLst>
            <pc:docMk/>
            <pc:sldMk cId="2750842203" sldId="263"/>
            <ac:spMk id="8" creationId="{74CD14DB-BB81-479F-A1FC-1C75640E9F84}"/>
          </ac:spMkLst>
        </pc:spChg>
        <pc:spChg chg="add">
          <ac:chgData name="Breen, Owen" userId="S::breenow808@xggc.scot.nhs.uk::8409e37f-55e4-4142-ac72-5aac6bc6ab92" providerId="AD" clId="Web-{B6792512-BEDF-5778-903A-6FE7CD73CBC2}" dt="2022-08-30T13:43:47.926" v="395"/>
          <ac:spMkLst>
            <pc:docMk/>
            <pc:sldMk cId="2750842203" sldId="263"/>
            <ac:spMk id="10" creationId="{C943A91B-7CA7-4592-A975-73B1BF8C4C74}"/>
          </ac:spMkLst>
        </pc:spChg>
        <pc:spChg chg="add">
          <ac:chgData name="Breen, Owen" userId="S::breenow808@xggc.scot.nhs.uk::8409e37f-55e4-4142-ac72-5aac6bc6ab92" providerId="AD" clId="Web-{B6792512-BEDF-5778-903A-6FE7CD73CBC2}" dt="2022-08-30T13:43:47.926" v="395"/>
          <ac:spMkLst>
            <pc:docMk/>
            <pc:sldMk cId="2750842203" sldId="263"/>
            <ac:spMk id="12" creationId="{EC471314-E46A-414B-8D91-74880E84F187}"/>
          </ac:spMkLst>
        </pc:spChg>
        <pc:spChg chg="add">
          <ac:chgData name="Breen, Owen" userId="S::breenow808@xggc.scot.nhs.uk::8409e37f-55e4-4142-ac72-5aac6bc6ab92" providerId="AD" clId="Web-{B6792512-BEDF-5778-903A-6FE7CD73CBC2}" dt="2022-08-30T13:43:47.926" v="395"/>
          <ac:spMkLst>
            <pc:docMk/>
            <pc:sldMk cId="2750842203" sldId="263"/>
            <ac:spMk id="14" creationId="{6A681326-1C9D-44A3-A627-3871BDAE4127}"/>
          </ac:spMkLst>
        </pc:spChg>
      </pc:sldChg>
      <pc:sldChg chg="addSp delSp modSp new mod modClrScheme chgLayout">
        <pc:chgData name="Breen, Owen" userId="S::breenow808@xggc.scot.nhs.uk::8409e37f-55e4-4142-ac72-5aac6bc6ab92" providerId="AD" clId="Web-{B6792512-BEDF-5778-903A-6FE7CD73CBC2}" dt="2022-08-30T16:08:39.145" v="592" actId="20577"/>
        <pc:sldMkLst>
          <pc:docMk/>
          <pc:sldMk cId="1577446328" sldId="264"/>
        </pc:sldMkLst>
        <pc:spChg chg="mod ord">
          <ac:chgData name="Breen, Owen" userId="S::breenow808@xggc.scot.nhs.uk::8409e37f-55e4-4142-ac72-5aac6bc6ab92" providerId="AD" clId="Web-{B6792512-BEDF-5778-903A-6FE7CD73CBC2}" dt="2022-08-30T16:07:54.517" v="575" actId="1076"/>
          <ac:spMkLst>
            <pc:docMk/>
            <pc:sldMk cId="1577446328" sldId="264"/>
            <ac:spMk id="2" creationId="{C0CBAF47-D74B-0930-4315-0C4637DEF88A}"/>
          </ac:spMkLst>
        </pc:spChg>
        <pc:spChg chg="add mod">
          <ac:chgData name="Breen, Owen" userId="S::breenow808@xggc.scot.nhs.uk::8409e37f-55e4-4142-ac72-5aac6bc6ab92" providerId="AD" clId="Web-{B6792512-BEDF-5778-903A-6FE7CD73CBC2}" dt="2022-08-30T16:08:39.145" v="592" actId="20577"/>
          <ac:spMkLst>
            <pc:docMk/>
            <pc:sldMk cId="1577446328" sldId="264"/>
            <ac:spMk id="3" creationId="{6D946BD5-77A9-7356-724B-D3A66F2097D3}"/>
          </ac:spMkLst>
        </pc:spChg>
        <pc:spChg chg="del">
          <ac:chgData name="Breen, Owen" userId="S::breenow808@xggc.scot.nhs.uk::8409e37f-55e4-4142-ac72-5aac6bc6ab92" providerId="AD" clId="Web-{B6792512-BEDF-5778-903A-6FE7CD73CBC2}" dt="2022-08-30T13:19:44.396" v="82"/>
          <ac:spMkLst>
            <pc:docMk/>
            <pc:sldMk cId="1577446328" sldId="264"/>
            <ac:spMk id="3" creationId="{AA9F6BB8-FE6E-9C11-C5FC-317EB23C365D}"/>
          </ac:spMkLst>
        </pc:spChg>
      </pc:sldChg>
      <pc:sldChg chg="addSp modSp new mod setBg modClrScheme setClrOvrMap chgLayout">
        <pc:chgData name="Breen, Owen" userId="S::breenow808@xggc.scot.nhs.uk::8409e37f-55e4-4142-ac72-5aac6bc6ab92" providerId="AD" clId="Web-{B6792512-BEDF-5778-903A-6FE7CD73CBC2}" dt="2022-08-30T13:53:30.026" v="515" actId="20577"/>
        <pc:sldMkLst>
          <pc:docMk/>
          <pc:sldMk cId="1701159725" sldId="265"/>
        </pc:sldMkLst>
        <pc:spChg chg="mod ord">
          <ac:chgData name="Breen, Owen" userId="S::breenow808@xggc.scot.nhs.uk::8409e37f-55e4-4142-ac72-5aac6bc6ab92" providerId="AD" clId="Web-{B6792512-BEDF-5778-903A-6FE7CD73CBC2}" dt="2022-08-30T13:53:03.244" v="503" actId="20577"/>
          <ac:spMkLst>
            <pc:docMk/>
            <pc:sldMk cId="1701159725" sldId="265"/>
            <ac:spMk id="2" creationId="{9450C418-4BDE-693D-63E2-28AACB3D897B}"/>
          </ac:spMkLst>
        </pc:spChg>
        <pc:spChg chg="mod ord">
          <ac:chgData name="Breen, Owen" userId="S::breenow808@xggc.scot.nhs.uk::8409e37f-55e4-4142-ac72-5aac6bc6ab92" providerId="AD" clId="Web-{B6792512-BEDF-5778-903A-6FE7CD73CBC2}" dt="2022-08-30T13:53:30.026" v="515" actId="20577"/>
          <ac:spMkLst>
            <pc:docMk/>
            <pc:sldMk cId="1701159725" sldId="265"/>
            <ac:spMk id="3" creationId="{3E951807-0BC6-2DD8-56C7-023F0DC005F6}"/>
          </ac:spMkLst>
        </pc:spChg>
        <pc:spChg chg="add">
          <ac:chgData name="Breen, Owen" userId="S::breenow808@xggc.scot.nhs.uk::8409e37f-55e4-4142-ac72-5aac6bc6ab92" providerId="AD" clId="Web-{B6792512-BEDF-5778-903A-6FE7CD73CBC2}" dt="2022-08-30T13:44:00.301" v="397"/>
          <ac:spMkLst>
            <pc:docMk/>
            <pc:sldMk cId="1701159725" sldId="265"/>
            <ac:spMk id="8" creationId="{74CD14DB-BB81-479F-A1FC-1C75640E9F84}"/>
          </ac:spMkLst>
        </pc:spChg>
        <pc:spChg chg="add">
          <ac:chgData name="Breen, Owen" userId="S::breenow808@xggc.scot.nhs.uk::8409e37f-55e4-4142-ac72-5aac6bc6ab92" providerId="AD" clId="Web-{B6792512-BEDF-5778-903A-6FE7CD73CBC2}" dt="2022-08-30T13:44:00.301" v="397"/>
          <ac:spMkLst>
            <pc:docMk/>
            <pc:sldMk cId="1701159725" sldId="265"/>
            <ac:spMk id="10" creationId="{C943A91B-7CA7-4592-A975-73B1BF8C4C74}"/>
          </ac:spMkLst>
        </pc:spChg>
        <pc:spChg chg="add">
          <ac:chgData name="Breen, Owen" userId="S::breenow808@xggc.scot.nhs.uk::8409e37f-55e4-4142-ac72-5aac6bc6ab92" providerId="AD" clId="Web-{B6792512-BEDF-5778-903A-6FE7CD73CBC2}" dt="2022-08-30T13:44:00.301" v="397"/>
          <ac:spMkLst>
            <pc:docMk/>
            <pc:sldMk cId="1701159725" sldId="265"/>
            <ac:spMk id="12" creationId="{EC471314-E46A-414B-8D91-74880E84F187}"/>
          </ac:spMkLst>
        </pc:spChg>
        <pc:spChg chg="add">
          <ac:chgData name="Breen, Owen" userId="S::breenow808@xggc.scot.nhs.uk::8409e37f-55e4-4142-ac72-5aac6bc6ab92" providerId="AD" clId="Web-{B6792512-BEDF-5778-903A-6FE7CD73CBC2}" dt="2022-08-30T13:44:00.301" v="397"/>
          <ac:spMkLst>
            <pc:docMk/>
            <pc:sldMk cId="1701159725" sldId="265"/>
            <ac:spMk id="14" creationId="{6A681326-1C9D-44A3-A627-3871BDAE4127}"/>
          </ac:spMkLst>
        </pc:spChg>
      </pc:sldChg>
      <pc:sldChg chg="addSp modSp new mod ord setBg setClrOvrMap">
        <pc:chgData name="Breen, Owen" userId="S::breenow808@xggc.scot.nhs.uk::8409e37f-55e4-4142-ac72-5aac6bc6ab92" providerId="AD" clId="Web-{B6792512-BEDF-5778-903A-6FE7CD73CBC2}" dt="2022-08-30T16:10:32.216" v="629"/>
        <pc:sldMkLst>
          <pc:docMk/>
          <pc:sldMk cId="1567617752" sldId="266"/>
        </pc:sldMkLst>
        <pc:spChg chg="mod">
          <ac:chgData name="Breen, Owen" userId="S::breenow808@xggc.scot.nhs.uk::8409e37f-55e4-4142-ac72-5aac6bc6ab92" providerId="AD" clId="Web-{B6792512-BEDF-5778-903A-6FE7CD73CBC2}" dt="2022-08-30T16:10:26.497" v="627" actId="20577"/>
          <ac:spMkLst>
            <pc:docMk/>
            <pc:sldMk cId="1567617752" sldId="266"/>
            <ac:spMk id="2" creationId="{BC8B97F3-0D74-CA85-6DE2-006AEB08CC13}"/>
          </ac:spMkLst>
        </pc:spChg>
        <pc:spChg chg="mod">
          <ac:chgData name="Breen, Owen" userId="S::breenow808@xggc.scot.nhs.uk::8409e37f-55e4-4142-ac72-5aac6bc6ab92" providerId="AD" clId="Web-{B6792512-BEDF-5778-903A-6FE7CD73CBC2}" dt="2022-08-30T16:09:59.901" v="622" actId="20577"/>
          <ac:spMkLst>
            <pc:docMk/>
            <pc:sldMk cId="1567617752" sldId="266"/>
            <ac:spMk id="3" creationId="{1A8D9DE2-9426-C08E-28CC-4FE367212026}"/>
          </ac:spMkLst>
        </pc:spChg>
        <pc:spChg chg="add">
          <ac:chgData name="Breen, Owen" userId="S::breenow808@xggc.scot.nhs.uk::8409e37f-55e4-4142-ac72-5aac6bc6ab92" providerId="AD" clId="Web-{B6792512-BEDF-5778-903A-6FE7CD73CBC2}" dt="2022-08-30T16:09:07.835" v="594"/>
          <ac:spMkLst>
            <pc:docMk/>
            <pc:sldMk cId="1567617752" sldId="266"/>
            <ac:spMk id="8" creationId="{74CD14DB-BB81-479F-A1FC-1C75640E9F84}"/>
          </ac:spMkLst>
        </pc:spChg>
        <pc:spChg chg="add">
          <ac:chgData name="Breen, Owen" userId="S::breenow808@xggc.scot.nhs.uk::8409e37f-55e4-4142-ac72-5aac6bc6ab92" providerId="AD" clId="Web-{B6792512-BEDF-5778-903A-6FE7CD73CBC2}" dt="2022-08-30T16:09:07.835" v="594"/>
          <ac:spMkLst>
            <pc:docMk/>
            <pc:sldMk cId="1567617752" sldId="266"/>
            <ac:spMk id="10" creationId="{C943A91B-7CA7-4592-A975-73B1BF8C4C74}"/>
          </ac:spMkLst>
        </pc:spChg>
        <pc:spChg chg="add">
          <ac:chgData name="Breen, Owen" userId="S::breenow808@xggc.scot.nhs.uk::8409e37f-55e4-4142-ac72-5aac6bc6ab92" providerId="AD" clId="Web-{B6792512-BEDF-5778-903A-6FE7CD73CBC2}" dt="2022-08-30T16:09:07.835" v="594"/>
          <ac:spMkLst>
            <pc:docMk/>
            <pc:sldMk cId="1567617752" sldId="266"/>
            <ac:spMk id="12" creationId="{EC471314-E46A-414B-8D91-74880E84F187}"/>
          </ac:spMkLst>
        </pc:spChg>
        <pc:spChg chg="add">
          <ac:chgData name="Breen, Owen" userId="S::breenow808@xggc.scot.nhs.uk::8409e37f-55e4-4142-ac72-5aac6bc6ab92" providerId="AD" clId="Web-{B6792512-BEDF-5778-903A-6FE7CD73CBC2}" dt="2022-08-30T16:09:07.835" v="594"/>
          <ac:spMkLst>
            <pc:docMk/>
            <pc:sldMk cId="1567617752" sldId="266"/>
            <ac:spMk id="14" creationId="{6A681326-1C9D-44A3-A627-3871BDAE4127}"/>
          </ac:spMkLst>
        </pc:spChg>
      </pc:sldChg>
      <pc:sldMasterChg chg="del delSldLayout">
        <pc:chgData name="Breen, Owen" userId="S::breenow808@xggc.scot.nhs.uk::8409e37f-55e4-4142-ac72-5aac6bc6ab92" providerId="AD" clId="Web-{B6792512-BEDF-5778-903A-6FE7CD73CBC2}" dt="2022-08-30T13:35:58.111" v="293"/>
        <pc:sldMasterMkLst>
          <pc:docMk/>
          <pc:sldMasterMk cId="2460954070" sldId="2147483660"/>
        </pc:sldMasterMkLst>
        <pc:sldLayoutChg chg="del">
          <pc:chgData name="Breen, Owen" userId="S::breenow808@xggc.scot.nhs.uk::8409e37f-55e4-4142-ac72-5aac6bc6ab92" providerId="AD" clId="Web-{B6792512-BEDF-5778-903A-6FE7CD73CBC2}" dt="2022-08-30T13:35:58.111" v="293"/>
          <pc:sldLayoutMkLst>
            <pc:docMk/>
            <pc:sldMasterMk cId="2460954070" sldId="2147483660"/>
            <pc:sldLayoutMk cId="2385387890" sldId="2147483661"/>
          </pc:sldLayoutMkLst>
        </pc:sldLayoutChg>
        <pc:sldLayoutChg chg="del">
          <pc:chgData name="Breen, Owen" userId="S::breenow808@xggc.scot.nhs.uk::8409e37f-55e4-4142-ac72-5aac6bc6ab92" providerId="AD" clId="Web-{B6792512-BEDF-5778-903A-6FE7CD73CBC2}" dt="2022-08-30T13:35:58.111" v="293"/>
          <pc:sldLayoutMkLst>
            <pc:docMk/>
            <pc:sldMasterMk cId="2460954070" sldId="2147483660"/>
            <pc:sldLayoutMk cId="949138452" sldId="2147483662"/>
          </pc:sldLayoutMkLst>
        </pc:sldLayoutChg>
        <pc:sldLayoutChg chg="del">
          <pc:chgData name="Breen, Owen" userId="S::breenow808@xggc.scot.nhs.uk::8409e37f-55e4-4142-ac72-5aac6bc6ab92" providerId="AD" clId="Web-{B6792512-BEDF-5778-903A-6FE7CD73CBC2}" dt="2022-08-30T13:35:58.111" v="293"/>
          <pc:sldLayoutMkLst>
            <pc:docMk/>
            <pc:sldMasterMk cId="2460954070" sldId="2147483660"/>
            <pc:sldLayoutMk cId="2591524520" sldId="2147483663"/>
          </pc:sldLayoutMkLst>
        </pc:sldLayoutChg>
        <pc:sldLayoutChg chg="del">
          <pc:chgData name="Breen, Owen" userId="S::breenow808@xggc.scot.nhs.uk::8409e37f-55e4-4142-ac72-5aac6bc6ab92" providerId="AD" clId="Web-{B6792512-BEDF-5778-903A-6FE7CD73CBC2}" dt="2022-08-30T13:35:58.111" v="293"/>
          <pc:sldLayoutMkLst>
            <pc:docMk/>
            <pc:sldMasterMk cId="2460954070" sldId="2147483660"/>
            <pc:sldLayoutMk cId="1203092039" sldId="2147483664"/>
          </pc:sldLayoutMkLst>
        </pc:sldLayoutChg>
        <pc:sldLayoutChg chg="del">
          <pc:chgData name="Breen, Owen" userId="S::breenow808@xggc.scot.nhs.uk::8409e37f-55e4-4142-ac72-5aac6bc6ab92" providerId="AD" clId="Web-{B6792512-BEDF-5778-903A-6FE7CD73CBC2}" dt="2022-08-30T13:35:58.111" v="293"/>
          <pc:sldLayoutMkLst>
            <pc:docMk/>
            <pc:sldMasterMk cId="2460954070" sldId="2147483660"/>
            <pc:sldLayoutMk cId="3733172339" sldId="2147483665"/>
          </pc:sldLayoutMkLst>
        </pc:sldLayoutChg>
        <pc:sldLayoutChg chg="del">
          <pc:chgData name="Breen, Owen" userId="S::breenow808@xggc.scot.nhs.uk::8409e37f-55e4-4142-ac72-5aac6bc6ab92" providerId="AD" clId="Web-{B6792512-BEDF-5778-903A-6FE7CD73CBC2}" dt="2022-08-30T13:35:58.111" v="293"/>
          <pc:sldLayoutMkLst>
            <pc:docMk/>
            <pc:sldMasterMk cId="2460954070" sldId="2147483660"/>
            <pc:sldLayoutMk cId="3210312558" sldId="2147483666"/>
          </pc:sldLayoutMkLst>
        </pc:sldLayoutChg>
        <pc:sldLayoutChg chg="del">
          <pc:chgData name="Breen, Owen" userId="S::breenow808@xggc.scot.nhs.uk::8409e37f-55e4-4142-ac72-5aac6bc6ab92" providerId="AD" clId="Web-{B6792512-BEDF-5778-903A-6FE7CD73CBC2}" dt="2022-08-30T13:35:58.111" v="293"/>
          <pc:sldLayoutMkLst>
            <pc:docMk/>
            <pc:sldMasterMk cId="2460954070" sldId="2147483660"/>
            <pc:sldLayoutMk cId="3146388984" sldId="2147483667"/>
          </pc:sldLayoutMkLst>
        </pc:sldLayoutChg>
        <pc:sldLayoutChg chg="del">
          <pc:chgData name="Breen, Owen" userId="S::breenow808@xggc.scot.nhs.uk::8409e37f-55e4-4142-ac72-5aac6bc6ab92" providerId="AD" clId="Web-{B6792512-BEDF-5778-903A-6FE7CD73CBC2}" dt="2022-08-30T13:35:58.111" v="293"/>
          <pc:sldLayoutMkLst>
            <pc:docMk/>
            <pc:sldMasterMk cId="2460954070" sldId="2147483660"/>
            <pc:sldLayoutMk cId="3171841454" sldId="2147483668"/>
          </pc:sldLayoutMkLst>
        </pc:sldLayoutChg>
        <pc:sldLayoutChg chg="del">
          <pc:chgData name="Breen, Owen" userId="S::breenow808@xggc.scot.nhs.uk::8409e37f-55e4-4142-ac72-5aac6bc6ab92" providerId="AD" clId="Web-{B6792512-BEDF-5778-903A-6FE7CD73CBC2}" dt="2022-08-30T13:35:58.111" v="293"/>
          <pc:sldLayoutMkLst>
            <pc:docMk/>
            <pc:sldMasterMk cId="2460954070" sldId="2147483660"/>
            <pc:sldLayoutMk cId="1718958274" sldId="2147483669"/>
          </pc:sldLayoutMkLst>
        </pc:sldLayoutChg>
        <pc:sldLayoutChg chg="del">
          <pc:chgData name="Breen, Owen" userId="S::breenow808@xggc.scot.nhs.uk::8409e37f-55e4-4142-ac72-5aac6bc6ab92" providerId="AD" clId="Web-{B6792512-BEDF-5778-903A-6FE7CD73CBC2}" dt="2022-08-30T13:35:58.111" v="293"/>
          <pc:sldLayoutMkLst>
            <pc:docMk/>
            <pc:sldMasterMk cId="2460954070" sldId="2147483660"/>
            <pc:sldLayoutMk cId="2202905451" sldId="2147483670"/>
          </pc:sldLayoutMkLst>
        </pc:sldLayoutChg>
        <pc:sldLayoutChg chg="del">
          <pc:chgData name="Breen, Owen" userId="S::breenow808@xggc.scot.nhs.uk::8409e37f-55e4-4142-ac72-5aac6bc6ab92" providerId="AD" clId="Web-{B6792512-BEDF-5778-903A-6FE7CD73CBC2}" dt="2022-08-30T13:35:58.111" v="293"/>
          <pc:sldLayoutMkLst>
            <pc:docMk/>
            <pc:sldMasterMk cId="2460954070" sldId="2147483660"/>
            <pc:sldLayoutMk cId="3479445657" sldId="2147483671"/>
          </pc:sldLayoutMkLst>
        </pc:sldLayoutChg>
      </pc:sldMasterChg>
      <pc:sldMasterChg chg="add del addSldLayout delSldLayout modSldLayout">
        <pc:chgData name="Breen, Owen" userId="S::breenow808@xggc.scot.nhs.uk::8409e37f-55e4-4142-ac72-5aac6bc6ab92" providerId="AD" clId="Web-{B6792512-BEDF-5778-903A-6FE7CD73CBC2}" dt="2022-08-30T13:36:16.361" v="295"/>
        <pc:sldMasterMkLst>
          <pc:docMk/>
          <pc:sldMasterMk cId="1478352176" sldId="2147483672"/>
        </pc:sldMasterMkLst>
        <pc:sldLayoutChg chg="add del mod replId">
          <pc:chgData name="Breen, Owen" userId="S::breenow808@xggc.scot.nhs.uk::8409e37f-55e4-4142-ac72-5aac6bc6ab92" providerId="AD" clId="Web-{B6792512-BEDF-5778-903A-6FE7CD73CBC2}" dt="2022-08-30T13:36:16.361" v="295"/>
          <pc:sldLayoutMkLst>
            <pc:docMk/>
            <pc:sldMasterMk cId="1478352176" sldId="2147483672"/>
            <pc:sldLayoutMk cId="295069322" sldId="2147483673"/>
          </pc:sldLayoutMkLst>
        </pc:sldLayoutChg>
        <pc:sldLayoutChg chg="add del mod replId">
          <pc:chgData name="Breen, Owen" userId="S::breenow808@xggc.scot.nhs.uk::8409e37f-55e4-4142-ac72-5aac6bc6ab92" providerId="AD" clId="Web-{B6792512-BEDF-5778-903A-6FE7CD73CBC2}" dt="2022-08-30T13:36:16.361" v="295"/>
          <pc:sldLayoutMkLst>
            <pc:docMk/>
            <pc:sldMasterMk cId="1478352176" sldId="2147483672"/>
            <pc:sldLayoutMk cId="1372674072" sldId="2147483674"/>
          </pc:sldLayoutMkLst>
        </pc:sldLayoutChg>
        <pc:sldLayoutChg chg="add del mod replId">
          <pc:chgData name="Breen, Owen" userId="S::breenow808@xggc.scot.nhs.uk::8409e37f-55e4-4142-ac72-5aac6bc6ab92" providerId="AD" clId="Web-{B6792512-BEDF-5778-903A-6FE7CD73CBC2}" dt="2022-08-30T13:36:16.361" v="295"/>
          <pc:sldLayoutMkLst>
            <pc:docMk/>
            <pc:sldMasterMk cId="1478352176" sldId="2147483672"/>
            <pc:sldLayoutMk cId="1234096199" sldId="2147483675"/>
          </pc:sldLayoutMkLst>
        </pc:sldLayoutChg>
        <pc:sldLayoutChg chg="add del mod replId">
          <pc:chgData name="Breen, Owen" userId="S::breenow808@xggc.scot.nhs.uk::8409e37f-55e4-4142-ac72-5aac6bc6ab92" providerId="AD" clId="Web-{B6792512-BEDF-5778-903A-6FE7CD73CBC2}" dt="2022-08-30T13:36:16.361" v="295"/>
          <pc:sldLayoutMkLst>
            <pc:docMk/>
            <pc:sldMasterMk cId="1478352176" sldId="2147483672"/>
            <pc:sldLayoutMk cId="111904092" sldId="2147483676"/>
          </pc:sldLayoutMkLst>
        </pc:sldLayoutChg>
        <pc:sldLayoutChg chg="add del mod replId">
          <pc:chgData name="Breen, Owen" userId="S::breenow808@xggc.scot.nhs.uk::8409e37f-55e4-4142-ac72-5aac6bc6ab92" providerId="AD" clId="Web-{B6792512-BEDF-5778-903A-6FE7CD73CBC2}" dt="2022-08-30T13:36:16.361" v="295"/>
          <pc:sldLayoutMkLst>
            <pc:docMk/>
            <pc:sldMasterMk cId="1478352176" sldId="2147483672"/>
            <pc:sldLayoutMk cId="2493941019" sldId="2147483677"/>
          </pc:sldLayoutMkLst>
        </pc:sldLayoutChg>
        <pc:sldLayoutChg chg="add del mod replId">
          <pc:chgData name="Breen, Owen" userId="S::breenow808@xggc.scot.nhs.uk::8409e37f-55e4-4142-ac72-5aac6bc6ab92" providerId="AD" clId="Web-{B6792512-BEDF-5778-903A-6FE7CD73CBC2}" dt="2022-08-30T13:36:16.361" v="295"/>
          <pc:sldLayoutMkLst>
            <pc:docMk/>
            <pc:sldMasterMk cId="1478352176" sldId="2147483672"/>
            <pc:sldLayoutMk cId="3138522159" sldId="2147483678"/>
          </pc:sldLayoutMkLst>
        </pc:sldLayoutChg>
        <pc:sldLayoutChg chg="add del mod replId">
          <pc:chgData name="Breen, Owen" userId="S::breenow808@xggc.scot.nhs.uk::8409e37f-55e4-4142-ac72-5aac6bc6ab92" providerId="AD" clId="Web-{B6792512-BEDF-5778-903A-6FE7CD73CBC2}" dt="2022-08-30T13:36:16.361" v="295"/>
          <pc:sldLayoutMkLst>
            <pc:docMk/>
            <pc:sldMasterMk cId="1478352176" sldId="2147483672"/>
            <pc:sldLayoutMk cId="793372028" sldId="2147483679"/>
          </pc:sldLayoutMkLst>
        </pc:sldLayoutChg>
        <pc:sldLayoutChg chg="add del mod replId">
          <pc:chgData name="Breen, Owen" userId="S::breenow808@xggc.scot.nhs.uk::8409e37f-55e4-4142-ac72-5aac6bc6ab92" providerId="AD" clId="Web-{B6792512-BEDF-5778-903A-6FE7CD73CBC2}" dt="2022-08-30T13:36:16.361" v="295"/>
          <pc:sldLayoutMkLst>
            <pc:docMk/>
            <pc:sldMasterMk cId="1478352176" sldId="2147483672"/>
            <pc:sldLayoutMk cId="903175278" sldId="2147483680"/>
          </pc:sldLayoutMkLst>
        </pc:sldLayoutChg>
        <pc:sldLayoutChg chg="add del mod replId">
          <pc:chgData name="Breen, Owen" userId="S::breenow808@xggc.scot.nhs.uk::8409e37f-55e4-4142-ac72-5aac6bc6ab92" providerId="AD" clId="Web-{B6792512-BEDF-5778-903A-6FE7CD73CBC2}" dt="2022-08-30T13:36:16.361" v="295"/>
          <pc:sldLayoutMkLst>
            <pc:docMk/>
            <pc:sldMasterMk cId="1478352176" sldId="2147483672"/>
            <pc:sldLayoutMk cId="1500210994" sldId="2147483681"/>
          </pc:sldLayoutMkLst>
        </pc:sldLayoutChg>
        <pc:sldLayoutChg chg="add del mod replId">
          <pc:chgData name="Breen, Owen" userId="S::breenow808@xggc.scot.nhs.uk::8409e37f-55e4-4142-ac72-5aac6bc6ab92" providerId="AD" clId="Web-{B6792512-BEDF-5778-903A-6FE7CD73CBC2}" dt="2022-08-30T13:36:16.361" v="295"/>
          <pc:sldLayoutMkLst>
            <pc:docMk/>
            <pc:sldMasterMk cId="1478352176" sldId="2147483672"/>
            <pc:sldLayoutMk cId="214991484" sldId="2147483682"/>
          </pc:sldLayoutMkLst>
        </pc:sldLayoutChg>
        <pc:sldLayoutChg chg="add del mod replId">
          <pc:chgData name="Breen, Owen" userId="S::breenow808@xggc.scot.nhs.uk::8409e37f-55e4-4142-ac72-5aac6bc6ab92" providerId="AD" clId="Web-{B6792512-BEDF-5778-903A-6FE7CD73CBC2}" dt="2022-08-30T13:36:16.361" v="295"/>
          <pc:sldLayoutMkLst>
            <pc:docMk/>
            <pc:sldMasterMk cId="1478352176" sldId="2147483672"/>
            <pc:sldLayoutMk cId="3544836109" sldId="2147483683"/>
          </pc:sldLayoutMkLst>
        </pc:sldLayoutChg>
      </pc:sldMasterChg>
      <pc:sldMasterChg chg="add addSldLayout modSldLayout">
        <pc:chgData name="Breen, Owen" userId="S::breenow808@xggc.scot.nhs.uk::8409e37f-55e4-4142-ac72-5aac6bc6ab92" providerId="AD" clId="Web-{B6792512-BEDF-5778-903A-6FE7CD73CBC2}" dt="2022-08-30T13:36:16.361" v="295"/>
        <pc:sldMasterMkLst>
          <pc:docMk/>
          <pc:sldMasterMk cId="3577934533" sldId="2147483684"/>
        </pc:sldMasterMkLst>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1810451363" sldId="2147483685"/>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320114780" sldId="2147483686"/>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2569765473" sldId="2147483687"/>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91410230" sldId="2147483688"/>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1186515146" sldId="2147483689"/>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2976838928" sldId="2147483690"/>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1953877403" sldId="2147483691"/>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4049990384" sldId="2147483692"/>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942469948" sldId="2147483693"/>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2444496862" sldId="2147483694"/>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904313042" sldId="2147483695"/>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3265691924" sldId="2147483696"/>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3374488956" sldId="2147483697"/>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4084306698" sldId="2147483698"/>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1930335519" sldId="2147483699"/>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1845581068" sldId="2147483700"/>
          </pc:sldLayoutMkLst>
        </pc:sldLayoutChg>
        <pc:sldLayoutChg chg="add mod replId">
          <pc:chgData name="Breen, Owen" userId="S::breenow808@xggc.scot.nhs.uk::8409e37f-55e4-4142-ac72-5aac6bc6ab92" providerId="AD" clId="Web-{B6792512-BEDF-5778-903A-6FE7CD73CBC2}" dt="2022-08-30T13:36:16.361" v="295"/>
          <pc:sldLayoutMkLst>
            <pc:docMk/>
            <pc:sldMasterMk cId="3577934533" sldId="2147483684"/>
            <pc:sldLayoutMk cId="30726657" sldId="2147483701"/>
          </pc:sldLayoutMkLst>
        </pc:sldLayoutChg>
      </pc:sldMasterChg>
    </pc:docChg>
  </pc:docChgLst>
  <pc:docChgLst>
    <pc:chgData name="Breen, Owen" userId="S::breenow808@xggc.scot.nhs.uk::8409e37f-55e4-4142-ac72-5aac6bc6ab92" providerId="AD" clId="Web-{C379DF15-DC25-5FF6-1BEA-5AD9EF1A8B5B}"/>
    <pc:docChg chg="addSld modSld">
      <pc:chgData name="Breen, Owen" userId="S::breenow808@xggc.scot.nhs.uk::8409e37f-55e4-4142-ac72-5aac6bc6ab92" providerId="AD" clId="Web-{C379DF15-DC25-5FF6-1BEA-5AD9EF1A8B5B}" dt="2022-09-01T09:02:30.640" v="433" actId="20577"/>
      <pc:docMkLst>
        <pc:docMk/>
      </pc:docMkLst>
      <pc:sldChg chg="addSp delSp modSp mod setBg setClrOvrMap">
        <pc:chgData name="Breen, Owen" userId="S::breenow808@xggc.scot.nhs.uk::8409e37f-55e4-4142-ac72-5aac6bc6ab92" providerId="AD" clId="Web-{C379DF15-DC25-5FF6-1BEA-5AD9EF1A8B5B}" dt="2022-09-01T08:51:36.257" v="393" actId="20577"/>
        <pc:sldMkLst>
          <pc:docMk/>
          <pc:sldMk cId="109857222" sldId="256"/>
        </pc:sldMkLst>
        <pc:spChg chg="mod">
          <ac:chgData name="Breen, Owen" userId="S::breenow808@xggc.scot.nhs.uk::8409e37f-55e4-4142-ac72-5aac6bc6ab92" providerId="AD" clId="Web-{C379DF15-DC25-5FF6-1BEA-5AD9EF1A8B5B}" dt="2022-09-01T08:51:18.349" v="380" actId="20577"/>
          <ac:spMkLst>
            <pc:docMk/>
            <pc:sldMk cId="109857222" sldId="256"/>
            <ac:spMk id="2" creationId="{00000000-0000-0000-0000-000000000000}"/>
          </ac:spMkLst>
        </pc:spChg>
        <pc:spChg chg="mod">
          <ac:chgData name="Breen, Owen" userId="S::breenow808@xggc.scot.nhs.uk::8409e37f-55e4-4142-ac72-5aac6bc6ab92" providerId="AD" clId="Web-{C379DF15-DC25-5FF6-1BEA-5AD9EF1A8B5B}" dt="2022-09-01T08:51:36.257" v="393" actId="20577"/>
          <ac:spMkLst>
            <pc:docMk/>
            <pc:sldMk cId="109857222" sldId="256"/>
            <ac:spMk id="3" creationId="{00000000-0000-0000-0000-000000000000}"/>
          </ac:spMkLst>
        </pc:spChg>
        <pc:spChg chg="del">
          <ac:chgData name="Breen, Owen" userId="S::breenow808@xggc.scot.nhs.uk::8409e37f-55e4-4142-ac72-5aac6bc6ab92" providerId="AD" clId="Web-{C379DF15-DC25-5FF6-1BEA-5AD9EF1A8B5B}" dt="2022-09-01T08:50:58.520" v="371"/>
          <ac:spMkLst>
            <pc:docMk/>
            <pc:sldMk cId="109857222" sldId="256"/>
            <ac:spMk id="5" creationId="{DE27238C-8EAF-4098-86E6-7723B7DAE601}"/>
          </ac:spMkLst>
        </pc:spChg>
        <pc:spChg chg="del">
          <ac:chgData name="Breen, Owen" userId="S::breenow808@xggc.scot.nhs.uk::8409e37f-55e4-4142-ac72-5aac6bc6ab92" providerId="AD" clId="Web-{C379DF15-DC25-5FF6-1BEA-5AD9EF1A8B5B}" dt="2022-09-01T08:50:58.520" v="371"/>
          <ac:spMkLst>
            <pc:docMk/>
            <pc:sldMk cId="109857222" sldId="256"/>
            <ac:spMk id="6" creationId="{992F97B1-1891-4FCC-9E5F-BA97EDB48F89}"/>
          </ac:spMkLst>
        </pc:spChg>
        <pc:spChg chg="del">
          <ac:chgData name="Breen, Owen" userId="S::breenow808@xggc.scot.nhs.uk::8409e37f-55e4-4142-ac72-5aac6bc6ab92" providerId="AD" clId="Web-{C379DF15-DC25-5FF6-1BEA-5AD9EF1A8B5B}" dt="2022-09-01T08:50:58.520" v="371"/>
          <ac:spMkLst>
            <pc:docMk/>
            <pc:sldMk cId="109857222" sldId="256"/>
            <ac:spMk id="12" creationId="{78C6C821-FEE1-4EB6-9590-C021440C77DE}"/>
          </ac:spMkLst>
        </pc:spChg>
        <pc:spChg chg="del">
          <ac:chgData name="Breen, Owen" userId="S::breenow808@xggc.scot.nhs.uk::8409e37f-55e4-4142-ac72-5aac6bc6ab92" providerId="AD" clId="Web-{C379DF15-DC25-5FF6-1BEA-5AD9EF1A8B5B}" dt="2022-09-01T08:50:58.520" v="371"/>
          <ac:spMkLst>
            <pc:docMk/>
            <pc:sldMk cId="109857222" sldId="256"/>
            <ac:spMk id="14" creationId="{B61A74B3-E247-44D4-8C48-FAE8E2056401}"/>
          </ac:spMkLst>
        </pc:spChg>
        <pc:spChg chg="add">
          <ac:chgData name="Breen, Owen" userId="S::breenow808@xggc.scot.nhs.uk::8409e37f-55e4-4142-ac72-5aac6bc6ab92" providerId="AD" clId="Web-{C379DF15-DC25-5FF6-1BEA-5AD9EF1A8B5B}" dt="2022-09-01T08:50:58.520" v="371"/>
          <ac:spMkLst>
            <pc:docMk/>
            <pc:sldMk cId="109857222" sldId="256"/>
            <ac:spMk id="19" creationId="{DE27238C-8EAF-4098-86E6-7723B7DAE601}"/>
          </ac:spMkLst>
        </pc:spChg>
        <pc:spChg chg="add">
          <ac:chgData name="Breen, Owen" userId="S::breenow808@xggc.scot.nhs.uk::8409e37f-55e4-4142-ac72-5aac6bc6ab92" providerId="AD" clId="Web-{C379DF15-DC25-5FF6-1BEA-5AD9EF1A8B5B}" dt="2022-09-01T08:50:58.520" v="371"/>
          <ac:spMkLst>
            <pc:docMk/>
            <pc:sldMk cId="109857222" sldId="256"/>
            <ac:spMk id="21" creationId="{992F97B1-1891-4FCC-9E5F-BA97EDB48F89}"/>
          </ac:spMkLst>
        </pc:spChg>
        <pc:spChg chg="add">
          <ac:chgData name="Breen, Owen" userId="S::breenow808@xggc.scot.nhs.uk::8409e37f-55e4-4142-ac72-5aac6bc6ab92" providerId="AD" clId="Web-{C379DF15-DC25-5FF6-1BEA-5AD9EF1A8B5B}" dt="2022-09-01T08:50:58.520" v="371"/>
          <ac:spMkLst>
            <pc:docMk/>
            <pc:sldMk cId="109857222" sldId="256"/>
            <ac:spMk id="23" creationId="{78C6C821-FEE1-4EB6-9590-C021440C77DE}"/>
          </ac:spMkLst>
        </pc:spChg>
        <pc:spChg chg="add">
          <ac:chgData name="Breen, Owen" userId="S::breenow808@xggc.scot.nhs.uk::8409e37f-55e4-4142-ac72-5aac6bc6ab92" providerId="AD" clId="Web-{C379DF15-DC25-5FF6-1BEA-5AD9EF1A8B5B}" dt="2022-09-01T08:50:58.520" v="371"/>
          <ac:spMkLst>
            <pc:docMk/>
            <pc:sldMk cId="109857222" sldId="256"/>
            <ac:spMk id="25" creationId="{B61A74B3-E247-44D4-8C48-FAE8E2056401}"/>
          </ac:spMkLst>
        </pc:spChg>
      </pc:sldChg>
      <pc:sldChg chg="modSp">
        <pc:chgData name="Breen, Owen" userId="S::breenow808@xggc.scot.nhs.uk::8409e37f-55e4-4142-ac72-5aac6bc6ab92" providerId="AD" clId="Web-{C379DF15-DC25-5FF6-1BEA-5AD9EF1A8B5B}" dt="2022-09-01T09:01:33.809" v="430" actId="20577"/>
        <pc:sldMkLst>
          <pc:docMk/>
          <pc:sldMk cId="2903676851" sldId="260"/>
        </pc:sldMkLst>
        <pc:spChg chg="mod">
          <ac:chgData name="Breen, Owen" userId="S::breenow808@xggc.scot.nhs.uk::8409e37f-55e4-4142-ac72-5aac6bc6ab92" providerId="AD" clId="Web-{C379DF15-DC25-5FF6-1BEA-5AD9EF1A8B5B}" dt="2022-09-01T09:01:33.809" v="430" actId="20577"/>
          <ac:spMkLst>
            <pc:docMk/>
            <pc:sldMk cId="2903676851" sldId="260"/>
            <ac:spMk id="3" creationId="{F98BBBF2-DEAB-ADED-6FF0-07D228CDA803}"/>
          </ac:spMkLst>
        </pc:spChg>
      </pc:sldChg>
      <pc:sldChg chg="modSp">
        <pc:chgData name="Breen, Owen" userId="S::breenow808@xggc.scot.nhs.uk::8409e37f-55e4-4142-ac72-5aac6bc6ab92" providerId="AD" clId="Web-{C379DF15-DC25-5FF6-1BEA-5AD9EF1A8B5B}" dt="2022-09-01T08:55:47.131" v="410" actId="20577"/>
        <pc:sldMkLst>
          <pc:docMk/>
          <pc:sldMk cId="789745535" sldId="261"/>
        </pc:sldMkLst>
        <pc:spChg chg="mod">
          <ac:chgData name="Breen, Owen" userId="S::breenow808@xggc.scot.nhs.uk::8409e37f-55e4-4142-ac72-5aac6bc6ab92" providerId="AD" clId="Web-{C379DF15-DC25-5FF6-1BEA-5AD9EF1A8B5B}" dt="2022-09-01T08:55:47.131" v="410" actId="20577"/>
          <ac:spMkLst>
            <pc:docMk/>
            <pc:sldMk cId="789745535" sldId="261"/>
            <ac:spMk id="3" creationId="{895D0389-832F-CB57-9C01-D81EB00C15FF}"/>
          </ac:spMkLst>
        </pc:spChg>
      </pc:sldChg>
      <pc:sldChg chg="modSp">
        <pc:chgData name="Breen, Owen" userId="S::breenow808@xggc.scot.nhs.uk::8409e37f-55e4-4142-ac72-5aac6bc6ab92" providerId="AD" clId="Web-{C379DF15-DC25-5FF6-1BEA-5AD9EF1A8B5B}" dt="2022-09-01T08:56:11.492" v="424" actId="20577"/>
        <pc:sldMkLst>
          <pc:docMk/>
          <pc:sldMk cId="747186967" sldId="262"/>
        </pc:sldMkLst>
        <pc:spChg chg="mod">
          <ac:chgData name="Breen, Owen" userId="S::breenow808@xggc.scot.nhs.uk::8409e37f-55e4-4142-ac72-5aac6bc6ab92" providerId="AD" clId="Web-{C379DF15-DC25-5FF6-1BEA-5AD9EF1A8B5B}" dt="2022-09-01T08:56:11.492" v="424" actId="20577"/>
          <ac:spMkLst>
            <pc:docMk/>
            <pc:sldMk cId="747186967" sldId="262"/>
            <ac:spMk id="3" creationId="{A6B6131E-6EDB-27EC-A940-19347D509ABC}"/>
          </ac:spMkLst>
        </pc:spChg>
      </pc:sldChg>
      <pc:sldChg chg="modSp">
        <pc:chgData name="Breen, Owen" userId="S::breenow808@xggc.scot.nhs.uk::8409e37f-55e4-4142-ac72-5aac6bc6ab92" providerId="AD" clId="Web-{C379DF15-DC25-5FF6-1BEA-5AD9EF1A8B5B}" dt="2022-09-01T09:02:30.640" v="433" actId="20577"/>
        <pc:sldMkLst>
          <pc:docMk/>
          <pc:sldMk cId="1577446328" sldId="264"/>
        </pc:sldMkLst>
        <pc:spChg chg="mod">
          <ac:chgData name="Breen, Owen" userId="S::breenow808@xggc.scot.nhs.uk::8409e37f-55e4-4142-ac72-5aac6bc6ab92" providerId="AD" clId="Web-{C379DF15-DC25-5FF6-1BEA-5AD9EF1A8B5B}" dt="2022-09-01T09:02:30.640" v="433" actId="20577"/>
          <ac:spMkLst>
            <pc:docMk/>
            <pc:sldMk cId="1577446328" sldId="264"/>
            <ac:spMk id="3" creationId="{6D946BD5-77A9-7356-724B-D3A66F2097D3}"/>
          </ac:spMkLst>
        </pc:spChg>
      </pc:sldChg>
      <pc:sldChg chg="addSp delSp modSp new mod setBg setClrOvrMap">
        <pc:chgData name="Breen, Owen" userId="S::breenow808@xggc.scot.nhs.uk::8409e37f-55e4-4142-ac72-5aac6bc6ab92" providerId="AD" clId="Web-{C379DF15-DC25-5FF6-1BEA-5AD9EF1A8B5B}" dt="2022-09-01T08:26:43.775" v="28" actId="1076"/>
        <pc:sldMkLst>
          <pc:docMk/>
          <pc:sldMk cId="2220140166" sldId="267"/>
        </pc:sldMkLst>
        <pc:spChg chg="mod">
          <ac:chgData name="Breen, Owen" userId="S::breenow808@xggc.scot.nhs.uk::8409e37f-55e4-4142-ac72-5aac6bc6ab92" providerId="AD" clId="Web-{C379DF15-DC25-5FF6-1BEA-5AD9EF1A8B5B}" dt="2022-09-01T08:24:48.190" v="14" actId="20577"/>
          <ac:spMkLst>
            <pc:docMk/>
            <pc:sldMk cId="2220140166" sldId="267"/>
            <ac:spMk id="2" creationId="{156B6D15-207C-34BF-ECC8-FEF42DE6F2CF}"/>
          </ac:spMkLst>
        </pc:spChg>
        <pc:spChg chg="del">
          <ac:chgData name="Breen, Owen" userId="S::breenow808@xggc.scot.nhs.uk::8409e37f-55e4-4142-ac72-5aac6bc6ab92" providerId="AD" clId="Web-{C379DF15-DC25-5FF6-1BEA-5AD9EF1A8B5B}" dt="2022-09-01T08:22:58.277" v="8"/>
          <ac:spMkLst>
            <pc:docMk/>
            <pc:sldMk cId="2220140166" sldId="267"/>
            <ac:spMk id="3" creationId="{D5BFF254-2E4E-E195-0778-44700A6CD83D}"/>
          </ac:spMkLst>
        </pc:spChg>
        <pc:spChg chg="add del">
          <ac:chgData name="Breen, Owen" userId="S::breenow808@xggc.scot.nhs.uk::8409e37f-55e4-4142-ac72-5aac6bc6ab92" providerId="AD" clId="Web-{C379DF15-DC25-5FF6-1BEA-5AD9EF1A8B5B}" dt="2022-09-01T08:24:54.924" v="15"/>
          <ac:spMkLst>
            <pc:docMk/>
            <pc:sldMk cId="2220140166" sldId="267"/>
            <ac:spMk id="8" creationId="{8096600E-2626-5E7C-CCAE-9CDFA7DF669E}"/>
          </ac:spMkLst>
        </pc:spChg>
        <pc:spChg chg="add">
          <ac:chgData name="Breen, Owen" userId="S::breenow808@xggc.scot.nhs.uk::8409e37f-55e4-4142-ac72-5aac6bc6ab92" providerId="AD" clId="Web-{C379DF15-DC25-5FF6-1BEA-5AD9EF1A8B5B}" dt="2022-09-01T08:23:35.529" v="9"/>
          <ac:spMkLst>
            <pc:docMk/>
            <pc:sldMk cId="2220140166" sldId="267"/>
            <ac:spMk id="11" creationId="{EE4E366E-272A-409E-840F-9A6A64A9E3FF}"/>
          </ac:spMkLst>
        </pc:spChg>
        <pc:spChg chg="add">
          <ac:chgData name="Breen, Owen" userId="S::breenow808@xggc.scot.nhs.uk::8409e37f-55e4-4142-ac72-5aac6bc6ab92" providerId="AD" clId="Web-{C379DF15-DC25-5FF6-1BEA-5AD9EF1A8B5B}" dt="2022-09-01T08:23:35.529" v="9"/>
          <ac:spMkLst>
            <pc:docMk/>
            <pc:sldMk cId="2220140166" sldId="267"/>
            <ac:spMk id="13" creationId="{A721560C-E4AB-4287-A29C-3F6916794CB9}"/>
          </ac:spMkLst>
        </pc:spChg>
        <pc:spChg chg="add">
          <ac:chgData name="Breen, Owen" userId="S::breenow808@xggc.scot.nhs.uk::8409e37f-55e4-4142-ac72-5aac6bc6ab92" providerId="AD" clId="Web-{C379DF15-DC25-5FF6-1BEA-5AD9EF1A8B5B}" dt="2022-09-01T08:23:35.529" v="9"/>
          <ac:spMkLst>
            <pc:docMk/>
            <pc:sldMk cId="2220140166" sldId="267"/>
            <ac:spMk id="15" creationId="{DF6CFF07-D953-4F9C-9A0E-E0A6AACB6158}"/>
          </ac:spMkLst>
        </pc:spChg>
        <pc:spChg chg="add">
          <ac:chgData name="Breen, Owen" userId="S::breenow808@xggc.scot.nhs.uk::8409e37f-55e4-4142-ac72-5aac6bc6ab92" providerId="AD" clId="Web-{C379DF15-DC25-5FF6-1BEA-5AD9EF1A8B5B}" dt="2022-09-01T08:23:35.529" v="9"/>
          <ac:spMkLst>
            <pc:docMk/>
            <pc:sldMk cId="2220140166" sldId="267"/>
            <ac:spMk id="17" creationId="{DAA4FEEE-0B5F-41BF-825D-60F9FB089568}"/>
          </ac:spMkLst>
        </pc:spChg>
        <pc:picChg chg="add del mod ord">
          <ac:chgData name="Breen, Owen" userId="S::breenow808@xggc.scot.nhs.uk::8409e37f-55e4-4142-ac72-5aac6bc6ab92" providerId="AD" clId="Web-{C379DF15-DC25-5FF6-1BEA-5AD9EF1A8B5B}" dt="2022-09-01T08:26:29.415" v="22"/>
          <ac:picMkLst>
            <pc:docMk/>
            <pc:sldMk cId="2220140166" sldId="267"/>
            <ac:picMk id="4" creationId="{0D6EA02E-2C37-504D-F37D-4B9C43B04EB8}"/>
          </ac:picMkLst>
        </pc:picChg>
        <pc:picChg chg="add mod">
          <ac:chgData name="Breen, Owen" userId="S::breenow808@xggc.scot.nhs.uk::8409e37f-55e4-4142-ac72-5aac6bc6ab92" providerId="AD" clId="Web-{C379DF15-DC25-5FF6-1BEA-5AD9EF1A8B5B}" dt="2022-09-01T08:26:43.775" v="28" actId="1076"/>
          <ac:picMkLst>
            <pc:docMk/>
            <pc:sldMk cId="2220140166" sldId="267"/>
            <ac:picMk id="5" creationId="{6005DAEE-42CF-B1C2-CBE6-40F8DF03E5C5}"/>
          </ac:picMkLst>
        </pc:picChg>
      </pc:sldChg>
      <pc:sldChg chg="addSp delSp modSp new mod setBg setClrOvrMap">
        <pc:chgData name="Breen, Owen" userId="S::breenow808@xggc.scot.nhs.uk::8409e37f-55e4-4142-ac72-5aac6bc6ab92" providerId="AD" clId="Web-{C379DF15-DC25-5FF6-1BEA-5AD9EF1A8B5B}" dt="2022-09-01T08:28:44.938" v="55" actId="1076"/>
        <pc:sldMkLst>
          <pc:docMk/>
          <pc:sldMk cId="1250159924" sldId="268"/>
        </pc:sldMkLst>
        <pc:spChg chg="mod ord">
          <ac:chgData name="Breen, Owen" userId="S::breenow808@xggc.scot.nhs.uk::8409e37f-55e4-4142-ac72-5aac6bc6ab92" providerId="AD" clId="Web-{C379DF15-DC25-5FF6-1BEA-5AD9EF1A8B5B}" dt="2022-09-01T08:28:44.938" v="55" actId="1076"/>
          <ac:spMkLst>
            <pc:docMk/>
            <pc:sldMk cId="1250159924" sldId="268"/>
            <ac:spMk id="2" creationId="{DC9DE780-9F3B-9568-29B0-20352772C4A5}"/>
          </ac:spMkLst>
        </pc:spChg>
        <pc:spChg chg="del mod">
          <ac:chgData name="Breen, Owen" userId="S::breenow808@xggc.scot.nhs.uk::8409e37f-55e4-4142-ac72-5aac6bc6ab92" providerId="AD" clId="Web-{C379DF15-DC25-5FF6-1BEA-5AD9EF1A8B5B}" dt="2022-09-01T08:27:47.701" v="44"/>
          <ac:spMkLst>
            <pc:docMk/>
            <pc:sldMk cId="1250159924" sldId="268"/>
            <ac:spMk id="3" creationId="{21DA7C34-3565-4F6F-4F60-6A12C89171F6}"/>
          </ac:spMkLst>
        </pc:spChg>
        <pc:spChg chg="add del">
          <ac:chgData name="Breen, Owen" userId="S::breenow808@xggc.scot.nhs.uk::8409e37f-55e4-4142-ac72-5aac6bc6ab92" providerId="AD" clId="Web-{C379DF15-DC25-5FF6-1BEA-5AD9EF1A8B5B}" dt="2022-09-01T08:28:22.937" v="49"/>
          <ac:spMkLst>
            <pc:docMk/>
            <pc:sldMk cId="1250159924" sldId="268"/>
            <ac:spMk id="8" creationId="{74CD14DB-BB81-479F-A1FC-1C75640E9F84}"/>
          </ac:spMkLst>
        </pc:spChg>
        <pc:spChg chg="add del">
          <ac:chgData name="Breen, Owen" userId="S::breenow808@xggc.scot.nhs.uk::8409e37f-55e4-4142-ac72-5aac6bc6ab92" providerId="AD" clId="Web-{C379DF15-DC25-5FF6-1BEA-5AD9EF1A8B5B}" dt="2022-09-01T08:28:22.937" v="49"/>
          <ac:spMkLst>
            <pc:docMk/>
            <pc:sldMk cId="1250159924" sldId="268"/>
            <ac:spMk id="10" creationId="{C943A91B-7CA7-4592-A975-73B1BF8C4C74}"/>
          </ac:spMkLst>
        </pc:spChg>
        <pc:spChg chg="add del">
          <ac:chgData name="Breen, Owen" userId="S::breenow808@xggc.scot.nhs.uk::8409e37f-55e4-4142-ac72-5aac6bc6ab92" providerId="AD" clId="Web-{C379DF15-DC25-5FF6-1BEA-5AD9EF1A8B5B}" dt="2022-09-01T08:28:22.937" v="49"/>
          <ac:spMkLst>
            <pc:docMk/>
            <pc:sldMk cId="1250159924" sldId="268"/>
            <ac:spMk id="12" creationId="{EC471314-E46A-414B-8D91-74880E84F187}"/>
          </ac:spMkLst>
        </pc:spChg>
        <pc:spChg chg="add del">
          <ac:chgData name="Breen, Owen" userId="S::breenow808@xggc.scot.nhs.uk::8409e37f-55e4-4142-ac72-5aac6bc6ab92" providerId="AD" clId="Web-{C379DF15-DC25-5FF6-1BEA-5AD9EF1A8B5B}" dt="2022-09-01T08:28:22.937" v="49"/>
          <ac:spMkLst>
            <pc:docMk/>
            <pc:sldMk cId="1250159924" sldId="268"/>
            <ac:spMk id="14" creationId="{6A681326-1C9D-44A3-A627-3871BDAE4127}"/>
          </ac:spMkLst>
        </pc:spChg>
        <pc:spChg chg="add">
          <ac:chgData name="Breen, Owen" userId="S::breenow808@xggc.scot.nhs.uk::8409e37f-55e4-4142-ac72-5aac6bc6ab92" providerId="AD" clId="Web-{C379DF15-DC25-5FF6-1BEA-5AD9EF1A8B5B}" dt="2022-09-01T08:28:22.937" v="49"/>
          <ac:spMkLst>
            <pc:docMk/>
            <pc:sldMk cId="1250159924" sldId="268"/>
            <ac:spMk id="23" creationId="{989BE678-777B-482A-A616-FEDC47B162E5}"/>
          </ac:spMkLst>
        </pc:spChg>
        <pc:spChg chg="add">
          <ac:chgData name="Breen, Owen" userId="S::breenow808@xggc.scot.nhs.uk::8409e37f-55e4-4142-ac72-5aac6bc6ab92" providerId="AD" clId="Web-{C379DF15-DC25-5FF6-1BEA-5AD9EF1A8B5B}" dt="2022-09-01T08:28:22.937" v="49"/>
          <ac:spMkLst>
            <pc:docMk/>
            <pc:sldMk cId="1250159924" sldId="268"/>
            <ac:spMk id="29" creationId="{D28BE0C3-2102-4820-B88B-A448B1840D14}"/>
          </ac:spMkLst>
        </pc:spChg>
        <pc:spChg chg="add">
          <ac:chgData name="Breen, Owen" userId="S::breenow808@xggc.scot.nhs.uk::8409e37f-55e4-4142-ac72-5aac6bc6ab92" providerId="AD" clId="Web-{C379DF15-DC25-5FF6-1BEA-5AD9EF1A8B5B}" dt="2022-09-01T08:28:22.937" v="49"/>
          <ac:spMkLst>
            <pc:docMk/>
            <pc:sldMk cId="1250159924" sldId="268"/>
            <ac:spMk id="31" creationId="{A4322390-8B58-46BE-88EB-D9FD30C08743}"/>
          </ac:spMkLst>
        </pc:spChg>
        <pc:picChg chg="add mod ord">
          <ac:chgData name="Breen, Owen" userId="S::breenow808@xggc.scot.nhs.uk::8409e37f-55e4-4142-ac72-5aac6bc6ab92" providerId="AD" clId="Web-{C379DF15-DC25-5FF6-1BEA-5AD9EF1A8B5B}" dt="2022-09-01T08:28:22.937" v="49"/>
          <ac:picMkLst>
            <pc:docMk/>
            <pc:sldMk cId="1250159924" sldId="268"/>
            <ac:picMk id="4" creationId="{EB717F42-AE22-EEEC-85D0-292362A6CAF7}"/>
          </ac:picMkLst>
        </pc:picChg>
        <pc:picChg chg="add">
          <ac:chgData name="Breen, Owen" userId="S::breenow808@xggc.scot.nhs.uk::8409e37f-55e4-4142-ac72-5aac6bc6ab92" providerId="AD" clId="Web-{C379DF15-DC25-5FF6-1BEA-5AD9EF1A8B5B}" dt="2022-09-01T08:28:22.937" v="49"/>
          <ac:picMkLst>
            <pc:docMk/>
            <pc:sldMk cId="1250159924" sldId="268"/>
            <ac:picMk id="19" creationId="{DF19BAF3-7E20-4B9D-B544-BABAEEA1FA75}"/>
          </ac:picMkLst>
        </pc:picChg>
        <pc:picChg chg="add">
          <ac:chgData name="Breen, Owen" userId="S::breenow808@xggc.scot.nhs.uk::8409e37f-55e4-4142-ac72-5aac6bc6ab92" providerId="AD" clId="Web-{C379DF15-DC25-5FF6-1BEA-5AD9EF1A8B5B}" dt="2022-09-01T08:28:22.937" v="49"/>
          <ac:picMkLst>
            <pc:docMk/>
            <pc:sldMk cId="1250159924" sldId="268"/>
            <ac:picMk id="21" creationId="{950648F4-ABCD-4DF0-8641-76CFB2354721}"/>
          </ac:picMkLst>
        </pc:picChg>
        <pc:picChg chg="add">
          <ac:chgData name="Breen, Owen" userId="S::breenow808@xggc.scot.nhs.uk::8409e37f-55e4-4142-ac72-5aac6bc6ab92" providerId="AD" clId="Web-{C379DF15-DC25-5FF6-1BEA-5AD9EF1A8B5B}" dt="2022-09-01T08:28:22.937" v="49"/>
          <ac:picMkLst>
            <pc:docMk/>
            <pc:sldMk cId="1250159924" sldId="268"/>
            <ac:picMk id="25" creationId="{CF1EB4BD-9C7E-4AA3-9681-C7EB0DA6250B}"/>
          </ac:picMkLst>
        </pc:picChg>
        <pc:picChg chg="add">
          <ac:chgData name="Breen, Owen" userId="S::breenow808@xggc.scot.nhs.uk::8409e37f-55e4-4142-ac72-5aac6bc6ab92" providerId="AD" clId="Web-{C379DF15-DC25-5FF6-1BEA-5AD9EF1A8B5B}" dt="2022-09-01T08:28:22.937" v="49"/>
          <ac:picMkLst>
            <pc:docMk/>
            <pc:sldMk cId="1250159924" sldId="268"/>
            <ac:picMk id="27" creationId="{94AAE3AA-3759-4D28-B0EF-575F25A5146C}"/>
          </ac:picMkLst>
        </pc:picChg>
      </pc:sldChg>
      <pc:sldChg chg="addSp modSp new mod setBg setClrOvrMap">
        <pc:chgData name="Breen, Owen" userId="S::breenow808@xggc.scot.nhs.uk::8409e37f-55e4-4142-ac72-5aac6bc6ab92" providerId="AD" clId="Web-{C379DF15-DC25-5FF6-1BEA-5AD9EF1A8B5B}" dt="2022-09-01T08:52:05.384" v="397" actId="14100"/>
        <pc:sldMkLst>
          <pc:docMk/>
          <pc:sldMk cId="1932748143" sldId="269"/>
        </pc:sldMkLst>
        <pc:spChg chg="mod">
          <ac:chgData name="Breen, Owen" userId="S::breenow808@xggc.scot.nhs.uk::8409e37f-55e4-4142-ac72-5aac6bc6ab92" providerId="AD" clId="Web-{C379DF15-DC25-5FF6-1BEA-5AD9EF1A8B5B}" dt="2022-09-01T08:30:59.822" v="91"/>
          <ac:spMkLst>
            <pc:docMk/>
            <pc:sldMk cId="1932748143" sldId="269"/>
            <ac:spMk id="2" creationId="{8255E327-A281-273F-397A-156AA296641B}"/>
          </ac:spMkLst>
        </pc:spChg>
        <pc:spChg chg="mod">
          <ac:chgData name="Breen, Owen" userId="S::breenow808@xggc.scot.nhs.uk::8409e37f-55e4-4142-ac72-5aac6bc6ab92" providerId="AD" clId="Web-{C379DF15-DC25-5FF6-1BEA-5AD9EF1A8B5B}" dt="2022-09-01T08:52:05.384" v="397" actId="14100"/>
          <ac:spMkLst>
            <pc:docMk/>
            <pc:sldMk cId="1932748143" sldId="269"/>
            <ac:spMk id="3" creationId="{93D32374-93D5-430E-8A04-C99F7BAACB10}"/>
          </ac:spMkLst>
        </pc:spChg>
        <pc:spChg chg="add">
          <ac:chgData name="Breen, Owen" userId="S::breenow808@xggc.scot.nhs.uk::8409e37f-55e4-4142-ac72-5aac6bc6ab92" providerId="AD" clId="Web-{C379DF15-DC25-5FF6-1BEA-5AD9EF1A8B5B}" dt="2022-09-01T08:30:59.822" v="91"/>
          <ac:spMkLst>
            <pc:docMk/>
            <pc:sldMk cId="1932748143" sldId="269"/>
            <ac:spMk id="8" creationId="{74CD14DB-BB81-479F-A1FC-1C75640E9F84}"/>
          </ac:spMkLst>
        </pc:spChg>
        <pc:spChg chg="add">
          <ac:chgData name="Breen, Owen" userId="S::breenow808@xggc.scot.nhs.uk::8409e37f-55e4-4142-ac72-5aac6bc6ab92" providerId="AD" clId="Web-{C379DF15-DC25-5FF6-1BEA-5AD9EF1A8B5B}" dt="2022-09-01T08:30:59.822" v="91"/>
          <ac:spMkLst>
            <pc:docMk/>
            <pc:sldMk cId="1932748143" sldId="269"/>
            <ac:spMk id="10" creationId="{C943A91B-7CA7-4592-A975-73B1BF8C4C74}"/>
          </ac:spMkLst>
        </pc:spChg>
        <pc:spChg chg="add">
          <ac:chgData name="Breen, Owen" userId="S::breenow808@xggc.scot.nhs.uk::8409e37f-55e4-4142-ac72-5aac6bc6ab92" providerId="AD" clId="Web-{C379DF15-DC25-5FF6-1BEA-5AD9EF1A8B5B}" dt="2022-09-01T08:30:59.822" v="91"/>
          <ac:spMkLst>
            <pc:docMk/>
            <pc:sldMk cId="1932748143" sldId="269"/>
            <ac:spMk id="12" creationId="{EC471314-E46A-414B-8D91-74880E84F187}"/>
          </ac:spMkLst>
        </pc:spChg>
        <pc:spChg chg="add">
          <ac:chgData name="Breen, Owen" userId="S::breenow808@xggc.scot.nhs.uk::8409e37f-55e4-4142-ac72-5aac6bc6ab92" providerId="AD" clId="Web-{C379DF15-DC25-5FF6-1BEA-5AD9EF1A8B5B}" dt="2022-09-01T08:30:59.822" v="91"/>
          <ac:spMkLst>
            <pc:docMk/>
            <pc:sldMk cId="1932748143" sldId="269"/>
            <ac:spMk id="14" creationId="{6A681326-1C9D-44A3-A627-3871BDAE4127}"/>
          </ac:spMkLst>
        </pc:spChg>
      </pc:sldChg>
      <pc:sldChg chg="addSp modSp new mod setBg setClrOvrMap">
        <pc:chgData name="Breen, Owen" userId="S::breenow808@xggc.scot.nhs.uk::8409e37f-55e4-4142-ac72-5aac6bc6ab92" providerId="AD" clId="Web-{C379DF15-DC25-5FF6-1BEA-5AD9EF1A8B5B}" dt="2022-09-01T08:32:33.358" v="119" actId="20577"/>
        <pc:sldMkLst>
          <pc:docMk/>
          <pc:sldMk cId="3940316174" sldId="270"/>
        </pc:sldMkLst>
        <pc:spChg chg="mod">
          <ac:chgData name="Breen, Owen" userId="S::breenow808@xggc.scot.nhs.uk::8409e37f-55e4-4142-ac72-5aac6bc6ab92" providerId="AD" clId="Web-{C379DF15-DC25-5FF6-1BEA-5AD9EF1A8B5B}" dt="2022-09-01T08:32:27.780" v="118" actId="20577"/>
          <ac:spMkLst>
            <pc:docMk/>
            <pc:sldMk cId="3940316174" sldId="270"/>
            <ac:spMk id="2" creationId="{0141DF60-E53C-307D-A79C-FD154D6B3EE3}"/>
          </ac:spMkLst>
        </pc:spChg>
        <pc:spChg chg="mod">
          <ac:chgData name="Breen, Owen" userId="S::breenow808@xggc.scot.nhs.uk::8409e37f-55e4-4142-ac72-5aac6bc6ab92" providerId="AD" clId="Web-{C379DF15-DC25-5FF6-1BEA-5AD9EF1A8B5B}" dt="2022-09-01T08:32:33.358" v="119" actId="20577"/>
          <ac:spMkLst>
            <pc:docMk/>
            <pc:sldMk cId="3940316174" sldId="270"/>
            <ac:spMk id="3" creationId="{67DC84AB-5B36-89B7-5020-B5B1BA435FE0}"/>
          </ac:spMkLst>
        </pc:spChg>
        <pc:spChg chg="add">
          <ac:chgData name="Breen, Owen" userId="S::breenow808@xggc.scot.nhs.uk::8409e37f-55e4-4142-ac72-5aac6bc6ab92" providerId="AD" clId="Web-{C379DF15-DC25-5FF6-1BEA-5AD9EF1A8B5B}" dt="2022-09-01T08:31:51.512" v="102"/>
          <ac:spMkLst>
            <pc:docMk/>
            <pc:sldMk cId="3940316174" sldId="270"/>
            <ac:spMk id="8" creationId="{74CD14DB-BB81-479F-A1FC-1C75640E9F84}"/>
          </ac:spMkLst>
        </pc:spChg>
        <pc:spChg chg="add">
          <ac:chgData name="Breen, Owen" userId="S::breenow808@xggc.scot.nhs.uk::8409e37f-55e4-4142-ac72-5aac6bc6ab92" providerId="AD" clId="Web-{C379DF15-DC25-5FF6-1BEA-5AD9EF1A8B5B}" dt="2022-09-01T08:31:51.512" v="102"/>
          <ac:spMkLst>
            <pc:docMk/>
            <pc:sldMk cId="3940316174" sldId="270"/>
            <ac:spMk id="10" creationId="{C943A91B-7CA7-4592-A975-73B1BF8C4C74}"/>
          </ac:spMkLst>
        </pc:spChg>
        <pc:spChg chg="add">
          <ac:chgData name="Breen, Owen" userId="S::breenow808@xggc.scot.nhs.uk::8409e37f-55e4-4142-ac72-5aac6bc6ab92" providerId="AD" clId="Web-{C379DF15-DC25-5FF6-1BEA-5AD9EF1A8B5B}" dt="2022-09-01T08:31:51.512" v="102"/>
          <ac:spMkLst>
            <pc:docMk/>
            <pc:sldMk cId="3940316174" sldId="270"/>
            <ac:spMk id="12" creationId="{EC471314-E46A-414B-8D91-74880E84F187}"/>
          </ac:spMkLst>
        </pc:spChg>
        <pc:spChg chg="add">
          <ac:chgData name="Breen, Owen" userId="S::breenow808@xggc.scot.nhs.uk::8409e37f-55e4-4142-ac72-5aac6bc6ab92" providerId="AD" clId="Web-{C379DF15-DC25-5FF6-1BEA-5AD9EF1A8B5B}" dt="2022-09-01T08:31:51.512" v="102"/>
          <ac:spMkLst>
            <pc:docMk/>
            <pc:sldMk cId="3940316174" sldId="270"/>
            <ac:spMk id="14" creationId="{6A681326-1C9D-44A3-A627-3871BDAE4127}"/>
          </ac:spMkLst>
        </pc:spChg>
      </pc:sldChg>
      <pc:sldChg chg="addSp delSp modSp new mod setBg setClrOvrMap">
        <pc:chgData name="Breen, Owen" userId="S::breenow808@xggc.scot.nhs.uk::8409e37f-55e4-4142-ac72-5aac6bc6ab92" providerId="AD" clId="Web-{C379DF15-DC25-5FF6-1BEA-5AD9EF1A8B5B}" dt="2022-09-01T08:34:08.208" v="141" actId="14100"/>
        <pc:sldMkLst>
          <pc:docMk/>
          <pc:sldMk cId="3448332460" sldId="271"/>
        </pc:sldMkLst>
        <pc:spChg chg="mod">
          <ac:chgData name="Breen, Owen" userId="S::breenow808@xggc.scot.nhs.uk::8409e37f-55e4-4142-ac72-5aac6bc6ab92" providerId="AD" clId="Web-{C379DF15-DC25-5FF6-1BEA-5AD9EF1A8B5B}" dt="2022-09-01T08:34:00.801" v="140" actId="20577"/>
          <ac:spMkLst>
            <pc:docMk/>
            <pc:sldMk cId="3448332460" sldId="271"/>
            <ac:spMk id="2" creationId="{9B4905F8-C7C7-64A1-BF98-6A2541AFADD5}"/>
          </ac:spMkLst>
        </pc:spChg>
        <pc:spChg chg="del mod">
          <ac:chgData name="Breen, Owen" userId="S::breenow808@xggc.scot.nhs.uk::8409e37f-55e4-4142-ac72-5aac6bc6ab92" providerId="AD" clId="Web-{C379DF15-DC25-5FF6-1BEA-5AD9EF1A8B5B}" dt="2022-09-01T08:33:02.532" v="122"/>
          <ac:spMkLst>
            <pc:docMk/>
            <pc:sldMk cId="3448332460" sldId="271"/>
            <ac:spMk id="3" creationId="{89711459-26E5-335B-5DB8-FCB6238302D5}"/>
          </ac:spMkLst>
        </pc:spChg>
        <pc:spChg chg="add">
          <ac:chgData name="Breen, Owen" userId="S::breenow808@xggc.scot.nhs.uk::8409e37f-55e4-4142-ac72-5aac6bc6ab92" providerId="AD" clId="Web-{C379DF15-DC25-5FF6-1BEA-5AD9EF1A8B5B}" dt="2022-09-01T08:32:52.360" v="121"/>
          <ac:spMkLst>
            <pc:docMk/>
            <pc:sldMk cId="3448332460" sldId="271"/>
            <ac:spMk id="8" creationId="{74CD14DB-BB81-479F-A1FC-1C75640E9F84}"/>
          </ac:spMkLst>
        </pc:spChg>
        <pc:spChg chg="add">
          <ac:chgData name="Breen, Owen" userId="S::breenow808@xggc.scot.nhs.uk::8409e37f-55e4-4142-ac72-5aac6bc6ab92" providerId="AD" clId="Web-{C379DF15-DC25-5FF6-1BEA-5AD9EF1A8B5B}" dt="2022-09-01T08:32:52.360" v="121"/>
          <ac:spMkLst>
            <pc:docMk/>
            <pc:sldMk cId="3448332460" sldId="271"/>
            <ac:spMk id="10" creationId="{C943A91B-7CA7-4592-A975-73B1BF8C4C74}"/>
          </ac:spMkLst>
        </pc:spChg>
        <pc:spChg chg="add">
          <ac:chgData name="Breen, Owen" userId="S::breenow808@xggc.scot.nhs.uk::8409e37f-55e4-4142-ac72-5aac6bc6ab92" providerId="AD" clId="Web-{C379DF15-DC25-5FF6-1BEA-5AD9EF1A8B5B}" dt="2022-09-01T08:32:52.360" v="121"/>
          <ac:spMkLst>
            <pc:docMk/>
            <pc:sldMk cId="3448332460" sldId="271"/>
            <ac:spMk id="12" creationId="{EC471314-E46A-414B-8D91-74880E84F187}"/>
          </ac:spMkLst>
        </pc:spChg>
        <pc:spChg chg="add">
          <ac:chgData name="Breen, Owen" userId="S::breenow808@xggc.scot.nhs.uk::8409e37f-55e4-4142-ac72-5aac6bc6ab92" providerId="AD" clId="Web-{C379DF15-DC25-5FF6-1BEA-5AD9EF1A8B5B}" dt="2022-09-01T08:32:52.360" v="121"/>
          <ac:spMkLst>
            <pc:docMk/>
            <pc:sldMk cId="3448332460" sldId="271"/>
            <ac:spMk id="14" creationId="{6A681326-1C9D-44A3-A627-3871BDAE4127}"/>
          </ac:spMkLst>
        </pc:spChg>
        <pc:picChg chg="add mod ord">
          <ac:chgData name="Breen, Owen" userId="S::breenow808@xggc.scot.nhs.uk::8409e37f-55e4-4142-ac72-5aac6bc6ab92" providerId="AD" clId="Web-{C379DF15-DC25-5FF6-1BEA-5AD9EF1A8B5B}" dt="2022-09-01T08:34:08.208" v="141" actId="14100"/>
          <ac:picMkLst>
            <pc:docMk/>
            <pc:sldMk cId="3448332460" sldId="271"/>
            <ac:picMk id="4" creationId="{2954594E-DDA3-4AF7-24B9-FC03180CA6C0}"/>
          </ac:picMkLst>
        </pc:picChg>
        <pc:picChg chg="add mod">
          <ac:chgData name="Breen, Owen" userId="S::breenow808@xggc.scot.nhs.uk::8409e37f-55e4-4142-ac72-5aac6bc6ab92" providerId="AD" clId="Web-{C379DF15-DC25-5FF6-1BEA-5AD9EF1A8B5B}" dt="2022-09-01T08:33:39.769" v="131" actId="14100"/>
          <ac:picMkLst>
            <pc:docMk/>
            <pc:sldMk cId="3448332460" sldId="271"/>
            <ac:picMk id="5" creationId="{A3194B1B-C128-8E0E-B9A2-3028E8B1EBCC}"/>
          </ac:picMkLst>
        </pc:picChg>
      </pc:sldChg>
      <pc:sldChg chg="addSp delSp modSp new mod setBg setClrOvrMap">
        <pc:chgData name="Breen, Owen" userId="S::breenow808@xggc.scot.nhs.uk::8409e37f-55e4-4142-ac72-5aac6bc6ab92" providerId="AD" clId="Web-{C379DF15-DC25-5FF6-1BEA-5AD9EF1A8B5B}" dt="2022-09-01T08:35:27.213" v="155" actId="14100"/>
        <pc:sldMkLst>
          <pc:docMk/>
          <pc:sldMk cId="481559240" sldId="272"/>
        </pc:sldMkLst>
        <pc:spChg chg="mod">
          <ac:chgData name="Breen, Owen" userId="S::breenow808@xggc.scot.nhs.uk::8409e37f-55e4-4142-ac72-5aac6bc6ab92" providerId="AD" clId="Web-{C379DF15-DC25-5FF6-1BEA-5AD9EF1A8B5B}" dt="2022-09-01T08:34:40.444" v="146" actId="20577"/>
          <ac:spMkLst>
            <pc:docMk/>
            <pc:sldMk cId="481559240" sldId="272"/>
            <ac:spMk id="2" creationId="{6B37012C-BFA2-A26B-587A-91868C49CE43}"/>
          </ac:spMkLst>
        </pc:spChg>
        <pc:spChg chg="del mod">
          <ac:chgData name="Breen, Owen" userId="S::breenow808@xggc.scot.nhs.uk::8409e37f-55e4-4142-ac72-5aac6bc6ab92" providerId="AD" clId="Web-{C379DF15-DC25-5FF6-1BEA-5AD9EF1A8B5B}" dt="2022-09-01T08:34:45.741" v="147"/>
          <ac:spMkLst>
            <pc:docMk/>
            <pc:sldMk cId="481559240" sldId="272"/>
            <ac:spMk id="3" creationId="{97246863-FDD8-53F1-B8EC-AF29CACA4EF2}"/>
          </ac:spMkLst>
        </pc:spChg>
        <pc:spChg chg="add">
          <ac:chgData name="Breen, Owen" userId="S::breenow808@xggc.scot.nhs.uk::8409e37f-55e4-4142-ac72-5aac6bc6ab92" providerId="AD" clId="Web-{C379DF15-DC25-5FF6-1BEA-5AD9EF1A8B5B}" dt="2022-09-01T08:34:30.678" v="143"/>
          <ac:spMkLst>
            <pc:docMk/>
            <pc:sldMk cId="481559240" sldId="272"/>
            <ac:spMk id="8" creationId="{74CD14DB-BB81-479F-A1FC-1C75640E9F84}"/>
          </ac:spMkLst>
        </pc:spChg>
        <pc:spChg chg="add">
          <ac:chgData name="Breen, Owen" userId="S::breenow808@xggc.scot.nhs.uk::8409e37f-55e4-4142-ac72-5aac6bc6ab92" providerId="AD" clId="Web-{C379DF15-DC25-5FF6-1BEA-5AD9EF1A8B5B}" dt="2022-09-01T08:34:30.678" v="143"/>
          <ac:spMkLst>
            <pc:docMk/>
            <pc:sldMk cId="481559240" sldId="272"/>
            <ac:spMk id="10" creationId="{C943A91B-7CA7-4592-A975-73B1BF8C4C74}"/>
          </ac:spMkLst>
        </pc:spChg>
        <pc:spChg chg="add">
          <ac:chgData name="Breen, Owen" userId="S::breenow808@xggc.scot.nhs.uk::8409e37f-55e4-4142-ac72-5aac6bc6ab92" providerId="AD" clId="Web-{C379DF15-DC25-5FF6-1BEA-5AD9EF1A8B5B}" dt="2022-09-01T08:34:30.678" v="143"/>
          <ac:spMkLst>
            <pc:docMk/>
            <pc:sldMk cId="481559240" sldId="272"/>
            <ac:spMk id="12" creationId="{EC471314-E46A-414B-8D91-74880E84F187}"/>
          </ac:spMkLst>
        </pc:spChg>
        <pc:spChg chg="add">
          <ac:chgData name="Breen, Owen" userId="S::breenow808@xggc.scot.nhs.uk::8409e37f-55e4-4142-ac72-5aac6bc6ab92" providerId="AD" clId="Web-{C379DF15-DC25-5FF6-1BEA-5AD9EF1A8B5B}" dt="2022-09-01T08:34:30.678" v="143"/>
          <ac:spMkLst>
            <pc:docMk/>
            <pc:sldMk cId="481559240" sldId="272"/>
            <ac:spMk id="14" creationId="{6A681326-1C9D-44A3-A627-3871BDAE4127}"/>
          </ac:spMkLst>
        </pc:spChg>
        <pc:picChg chg="add mod ord">
          <ac:chgData name="Breen, Owen" userId="S::breenow808@xggc.scot.nhs.uk::8409e37f-55e4-4142-ac72-5aac6bc6ab92" providerId="AD" clId="Web-{C379DF15-DC25-5FF6-1BEA-5AD9EF1A8B5B}" dt="2022-09-01T08:35:16.728" v="152" actId="14100"/>
          <ac:picMkLst>
            <pc:docMk/>
            <pc:sldMk cId="481559240" sldId="272"/>
            <ac:picMk id="4" creationId="{56F0128D-1F03-046D-2502-65046418A0E9}"/>
          </ac:picMkLst>
        </pc:picChg>
        <pc:picChg chg="add mod">
          <ac:chgData name="Breen, Owen" userId="S::breenow808@xggc.scot.nhs.uk::8409e37f-55e4-4142-ac72-5aac6bc6ab92" providerId="AD" clId="Web-{C379DF15-DC25-5FF6-1BEA-5AD9EF1A8B5B}" dt="2022-09-01T08:35:27.213" v="155" actId="14100"/>
          <ac:picMkLst>
            <pc:docMk/>
            <pc:sldMk cId="481559240" sldId="272"/>
            <ac:picMk id="5" creationId="{44DB1499-6B6D-8073-E6B1-BCAA2920B79C}"/>
          </ac:picMkLst>
        </pc:picChg>
      </pc:sldChg>
      <pc:sldChg chg="addSp delSp modSp new mod setBg setClrOvrMap">
        <pc:chgData name="Breen, Owen" userId="S::breenow808@xggc.scot.nhs.uk::8409e37f-55e4-4142-ac72-5aac6bc6ab92" providerId="AD" clId="Web-{C379DF15-DC25-5FF6-1BEA-5AD9EF1A8B5B}" dt="2022-09-01T08:55:11.504" v="403" actId="20577"/>
        <pc:sldMkLst>
          <pc:docMk/>
          <pc:sldMk cId="1865822389" sldId="273"/>
        </pc:sldMkLst>
        <pc:spChg chg="mod">
          <ac:chgData name="Breen, Owen" userId="S::breenow808@xggc.scot.nhs.uk::8409e37f-55e4-4142-ac72-5aac6bc6ab92" providerId="AD" clId="Web-{C379DF15-DC25-5FF6-1BEA-5AD9EF1A8B5B}" dt="2022-09-01T08:55:11.504" v="403" actId="20577"/>
          <ac:spMkLst>
            <pc:docMk/>
            <pc:sldMk cId="1865822389" sldId="273"/>
            <ac:spMk id="2" creationId="{E5B716BF-CDB6-5FD4-A389-18D846C99A94}"/>
          </ac:spMkLst>
        </pc:spChg>
        <pc:spChg chg="del mod">
          <ac:chgData name="Breen, Owen" userId="S::breenow808@xggc.scot.nhs.uk::8409e37f-55e4-4142-ac72-5aac6bc6ab92" providerId="AD" clId="Web-{C379DF15-DC25-5FF6-1BEA-5AD9EF1A8B5B}" dt="2022-09-01T08:36:53.078" v="205"/>
          <ac:spMkLst>
            <pc:docMk/>
            <pc:sldMk cId="1865822389" sldId="273"/>
            <ac:spMk id="3" creationId="{1EAF843F-3F6B-45DD-08FB-8F01E223E462}"/>
          </ac:spMkLst>
        </pc:spChg>
        <pc:spChg chg="add del">
          <ac:chgData name="Breen, Owen" userId="S::breenow808@xggc.scot.nhs.uk::8409e37f-55e4-4142-ac72-5aac6bc6ab92" providerId="AD" clId="Web-{C379DF15-DC25-5FF6-1BEA-5AD9EF1A8B5B}" dt="2022-09-01T08:36:53.078" v="205"/>
          <ac:spMkLst>
            <pc:docMk/>
            <pc:sldMk cId="1865822389" sldId="273"/>
            <ac:spMk id="8" creationId="{74CD14DB-BB81-479F-A1FC-1C75640E9F84}"/>
          </ac:spMkLst>
        </pc:spChg>
        <pc:spChg chg="add del">
          <ac:chgData name="Breen, Owen" userId="S::breenow808@xggc.scot.nhs.uk::8409e37f-55e4-4142-ac72-5aac6bc6ab92" providerId="AD" clId="Web-{C379DF15-DC25-5FF6-1BEA-5AD9EF1A8B5B}" dt="2022-09-01T08:36:53.078" v="205"/>
          <ac:spMkLst>
            <pc:docMk/>
            <pc:sldMk cId="1865822389" sldId="273"/>
            <ac:spMk id="10" creationId="{C943A91B-7CA7-4592-A975-73B1BF8C4C74}"/>
          </ac:spMkLst>
        </pc:spChg>
        <pc:spChg chg="add del">
          <ac:chgData name="Breen, Owen" userId="S::breenow808@xggc.scot.nhs.uk::8409e37f-55e4-4142-ac72-5aac6bc6ab92" providerId="AD" clId="Web-{C379DF15-DC25-5FF6-1BEA-5AD9EF1A8B5B}" dt="2022-09-01T08:36:53.078" v="205"/>
          <ac:spMkLst>
            <pc:docMk/>
            <pc:sldMk cId="1865822389" sldId="273"/>
            <ac:spMk id="12" creationId="{EC471314-E46A-414B-8D91-74880E84F187}"/>
          </ac:spMkLst>
        </pc:spChg>
        <pc:spChg chg="add del">
          <ac:chgData name="Breen, Owen" userId="S::breenow808@xggc.scot.nhs.uk::8409e37f-55e4-4142-ac72-5aac6bc6ab92" providerId="AD" clId="Web-{C379DF15-DC25-5FF6-1BEA-5AD9EF1A8B5B}" dt="2022-09-01T08:36:53.078" v="205"/>
          <ac:spMkLst>
            <pc:docMk/>
            <pc:sldMk cId="1865822389" sldId="273"/>
            <ac:spMk id="14" creationId="{6A681326-1C9D-44A3-A627-3871BDAE4127}"/>
          </ac:spMkLst>
        </pc:spChg>
        <pc:spChg chg="add">
          <ac:chgData name="Breen, Owen" userId="S::breenow808@xggc.scot.nhs.uk::8409e37f-55e4-4142-ac72-5aac6bc6ab92" providerId="AD" clId="Web-{C379DF15-DC25-5FF6-1BEA-5AD9EF1A8B5B}" dt="2022-09-01T08:36:53.078" v="205"/>
          <ac:spMkLst>
            <pc:docMk/>
            <pc:sldMk cId="1865822389" sldId="273"/>
            <ac:spMk id="20" creationId="{ABE6F9A3-300E-47F5-B41C-C8C5E758DE7C}"/>
          </ac:spMkLst>
        </pc:spChg>
        <pc:spChg chg="add">
          <ac:chgData name="Breen, Owen" userId="S::breenow808@xggc.scot.nhs.uk::8409e37f-55e4-4142-ac72-5aac6bc6ab92" providerId="AD" clId="Web-{C379DF15-DC25-5FF6-1BEA-5AD9EF1A8B5B}" dt="2022-09-01T08:36:53.078" v="205"/>
          <ac:spMkLst>
            <pc:docMk/>
            <pc:sldMk cId="1865822389" sldId="273"/>
            <ac:spMk id="22" creationId="{61B4701B-39FE-43B8-86AA-D6B8789C2207}"/>
          </ac:spMkLst>
        </pc:spChg>
        <pc:spChg chg="add">
          <ac:chgData name="Breen, Owen" userId="S::breenow808@xggc.scot.nhs.uk::8409e37f-55e4-4142-ac72-5aac6bc6ab92" providerId="AD" clId="Web-{C379DF15-DC25-5FF6-1BEA-5AD9EF1A8B5B}" dt="2022-09-01T08:36:53.078" v="205"/>
          <ac:spMkLst>
            <pc:docMk/>
            <pc:sldMk cId="1865822389" sldId="273"/>
            <ac:spMk id="24" creationId="{E9A7EF13-49FA-4355-971A-34B065F35022}"/>
          </ac:spMkLst>
        </pc:spChg>
        <pc:spChg chg="add">
          <ac:chgData name="Breen, Owen" userId="S::breenow808@xggc.scot.nhs.uk::8409e37f-55e4-4142-ac72-5aac6bc6ab92" providerId="AD" clId="Web-{C379DF15-DC25-5FF6-1BEA-5AD9EF1A8B5B}" dt="2022-09-01T08:36:53.078" v="205"/>
          <ac:spMkLst>
            <pc:docMk/>
            <pc:sldMk cId="1865822389" sldId="273"/>
            <ac:spMk id="26" creationId="{92CF3C3E-0F7B-4F0C-8EBD-BDD38E9C66F5}"/>
          </ac:spMkLst>
        </pc:spChg>
        <pc:graphicFrameChg chg="add">
          <ac:chgData name="Breen, Owen" userId="S::breenow808@xggc.scot.nhs.uk::8409e37f-55e4-4142-ac72-5aac6bc6ab92" providerId="AD" clId="Web-{C379DF15-DC25-5FF6-1BEA-5AD9EF1A8B5B}" dt="2022-09-01T08:36:53.078" v="205"/>
          <ac:graphicFrameMkLst>
            <pc:docMk/>
            <pc:sldMk cId="1865822389" sldId="273"/>
            <ac:graphicFrameMk id="16" creationId="{34ECA115-589B-321C-1410-EC0A6B694BED}"/>
          </ac:graphicFrameMkLst>
        </pc:graphicFrameChg>
      </pc:sldChg>
      <pc:sldChg chg="addSp delSp modSp new mod setBg setClrOvrMap">
        <pc:chgData name="Breen, Owen" userId="S::breenow808@xggc.scot.nhs.uk::8409e37f-55e4-4142-ac72-5aac6bc6ab92" providerId="AD" clId="Web-{C379DF15-DC25-5FF6-1BEA-5AD9EF1A8B5B}" dt="2022-09-01T09:00:52.041" v="429" actId="20577"/>
        <pc:sldMkLst>
          <pc:docMk/>
          <pc:sldMk cId="1532069843" sldId="274"/>
        </pc:sldMkLst>
        <pc:spChg chg="mod">
          <ac:chgData name="Breen, Owen" userId="S::breenow808@xggc.scot.nhs.uk::8409e37f-55e4-4142-ac72-5aac6bc6ab92" providerId="AD" clId="Web-{C379DF15-DC25-5FF6-1BEA-5AD9EF1A8B5B}" dt="2022-09-01T09:00:52.041" v="429" actId="20577"/>
          <ac:spMkLst>
            <pc:docMk/>
            <pc:sldMk cId="1532069843" sldId="274"/>
            <ac:spMk id="2" creationId="{7EE3E4ED-5754-B9B7-8784-162607872001}"/>
          </ac:spMkLst>
        </pc:spChg>
        <pc:spChg chg="del mod">
          <ac:chgData name="Breen, Owen" userId="S::breenow808@xggc.scot.nhs.uk::8409e37f-55e4-4142-ac72-5aac6bc6ab92" providerId="AD" clId="Web-{C379DF15-DC25-5FF6-1BEA-5AD9EF1A8B5B}" dt="2022-09-01T08:38:34.131" v="231"/>
          <ac:spMkLst>
            <pc:docMk/>
            <pc:sldMk cId="1532069843" sldId="274"/>
            <ac:spMk id="3" creationId="{0AE91190-2ECB-9E02-308E-023A1AFAE9B3}"/>
          </ac:spMkLst>
        </pc:spChg>
        <pc:spChg chg="add del">
          <ac:chgData name="Breen, Owen" userId="S::breenow808@xggc.scot.nhs.uk::8409e37f-55e4-4142-ac72-5aac6bc6ab92" providerId="AD" clId="Web-{C379DF15-DC25-5FF6-1BEA-5AD9EF1A8B5B}" dt="2022-09-01T08:38:01.848" v="223"/>
          <ac:spMkLst>
            <pc:docMk/>
            <pc:sldMk cId="1532069843" sldId="274"/>
            <ac:spMk id="8" creationId="{74CD14DB-BB81-479F-A1FC-1C75640E9F84}"/>
          </ac:spMkLst>
        </pc:spChg>
        <pc:spChg chg="add del">
          <ac:chgData name="Breen, Owen" userId="S::breenow808@xggc.scot.nhs.uk::8409e37f-55e4-4142-ac72-5aac6bc6ab92" providerId="AD" clId="Web-{C379DF15-DC25-5FF6-1BEA-5AD9EF1A8B5B}" dt="2022-09-01T08:38:01.848" v="223"/>
          <ac:spMkLst>
            <pc:docMk/>
            <pc:sldMk cId="1532069843" sldId="274"/>
            <ac:spMk id="10" creationId="{C943A91B-7CA7-4592-A975-73B1BF8C4C74}"/>
          </ac:spMkLst>
        </pc:spChg>
        <pc:spChg chg="add del">
          <ac:chgData name="Breen, Owen" userId="S::breenow808@xggc.scot.nhs.uk::8409e37f-55e4-4142-ac72-5aac6bc6ab92" providerId="AD" clId="Web-{C379DF15-DC25-5FF6-1BEA-5AD9EF1A8B5B}" dt="2022-09-01T08:38:01.848" v="223"/>
          <ac:spMkLst>
            <pc:docMk/>
            <pc:sldMk cId="1532069843" sldId="274"/>
            <ac:spMk id="12" creationId="{EC471314-E46A-414B-8D91-74880E84F187}"/>
          </ac:spMkLst>
        </pc:spChg>
        <pc:spChg chg="add del">
          <ac:chgData name="Breen, Owen" userId="S::breenow808@xggc.scot.nhs.uk::8409e37f-55e4-4142-ac72-5aac6bc6ab92" providerId="AD" clId="Web-{C379DF15-DC25-5FF6-1BEA-5AD9EF1A8B5B}" dt="2022-09-01T08:38:01.848" v="223"/>
          <ac:spMkLst>
            <pc:docMk/>
            <pc:sldMk cId="1532069843" sldId="274"/>
            <ac:spMk id="14" creationId="{6A681326-1C9D-44A3-A627-3871BDAE4127}"/>
          </ac:spMkLst>
        </pc:spChg>
        <pc:spChg chg="add del">
          <ac:chgData name="Breen, Owen" userId="S::breenow808@xggc.scot.nhs.uk::8409e37f-55e4-4142-ac72-5aac6bc6ab92" providerId="AD" clId="Web-{C379DF15-DC25-5FF6-1BEA-5AD9EF1A8B5B}" dt="2022-09-01T08:38:34.131" v="231"/>
          <ac:spMkLst>
            <pc:docMk/>
            <pc:sldMk cId="1532069843" sldId="274"/>
            <ac:spMk id="19" creationId="{052BEFF1-896C-45B1-B02C-96A6A1BC389A}"/>
          </ac:spMkLst>
        </pc:spChg>
        <pc:spChg chg="add del">
          <ac:chgData name="Breen, Owen" userId="S::breenow808@xggc.scot.nhs.uk::8409e37f-55e4-4142-ac72-5aac6bc6ab92" providerId="AD" clId="Web-{C379DF15-DC25-5FF6-1BEA-5AD9EF1A8B5B}" dt="2022-09-01T08:38:34.131" v="231"/>
          <ac:spMkLst>
            <pc:docMk/>
            <pc:sldMk cId="1532069843" sldId="274"/>
            <ac:spMk id="21" creationId="{BB237A14-61B1-4C00-A670-5D8D68A8668E}"/>
          </ac:spMkLst>
        </pc:spChg>
        <pc:spChg chg="add del">
          <ac:chgData name="Breen, Owen" userId="S::breenow808@xggc.scot.nhs.uk::8409e37f-55e4-4142-ac72-5aac6bc6ab92" providerId="AD" clId="Web-{C379DF15-DC25-5FF6-1BEA-5AD9EF1A8B5B}" dt="2022-09-01T08:38:34.131" v="231"/>
          <ac:spMkLst>
            <pc:docMk/>
            <pc:sldMk cId="1532069843" sldId="274"/>
            <ac:spMk id="23" creationId="{8598F259-6F54-47A3-8D13-1603D786A328}"/>
          </ac:spMkLst>
        </pc:spChg>
        <pc:spChg chg="add del">
          <ac:chgData name="Breen, Owen" userId="S::breenow808@xggc.scot.nhs.uk::8409e37f-55e4-4142-ac72-5aac6bc6ab92" providerId="AD" clId="Web-{C379DF15-DC25-5FF6-1BEA-5AD9EF1A8B5B}" dt="2022-09-01T08:38:34.131" v="231"/>
          <ac:spMkLst>
            <pc:docMk/>
            <pc:sldMk cId="1532069843" sldId="274"/>
            <ac:spMk id="25" creationId="{0BA768A8-4FED-4ED8-9E46-6BE72188ECD2}"/>
          </ac:spMkLst>
        </pc:spChg>
        <pc:spChg chg="add">
          <ac:chgData name="Breen, Owen" userId="S::breenow808@xggc.scot.nhs.uk::8409e37f-55e4-4142-ac72-5aac6bc6ab92" providerId="AD" clId="Web-{C379DF15-DC25-5FF6-1BEA-5AD9EF1A8B5B}" dt="2022-09-01T08:38:34.131" v="231"/>
          <ac:spMkLst>
            <pc:docMk/>
            <pc:sldMk cId="1532069843" sldId="274"/>
            <ac:spMk id="31" creationId="{ABE6F9A3-300E-47F5-B41C-C8C5E758DE7C}"/>
          </ac:spMkLst>
        </pc:spChg>
        <pc:spChg chg="add">
          <ac:chgData name="Breen, Owen" userId="S::breenow808@xggc.scot.nhs.uk::8409e37f-55e4-4142-ac72-5aac6bc6ab92" providerId="AD" clId="Web-{C379DF15-DC25-5FF6-1BEA-5AD9EF1A8B5B}" dt="2022-09-01T08:38:34.131" v="231"/>
          <ac:spMkLst>
            <pc:docMk/>
            <pc:sldMk cId="1532069843" sldId="274"/>
            <ac:spMk id="33" creationId="{61B4701B-39FE-43B8-86AA-D6B8789C2207}"/>
          </ac:spMkLst>
        </pc:spChg>
        <pc:spChg chg="add">
          <ac:chgData name="Breen, Owen" userId="S::breenow808@xggc.scot.nhs.uk::8409e37f-55e4-4142-ac72-5aac6bc6ab92" providerId="AD" clId="Web-{C379DF15-DC25-5FF6-1BEA-5AD9EF1A8B5B}" dt="2022-09-01T08:38:34.131" v="231"/>
          <ac:spMkLst>
            <pc:docMk/>
            <pc:sldMk cId="1532069843" sldId="274"/>
            <ac:spMk id="35" creationId="{E9A7EF13-49FA-4355-971A-34B065F35022}"/>
          </ac:spMkLst>
        </pc:spChg>
        <pc:spChg chg="add">
          <ac:chgData name="Breen, Owen" userId="S::breenow808@xggc.scot.nhs.uk::8409e37f-55e4-4142-ac72-5aac6bc6ab92" providerId="AD" clId="Web-{C379DF15-DC25-5FF6-1BEA-5AD9EF1A8B5B}" dt="2022-09-01T08:38:34.131" v="231"/>
          <ac:spMkLst>
            <pc:docMk/>
            <pc:sldMk cId="1532069843" sldId="274"/>
            <ac:spMk id="37" creationId="{92CF3C3E-0F7B-4F0C-8EBD-BDD38E9C66F5}"/>
          </ac:spMkLst>
        </pc:spChg>
        <pc:graphicFrameChg chg="add">
          <ac:chgData name="Breen, Owen" userId="S::breenow808@xggc.scot.nhs.uk::8409e37f-55e4-4142-ac72-5aac6bc6ab92" providerId="AD" clId="Web-{C379DF15-DC25-5FF6-1BEA-5AD9EF1A8B5B}" dt="2022-09-01T08:38:34.131" v="231"/>
          <ac:graphicFrameMkLst>
            <pc:docMk/>
            <pc:sldMk cId="1532069843" sldId="274"/>
            <ac:graphicFrameMk id="27" creationId="{50B4C706-662B-18DC-C6AD-8CAA1C91B269}"/>
          </ac:graphicFrameMkLst>
        </pc:graphicFrameChg>
      </pc:sldChg>
      <pc:sldChg chg="addSp delSp modSp new">
        <pc:chgData name="Breen, Owen" userId="S::breenow808@xggc.scot.nhs.uk::8409e37f-55e4-4142-ac72-5aac6bc6ab92" providerId="AD" clId="Web-{C379DF15-DC25-5FF6-1BEA-5AD9EF1A8B5B}" dt="2022-09-01T08:39:16.727" v="241" actId="1076"/>
        <pc:sldMkLst>
          <pc:docMk/>
          <pc:sldMk cId="4092170897" sldId="275"/>
        </pc:sldMkLst>
        <pc:spChg chg="del">
          <ac:chgData name="Breen, Owen" userId="S::breenow808@xggc.scot.nhs.uk::8409e37f-55e4-4142-ac72-5aac6bc6ab92" providerId="AD" clId="Web-{C379DF15-DC25-5FF6-1BEA-5AD9EF1A8B5B}" dt="2022-09-01T08:39:05.117" v="237"/>
          <ac:spMkLst>
            <pc:docMk/>
            <pc:sldMk cId="4092170897" sldId="275"/>
            <ac:spMk id="2" creationId="{4008AA97-97AA-DEEF-ACEE-8804DF9F9464}"/>
          </ac:spMkLst>
        </pc:spChg>
        <pc:spChg chg="del">
          <ac:chgData name="Breen, Owen" userId="S::breenow808@xggc.scot.nhs.uk::8409e37f-55e4-4142-ac72-5aac6bc6ab92" providerId="AD" clId="Web-{C379DF15-DC25-5FF6-1BEA-5AD9EF1A8B5B}" dt="2022-09-01T08:38:59.601" v="236"/>
          <ac:spMkLst>
            <pc:docMk/>
            <pc:sldMk cId="4092170897" sldId="275"/>
            <ac:spMk id="3" creationId="{65B7972E-6133-7EFE-4A32-14FC2D923F6A}"/>
          </ac:spMkLst>
        </pc:spChg>
        <pc:picChg chg="add mod ord">
          <ac:chgData name="Breen, Owen" userId="S::breenow808@xggc.scot.nhs.uk::8409e37f-55e4-4142-ac72-5aac6bc6ab92" providerId="AD" clId="Web-{C379DF15-DC25-5FF6-1BEA-5AD9EF1A8B5B}" dt="2022-09-01T08:39:16.727" v="241" actId="1076"/>
          <ac:picMkLst>
            <pc:docMk/>
            <pc:sldMk cId="4092170897" sldId="275"/>
            <ac:picMk id="4" creationId="{8D4FEBD4-3FC6-5FF5-41E9-16F44A4D2F58}"/>
          </ac:picMkLst>
        </pc:picChg>
      </pc:sldChg>
      <pc:sldChg chg="addSp delSp modSp new mod setBg setClrOvrMap">
        <pc:chgData name="Breen, Owen" userId="S::breenow808@xggc.scot.nhs.uk::8409e37f-55e4-4142-ac72-5aac6bc6ab92" providerId="AD" clId="Web-{C379DF15-DC25-5FF6-1BEA-5AD9EF1A8B5B}" dt="2022-09-01T08:41:19.125" v="264"/>
        <pc:sldMkLst>
          <pc:docMk/>
          <pc:sldMk cId="4291502427" sldId="276"/>
        </pc:sldMkLst>
        <pc:spChg chg="del mod">
          <ac:chgData name="Breen, Owen" userId="S::breenow808@xggc.scot.nhs.uk::8409e37f-55e4-4142-ac72-5aac6bc6ab92" providerId="AD" clId="Web-{C379DF15-DC25-5FF6-1BEA-5AD9EF1A8B5B}" dt="2022-09-01T08:41:19.125" v="264"/>
          <ac:spMkLst>
            <pc:docMk/>
            <pc:sldMk cId="4291502427" sldId="276"/>
            <ac:spMk id="2" creationId="{0B938E3E-E616-0A8C-872D-D314BD67D4EF}"/>
          </ac:spMkLst>
        </pc:spChg>
        <pc:spChg chg="del mod">
          <ac:chgData name="Breen, Owen" userId="S::breenow808@xggc.scot.nhs.uk::8409e37f-55e4-4142-ac72-5aac6bc6ab92" providerId="AD" clId="Web-{C379DF15-DC25-5FF6-1BEA-5AD9EF1A8B5B}" dt="2022-09-01T08:41:14.141" v="263"/>
          <ac:spMkLst>
            <pc:docMk/>
            <pc:sldMk cId="4291502427" sldId="276"/>
            <ac:spMk id="3" creationId="{3DE94475-97DA-56E8-646F-14612CFA1FCC}"/>
          </ac:spMkLst>
        </pc:spChg>
        <pc:spChg chg="add del">
          <ac:chgData name="Breen, Owen" userId="S::breenow808@xggc.scot.nhs.uk::8409e37f-55e4-4142-ac72-5aac6bc6ab92" providerId="AD" clId="Web-{C379DF15-DC25-5FF6-1BEA-5AD9EF1A8B5B}" dt="2022-09-01T08:41:19.125" v="264"/>
          <ac:spMkLst>
            <pc:docMk/>
            <pc:sldMk cId="4291502427" sldId="276"/>
            <ac:spMk id="8" creationId="{74CD14DB-BB81-479F-A1FC-1C75640E9F84}"/>
          </ac:spMkLst>
        </pc:spChg>
        <pc:spChg chg="add del">
          <ac:chgData name="Breen, Owen" userId="S::breenow808@xggc.scot.nhs.uk::8409e37f-55e4-4142-ac72-5aac6bc6ab92" providerId="AD" clId="Web-{C379DF15-DC25-5FF6-1BEA-5AD9EF1A8B5B}" dt="2022-09-01T08:41:19.125" v="264"/>
          <ac:spMkLst>
            <pc:docMk/>
            <pc:sldMk cId="4291502427" sldId="276"/>
            <ac:spMk id="10" creationId="{C943A91B-7CA7-4592-A975-73B1BF8C4C74}"/>
          </ac:spMkLst>
        </pc:spChg>
        <pc:spChg chg="add del">
          <ac:chgData name="Breen, Owen" userId="S::breenow808@xggc.scot.nhs.uk::8409e37f-55e4-4142-ac72-5aac6bc6ab92" providerId="AD" clId="Web-{C379DF15-DC25-5FF6-1BEA-5AD9EF1A8B5B}" dt="2022-09-01T08:41:19.125" v="264"/>
          <ac:spMkLst>
            <pc:docMk/>
            <pc:sldMk cId="4291502427" sldId="276"/>
            <ac:spMk id="12" creationId="{EC471314-E46A-414B-8D91-74880E84F187}"/>
          </ac:spMkLst>
        </pc:spChg>
        <pc:spChg chg="add del">
          <ac:chgData name="Breen, Owen" userId="S::breenow808@xggc.scot.nhs.uk::8409e37f-55e4-4142-ac72-5aac6bc6ab92" providerId="AD" clId="Web-{C379DF15-DC25-5FF6-1BEA-5AD9EF1A8B5B}" dt="2022-09-01T08:41:19.125" v="264"/>
          <ac:spMkLst>
            <pc:docMk/>
            <pc:sldMk cId="4291502427" sldId="276"/>
            <ac:spMk id="14" creationId="{6A681326-1C9D-44A3-A627-3871BDAE4127}"/>
          </ac:spMkLst>
        </pc:spChg>
        <pc:spChg chg="add">
          <ac:chgData name="Breen, Owen" userId="S::breenow808@xggc.scot.nhs.uk::8409e37f-55e4-4142-ac72-5aac6bc6ab92" providerId="AD" clId="Web-{C379DF15-DC25-5FF6-1BEA-5AD9EF1A8B5B}" dt="2022-09-01T08:41:19.125" v="264"/>
          <ac:spMkLst>
            <pc:docMk/>
            <pc:sldMk cId="4291502427" sldId="276"/>
            <ac:spMk id="23" creationId="{AEBE9F1A-B38D-446E-83AE-14B17CE77FF2}"/>
          </ac:spMkLst>
        </pc:spChg>
        <pc:spChg chg="add">
          <ac:chgData name="Breen, Owen" userId="S::breenow808@xggc.scot.nhs.uk::8409e37f-55e4-4142-ac72-5aac6bc6ab92" providerId="AD" clId="Web-{C379DF15-DC25-5FF6-1BEA-5AD9EF1A8B5B}" dt="2022-09-01T08:41:19.125" v="264"/>
          <ac:spMkLst>
            <pc:docMk/>
            <pc:sldMk cId="4291502427" sldId="276"/>
            <ac:spMk id="29" creationId="{5E3EB826-A471-488F-9E8A-D65528A3C0CA}"/>
          </ac:spMkLst>
        </pc:spChg>
        <pc:spChg chg="add">
          <ac:chgData name="Breen, Owen" userId="S::breenow808@xggc.scot.nhs.uk::8409e37f-55e4-4142-ac72-5aac6bc6ab92" providerId="AD" clId="Web-{C379DF15-DC25-5FF6-1BEA-5AD9EF1A8B5B}" dt="2022-09-01T08:41:19.125" v="264"/>
          <ac:spMkLst>
            <pc:docMk/>
            <pc:sldMk cId="4291502427" sldId="276"/>
            <ac:spMk id="31" creationId="{B0487C8F-7D6C-4EAF-A9A5-45D8E94FC2C9}"/>
          </ac:spMkLst>
        </pc:spChg>
        <pc:spChg chg="add">
          <ac:chgData name="Breen, Owen" userId="S::breenow808@xggc.scot.nhs.uk::8409e37f-55e4-4142-ac72-5aac6bc6ab92" providerId="AD" clId="Web-{C379DF15-DC25-5FF6-1BEA-5AD9EF1A8B5B}" dt="2022-09-01T08:41:19.125" v="264"/>
          <ac:spMkLst>
            <pc:docMk/>
            <pc:sldMk cId="4291502427" sldId="276"/>
            <ac:spMk id="33" creationId="{1578DA0F-394A-417D-892B-8253831A2587}"/>
          </ac:spMkLst>
        </pc:spChg>
        <pc:picChg chg="add mod ord">
          <ac:chgData name="Breen, Owen" userId="S::breenow808@xggc.scot.nhs.uk::8409e37f-55e4-4142-ac72-5aac6bc6ab92" providerId="AD" clId="Web-{C379DF15-DC25-5FF6-1BEA-5AD9EF1A8B5B}" dt="2022-09-01T08:41:19.125" v="264"/>
          <ac:picMkLst>
            <pc:docMk/>
            <pc:sldMk cId="4291502427" sldId="276"/>
            <ac:picMk id="4" creationId="{046B0A6C-4966-EFEB-41EF-1BA588991656}"/>
          </ac:picMkLst>
        </pc:picChg>
        <pc:picChg chg="add">
          <ac:chgData name="Breen, Owen" userId="S::breenow808@xggc.scot.nhs.uk::8409e37f-55e4-4142-ac72-5aac6bc6ab92" providerId="AD" clId="Web-{C379DF15-DC25-5FF6-1BEA-5AD9EF1A8B5B}" dt="2022-09-01T08:41:19.125" v="264"/>
          <ac:picMkLst>
            <pc:docMk/>
            <pc:sldMk cId="4291502427" sldId="276"/>
            <ac:picMk id="19" creationId="{C9ECDD5C-152A-4CC7-8333-0F367B3A62EA}"/>
          </ac:picMkLst>
        </pc:picChg>
        <pc:picChg chg="add">
          <ac:chgData name="Breen, Owen" userId="S::breenow808@xggc.scot.nhs.uk::8409e37f-55e4-4142-ac72-5aac6bc6ab92" providerId="AD" clId="Web-{C379DF15-DC25-5FF6-1BEA-5AD9EF1A8B5B}" dt="2022-09-01T08:41:19.125" v="264"/>
          <ac:picMkLst>
            <pc:docMk/>
            <pc:sldMk cId="4291502427" sldId="276"/>
            <ac:picMk id="21" creationId="{7F5C92A3-369B-43F3-BDCE-E560B1B0EC89}"/>
          </ac:picMkLst>
        </pc:picChg>
        <pc:picChg chg="add">
          <ac:chgData name="Breen, Owen" userId="S::breenow808@xggc.scot.nhs.uk::8409e37f-55e4-4142-ac72-5aac6bc6ab92" providerId="AD" clId="Web-{C379DF15-DC25-5FF6-1BEA-5AD9EF1A8B5B}" dt="2022-09-01T08:41:19.125" v="264"/>
          <ac:picMkLst>
            <pc:docMk/>
            <pc:sldMk cId="4291502427" sldId="276"/>
            <ac:picMk id="25" creationId="{915B5014-A7EC-4BA6-9C83-8840CF81DB28}"/>
          </ac:picMkLst>
        </pc:picChg>
        <pc:picChg chg="add">
          <ac:chgData name="Breen, Owen" userId="S::breenow808@xggc.scot.nhs.uk::8409e37f-55e4-4142-ac72-5aac6bc6ab92" providerId="AD" clId="Web-{C379DF15-DC25-5FF6-1BEA-5AD9EF1A8B5B}" dt="2022-09-01T08:41:19.125" v="264"/>
          <ac:picMkLst>
            <pc:docMk/>
            <pc:sldMk cId="4291502427" sldId="276"/>
            <ac:picMk id="27" creationId="{022C43AB-86D7-420D-8AD7-DC0A15FDD0AF}"/>
          </ac:picMkLst>
        </pc:picChg>
      </pc:sldChg>
      <pc:sldChg chg="delSp modSp new">
        <pc:chgData name="Breen, Owen" userId="S::breenow808@xggc.scot.nhs.uk::8409e37f-55e4-4142-ac72-5aac6bc6ab92" providerId="AD" clId="Web-{C379DF15-DC25-5FF6-1BEA-5AD9EF1A8B5B}" dt="2022-09-01T08:42:08.410" v="275" actId="1076"/>
        <pc:sldMkLst>
          <pc:docMk/>
          <pc:sldMk cId="3457017384" sldId="277"/>
        </pc:sldMkLst>
        <pc:spChg chg="mod">
          <ac:chgData name="Breen, Owen" userId="S::breenow808@xggc.scot.nhs.uk::8409e37f-55e4-4142-ac72-5aac6bc6ab92" providerId="AD" clId="Web-{C379DF15-DC25-5FF6-1BEA-5AD9EF1A8B5B}" dt="2022-09-01T08:42:08.410" v="275" actId="1076"/>
          <ac:spMkLst>
            <pc:docMk/>
            <pc:sldMk cId="3457017384" sldId="277"/>
            <ac:spMk id="2" creationId="{654B8EE7-0E1E-9328-6916-1BE19D358940}"/>
          </ac:spMkLst>
        </pc:spChg>
        <pc:spChg chg="del">
          <ac:chgData name="Breen, Owen" userId="S::breenow808@xggc.scot.nhs.uk::8409e37f-55e4-4142-ac72-5aac6bc6ab92" providerId="AD" clId="Web-{C379DF15-DC25-5FF6-1BEA-5AD9EF1A8B5B}" dt="2022-09-01T08:41:36.017" v="266"/>
          <ac:spMkLst>
            <pc:docMk/>
            <pc:sldMk cId="3457017384" sldId="277"/>
            <ac:spMk id="3" creationId="{21E94D6E-57EC-4064-3F13-6E81DA0F42A1}"/>
          </ac:spMkLst>
        </pc:spChg>
      </pc:sldChg>
      <pc:sldChg chg="addSp delSp modSp new mod setBg addAnim setClrOvrMap">
        <pc:chgData name="Breen, Owen" userId="S::breenow808@xggc.scot.nhs.uk::8409e37f-55e4-4142-ac72-5aac6bc6ab92" providerId="AD" clId="Web-{C379DF15-DC25-5FF6-1BEA-5AD9EF1A8B5B}" dt="2022-09-01T08:43:22.570" v="291" actId="1076"/>
        <pc:sldMkLst>
          <pc:docMk/>
          <pc:sldMk cId="1644764007" sldId="278"/>
        </pc:sldMkLst>
        <pc:spChg chg="mod">
          <ac:chgData name="Breen, Owen" userId="S::breenow808@xggc.scot.nhs.uk::8409e37f-55e4-4142-ac72-5aac6bc6ab92" providerId="AD" clId="Web-{C379DF15-DC25-5FF6-1BEA-5AD9EF1A8B5B}" dt="2022-09-01T08:43:22.570" v="291" actId="1076"/>
          <ac:spMkLst>
            <pc:docMk/>
            <pc:sldMk cId="1644764007" sldId="278"/>
            <ac:spMk id="2" creationId="{D3622684-C798-2CEF-27FA-9BCCB13A8DCF}"/>
          </ac:spMkLst>
        </pc:spChg>
        <pc:spChg chg="del">
          <ac:chgData name="Breen, Owen" userId="S::breenow808@xggc.scot.nhs.uk::8409e37f-55e4-4142-ac72-5aac6bc6ab92" providerId="AD" clId="Web-{C379DF15-DC25-5FF6-1BEA-5AD9EF1A8B5B}" dt="2022-09-01T08:42:38.443" v="279"/>
          <ac:spMkLst>
            <pc:docMk/>
            <pc:sldMk cId="1644764007" sldId="278"/>
            <ac:spMk id="3" creationId="{0381BC9E-091F-3447-98F8-A7FC18BCC436}"/>
          </ac:spMkLst>
        </pc:spChg>
        <pc:spChg chg="add">
          <ac:chgData name="Breen, Owen" userId="S::breenow808@xggc.scot.nhs.uk::8409e37f-55e4-4142-ac72-5aac6bc6ab92" providerId="AD" clId="Web-{C379DF15-DC25-5FF6-1BEA-5AD9EF1A8B5B}" dt="2022-09-01T08:43:06.444" v="286"/>
          <ac:spMkLst>
            <pc:docMk/>
            <pc:sldMk cId="1644764007" sldId="278"/>
            <ac:spMk id="11" creationId="{4FA533C5-33E3-4611-AF9F-72811D8B26A6}"/>
          </ac:spMkLst>
        </pc:spChg>
        <pc:spChg chg="add">
          <ac:chgData name="Breen, Owen" userId="S::breenow808@xggc.scot.nhs.uk::8409e37f-55e4-4142-ac72-5aac6bc6ab92" providerId="AD" clId="Web-{C379DF15-DC25-5FF6-1BEA-5AD9EF1A8B5B}" dt="2022-09-01T08:43:06.444" v="286"/>
          <ac:spMkLst>
            <pc:docMk/>
            <pc:sldMk cId="1644764007" sldId="278"/>
            <ac:spMk id="17" creationId="{87F0FDC4-AD8C-47D9-9131-623C98ADB0AE}"/>
          </ac:spMkLst>
        </pc:spChg>
        <pc:spChg chg="add">
          <ac:chgData name="Breen, Owen" userId="S::breenow808@xggc.scot.nhs.uk::8409e37f-55e4-4142-ac72-5aac6bc6ab92" providerId="AD" clId="Web-{C379DF15-DC25-5FF6-1BEA-5AD9EF1A8B5B}" dt="2022-09-01T08:43:06.444" v="286"/>
          <ac:spMkLst>
            <pc:docMk/>
            <pc:sldMk cId="1644764007" sldId="278"/>
            <ac:spMk id="19" creationId="{DE27238C-8EAF-4098-86E6-7723B7DAE601}"/>
          </ac:spMkLst>
        </pc:spChg>
        <pc:spChg chg="add">
          <ac:chgData name="Breen, Owen" userId="S::breenow808@xggc.scot.nhs.uk::8409e37f-55e4-4142-ac72-5aac6bc6ab92" providerId="AD" clId="Web-{C379DF15-DC25-5FF6-1BEA-5AD9EF1A8B5B}" dt="2022-09-01T08:43:06.444" v="286"/>
          <ac:spMkLst>
            <pc:docMk/>
            <pc:sldMk cId="1644764007" sldId="278"/>
            <ac:spMk id="21" creationId="{992F97B1-1891-4FCC-9E5F-BA97EDB48F89}"/>
          </ac:spMkLst>
        </pc:spChg>
        <pc:spChg chg="add">
          <ac:chgData name="Breen, Owen" userId="S::breenow808@xggc.scot.nhs.uk::8409e37f-55e4-4142-ac72-5aac6bc6ab92" providerId="AD" clId="Web-{C379DF15-DC25-5FF6-1BEA-5AD9EF1A8B5B}" dt="2022-09-01T08:43:06.444" v="286"/>
          <ac:spMkLst>
            <pc:docMk/>
            <pc:sldMk cId="1644764007" sldId="278"/>
            <ac:spMk id="23" creationId="{78C6C821-FEE1-4EB6-9590-C021440C77DE}"/>
          </ac:spMkLst>
        </pc:spChg>
        <pc:spChg chg="add">
          <ac:chgData name="Breen, Owen" userId="S::breenow808@xggc.scot.nhs.uk::8409e37f-55e4-4142-ac72-5aac6bc6ab92" providerId="AD" clId="Web-{C379DF15-DC25-5FF6-1BEA-5AD9EF1A8B5B}" dt="2022-09-01T08:43:06.444" v="286"/>
          <ac:spMkLst>
            <pc:docMk/>
            <pc:sldMk cId="1644764007" sldId="278"/>
            <ac:spMk id="25" creationId="{B61A74B3-E247-44D4-8C48-FAE8E2056401}"/>
          </ac:spMkLst>
        </pc:spChg>
        <pc:picChg chg="add">
          <ac:chgData name="Breen, Owen" userId="S::breenow808@xggc.scot.nhs.uk::8409e37f-55e4-4142-ac72-5aac6bc6ab92" providerId="AD" clId="Web-{C379DF15-DC25-5FF6-1BEA-5AD9EF1A8B5B}" dt="2022-09-01T08:43:06.444" v="286"/>
          <ac:picMkLst>
            <pc:docMk/>
            <pc:sldMk cId="1644764007" sldId="278"/>
            <ac:picMk id="7" creationId="{91B28F63-CF00-448F-B141-FE33C33B1891}"/>
          </ac:picMkLst>
        </pc:picChg>
        <pc:picChg chg="add">
          <ac:chgData name="Breen, Owen" userId="S::breenow808@xggc.scot.nhs.uk::8409e37f-55e4-4142-ac72-5aac6bc6ab92" providerId="AD" clId="Web-{C379DF15-DC25-5FF6-1BEA-5AD9EF1A8B5B}" dt="2022-09-01T08:43:06.444" v="286"/>
          <ac:picMkLst>
            <pc:docMk/>
            <pc:sldMk cId="1644764007" sldId="278"/>
            <ac:picMk id="9" creationId="{2AE609E2-8522-44E4-9077-980E5BCF3E14}"/>
          </ac:picMkLst>
        </pc:picChg>
        <pc:picChg chg="add">
          <ac:chgData name="Breen, Owen" userId="S::breenow808@xggc.scot.nhs.uk::8409e37f-55e4-4142-ac72-5aac6bc6ab92" providerId="AD" clId="Web-{C379DF15-DC25-5FF6-1BEA-5AD9EF1A8B5B}" dt="2022-09-01T08:43:06.444" v="286"/>
          <ac:picMkLst>
            <pc:docMk/>
            <pc:sldMk cId="1644764007" sldId="278"/>
            <ac:picMk id="13" creationId="{8949AD42-25FD-4C3D-9EEE-B7FEC5809988}"/>
          </ac:picMkLst>
        </pc:picChg>
        <pc:picChg chg="add">
          <ac:chgData name="Breen, Owen" userId="S::breenow808@xggc.scot.nhs.uk::8409e37f-55e4-4142-ac72-5aac6bc6ab92" providerId="AD" clId="Web-{C379DF15-DC25-5FF6-1BEA-5AD9EF1A8B5B}" dt="2022-09-01T08:43:06.444" v="286"/>
          <ac:picMkLst>
            <pc:docMk/>
            <pc:sldMk cId="1644764007" sldId="278"/>
            <ac:picMk id="15" creationId="{6AC7D913-60B7-4603-881B-831DA5D3A940}"/>
          </ac:picMkLst>
        </pc:picChg>
      </pc:sldChg>
      <pc:sldChg chg="addSp delSp modSp new mod setBg addAnim setClrOvrMap">
        <pc:chgData name="Breen, Owen" userId="S::breenow808@xggc.scot.nhs.uk::8409e37f-55e4-4142-ac72-5aac6bc6ab92" providerId="AD" clId="Web-{C379DF15-DC25-5FF6-1BEA-5AD9EF1A8B5B}" dt="2022-09-01T08:43:59.760" v="302" actId="20577"/>
        <pc:sldMkLst>
          <pc:docMk/>
          <pc:sldMk cId="2933601534" sldId="279"/>
        </pc:sldMkLst>
        <pc:spChg chg="mod">
          <ac:chgData name="Breen, Owen" userId="S::breenow808@xggc.scot.nhs.uk::8409e37f-55e4-4142-ac72-5aac6bc6ab92" providerId="AD" clId="Web-{C379DF15-DC25-5FF6-1BEA-5AD9EF1A8B5B}" dt="2022-09-01T08:43:59.760" v="302" actId="20577"/>
          <ac:spMkLst>
            <pc:docMk/>
            <pc:sldMk cId="2933601534" sldId="279"/>
            <ac:spMk id="2" creationId="{549526BD-AA98-EFD1-EECB-560DFA515E50}"/>
          </ac:spMkLst>
        </pc:spChg>
        <pc:spChg chg="del">
          <ac:chgData name="Breen, Owen" userId="S::breenow808@xggc.scot.nhs.uk::8409e37f-55e4-4142-ac72-5aac6bc6ab92" providerId="AD" clId="Web-{C379DF15-DC25-5FF6-1BEA-5AD9EF1A8B5B}" dt="2022-09-01T08:43:40.353" v="295"/>
          <ac:spMkLst>
            <pc:docMk/>
            <pc:sldMk cId="2933601534" sldId="279"/>
            <ac:spMk id="3" creationId="{22E1CFF0-5A19-C144-2D7A-891CB4056FD3}"/>
          </ac:spMkLst>
        </pc:spChg>
        <pc:spChg chg="add">
          <ac:chgData name="Breen, Owen" userId="S::breenow808@xggc.scot.nhs.uk::8409e37f-55e4-4142-ac72-5aac6bc6ab92" providerId="AD" clId="Web-{C379DF15-DC25-5FF6-1BEA-5AD9EF1A8B5B}" dt="2022-09-01T08:43:43.994" v="296"/>
          <ac:spMkLst>
            <pc:docMk/>
            <pc:sldMk cId="2933601534" sldId="279"/>
            <ac:spMk id="11" creationId="{4FA533C5-33E3-4611-AF9F-72811D8B26A6}"/>
          </ac:spMkLst>
        </pc:spChg>
        <pc:spChg chg="add">
          <ac:chgData name="Breen, Owen" userId="S::breenow808@xggc.scot.nhs.uk::8409e37f-55e4-4142-ac72-5aac6bc6ab92" providerId="AD" clId="Web-{C379DF15-DC25-5FF6-1BEA-5AD9EF1A8B5B}" dt="2022-09-01T08:43:43.994" v="296"/>
          <ac:spMkLst>
            <pc:docMk/>
            <pc:sldMk cId="2933601534" sldId="279"/>
            <ac:spMk id="17" creationId="{87F0FDC4-AD8C-47D9-9131-623C98ADB0AE}"/>
          </ac:spMkLst>
        </pc:spChg>
        <pc:spChg chg="add">
          <ac:chgData name="Breen, Owen" userId="S::breenow808@xggc.scot.nhs.uk::8409e37f-55e4-4142-ac72-5aac6bc6ab92" providerId="AD" clId="Web-{C379DF15-DC25-5FF6-1BEA-5AD9EF1A8B5B}" dt="2022-09-01T08:43:43.994" v="296"/>
          <ac:spMkLst>
            <pc:docMk/>
            <pc:sldMk cId="2933601534" sldId="279"/>
            <ac:spMk id="19" creationId="{DE27238C-8EAF-4098-86E6-7723B7DAE601}"/>
          </ac:spMkLst>
        </pc:spChg>
        <pc:spChg chg="add">
          <ac:chgData name="Breen, Owen" userId="S::breenow808@xggc.scot.nhs.uk::8409e37f-55e4-4142-ac72-5aac6bc6ab92" providerId="AD" clId="Web-{C379DF15-DC25-5FF6-1BEA-5AD9EF1A8B5B}" dt="2022-09-01T08:43:43.994" v="296"/>
          <ac:spMkLst>
            <pc:docMk/>
            <pc:sldMk cId="2933601534" sldId="279"/>
            <ac:spMk id="21" creationId="{992F97B1-1891-4FCC-9E5F-BA97EDB48F89}"/>
          </ac:spMkLst>
        </pc:spChg>
        <pc:spChg chg="add">
          <ac:chgData name="Breen, Owen" userId="S::breenow808@xggc.scot.nhs.uk::8409e37f-55e4-4142-ac72-5aac6bc6ab92" providerId="AD" clId="Web-{C379DF15-DC25-5FF6-1BEA-5AD9EF1A8B5B}" dt="2022-09-01T08:43:43.994" v="296"/>
          <ac:spMkLst>
            <pc:docMk/>
            <pc:sldMk cId="2933601534" sldId="279"/>
            <ac:spMk id="23" creationId="{78C6C821-FEE1-4EB6-9590-C021440C77DE}"/>
          </ac:spMkLst>
        </pc:spChg>
        <pc:spChg chg="add">
          <ac:chgData name="Breen, Owen" userId="S::breenow808@xggc.scot.nhs.uk::8409e37f-55e4-4142-ac72-5aac6bc6ab92" providerId="AD" clId="Web-{C379DF15-DC25-5FF6-1BEA-5AD9EF1A8B5B}" dt="2022-09-01T08:43:43.994" v="296"/>
          <ac:spMkLst>
            <pc:docMk/>
            <pc:sldMk cId="2933601534" sldId="279"/>
            <ac:spMk id="25" creationId="{B61A74B3-E247-44D4-8C48-FAE8E2056401}"/>
          </ac:spMkLst>
        </pc:spChg>
        <pc:picChg chg="add">
          <ac:chgData name="Breen, Owen" userId="S::breenow808@xggc.scot.nhs.uk::8409e37f-55e4-4142-ac72-5aac6bc6ab92" providerId="AD" clId="Web-{C379DF15-DC25-5FF6-1BEA-5AD9EF1A8B5B}" dt="2022-09-01T08:43:43.994" v="296"/>
          <ac:picMkLst>
            <pc:docMk/>
            <pc:sldMk cId="2933601534" sldId="279"/>
            <ac:picMk id="7" creationId="{91B28F63-CF00-448F-B141-FE33C33B1891}"/>
          </ac:picMkLst>
        </pc:picChg>
        <pc:picChg chg="add">
          <ac:chgData name="Breen, Owen" userId="S::breenow808@xggc.scot.nhs.uk::8409e37f-55e4-4142-ac72-5aac6bc6ab92" providerId="AD" clId="Web-{C379DF15-DC25-5FF6-1BEA-5AD9EF1A8B5B}" dt="2022-09-01T08:43:43.994" v="296"/>
          <ac:picMkLst>
            <pc:docMk/>
            <pc:sldMk cId="2933601534" sldId="279"/>
            <ac:picMk id="9" creationId="{2AE609E2-8522-44E4-9077-980E5BCF3E14}"/>
          </ac:picMkLst>
        </pc:picChg>
        <pc:picChg chg="add">
          <ac:chgData name="Breen, Owen" userId="S::breenow808@xggc.scot.nhs.uk::8409e37f-55e4-4142-ac72-5aac6bc6ab92" providerId="AD" clId="Web-{C379DF15-DC25-5FF6-1BEA-5AD9EF1A8B5B}" dt="2022-09-01T08:43:43.994" v="296"/>
          <ac:picMkLst>
            <pc:docMk/>
            <pc:sldMk cId="2933601534" sldId="279"/>
            <ac:picMk id="13" creationId="{8949AD42-25FD-4C3D-9EEE-B7FEC5809988}"/>
          </ac:picMkLst>
        </pc:picChg>
        <pc:picChg chg="add">
          <ac:chgData name="Breen, Owen" userId="S::breenow808@xggc.scot.nhs.uk::8409e37f-55e4-4142-ac72-5aac6bc6ab92" providerId="AD" clId="Web-{C379DF15-DC25-5FF6-1BEA-5AD9EF1A8B5B}" dt="2022-09-01T08:43:43.994" v="296"/>
          <ac:picMkLst>
            <pc:docMk/>
            <pc:sldMk cId="2933601534" sldId="279"/>
            <ac:picMk id="15" creationId="{6AC7D913-60B7-4603-881B-831DA5D3A940}"/>
          </ac:picMkLst>
        </pc:picChg>
      </pc:sldChg>
      <pc:sldChg chg="addSp modSp new mod setBg setClrOvrMap">
        <pc:chgData name="Breen, Owen" userId="S::breenow808@xggc.scot.nhs.uk::8409e37f-55e4-4142-ac72-5aac6bc6ab92" providerId="AD" clId="Web-{C379DF15-DC25-5FF6-1BEA-5AD9EF1A8B5B}" dt="2022-09-01T08:45:18.093" v="322" actId="20577"/>
        <pc:sldMkLst>
          <pc:docMk/>
          <pc:sldMk cId="4124965096" sldId="280"/>
        </pc:sldMkLst>
        <pc:spChg chg="mod">
          <ac:chgData name="Breen, Owen" userId="S::breenow808@xggc.scot.nhs.uk::8409e37f-55e4-4142-ac72-5aac6bc6ab92" providerId="AD" clId="Web-{C379DF15-DC25-5FF6-1BEA-5AD9EF1A8B5B}" dt="2022-09-01T08:44:59.389" v="320" actId="14100"/>
          <ac:spMkLst>
            <pc:docMk/>
            <pc:sldMk cId="4124965096" sldId="280"/>
            <ac:spMk id="2" creationId="{342620E2-9F8C-B745-5E9F-C61825E29F0E}"/>
          </ac:spMkLst>
        </pc:spChg>
        <pc:spChg chg="mod">
          <ac:chgData name="Breen, Owen" userId="S::breenow808@xggc.scot.nhs.uk::8409e37f-55e4-4142-ac72-5aac6bc6ab92" providerId="AD" clId="Web-{C379DF15-DC25-5FF6-1BEA-5AD9EF1A8B5B}" dt="2022-09-01T08:45:18.093" v="322" actId="20577"/>
          <ac:spMkLst>
            <pc:docMk/>
            <pc:sldMk cId="4124965096" sldId="280"/>
            <ac:spMk id="3" creationId="{D9E94121-0964-F136-A625-18B2123749E2}"/>
          </ac:spMkLst>
        </pc:spChg>
        <pc:spChg chg="add">
          <ac:chgData name="Breen, Owen" userId="S::breenow808@xggc.scot.nhs.uk::8409e37f-55e4-4142-ac72-5aac6bc6ab92" providerId="AD" clId="Web-{C379DF15-DC25-5FF6-1BEA-5AD9EF1A8B5B}" dt="2022-09-01T08:44:41.091" v="315"/>
          <ac:spMkLst>
            <pc:docMk/>
            <pc:sldMk cId="4124965096" sldId="280"/>
            <ac:spMk id="8" creationId="{74CD14DB-BB81-479F-A1FC-1C75640E9F84}"/>
          </ac:spMkLst>
        </pc:spChg>
        <pc:spChg chg="add">
          <ac:chgData name="Breen, Owen" userId="S::breenow808@xggc.scot.nhs.uk::8409e37f-55e4-4142-ac72-5aac6bc6ab92" providerId="AD" clId="Web-{C379DF15-DC25-5FF6-1BEA-5AD9EF1A8B5B}" dt="2022-09-01T08:44:41.091" v="315"/>
          <ac:spMkLst>
            <pc:docMk/>
            <pc:sldMk cId="4124965096" sldId="280"/>
            <ac:spMk id="10" creationId="{C943A91B-7CA7-4592-A975-73B1BF8C4C74}"/>
          </ac:spMkLst>
        </pc:spChg>
        <pc:spChg chg="add">
          <ac:chgData name="Breen, Owen" userId="S::breenow808@xggc.scot.nhs.uk::8409e37f-55e4-4142-ac72-5aac6bc6ab92" providerId="AD" clId="Web-{C379DF15-DC25-5FF6-1BEA-5AD9EF1A8B5B}" dt="2022-09-01T08:44:41.091" v="315"/>
          <ac:spMkLst>
            <pc:docMk/>
            <pc:sldMk cId="4124965096" sldId="280"/>
            <ac:spMk id="12" creationId="{EC471314-E46A-414B-8D91-74880E84F187}"/>
          </ac:spMkLst>
        </pc:spChg>
        <pc:spChg chg="add">
          <ac:chgData name="Breen, Owen" userId="S::breenow808@xggc.scot.nhs.uk::8409e37f-55e4-4142-ac72-5aac6bc6ab92" providerId="AD" clId="Web-{C379DF15-DC25-5FF6-1BEA-5AD9EF1A8B5B}" dt="2022-09-01T08:44:41.091" v="315"/>
          <ac:spMkLst>
            <pc:docMk/>
            <pc:sldMk cId="4124965096" sldId="280"/>
            <ac:spMk id="14" creationId="{6A681326-1C9D-44A3-A627-3871BDAE4127}"/>
          </ac:spMkLst>
        </pc:spChg>
      </pc:sldChg>
      <pc:sldChg chg="addSp modSp new mod setBg setClrOvrMap">
        <pc:chgData name="Breen, Owen" userId="S::breenow808@xggc.scot.nhs.uk::8409e37f-55e4-4142-ac72-5aac6bc6ab92" providerId="AD" clId="Web-{C379DF15-DC25-5FF6-1BEA-5AD9EF1A8B5B}" dt="2022-09-01T08:46:03.299" v="336"/>
        <pc:sldMkLst>
          <pc:docMk/>
          <pc:sldMk cId="1226144063" sldId="281"/>
        </pc:sldMkLst>
        <pc:spChg chg="mod">
          <ac:chgData name="Breen, Owen" userId="S::breenow808@xggc.scot.nhs.uk::8409e37f-55e4-4142-ac72-5aac6bc6ab92" providerId="AD" clId="Web-{C379DF15-DC25-5FF6-1BEA-5AD9EF1A8B5B}" dt="2022-09-01T08:46:03.299" v="336"/>
          <ac:spMkLst>
            <pc:docMk/>
            <pc:sldMk cId="1226144063" sldId="281"/>
            <ac:spMk id="2" creationId="{5FD0D667-E1BE-0351-E74D-92629193023A}"/>
          </ac:spMkLst>
        </pc:spChg>
        <pc:spChg chg="mod">
          <ac:chgData name="Breen, Owen" userId="S::breenow808@xggc.scot.nhs.uk::8409e37f-55e4-4142-ac72-5aac6bc6ab92" providerId="AD" clId="Web-{C379DF15-DC25-5FF6-1BEA-5AD9EF1A8B5B}" dt="2022-09-01T08:46:03.299" v="336"/>
          <ac:spMkLst>
            <pc:docMk/>
            <pc:sldMk cId="1226144063" sldId="281"/>
            <ac:spMk id="3" creationId="{46E7E9F4-2481-1270-6EC9-B7EA0269D069}"/>
          </ac:spMkLst>
        </pc:spChg>
        <pc:spChg chg="add">
          <ac:chgData name="Breen, Owen" userId="S::breenow808@xggc.scot.nhs.uk::8409e37f-55e4-4142-ac72-5aac6bc6ab92" providerId="AD" clId="Web-{C379DF15-DC25-5FF6-1BEA-5AD9EF1A8B5B}" dt="2022-09-01T08:46:03.299" v="336"/>
          <ac:spMkLst>
            <pc:docMk/>
            <pc:sldMk cId="1226144063" sldId="281"/>
            <ac:spMk id="8" creationId="{74CD14DB-BB81-479F-A1FC-1C75640E9F84}"/>
          </ac:spMkLst>
        </pc:spChg>
        <pc:spChg chg="add">
          <ac:chgData name="Breen, Owen" userId="S::breenow808@xggc.scot.nhs.uk::8409e37f-55e4-4142-ac72-5aac6bc6ab92" providerId="AD" clId="Web-{C379DF15-DC25-5FF6-1BEA-5AD9EF1A8B5B}" dt="2022-09-01T08:46:03.299" v="336"/>
          <ac:spMkLst>
            <pc:docMk/>
            <pc:sldMk cId="1226144063" sldId="281"/>
            <ac:spMk id="10" creationId="{C943A91B-7CA7-4592-A975-73B1BF8C4C74}"/>
          </ac:spMkLst>
        </pc:spChg>
        <pc:spChg chg="add">
          <ac:chgData name="Breen, Owen" userId="S::breenow808@xggc.scot.nhs.uk::8409e37f-55e4-4142-ac72-5aac6bc6ab92" providerId="AD" clId="Web-{C379DF15-DC25-5FF6-1BEA-5AD9EF1A8B5B}" dt="2022-09-01T08:46:03.299" v="336"/>
          <ac:spMkLst>
            <pc:docMk/>
            <pc:sldMk cId="1226144063" sldId="281"/>
            <ac:spMk id="12" creationId="{EC471314-E46A-414B-8D91-74880E84F187}"/>
          </ac:spMkLst>
        </pc:spChg>
        <pc:spChg chg="add">
          <ac:chgData name="Breen, Owen" userId="S::breenow808@xggc.scot.nhs.uk::8409e37f-55e4-4142-ac72-5aac6bc6ab92" providerId="AD" clId="Web-{C379DF15-DC25-5FF6-1BEA-5AD9EF1A8B5B}" dt="2022-09-01T08:46:03.299" v="336"/>
          <ac:spMkLst>
            <pc:docMk/>
            <pc:sldMk cId="1226144063" sldId="281"/>
            <ac:spMk id="14" creationId="{6A681326-1C9D-44A3-A627-3871BDAE4127}"/>
          </ac:spMkLst>
        </pc:spChg>
      </pc:sldChg>
      <pc:sldChg chg="addSp modSp new mod setBg setClrOvrMap">
        <pc:chgData name="Breen, Owen" userId="S::breenow808@xggc.scot.nhs.uk::8409e37f-55e4-4142-ac72-5aac6bc6ab92" providerId="AD" clId="Web-{C379DF15-DC25-5FF6-1BEA-5AD9EF1A8B5B}" dt="2022-09-01T08:56:34.416" v="427" actId="20577"/>
        <pc:sldMkLst>
          <pc:docMk/>
          <pc:sldMk cId="2813417166" sldId="282"/>
        </pc:sldMkLst>
        <pc:spChg chg="mod">
          <ac:chgData name="Breen, Owen" userId="S::breenow808@xggc.scot.nhs.uk::8409e37f-55e4-4142-ac72-5aac6bc6ab92" providerId="AD" clId="Web-{C379DF15-DC25-5FF6-1BEA-5AD9EF1A8B5B}" dt="2022-09-01T08:56:34.416" v="427" actId="20577"/>
          <ac:spMkLst>
            <pc:docMk/>
            <pc:sldMk cId="2813417166" sldId="282"/>
            <ac:spMk id="2" creationId="{EBFE0969-B040-CAB4-4F6D-9D2341C24016}"/>
          </ac:spMkLst>
        </pc:spChg>
        <pc:spChg chg="mod">
          <ac:chgData name="Breen, Owen" userId="S::breenow808@xggc.scot.nhs.uk::8409e37f-55e4-4142-ac72-5aac6bc6ab92" providerId="AD" clId="Web-{C379DF15-DC25-5FF6-1BEA-5AD9EF1A8B5B}" dt="2022-09-01T08:47:22.226" v="360" actId="14100"/>
          <ac:spMkLst>
            <pc:docMk/>
            <pc:sldMk cId="2813417166" sldId="282"/>
            <ac:spMk id="3" creationId="{03D64071-F8F0-EA18-ACB3-9B8BE78D68B9}"/>
          </ac:spMkLst>
        </pc:spChg>
        <pc:spChg chg="add">
          <ac:chgData name="Breen, Owen" userId="S::breenow808@xggc.scot.nhs.uk::8409e37f-55e4-4142-ac72-5aac6bc6ab92" providerId="AD" clId="Web-{C379DF15-DC25-5FF6-1BEA-5AD9EF1A8B5B}" dt="2022-09-01T08:47:05.287" v="357"/>
          <ac:spMkLst>
            <pc:docMk/>
            <pc:sldMk cId="2813417166" sldId="282"/>
            <ac:spMk id="8" creationId="{74CD14DB-BB81-479F-A1FC-1C75640E9F84}"/>
          </ac:spMkLst>
        </pc:spChg>
        <pc:spChg chg="add">
          <ac:chgData name="Breen, Owen" userId="S::breenow808@xggc.scot.nhs.uk::8409e37f-55e4-4142-ac72-5aac6bc6ab92" providerId="AD" clId="Web-{C379DF15-DC25-5FF6-1BEA-5AD9EF1A8B5B}" dt="2022-09-01T08:47:05.287" v="357"/>
          <ac:spMkLst>
            <pc:docMk/>
            <pc:sldMk cId="2813417166" sldId="282"/>
            <ac:spMk id="10" creationId="{C943A91B-7CA7-4592-A975-73B1BF8C4C74}"/>
          </ac:spMkLst>
        </pc:spChg>
        <pc:spChg chg="add">
          <ac:chgData name="Breen, Owen" userId="S::breenow808@xggc.scot.nhs.uk::8409e37f-55e4-4142-ac72-5aac6bc6ab92" providerId="AD" clId="Web-{C379DF15-DC25-5FF6-1BEA-5AD9EF1A8B5B}" dt="2022-09-01T08:47:05.287" v="357"/>
          <ac:spMkLst>
            <pc:docMk/>
            <pc:sldMk cId="2813417166" sldId="282"/>
            <ac:spMk id="12" creationId="{EC471314-E46A-414B-8D91-74880E84F187}"/>
          </ac:spMkLst>
        </pc:spChg>
        <pc:spChg chg="add">
          <ac:chgData name="Breen, Owen" userId="S::breenow808@xggc.scot.nhs.uk::8409e37f-55e4-4142-ac72-5aac6bc6ab92" providerId="AD" clId="Web-{C379DF15-DC25-5FF6-1BEA-5AD9EF1A8B5B}" dt="2022-09-01T08:47:05.287" v="357"/>
          <ac:spMkLst>
            <pc:docMk/>
            <pc:sldMk cId="2813417166" sldId="282"/>
            <ac:spMk id="14" creationId="{6A681326-1C9D-44A3-A627-3871BDAE4127}"/>
          </ac:spMkLst>
        </pc:spChg>
      </pc:sldChg>
      <pc:sldChg chg="addSp delSp modSp new mod setBg">
        <pc:chgData name="Breen, Owen" userId="S::breenow808@xggc.scot.nhs.uk::8409e37f-55e4-4142-ac72-5aac6bc6ab92" providerId="AD" clId="Web-{C379DF15-DC25-5FF6-1BEA-5AD9EF1A8B5B}" dt="2022-09-01T08:48:04.384" v="370" actId="20577"/>
        <pc:sldMkLst>
          <pc:docMk/>
          <pc:sldMk cId="2238155967" sldId="283"/>
        </pc:sldMkLst>
        <pc:spChg chg="mod">
          <ac:chgData name="Breen, Owen" userId="S::breenow808@xggc.scot.nhs.uk::8409e37f-55e4-4142-ac72-5aac6bc6ab92" providerId="AD" clId="Web-{C379DF15-DC25-5FF6-1BEA-5AD9EF1A8B5B}" dt="2022-09-01T08:48:04.384" v="370" actId="20577"/>
          <ac:spMkLst>
            <pc:docMk/>
            <pc:sldMk cId="2238155967" sldId="283"/>
            <ac:spMk id="2" creationId="{E60210C0-1500-DFC4-A17E-2D8441526E4C}"/>
          </ac:spMkLst>
        </pc:spChg>
        <pc:spChg chg="del">
          <ac:chgData name="Breen, Owen" userId="S::breenow808@xggc.scot.nhs.uk::8409e37f-55e4-4142-ac72-5aac6bc6ab92" providerId="AD" clId="Web-{C379DF15-DC25-5FF6-1BEA-5AD9EF1A8B5B}" dt="2022-09-01T08:47:41.930" v="363"/>
          <ac:spMkLst>
            <pc:docMk/>
            <pc:sldMk cId="2238155967" sldId="283"/>
            <ac:spMk id="3" creationId="{211EE274-D8C6-C79A-E502-77B21ADF98A9}"/>
          </ac:spMkLst>
        </pc:spChg>
        <pc:spChg chg="add">
          <ac:chgData name="Breen, Owen" userId="S::breenow808@xggc.scot.nhs.uk::8409e37f-55e4-4142-ac72-5aac6bc6ab92" providerId="AD" clId="Web-{C379DF15-DC25-5FF6-1BEA-5AD9EF1A8B5B}" dt="2022-09-01T08:47:55.478" v="368"/>
          <ac:spMkLst>
            <pc:docMk/>
            <pc:sldMk cId="2238155967" sldId="283"/>
            <ac:spMk id="11" creationId="{4FA533C5-33E3-4611-AF9F-72811D8B26A6}"/>
          </ac:spMkLst>
        </pc:spChg>
        <pc:spChg chg="add">
          <ac:chgData name="Breen, Owen" userId="S::breenow808@xggc.scot.nhs.uk::8409e37f-55e4-4142-ac72-5aac6bc6ab92" providerId="AD" clId="Web-{C379DF15-DC25-5FF6-1BEA-5AD9EF1A8B5B}" dt="2022-09-01T08:47:55.478" v="368"/>
          <ac:spMkLst>
            <pc:docMk/>
            <pc:sldMk cId="2238155967" sldId="283"/>
            <ac:spMk id="17" creationId="{87F0FDC4-AD8C-47D9-9131-623C98ADB0AE}"/>
          </ac:spMkLst>
        </pc:spChg>
        <pc:spChg chg="add">
          <ac:chgData name="Breen, Owen" userId="S::breenow808@xggc.scot.nhs.uk::8409e37f-55e4-4142-ac72-5aac6bc6ab92" providerId="AD" clId="Web-{C379DF15-DC25-5FF6-1BEA-5AD9EF1A8B5B}" dt="2022-09-01T08:47:55.478" v="368"/>
          <ac:spMkLst>
            <pc:docMk/>
            <pc:sldMk cId="2238155967" sldId="283"/>
            <ac:spMk id="19" creationId="{E6A222EB-A81E-4238-B08D-AAB1828C8E0B}"/>
          </ac:spMkLst>
        </pc:spChg>
        <pc:spChg chg="add">
          <ac:chgData name="Breen, Owen" userId="S::breenow808@xggc.scot.nhs.uk::8409e37f-55e4-4142-ac72-5aac6bc6ab92" providerId="AD" clId="Web-{C379DF15-DC25-5FF6-1BEA-5AD9EF1A8B5B}" dt="2022-09-01T08:47:55.478" v="368"/>
          <ac:spMkLst>
            <pc:docMk/>
            <pc:sldMk cId="2238155967" sldId="283"/>
            <ac:spMk id="21" creationId="{E014676C-074B-475A-8346-9C901C86CB97}"/>
          </ac:spMkLst>
        </pc:spChg>
        <pc:picChg chg="add">
          <ac:chgData name="Breen, Owen" userId="S::breenow808@xggc.scot.nhs.uk::8409e37f-55e4-4142-ac72-5aac6bc6ab92" providerId="AD" clId="Web-{C379DF15-DC25-5FF6-1BEA-5AD9EF1A8B5B}" dt="2022-09-01T08:47:55.478" v="368"/>
          <ac:picMkLst>
            <pc:docMk/>
            <pc:sldMk cId="2238155967" sldId="283"/>
            <ac:picMk id="7" creationId="{91B28F63-CF00-448F-B141-FE33C33B1891}"/>
          </ac:picMkLst>
        </pc:picChg>
        <pc:picChg chg="add">
          <ac:chgData name="Breen, Owen" userId="S::breenow808@xggc.scot.nhs.uk::8409e37f-55e4-4142-ac72-5aac6bc6ab92" providerId="AD" clId="Web-{C379DF15-DC25-5FF6-1BEA-5AD9EF1A8B5B}" dt="2022-09-01T08:47:55.478" v="368"/>
          <ac:picMkLst>
            <pc:docMk/>
            <pc:sldMk cId="2238155967" sldId="283"/>
            <ac:picMk id="9" creationId="{2AE609E2-8522-44E4-9077-980E5BCF3E14}"/>
          </ac:picMkLst>
        </pc:picChg>
        <pc:picChg chg="add">
          <ac:chgData name="Breen, Owen" userId="S::breenow808@xggc.scot.nhs.uk::8409e37f-55e4-4142-ac72-5aac6bc6ab92" providerId="AD" clId="Web-{C379DF15-DC25-5FF6-1BEA-5AD9EF1A8B5B}" dt="2022-09-01T08:47:55.478" v="368"/>
          <ac:picMkLst>
            <pc:docMk/>
            <pc:sldMk cId="2238155967" sldId="283"/>
            <ac:picMk id="13" creationId="{8949AD42-25FD-4C3D-9EEE-B7FEC5809988}"/>
          </ac:picMkLst>
        </pc:picChg>
        <pc:picChg chg="add">
          <ac:chgData name="Breen, Owen" userId="S::breenow808@xggc.scot.nhs.uk::8409e37f-55e4-4142-ac72-5aac6bc6ab92" providerId="AD" clId="Web-{C379DF15-DC25-5FF6-1BEA-5AD9EF1A8B5B}" dt="2022-09-01T08:47:55.478" v="368"/>
          <ac:picMkLst>
            <pc:docMk/>
            <pc:sldMk cId="2238155967" sldId="283"/>
            <ac:picMk id="15" creationId="{6AC7D913-60B7-4603-881B-831DA5D3A940}"/>
          </ac:picMkLst>
        </pc:picChg>
        <pc:cxnChg chg="add">
          <ac:chgData name="Breen, Owen" userId="S::breenow808@xggc.scot.nhs.uk::8409e37f-55e4-4142-ac72-5aac6bc6ab92" providerId="AD" clId="Web-{C379DF15-DC25-5FF6-1BEA-5AD9EF1A8B5B}" dt="2022-09-01T08:47:55.478" v="368"/>
          <ac:cxnSpMkLst>
            <pc:docMk/>
            <pc:sldMk cId="2238155967" sldId="283"/>
            <ac:cxnSpMk id="23" creationId="{179C4C8E-197B-4679-AE96-B5147F971C90}"/>
          </ac:cxnSpMkLst>
        </pc:cxnChg>
      </pc:sldChg>
    </pc:docChg>
  </pc:docChgLst>
  <pc:docChgLst>
    <pc:chgData name="Breen, Owen" userId="S::breenow808@xggc.scot.nhs.uk::8409e37f-55e4-4142-ac72-5aac6bc6ab92" providerId="AD" clId="Web-{03A50145-37C7-DDA9-211A-BD80D2B3283F}"/>
    <pc:docChg chg="modSld">
      <pc:chgData name="Breen, Owen" userId="S::breenow808@xggc.scot.nhs.uk::8409e37f-55e4-4142-ac72-5aac6bc6ab92" providerId="AD" clId="Web-{03A50145-37C7-DDA9-211A-BD80D2B3283F}" dt="2022-08-31T08:47:58.115" v="15" actId="20577"/>
      <pc:docMkLst>
        <pc:docMk/>
      </pc:docMkLst>
      <pc:sldChg chg="modSp">
        <pc:chgData name="Breen, Owen" userId="S::breenow808@xggc.scot.nhs.uk::8409e37f-55e4-4142-ac72-5aac6bc6ab92" providerId="AD" clId="Web-{03A50145-37C7-DDA9-211A-BD80D2B3283F}" dt="2022-08-31T08:47:35.052" v="13" actId="14100"/>
        <pc:sldMkLst>
          <pc:docMk/>
          <pc:sldMk cId="109857222" sldId="256"/>
        </pc:sldMkLst>
        <pc:spChg chg="mod">
          <ac:chgData name="Breen, Owen" userId="S::breenow808@xggc.scot.nhs.uk::8409e37f-55e4-4142-ac72-5aac6bc6ab92" providerId="AD" clId="Web-{03A50145-37C7-DDA9-211A-BD80D2B3283F}" dt="2022-08-31T08:47:35.052" v="13" actId="14100"/>
          <ac:spMkLst>
            <pc:docMk/>
            <pc:sldMk cId="109857222" sldId="256"/>
            <ac:spMk id="2" creationId="{00000000-0000-0000-0000-000000000000}"/>
          </ac:spMkLst>
        </pc:spChg>
        <pc:spChg chg="mod">
          <ac:chgData name="Breen, Owen" userId="S::breenow808@xggc.scot.nhs.uk::8409e37f-55e4-4142-ac72-5aac6bc6ab92" providerId="AD" clId="Web-{03A50145-37C7-DDA9-211A-BD80D2B3283F}" dt="2022-08-31T08:47:26.098" v="11" actId="1076"/>
          <ac:spMkLst>
            <pc:docMk/>
            <pc:sldMk cId="109857222" sldId="256"/>
            <ac:spMk id="3" creationId="{00000000-0000-0000-0000-000000000000}"/>
          </ac:spMkLst>
        </pc:spChg>
      </pc:sldChg>
      <pc:sldChg chg="modSp">
        <pc:chgData name="Breen, Owen" userId="S::breenow808@xggc.scot.nhs.uk::8409e37f-55e4-4142-ac72-5aac6bc6ab92" providerId="AD" clId="Web-{03A50145-37C7-DDA9-211A-BD80D2B3283F}" dt="2022-08-31T08:47:53.302" v="14" actId="20577"/>
        <pc:sldMkLst>
          <pc:docMk/>
          <pc:sldMk cId="2903676851" sldId="260"/>
        </pc:sldMkLst>
        <pc:spChg chg="mod">
          <ac:chgData name="Breen, Owen" userId="S::breenow808@xggc.scot.nhs.uk::8409e37f-55e4-4142-ac72-5aac6bc6ab92" providerId="AD" clId="Web-{03A50145-37C7-DDA9-211A-BD80D2B3283F}" dt="2022-08-31T08:47:53.302" v="14" actId="20577"/>
          <ac:spMkLst>
            <pc:docMk/>
            <pc:sldMk cId="2903676851" sldId="260"/>
            <ac:spMk id="3" creationId="{F98BBBF2-DEAB-ADED-6FF0-07D228CDA803}"/>
          </ac:spMkLst>
        </pc:spChg>
      </pc:sldChg>
      <pc:sldChg chg="modSp">
        <pc:chgData name="Breen, Owen" userId="S::breenow808@xggc.scot.nhs.uk::8409e37f-55e4-4142-ac72-5aac6bc6ab92" providerId="AD" clId="Web-{03A50145-37C7-DDA9-211A-BD80D2B3283F}" dt="2022-08-31T08:47:58.115" v="15" actId="20577"/>
        <pc:sldMkLst>
          <pc:docMk/>
          <pc:sldMk cId="789745535" sldId="261"/>
        </pc:sldMkLst>
        <pc:spChg chg="mod">
          <ac:chgData name="Breen, Owen" userId="S::breenow808@xggc.scot.nhs.uk::8409e37f-55e4-4142-ac72-5aac6bc6ab92" providerId="AD" clId="Web-{03A50145-37C7-DDA9-211A-BD80D2B3283F}" dt="2022-08-31T08:47:58.115" v="15" actId="20577"/>
          <ac:spMkLst>
            <pc:docMk/>
            <pc:sldMk cId="789745535" sldId="261"/>
            <ac:spMk id="3" creationId="{895D0389-832F-CB57-9C01-D81EB00C15FF}"/>
          </ac:spMkLst>
        </pc:spChg>
      </pc:sldChg>
    </pc:docChg>
  </pc:docChgLst>
  <pc:docChgLst>
    <pc:chgData name="Breen, Owen" userId="S::breenow808@xggc.scot.nhs.uk::8409e37f-55e4-4142-ac72-5aac6bc6ab92" providerId="AD" clId="Web-{AF164704-F2A3-4290-904A-D6E45A792C81}"/>
    <pc:docChg chg="addSld">
      <pc:chgData name="Breen, Owen" userId="S::breenow808@xggc.scot.nhs.uk::8409e37f-55e4-4142-ac72-5aac6bc6ab92" providerId="AD" clId="Web-{AF164704-F2A3-4290-904A-D6E45A792C81}" dt="2022-08-29T14:06:43.977" v="0"/>
      <pc:docMkLst>
        <pc:docMk/>
      </pc:docMkLst>
      <pc:sldChg chg="new">
        <pc:chgData name="Breen, Owen" userId="S::breenow808@xggc.scot.nhs.uk::8409e37f-55e4-4142-ac72-5aac6bc6ab92" providerId="AD" clId="Web-{AF164704-F2A3-4290-904A-D6E45A792C81}" dt="2022-08-29T14:06:43.977" v="0"/>
        <pc:sldMkLst>
          <pc:docMk/>
          <pc:sldMk cId="2420455186" sldId="25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62B0AC-7468-4932-86A3-2F49502A1F1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A91600B-1485-41C6-B027-DB80EA276AC1}">
      <dgm:prSet/>
      <dgm:spPr/>
      <dgm:t>
        <a:bodyPr/>
        <a:lstStyle/>
        <a:p>
          <a:r>
            <a:rPr lang="en-GB" b="0" i="0"/>
            <a:t>Anxiety</a:t>
          </a:r>
          <a:endParaRPr lang="en-US"/>
        </a:p>
      </dgm:t>
    </dgm:pt>
    <dgm:pt modelId="{C96F8DFF-4182-4EFF-802F-FC033EE24FA9}" type="parTrans" cxnId="{683FB91B-417C-4F77-8267-80656B82D97D}">
      <dgm:prSet/>
      <dgm:spPr/>
      <dgm:t>
        <a:bodyPr/>
        <a:lstStyle/>
        <a:p>
          <a:endParaRPr lang="en-US"/>
        </a:p>
      </dgm:t>
    </dgm:pt>
    <dgm:pt modelId="{42D2FC20-50EC-4E04-B77D-5D82F2B65976}" type="sibTrans" cxnId="{683FB91B-417C-4F77-8267-80656B82D97D}">
      <dgm:prSet/>
      <dgm:spPr/>
      <dgm:t>
        <a:bodyPr/>
        <a:lstStyle/>
        <a:p>
          <a:endParaRPr lang="en-US"/>
        </a:p>
      </dgm:t>
    </dgm:pt>
    <dgm:pt modelId="{F73EF225-4A17-48D1-B596-8DA1060D3299}">
      <dgm:prSet/>
      <dgm:spPr/>
      <dgm:t>
        <a:bodyPr/>
        <a:lstStyle/>
        <a:p>
          <a:r>
            <a:rPr lang="en-GB" b="0" i="0"/>
            <a:t>Self-harm</a:t>
          </a:r>
          <a:endParaRPr lang="en-US"/>
        </a:p>
      </dgm:t>
    </dgm:pt>
    <dgm:pt modelId="{8E9A9D4C-D684-46F0-BC95-32465405E040}" type="parTrans" cxnId="{3EFC92F4-A474-4B61-A551-90A719FBC6EB}">
      <dgm:prSet/>
      <dgm:spPr/>
      <dgm:t>
        <a:bodyPr/>
        <a:lstStyle/>
        <a:p>
          <a:endParaRPr lang="en-US"/>
        </a:p>
      </dgm:t>
    </dgm:pt>
    <dgm:pt modelId="{1A9E9E12-3170-442C-B715-601861652053}" type="sibTrans" cxnId="{3EFC92F4-A474-4B61-A551-90A719FBC6EB}">
      <dgm:prSet/>
      <dgm:spPr/>
      <dgm:t>
        <a:bodyPr/>
        <a:lstStyle/>
        <a:p>
          <a:endParaRPr lang="en-US"/>
        </a:p>
      </dgm:t>
    </dgm:pt>
    <dgm:pt modelId="{E6B1EB89-7AD8-44B7-9C25-9AECC267821E}">
      <dgm:prSet/>
      <dgm:spPr/>
      <dgm:t>
        <a:bodyPr/>
        <a:lstStyle/>
        <a:p>
          <a:r>
            <a:rPr lang="en-GB" b="0" i="0"/>
            <a:t>Substance Misuse</a:t>
          </a:r>
          <a:endParaRPr lang="en-US"/>
        </a:p>
      </dgm:t>
    </dgm:pt>
    <dgm:pt modelId="{0674CC24-49ED-4AD7-A9EB-8ACF6D3AAA4C}" type="parTrans" cxnId="{3E5C1C8D-69BF-4080-BA87-352B22AE7FBC}">
      <dgm:prSet/>
      <dgm:spPr/>
      <dgm:t>
        <a:bodyPr/>
        <a:lstStyle/>
        <a:p>
          <a:endParaRPr lang="en-US"/>
        </a:p>
      </dgm:t>
    </dgm:pt>
    <dgm:pt modelId="{734850CA-C3D0-42CE-A88D-7C9E048AD043}" type="sibTrans" cxnId="{3E5C1C8D-69BF-4080-BA87-352B22AE7FBC}">
      <dgm:prSet/>
      <dgm:spPr/>
      <dgm:t>
        <a:bodyPr/>
        <a:lstStyle/>
        <a:p>
          <a:endParaRPr lang="en-US"/>
        </a:p>
      </dgm:t>
    </dgm:pt>
    <dgm:pt modelId="{70376F34-DB27-490E-B11A-D0EB61A6FF7D}" type="pres">
      <dgm:prSet presAssocID="{C662B0AC-7468-4932-86A3-2F49502A1F17}" presName="linear" presStyleCnt="0">
        <dgm:presLayoutVars>
          <dgm:animLvl val="lvl"/>
          <dgm:resizeHandles val="exact"/>
        </dgm:presLayoutVars>
      </dgm:prSet>
      <dgm:spPr/>
    </dgm:pt>
    <dgm:pt modelId="{3422BFFE-52F8-4EAA-BFA6-AD2AD69AAA1C}" type="pres">
      <dgm:prSet presAssocID="{3A91600B-1485-41C6-B027-DB80EA276AC1}" presName="parentText" presStyleLbl="node1" presStyleIdx="0" presStyleCnt="3">
        <dgm:presLayoutVars>
          <dgm:chMax val="0"/>
          <dgm:bulletEnabled val="1"/>
        </dgm:presLayoutVars>
      </dgm:prSet>
      <dgm:spPr/>
    </dgm:pt>
    <dgm:pt modelId="{2AFDBA22-76E3-443C-97D9-BB87F3CC6692}" type="pres">
      <dgm:prSet presAssocID="{42D2FC20-50EC-4E04-B77D-5D82F2B65976}" presName="spacer" presStyleCnt="0"/>
      <dgm:spPr/>
    </dgm:pt>
    <dgm:pt modelId="{C4509270-EF09-4F88-B28A-89192CBF9C9F}" type="pres">
      <dgm:prSet presAssocID="{F73EF225-4A17-48D1-B596-8DA1060D3299}" presName="parentText" presStyleLbl="node1" presStyleIdx="1" presStyleCnt="3">
        <dgm:presLayoutVars>
          <dgm:chMax val="0"/>
          <dgm:bulletEnabled val="1"/>
        </dgm:presLayoutVars>
      </dgm:prSet>
      <dgm:spPr/>
    </dgm:pt>
    <dgm:pt modelId="{B14A1E43-5CD2-49AA-8FDF-B64E489D176C}" type="pres">
      <dgm:prSet presAssocID="{1A9E9E12-3170-442C-B715-601861652053}" presName="spacer" presStyleCnt="0"/>
      <dgm:spPr/>
    </dgm:pt>
    <dgm:pt modelId="{81123C25-0275-4C87-8981-882F49B4A129}" type="pres">
      <dgm:prSet presAssocID="{E6B1EB89-7AD8-44B7-9C25-9AECC267821E}" presName="parentText" presStyleLbl="node1" presStyleIdx="2" presStyleCnt="3">
        <dgm:presLayoutVars>
          <dgm:chMax val="0"/>
          <dgm:bulletEnabled val="1"/>
        </dgm:presLayoutVars>
      </dgm:prSet>
      <dgm:spPr/>
    </dgm:pt>
  </dgm:ptLst>
  <dgm:cxnLst>
    <dgm:cxn modelId="{683FB91B-417C-4F77-8267-80656B82D97D}" srcId="{C662B0AC-7468-4932-86A3-2F49502A1F17}" destId="{3A91600B-1485-41C6-B027-DB80EA276AC1}" srcOrd="0" destOrd="0" parTransId="{C96F8DFF-4182-4EFF-802F-FC033EE24FA9}" sibTransId="{42D2FC20-50EC-4E04-B77D-5D82F2B65976}"/>
    <dgm:cxn modelId="{1844F33F-A1A4-4DAC-A63E-A90BFBB410E3}" type="presOf" srcId="{3A91600B-1485-41C6-B027-DB80EA276AC1}" destId="{3422BFFE-52F8-4EAA-BFA6-AD2AD69AAA1C}" srcOrd="0" destOrd="0" presId="urn:microsoft.com/office/officeart/2005/8/layout/vList2"/>
    <dgm:cxn modelId="{3E5C1C8D-69BF-4080-BA87-352B22AE7FBC}" srcId="{C662B0AC-7468-4932-86A3-2F49502A1F17}" destId="{E6B1EB89-7AD8-44B7-9C25-9AECC267821E}" srcOrd="2" destOrd="0" parTransId="{0674CC24-49ED-4AD7-A9EB-8ACF6D3AAA4C}" sibTransId="{734850CA-C3D0-42CE-A88D-7C9E048AD043}"/>
    <dgm:cxn modelId="{EF085592-BDEB-4CC0-B57F-8464E7C0C91C}" type="presOf" srcId="{C662B0AC-7468-4932-86A3-2F49502A1F17}" destId="{70376F34-DB27-490E-B11A-D0EB61A6FF7D}" srcOrd="0" destOrd="0" presId="urn:microsoft.com/office/officeart/2005/8/layout/vList2"/>
    <dgm:cxn modelId="{5A75B5D2-EB7D-40EA-BD06-FE393B65A61D}" type="presOf" srcId="{F73EF225-4A17-48D1-B596-8DA1060D3299}" destId="{C4509270-EF09-4F88-B28A-89192CBF9C9F}" srcOrd="0" destOrd="0" presId="urn:microsoft.com/office/officeart/2005/8/layout/vList2"/>
    <dgm:cxn modelId="{2E5EB2EF-FB3F-4350-9718-4F3CA83FCE5F}" type="presOf" srcId="{E6B1EB89-7AD8-44B7-9C25-9AECC267821E}" destId="{81123C25-0275-4C87-8981-882F49B4A129}" srcOrd="0" destOrd="0" presId="urn:microsoft.com/office/officeart/2005/8/layout/vList2"/>
    <dgm:cxn modelId="{3EFC92F4-A474-4B61-A551-90A719FBC6EB}" srcId="{C662B0AC-7468-4932-86A3-2F49502A1F17}" destId="{F73EF225-4A17-48D1-B596-8DA1060D3299}" srcOrd="1" destOrd="0" parTransId="{8E9A9D4C-D684-46F0-BC95-32465405E040}" sibTransId="{1A9E9E12-3170-442C-B715-601861652053}"/>
    <dgm:cxn modelId="{C5132225-5F8C-4FF0-A319-991C9AB194BC}" type="presParOf" srcId="{70376F34-DB27-490E-B11A-D0EB61A6FF7D}" destId="{3422BFFE-52F8-4EAA-BFA6-AD2AD69AAA1C}" srcOrd="0" destOrd="0" presId="urn:microsoft.com/office/officeart/2005/8/layout/vList2"/>
    <dgm:cxn modelId="{8C0303E8-8662-4FA9-A27E-439A51E90B68}" type="presParOf" srcId="{70376F34-DB27-490E-B11A-D0EB61A6FF7D}" destId="{2AFDBA22-76E3-443C-97D9-BB87F3CC6692}" srcOrd="1" destOrd="0" presId="urn:microsoft.com/office/officeart/2005/8/layout/vList2"/>
    <dgm:cxn modelId="{37FE4D3D-87B6-4E8A-AA1A-7542EE82E90C}" type="presParOf" srcId="{70376F34-DB27-490E-B11A-D0EB61A6FF7D}" destId="{C4509270-EF09-4F88-B28A-89192CBF9C9F}" srcOrd="2" destOrd="0" presId="urn:microsoft.com/office/officeart/2005/8/layout/vList2"/>
    <dgm:cxn modelId="{AA78E4EF-85A8-4D4F-9988-B750B18E3F72}" type="presParOf" srcId="{70376F34-DB27-490E-B11A-D0EB61A6FF7D}" destId="{B14A1E43-5CD2-49AA-8FDF-B64E489D176C}" srcOrd="3" destOrd="0" presId="urn:microsoft.com/office/officeart/2005/8/layout/vList2"/>
    <dgm:cxn modelId="{8F73484C-5A59-48EC-81B6-705685B27778}" type="presParOf" srcId="{70376F34-DB27-490E-B11A-D0EB61A6FF7D}" destId="{81123C25-0275-4C87-8981-882F49B4A12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083B8F-E800-4CE5-A78C-BECD0D68B78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2F4BA9C-000F-43B5-A072-CD654550AF8B}">
      <dgm:prSet/>
      <dgm:spPr/>
      <dgm:t>
        <a:bodyPr/>
        <a:lstStyle/>
        <a:p>
          <a:r>
            <a:rPr lang="en-GB" b="1"/>
            <a:t>17 young people viewed the films</a:t>
          </a:r>
          <a:endParaRPr lang="en-US"/>
        </a:p>
      </dgm:t>
    </dgm:pt>
    <dgm:pt modelId="{34FB55E8-3DA6-415B-AA86-7ED7F55B5C5C}" type="parTrans" cxnId="{6184ECC2-28EB-4C16-93BD-042DD978EB2A}">
      <dgm:prSet/>
      <dgm:spPr/>
      <dgm:t>
        <a:bodyPr/>
        <a:lstStyle/>
        <a:p>
          <a:endParaRPr lang="en-US"/>
        </a:p>
      </dgm:t>
    </dgm:pt>
    <dgm:pt modelId="{9D7B0177-8DFC-4B2F-8A31-6762C3045C93}" type="sibTrans" cxnId="{6184ECC2-28EB-4C16-93BD-042DD978EB2A}">
      <dgm:prSet/>
      <dgm:spPr/>
      <dgm:t>
        <a:bodyPr/>
        <a:lstStyle/>
        <a:p>
          <a:endParaRPr lang="en-US"/>
        </a:p>
      </dgm:t>
    </dgm:pt>
    <dgm:pt modelId="{9EB0463D-E617-4A1E-91C4-BBA17D7FABC1}">
      <dgm:prSet/>
      <dgm:spPr/>
      <dgm:t>
        <a:bodyPr/>
        <a:lstStyle/>
        <a:p>
          <a:r>
            <a:rPr lang="en-GB" b="1"/>
            <a:t>“relatable”</a:t>
          </a:r>
          <a:endParaRPr lang="en-US"/>
        </a:p>
      </dgm:t>
    </dgm:pt>
    <dgm:pt modelId="{5F609B03-41A0-469C-B10C-D70D0BF33650}" type="parTrans" cxnId="{7C0F144A-7222-4D14-9356-0B385F418B20}">
      <dgm:prSet/>
      <dgm:spPr/>
      <dgm:t>
        <a:bodyPr/>
        <a:lstStyle/>
        <a:p>
          <a:endParaRPr lang="en-US"/>
        </a:p>
      </dgm:t>
    </dgm:pt>
    <dgm:pt modelId="{9292E5A1-5D00-4A09-BFD6-7A106D993EE5}" type="sibTrans" cxnId="{7C0F144A-7222-4D14-9356-0B385F418B20}">
      <dgm:prSet/>
      <dgm:spPr/>
      <dgm:t>
        <a:bodyPr/>
        <a:lstStyle/>
        <a:p>
          <a:endParaRPr lang="en-US"/>
        </a:p>
      </dgm:t>
    </dgm:pt>
    <dgm:pt modelId="{D32DF459-5F1C-4847-AA03-887A97940EE9}">
      <dgm:prSet/>
      <dgm:spPr/>
      <dgm:t>
        <a:bodyPr/>
        <a:lstStyle/>
        <a:p>
          <a:r>
            <a:rPr lang="en-GB" b="1"/>
            <a:t>“sad”</a:t>
          </a:r>
          <a:endParaRPr lang="en-US"/>
        </a:p>
      </dgm:t>
    </dgm:pt>
    <dgm:pt modelId="{D1A1AD56-5981-4113-9DAE-DD229E8A2DDE}" type="parTrans" cxnId="{1A9C18AE-964C-44CD-A1E0-9EA303AFAFF9}">
      <dgm:prSet/>
      <dgm:spPr/>
      <dgm:t>
        <a:bodyPr/>
        <a:lstStyle/>
        <a:p>
          <a:endParaRPr lang="en-US"/>
        </a:p>
      </dgm:t>
    </dgm:pt>
    <dgm:pt modelId="{EAF67192-9BB2-4F9A-AE8C-E512344E055E}" type="sibTrans" cxnId="{1A9C18AE-964C-44CD-A1E0-9EA303AFAFF9}">
      <dgm:prSet/>
      <dgm:spPr/>
      <dgm:t>
        <a:bodyPr/>
        <a:lstStyle/>
        <a:p>
          <a:endParaRPr lang="en-US"/>
        </a:p>
      </dgm:t>
    </dgm:pt>
    <dgm:pt modelId="{55AE13E9-A80B-40A0-81C6-1F83A7E284A5}">
      <dgm:prSet/>
      <dgm:spPr/>
      <dgm:t>
        <a:bodyPr/>
        <a:lstStyle/>
        <a:p>
          <a:r>
            <a:rPr lang="en-GB" b="1"/>
            <a:t>“want to help”</a:t>
          </a:r>
          <a:endParaRPr lang="en-US"/>
        </a:p>
      </dgm:t>
    </dgm:pt>
    <dgm:pt modelId="{3365CCF3-94CC-4201-B270-57AC25F945B2}" type="parTrans" cxnId="{2B33B5B2-1E6D-4677-840C-469BAB33D247}">
      <dgm:prSet/>
      <dgm:spPr/>
      <dgm:t>
        <a:bodyPr/>
        <a:lstStyle/>
        <a:p>
          <a:endParaRPr lang="en-US"/>
        </a:p>
      </dgm:t>
    </dgm:pt>
    <dgm:pt modelId="{33B173F8-E651-46F6-AB6B-40BD08FBBFAB}" type="sibTrans" cxnId="{2B33B5B2-1E6D-4677-840C-469BAB33D247}">
      <dgm:prSet/>
      <dgm:spPr/>
      <dgm:t>
        <a:bodyPr/>
        <a:lstStyle/>
        <a:p>
          <a:endParaRPr lang="en-US"/>
        </a:p>
      </dgm:t>
    </dgm:pt>
    <dgm:pt modelId="{9FC0BD8B-BEA0-4E07-B513-05111F0403DE}">
      <dgm:prSet/>
      <dgm:spPr/>
      <dgm:t>
        <a:bodyPr/>
        <a:lstStyle/>
        <a:p>
          <a:r>
            <a:rPr lang="en-GB" b="1"/>
            <a:t>“changed my view”</a:t>
          </a:r>
          <a:endParaRPr lang="en-US"/>
        </a:p>
      </dgm:t>
    </dgm:pt>
    <dgm:pt modelId="{9A76F29E-3983-4E6A-B6CC-8B7F1FC257DB}" type="parTrans" cxnId="{5EC61159-A12F-4E6B-8CD7-FBEF412243AB}">
      <dgm:prSet/>
      <dgm:spPr/>
      <dgm:t>
        <a:bodyPr/>
        <a:lstStyle/>
        <a:p>
          <a:endParaRPr lang="en-US"/>
        </a:p>
      </dgm:t>
    </dgm:pt>
    <dgm:pt modelId="{1503386F-B85B-40B4-A4AC-AA7F23766D65}" type="sibTrans" cxnId="{5EC61159-A12F-4E6B-8CD7-FBEF412243AB}">
      <dgm:prSet/>
      <dgm:spPr/>
      <dgm:t>
        <a:bodyPr/>
        <a:lstStyle/>
        <a:p>
          <a:endParaRPr lang="en-US"/>
        </a:p>
      </dgm:t>
    </dgm:pt>
    <dgm:pt modelId="{61A67054-5DC6-48EF-9408-D3FB738C7838}" type="pres">
      <dgm:prSet presAssocID="{9B083B8F-E800-4CE5-A78C-BECD0D68B787}" presName="linear" presStyleCnt="0">
        <dgm:presLayoutVars>
          <dgm:animLvl val="lvl"/>
          <dgm:resizeHandles val="exact"/>
        </dgm:presLayoutVars>
      </dgm:prSet>
      <dgm:spPr/>
    </dgm:pt>
    <dgm:pt modelId="{55009A87-0CC2-444B-A864-A5B49C18661D}" type="pres">
      <dgm:prSet presAssocID="{D2F4BA9C-000F-43B5-A072-CD654550AF8B}" presName="parentText" presStyleLbl="node1" presStyleIdx="0" presStyleCnt="5">
        <dgm:presLayoutVars>
          <dgm:chMax val="0"/>
          <dgm:bulletEnabled val="1"/>
        </dgm:presLayoutVars>
      </dgm:prSet>
      <dgm:spPr/>
    </dgm:pt>
    <dgm:pt modelId="{F6FFF626-D94F-4FCC-9599-0BFA40BA0BF3}" type="pres">
      <dgm:prSet presAssocID="{9D7B0177-8DFC-4B2F-8A31-6762C3045C93}" presName="spacer" presStyleCnt="0"/>
      <dgm:spPr/>
    </dgm:pt>
    <dgm:pt modelId="{F36F37BD-0EDB-40EF-8E2D-075056E33B37}" type="pres">
      <dgm:prSet presAssocID="{9EB0463D-E617-4A1E-91C4-BBA17D7FABC1}" presName="parentText" presStyleLbl="node1" presStyleIdx="1" presStyleCnt="5">
        <dgm:presLayoutVars>
          <dgm:chMax val="0"/>
          <dgm:bulletEnabled val="1"/>
        </dgm:presLayoutVars>
      </dgm:prSet>
      <dgm:spPr/>
    </dgm:pt>
    <dgm:pt modelId="{2BD1E961-13BF-4807-928A-43CAD98D4726}" type="pres">
      <dgm:prSet presAssocID="{9292E5A1-5D00-4A09-BFD6-7A106D993EE5}" presName="spacer" presStyleCnt="0"/>
      <dgm:spPr/>
    </dgm:pt>
    <dgm:pt modelId="{EF38E507-94D8-43B9-81C3-4DAB1AF709CE}" type="pres">
      <dgm:prSet presAssocID="{D32DF459-5F1C-4847-AA03-887A97940EE9}" presName="parentText" presStyleLbl="node1" presStyleIdx="2" presStyleCnt="5">
        <dgm:presLayoutVars>
          <dgm:chMax val="0"/>
          <dgm:bulletEnabled val="1"/>
        </dgm:presLayoutVars>
      </dgm:prSet>
      <dgm:spPr/>
    </dgm:pt>
    <dgm:pt modelId="{AF3FDF66-9D4F-4347-B415-9037AFD09121}" type="pres">
      <dgm:prSet presAssocID="{EAF67192-9BB2-4F9A-AE8C-E512344E055E}" presName="spacer" presStyleCnt="0"/>
      <dgm:spPr/>
    </dgm:pt>
    <dgm:pt modelId="{92DB4E8D-7954-405B-9D7F-F63960E6426B}" type="pres">
      <dgm:prSet presAssocID="{55AE13E9-A80B-40A0-81C6-1F83A7E284A5}" presName="parentText" presStyleLbl="node1" presStyleIdx="3" presStyleCnt="5">
        <dgm:presLayoutVars>
          <dgm:chMax val="0"/>
          <dgm:bulletEnabled val="1"/>
        </dgm:presLayoutVars>
      </dgm:prSet>
      <dgm:spPr/>
    </dgm:pt>
    <dgm:pt modelId="{E12C83A7-37FB-4F83-823D-63C0719CAB65}" type="pres">
      <dgm:prSet presAssocID="{33B173F8-E651-46F6-AB6B-40BD08FBBFAB}" presName="spacer" presStyleCnt="0"/>
      <dgm:spPr/>
    </dgm:pt>
    <dgm:pt modelId="{3CC617E3-762C-485C-94C1-2D8EC5F41F60}" type="pres">
      <dgm:prSet presAssocID="{9FC0BD8B-BEA0-4E07-B513-05111F0403DE}" presName="parentText" presStyleLbl="node1" presStyleIdx="4" presStyleCnt="5">
        <dgm:presLayoutVars>
          <dgm:chMax val="0"/>
          <dgm:bulletEnabled val="1"/>
        </dgm:presLayoutVars>
      </dgm:prSet>
      <dgm:spPr/>
    </dgm:pt>
  </dgm:ptLst>
  <dgm:cxnLst>
    <dgm:cxn modelId="{50A56618-BD0A-445C-82E8-38B5CA94700F}" type="presOf" srcId="{55AE13E9-A80B-40A0-81C6-1F83A7E284A5}" destId="{92DB4E8D-7954-405B-9D7F-F63960E6426B}" srcOrd="0" destOrd="0" presId="urn:microsoft.com/office/officeart/2005/8/layout/vList2"/>
    <dgm:cxn modelId="{7C0F144A-7222-4D14-9356-0B385F418B20}" srcId="{9B083B8F-E800-4CE5-A78C-BECD0D68B787}" destId="{9EB0463D-E617-4A1E-91C4-BBA17D7FABC1}" srcOrd="1" destOrd="0" parTransId="{5F609B03-41A0-469C-B10C-D70D0BF33650}" sibTransId="{9292E5A1-5D00-4A09-BFD6-7A106D993EE5}"/>
    <dgm:cxn modelId="{83DCA751-8D83-440B-8A2E-CD7F1297951C}" type="presOf" srcId="{9B083B8F-E800-4CE5-A78C-BECD0D68B787}" destId="{61A67054-5DC6-48EF-9408-D3FB738C7838}" srcOrd="0" destOrd="0" presId="urn:microsoft.com/office/officeart/2005/8/layout/vList2"/>
    <dgm:cxn modelId="{85EE9754-2DB3-4CB1-867F-6033BA08F60F}" type="presOf" srcId="{D2F4BA9C-000F-43B5-A072-CD654550AF8B}" destId="{55009A87-0CC2-444B-A864-A5B49C18661D}" srcOrd="0" destOrd="0" presId="urn:microsoft.com/office/officeart/2005/8/layout/vList2"/>
    <dgm:cxn modelId="{5EC61159-A12F-4E6B-8CD7-FBEF412243AB}" srcId="{9B083B8F-E800-4CE5-A78C-BECD0D68B787}" destId="{9FC0BD8B-BEA0-4E07-B513-05111F0403DE}" srcOrd="4" destOrd="0" parTransId="{9A76F29E-3983-4E6A-B6CC-8B7F1FC257DB}" sibTransId="{1503386F-B85B-40B4-A4AC-AA7F23766D65}"/>
    <dgm:cxn modelId="{BFC63459-8454-41F2-B37E-91CEFEA7ED48}" type="presOf" srcId="{9EB0463D-E617-4A1E-91C4-BBA17D7FABC1}" destId="{F36F37BD-0EDB-40EF-8E2D-075056E33B37}" srcOrd="0" destOrd="0" presId="urn:microsoft.com/office/officeart/2005/8/layout/vList2"/>
    <dgm:cxn modelId="{F80D8A7D-6D08-4C0F-ABB3-818C0F9830C6}" type="presOf" srcId="{9FC0BD8B-BEA0-4E07-B513-05111F0403DE}" destId="{3CC617E3-762C-485C-94C1-2D8EC5F41F60}" srcOrd="0" destOrd="0" presId="urn:microsoft.com/office/officeart/2005/8/layout/vList2"/>
    <dgm:cxn modelId="{1A9C18AE-964C-44CD-A1E0-9EA303AFAFF9}" srcId="{9B083B8F-E800-4CE5-A78C-BECD0D68B787}" destId="{D32DF459-5F1C-4847-AA03-887A97940EE9}" srcOrd="2" destOrd="0" parTransId="{D1A1AD56-5981-4113-9DAE-DD229E8A2DDE}" sibTransId="{EAF67192-9BB2-4F9A-AE8C-E512344E055E}"/>
    <dgm:cxn modelId="{2B33B5B2-1E6D-4677-840C-469BAB33D247}" srcId="{9B083B8F-E800-4CE5-A78C-BECD0D68B787}" destId="{55AE13E9-A80B-40A0-81C6-1F83A7E284A5}" srcOrd="3" destOrd="0" parTransId="{3365CCF3-94CC-4201-B270-57AC25F945B2}" sibTransId="{33B173F8-E651-46F6-AB6B-40BD08FBBFAB}"/>
    <dgm:cxn modelId="{6184ECC2-28EB-4C16-93BD-042DD978EB2A}" srcId="{9B083B8F-E800-4CE5-A78C-BECD0D68B787}" destId="{D2F4BA9C-000F-43B5-A072-CD654550AF8B}" srcOrd="0" destOrd="0" parTransId="{34FB55E8-3DA6-415B-AA86-7ED7F55B5C5C}" sibTransId="{9D7B0177-8DFC-4B2F-8A31-6762C3045C93}"/>
    <dgm:cxn modelId="{4A7CC8F5-D4F8-4C17-9E8A-511B1792AD1D}" type="presOf" srcId="{D32DF459-5F1C-4847-AA03-887A97940EE9}" destId="{EF38E507-94D8-43B9-81C3-4DAB1AF709CE}" srcOrd="0" destOrd="0" presId="urn:microsoft.com/office/officeart/2005/8/layout/vList2"/>
    <dgm:cxn modelId="{602D0E34-468D-44F2-B4A8-965A635383F7}" type="presParOf" srcId="{61A67054-5DC6-48EF-9408-D3FB738C7838}" destId="{55009A87-0CC2-444B-A864-A5B49C18661D}" srcOrd="0" destOrd="0" presId="urn:microsoft.com/office/officeart/2005/8/layout/vList2"/>
    <dgm:cxn modelId="{FBD637E0-B99A-4E98-9BD8-D395760B8EA1}" type="presParOf" srcId="{61A67054-5DC6-48EF-9408-D3FB738C7838}" destId="{F6FFF626-D94F-4FCC-9599-0BFA40BA0BF3}" srcOrd="1" destOrd="0" presId="urn:microsoft.com/office/officeart/2005/8/layout/vList2"/>
    <dgm:cxn modelId="{7345C911-1224-41A7-B31B-5468686C76D1}" type="presParOf" srcId="{61A67054-5DC6-48EF-9408-D3FB738C7838}" destId="{F36F37BD-0EDB-40EF-8E2D-075056E33B37}" srcOrd="2" destOrd="0" presId="urn:microsoft.com/office/officeart/2005/8/layout/vList2"/>
    <dgm:cxn modelId="{CFCD2B75-8E42-40F0-B1A7-F3A3D55A33FD}" type="presParOf" srcId="{61A67054-5DC6-48EF-9408-D3FB738C7838}" destId="{2BD1E961-13BF-4807-928A-43CAD98D4726}" srcOrd="3" destOrd="0" presId="urn:microsoft.com/office/officeart/2005/8/layout/vList2"/>
    <dgm:cxn modelId="{4920B51C-5DC2-43DC-8539-64B4B0123E12}" type="presParOf" srcId="{61A67054-5DC6-48EF-9408-D3FB738C7838}" destId="{EF38E507-94D8-43B9-81C3-4DAB1AF709CE}" srcOrd="4" destOrd="0" presId="urn:microsoft.com/office/officeart/2005/8/layout/vList2"/>
    <dgm:cxn modelId="{FB48BA5F-D17A-46A1-B09C-F2077AFAFB9F}" type="presParOf" srcId="{61A67054-5DC6-48EF-9408-D3FB738C7838}" destId="{AF3FDF66-9D4F-4347-B415-9037AFD09121}" srcOrd="5" destOrd="0" presId="urn:microsoft.com/office/officeart/2005/8/layout/vList2"/>
    <dgm:cxn modelId="{5C52D2F7-3073-4CA0-BD28-3383EF6B1EAB}" type="presParOf" srcId="{61A67054-5DC6-48EF-9408-D3FB738C7838}" destId="{92DB4E8D-7954-405B-9D7F-F63960E6426B}" srcOrd="6" destOrd="0" presId="urn:microsoft.com/office/officeart/2005/8/layout/vList2"/>
    <dgm:cxn modelId="{C05E0E83-E10B-48F0-9C06-BEE3F9613199}" type="presParOf" srcId="{61A67054-5DC6-48EF-9408-D3FB738C7838}" destId="{E12C83A7-37FB-4F83-823D-63C0719CAB65}" srcOrd="7" destOrd="0" presId="urn:microsoft.com/office/officeart/2005/8/layout/vList2"/>
    <dgm:cxn modelId="{100F5B14-C4C4-4013-8B63-54DCB2CC439F}" type="presParOf" srcId="{61A67054-5DC6-48EF-9408-D3FB738C7838}" destId="{3CC617E3-762C-485C-94C1-2D8EC5F41F6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2BFFE-52F8-4EAA-BFA6-AD2AD69AAA1C}">
      <dsp:nvSpPr>
        <dsp:cNvPr id="0" name=""/>
        <dsp:cNvSpPr/>
      </dsp:nvSpPr>
      <dsp:spPr>
        <a:xfrm>
          <a:off x="0" y="560504"/>
          <a:ext cx="5614987" cy="112729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GB" sz="4700" b="0" i="0" kern="1200"/>
            <a:t>Anxiety</a:t>
          </a:r>
          <a:endParaRPr lang="en-US" sz="4700" kern="1200"/>
        </a:p>
      </dsp:txBody>
      <dsp:txXfrm>
        <a:off x="55030" y="615534"/>
        <a:ext cx="5504927" cy="1017235"/>
      </dsp:txXfrm>
    </dsp:sp>
    <dsp:sp modelId="{C4509270-EF09-4F88-B28A-89192CBF9C9F}">
      <dsp:nvSpPr>
        <dsp:cNvPr id="0" name=""/>
        <dsp:cNvSpPr/>
      </dsp:nvSpPr>
      <dsp:spPr>
        <a:xfrm>
          <a:off x="0" y="1823159"/>
          <a:ext cx="5614987" cy="1127295"/>
        </a:xfrm>
        <a:prstGeom prst="roundRect">
          <a:avLst/>
        </a:prstGeom>
        <a:solidFill>
          <a:schemeClr val="accent2">
            <a:hueOff val="677407"/>
            <a:satOff val="-3316"/>
            <a:lumOff val="186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GB" sz="4700" b="0" i="0" kern="1200"/>
            <a:t>Self-harm</a:t>
          </a:r>
          <a:endParaRPr lang="en-US" sz="4700" kern="1200"/>
        </a:p>
      </dsp:txBody>
      <dsp:txXfrm>
        <a:off x="55030" y="1878189"/>
        <a:ext cx="5504927" cy="1017235"/>
      </dsp:txXfrm>
    </dsp:sp>
    <dsp:sp modelId="{81123C25-0275-4C87-8981-882F49B4A129}">
      <dsp:nvSpPr>
        <dsp:cNvPr id="0" name=""/>
        <dsp:cNvSpPr/>
      </dsp:nvSpPr>
      <dsp:spPr>
        <a:xfrm>
          <a:off x="0" y="3085814"/>
          <a:ext cx="5614987" cy="1127295"/>
        </a:xfrm>
        <a:prstGeom prst="round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GB" sz="4700" b="0" i="0" kern="1200"/>
            <a:t>Substance Misuse</a:t>
          </a:r>
          <a:endParaRPr lang="en-US" sz="4700" kern="1200"/>
        </a:p>
      </dsp:txBody>
      <dsp:txXfrm>
        <a:off x="55030" y="3140844"/>
        <a:ext cx="5504927" cy="1017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09A87-0CC2-444B-A864-A5B49C18661D}">
      <dsp:nvSpPr>
        <dsp:cNvPr id="0" name=""/>
        <dsp:cNvSpPr/>
      </dsp:nvSpPr>
      <dsp:spPr>
        <a:xfrm>
          <a:off x="0" y="743744"/>
          <a:ext cx="5614987" cy="59962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kern="1200"/>
            <a:t>17 young people viewed the films</a:t>
          </a:r>
          <a:endParaRPr lang="en-US" sz="2500" kern="1200"/>
        </a:p>
      </dsp:txBody>
      <dsp:txXfrm>
        <a:off x="29271" y="773015"/>
        <a:ext cx="5556445" cy="541083"/>
      </dsp:txXfrm>
    </dsp:sp>
    <dsp:sp modelId="{F36F37BD-0EDB-40EF-8E2D-075056E33B37}">
      <dsp:nvSpPr>
        <dsp:cNvPr id="0" name=""/>
        <dsp:cNvSpPr/>
      </dsp:nvSpPr>
      <dsp:spPr>
        <a:xfrm>
          <a:off x="0" y="1415369"/>
          <a:ext cx="5614987" cy="599625"/>
        </a:xfrm>
        <a:prstGeom prst="roundRect">
          <a:avLst/>
        </a:prstGeom>
        <a:solidFill>
          <a:schemeClr val="accent2">
            <a:hueOff val="338703"/>
            <a:satOff val="-1658"/>
            <a:lumOff val="93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kern="1200"/>
            <a:t>“relatable”</a:t>
          </a:r>
          <a:endParaRPr lang="en-US" sz="2500" kern="1200"/>
        </a:p>
      </dsp:txBody>
      <dsp:txXfrm>
        <a:off x="29271" y="1444640"/>
        <a:ext cx="5556445" cy="541083"/>
      </dsp:txXfrm>
    </dsp:sp>
    <dsp:sp modelId="{EF38E507-94D8-43B9-81C3-4DAB1AF709CE}">
      <dsp:nvSpPr>
        <dsp:cNvPr id="0" name=""/>
        <dsp:cNvSpPr/>
      </dsp:nvSpPr>
      <dsp:spPr>
        <a:xfrm>
          <a:off x="0" y="2086994"/>
          <a:ext cx="5614987" cy="599625"/>
        </a:xfrm>
        <a:prstGeom prst="roundRect">
          <a:avLst/>
        </a:prstGeom>
        <a:solidFill>
          <a:schemeClr val="accent2">
            <a:hueOff val="677407"/>
            <a:satOff val="-3316"/>
            <a:lumOff val="186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kern="1200"/>
            <a:t>“sad”</a:t>
          </a:r>
          <a:endParaRPr lang="en-US" sz="2500" kern="1200"/>
        </a:p>
      </dsp:txBody>
      <dsp:txXfrm>
        <a:off x="29271" y="2116265"/>
        <a:ext cx="5556445" cy="541083"/>
      </dsp:txXfrm>
    </dsp:sp>
    <dsp:sp modelId="{92DB4E8D-7954-405B-9D7F-F63960E6426B}">
      <dsp:nvSpPr>
        <dsp:cNvPr id="0" name=""/>
        <dsp:cNvSpPr/>
      </dsp:nvSpPr>
      <dsp:spPr>
        <a:xfrm>
          <a:off x="0" y="2758619"/>
          <a:ext cx="5614987" cy="599625"/>
        </a:xfrm>
        <a:prstGeom prst="roundRect">
          <a:avLst/>
        </a:prstGeom>
        <a:solidFill>
          <a:schemeClr val="accent2">
            <a:hueOff val="1016110"/>
            <a:satOff val="-4974"/>
            <a:lumOff val="279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kern="1200"/>
            <a:t>“want to help”</a:t>
          </a:r>
          <a:endParaRPr lang="en-US" sz="2500" kern="1200"/>
        </a:p>
      </dsp:txBody>
      <dsp:txXfrm>
        <a:off x="29271" y="2787890"/>
        <a:ext cx="5556445" cy="541083"/>
      </dsp:txXfrm>
    </dsp:sp>
    <dsp:sp modelId="{3CC617E3-762C-485C-94C1-2D8EC5F41F60}">
      <dsp:nvSpPr>
        <dsp:cNvPr id="0" name=""/>
        <dsp:cNvSpPr/>
      </dsp:nvSpPr>
      <dsp:spPr>
        <a:xfrm>
          <a:off x="0" y="3430244"/>
          <a:ext cx="5614987" cy="599625"/>
        </a:xfrm>
        <a:prstGeom prst="round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kern="1200"/>
            <a:t>“changed my view”</a:t>
          </a:r>
          <a:endParaRPr lang="en-US" sz="2500" kern="1200"/>
        </a:p>
      </dsp:txBody>
      <dsp:txXfrm>
        <a:off x="29271" y="3459515"/>
        <a:ext cx="5556445" cy="54108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810451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444496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904313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dirty="0"/>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dirty="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265691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74488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084306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30335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845581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072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4509A250-FF31-4206-8172-F9D3106AACB1}" type="datetimeFigureOut">
              <a:rPr lang="en-US" dirty="0"/>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2011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69765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796027F-7875-4030-9381-8BD8C4F21935}" type="datetimeFigureOut">
              <a:rPr lang="en-US" dirty="0"/>
              <a:t>9/1/2022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91410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796027F-7875-4030-9381-8BD8C4F21935}" type="datetimeFigureOut">
              <a:rPr lang="en-US" dirty="0"/>
              <a:t>9/1/2022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18651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9/1/2022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7683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9/1/2022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5387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9/1/2022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04999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94246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9/1/2022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357793453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eur01.safelinks.protection.outlook.com/?url=https%3A%2F%2Fwww.youtube.com%2Fwatch%3Fv%3Donsdf8LMwZA&amp;data=05%7C01%7COwen.Breen%40ggc.scot.nhs.uk%7C9c512e313e04427cc7ba08da8a585b4b%7C10efe0bda0304bca809cb5e6745e499a%7C0%7C0%7C637974409329912760%7CUnknown%7CTWFpbGZsb3d8eyJWIjoiMC4wLjAwMDAiLCJQIjoiV2luMzIiLCJBTiI6Ik1haWwiLCJXVCI6Mn0%3D%7C3000%7C%7C%7C&amp;sdata=KmGQfEoncfOkgXf%2BHR9HoDAgL90C5kOWbzHne6869Zg%3D&amp;reserved=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1"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a:p>
        </p:txBody>
      </p:sp>
      <p:sp useBgFill="1">
        <p:nvSpPr>
          <p:cNvPr id="23" name="Freeform: Shape 22">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Subtitle 2"/>
          <p:cNvSpPr>
            <a:spLocks noGrp="1"/>
          </p:cNvSpPr>
          <p:nvPr>
            <p:ph type="subTitle" idx="1"/>
          </p:nvPr>
        </p:nvSpPr>
        <p:spPr>
          <a:xfrm>
            <a:off x="1154955" y="5015505"/>
            <a:ext cx="6974911" cy="861420"/>
          </a:xfrm>
        </p:spPr>
        <p:txBody>
          <a:bodyPr vert="horz" lIns="91440" tIns="45720" rIns="91440" bIns="45720" rtlCol="0">
            <a:normAutofit/>
          </a:bodyPr>
          <a:lstStyle/>
          <a:p>
            <a:pPr>
              <a:lnSpc>
                <a:spcPct val="90000"/>
              </a:lnSpc>
            </a:pPr>
            <a:r>
              <a:rPr lang="en-GB" sz="1600" b="1" dirty="0">
                <a:solidFill>
                  <a:schemeClr val="tx1">
                    <a:lumMod val="85000"/>
                    <a:lumOff val="15000"/>
                  </a:schemeClr>
                </a:solidFill>
                <a:latin typeface="Arial"/>
                <a:ea typeface="+mn-lt"/>
                <a:cs typeface="+mn-lt"/>
              </a:rPr>
              <a:t>Thursday 1</a:t>
            </a:r>
            <a:r>
              <a:rPr lang="en-GB" sz="1600" b="1" baseline="30000" dirty="0">
                <a:solidFill>
                  <a:schemeClr val="tx1">
                    <a:lumMod val="85000"/>
                    <a:lumOff val="15000"/>
                  </a:schemeClr>
                </a:solidFill>
                <a:latin typeface="Arial"/>
                <a:ea typeface="+mn-lt"/>
                <a:cs typeface="+mn-lt"/>
              </a:rPr>
              <a:t>st</a:t>
            </a:r>
            <a:r>
              <a:rPr lang="en-GB" sz="1600" b="1" dirty="0">
                <a:solidFill>
                  <a:schemeClr val="tx1">
                    <a:lumMod val="85000"/>
                    <a:lumOff val="15000"/>
                  </a:schemeClr>
                </a:solidFill>
                <a:latin typeface="Arial"/>
                <a:ea typeface="+mn-lt"/>
                <a:cs typeface="+mn-lt"/>
              </a:rPr>
              <a:t> September 2022, 10:00am – 12:30pM</a:t>
            </a:r>
          </a:p>
        </p:txBody>
      </p:sp>
      <p:sp>
        <p:nvSpPr>
          <p:cNvPr id="2" name="Title 1"/>
          <p:cNvSpPr>
            <a:spLocks noGrp="1"/>
          </p:cNvSpPr>
          <p:nvPr>
            <p:ph type="ctrTitle"/>
          </p:nvPr>
        </p:nvSpPr>
        <p:spPr>
          <a:xfrm>
            <a:off x="1154955" y="1138238"/>
            <a:ext cx="6974915" cy="3329581"/>
          </a:xfrm>
        </p:spPr>
        <p:txBody>
          <a:bodyPr>
            <a:normAutofit/>
          </a:bodyPr>
          <a:lstStyle/>
          <a:p>
            <a:pPr>
              <a:lnSpc>
                <a:spcPct val="90000"/>
              </a:lnSpc>
            </a:pPr>
            <a:r>
              <a:rPr lang="en-GB" sz="4400" b="1" dirty="0">
                <a:latin typeface="Arial"/>
                <a:ea typeface="+mj-lt"/>
                <a:cs typeface="+mj-lt"/>
              </a:rPr>
              <a:t>Public Mental Health &amp; Community Wellbeing Showcase Event </a:t>
            </a:r>
            <a:br>
              <a:rPr lang="en-GB" sz="4400" b="1" dirty="0">
                <a:latin typeface="Arial"/>
                <a:ea typeface="+mj-lt"/>
                <a:cs typeface="+mj-lt"/>
              </a:rPr>
            </a:br>
            <a:br>
              <a:rPr lang="en-GB" sz="4400" b="1" dirty="0">
                <a:latin typeface="Arial"/>
                <a:ea typeface="+mj-lt"/>
                <a:cs typeface="+mj-lt"/>
              </a:rPr>
            </a:br>
            <a:r>
              <a:rPr lang="en-GB" sz="4400" b="1" dirty="0">
                <a:latin typeface="Arial"/>
              </a:rPr>
              <a:t>Greater Glasgow &amp; Clyde</a:t>
            </a:r>
            <a:endParaRPr lang="en-US" sz="3200" dirty="0">
              <a:latin typeface="Arial"/>
              <a:cs typeface="Arial"/>
            </a:endParaRPr>
          </a:p>
        </p:txBody>
      </p:sp>
      <p:sp>
        <p:nvSpPr>
          <p:cNvPr id="25" name="Rectangle 24">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716BF-CDB6-5FD4-A389-18D846C99A94}"/>
              </a:ext>
            </a:extLst>
          </p:cNvPr>
          <p:cNvSpPr>
            <a:spLocks noGrp="1"/>
          </p:cNvSpPr>
          <p:nvPr>
            <p:ph type="title"/>
          </p:nvPr>
        </p:nvSpPr>
        <p:spPr>
          <a:xfrm>
            <a:off x="444214" y="2246223"/>
            <a:ext cx="3755703" cy="2048202"/>
          </a:xfrm>
        </p:spPr>
        <p:txBody>
          <a:bodyPr anchor="ctr">
            <a:normAutofit/>
          </a:bodyPr>
          <a:lstStyle/>
          <a:p>
            <a:r>
              <a:rPr lang="en-GB" sz="4800" b="1" dirty="0">
                <a:solidFill>
                  <a:srgbClr val="F2F2F2"/>
                </a:solidFill>
                <a:latin typeface="Arial"/>
                <a:cs typeface="Arial"/>
              </a:rPr>
              <a:t>Therapeutic Vignettes</a:t>
            </a:r>
          </a:p>
        </p:txBody>
      </p:sp>
      <p:sp>
        <p:nvSpPr>
          <p:cNvPr id="22" name="Rectangle 21">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6" name="Content Placeholder 2">
            <a:extLst>
              <a:ext uri="{FF2B5EF4-FFF2-40B4-BE49-F238E27FC236}">
                <a16:creationId xmlns:a16="http://schemas.microsoft.com/office/drawing/2014/main" id="{34ECA115-589B-321C-1410-EC0A6B694BED}"/>
              </a:ext>
            </a:extLst>
          </p:cNvPr>
          <p:cNvGraphicFramePr>
            <a:graphicFrameLocks noGrp="1"/>
          </p:cNvGraphicFramePr>
          <p:nvPr>
            <p:ph idx="1"/>
            <p:extLst>
              <p:ext uri="{D42A27DB-BD31-4B8C-83A1-F6EECF244321}">
                <p14:modId xmlns:p14="http://schemas.microsoft.com/office/powerpoint/2010/main" val="1819956304"/>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582238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E3E4ED-5754-B9B7-8784-162607872001}"/>
              </a:ext>
            </a:extLst>
          </p:cNvPr>
          <p:cNvSpPr>
            <a:spLocks noGrp="1"/>
          </p:cNvSpPr>
          <p:nvPr>
            <p:ph type="title"/>
          </p:nvPr>
        </p:nvSpPr>
        <p:spPr>
          <a:xfrm>
            <a:off x="529866" y="1718261"/>
            <a:ext cx="3850776" cy="3246647"/>
          </a:xfrm>
        </p:spPr>
        <p:txBody>
          <a:bodyPr anchor="ctr">
            <a:normAutofit/>
          </a:bodyPr>
          <a:lstStyle/>
          <a:p>
            <a:r>
              <a:rPr lang="en-GB" sz="4400" b="1" dirty="0">
                <a:solidFill>
                  <a:schemeClr val="bg1"/>
                </a:solidFill>
                <a:latin typeface="Arial"/>
                <a:cs typeface="Arial"/>
              </a:rPr>
              <a:t>What the</a:t>
            </a:r>
            <a:br>
              <a:rPr lang="en-GB" sz="4400" b="1" dirty="0">
                <a:solidFill>
                  <a:schemeClr val="bg1"/>
                </a:solidFill>
                <a:latin typeface="Arial"/>
                <a:cs typeface="Arial"/>
              </a:rPr>
            </a:br>
            <a:r>
              <a:rPr lang="en-GB" sz="4400" b="1" dirty="0">
                <a:solidFill>
                  <a:schemeClr val="bg1"/>
                </a:solidFill>
                <a:latin typeface="Arial"/>
                <a:cs typeface="Arial"/>
              </a:rPr>
              <a:t>Data shows...</a:t>
            </a:r>
          </a:p>
        </p:txBody>
      </p:sp>
      <p:sp>
        <p:nvSpPr>
          <p:cNvPr id="33" name="Rectangle 32">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7" name="Content Placeholder 2">
            <a:extLst>
              <a:ext uri="{FF2B5EF4-FFF2-40B4-BE49-F238E27FC236}">
                <a16:creationId xmlns:a16="http://schemas.microsoft.com/office/drawing/2014/main" id="{50B4C706-662B-18DC-C6AD-8CAA1C91B269}"/>
              </a:ext>
            </a:extLst>
          </p:cNvPr>
          <p:cNvGraphicFramePr>
            <a:graphicFrameLocks noGrp="1"/>
          </p:cNvGraphicFramePr>
          <p:nvPr>
            <p:ph idx="1"/>
            <p:extLst>
              <p:ext uri="{D42A27DB-BD31-4B8C-83A1-F6EECF244321}">
                <p14:modId xmlns:p14="http://schemas.microsoft.com/office/powerpoint/2010/main" val="657974419"/>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206984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8D4FEBD4-3FC6-5FF5-41E9-16F44A4D2F58}"/>
              </a:ext>
            </a:extLst>
          </p:cNvPr>
          <p:cNvPicPr>
            <a:picLocks noGrp="1" noChangeAspect="1"/>
          </p:cNvPicPr>
          <p:nvPr>
            <p:ph idx="1"/>
          </p:nvPr>
        </p:nvPicPr>
        <p:blipFill>
          <a:blip r:embed="rId2"/>
          <a:stretch>
            <a:fillRect/>
          </a:stretch>
        </p:blipFill>
        <p:spPr>
          <a:xfrm>
            <a:off x="1163389" y="1279013"/>
            <a:ext cx="10219416" cy="5207511"/>
          </a:xfrm>
        </p:spPr>
      </p:pic>
    </p:spTree>
    <p:extLst>
      <p:ext uri="{BB962C8B-B14F-4D97-AF65-F5344CB8AC3E}">
        <p14:creationId xmlns:p14="http://schemas.microsoft.com/office/powerpoint/2010/main" val="4092170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FB332-8FB7-AB73-0BB5-D323EC8F09BD}"/>
              </a:ext>
            </a:extLst>
          </p:cNvPr>
          <p:cNvSpPr>
            <a:spLocks noGrp="1"/>
          </p:cNvSpPr>
          <p:nvPr>
            <p:ph type="title"/>
          </p:nvPr>
        </p:nvSpPr>
        <p:spPr>
          <a:xfrm>
            <a:off x="838200" y="1951855"/>
            <a:ext cx="10515600" cy="1325563"/>
          </a:xfrm>
        </p:spPr>
        <p:txBody>
          <a:bodyPr>
            <a:normAutofit fontScale="90000"/>
          </a:bodyPr>
          <a:lstStyle/>
          <a:p>
            <a:pPr algn="ctr"/>
            <a:r>
              <a:rPr lang="en-GB" sz="6000" b="1" dirty="0">
                <a:latin typeface="Arial"/>
                <a:cs typeface="Calibri Light"/>
              </a:rPr>
              <a:t>Comfort Break</a:t>
            </a:r>
            <a:br>
              <a:rPr lang="en-GB" sz="4900" b="1" dirty="0">
                <a:latin typeface="Arial"/>
                <a:cs typeface="Calibri Light"/>
              </a:rPr>
            </a:br>
            <a:br>
              <a:rPr lang="en-GB" sz="4900" b="1" dirty="0">
                <a:latin typeface="Arial"/>
                <a:cs typeface="Calibri Light"/>
              </a:rPr>
            </a:br>
            <a:r>
              <a:rPr lang="en-GB" sz="3000" dirty="0">
                <a:latin typeface="Arial"/>
                <a:cs typeface="Calibri Light"/>
              </a:rPr>
              <a:t>10 minutes</a:t>
            </a:r>
            <a:br>
              <a:rPr lang="en-GB" dirty="0">
                <a:cs typeface="Calibri Light"/>
              </a:rPr>
            </a:br>
            <a:br>
              <a:rPr lang="en-GB" dirty="0">
                <a:cs typeface="Calibri Light"/>
              </a:rPr>
            </a:br>
            <a:endParaRPr lang="en-GB"/>
          </a:p>
        </p:txBody>
      </p:sp>
    </p:spTree>
    <p:extLst>
      <p:ext uri="{BB962C8B-B14F-4D97-AF65-F5344CB8AC3E}">
        <p14:creationId xmlns:p14="http://schemas.microsoft.com/office/powerpoint/2010/main" val="3328324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3FE5168E-9DBA-C918-C6BC-EE0A9B0E0799}"/>
              </a:ext>
            </a:extLst>
          </p:cNvPr>
          <p:cNvSpPr>
            <a:spLocks noGrp="1"/>
          </p:cNvSpPr>
          <p:nvPr>
            <p:ph type="title"/>
          </p:nvPr>
        </p:nvSpPr>
        <p:spPr>
          <a:xfrm>
            <a:off x="1520031" y="428906"/>
            <a:ext cx="5578054" cy="1412436"/>
          </a:xfrm>
        </p:spPr>
        <p:txBody>
          <a:bodyPr anchor="ctr">
            <a:normAutofit/>
          </a:bodyPr>
          <a:lstStyle/>
          <a:p>
            <a:r>
              <a:rPr lang="en-GB" sz="4800" b="1" dirty="0">
                <a:solidFill>
                  <a:srgbClr val="FFFFFF"/>
                </a:solidFill>
                <a:latin typeface="Arial"/>
                <a:cs typeface="Calibri"/>
              </a:rPr>
              <a:t>Presentations</a:t>
            </a:r>
            <a:endParaRPr lang="en-GB" dirty="0">
              <a:solidFill>
                <a:srgbClr val="FFFFFF"/>
              </a:solidFill>
              <a:latin typeface="Arial"/>
              <a:cs typeface="Calibri"/>
            </a:endParaRPr>
          </a:p>
        </p:txBody>
      </p:sp>
      <p:sp>
        <p:nvSpPr>
          <p:cNvPr id="3" name="Content Placeholder 2">
            <a:extLst>
              <a:ext uri="{FF2B5EF4-FFF2-40B4-BE49-F238E27FC236}">
                <a16:creationId xmlns:a16="http://schemas.microsoft.com/office/drawing/2014/main" id="{F98BBBF2-DEAB-ADED-6FF0-07D228CDA803}"/>
              </a:ext>
            </a:extLst>
          </p:cNvPr>
          <p:cNvSpPr>
            <a:spLocks noGrp="1"/>
          </p:cNvSpPr>
          <p:nvPr>
            <p:ph idx="1"/>
          </p:nvPr>
        </p:nvSpPr>
        <p:spPr>
          <a:xfrm>
            <a:off x="1103312" y="2763520"/>
            <a:ext cx="8946541" cy="3151504"/>
          </a:xfrm>
        </p:spPr>
        <p:txBody>
          <a:bodyPr vert="horz" lIns="91440" tIns="45720" rIns="91440" bIns="45720" rtlCol="0" anchor="t">
            <a:normAutofit/>
          </a:bodyPr>
          <a:lstStyle/>
          <a:p>
            <a:pPr>
              <a:buFont typeface="Wingdings" charset="2"/>
              <a:buChar char="§"/>
            </a:pPr>
            <a:r>
              <a:rPr lang="en-GB" b="1" dirty="0">
                <a:latin typeface="Arial"/>
                <a:ea typeface="+mn-lt"/>
                <a:cs typeface="+mn-lt"/>
              </a:rPr>
              <a:t>Mental Health &amp; Justice Toolkit</a:t>
            </a:r>
            <a:endParaRPr lang="en-US" dirty="0">
              <a:latin typeface="Century Gothic" panose="020B0502020202020204"/>
              <a:ea typeface="+mn-lt"/>
              <a:cs typeface="+mn-lt"/>
            </a:endParaRPr>
          </a:p>
          <a:p>
            <a:pPr>
              <a:buClr>
                <a:srgbClr val="F7F7F7"/>
              </a:buClr>
              <a:buFont typeface="Wingdings" charset="2"/>
              <a:buChar char="§"/>
            </a:pPr>
            <a:r>
              <a:rPr lang="en-GB" dirty="0">
                <a:latin typeface="Arial"/>
                <a:ea typeface="+mn-lt"/>
                <a:cs typeface="+mn-lt"/>
              </a:rPr>
              <a:t>Louise Gallagher, Health Improvement Lead (Criminal Justice) Glasgow HSCP.</a:t>
            </a:r>
            <a:endParaRPr lang="en-GB">
              <a:latin typeface="Arial"/>
            </a:endParaRPr>
          </a:p>
          <a:p>
            <a:pPr>
              <a:buClr>
                <a:srgbClr val="F7F7F7"/>
              </a:buClr>
              <a:buFont typeface="Wingdings" charset="2"/>
              <a:buChar char="§"/>
            </a:pPr>
            <a:r>
              <a:rPr lang="en-GB" dirty="0">
                <a:latin typeface="Arial"/>
                <a:cs typeface="Calibri" panose="020F0502020204030204"/>
              </a:rPr>
              <a:t>Nikki Kilburn </a:t>
            </a:r>
          </a:p>
          <a:p>
            <a:pPr>
              <a:buFont typeface="Wingdings" charset="2"/>
              <a:buChar char="§"/>
            </a:pPr>
            <a:endParaRPr lang="en-GB" dirty="0">
              <a:latin typeface="Arial"/>
              <a:ea typeface="+mn-lt"/>
              <a:cs typeface="Calibri" panose="020F0502020204030204"/>
            </a:endParaRPr>
          </a:p>
          <a:p>
            <a:pPr>
              <a:buFont typeface="Wingdings" charset="2"/>
              <a:buChar char="§"/>
            </a:pPr>
            <a:r>
              <a:rPr lang="en-GB" b="1" dirty="0">
                <a:latin typeface="Arial"/>
                <a:ea typeface="+mn-lt"/>
                <a:cs typeface="+mn-lt"/>
              </a:rPr>
              <a:t>BAME Micro Aggression</a:t>
            </a:r>
            <a:endParaRPr lang="en-GB" dirty="0">
              <a:latin typeface="Arial"/>
              <a:ea typeface="+mn-lt"/>
              <a:cs typeface="Arial"/>
            </a:endParaRPr>
          </a:p>
          <a:p>
            <a:pPr>
              <a:buClr>
                <a:srgbClr val="F7F7F7"/>
              </a:buClr>
              <a:buFont typeface="Wingdings" charset="2"/>
              <a:buChar char="§"/>
            </a:pPr>
            <a:r>
              <a:rPr lang="en-GB" dirty="0">
                <a:latin typeface="Arial"/>
                <a:ea typeface="+mn-lt"/>
                <a:cs typeface="+mn-lt"/>
              </a:rPr>
              <a:t>Ghizala Avan, Programme Manager (Adults) Mental Health Foundation. </a:t>
            </a:r>
            <a:endParaRPr lang="en-GB">
              <a:latin typeface="Arial"/>
              <a:cs typeface="Arial"/>
            </a:endParaRPr>
          </a:p>
          <a:p>
            <a:endParaRPr lang="en-GB" dirty="0">
              <a:cs typeface="Calibri"/>
            </a:endParaRPr>
          </a:p>
        </p:txBody>
      </p:sp>
    </p:spTree>
    <p:extLst>
      <p:ext uri="{BB962C8B-B14F-4D97-AF65-F5344CB8AC3E}">
        <p14:creationId xmlns:p14="http://schemas.microsoft.com/office/powerpoint/2010/main" val="290367685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EFDE5BAB-27B2-680F-6AA5-2613FE713FD3}"/>
              </a:ext>
            </a:extLst>
          </p:cNvPr>
          <p:cNvSpPr>
            <a:spLocks noGrp="1"/>
          </p:cNvSpPr>
          <p:nvPr>
            <p:ph type="title"/>
          </p:nvPr>
        </p:nvSpPr>
        <p:spPr>
          <a:xfrm>
            <a:off x="1103312" y="452718"/>
            <a:ext cx="8947522" cy="1412436"/>
          </a:xfrm>
        </p:spPr>
        <p:txBody>
          <a:bodyPr anchor="ctr">
            <a:normAutofit fontScale="90000"/>
          </a:bodyPr>
          <a:lstStyle/>
          <a:p>
            <a:r>
              <a:rPr lang="en-GB" sz="4800" b="1" dirty="0">
                <a:solidFill>
                  <a:srgbClr val="FFFFFF"/>
                </a:solidFill>
                <a:latin typeface="Arial"/>
                <a:cs typeface="Calibri"/>
              </a:rPr>
              <a:t>Mental Health &amp; Justice Toolkit</a:t>
            </a:r>
            <a:endParaRPr lang="en-GB" sz="4800" dirty="0">
              <a:solidFill>
                <a:srgbClr val="FFFFFF"/>
              </a:solidFill>
              <a:latin typeface="Arial"/>
              <a:cs typeface="Calibri"/>
            </a:endParaRPr>
          </a:p>
        </p:txBody>
      </p:sp>
      <p:sp>
        <p:nvSpPr>
          <p:cNvPr id="3" name="Content Placeholder 2">
            <a:extLst>
              <a:ext uri="{FF2B5EF4-FFF2-40B4-BE49-F238E27FC236}">
                <a16:creationId xmlns:a16="http://schemas.microsoft.com/office/drawing/2014/main" id="{895D0389-832F-CB57-9C01-D81EB00C15FF}"/>
              </a:ext>
            </a:extLst>
          </p:cNvPr>
          <p:cNvSpPr>
            <a:spLocks noGrp="1"/>
          </p:cNvSpPr>
          <p:nvPr>
            <p:ph idx="1"/>
          </p:nvPr>
        </p:nvSpPr>
        <p:spPr>
          <a:xfrm>
            <a:off x="1103312" y="2763520"/>
            <a:ext cx="8946541" cy="3484879"/>
          </a:xfrm>
        </p:spPr>
        <p:txBody>
          <a:bodyPr vert="horz" lIns="91440" tIns="45720" rIns="91440" bIns="45720" rtlCol="0" anchor="t">
            <a:normAutofit/>
          </a:bodyPr>
          <a:lstStyle/>
          <a:p>
            <a:r>
              <a:rPr lang="en-GB" b="1" dirty="0">
                <a:latin typeface="Arial"/>
                <a:cs typeface="Calibri"/>
              </a:rPr>
              <a:t>Louise Gallagher</a:t>
            </a:r>
            <a:endParaRPr lang="en-GB" b="1" dirty="0">
              <a:latin typeface="Arial"/>
              <a:cs typeface="Arial"/>
            </a:endParaRPr>
          </a:p>
          <a:p>
            <a:pPr>
              <a:buClr>
                <a:srgbClr val="F7F7F7"/>
              </a:buClr>
            </a:pPr>
            <a:r>
              <a:rPr lang="en-GB" dirty="0">
                <a:latin typeface="Arial"/>
                <a:cs typeface="Calibri"/>
              </a:rPr>
              <a:t>Health Improvement Lead (Criminal Justice) Glasgow HSCP.</a:t>
            </a:r>
            <a:endParaRPr lang="en-GB" b="1">
              <a:latin typeface="Arial"/>
              <a:cs typeface="Arial"/>
            </a:endParaRPr>
          </a:p>
          <a:p>
            <a:pPr>
              <a:buClr>
                <a:srgbClr val="F7F7F7"/>
              </a:buClr>
            </a:pPr>
            <a:endParaRPr lang="en-GB" dirty="0">
              <a:latin typeface="Arial"/>
              <a:cs typeface="Calibri"/>
            </a:endParaRPr>
          </a:p>
          <a:p>
            <a:pPr>
              <a:buClr>
                <a:srgbClr val="F7F7F7"/>
              </a:buClr>
            </a:pPr>
            <a:r>
              <a:rPr lang="en-GB" dirty="0">
                <a:latin typeface="Arial"/>
                <a:cs typeface="Calibri"/>
              </a:rPr>
              <a:t>Nikki Kilburn</a:t>
            </a:r>
          </a:p>
        </p:txBody>
      </p:sp>
    </p:spTree>
    <p:extLst>
      <p:ext uri="{BB962C8B-B14F-4D97-AF65-F5344CB8AC3E}">
        <p14:creationId xmlns:p14="http://schemas.microsoft.com/office/powerpoint/2010/main" val="7897455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558FB80A-BAA6-6C5B-A8C0-6ADE4F9BB33F}"/>
              </a:ext>
            </a:extLst>
          </p:cNvPr>
          <p:cNvSpPr>
            <a:spLocks noGrp="1"/>
          </p:cNvSpPr>
          <p:nvPr>
            <p:ph type="title"/>
          </p:nvPr>
        </p:nvSpPr>
        <p:spPr>
          <a:xfrm>
            <a:off x="1496218" y="440812"/>
            <a:ext cx="7768804" cy="1412436"/>
          </a:xfrm>
        </p:spPr>
        <p:txBody>
          <a:bodyPr anchor="ctr">
            <a:normAutofit/>
          </a:bodyPr>
          <a:lstStyle/>
          <a:p>
            <a:r>
              <a:rPr lang="en-GB" sz="4800" b="1" dirty="0">
                <a:solidFill>
                  <a:srgbClr val="FFFFFF"/>
                </a:solidFill>
                <a:latin typeface="Arial"/>
                <a:ea typeface="+mj-lt"/>
                <a:cs typeface="+mj-lt"/>
              </a:rPr>
              <a:t>BAME Micro Aggression </a:t>
            </a:r>
            <a:endParaRPr lang="en-US" sz="4800" dirty="0">
              <a:solidFill>
                <a:srgbClr val="FFFFFF"/>
              </a:solidFill>
              <a:latin typeface="Arial"/>
              <a:cs typeface="Calibri Light" panose="020F0302020204030204"/>
            </a:endParaRPr>
          </a:p>
        </p:txBody>
      </p:sp>
      <p:sp>
        <p:nvSpPr>
          <p:cNvPr id="3" name="Content Placeholder 2">
            <a:extLst>
              <a:ext uri="{FF2B5EF4-FFF2-40B4-BE49-F238E27FC236}">
                <a16:creationId xmlns:a16="http://schemas.microsoft.com/office/drawing/2014/main" id="{A6B6131E-6EDB-27EC-A940-19347D509ABC}"/>
              </a:ext>
            </a:extLst>
          </p:cNvPr>
          <p:cNvSpPr>
            <a:spLocks noGrp="1"/>
          </p:cNvSpPr>
          <p:nvPr>
            <p:ph idx="1"/>
          </p:nvPr>
        </p:nvSpPr>
        <p:spPr>
          <a:xfrm>
            <a:off x="1622389" y="2909238"/>
            <a:ext cx="8957914" cy="1835775"/>
          </a:xfrm>
        </p:spPr>
        <p:txBody>
          <a:bodyPr vert="horz" lIns="91440" tIns="45720" rIns="91440" bIns="45720" rtlCol="0" anchor="t">
            <a:normAutofit/>
          </a:bodyPr>
          <a:lstStyle/>
          <a:p>
            <a:pPr>
              <a:buClr>
                <a:srgbClr val="F7F7F7"/>
              </a:buClr>
            </a:pPr>
            <a:r>
              <a:rPr lang="en-GB" sz="2400" dirty="0">
                <a:latin typeface="Arial"/>
                <a:ea typeface="+mj-lt"/>
                <a:cs typeface="+mj-lt"/>
              </a:rPr>
              <a:t>Greater Glasgow and Clyde Mental Health Services</a:t>
            </a:r>
            <a:endParaRPr lang="en-GB" sz="2400">
              <a:latin typeface="Arial"/>
              <a:cs typeface="Arial"/>
            </a:endParaRPr>
          </a:p>
          <a:p>
            <a:pPr marL="0" indent="0">
              <a:buClr>
                <a:srgbClr val="F7F7F7"/>
              </a:buClr>
              <a:buNone/>
            </a:pPr>
            <a:endParaRPr lang="en-GB" sz="2400" dirty="0">
              <a:latin typeface="Arial"/>
              <a:ea typeface="+mj-lt"/>
              <a:cs typeface="+mj-lt"/>
            </a:endParaRPr>
          </a:p>
          <a:p>
            <a:pPr>
              <a:buClr>
                <a:srgbClr val="F7F7F7"/>
              </a:buClr>
            </a:pPr>
            <a:r>
              <a:rPr lang="en-GB" sz="2400" dirty="0">
                <a:latin typeface="Arial"/>
                <a:ea typeface="+mj-lt"/>
                <a:cs typeface="+mj-lt"/>
              </a:rPr>
              <a:t>Ghizala Avan, Programmes Manager (Adults)</a:t>
            </a:r>
            <a:endParaRPr lang="en-GB" sz="2400" dirty="0">
              <a:latin typeface="Arial"/>
            </a:endParaRPr>
          </a:p>
          <a:p>
            <a:pPr>
              <a:buClr>
                <a:srgbClr val="F7F7F7"/>
              </a:buClr>
            </a:pPr>
            <a:endParaRPr lang="en-GB" b="1" dirty="0">
              <a:latin typeface="Arial"/>
              <a:cs typeface="Calibri"/>
            </a:endParaRPr>
          </a:p>
        </p:txBody>
      </p:sp>
    </p:spTree>
    <p:extLst>
      <p:ext uri="{BB962C8B-B14F-4D97-AF65-F5344CB8AC3E}">
        <p14:creationId xmlns:p14="http://schemas.microsoft.com/office/powerpoint/2010/main" val="7471869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hueMod val="88000"/>
                <a:satMod val="130000"/>
                <a:lumMod val="124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1" name="Picture 20">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3" name="Oval 22">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7" name="Picture 26">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9" name="Rectangle 28">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31" name="Rectangle 30">
            <a:extLst>
              <a:ext uri="{FF2B5EF4-FFF2-40B4-BE49-F238E27FC236}">
                <a16:creationId xmlns:a16="http://schemas.microsoft.com/office/drawing/2014/main" id="{B0487C8F-7D6C-4EAF-A9A5-45D8E94FC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8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578DA0F-394A-417D-892B-8253831A2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picture containing company name&#10;&#10;Description automatically generated">
            <a:extLst>
              <a:ext uri="{FF2B5EF4-FFF2-40B4-BE49-F238E27FC236}">
                <a16:creationId xmlns:a16="http://schemas.microsoft.com/office/drawing/2014/main" id="{046B0A6C-4966-EFEB-41EF-1BA588991656}"/>
              </a:ext>
            </a:extLst>
          </p:cNvPr>
          <p:cNvPicPr>
            <a:picLocks noGrp="1" noChangeAspect="1"/>
          </p:cNvPicPr>
          <p:nvPr>
            <p:ph idx="1"/>
          </p:nvPr>
        </p:nvPicPr>
        <p:blipFill>
          <a:blip r:embed="rId6"/>
          <a:stretch>
            <a:fillRect/>
          </a:stretch>
        </p:blipFill>
        <p:spPr>
          <a:xfrm>
            <a:off x="643467" y="729995"/>
            <a:ext cx="10905066" cy="5398010"/>
          </a:xfrm>
          <a:prstGeom prst="rect">
            <a:avLst/>
          </a:prstGeom>
        </p:spPr>
      </p:pic>
    </p:spTree>
    <p:extLst>
      <p:ext uri="{BB962C8B-B14F-4D97-AF65-F5344CB8AC3E}">
        <p14:creationId xmlns:p14="http://schemas.microsoft.com/office/powerpoint/2010/main" val="429150242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B8EE7-0E1E-9328-6916-1BE19D358940}"/>
              </a:ext>
            </a:extLst>
          </p:cNvPr>
          <p:cNvSpPr>
            <a:spLocks noGrp="1"/>
          </p:cNvSpPr>
          <p:nvPr>
            <p:ph type="title"/>
          </p:nvPr>
        </p:nvSpPr>
        <p:spPr>
          <a:xfrm>
            <a:off x="455611" y="2726812"/>
            <a:ext cx="11535940" cy="1400530"/>
          </a:xfrm>
        </p:spPr>
        <p:txBody>
          <a:bodyPr/>
          <a:lstStyle/>
          <a:p>
            <a:pPr algn="ctr"/>
            <a:r>
              <a:rPr lang="en-GB" b="1" dirty="0">
                <a:latin typeface="Arial"/>
                <a:ea typeface="+mj-lt"/>
                <a:cs typeface="+mj-lt"/>
              </a:rPr>
              <a:t>Expert Panel on Mental Health and Ethnicity</a:t>
            </a:r>
            <a:endParaRPr lang="en-US" dirty="0">
              <a:latin typeface="Arial"/>
              <a:cs typeface="Arial"/>
            </a:endParaRPr>
          </a:p>
          <a:p>
            <a:endParaRPr lang="en-GB" dirty="0"/>
          </a:p>
        </p:txBody>
      </p:sp>
    </p:spTree>
    <p:extLst>
      <p:ext uri="{BB962C8B-B14F-4D97-AF65-F5344CB8AC3E}">
        <p14:creationId xmlns:p14="http://schemas.microsoft.com/office/powerpoint/2010/main" val="3457017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 name="Picture 8">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1" name="Oval 10">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5" name="Picture 14">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7" name="Rectangle 16">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1"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a:p>
        </p:txBody>
      </p:sp>
      <p:sp useBgFill="1">
        <p:nvSpPr>
          <p:cNvPr id="23" name="Freeform: Shape 22">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D3622684-C798-2CEF-27FA-9BCCB13A8DCF}"/>
              </a:ext>
            </a:extLst>
          </p:cNvPr>
          <p:cNvSpPr>
            <a:spLocks noGrp="1"/>
          </p:cNvSpPr>
          <p:nvPr>
            <p:ph type="title"/>
          </p:nvPr>
        </p:nvSpPr>
        <p:spPr>
          <a:xfrm>
            <a:off x="678706" y="1674019"/>
            <a:ext cx="8510819" cy="3329581"/>
          </a:xfrm>
        </p:spPr>
        <p:txBody>
          <a:bodyPr vert="horz" lIns="91440" tIns="45720" rIns="91440" bIns="45720" rtlCol="0" anchor="b">
            <a:normAutofit/>
          </a:bodyPr>
          <a:lstStyle/>
          <a:p>
            <a:pPr>
              <a:lnSpc>
                <a:spcPct val="90000"/>
              </a:lnSpc>
            </a:pPr>
            <a:r>
              <a:rPr lang="en-US" sz="3400" b="0" i="0" kern="1200" dirty="0">
                <a:latin typeface="Arial"/>
                <a:cs typeface="Arial"/>
              </a:rPr>
              <a:t>In April 2021, The Mental Welfare Commission (MWC) published a report which explored how well Scotland’s mental health sector performs in relation to racial equality.</a:t>
            </a:r>
          </a:p>
          <a:p>
            <a:pPr>
              <a:lnSpc>
                <a:spcPct val="90000"/>
              </a:lnSpc>
            </a:pPr>
            <a:endParaRPr lang="en-US" sz="3400" b="0" i="0" kern="1200" dirty="0">
              <a:solidFill>
                <a:schemeClr val="tx2"/>
              </a:solidFill>
              <a:latin typeface="+mj-lt"/>
              <a:ea typeface="+mj-ea"/>
              <a:cs typeface="+mj-cs"/>
            </a:endParaRPr>
          </a:p>
        </p:txBody>
      </p:sp>
      <p:sp>
        <p:nvSpPr>
          <p:cNvPr id="25" name="Rectangle 24">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447640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BC8B97F3-0D74-CA85-6DE2-006AEB08CC13}"/>
              </a:ext>
            </a:extLst>
          </p:cNvPr>
          <p:cNvSpPr>
            <a:spLocks noGrp="1"/>
          </p:cNvSpPr>
          <p:nvPr>
            <p:ph type="title"/>
          </p:nvPr>
        </p:nvSpPr>
        <p:spPr>
          <a:xfrm>
            <a:off x="1424781" y="452718"/>
            <a:ext cx="8292679" cy="1412436"/>
          </a:xfrm>
        </p:spPr>
        <p:txBody>
          <a:bodyPr anchor="ctr">
            <a:normAutofit/>
          </a:bodyPr>
          <a:lstStyle/>
          <a:p>
            <a:r>
              <a:rPr lang="en-GB" sz="4400" b="1" dirty="0">
                <a:solidFill>
                  <a:srgbClr val="FFFFFF"/>
                </a:solidFill>
                <a:latin typeface="Arial"/>
                <a:cs typeface="Arial"/>
              </a:rPr>
              <a:t>Introduction</a:t>
            </a:r>
            <a:endParaRPr lang="en-US" sz="4400" b="1" dirty="0">
              <a:latin typeface="Arial"/>
              <a:cs typeface="Arial"/>
            </a:endParaRPr>
          </a:p>
        </p:txBody>
      </p:sp>
      <p:sp>
        <p:nvSpPr>
          <p:cNvPr id="3" name="Content Placeholder 2">
            <a:extLst>
              <a:ext uri="{FF2B5EF4-FFF2-40B4-BE49-F238E27FC236}">
                <a16:creationId xmlns:a16="http://schemas.microsoft.com/office/drawing/2014/main" id="{1A8D9DE2-9426-C08E-28CC-4FE367212026}"/>
              </a:ext>
            </a:extLst>
          </p:cNvPr>
          <p:cNvSpPr>
            <a:spLocks noGrp="1"/>
          </p:cNvSpPr>
          <p:nvPr>
            <p:ph idx="1"/>
          </p:nvPr>
        </p:nvSpPr>
        <p:spPr>
          <a:xfrm>
            <a:off x="1103312" y="2763520"/>
            <a:ext cx="8946541" cy="3484879"/>
          </a:xfrm>
        </p:spPr>
        <p:txBody>
          <a:bodyPr vert="horz" lIns="91440" tIns="45720" rIns="91440" bIns="45720" rtlCol="0" anchor="t">
            <a:normAutofit/>
          </a:bodyPr>
          <a:lstStyle/>
          <a:p>
            <a:r>
              <a:rPr lang="en-GB" b="1" dirty="0">
                <a:latin typeface="Arial"/>
                <a:cs typeface="Arial"/>
              </a:rPr>
              <a:t>Fiona Moss</a:t>
            </a:r>
          </a:p>
          <a:p>
            <a:pPr>
              <a:buClr>
                <a:srgbClr val="F7F7F7"/>
              </a:buClr>
            </a:pPr>
            <a:r>
              <a:rPr lang="en-GB" dirty="0">
                <a:latin typeface="Arial"/>
                <a:cs typeface="Arial"/>
              </a:rPr>
              <a:t>Head of Health Improvement &amp; Inequality – Glasgow HSCP</a:t>
            </a:r>
          </a:p>
        </p:txBody>
      </p:sp>
    </p:spTree>
    <p:extLst>
      <p:ext uri="{BB962C8B-B14F-4D97-AF65-F5344CB8AC3E}">
        <p14:creationId xmlns:p14="http://schemas.microsoft.com/office/powerpoint/2010/main" val="156761775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 name="Picture 8">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1" name="Oval 10">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5" name="Picture 14">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7" name="Rectangle 16">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1"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a:p>
        </p:txBody>
      </p:sp>
      <p:sp useBgFill="1">
        <p:nvSpPr>
          <p:cNvPr id="23" name="Freeform: Shape 22">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549526BD-AA98-EFD1-EECB-560DFA515E50}"/>
              </a:ext>
            </a:extLst>
          </p:cNvPr>
          <p:cNvSpPr>
            <a:spLocks noGrp="1"/>
          </p:cNvSpPr>
          <p:nvPr>
            <p:ph type="title"/>
          </p:nvPr>
        </p:nvSpPr>
        <p:spPr>
          <a:xfrm>
            <a:off x="833488" y="1769269"/>
            <a:ext cx="8260788" cy="3329581"/>
          </a:xfrm>
        </p:spPr>
        <p:txBody>
          <a:bodyPr vert="horz" lIns="91440" tIns="45720" rIns="91440" bIns="45720" rtlCol="0" anchor="b">
            <a:normAutofit/>
          </a:bodyPr>
          <a:lstStyle/>
          <a:p>
            <a:pPr>
              <a:lnSpc>
                <a:spcPct val="90000"/>
              </a:lnSpc>
            </a:pPr>
            <a:r>
              <a:rPr lang="en-US" sz="4000" b="0" i="0" kern="1200" dirty="0">
                <a:latin typeface="Arial"/>
                <a:cs typeface="Arial"/>
              </a:rPr>
              <a:t>The Commission’s report highlighted ‘the constant drip of micro-aggressions’ which impacted people’s mental health.</a:t>
            </a:r>
          </a:p>
          <a:p>
            <a:pPr>
              <a:lnSpc>
                <a:spcPct val="90000"/>
              </a:lnSpc>
            </a:pPr>
            <a:endParaRPr lang="en-US" sz="4000" b="0" i="0" kern="1200" dirty="0">
              <a:solidFill>
                <a:schemeClr val="tx2"/>
              </a:solidFill>
              <a:latin typeface="+mj-lt"/>
              <a:ea typeface="+mj-ea"/>
              <a:cs typeface="+mj-cs"/>
            </a:endParaRPr>
          </a:p>
        </p:txBody>
      </p:sp>
      <p:sp>
        <p:nvSpPr>
          <p:cNvPr id="25" name="Rectangle 24">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336015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342620E2-9F8C-B745-5E9F-C61825E29F0E}"/>
              </a:ext>
            </a:extLst>
          </p:cNvPr>
          <p:cNvSpPr>
            <a:spLocks noGrp="1"/>
          </p:cNvSpPr>
          <p:nvPr>
            <p:ph type="title"/>
          </p:nvPr>
        </p:nvSpPr>
        <p:spPr>
          <a:xfrm>
            <a:off x="246063" y="452718"/>
            <a:ext cx="10114333" cy="1412436"/>
          </a:xfrm>
        </p:spPr>
        <p:txBody>
          <a:bodyPr anchor="ctr">
            <a:noAutofit/>
          </a:bodyPr>
          <a:lstStyle/>
          <a:p>
            <a:r>
              <a:rPr lang="en-GB" sz="4400" b="1" dirty="0">
                <a:solidFill>
                  <a:srgbClr val="FFFFFF"/>
                </a:solidFill>
                <a:latin typeface="Arial"/>
                <a:cs typeface="Arial"/>
              </a:rPr>
              <a:t>What are Racial Micro-Aggressions?</a:t>
            </a:r>
          </a:p>
        </p:txBody>
      </p:sp>
      <p:sp>
        <p:nvSpPr>
          <p:cNvPr id="3" name="Content Placeholder 2">
            <a:extLst>
              <a:ext uri="{FF2B5EF4-FFF2-40B4-BE49-F238E27FC236}">
                <a16:creationId xmlns:a16="http://schemas.microsoft.com/office/drawing/2014/main" id="{D9E94121-0964-F136-A625-18B2123749E2}"/>
              </a:ext>
            </a:extLst>
          </p:cNvPr>
          <p:cNvSpPr>
            <a:spLocks noGrp="1"/>
          </p:cNvSpPr>
          <p:nvPr>
            <p:ph idx="1"/>
          </p:nvPr>
        </p:nvSpPr>
        <p:spPr>
          <a:xfrm>
            <a:off x="1103312" y="2763520"/>
            <a:ext cx="8946541" cy="3484879"/>
          </a:xfrm>
        </p:spPr>
        <p:txBody>
          <a:bodyPr vert="horz" lIns="91440" tIns="45720" rIns="91440" bIns="45720" rtlCol="0" anchor="t">
            <a:normAutofit/>
          </a:bodyPr>
          <a:lstStyle/>
          <a:p>
            <a:r>
              <a:rPr lang="en-GB" sz="2400" dirty="0">
                <a:latin typeface="Arial"/>
                <a:ea typeface="+mj-lt"/>
                <a:cs typeface="+mj-lt"/>
              </a:rPr>
              <a:t>Racial micro aggressions are “commonplace verbal or behavioural indignities, whether intentional or unintentional, which communicate hostile, derogatory, or negative racial slights and insults” (Sue, Capodilupo, Torino, Bucceri, Holder, &amp; Nadal, 2007, p. 278)</a:t>
            </a:r>
            <a:endParaRPr lang="en-GB" sz="2400">
              <a:latin typeface="Arial"/>
              <a:cs typeface="Arial"/>
            </a:endParaRPr>
          </a:p>
          <a:p>
            <a:pPr>
              <a:buClr>
                <a:srgbClr val="8AD0D6"/>
              </a:buClr>
            </a:pPr>
            <a:endParaRPr lang="en-GB" dirty="0"/>
          </a:p>
        </p:txBody>
      </p:sp>
    </p:spTree>
    <p:extLst>
      <p:ext uri="{BB962C8B-B14F-4D97-AF65-F5344CB8AC3E}">
        <p14:creationId xmlns:p14="http://schemas.microsoft.com/office/powerpoint/2010/main" val="4124965096"/>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5FD0D667-E1BE-0351-E74D-92629193023A}"/>
              </a:ext>
            </a:extLst>
          </p:cNvPr>
          <p:cNvSpPr>
            <a:spLocks noGrp="1"/>
          </p:cNvSpPr>
          <p:nvPr>
            <p:ph type="title"/>
          </p:nvPr>
        </p:nvSpPr>
        <p:spPr>
          <a:xfrm>
            <a:off x="1103312" y="452718"/>
            <a:ext cx="8947522" cy="1400530"/>
          </a:xfrm>
        </p:spPr>
        <p:txBody>
          <a:bodyPr anchor="ctr">
            <a:normAutofit/>
          </a:bodyPr>
          <a:lstStyle/>
          <a:p>
            <a:r>
              <a:rPr lang="en-GB" b="1">
                <a:solidFill>
                  <a:srgbClr val="FFFFFF"/>
                </a:solidFill>
                <a:latin typeface="Arial"/>
                <a:cs typeface="Arial"/>
              </a:rPr>
              <a:t>What we will be doing</a:t>
            </a:r>
          </a:p>
        </p:txBody>
      </p:sp>
      <p:sp>
        <p:nvSpPr>
          <p:cNvPr id="3" name="Content Placeholder 2">
            <a:extLst>
              <a:ext uri="{FF2B5EF4-FFF2-40B4-BE49-F238E27FC236}">
                <a16:creationId xmlns:a16="http://schemas.microsoft.com/office/drawing/2014/main" id="{46E7E9F4-2481-1270-6EC9-B7EA0269D069}"/>
              </a:ext>
            </a:extLst>
          </p:cNvPr>
          <p:cNvSpPr>
            <a:spLocks noGrp="1"/>
          </p:cNvSpPr>
          <p:nvPr>
            <p:ph idx="1"/>
          </p:nvPr>
        </p:nvSpPr>
        <p:spPr>
          <a:xfrm>
            <a:off x="1103312" y="2763520"/>
            <a:ext cx="8946541" cy="3484879"/>
          </a:xfrm>
        </p:spPr>
        <p:txBody>
          <a:bodyPr vert="horz" lIns="91440" tIns="45720" rIns="91440" bIns="45720" rtlCol="0">
            <a:normAutofit/>
          </a:bodyPr>
          <a:lstStyle/>
          <a:p>
            <a:r>
              <a:rPr lang="en-GB" sz="2400" dirty="0">
                <a:latin typeface="Arial"/>
                <a:ea typeface="+mj-lt"/>
                <a:cs typeface="+mj-lt"/>
              </a:rPr>
              <a:t>Online quantitative survey of NHSGGC Mental Health Services staff </a:t>
            </a:r>
            <a:endParaRPr lang="en-GB"/>
          </a:p>
          <a:p>
            <a:pPr>
              <a:buClr>
                <a:srgbClr val="8AD0D6"/>
              </a:buClr>
            </a:pPr>
            <a:r>
              <a:rPr lang="en-GB" sz="2400" dirty="0">
                <a:latin typeface="Arial"/>
                <a:ea typeface="+mj-lt"/>
                <a:cs typeface="+mj-lt"/>
              </a:rPr>
              <a:t>Follow-up qualitative interviews with staff from ethnically diverse communities, including management </a:t>
            </a:r>
            <a:endParaRPr lang="en-GB"/>
          </a:p>
          <a:p>
            <a:pPr>
              <a:buClr>
                <a:srgbClr val="8AD0D6"/>
              </a:buClr>
            </a:pPr>
            <a:r>
              <a:rPr lang="en-GB" sz="2400" dirty="0">
                <a:latin typeface="Arial"/>
                <a:ea typeface="+mj-lt"/>
                <a:cs typeface="+mj-lt"/>
              </a:rPr>
              <a:t>Undertake participatory community research with specific communities </a:t>
            </a:r>
            <a:endParaRPr lang="en-GB"/>
          </a:p>
          <a:p>
            <a:pPr>
              <a:buClr>
                <a:srgbClr val="8AD0D6"/>
              </a:buClr>
            </a:pPr>
            <a:endParaRPr lang="en-GB" dirty="0"/>
          </a:p>
        </p:txBody>
      </p:sp>
    </p:spTree>
    <p:extLst>
      <p:ext uri="{BB962C8B-B14F-4D97-AF65-F5344CB8AC3E}">
        <p14:creationId xmlns:p14="http://schemas.microsoft.com/office/powerpoint/2010/main" val="122614406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EBFE0969-B040-CAB4-4F6D-9D2341C24016}"/>
              </a:ext>
            </a:extLst>
          </p:cNvPr>
          <p:cNvSpPr>
            <a:spLocks noGrp="1"/>
          </p:cNvSpPr>
          <p:nvPr>
            <p:ph type="title"/>
          </p:nvPr>
        </p:nvSpPr>
        <p:spPr>
          <a:xfrm>
            <a:off x="1103312" y="452718"/>
            <a:ext cx="8947522" cy="1400530"/>
          </a:xfrm>
        </p:spPr>
        <p:txBody>
          <a:bodyPr anchor="ctr">
            <a:normAutofit/>
          </a:bodyPr>
          <a:lstStyle/>
          <a:p>
            <a:r>
              <a:rPr lang="en-GB" sz="4400" b="1" dirty="0">
                <a:solidFill>
                  <a:srgbClr val="FFFFFF"/>
                </a:solidFill>
                <a:latin typeface="Arial"/>
                <a:cs typeface="Arial"/>
              </a:rPr>
              <a:t>Research Aim &amp; Objectives</a:t>
            </a:r>
          </a:p>
        </p:txBody>
      </p:sp>
      <p:sp>
        <p:nvSpPr>
          <p:cNvPr id="3" name="Content Placeholder 2">
            <a:extLst>
              <a:ext uri="{FF2B5EF4-FFF2-40B4-BE49-F238E27FC236}">
                <a16:creationId xmlns:a16="http://schemas.microsoft.com/office/drawing/2014/main" id="{03D64071-F8F0-EA18-ACB3-9B8BE78D68B9}"/>
              </a:ext>
            </a:extLst>
          </p:cNvPr>
          <p:cNvSpPr>
            <a:spLocks noGrp="1"/>
          </p:cNvSpPr>
          <p:nvPr>
            <p:ph idx="1"/>
          </p:nvPr>
        </p:nvSpPr>
        <p:spPr>
          <a:xfrm>
            <a:off x="1103312" y="2763520"/>
            <a:ext cx="9934759" cy="3484879"/>
          </a:xfrm>
        </p:spPr>
        <p:txBody>
          <a:bodyPr vert="horz" lIns="91440" tIns="45720" rIns="91440" bIns="45720" rtlCol="0" anchor="t">
            <a:noAutofit/>
          </a:bodyPr>
          <a:lstStyle/>
          <a:p>
            <a:pPr>
              <a:lnSpc>
                <a:spcPct val="90000"/>
              </a:lnSpc>
            </a:pPr>
            <a:r>
              <a:rPr lang="en-GB" dirty="0">
                <a:latin typeface="Arial"/>
                <a:ea typeface="+mj-lt"/>
                <a:cs typeface="+mj-lt"/>
              </a:rPr>
              <a:t>Examine staff experience of racial microaggressions in the workplace and its impact on the mental health and wellbeing on MHS staff. </a:t>
            </a:r>
            <a:endParaRPr lang="en-GB">
              <a:latin typeface="Arial"/>
              <a:cs typeface="Arial"/>
            </a:endParaRPr>
          </a:p>
          <a:p>
            <a:pPr>
              <a:lnSpc>
                <a:spcPct val="90000"/>
              </a:lnSpc>
              <a:buClr>
                <a:srgbClr val="8AD0D6"/>
              </a:buClr>
            </a:pPr>
            <a:r>
              <a:rPr lang="en-GB" dirty="0">
                <a:latin typeface="Arial"/>
                <a:ea typeface="+mj-lt"/>
                <a:cs typeface="+mj-lt"/>
              </a:rPr>
              <a:t>Specifically, objectives were to: </a:t>
            </a:r>
            <a:endParaRPr lang="en-GB">
              <a:latin typeface="Arial"/>
              <a:cs typeface="Arial"/>
            </a:endParaRPr>
          </a:p>
          <a:p>
            <a:pPr>
              <a:lnSpc>
                <a:spcPct val="90000"/>
              </a:lnSpc>
              <a:buClr>
                <a:srgbClr val="8AD0D6"/>
              </a:buClr>
            </a:pPr>
            <a:r>
              <a:rPr lang="en-GB" dirty="0">
                <a:latin typeface="Arial"/>
                <a:ea typeface="+mj-lt"/>
                <a:cs typeface="+mj-lt"/>
              </a:rPr>
              <a:t>Measure the level of microaggressions that have been personally experienced or observed by staff </a:t>
            </a:r>
            <a:endParaRPr lang="en-GB">
              <a:latin typeface="Arial"/>
              <a:cs typeface="Arial"/>
            </a:endParaRPr>
          </a:p>
          <a:p>
            <a:pPr>
              <a:lnSpc>
                <a:spcPct val="90000"/>
              </a:lnSpc>
              <a:buClr>
                <a:srgbClr val="8AD0D6"/>
              </a:buClr>
            </a:pPr>
            <a:r>
              <a:rPr lang="en-GB" dirty="0">
                <a:latin typeface="Arial"/>
                <a:ea typeface="+mj-lt"/>
                <a:cs typeface="+mj-lt"/>
              </a:rPr>
              <a:t>Examine managerial support and action taken </a:t>
            </a:r>
            <a:endParaRPr lang="en-GB">
              <a:latin typeface="Arial"/>
              <a:cs typeface="Arial"/>
            </a:endParaRPr>
          </a:p>
          <a:p>
            <a:pPr>
              <a:lnSpc>
                <a:spcPct val="90000"/>
              </a:lnSpc>
              <a:buClr>
                <a:srgbClr val="8AD0D6"/>
              </a:buClr>
            </a:pPr>
            <a:r>
              <a:rPr lang="en-GB" dirty="0">
                <a:latin typeface="Arial"/>
                <a:ea typeface="+mj-lt"/>
                <a:cs typeface="+mj-lt"/>
              </a:rPr>
              <a:t>Acknowledge the impact of such racial microaggressions on staff mental health and wellbeing </a:t>
            </a:r>
            <a:endParaRPr lang="en-GB">
              <a:latin typeface="Arial"/>
              <a:cs typeface="Arial"/>
            </a:endParaRPr>
          </a:p>
          <a:p>
            <a:pPr>
              <a:lnSpc>
                <a:spcPct val="90000"/>
              </a:lnSpc>
              <a:buClr>
                <a:srgbClr val="8AD0D6"/>
              </a:buClr>
            </a:pPr>
            <a:r>
              <a:rPr lang="en-GB" dirty="0">
                <a:latin typeface="Arial"/>
                <a:ea typeface="+mj-lt"/>
                <a:cs typeface="+mj-lt"/>
              </a:rPr>
              <a:t>Gather suggestions on how to deal with microaggressions in the workplace </a:t>
            </a:r>
            <a:endParaRPr lang="en-GB" dirty="0">
              <a:latin typeface="Arial"/>
            </a:endParaRPr>
          </a:p>
        </p:txBody>
      </p:sp>
    </p:spTree>
    <p:extLst>
      <p:ext uri="{BB962C8B-B14F-4D97-AF65-F5344CB8AC3E}">
        <p14:creationId xmlns:p14="http://schemas.microsoft.com/office/powerpoint/2010/main" val="281341716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 name="Picture 8">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1" name="Oval 10">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5" name="Picture 14">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7" name="Rectangle 16">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E6A222EB-A81E-4238-B08D-AAB1828C8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014676C-074B-475A-8346-9C901C86C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cxnSp>
        <p:nvCxnSpPr>
          <p:cNvPr id="23" name="Straight Connector 22">
            <a:extLst>
              <a:ext uri="{FF2B5EF4-FFF2-40B4-BE49-F238E27FC236}">
                <a16:creationId xmlns:a16="http://schemas.microsoft.com/office/drawing/2014/main" id="{179C4C8E-197B-4679-AE96-B5147F971C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alpha val="70000"/>
              </a:schemeClr>
            </a:solidFill>
            <a:miter lim="800000"/>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60210C0-1500-DFC4-A17E-2D8441526E4C}"/>
              </a:ext>
            </a:extLst>
          </p:cNvPr>
          <p:cNvSpPr>
            <a:spLocks noGrp="1"/>
          </p:cNvSpPr>
          <p:nvPr>
            <p:ph type="title"/>
          </p:nvPr>
        </p:nvSpPr>
        <p:spPr>
          <a:xfrm>
            <a:off x="4654295" y="1266958"/>
            <a:ext cx="6808362" cy="4528457"/>
          </a:xfrm>
        </p:spPr>
        <p:txBody>
          <a:bodyPr vert="horz" lIns="91440" tIns="45720" rIns="91440" bIns="45720" rtlCol="0" anchor="ctr">
            <a:normAutofit/>
          </a:bodyPr>
          <a:lstStyle/>
          <a:p>
            <a:r>
              <a:rPr lang="en-US" sz="7200" b="1" i="0" kern="1200" dirty="0">
                <a:latin typeface="Arial"/>
                <a:cs typeface="Arial"/>
              </a:rPr>
              <a:t>Reflections and Questions</a:t>
            </a:r>
          </a:p>
        </p:txBody>
      </p:sp>
    </p:spTree>
    <p:extLst>
      <p:ext uri="{BB962C8B-B14F-4D97-AF65-F5344CB8AC3E}">
        <p14:creationId xmlns:p14="http://schemas.microsoft.com/office/powerpoint/2010/main" val="2238155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238C6BBE-BA30-B8E7-FD62-766D95D9B21A}"/>
              </a:ext>
            </a:extLst>
          </p:cNvPr>
          <p:cNvSpPr>
            <a:spLocks noGrp="1"/>
          </p:cNvSpPr>
          <p:nvPr>
            <p:ph type="title"/>
          </p:nvPr>
        </p:nvSpPr>
        <p:spPr>
          <a:xfrm>
            <a:off x="1103312" y="452718"/>
            <a:ext cx="8947522" cy="1400530"/>
          </a:xfrm>
        </p:spPr>
        <p:txBody>
          <a:bodyPr vert="horz" lIns="91440" tIns="45720" rIns="91440" bIns="45720" rtlCol="0" anchor="ctr">
            <a:noAutofit/>
          </a:bodyPr>
          <a:lstStyle/>
          <a:p>
            <a:r>
              <a:rPr lang="en-GB" sz="4800" b="1" dirty="0">
                <a:solidFill>
                  <a:srgbClr val="FFFFFF"/>
                </a:solidFill>
                <a:latin typeface="Arial"/>
                <a:cs typeface="Calibri"/>
              </a:rPr>
              <a:t>Break Out Rooms</a:t>
            </a:r>
            <a:br>
              <a:rPr lang="en-GB" sz="4800" b="1" dirty="0">
                <a:solidFill>
                  <a:srgbClr val="FFFFFF"/>
                </a:solidFill>
                <a:latin typeface="Arial"/>
                <a:cs typeface="Calibri"/>
              </a:rPr>
            </a:br>
            <a:r>
              <a:rPr lang="en-GB" sz="4000" b="1" dirty="0">
                <a:solidFill>
                  <a:srgbClr val="FFFFFF"/>
                </a:solidFill>
                <a:latin typeface="Arial"/>
                <a:cs typeface="Calibri"/>
              </a:rPr>
              <a:t>Overview of Activity across GGC</a:t>
            </a:r>
            <a:r>
              <a:rPr lang="en-GB" sz="4000" dirty="0">
                <a:solidFill>
                  <a:srgbClr val="FFFFFF"/>
                </a:solidFill>
                <a:latin typeface="Arial"/>
                <a:cs typeface="Calibri"/>
              </a:rPr>
              <a:t> </a:t>
            </a:r>
            <a:endParaRPr lang="en-US" sz="4800" dirty="0">
              <a:solidFill>
                <a:srgbClr val="FFFFFF"/>
              </a:solidFill>
              <a:latin typeface="Arial"/>
              <a:cs typeface="Calibri Light" panose="020F0302020204030204"/>
            </a:endParaRPr>
          </a:p>
        </p:txBody>
      </p:sp>
      <p:sp>
        <p:nvSpPr>
          <p:cNvPr id="3" name="Content Placeholder 2">
            <a:extLst>
              <a:ext uri="{FF2B5EF4-FFF2-40B4-BE49-F238E27FC236}">
                <a16:creationId xmlns:a16="http://schemas.microsoft.com/office/drawing/2014/main" id="{643E4651-BB2B-77B4-537F-7D75542D5974}"/>
              </a:ext>
            </a:extLst>
          </p:cNvPr>
          <p:cNvSpPr>
            <a:spLocks noGrp="1"/>
          </p:cNvSpPr>
          <p:nvPr>
            <p:ph idx="1"/>
          </p:nvPr>
        </p:nvSpPr>
        <p:spPr>
          <a:xfrm>
            <a:off x="924718" y="2680176"/>
            <a:ext cx="9684728" cy="3484879"/>
          </a:xfrm>
        </p:spPr>
        <p:txBody>
          <a:bodyPr vert="horz" lIns="91440" tIns="45720" rIns="91440" bIns="45720" rtlCol="0" anchor="t">
            <a:normAutofit/>
          </a:bodyPr>
          <a:lstStyle/>
          <a:p>
            <a:r>
              <a:rPr lang="en-GB" b="1" dirty="0">
                <a:latin typeface="Arial"/>
                <a:ea typeface="+mn-lt"/>
                <a:cs typeface="+mn-lt"/>
              </a:rPr>
              <a:t>Renfrewshire </a:t>
            </a:r>
            <a:r>
              <a:rPr lang="en-GB" dirty="0">
                <a:latin typeface="Arial"/>
                <a:ea typeface="+mn-lt"/>
                <a:cs typeface="+mn-lt"/>
              </a:rPr>
              <a:t>– Alex Connor (HSCP), Alice McBride (Engage Renfrewshire) and Rebecca Campbell.</a:t>
            </a:r>
          </a:p>
          <a:p>
            <a:r>
              <a:rPr lang="en-GB" b="1" dirty="0">
                <a:latin typeface="Arial"/>
                <a:ea typeface="+mn-lt"/>
                <a:cs typeface="+mn-lt"/>
              </a:rPr>
              <a:t>East Renfrewshire</a:t>
            </a:r>
            <a:r>
              <a:rPr lang="en-GB" dirty="0">
                <a:latin typeface="Arial"/>
                <a:ea typeface="+mn-lt"/>
                <a:cs typeface="+mn-lt"/>
              </a:rPr>
              <a:t> – Claire Blair (HSCP), Ben Cornelius (Voluntary Action East Renfrewshire) and Greg Usrey.</a:t>
            </a:r>
          </a:p>
          <a:p>
            <a:r>
              <a:rPr lang="en-GB" b="1" dirty="0">
                <a:latin typeface="Arial"/>
                <a:ea typeface="+mn-lt"/>
                <a:cs typeface="+mn-lt"/>
              </a:rPr>
              <a:t>Inverclyde </a:t>
            </a:r>
            <a:r>
              <a:rPr lang="en-GB" dirty="0">
                <a:latin typeface="Arial"/>
                <a:ea typeface="+mn-lt"/>
                <a:cs typeface="+mn-lt"/>
              </a:rPr>
              <a:t>– Nikki Boyle (HSCP) and Debbie Schofield.</a:t>
            </a:r>
          </a:p>
          <a:p>
            <a:r>
              <a:rPr lang="en-GB" b="1" dirty="0">
                <a:latin typeface="Arial"/>
                <a:cs typeface="Calibri"/>
              </a:rPr>
              <a:t>Glasgow </a:t>
            </a:r>
            <a:r>
              <a:rPr lang="en-GB" dirty="0">
                <a:latin typeface="Arial"/>
                <a:cs typeface="Calibri"/>
              </a:rPr>
              <a:t>– Sheena Arthur (Glasgow CVS) and Trevor Lakey.</a:t>
            </a:r>
          </a:p>
          <a:p>
            <a:r>
              <a:rPr lang="en-GB" b="1" dirty="0">
                <a:latin typeface="Arial"/>
                <a:ea typeface="+mn-lt"/>
                <a:cs typeface="+mn-lt"/>
              </a:rPr>
              <a:t>East Dunbartonshire</a:t>
            </a:r>
            <a:r>
              <a:rPr lang="en-GB" dirty="0">
                <a:latin typeface="Arial"/>
                <a:ea typeface="+mn-lt"/>
                <a:cs typeface="+mn-lt"/>
              </a:rPr>
              <a:t> – Joni Mitchell (Voluntary Action East Dunbartonshire) and Heather Sloan.</a:t>
            </a:r>
          </a:p>
          <a:p>
            <a:endParaRPr lang="en-GB" dirty="0">
              <a:cs typeface="Calibri"/>
            </a:endParaRPr>
          </a:p>
        </p:txBody>
      </p:sp>
    </p:spTree>
    <p:extLst>
      <p:ext uri="{BB962C8B-B14F-4D97-AF65-F5344CB8AC3E}">
        <p14:creationId xmlns:p14="http://schemas.microsoft.com/office/powerpoint/2010/main" val="2750842203"/>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AF47-D74B-0930-4315-0C4637DEF88A}"/>
              </a:ext>
            </a:extLst>
          </p:cNvPr>
          <p:cNvSpPr>
            <a:spLocks noGrp="1"/>
          </p:cNvSpPr>
          <p:nvPr>
            <p:ph type="title"/>
          </p:nvPr>
        </p:nvSpPr>
        <p:spPr>
          <a:xfrm>
            <a:off x="987116" y="1162944"/>
            <a:ext cx="10515600" cy="1325563"/>
          </a:xfrm>
        </p:spPr>
        <p:txBody>
          <a:bodyPr/>
          <a:lstStyle/>
          <a:p>
            <a:pPr algn="ctr"/>
            <a:r>
              <a:rPr lang="en-GB" sz="4800" b="1" dirty="0">
                <a:latin typeface="Arial"/>
                <a:ea typeface="+mj-lt"/>
                <a:cs typeface="+mj-lt"/>
              </a:rPr>
              <a:t>Feedback from Breakout Rooms</a:t>
            </a:r>
            <a:endParaRPr lang="en-US" dirty="0">
              <a:latin typeface="Arial"/>
              <a:cs typeface="Calibri Light" panose="020F0302020204030204"/>
            </a:endParaRPr>
          </a:p>
        </p:txBody>
      </p:sp>
      <p:sp>
        <p:nvSpPr>
          <p:cNvPr id="3" name="TextBox 2">
            <a:extLst>
              <a:ext uri="{FF2B5EF4-FFF2-40B4-BE49-F238E27FC236}">
                <a16:creationId xmlns:a16="http://schemas.microsoft.com/office/drawing/2014/main" id="{6D946BD5-77A9-7356-724B-D3A66F2097D3}"/>
              </a:ext>
            </a:extLst>
          </p:cNvPr>
          <p:cNvSpPr txBox="1"/>
          <p:nvPr/>
        </p:nvSpPr>
        <p:spPr>
          <a:xfrm>
            <a:off x="1313597" y="2695432"/>
            <a:ext cx="1003046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dirty="0">
                <a:latin typeface="Arial"/>
                <a:ea typeface="Arial"/>
                <a:cs typeface="Arial"/>
              </a:rPr>
              <a:t>Based on what you have seen and heard from this workshop and earlier presentations; what is the key learning and good practice you will take away today?</a:t>
            </a:r>
            <a:endParaRPr lang="en-US" sz="2400"/>
          </a:p>
          <a:p>
            <a:pPr marL="342900" indent="-342900">
              <a:buFont typeface="Arial"/>
              <a:buChar char="•"/>
            </a:pPr>
            <a:endParaRPr lang="en-GB" sz="2400" dirty="0">
              <a:latin typeface="Arial"/>
              <a:ea typeface="Arial"/>
              <a:cs typeface="Arial"/>
            </a:endParaRPr>
          </a:p>
          <a:p>
            <a:pPr marL="342900" indent="-342900">
              <a:buFont typeface="Arial"/>
              <a:buChar char="•"/>
            </a:pPr>
            <a:r>
              <a:rPr lang="en-GB" sz="2400" dirty="0">
                <a:latin typeface="Arial"/>
                <a:ea typeface="Arial"/>
                <a:cs typeface="Arial"/>
              </a:rPr>
              <a:t>What reflections have you had re people with Lived experience being involved in planning and delivery for future initiatives?</a:t>
            </a:r>
          </a:p>
          <a:p>
            <a:pPr marL="342900" indent="-342900">
              <a:buFont typeface="Arial"/>
              <a:buChar char="•"/>
            </a:pPr>
            <a:endParaRPr lang="en-GB" sz="2400" dirty="0">
              <a:latin typeface="Arial"/>
              <a:ea typeface="Arial"/>
              <a:cs typeface="Arial"/>
            </a:endParaRPr>
          </a:p>
          <a:p>
            <a:pPr marL="342900" indent="-342900">
              <a:buFont typeface="Arial"/>
              <a:buChar char="•"/>
            </a:pPr>
            <a:r>
              <a:rPr lang="en-GB" sz="2400" dirty="0">
                <a:latin typeface="Arial"/>
                <a:ea typeface="Arial"/>
                <a:cs typeface="Arial"/>
              </a:rPr>
              <a:t>How do we get better at evaluating the outcomes of these projects and initiatives?</a:t>
            </a:r>
            <a:endParaRPr lang="en-GB" sz="2400" dirty="0"/>
          </a:p>
        </p:txBody>
      </p:sp>
    </p:spTree>
    <p:extLst>
      <p:ext uri="{BB962C8B-B14F-4D97-AF65-F5344CB8AC3E}">
        <p14:creationId xmlns:p14="http://schemas.microsoft.com/office/powerpoint/2010/main" val="1577446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9450C418-4BDE-693D-63E2-28AACB3D897B}"/>
              </a:ext>
            </a:extLst>
          </p:cNvPr>
          <p:cNvSpPr>
            <a:spLocks noGrp="1"/>
          </p:cNvSpPr>
          <p:nvPr>
            <p:ph type="title"/>
          </p:nvPr>
        </p:nvSpPr>
        <p:spPr>
          <a:xfrm>
            <a:off x="1103312" y="452718"/>
            <a:ext cx="8947522" cy="1400530"/>
          </a:xfrm>
        </p:spPr>
        <p:txBody>
          <a:bodyPr anchor="ctr">
            <a:normAutofit/>
          </a:bodyPr>
          <a:lstStyle/>
          <a:p>
            <a:r>
              <a:rPr lang="en-GB" sz="4800" b="1" dirty="0">
                <a:solidFill>
                  <a:srgbClr val="FFFFFF"/>
                </a:solidFill>
                <a:latin typeface="Arial"/>
                <a:cs typeface="Calibri"/>
              </a:rPr>
              <a:t>Summing Up and Next Steps</a:t>
            </a:r>
            <a:endParaRPr lang="en-US" sz="4800" dirty="0">
              <a:solidFill>
                <a:srgbClr val="FFFFFF"/>
              </a:solidFill>
              <a:latin typeface="Arial"/>
              <a:cs typeface="Calibri Light" panose="020F0302020204030204"/>
            </a:endParaRPr>
          </a:p>
        </p:txBody>
      </p:sp>
      <p:sp>
        <p:nvSpPr>
          <p:cNvPr id="3" name="Content Placeholder 2">
            <a:extLst>
              <a:ext uri="{FF2B5EF4-FFF2-40B4-BE49-F238E27FC236}">
                <a16:creationId xmlns:a16="http://schemas.microsoft.com/office/drawing/2014/main" id="{3E951807-0BC6-2DD8-56C7-023F0DC005F6}"/>
              </a:ext>
            </a:extLst>
          </p:cNvPr>
          <p:cNvSpPr>
            <a:spLocks noGrp="1"/>
          </p:cNvSpPr>
          <p:nvPr>
            <p:ph idx="1"/>
          </p:nvPr>
        </p:nvSpPr>
        <p:spPr>
          <a:xfrm>
            <a:off x="1103312" y="2763520"/>
            <a:ext cx="9327540" cy="3484879"/>
          </a:xfrm>
        </p:spPr>
        <p:txBody>
          <a:bodyPr vert="horz" lIns="91440" tIns="45720" rIns="91440" bIns="45720" rtlCol="0" anchor="t">
            <a:normAutofit/>
          </a:bodyPr>
          <a:lstStyle/>
          <a:p>
            <a:r>
              <a:rPr lang="en-GB" b="1" dirty="0">
                <a:latin typeface="Arial"/>
                <a:ea typeface="+mn-lt"/>
                <a:cs typeface="+mn-lt"/>
              </a:rPr>
              <a:t>Trevor Lakey</a:t>
            </a:r>
            <a:endParaRPr lang="en-GB" b="1" dirty="0">
              <a:latin typeface="Arial"/>
              <a:ea typeface="+mn-lt"/>
              <a:cs typeface="Calibri"/>
            </a:endParaRPr>
          </a:p>
          <a:p>
            <a:pPr>
              <a:buClr>
                <a:srgbClr val="F7F7F7"/>
              </a:buClr>
            </a:pPr>
            <a:r>
              <a:rPr lang="en-GB" dirty="0">
                <a:latin typeface="Arial"/>
                <a:ea typeface="+mn-lt"/>
                <a:cs typeface="+mn-lt"/>
              </a:rPr>
              <a:t>Health Improvement &amp; Inequalities Manager – Mental Health, Alcohol and Drugs.</a:t>
            </a:r>
            <a:endParaRPr lang="en-GB">
              <a:latin typeface="Arial"/>
              <a:cs typeface="Calibri"/>
            </a:endParaRPr>
          </a:p>
          <a:p>
            <a:endParaRPr lang="en-GB" dirty="0">
              <a:cs typeface="Calibri"/>
            </a:endParaRPr>
          </a:p>
        </p:txBody>
      </p:sp>
    </p:spTree>
    <p:extLst>
      <p:ext uri="{BB962C8B-B14F-4D97-AF65-F5344CB8AC3E}">
        <p14:creationId xmlns:p14="http://schemas.microsoft.com/office/powerpoint/2010/main" val="170115972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182C6937-C7C3-9FDC-F19D-2A5C1ECB5080}"/>
              </a:ext>
            </a:extLst>
          </p:cNvPr>
          <p:cNvSpPr>
            <a:spLocks noGrp="1"/>
          </p:cNvSpPr>
          <p:nvPr>
            <p:ph type="title"/>
          </p:nvPr>
        </p:nvSpPr>
        <p:spPr>
          <a:xfrm>
            <a:off x="1107281" y="697987"/>
            <a:ext cx="10233398" cy="879830"/>
          </a:xfrm>
        </p:spPr>
        <p:txBody>
          <a:bodyPr anchor="ctr">
            <a:normAutofit/>
          </a:bodyPr>
          <a:lstStyle/>
          <a:p>
            <a:r>
              <a:rPr lang="en-GB" sz="3600" b="1" dirty="0">
                <a:solidFill>
                  <a:srgbClr val="FFFFFF"/>
                </a:solidFill>
                <a:ea typeface="+mj-lt"/>
                <a:cs typeface="+mj-lt"/>
              </a:rPr>
              <a:t>Mental Health Stigma and Young People</a:t>
            </a:r>
            <a:endParaRPr lang="en-US" sz="3600" dirty="0">
              <a:solidFill>
                <a:srgbClr val="FFFFFF"/>
              </a:solidFill>
              <a:cs typeface="Calibri Light" panose="020F0302020204030204"/>
            </a:endParaRPr>
          </a:p>
        </p:txBody>
      </p:sp>
      <p:sp>
        <p:nvSpPr>
          <p:cNvPr id="3" name="Content Placeholder 2">
            <a:extLst>
              <a:ext uri="{FF2B5EF4-FFF2-40B4-BE49-F238E27FC236}">
                <a16:creationId xmlns:a16="http://schemas.microsoft.com/office/drawing/2014/main" id="{96F249BF-F8AF-FC14-0AC5-5A626D4685D3}"/>
              </a:ext>
            </a:extLst>
          </p:cNvPr>
          <p:cNvSpPr>
            <a:spLocks noGrp="1"/>
          </p:cNvSpPr>
          <p:nvPr>
            <p:ph idx="1"/>
          </p:nvPr>
        </p:nvSpPr>
        <p:spPr>
          <a:xfrm>
            <a:off x="1103312" y="2763520"/>
            <a:ext cx="8946541" cy="3484879"/>
          </a:xfrm>
        </p:spPr>
        <p:txBody>
          <a:bodyPr vert="horz" lIns="91440" tIns="45720" rIns="91440" bIns="45720" rtlCol="0" anchor="t">
            <a:normAutofit/>
          </a:bodyPr>
          <a:lstStyle/>
          <a:p>
            <a:pPr>
              <a:buClr>
                <a:srgbClr val="1E5155">
                  <a:lumMod val="40000"/>
                  <a:lumOff val="60000"/>
                </a:srgbClr>
              </a:buClr>
            </a:pPr>
            <a:r>
              <a:rPr lang="en-GB" dirty="0">
                <a:latin typeface="Arial"/>
                <a:ea typeface="+mn-lt"/>
                <a:cs typeface="+mn-lt"/>
              </a:rPr>
              <a:t>Louise Dempsey &amp; Colleagues</a:t>
            </a:r>
            <a:endParaRPr lang="en-GB" dirty="0">
              <a:latin typeface="Arial"/>
              <a:ea typeface="+mn-lt"/>
              <a:cs typeface="Arial"/>
            </a:endParaRPr>
          </a:p>
          <a:p>
            <a:pPr>
              <a:buClr>
                <a:srgbClr val="8AD0D6"/>
              </a:buClr>
            </a:pPr>
            <a:r>
              <a:rPr lang="en-GB" dirty="0">
                <a:latin typeface="Arial"/>
                <a:ea typeface="+mn-lt"/>
                <a:cs typeface="+mn-lt"/>
              </a:rPr>
              <a:t>Youth Interventions – Renfrewshire </a:t>
            </a:r>
            <a:endParaRPr lang="en-GB" dirty="0">
              <a:latin typeface="Arial"/>
              <a:cs typeface="Arial"/>
            </a:endParaRPr>
          </a:p>
          <a:p>
            <a:endParaRPr lang="en-GB" dirty="0">
              <a:latin typeface="Arial"/>
              <a:cs typeface="Calibri"/>
            </a:endParaRPr>
          </a:p>
          <a:p>
            <a:r>
              <a:rPr lang="en-GB" dirty="0">
                <a:latin typeface="Arial"/>
                <a:ea typeface="+mn-lt"/>
                <a:cs typeface="+mn-lt"/>
              </a:rPr>
              <a:t> </a:t>
            </a:r>
            <a:r>
              <a:rPr lang="en-GB" u="sng" dirty="0">
                <a:latin typeface="Arial"/>
                <a:ea typeface="+mn-lt"/>
                <a:cs typeface="+mn-lt"/>
                <a:hlinkClick r:id="rId2"/>
              </a:rPr>
              <a:t>Youth Inteventions Video</a:t>
            </a:r>
            <a:endParaRPr lang="en-GB" dirty="0">
              <a:latin typeface="Arial"/>
              <a:cs typeface="Calibri"/>
            </a:endParaRPr>
          </a:p>
        </p:txBody>
      </p:sp>
    </p:spTree>
    <p:extLst>
      <p:ext uri="{BB962C8B-B14F-4D97-AF65-F5344CB8AC3E}">
        <p14:creationId xmlns:p14="http://schemas.microsoft.com/office/powerpoint/2010/main" val="173092626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56B6D15-207C-34BF-ECC8-FEF42DE6F2CF}"/>
              </a:ext>
            </a:extLst>
          </p:cNvPr>
          <p:cNvSpPr>
            <a:spLocks noGrp="1"/>
          </p:cNvSpPr>
          <p:nvPr>
            <p:ph type="title"/>
          </p:nvPr>
        </p:nvSpPr>
        <p:spPr>
          <a:xfrm>
            <a:off x="648930" y="629267"/>
            <a:ext cx="9252154" cy="1016654"/>
          </a:xfrm>
        </p:spPr>
        <p:txBody>
          <a:bodyPr>
            <a:normAutofit/>
          </a:bodyPr>
          <a:lstStyle/>
          <a:p>
            <a:r>
              <a:rPr lang="en-GB" dirty="0">
                <a:solidFill>
                  <a:srgbClr val="EBEBEB"/>
                </a:solidFill>
                <a:latin typeface="Arial"/>
                <a:cs typeface="Arial"/>
              </a:rPr>
              <a:t>Youth Interventions</a:t>
            </a:r>
          </a:p>
        </p:txBody>
      </p:sp>
      <p:sp useBgFill="1">
        <p:nvSpPr>
          <p:cNvPr id="17" name="Freeform: Shape 16">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pic>
        <p:nvPicPr>
          <p:cNvPr id="5" name="Picture 5" descr="Logo, company name&#10;&#10;Description automatically generated">
            <a:extLst>
              <a:ext uri="{FF2B5EF4-FFF2-40B4-BE49-F238E27FC236}">
                <a16:creationId xmlns:a16="http://schemas.microsoft.com/office/drawing/2014/main" id="{6005DAEE-42CF-B1C2-CBE6-40F8DF03E5C5}"/>
              </a:ext>
            </a:extLst>
          </p:cNvPr>
          <p:cNvPicPr>
            <a:picLocks noChangeAspect="1"/>
          </p:cNvPicPr>
          <p:nvPr/>
        </p:nvPicPr>
        <p:blipFill>
          <a:blip r:embed="rId2"/>
          <a:stretch>
            <a:fillRect/>
          </a:stretch>
        </p:blipFill>
        <p:spPr>
          <a:xfrm>
            <a:off x="1438275" y="2787316"/>
            <a:ext cx="9827417" cy="3247898"/>
          </a:xfrm>
          <a:prstGeom prst="rect">
            <a:avLst/>
          </a:prstGeom>
        </p:spPr>
      </p:pic>
    </p:spTree>
    <p:extLst>
      <p:ext uri="{BB962C8B-B14F-4D97-AF65-F5344CB8AC3E}">
        <p14:creationId xmlns:p14="http://schemas.microsoft.com/office/powerpoint/2010/main" val="2220140166"/>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1" name="Picture 2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3" name="Oval 2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7" name="Picture 2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9" name="Rectangle 2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31" name="Rectangle 30">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EB717F42-AE22-EEEC-85D0-292362A6CAF7}"/>
              </a:ext>
            </a:extLst>
          </p:cNvPr>
          <p:cNvPicPr>
            <a:picLocks noGrp="1" noChangeAspect="1"/>
          </p:cNvPicPr>
          <p:nvPr>
            <p:ph idx="1"/>
          </p:nvPr>
        </p:nvPicPr>
        <p:blipFill rotWithShape="1">
          <a:blip r:embed="rId6">
            <a:alphaModFix amt="40000"/>
          </a:blip>
          <a:srcRect r="7110"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DC9DE780-9F3B-9568-29B0-20352772C4A5}"/>
              </a:ext>
            </a:extLst>
          </p:cNvPr>
          <p:cNvSpPr>
            <a:spLocks noGrp="1"/>
          </p:cNvSpPr>
          <p:nvPr>
            <p:ph type="title"/>
          </p:nvPr>
        </p:nvSpPr>
        <p:spPr>
          <a:xfrm>
            <a:off x="2214612" y="3971924"/>
            <a:ext cx="9063782" cy="805457"/>
          </a:xfrm>
        </p:spPr>
        <p:txBody>
          <a:bodyPr vert="horz" lIns="91440" tIns="45720" rIns="91440" bIns="45720" rtlCol="0" anchor="b">
            <a:normAutofit/>
          </a:bodyPr>
          <a:lstStyle/>
          <a:p>
            <a:r>
              <a:rPr lang="en-US" sz="4400" b="1" dirty="0">
                <a:solidFill>
                  <a:schemeClr val="tx1"/>
                </a:solidFill>
                <a:latin typeface="Arial"/>
                <a:cs typeface="Arial"/>
              </a:rPr>
              <a:t>The Team</a:t>
            </a:r>
          </a:p>
        </p:txBody>
      </p:sp>
    </p:spTree>
    <p:extLst>
      <p:ext uri="{BB962C8B-B14F-4D97-AF65-F5344CB8AC3E}">
        <p14:creationId xmlns:p14="http://schemas.microsoft.com/office/powerpoint/2010/main" val="125015992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8255E327-A281-273F-397A-156AA296641B}"/>
              </a:ext>
            </a:extLst>
          </p:cNvPr>
          <p:cNvSpPr>
            <a:spLocks noGrp="1"/>
          </p:cNvSpPr>
          <p:nvPr>
            <p:ph type="title"/>
          </p:nvPr>
        </p:nvSpPr>
        <p:spPr>
          <a:xfrm>
            <a:off x="1103312" y="452718"/>
            <a:ext cx="8947522" cy="1400530"/>
          </a:xfrm>
        </p:spPr>
        <p:txBody>
          <a:bodyPr anchor="ctr">
            <a:normAutofit/>
          </a:bodyPr>
          <a:lstStyle/>
          <a:p>
            <a:r>
              <a:rPr lang="en-GB" b="1">
                <a:solidFill>
                  <a:srgbClr val="FFFFFF"/>
                </a:solidFill>
                <a:latin typeface="Arial"/>
                <a:cs typeface="Arial"/>
              </a:rPr>
              <a:t>Conceptualisation</a:t>
            </a:r>
            <a:endParaRPr lang="en-GB" b="1">
              <a:solidFill>
                <a:srgbClr val="FFFFFF"/>
              </a:solidFill>
              <a:latin typeface="Century Gothic" panose="020B0502020202020204"/>
              <a:cs typeface="Arial"/>
            </a:endParaRPr>
          </a:p>
        </p:txBody>
      </p:sp>
      <p:sp>
        <p:nvSpPr>
          <p:cNvPr id="3" name="Content Placeholder 2">
            <a:extLst>
              <a:ext uri="{FF2B5EF4-FFF2-40B4-BE49-F238E27FC236}">
                <a16:creationId xmlns:a16="http://schemas.microsoft.com/office/drawing/2014/main" id="{93D32374-93D5-430E-8A04-C99F7BAACB10}"/>
              </a:ext>
            </a:extLst>
          </p:cNvPr>
          <p:cNvSpPr>
            <a:spLocks noGrp="1"/>
          </p:cNvSpPr>
          <p:nvPr>
            <p:ph idx="1"/>
          </p:nvPr>
        </p:nvSpPr>
        <p:spPr>
          <a:xfrm>
            <a:off x="357484" y="2289404"/>
            <a:ext cx="11539791" cy="4209026"/>
          </a:xfrm>
        </p:spPr>
        <p:txBody>
          <a:bodyPr vert="horz" lIns="91440" tIns="45720" rIns="91440" bIns="45720" rtlCol="0" anchor="t">
            <a:noAutofit/>
          </a:bodyPr>
          <a:lstStyle/>
          <a:p>
            <a:pPr>
              <a:lnSpc>
                <a:spcPct val="90000"/>
              </a:lnSpc>
              <a:buClr>
                <a:srgbClr val="8AD0D6"/>
              </a:buClr>
            </a:pPr>
            <a:r>
              <a:rPr lang="en-GB" dirty="0">
                <a:latin typeface="Arial"/>
                <a:ea typeface="+mj-lt"/>
                <a:cs typeface="+mj-lt"/>
              </a:rPr>
              <a:t>By utilizing:</a:t>
            </a:r>
            <a:endParaRPr lang="en-GB">
              <a:latin typeface="Arial"/>
              <a:cs typeface="Arial"/>
            </a:endParaRPr>
          </a:p>
          <a:p>
            <a:pPr>
              <a:lnSpc>
                <a:spcPct val="90000"/>
              </a:lnSpc>
              <a:buClr>
                <a:srgbClr val="8AD0D6"/>
              </a:buClr>
            </a:pPr>
            <a:r>
              <a:rPr lang="en-GB" dirty="0">
                <a:latin typeface="Arial"/>
                <a:ea typeface="+mj-lt"/>
                <a:cs typeface="+mj-lt"/>
              </a:rPr>
              <a:t>Cognitive Neuroscience</a:t>
            </a:r>
            <a:endParaRPr lang="en-GB">
              <a:latin typeface="Arial"/>
              <a:cs typeface="Arial"/>
            </a:endParaRPr>
          </a:p>
          <a:p>
            <a:pPr>
              <a:lnSpc>
                <a:spcPct val="90000"/>
              </a:lnSpc>
              <a:buClr>
                <a:srgbClr val="8AD0D6"/>
              </a:buClr>
            </a:pPr>
            <a:r>
              <a:rPr lang="en-GB" dirty="0">
                <a:latin typeface="Arial"/>
                <a:ea typeface="+mj-lt"/>
                <a:cs typeface="+mj-lt"/>
              </a:rPr>
              <a:t>Affective Neuroscience</a:t>
            </a:r>
            <a:endParaRPr lang="en-GB">
              <a:latin typeface="Arial"/>
              <a:cs typeface="Arial"/>
            </a:endParaRPr>
          </a:p>
          <a:p>
            <a:pPr>
              <a:lnSpc>
                <a:spcPct val="90000"/>
              </a:lnSpc>
              <a:buClr>
                <a:srgbClr val="8AD0D6"/>
              </a:buClr>
            </a:pPr>
            <a:r>
              <a:rPr lang="en-GB" dirty="0">
                <a:latin typeface="Arial"/>
                <a:ea typeface="+mj-lt"/>
                <a:cs typeface="+mj-lt"/>
              </a:rPr>
              <a:t>Educational Psychology</a:t>
            </a:r>
            <a:endParaRPr lang="en-GB">
              <a:latin typeface="Arial"/>
              <a:cs typeface="Arial"/>
            </a:endParaRPr>
          </a:p>
          <a:p>
            <a:pPr>
              <a:lnSpc>
                <a:spcPct val="90000"/>
              </a:lnSpc>
              <a:buClr>
                <a:srgbClr val="8AD0D6"/>
              </a:buClr>
            </a:pPr>
            <a:r>
              <a:rPr lang="en-GB" dirty="0">
                <a:latin typeface="Arial"/>
                <a:ea typeface="+mj-lt"/>
                <a:cs typeface="+mj-lt"/>
              </a:rPr>
              <a:t>Psycho-Education </a:t>
            </a:r>
            <a:endParaRPr lang="en-GB">
              <a:latin typeface="Arial"/>
              <a:cs typeface="Arial"/>
            </a:endParaRPr>
          </a:p>
          <a:p>
            <a:pPr>
              <a:lnSpc>
                <a:spcPct val="90000"/>
              </a:lnSpc>
              <a:buClr>
                <a:srgbClr val="8AD0D6"/>
              </a:buClr>
            </a:pPr>
            <a:r>
              <a:rPr lang="en-GB" dirty="0">
                <a:latin typeface="Arial"/>
                <a:ea typeface="+mj-lt"/>
                <a:cs typeface="+mj-lt"/>
              </a:rPr>
              <a:t>Our aim is to evoke informed, empathetic responses from the participants in the workshop/viewers of the film.  </a:t>
            </a:r>
            <a:endParaRPr lang="en-GB">
              <a:latin typeface="Arial"/>
              <a:cs typeface="Arial"/>
            </a:endParaRPr>
          </a:p>
          <a:p>
            <a:pPr>
              <a:lnSpc>
                <a:spcPct val="90000"/>
              </a:lnSpc>
              <a:buClr>
                <a:srgbClr val="8AD0D6"/>
              </a:buClr>
            </a:pPr>
            <a:r>
              <a:rPr lang="en-GB" dirty="0">
                <a:latin typeface="Arial"/>
                <a:ea typeface="+mj-lt"/>
                <a:cs typeface="+mj-lt"/>
              </a:rPr>
              <a:t>Empathy is NOT the same as sympathy.</a:t>
            </a:r>
            <a:endParaRPr lang="en-GB">
              <a:latin typeface="Arial"/>
              <a:cs typeface="Arial"/>
            </a:endParaRPr>
          </a:p>
          <a:p>
            <a:pPr>
              <a:lnSpc>
                <a:spcPct val="90000"/>
              </a:lnSpc>
              <a:buClr>
                <a:srgbClr val="8AD0D6"/>
              </a:buClr>
            </a:pPr>
            <a:r>
              <a:rPr lang="en-GB" dirty="0">
                <a:latin typeface="Arial"/>
                <a:ea typeface="+mj-lt"/>
                <a:cs typeface="+mj-lt"/>
              </a:rPr>
              <a:t>By evoking empathetic responses to situations that involve stigma and discrimination against those who have suffered from mental health conditions, we hope this optimises learning and long-term memory in the participants of their affect (Tyng et al, 2017) and this will allow them to be a part of societal change in the shift from discrimination and stigma regarding mental health.</a:t>
            </a:r>
            <a:endParaRPr lang="en-GB">
              <a:latin typeface="Arial"/>
              <a:cs typeface="Arial"/>
            </a:endParaRPr>
          </a:p>
          <a:p>
            <a:pPr>
              <a:lnSpc>
                <a:spcPct val="90000"/>
              </a:lnSpc>
              <a:buClr>
                <a:srgbClr val="8AD0D6"/>
              </a:buClr>
            </a:pPr>
            <a:endParaRPr lang="en-GB" sz="1400"/>
          </a:p>
        </p:txBody>
      </p:sp>
    </p:spTree>
    <p:extLst>
      <p:ext uri="{BB962C8B-B14F-4D97-AF65-F5344CB8AC3E}">
        <p14:creationId xmlns:p14="http://schemas.microsoft.com/office/powerpoint/2010/main" val="1932748143"/>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0141DF60-E53C-307D-A79C-FD154D6B3EE3}"/>
              </a:ext>
            </a:extLst>
          </p:cNvPr>
          <p:cNvSpPr>
            <a:spLocks noGrp="1"/>
          </p:cNvSpPr>
          <p:nvPr>
            <p:ph type="title"/>
          </p:nvPr>
        </p:nvSpPr>
        <p:spPr>
          <a:xfrm>
            <a:off x="1103312" y="452718"/>
            <a:ext cx="8947522" cy="1400530"/>
          </a:xfrm>
        </p:spPr>
        <p:txBody>
          <a:bodyPr anchor="ctr">
            <a:normAutofit/>
          </a:bodyPr>
          <a:lstStyle/>
          <a:p>
            <a:r>
              <a:rPr lang="en-GB" sz="4400" b="1" dirty="0">
                <a:solidFill>
                  <a:srgbClr val="FFFFFF"/>
                </a:solidFill>
                <a:latin typeface="Arial"/>
                <a:cs typeface="Arial"/>
              </a:rPr>
              <a:t>Methodology</a:t>
            </a:r>
          </a:p>
        </p:txBody>
      </p:sp>
      <p:sp>
        <p:nvSpPr>
          <p:cNvPr id="3" name="Content Placeholder 2">
            <a:extLst>
              <a:ext uri="{FF2B5EF4-FFF2-40B4-BE49-F238E27FC236}">
                <a16:creationId xmlns:a16="http://schemas.microsoft.com/office/drawing/2014/main" id="{67DC84AB-5B36-89B7-5020-B5B1BA435FE0}"/>
              </a:ext>
            </a:extLst>
          </p:cNvPr>
          <p:cNvSpPr>
            <a:spLocks noGrp="1"/>
          </p:cNvSpPr>
          <p:nvPr>
            <p:ph idx="1"/>
          </p:nvPr>
        </p:nvSpPr>
        <p:spPr>
          <a:xfrm>
            <a:off x="805656" y="2358708"/>
            <a:ext cx="10696759" cy="4092097"/>
          </a:xfrm>
        </p:spPr>
        <p:txBody>
          <a:bodyPr vert="horz" lIns="91440" tIns="45720" rIns="91440" bIns="45720" rtlCol="0" anchor="t">
            <a:normAutofit/>
          </a:bodyPr>
          <a:lstStyle/>
          <a:p>
            <a:r>
              <a:rPr lang="en-GB" dirty="0">
                <a:latin typeface="Arial"/>
                <a:ea typeface="+mj-lt"/>
                <a:cs typeface="+mj-lt"/>
              </a:rPr>
              <a:t>User Involvement – the working group comprised of young people who had successfully completed their mental/emotional wellbeing one to one sessions and had reported significant improvement in their mental emotional wellbeing.  They contributed to the resource through the telling of their lived experience.</a:t>
            </a:r>
            <a:endParaRPr lang="en-GB">
              <a:latin typeface="Arial"/>
              <a:cs typeface="Arial"/>
            </a:endParaRPr>
          </a:p>
          <a:p>
            <a:pPr>
              <a:buClr>
                <a:srgbClr val="F7F7F7"/>
              </a:buClr>
            </a:pPr>
            <a:r>
              <a:rPr lang="en-GB" dirty="0">
                <a:latin typeface="Arial"/>
                <a:ea typeface="+mj-lt"/>
                <a:cs typeface="+mj-lt"/>
              </a:rPr>
              <a:t>Nurser (2018) demonstrated that personal story telling is a meaningful method in promoting and furthering recovery. The young people, in the safe space of the Youth Interventions Hub where they had completed their one to one’s, were offered the opportunity to share their mental health experience.</a:t>
            </a:r>
            <a:endParaRPr lang="en-GB">
              <a:latin typeface="Arial"/>
              <a:cs typeface="Arial"/>
            </a:endParaRPr>
          </a:p>
          <a:p>
            <a:pPr>
              <a:buClr>
                <a:srgbClr val="F7F7F7"/>
              </a:buClr>
            </a:pPr>
            <a:r>
              <a:rPr lang="en-GB" dirty="0">
                <a:latin typeface="Arial"/>
                <a:ea typeface="+mj-lt"/>
                <a:cs typeface="+mj-lt"/>
              </a:rPr>
              <a:t>They told their own stories through the medium of drama – original plans developed/changed as the bid was truly collaborative and as such the medium of film was chosen.</a:t>
            </a:r>
            <a:endParaRPr lang="en-GB" dirty="0">
              <a:latin typeface="Arial"/>
            </a:endParaRPr>
          </a:p>
        </p:txBody>
      </p:sp>
    </p:spTree>
    <p:extLst>
      <p:ext uri="{BB962C8B-B14F-4D97-AF65-F5344CB8AC3E}">
        <p14:creationId xmlns:p14="http://schemas.microsoft.com/office/powerpoint/2010/main" val="394031617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9B4905F8-C7C7-64A1-BF98-6A2541AFADD5}"/>
              </a:ext>
            </a:extLst>
          </p:cNvPr>
          <p:cNvSpPr>
            <a:spLocks noGrp="1"/>
          </p:cNvSpPr>
          <p:nvPr>
            <p:ph type="title"/>
          </p:nvPr>
        </p:nvSpPr>
        <p:spPr>
          <a:xfrm>
            <a:off x="1103312" y="452718"/>
            <a:ext cx="8947522" cy="1400530"/>
          </a:xfrm>
        </p:spPr>
        <p:txBody>
          <a:bodyPr anchor="ctr">
            <a:normAutofit/>
          </a:bodyPr>
          <a:lstStyle/>
          <a:p>
            <a:r>
              <a:rPr lang="en-GB" sz="4400" b="1" dirty="0">
                <a:solidFill>
                  <a:srgbClr val="FFFFFF"/>
                </a:solidFill>
                <a:latin typeface="Arial"/>
                <a:cs typeface="Arial"/>
              </a:rPr>
              <a:t>Free Writing Workshops</a:t>
            </a:r>
          </a:p>
        </p:txBody>
      </p:sp>
      <p:pic>
        <p:nvPicPr>
          <p:cNvPr id="4" name="Picture 4">
            <a:extLst>
              <a:ext uri="{FF2B5EF4-FFF2-40B4-BE49-F238E27FC236}">
                <a16:creationId xmlns:a16="http://schemas.microsoft.com/office/drawing/2014/main" id="{2954594E-DDA3-4AF7-24B9-FC03180CA6C0}"/>
              </a:ext>
            </a:extLst>
          </p:cNvPr>
          <p:cNvPicPr>
            <a:picLocks noGrp="1" noChangeAspect="1"/>
          </p:cNvPicPr>
          <p:nvPr>
            <p:ph idx="1"/>
          </p:nvPr>
        </p:nvPicPr>
        <p:blipFill>
          <a:blip r:embed="rId2"/>
          <a:stretch>
            <a:fillRect/>
          </a:stretch>
        </p:blipFill>
        <p:spPr>
          <a:xfrm>
            <a:off x="155882" y="2370614"/>
            <a:ext cx="5709809" cy="4282598"/>
          </a:xfrm>
        </p:spPr>
      </p:pic>
      <p:pic>
        <p:nvPicPr>
          <p:cNvPr id="5" name="Picture 5" descr="A picture containing text, indoor, wall, ceiling&#10;&#10;Description automatically generated">
            <a:extLst>
              <a:ext uri="{FF2B5EF4-FFF2-40B4-BE49-F238E27FC236}">
                <a16:creationId xmlns:a16="http://schemas.microsoft.com/office/drawing/2014/main" id="{A3194B1B-C128-8E0E-B9A2-3028E8B1EBCC}"/>
              </a:ext>
            </a:extLst>
          </p:cNvPr>
          <p:cNvPicPr>
            <a:picLocks noChangeAspect="1"/>
          </p:cNvPicPr>
          <p:nvPr/>
        </p:nvPicPr>
        <p:blipFill>
          <a:blip r:embed="rId3"/>
          <a:stretch>
            <a:fillRect/>
          </a:stretch>
        </p:blipFill>
        <p:spPr>
          <a:xfrm>
            <a:off x="5962650" y="2365387"/>
            <a:ext cx="6136480" cy="4294161"/>
          </a:xfrm>
          <a:prstGeom prst="rect">
            <a:avLst/>
          </a:prstGeom>
        </p:spPr>
      </p:pic>
    </p:spTree>
    <p:extLst>
      <p:ext uri="{BB962C8B-B14F-4D97-AF65-F5344CB8AC3E}">
        <p14:creationId xmlns:p14="http://schemas.microsoft.com/office/powerpoint/2010/main" val="3448332460"/>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6B37012C-BFA2-A26B-587A-91868C49CE43}"/>
              </a:ext>
            </a:extLst>
          </p:cNvPr>
          <p:cNvSpPr>
            <a:spLocks noGrp="1"/>
          </p:cNvSpPr>
          <p:nvPr>
            <p:ph type="title"/>
          </p:nvPr>
        </p:nvSpPr>
        <p:spPr>
          <a:xfrm>
            <a:off x="1103312" y="452718"/>
            <a:ext cx="8947522" cy="1400530"/>
          </a:xfrm>
        </p:spPr>
        <p:txBody>
          <a:bodyPr anchor="ctr">
            <a:normAutofit/>
          </a:bodyPr>
          <a:lstStyle/>
          <a:p>
            <a:r>
              <a:rPr lang="en-GB" sz="4400" b="1" dirty="0">
                <a:solidFill>
                  <a:srgbClr val="FFFFFF"/>
                </a:solidFill>
                <a:latin typeface="Arial"/>
                <a:cs typeface="Arial"/>
              </a:rPr>
              <a:t>Fun</a:t>
            </a:r>
          </a:p>
        </p:txBody>
      </p:sp>
      <p:pic>
        <p:nvPicPr>
          <p:cNvPr id="4" name="Picture 4" descr="A group of people posing for a photo&#10;&#10;Description automatically generated">
            <a:extLst>
              <a:ext uri="{FF2B5EF4-FFF2-40B4-BE49-F238E27FC236}">
                <a16:creationId xmlns:a16="http://schemas.microsoft.com/office/drawing/2014/main" id="{56F0128D-1F03-046D-2502-65046418A0E9}"/>
              </a:ext>
            </a:extLst>
          </p:cNvPr>
          <p:cNvPicPr>
            <a:picLocks noGrp="1" noChangeAspect="1"/>
          </p:cNvPicPr>
          <p:nvPr>
            <p:ph idx="1"/>
          </p:nvPr>
        </p:nvPicPr>
        <p:blipFill>
          <a:blip r:embed="rId2"/>
          <a:stretch>
            <a:fillRect/>
          </a:stretch>
        </p:blipFill>
        <p:spPr>
          <a:xfrm>
            <a:off x="132077" y="2346801"/>
            <a:ext cx="5769322" cy="4270691"/>
          </a:xfrm>
        </p:spPr>
      </p:pic>
      <p:pic>
        <p:nvPicPr>
          <p:cNvPr id="5" name="Picture 5" descr="A group of people posing for a photo&#10;&#10;Description automatically generated">
            <a:extLst>
              <a:ext uri="{FF2B5EF4-FFF2-40B4-BE49-F238E27FC236}">
                <a16:creationId xmlns:a16="http://schemas.microsoft.com/office/drawing/2014/main" id="{44DB1499-6B6D-8073-E6B1-BCAA2920B79C}"/>
              </a:ext>
            </a:extLst>
          </p:cNvPr>
          <p:cNvPicPr>
            <a:picLocks noChangeAspect="1"/>
          </p:cNvPicPr>
          <p:nvPr/>
        </p:nvPicPr>
        <p:blipFill>
          <a:blip r:embed="rId3"/>
          <a:stretch>
            <a:fillRect/>
          </a:stretch>
        </p:blipFill>
        <p:spPr>
          <a:xfrm>
            <a:off x="5986462" y="2347295"/>
            <a:ext cx="6148387" cy="4258909"/>
          </a:xfrm>
          <a:prstGeom prst="rect">
            <a:avLst/>
          </a:prstGeom>
        </p:spPr>
      </p:pic>
    </p:spTree>
    <p:extLst>
      <p:ext uri="{BB962C8B-B14F-4D97-AF65-F5344CB8AC3E}">
        <p14:creationId xmlns:p14="http://schemas.microsoft.com/office/powerpoint/2010/main" val="481559240"/>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Ion</vt:lpstr>
      <vt:lpstr>Public Mental Health &amp; Community Wellbeing Showcase Event   Greater Glasgow &amp; Clyde</vt:lpstr>
      <vt:lpstr>Introduction</vt:lpstr>
      <vt:lpstr>Mental Health Stigma and Young People</vt:lpstr>
      <vt:lpstr>Youth Interventions</vt:lpstr>
      <vt:lpstr>The Team</vt:lpstr>
      <vt:lpstr>Conceptualisation</vt:lpstr>
      <vt:lpstr>Methodology</vt:lpstr>
      <vt:lpstr>Free Writing Workshops</vt:lpstr>
      <vt:lpstr>Fun</vt:lpstr>
      <vt:lpstr>Therapeutic Vignettes</vt:lpstr>
      <vt:lpstr>What the Data shows...</vt:lpstr>
      <vt:lpstr>PowerPoint Presentation</vt:lpstr>
      <vt:lpstr>Comfort Break  10 minutes  </vt:lpstr>
      <vt:lpstr>Presentations</vt:lpstr>
      <vt:lpstr>Mental Health &amp; Justice Toolkit</vt:lpstr>
      <vt:lpstr>BAME Micro Aggression </vt:lpstr>
      <vt:lpstr>PowerPoint Presentation</vt:lpstr>
      <vt:lpstr>Expert Panel on Mental Health and Ethnicity </vt:lpstr>
      <vt:lpstr>In April 2021, The Mental Welfare Commission (MWC) published a report which explored how well Scotland’s mental health sector performs in relation to racial equality. </vt:lpstr>
      <vt:lpstr>The Commission’s report highlighted ‘the constant drip of micro-aggressions’ which impacted people’s mental health. </vt:lpstr>
      <vt:lpstr>What are Racial Micro-Aggressions?</vt:lpstr>
      <vt:lpstr>What we will be doing</vt:lpstr>
      <vt:lpstr>Research Aim &amp; Objectives</vt:lpstr>
      <vt:lpstr>Reflections and Questions</vt:lpstr>
      <vt:lpstr>Break Out Rooms Overview of Activity across GGC </vt:lpstr>
      <vt:lpstr>Feedback from Breakout Rooms</vt:lpstr>
      <vt:lpstr>Summing Up and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423</cp:revision>
  <dcterms:created xsi:type="dcterms:W3CDTF">2022-08-29T14:06:11Z</dcterms:created>
  <dcterms:modified xsi:type="dcterms:W3CDTF">2022-09-01T09:02:39Z</dcterms:modified>
</cp:coreProperties>
</file>