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5" r:id="rId5"/>
    <p:sldId id="259" r:id="rId6"/>
    <p:sldId id="258" r:id="rId7"/>
    <p:sldId id="257" r:id="rId8"/>
    <p:sldId id="266" r:id="rId9"/>
    <p:sldId id="263" r:id="rId10"/>
    <p:sldId id="264" r:id="rId11"/>
    <p:sldId id="272" r:id="rId12"/>
    <p:sldId id="275" r:id="rId13"/>
    <p:sldId id="274"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7AAADE-F881-48B2-B906-1E45EFF241BB}" v="107" dt="2023-12-12T14:53:10.4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28" autoAdjust="0"/>
    <p:restoredTop sz="94660"/>
  </p:normalViewPr>
  <p:slideViewPr>
    <p:cSldViewPr snapToGrid="0">
      <p:cViewPr varScale="1">
        <p:scale>
          <a:sx n="104" d="100"/>
          <a:sy n="104" d="100"/>
        </p:scale>
        <p:origin x="18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ey Ross" userId="927d3f52-42ac-4970-b804-090a44003256" providerId="ADAL" clId="{247AAADE-F881-48B2-B906-1E45EFF241BB}"/>
    <pc:docChg chg="undo custSel addSld delSld modSld sldOrd delMainMaster">
      <pc:chgData name="Lesley Ross" userId="927d3f52-42ac-4970-b804-090a44003256" providerId="ADAL" clId="{247AAADE-F881-48B2-B906-1E45EFF241BB}" dt="2023-12-14T13:35:14.816" v="16595" actId="2696"/>
      <pc:docMkLst>
        <pc:docMk/>
      </pc:docMkLst>
      <pc:sldChg chg="addSp delSp modSp mod delDesignElem">
        <pc:chgData name="Lesley Ross" userId="927d3f52-42ac-4970-b804-090a44003256" providerId="ADAL" clId="{247AAADE-F881-48B2-B906-1E45EFF241BB}" dt="2023-11-10T12:01:08.614" v="10826"/>
        <pc:sldMkLst>
          <pc:docMk/>
          <pc:sldMk cId="3812778201" sldId="256"/>
        </pc:sldMkLst>
        <pc:spChg chg="mod">
          <ac:chgData name="Lesley Ross" userId="927d3f52-42ac-4970-b804-090a44003256" providerId="ADAL" clId="{247AAADE-F881-48B2-B906-1E45EFF241BB}" dt="2023-11-10T12:01:08.614" v="10826"/>
          <ac:spMkLst>
            <pc:docMk/>
            <pc:sldMk cId="3812778201" sldId="256"/>
            <ac:spMk id="2" creationId="{DAA671EE-A358-5FFC-842C-F2A718B17115}"/>
          </ac:spMkLst>
        </pc:spChg>
        <pc:spChg chg="add del">
          <ac:chgData name="Lesley Ross" userId="927d3f52-42ac-4970-b804-090a44003256" providerId="ADAL" clId="{247AAADE-F881-48B2-B906-1E45EFF241BB}" dt="2023-11-10T12:01:08.614" v="10826"/>
          <ac:spMkLst>
            <pc:docMk/>
            <pc:sldMk cId="3812778201" sldId="256"/>
            <ac:spMk id="54" creationId="{BEBFA723-5A7B-472D-ABD7-1526B8D3A38B}"/>
          </ac:spMkLst>
        </pc:spChg>
        <pc:spChg chg="add del">
          <ac:chgData name="Lesley Ross" userId="927d3f52-42ac-4970-b804-090a44003256" providerId="ADAL" clId="{247AAADE-F881-48B2-B906-1E45EFF241BB}" dt="2023-11-10T12:01:08.614" v="10826"/>
          <ac:spMkLst>
            <pc:docMk/>
            <pc:sldMk cId="3812778201" sldId="256"/>
            <ac:spMk id="56" creationId="{A6B27065-399A-4CF7-BF70-CF79B9848FC1}"/>
          </ac:spMkLst>
        </pc:spChg>
        <pc:grpChg chg="add del">
          <ac:chgData name="Lesley Ross" userId="927d3f52-42ac-4970-b804-090a44003256" providerId="ADAL" clId="{247AAADE-F881-48B2-B906-1E45EFF241BB}" dt="2023-11-10T12:01:08.614" v="10826"/>
          <ac:grpSpMkLst>
            <pc:docMk/>
            <pc:sldMk cId="3812778201" sldId="256"/>
            <ac:grpSpMk id="58" creationId="{CF22986C-DDF7-4109-9D6A-006800D6B041}"/>
          </ac:grpSpMkLst>
        </pc:grpChg>
      </pc:sldChg>
      <pc:sldChg chg="addSp modSp mod setBg">
        <pc:chgData name="Lesley Ross" userId="927d3f52-42ac-4970-b804-090a44003256" providerId="ADAL" clId="{247AAADE-F881-48B2-B906-1E45EFF241BB}" dt="2023-12-12T14:44:05.046" v="15945" actId="6549"/>
        <pc:sldMkLst>
          <pc:docMk/>
          <pc:sldMk cId="559703386" sldId="257"/>
        </pc:sldMkLst>
        <pc:spChg chg="mod">
          <ac:chgData name="Lesley Ross" userId="927d3f52-42ac-4970-b804-090a44003256" providerId="ADAL" clId="{247AAADE-F881-48B2-B906-1E45EFF241BB}" dt="2023-11-10T12:01:45.066" v="10832" actId="26606"/>
          <ac:spMkLst>
            <pc:docMk/>
            <pc:sldMk cId="559703386" sldId="257"/>
            <ac:spMk id="2" creationId="{2223ED03-B0C3-2344-690E-919A654F4E53}"/>
          </ac:spMkLst>
        </pc:spChg>
        <pc:spChg chg="add">
          <ac:chgData name="Lesley Ross" userId="927d3f52-42ac-4970-b804-090a44003256" providerId="ADAL" clId="{247AAADE-F881-48B2-B906-1E45EFF241BB}" dt="2023-11-10T12:01:45.066" v="10832" actId="26606"/>
          <ac:spMkLst>
            <pc:docMk/>
            <pc:sldMk cId="559703386" sldId="257"/>
            <ac:spMk id="9" creationId="{BACC6370-2D7E-4714-9D71-7542949D7D5D}"/>
          </ac:spMkLst>
        </pc:spChg>
        <pc:spChg chg="add">
          <ac:chgData name="Lesley Ross" userId="927d3f52-42ac-4970-b804-090a44003256" providerId="ADAL" clId="{247AAADE-F881-48B2-B906-1E45EFF241BB}" dt="2023-11-10T12:01:45.066" v="10832" actId="26606"/>
          <ac:spMkLst>
            <pc:docMk/>
            <pc:sldMk cId="559703386" sldId="257"/>
            <ac:spMk id="11" creationId="{F68B3F68-107C-434F-AA38-110D5EA91B85}"/>
          </ac:spMkLst>
        </pc:spChg>
        <pc:spChg chg="add">
          <ac:chgData name="Lesley Ross" userId="927d3f52-42ac-4970-b804-090a44003256" providerId="ADAL" clId="{247AAADE-F881-48B2-B906-1E45EFF241BB}" dt="2023-11-10T12:01:45.066" v="10832" actId="26606"/>
          <ac:spMkLst>
            <pc:docMk/>
            <pc:sldMk cId="559703386" sldId="257"/>
            <ac:spMk id="13" creationId="{AAD0DBB9-1A4B-4391-81D4-CB19F9AB918A}"/>
          </ac:spMkLst>
        </pc:spChg>
        <pc:spChg chg="add">
          <ac:chgData name="Lesley Ross" userId="927d3f52-42ac-4970-b804-090a44003256" providerId="ADAL" clId="{247AAADE-F881-48B2-B906-1E45EFF241BB}" dt="2023-11-10T12:01:45.066" v="10832" actId="26606"/>
          <ac:spMkLst>
            <pc:docMk/>
            <pc:sldMk cId="559703386" sldId="257"/>
            <ac:spMk id="15" creationId="{063BBA22-50EA-4C4D-BE05-F1CE4E63AA56}"/>
          </ac:spMkLst>
        </pc:spChg>
        <pc:graphicFrameChg chg="mod modGraphic">
          <ac:chgData name="Lesley Ross" userId="927d3f52-42ac-4970-b804-090a44003256" providerId="ADAL" clId="{247AAADE-F881-48B2-B906-1E45EFF241BB}" dt="2023-12-12T14:44:05.046" v="15945" actId="6549"/>
          <ac:graphicFrameMkLst>
            <pc:docMk/>
            <pc:sldMk cId="559703386" sldId="257"/>
            <ac:graphicFrameMk id="4" creationId="{D54EF5CD-5E9D-C03D-EF7D-3A1729400154}"/>
          </ac:graphicFrameMkLst>
        </pc:graphicFrameChg>
      </pc:sldChg>
      <pc:sldChg chg="addSp modSp mod setBg">
        <pc:chgData name="Lesley Ross" userId="927d3f52-42ac-4970-b804-090a44003256" providerId="ADAL" clId="{247AAADE-F881-48B2-B906-1E45EFF241BB}" dt="2023-12-12T14:43:35.620" v="15899" actId="14734"/>
        <pc:sldMkLst>
          <pc:docMk/>
          <pc:sldMk cId="4162129413" sldId="258"/>
        </pc:sldMkLst>
        <pc:spChg chg="mod">
          <ac:chgData name="Lesley Ross" userId="927d3f52-42ac-4970-b804-090a44003256" providerId="ADAL" clId="{247AAADE-F881-48B2-B906-1E45EFF241BB}" dt="2023-11-10T12:01:42.598" v="10831" actId="26606"/>
          <ac:spMkLst>
            <pc:docMk/>
            <pc:sldMk cId="4162129413" sldId="258"/>
            <ac:spMk id="2" creationId="{2223ED03-B0C3-2344-690E-919A654F4E53}"/>
          </ac:spMkLst>
        </pc:spChg>
        <pc:spChg chg="add">
          <ac:chgData name="Lesley Ross" userId="927d3f52-42ac-4970-b804-090a44003256" providerId="ADAL" clId="{247AAADE-F881-48B2-B906-1E45EFF241BB}" dt="2023-11-10T12:01:42.598" v="10831" actId="26606"/>
          <ac:spMkLst>
            <pc:docMk/>
            <pc:sldMk cId="4162129413" sldId="258"/>
            <ac:spMk id="9" creationId="{BACC6370-2D7E-4714-9D71-7542949D7D5D}"/>
          </ac:spMkLst>
        </pc:spChg>
        <pc:spChg chg="add">
          <ac:chgData name="Lesley Ross" userId="927d3f52-42ac-4970-b804-090a44003256" providerId="ADAL" clId="{247AAADE-F881-48B2-B906-1E45EFF241BB}" dt="2023-11-10T12:01:42.598" v="10831" actId="26606"/>
          <ac:spMkLst>
            <pc:docMk/>
            <pc:sldMk cId="4162129413" sldId="258"/>
            <ac:spMk id="11" creationId="{F68B3F68-107C-434F-AA38-110D5EA91B85}"/>
          </ac:spMkLst>
        </pc:spChg>
        <pc:spChg chg="add">
          <ac:chgData name="Lesley Ross" userId="927d3f52-42ac-4970-b804-090a44003256" providerId="ADAL" clId="{247AAADE-F881-48B2-B906-1E45EFF241BB}" dt="2023-11-10T12:01:42.598" v="10831" actId="26606"/>
          <ac:spMkLst>
            <pc:docMk/>
            <pc:sldMk cId="4162129413" sldId="258"/>
            <ac:spMk id="13" creationId="{AAD0DBB9-1A4B-4391-81D4-CB19F9AB918A}"/>
          </ac:spMkLst>
        </pc:spChg>
        <pc:spChg chg="add">
          <ac:chgData name="Lesley Ross" userId="927d3f52-42ac-4970-b804-090a44003256" providerId="ADAL" clId="{247AAADE-F881-48B2-B906-1E45EFF241BB}" dt="2023-11-10T12:01:42.598" v="10831" actId="26606"/>
          <ac:spMkLst>
            <pc:docMk/>
            <pc:sldMk cId="4162129413" sldId="258"/>
            <ac:spMk id="15" creationId="{063BBA22-50EA-4C4D-BE05-F1CE4E63AA56}"/>
          </ac:spMkLst>
        </pc:spChg>
        <pc:graphicFrameChg chg="mod modGraphic">
          <ac:chgData name="Lesley Ross" userId="927d3f52-42ac-4970-b804-090a44003256" providerId="ADAL" clId="{247AAADE-F881-48B2-B906-1E45EFF241BB}" dt="2023-12-12T14:43:35.620" v="15899" actId="14734"/>
          <ac:graphicFrameMkLst>
            <pc:docMk/>
            <pc:sldMk cId="4162129413" sldId="258"/>
            <ac:graphicFrameMk id="4" creationId="{D54EF5CD-5E9D-C03D-EF7D-3A1729400154}"/>
          </ac:graphicFrameMkLst>
        </pc:graphicFrameChg>
      </pc:sldChg>
      <pc:sldChg chg="addSp modSp mod setBg">
        <pc:chgData name="Lesley Ross" userId="927d3f52-42ac-4970-b804-090a44003256" providerId="ADAL" clId="{247AAADE-F881-48B2-B906-1E45EFF241BB}" dt="2023-12-12T14:42:34.466" v="15896" actId="2164"/>
        <pc:sldMkLst>
          <pc:docMk/>
          <pc:sldMk cId="3380755333" sldId="259"/>
        </pc:sldMkLst>
        <pc:spChg chg="mod">
          <ac:chgData name="Lesley Ross" userId="927d3f52-42ac-4970-b804-090a44003256" providerId="ADAL" clId="{247AAADE-F881-48B2-B906-1E45EFF241BB}" dt="2023-11-10T12:01:40.266" v="10830" actId="26606"/>
          <ac:spMkLst>
            <pc:docMk/>
            <pc:sldMk cId="3380755333" sldId="259"/>
            <ac:spMk id="2" creationId="{2223ED03-B0C3-2344-690E-919A654F4E53}"/>
          </ac:spMkLst>
        </pc:spChg>
        <pc:spChg chg="add">
          <ac:chgData name="Lesley Ross" userId="927d3f52-42ac-4970-b804-090a44003256" providerId="ADAL" clId="{247AAADE-F881-48B2-B906-1E45EFF241BB}" dt="2023-11-10T12:01:40.266" v="10830" actId="26606"/>
          <ac:spMkLst>
            <pc:docMk/>
            <pc:sldMk cId="3380755333" sldId="259"/>
            <ac:spMk id="9" creationId="{BACC6370-2D7E-4714-9D71-7542949D7D5D}"/>
          </ac:spMkLst>
        </pc:spChg>
        <pc:spChg chg="add">
          <ac:chgData name="Lesley Ross" userId="927d3f52-42ac-4970-b804-090a44003256" providerId="ADAL" clId="{247AAADE-F881-48B2-B906-1E45EFF241BB}" dt="2023-11-10T12:01:40.266" v="10830" actId="26606"/>
          <ac:spMkLst>
            <pc:docMk/>
            <pc:sldMk cId="3380755333" sldId="259"/>
            <ac:spMk id="11" creationId="{F68B3F68-107C-434F-AA38-110D5EA91B85}"/>
          </ac:spMkLst>
        </pc:spChg>
        <pc:spChg chg="add">
          <ac:chgData name="Lesley Ross" userId="927d3f52-42ac-4970-b804-090a44003256" providerId="ADAL" clId="{247AAADE-F881-48B2-B906-1E45EFF241BB}" dt="2023-11-10T12:01:40.266" v="10830" actId="26606"/>
          <ac:spMkLst>
            <pc:docMk/>
            <pc:sldMk cId="3380755333" sldId="259"/>
            <ac:spMk id="13" creationId="{AAD0DBB9-1A4B-4391-81D4-CB19F9AB918A}"/>
          </ac:spMkLst>
        </pc:spChg>
        <pc:spChg chg="add">
          <ac:chgData name="Lesley Ross" userId="927d3f52-42ac-4970-b804-090a44003256" providerId="ADAL" clId="{247AAADE-F881-48B2-B906-1E45EFF241BB}" dt="2023-11-10T12:01:40.266" v="10830" actId="26606"/>
          <ac:spMkLst>
            <pc:docMk/>
            <pc:sldMk cId="3380755333" sldId="259"/>
            <ac:spMk id="15" creationId="{063BBA22-50EA-4C4D-BE05-F1CE4E63AA56}"/>
          </ac:spMkLst>
        </pc:spChg>
        <pc:graphicFrameChg chg="mod modGraphic">
          <ac:chgData name="Lesley Ross" userId="927d3f52-42ac-4970-b804-090a44003256" providerId="ADAL" clId="{247AAADE-F881-48B2-B906-1E45EFF241BB}" dt="2023-12-12T14:42:34.466" v="15896" actId="2164"/>
          <ac:graphicFrameMkLst>
            <pc:docMk/>
            <pc:sldMk cId="3380755333" sldId="259"/>
            <ac:graphicFrameMk id="4" creationId="{D54EF5CD-5E9D-C03D-EF7D-3A1729400154}"/>
          </ac:graphicFrameMkLst>
        </pc:graphicFrameChg>
      </pc:sldChg>
      <pc:sldChg chg="addSp modSp mod setBg">
        <pc:chgData name="Lesley Ross" userId="927d3f52-42ac-4970-b804-090a44003256" providerId="ADAL" clId="{247AAADE-F881-48B2-B906-1E45EFF241BB}" dt="2023-12-12T14:39:14.085" v="15853" actId="20577"/>
        <pc:sldMkLst>
          <pc:docMk/>
          <pc:sldMk cId="1493998316" sldId="260"/>
        </pc:sldMkLst>
        <pc:spChg chg="mod">
          <ac:chgData name="Lesley Ross" userId="927d3f52-42ac-4970-b804-090a44003256" providerId="ADAL" clId="{247AAADE-F881-48B2-B906-1E45EFF241BB}" dt="2023-11-10T12:01:32.226" v="10828" actId="26606"/>
          <ac:spMkLst>
            <pc:docMk/>
            <pc:sldMk cId="1493998316" sldId="260"/>
            <ac:spMk id="2" creationId="{2223ED03-B0C3-2344-690E-919A654F4E53}"/>
          </ac:spMkLst>
        </pc:spChg>
        <pc:spChg chg="add">
          <ac:chgData name="Lesley Ross" userId="927d3f52-42ac-4970-b804-090a44003256" providerId="ADAL" clId="{247AAADE-F881-48B2-B906-1E45EFF241BB}" dt="2023-11-10T12:01:32.226" v="10828" actId="26606"/>
          <ac:spMkLst>
            <pc:docMk/>
            <pc:sldMk cId="1493998316" sldId="260"/>
            <ac:spMk id="9" creationId="{BACC6370-2D7E-4714-9D71-7542949D7D5D}"/>
          </ac:spMkLst>
        </pc:spChg>
        <pc:spChg chg="add">
          <ac:chgData name="Lesley Ross" userId="927d3f52-42ac-4970-b804-090a44003256" providerId="ADAL" clId="{247AAADE-F881-48B2-B906-1E45EFF241BB}" dt="2023-11-10T12:01:32.226" v="10828" actId="26606"/>
          <ac:spMkLst>
            <pc:docMk/>
            <pc:sldMk cId="1493998316" sldId="260"/>
            <ac:spMk id="11" creationId="{F68B3F68-107C-434F-AA38-110D5EA91B85}"/>
          </ac:spMkLst>
        </pc:spChg>
        <pc:spChg chg="add">
          <ac:chgData name="Lesley Ross" userId="927d3f52-42ac-4970-b804-090a44003256" providerId="ADAL" clId="{247AAADE-F881-48B2-B906-1E45EFF241BB}" dt="2023-11-10T12:01:32.226" v="10828" actId="26606"/>
          <ac:spMkLst>
            <pc:docMk/>
            <pc:sldMk cId="1493998316" sldId="260"/>
            <ac:spMk id="13" creationId="{AAD0DBB9-1A4B-4391-81D4-CB19F9AB918A}"/>
          </ac:spMkLst>
        </pc:spChg>
        <pc:spChg chg="add">
          <ac:chgData name="Lesley Ross" userId="927d3f52-42ac-4970-b804-090a44003256" providerId="ADAL" clId="{247AAADE-F881-48B2-B906-1E45EFF241BB}" dt="2023-11-10T12:01:32.226" v="10828" actId="26606"/>
          <ac:spMkLst>
            <pc:docMk/>
            <pc:sldMk cId="1493998316" sldId="260"/>
            <ac:spMk id="15" creationId="{063BBA22-50EA-4C4D-BE05-F1CE4E63AA56}"/>
          </ac:spMkLst>
        </pc:spChg>
        <pc:graphicFrameChg chg="mod modGraphic">
          <ac:chgData name="Lesley Ross" userId="927d3f52-42ac-4970-b804-090a44003256" providerId="ADAL" clId="{247AAADE-F881-48B2-B906-1E45EFF241BB}" dt="2023-12-12T14:39:14.085" v="15853" actId="20577"/>
          <ac:graphicFrameMkLst>
            <pc:docMk/>
            <pc:sldMk cId="1493998316" sldId="260"/>
            <ac:graphicFrameMk id="4" creationId="{D54EF5CD-5E9D-C03D-EF7D-3A1729400154}"/>
          </ac:graphicFrameMkLst>
        </pc:graphicFrameChg>
      </pc:sldChg>
      <pc:sldChg chg="addSp delSp modSp new mod">
        <pc:chgData name="Lesley Ross" userId="927d3f52-42ac-4970-b804-090a44003256" providerId="ADAL" clId="{247AAADE-F881-48B2-B906-1E45EFF241BB}" dt="2023-12-14T13:34:18.662" v="16593" actId="2164"/>
        <pc:sldMkLst>
          <pc:docMk/>
          <pc:sldMk cId="1133388994" sldId="261"/>
        </pc:sldMkLst>
        <pc:spChg chg="mod">
          <ac:chgData name="Lesley Ross" userId="927d3f52-42ac-4970-b804-090a44003256" providerId="ADAL" clId="{247AAADE-F881-48B2-B906-1E45EFF241BB}" dt="2023-11-10T12:01:08.614" v="10826"/>
          <ac:spMkLst>
            <pc:docMk/>
            <pc:sldMk cId="1133388994" sldId="261"/>
            <ac:spMk id="2" creationId="{096B51C1-BA85-B32C-06DF-667DAAD77DA5}"/>
          </ac:spMkLst>
        </pc:spChg>
        <pc:spChg chg="del mod">
          <ac:chgData name="Lesley Ross" userId="927d3f52-42ac-4970-b804-090a44003256" providerId="ADAL" clId="{247AAADE-F881-48B2-B906-1E45EFF241BB}" dt="2023-11-09T13:51:42.306" v="8134" actId="3680"/>
          <ac:spMkLst>
            <pc:docMk/>
            <pc:sldMk cId="1133388994" sldId="261"/>
            <ac:spMk id="3" creationId="{005B4E0B-93D3-5327-56FE-4A6FE188AC2B}"/>
          </ac:spMkLst>
        </pc:spChg>
        <pc:graphicFrameChg chg="add mod ord modGraphic">
          <ac:chgData name="Lesley Ross" userId="927d3f52-42ac-4970-b804-090a44003256" providerId="ADAL" clId="{247AAADE-F881-48B2-B906-1E45EFF241BB}" dt="2023-12-14T13:34:18.662" v="16593" actId="2164"/>
          <ac:graphicFrameMkLst>
            <pc:docMk/>
            <pc:sldMk cId="1133388994" sldId="261"/>
            <ac:graphicFrameMk id="4" creationId="{9FA31F9C-27DB-A85C-BBAA-71F1C96C78D5}"/>
          </ac:graphicFrameMkLst>
        </pc:graphicFrameChg>
      </pc:sldChg>
      <pc:sldChg chg="new del">
        <pc:chgData name="Lesley Ross" userId="927d3f52-42ac-4970-b804-090a44003256" providerId="ADAL" clId="{247AAADE-F881-48B2-B906-1E45EFF241BB}" dt="2023-11-02T13:57:21.135" v="148" actId="47"/>
        <pc:sldMkLst>
          <pc:docMk/>
          <pc:sldMk cId="3342446206" sldId="261"/>
        </pc:sldMkLst>
      </pc:sldChg>
      <pc:sldChg chg="new del">
        <pc:chgData name="Lesley Ross" userId="927d3f52-42ac-4970-b804-090a44003256" providerId="ADAL" clId="{247AAADE-F881-48B2-B906-1E45EFF241BB}" dt="2023-11-03T09:30:43.478" v="1381" actId="47"/>
        <pc:sldMkLst>
          <pc:docMk/>
          <pc:sldMk cId="144798316" sldId="262"/>
        </pc:sldMkLst>
      </pc:sldChg>
      <pc:sldChg chg="addSp modSp add mod setBg">
        <pc:chgData name="Lesley Ross" userId="927d3f52-42ac-4970-b804-090a44003256" providerId="ADAL" clId="{247AAADE-F881-48B2-B906-1E45EFF241BB}" dt="2023-11-10T15:21:10.765" v="13968" actId="2164"/>
        <pc:sldMkLst>
          <pc:docMk/>
          <pc:sldMk cId="1489606089" sldId="263"/>
        </pc:sldMkLst>
        <pc:spChg chg="mod">
          <ac:chgData name="Lesley Ross" userId="927d3f52-42ac-4970-b804-090a44003256" providerId="ADAL" clId="{247AAADE-F881-48B2-B906-1E45EFF241BB}" dt="2023-11-10T12:01:50.216" v="10834" actId="26606"/>
          <ac:spMkLst>
            <pc:docMk/>
            <pc:sldMk cId="1489606089" sldId="263"/>
            <ac:spMk id="2" creationId="{2223ED03-B0C3-2344-690E-919A654F4E53}"/>
          </ac:spMkLst>
        </pc:spChg>
        <pc:spChg chg="add">
          <ac:chgData name="Lesley Ross" userId="927d3f52-42ac-4970-b804-090a44003256" providerId="ADAL" clId="{247AAADE-F881-48B2-B906-1E45EFF241BB}" dt="2023-11-10T12:01:50.216" v="10834" actId="26606"/>
          <ac:spMkLst>
            <pc:docMk/>
            <pc:sldMk cId="1489606089" sldId="263"/>
            <ac:spMk id="9" creationId="{BACC6370-2D7E-4714-9D71-7542949D7D5D}"/>
          </ac:spMkLst>
        </pc:spChg>
        <pc:spChg chg="add">
          <ac:chgData name="Lesley Ross" userId="927d3f52-42ac-4970-b804-090a44003256" providerId="ADAL" clId="{247AAADE-F881-48B2-B906-1E45EFF241BB}" dt="2023-11-10T12:01:50.216" v="10834" actId="26606"/>
          <ac:spMkLst>
            <pc:docMk/>
            <pc:sldMk cId="1489606089" sldId="263"/>
            <ac:spMk id="11" creationId="{F68B3F68-107C-434F-AA38-110D5EA91B85}"/>
          </ac:spMkLst>
        </pc:spChg>
        <pc:spChg chg="add">
          <ac:chgData name="Lesley Ross" userId="927d3f52-42ac-4970-b804-090a44003256" providerId="ADAL" clId="{247AAADE-F881-48B2-B906-1E45EFF241BB}" dt="2023-11-10T12:01:50.216" v="10834" actId="26606"/>
          <ac:spMkLst>
            <pc:docMk/>
            <pc:sldMk cId="1489606089" sldId="263"/>
            <ac:spMk id="13" creationId="{AAD0DBB9-1A4B-4391-81D4-CB19F9AB918A}"/>
          </ac:spMkLst>
        </pc:spChg>
        <pc:spChg chg="add">
          <ac:chgData name="Lesley Ross" userId="927d3f52-42ac-4970-b804-090a44003256" providerId="ADAL" clId="{247AAADE-F881-48B2-B906-1E45EFF241BB}" dt="2023-11-10T12:01:50.216" v="10834" actId="26606"/>
          <ac:spMkLst>
            <pc:docMk/>
            <pc:sldMk cId="1489606089" sldId="263"/>
            <ac:spMk id="15" creationId="{063BBA22-50EA-4C4D-BE05-F1CE4E63AA56}"/>
          </ac:spMkLst>
        </pc:spChg>
        <pc:graphicFrameChg chg="mod modGraphic">
          <ac:chgData name="Lesley Ross" userId="927d3f52-42ac-4970-b804-090a44003256" providerId="ADAL" clId="{247AAADE-F881-48B2-B906-1E45EFF241BB}" dt="2023-11-10T15:21:10.765" v="13968" actId="2164"/>
          <ac:graphicFrameMkLst>
            <pc:docMk/>
            <pc:sldMk cId="1489606089" sldId="263"/>
            <ac:graphicFrameMk id="4" creationId="{D54EF5CD-5E9D-C03D-EF7D-3A1729400154}"/>
          </ac:graphicFrameMkLst>
        </pc:graphicFrameChg>
      </pc:sldChg>
      <pc:sldChg chg="add del ord">
        <pc:chgData name="Lesley Ross" userId="927d3f52-42ac-4970-b804-090a44003256" providerId="ADAL" clId="{247AAADE-F881-48B2-B906-1E45EFF241BB}" dt="2023-11-03T16:14:18.220" v="2306" actId="2696"/>
        <pc:sldMkLst>
          <pc:docMk/>
          <pc:sldMk cId="955031562" sldId="264"/>
        </pc:sldMkLst>
      </pc:sldChg>
      <pc:sldChg chg="addSp modSp add mod setBg">
        <pc:chgData name="Lesley Ross" userId="927d3f52-42ac-4970-b804-090a44003256" providerId="ADAL" clId="{247AAADE-F881-48B2-B906-1E45EFF241BB}" dt="2023-12-12T14:47:57.726" v="16331" actId="20577"/>
        <pc:sldMkLst>
          <pc:docMk/>
          <pc:sldMk cId="3773881926" sldId="264"/>
        </pc:sldMkLst>
        <pc:spChg chg="mod">
          <ac:chgData name="Lesley Ross" userId="927d3f52-42ac-4970-b804-090a44003256" providerId="ADAL" clId="{247AAADE-F881-48B2-B906-1E45EFF241BB}" dt="2023-11-10T12:01:53.049" v="10835" actId="26606"/>
          <ac:spMkLst>
            <pc:docMk/>
            <pc:sldMk cId="3773881926" sldId="264"/>
            <ac:spMk id="2" creationId="{2223ED03-B0C3-2344-690E-919A654F4E53}"/>
          </ac:spMkLst>
        </pc:spChg>
        <pc:spChg chg="add">
          <ac:chgData name="Lesley Ross" userId="927d3f52-42ac-4970-b804-090a44003256" providerId="ADAL" clId="{247AAADE-F881-48B2-B906-1E45EFF241BB}" dt="2023-11-10T12:01:53.049" v="10835" actId="26606"/>
          <ac:spMkLst>
            <pc:docMk/>
            <pc:sldMk cId="3773881926" sldId="264"/>
            <ac:spMk id="9" creationId="{BACC6370-2D7E-4714-9D71-7542949D7D5D}"/>
          </ac:spMkLst>
        </pc:spChg>
        <pc:spChg chg="add">
          <ac:chgData name="Lesley Ross" userId="927d3f52-42ac-4970-b804-090a44003256" providerId="ADAL" clId="{247AAADE-F881-48B2-B906-1E45EFF241BB}" dt="2023-11-10T12:01:53.049" v="10835" actId="26606"/>
          <ac:spMkLst>
            <pc:docMk/>
            <pc:sldMk cId="3773881926" sldId="264"/>
            <ac:spMk id="11" creationId="{F68B3F68-107C-434F-AA38-110D5EA91B85}"/>
          </ac:spMkLst>
        </pc:spChg>
        <pc:spChg chg="add">
          <ac:chgData name="Lesley Ross" userId="927d3f52-42ac-4970-b804-090a44003256" providerId="ADAL" clId="{247AAADE-F881-48B2-B906-1E45EFF241BB}" dt="2023-11-10T12:01:53.049" v="10835" actId="26606"/>
          <ac:spMkLst>
            <pc:docMk/>
            <pc:sldMk cId="3773881926" sldId="264"/>
            <ac:spMk id="13" creationId="{AAD0DBB9-1A4B-4391-81D4-CB19F9AB918A}"/>
          </ac:spMkLst>
        </pc:spChg>
        <pc:spChg chg="add">
          <ac:chgData name="Lesley Ross" userId="927d3f52-42ac-4970-b804-090a44003256" providerId="ADAL" clId="{247AAADE-F881-48B2-B906-1E45EFF241BB}" dt="2023-11-10T12:01:53.049" v="10835" actId="26606"/>
          <ac:spMkLst>
            <pc:docMk/>
            <pc:sldMk cId="3773881926" sldId="264"/>
            <ac:spMk id="15" creationId="{063BBA22-50EA-4C4D-BE05-F1CE4E63AA56}"/>
          </ac:spMkLst>
        </pc:spChg>
        <pc:graphicFrameChg chg="mod modGraphic">
          <ac:chgData name="Lesley Ross" userId="927d3f52-42ac-4970-b804-090a44003256" providerId="ADAL" clId="{247AAADE-F881-48B2-B906-1E45EFF241BB}" dt="2023-12-12T14:47:57.726" v="16331" actId="20577"/>
          <ac:graphicFrameMkLst>
            <pc:docMk/>
            <pc:sldMk cId="3773881926" sldId="264"/>
            <ac:graphicFrameMk id="4" creationId="{D54EF5CD-5E9D-C03D-EF7D-3A1729400154}"/>
          </ac:graphicFrameMkLst>
        </pc:graphicFrameChg>
      </pc:sldChg>
      <pc:sldChg chg="addSp modSp add mod setBg">
        <pc:chgData name="Lesley Ross" userId="927d3f52-42ac-4970-b804-090a44003256" providerId="ADAL" clId="{247AAADE-F881-48B2-B906-1E45EFF241BB}" dt="2023-12-12T14:40:18.320" v="15870" actId="1076"/>
        <pc:sldMkLst>
          <pc:docMk/>
          <pc:sldMk cId="1277856273" sldId="265"/>
        </pc:sldMkLst>
        <pc:spChg chg="mod">
          <ac:chgData name="Lesley Ross" userId="927d3f52-42ac-4970-b804-090a44003256" providerId="ADAL" clId="{247AAADE-F881-48B2-B906-1E45EFF241BB}" dt="2023-11-10T12:01:37.475" v="10829" actId="26606"/>
          <ac:spMkLst>
            <pc:docMk/>
            <pc:sldMk cId="1277856273" sldId="265"/>
            <ac:spMk id="2" creationId="{2223ED03-B0C3-2344-690E-919A654F4E53}"/>
          </ac:spMkLst>
        </pc:spChg>
        <pc:spChg chg="add">
          <ac:chgData name="Lesley Ross" userId="927d3f52-42ac-4970-b804-090a44003256" providerId="ADAL" clId="{247AAADE-F881-48B2-B906-1E45EFF241BB}" dt="2023-11-10T12:01:37.475" v="10829" actId="26606"/>
          <ac:spMkLst>
            <pc:docMk/>
            <pc:sldMk cId="1277856273" sldId="265"/>
            <ac:spMk id="9" creationId="{BACC6370-2D7E-4714-9D71-7542949D7D5D}"/>
          </ac:spMkLst>
        </pc:spChg>
        <pc:spChg chg="add">
          <ac:chgData name="Lesley Ross" userId="927d3f52-42ac-4970-b804-090a44003256" providerId="ADAL" clId="{247AAADE-F881-48B2-B906-1E45EFF241BB}" dt="2023-11-10T12:01:37.475" v="10829" actId="26606"/>
          <ac:spMkLst>
            <pc:docMk/>
            <pc:sldMk cId="1277856273" sldId="265"/>
            <ac:spMk id="11" creationId="{F68B3F68-107C-434F-AA38-110D5EA91B85}"/>
          </ac:spMkLst>
        </pc:spChg>
        <pc:spChg chg="add">
          <ac:chgData name="Lesley Ross" userId="927d3f52-42ac-4970-b804-090a44003256" providerId="ADAL" clId="{247AAADE-F881-48B2-B906-1E45EFF241BB}" dt="2023-11-10T12:01:37.475" v="10829" actId="26606"/>
          <ac:spMkLst>
            <pc:docMk/>
            <pc:sldMk cId="1277856273" sldId="265"/>
            <ac:spMk id="13" creationId="{AAD0DBB9-1A4B-4391-81D4-CB19F9AB918A}"/>
          </ac:spMkLst>
        </pc:spChg>
        <pc:spChg chg="add">
          <ac:chgData name="Lesley Ross" userId="927d3f52-42ac-4970-b804-090a44003256" providerId="ADAL" clId="{247AAADE-F881-48B2-B906-1E45EFF241BB}" dt="2023-11-10T12:01:37.475" v="10829" actId="26606"/>
          <ac:spMkLst>
            <pc:docMk/>
            <pc:sldMk cId="1277856273" sldId="265"/>
            <ac:spMk id="15" creationId="{063BBA22-50EA-4C4D-BE05-F1CE4E63AA56}"/>
          </ac:spMkLst>
        </pc:spChg>
        <pc:graphicFrameChg chg="mod modGraphic">
          <ac:chgData name="Lesley Ross" userId="927d3f52-42ac-4970-b804-090a44003256" providerId="ADAL" clId="{247AAADE-F881-48B2-B906-1E45EFF241BB}" dt="2023-12-12T14:40:18.320" v="15870" actId="1076"/>
          <ac:graphicFrameMkLst>
            <pc:docMk/>
            <pc:sldMk cId="1277856273" sldId="265"/>
            <ac:graphicFrameMk id="4" creationId="{D54EF5CD-5E9D-C03D-EF7D-3A1729400154}"/>
          </ac:graphicFrameMkLst>
        </pc:graphicFrameChg>
      </pc:sldChg>
      <pc:sldChg chg="addSp modSp add mod setBg">
        <pc:chgData name="Lesley Ross" userId="927d3f52-42ac-4970-b804-090a44003256" providerId="ADAL" clId="{247AAADE-F881-48B2-B906-1E45EFF241BB}" dt="2023-12-12T14:44:48.045" v="16002" actId="20577"/>
        <pc:sldMkLst>
          <pc:docMk/>
          <pc:sldMk cId="2907199651" sldId="266"/>
        </pc:sldMkLst>
        <pc:spChg chg="mod">
          <ac:chgData name="Lesley Ross" userId="927d3f52-42ac-4970-b804-090a44003256" providerId="ADAL" clId="{247AAADE-F881-48B2-B906-1E45EFF241BB}" dt="2023-11-10T12:01:47.055" v="10833" actId="26606"/>
          <ac:spMkLst>
            <pc:docMk/>
            <pc:sldMk cId="2907199651" sldId="266"/>
            <ac:spMk id="2" creationId="{2223ED03-B0C3-2344-690E-919A654F4E53}"/>
          </ac:spMkLst>
        </pc:spChg>
        <pc:spChg chg="add">
          <ac:chgData name="Lesley Ross" userId="927d3f52-42ac-4970-b804-090a44003256" providerId="ADAL" clId="{247AAADE-F881-48B2-B906-1E45EFF241BB}" dt="2023-11-10T12:01:47.055" v="10833" actId="26606"/>
          <ac:spMkLst>
            <pc:docMk/>
            <pc:sldMk cId="2907199651" sldId="266"/>
            <ac:spMk id="9" creationId="{BACC6370-2D7E-4714-9D71-7542949D7D5D}"/>
          </ac:spMkLst>
        </pc:spChg>
        <pc:spChg chg="add">
          <ac:chgData name="Lesley Ross" userId="927d3f52-42ac-4970-b804-090a44003256" providerId="ADAL" clId="{247AAADE-F881-48B2-B906-1E45EFF241BB}" dt="2023-11-10T12:01:47.055" v="10833" actId="26606"/>
          <ac:spMkLst>
            <pc:docMk/>
            <pc:sldMk cId="2907199651" sldId="266"/>
            <ac:spMk id="11" creationId="{F68B3F68-107C-434F-AA38-110D5EA91B85}"/>
          </ac:spMkLst>
        </pc:spChg>
        <pc:spChg chg="add">
          <ac:chgData name="Lesley Ross" userId="927d3f52-42ac-4970-b804-090a44003256" providerId="ADAL" clId="{247AAADE-F881-48B2-B906-1E45EFF241BB}" dt="2023-11-10T12:01:47.055" v="10833" actId="26606"/>
          <ac:spMkLst>
            <pc:docMk/>
            <pc:sldMk cId="2907199651" sldId="266"/>
            <ac:spMk id="13" creationId="{AAD0DBB9-1A4B-4391-81D4-CB19F9AB918A}"/>
          </ac:spMkLst>
        </pc:spChg>
        <pc:spChg chg="add">
          <ac:chgData name="Lesley Ross" userId="927d3f52-42ac-4970-b804-090a44003256" providerId="ADAL" clId="{247AAADE-F881-48B2-B906-1E45EFF241BB}" dt="2023-11-10T12:01:47.055" v="10833" actId="26606"/>
          <ac:spMkLst>
            <pc:docMk/>
            <pc:sldMk cId="2907199651" sldId="266"/>
            <ac:spMk id="15" creationId="{063BBA22-50EA-4C4D-BE05-F1CE4E63AA56}"/>
          </ac:spMkLst>
        </pc:spChg>
        <pc:graphicFrameChg chg="mod modGraphic">
          <ac:chgData name="Lesley Ross" userId="927d3f52-42ac-4970-b804-090a44003256" providerId="ADAL" clId="{247AAADE-F881-48B2-B906-1E45EFF241BB}" dt="2023-12-12T14:44:48.045" v="16002" actId="20577"/>
          <ac:graphicFrameMkLst>
            <pc:docMk/>
            <pc:sldMk cId="2907199651" sldId="266"/>
            <ac:graphicFrameMk id="4" creationId="{D54EF5CD-5E9D-C03D-EF7D-3A1729400154}"/>
          </ac:graphicFrameMkLst>
        </pc:graphicFrameChg>
      </pc:sldChg>
      <pc:sldChg chg="new del">
        <pc:chgData name="Lesley Ross" userId="927d3f52-42ac-4970-b804-090a44003256" providerId="ADAL" clId="{247AAADE-F881-48B2-B906-1E45EFF241BB}" dt="2023-11-09T19:09:30.907" v="10109" actId="47"/>
        <pc:sldMkLst>
          <pc:docMk/>
          <pc:sldMk cId="1648647420" sldId="267"/>
        </pc:sldMkLst>
      </pc:sldChg>
      <pc:sldChg chg="addSp delSp modSp add del mod">
        <pc:chgData name="Lesley Ross" userId="927d3f52-42ac-4970-b804-090a44003256" providerId="ADAL" clId="{247AAADE-F881-48B2-B906-1E45EFF241BB}" dt="2023-12-14T13:34:53.957" v="16594" actId="2696"/>
        <pc:sldMkLst>
          <pc:docMk/>
          <pc:sldMk cId="3946652888" sldId="267"/>
        </pc:sldMkLst>
        <pc:spChg chg="mod">
          <ac:chgData name="Lesley Ross" userId="927d3f52-42ac-4970-b804-090a44003256" providerId="ADAL" clId="{247AAADE-F881-48B2-B906-1E45EFF241BB}" dt="2023-11-10T11:59:11.206" v="10710"/>
          <ac:spMkLst>
            <pc:docMk/>
            <pc:sldMk cId="3946652888" sldId="267"/>
            <ac:spMk id="2" creationId="{2223ED03-B0C3-2344-690E-919A654F4E53}"/>
          </ac:spMkLst>
        </pc:spChg>
        <pc:spChg chg="add mod">
          <ac:chgData name="Lesley Ross" userId="927d3f52-42ac-4970-b804-090a44003256" providerId="ADAL" clId="{247AAADE-F881-48B2-B906-1E45EFF241BB}" dt="2023-11-09T19:21:37.357" v="10359" actId="1076"/>
          <ac:spMkLst>
            <pc:docMk/>
            <pc:sldMk cId="3946652888" sldId="267"/>
            <ac:spMk id="3" creationId="{A5152982-5B67-3CBC-3501-571C17D2C464}"/>
          </ac:spMkLst>
        </pc:spChg>
        <pc:spChg chg="add del mod">
          <ac:chgData name="Lesley Ross" userId="927d3f52-42ac-4970-b804-090a44003256" providerId="ADAL" clId="{247AAADE-F881-48B2-B906-1E45EFF241BB}" dt="2023-11-09T19:17:22.904" v="10213" actId="3680"/>
          <ac:spMkLst>
            <pc:docMk/>
            <pc:sldMk cId="3946652888" sldId="267"/>
            <ac:spMk id="6" creationId="{98F9230F-76A6-4A27-7ED1-99F0706BB912}"/>
          </ac:spMkLst>
        </pc:spChg>
        <pc:graphicFrameChg chg="del mod modGraphic">
          <ac:chgData name="Lesley Ross" userId="927d3f52-42ac-4970-b804-090a44003256" providerId="ADAL" clId="{247AAADE-F881-48B2-B906-1E45EFF241BB}" dt="2023-11-09T19:16:45.477" v="10212" actId="478"/>
          <ac:graphicFrameMkLst>
            <pc:docMk/>
            <pc:sldMk cId="3946652888" sldId="267"/>
            <ac:graphicFrameMk id="4" creationId="{D54EF5CD-5E9D-C03D-EF7D-3A1729400154}"/>
          </ac:graphicFrameMkLst>
        </pc:graphicFrameChg>
        <pc:graphicFrameChg chg="add mod ord modGraphic">
          <ac:chgData name="Lesley Ross" userId="927d3f52-42ac-4970-b804-090a44003256" providerId="ADAL" clId="{247AAADE-F881-48B2-B906-1E45EFF241BB}" dt="2023-11-09T22:46:35.643" v="10575" actId="1076"/>
          <ac:graphicFrameMkLst>
            <pc:docMk/>
            <pc:sldMk cId="3946652888" sldId="267"/>
            <ac:graphicFrameMk id="7" creationId="{8BB5EEC2-989F-8E26-4E54-9AD9CF116C95}"/>
          </ac:graphicFrameMkLst>
        </pc:graphicFrameChg>
      </pc:sldChg>
      <pc:sldChg chg="addSp modSp add del mod">
        <pc:chgData name="Lesley Ross" userId="927d3f52-42ac-4970-b804-090a44003256" providerId="ADAL" clId="{247AAADE-F881-48B2-B906-1E45EFF241BB}" dt="2023-12-14T13:35:14.816" v="16595" actId="2696"/>
        <pc:sldMkLst>
          <pc:docMk/>
          <pc:sldMk cId="2623199160" sldId="268"/>
        </pc:sldMkLst>
        <pc:spChg chg="mod">
          <ac:chgData name="Lesley Ross" userId="927d3f52-42ac-4970-b804-090a44003256" providerId="ADAL" clId="{247AAADE-F881-48B2-B906-1E45EFF241BB}" dt="2023-11-09T22:42:44.284" v="10524" actId="1076"/>
          <ac:spMkLst>
            <pc:docMk/>
            <pc:sldMk cId="2623199160" sldId="268"/>
            <ac:spMk id="2" creationId="{2223ED03-B0C3-2344-690E-919A654F4E53}"/>
          </ac:spMkLst>
        </pc:spChg>
        <pc:spChg chg="mod">
          <ac:chgData name="Lesley Ross" userId="927d3f52-42ac-4970-b804-090a44003256" providerId="ADAL" clId="{247AAADE-F881-48B2-B906-1E45EFF241BB}" dt="2023-11-09T22:42:39.705" v="10523" actId="1076"/>
          <ac:spMkLst>
            <pc:docMk/>
            <pc:sldMk cId="2623199160" sldId="268"/>
            <ac:spMk id="3" creationId="{A5152982-5B67-3CBC-3501-571C17D2C464}"/>
          </ac:spMkLst>
        </pc:spChg>
        <pc:spChg chg="add mod">
          <ac:chgData name="Lesley Ross" userId="927d3f52-42ac-4970-b804-090a44003256" providerId="ADAL" clId="{247AAADE-F881-48B2-B906-1E45EFF241BB}" dt="2023-11-09T22:42:36.851" v="10522" actId="1076"/>
          <ac:spMkLst>
            <pc:docMk/>
            <pc:sldMk cId="2623199160" sldId="268"/>
            <ac:spMk id="4" creationId="{ABCA0AF0-D061-4320-8021-5AAD18513517}"/>
          </ac:spMkLst>
        </pc:spChg>
        <pc:graphicFrameChg chg="mod modGraphic">
          <ac:chgData name="Lesley Ross" userId="927d3f52-42ac-4970-b804-090a44003256" providerId="ADAL" clId="{247AAADE-F881-48B2-B906-1E45EFF241BB}" dt="2023-11-09T22:45:23.523" v="10561" actId="14100"/>
          <ac:graphicFrameMkLst>
            <pc:docMk/>
            <pc:sldMk cId="2623199160" sldId="268"/>
            <ac:graphicFrameMk id="7" creationId="{8BB5EEC2-989F-8E26-4E54-9AD9CF116C95}"/>
          </ac:graphicFrameMkLst>
        </pc:graphicFrameChg>
      </pc:sldChg>
      <pc:sldChg chg="modSp add del mod">
        <pc:chgData name="Lesley Ross" userId="927d3f52-42ac-4970-b804-090a44003256" providerId="ADAL" clId="{247AAADE-F881-48B2-B906-1E45EFF241BB}" dt="2023-11-10T12:02:18.967" v="10840" actId="47"/>
        <pc:sldMkLst>
          <pc:docMk/>
          <pc:sldMk cId="191921767" sldId="269"/>
        </pc:sldMkLst>
        <pc:spChg chg="mod">
          <ac:chgData name="Lesley Ross" userId="927d3f52-42ac-4970-b804-090a44003256" providerId="ADAL" clId="{247AAADE-F881-48B2-B906-1E45EFF241BB}" dt="2023-11-10T12:01:08.614" v="10826"/>
          <ac:spMkLst>
            <pc:docMk/>
            <pc:sldMk cId="191921767" sldId="269"/>
            <ac:spMk id="2" creationId="{2223ED03-B0C3-2344-690E-919A654F4E53}"/>
          </ac:spMkLst>
        </pc:spChg>
        <pc:graphicFrameChg chg="mod modGraphic">
          <ac:chgData name="Lesley Ross" userId="927d3f52-42ac-4970-b804-090a44003256" providerId="ADAL" clId="{247AAADE-F881-48B2-B906-1E45EFF241BB}" dt="2023-11-10T12:00:13.874" v="10744" actId="6549"/>
          <ac:graphicFrameMkLst>
            <pc:docMk/>
            <pc:sldMk cId="191921767" sldId="269"/>
            <ac:graphicFrameMk id="4" creationId="{D54EF5CD-5E9D-C03D-EF7D-3A1729400154}"/>
          </ac:graphicFrameMkLst>
        </pc:graphicFrameChg>
      </pc:sldChg>
      <pc:sldChg chg="modSp new del">
        <pc:chgData name="Lesley Ross" userId="927d3f52-42ac-4970-b804-090a44003256" providerId="ADAL" clId="{247AAADE-F881-48B2-B906-1E45EFF241BB}" dt="2023-11-10T11:56:10.397" v="10646" actId="2696"/>
        <pc:sldMkLst>
          <pc:docMk/>
          <pc:sldMk cId="1363458443" sldId="269"/>
        </pc:sldMkLst>
        <pc:spChg chg="mod">
          <ac:chgData name="Lesley Ross" userId="927d3f52-42ac-4970-b804-090a44003256" providerId="ADAL" clId="{247AAADE-F881-48B2-B906-1E45EFF241BB}" dt="2023-11-10T11:56:05.759" v="10645"/>
          <ac:spMkLst>
            <pc:docMk/>
            <pc:sldMk cId="1363458443" sldId="269"/>
            <ac:spMk id="2" creationId="{753A4A98-FF3D-E0A8-3AC8-22F1796ED6C3}"/>
          </ac:spMkLst>
        </pc:spChg>
        <pc:spChg chg="mod">
          <ac:chgData name="Lesley Ross" userId="927d3f52-42ac-4970-b804-090a44003256" providerId="ADAL" clId="{247AAADE-F881-48B2-B906-1E45EFF241BB}" dt="2023-11-10T11:56:05.759" v="10645"/>
          <ac:spMkLst>
            <pc:docMk/>
            <pc:sldMk cId="1363458443" sldId="269"/>
            <ac:spMk id="3" creationId="{803BF1CD-D291-094A-2F3A-5A59D1175BA9}"/>
          </ac:spMkLst>
        </pc:spChg>
      </pc:sldChg>
      <pc:sldChg chg="modSp new del">
        <pc:chgData name="Lesley Ross" userId="927d3f52-42ac-4970-b804-090a44003256" providerId="ADAL" clId="{247AAADE-F881-48B2-B906-1E45EFF241BB}" dt="2023-11-10T11:58:24.229" v="10705" actId="47"/>
        <pc:sldMkLst>
          <pc:docMk/>
          <pc:sldMk cId="2128471105" sldId="269"/>
        </pc:sldMkLst>
        <pc:spChg chg="mod">
          <ac:chgData name="Lesley Ross" userId="927d3f52-42ac-4970-b804-090a44003256" providerId="ADAL" clId="{247AAADE-F881-48B2-B906-1E45EFF241BB}" dt="2023-11-10T11:58:21.504" v="10704"/>
          <ac:spMkLst>
            <pc:docMk/>
            <pc:sldMk cId="2128471105" sldId="269"/>
            <ac:spMk id="2" creationId="{6E29AB44-A0B2-ADDD-BC1D-08915E7A05D8}"/>
          </ac:spMkLst>
        </pc:spChg>
        <pc:spChg chg="mod">
          <ac:chgData name="Lesley Ross" userId="927d3f52-42ac-4970-b804-090a44003256" providerId="ADAL" clId="{247AAADE-F881-48B2-B906-1E45EFF241BB}" dt="2023-11-10T11:58:21.504" v="10704"/>
          <ac:spMkLst>
            <pc:docMk/>
            <pc:sldMk cId="2128471105" sldId="269"/>
            <ac:spMk id="3" creationId="{D73C4159-EED0-A1B9-6C9A-AE7201318C87}"/>
          </ac:spMkLst>
        </pc:spChg>
      </pc:sldChg>
      <pc:sldChg chg="modSp new del">
        <pc:chgData name="Lesley Ross" userId="927d3f52-42ac-4970-b804-090a44003256" providerId="ADAL" clId="{247AAADE-F881-48B2-B906-1E45EFF241BB}" dt="2023-11-10T11:59:28.164" v="10713" actId="47"/>
        <pc:sldMkLst>
          <pc:docMk/>
          <pc:sldMk cId="3835543210" sldId="269"/>
        </pc:sldMkLst>
        <pc:spChg chg="mod">
          <ac:chgData name="Lesley Ross" userId="927d3f52-42ac-4970-b804-090a44003256" providerId="ADAL" clId="{247AAADE-F881-48B2-B906-1E45EFF241BB}" dt="2023-11-10T11:59:25.169" v="10712"/>
          <ac:spMkLst>
            <pc:docMk/>
            <pc:sldMk cId="3835543210" sldId="269"/>
            <ac:spMk id="2" creationId="{530F4751-1B66-46BC-14A5-47208AE19D9C}"/>
          </ac:spMkLst>
        </pc:spChg>
        <pc:spChg chg="mod">
          <ac:chgData name="Lesley Ross" userId="927d3f52-42ac-4970-b804-090a44003256" providerId="ADAL" clId="{247AAADE-F881-48B2-B906-1E45EFF241BB}" dt="2023-11-10T11:59:25.169" v="10712"/>
          <ac:spMkLst>
            <pc:docMk/>
            <pc:sldMk cId="3835543210" sldId="269"/>
            <ac:spMk id="3" creationId="{62801841-148E-DB54-8DC1-FF3B7D8A2471}"/>
          </ac:spMkLst>
        </pc:spChg>
      </pc:sldChg>
      <pc:sldChg chg="modSp new del">
        <pc:chgData name="Lesley Ross" userId="927d3f52-42ac-4970-b804-090a44003256" providerId="ADAL" clId="{247AAADE-F881-48B2-B906-1E45EFF241BB}" dt="2023-11-10T11:57:54.907" v="10694" actId="47"/>
        <pc:sldMkLst>
          <pc:docMk/>
          <pc:sldMk cId="3928750072" sldId="269"/>
        </pc:sldMkLst>
        <pc:spChg chg="mod">
          <ac:chgData name="Lesley Ross" userId="927d3f52-42ac-4970-b804-090a44003256" providerId="ADAL" clId="{247AAADE-F881-48B2-B906-1E45EFF241BB}" dt="2023-11-10T11:57:52.701" v="10693"/>
          <ac:spMkLst>
            <pc:docMk/>
            <pc:sldMk cId="3928750072" sldId="269"/>
            <ac:spMk id="2" creationId="{18DBC36A-33BE-4AB8-9D95-1C81782E07AD}"/>
          </ac:spMkLst>
        </pc:spChg>
        <pc:spChg chg="mod">
          <ac:chgData name="Lesley Ross" userId="927d3f52-42ac-4970-b804-090a44003256" providerId="ADAL" clId="{247AAADE-F881-48B2-B906-1E45EFF241BB}" dt="2023-11-10T11:57:52.701" v="10693"/>
          <ac:spMkLst>
            <pc:docMk/>
            <pc:sldMk cId="3928750072" sldId="269"/>
            <ac:spMk id="3" creationId="{F273AD64-DF30-0C3E-70FA-E4E81D39E4D2}"/>
          </ac:spMkLst>
        </pc:spChg>
      </pc:sldChg>
      <pc:sldChg chg="modSp add del mod">
        <pc:chgData name="Lesley Ross" userId="927d3f52-42ac-4970-b804-090a44003256" providerId="ADAL" clId="{247AAADE-F881-48B2-B906-1E45EFF241BB}" dt="2023-11-10T11:57:30.669" v="10688" actId="2696"/>
        <pc:sldMkLst>
          <pc:docMk/>
          <pc:sldMk cId="4156842452" sldId="269"/>
        </pc:sldMkLst>
        <pc:spChg chg="mod">
          <ac:chgData name="Lesley Ross" userId="927d3f52-42ac-4970-b804-090a44003256" providerId="ADAL" clId="{247AAADE-F881-48B2-B906-1E45EFF241BB}" dt="2023-11-10T11:57:26.561" v="10687"/>
          <ac:spMkLst>
            <pc:docMk/>
            <pc:sldMk cId="4156842452" sldId="269"/>
            <ac:spMk id="2" creationId="{2223ED03-B0C3-2344-690E-919A654F4E53}"/>
          </ac:spMkLst>
        </pc:spChg>
        <pc:graphicFrameChg chg="modGraphic">
          <ac:chgData name="Lesley Ross" userId="927d3f52-42ac-4970-b804-090a44003256" providerId="ADAL" clId="{247AAADE-F881-48B2-B906-1E45EFF241BB}" dt="2023-11-10T11:56:35.417" v="10664" actId="6549"/>
          <ac:graphicFrameMkLst>
            <pc:docMk/>
            <pc:sldMk cId="4156842452" sldId="269"/>
            <ac:graphicFrameMk id="4" creationId="{D54EF5CD-5E9D-C03D-EF7D-3A1729400154}"/>
          </ac:graphicFrameMkLst>
        </pc:graphicFrameChg>
      </pc:sldChg>
      <pc:sldChg chg="modSp add del mod">
        <pc:chgData name="Lesley Ross" userId="927d3f52-42ac-4970-b804-090a44003256" providerId="ADAL" clId="{247AAADE-F881-48B2-B906-1E45EFF241BB}" dt="2023-11-10T12:02:20.548" v="10841" actId="47"/>
        <pc:sldMkLst>
          <pc:docMk/>
          <pc:sldMk cId="1736624716" sldId="270"/>
        </pc:sldMkLst>
        <pc:spChg chg="mod">
          <ac:chgData name="Lesley Ross" userId="927d3f52-42ac-4970-b804-090a44003256" providerId="ADAL" clId="{247AAADE-F881-48B2-B906-1E45EFF241BB}" dt="2023-11-10T12:01:08.614" v="10826"/>
          <ac:spMkLst>
            <pc:docMk/>
            <pc:sldMk cId="1736624716" sldId="270"/>
            <ac:spMk id="2" creationId="{2223ED03-B0C3-2344-690E-919A654F4E53}"/>
          </ac:spMkLst>
        </pc:spChg>
      </pc:sldChg>
      <pc:sldChg chg="new del">
        <pc:chgData name="Lesley Ross" userId="927d3f52-42ac-4970-b804-090a44003256" providerId="ADAL" clId="{247AAADE-F881-48B2-B906-1E45EFF241BB}" dt="2023-11-10T12:00:41.774" v="10784" actId="47"/>
        <pc:sldMkLst>
          <pc:docMk/>
          <pc:sldMk cId="1940151078" sldId="271"/>
        </pc:sldMkLst>
      </pc:sldChg>
      <pc:sldChg chg="addSp delSp modSp add mod ord setBg">
        <pc:chgData name="Lesley Ross" userId="927d3f52-42ac-4970-b804-090a44003256" providerId="ADAL" clId="{247AAADE-F881-48B2-B906-1E45EFF241BB}" dt="2023-12-12T14:49:54.461" v="16455" actId="20577"/>
        <pc:sldMkLst>
          <pc:docMk/>
          <pc:sldMk cId="4233104891" sldId="272"/>
        </pc:sldMkLst>
        <pc:spChg chg="mod">
          <ac:chgData name="Lesley Ross" userId="927d3f52-42ac-4970-b804-090a44003256" providerId="ADAL" clId="{247AAADE-F881-48B2-B906-1E45EFF241BB}" dt="2023-11-10T12:03:03.997" v="10882" actId="404"/>
          <ac:spMkLst>
            <pc:docMk/>
            <pc:sldMk cId="4233104891" sldId="272"/>
            <ac:spMk id="2" creationId="{2223ED03-B0C3-2344-690E-919A654F4E53}"/>
          </ac:spMkLst>
        </pc:spChg>
        <pc:spChg chg="add del mod">
          <ac:chgData name="Lesley Ross" userId="927d3f52-42ac-4970-b804-090a44003256" providerId="ADAL" clId="{247AAADE-F881-48B2-B906-1E45EFF241BB}" dt="2023-11-10T12:03:55.573" v="10888" actId="22"/>
          <ac:spMkLst>
            <pc:docMk/>
            <pc:sldMk cId="4233104891" sldId="272"/>
            <ac:spMk id="5" creationId="{3A485A5D-4D6D-A625-4985-524C6324E3C9}"/>
          </ac:spMkLst>
        </pc:spChg>
        <pc:spChg chg="add">
          <ac:chgData name="Lesley Ross" userId="927d3f52-42ac-4970-b804-090a44003256" providerId="ADAL" clId="{247AAADE-F881-48B2-B906-1E45EFF241BB}" dt="2023-11-10T12:01:19.903" v="10827" actId="26606"/>
          <ac:spMkLst>
            <pc:docMk/>
            <pc:sldMk cId="4233104891" sldId="272"/>
            <ac:spMk id="9" creationId="{4C10CBC8-7837-4750-8EE9-B4C3D50488F6}"/>
          </ac:spMkLst>
        </pc:spChg>
        <pc:spChg chg="add del mod">
          <ac:chgData name="Lesley Ross" userId="927d3f52-42ac-4970-b804-090a44003256" providerId="ADAL" clId="{247AAADE-F881-48B2-B906-1E45EFF241BB}" dt="2023-11-10T12:05:12.517" v="10906" actId="22"/>
          <ac:spMkLst>
            <pc:docMk/>
            <pc:sldMk cId="4233104891" sldId="272"/>
            <ac:spMk id="10" creationId="{DC7B19C3-9865-4D26-C2B6-33CAA150BBE2}"/>
          </ac:spMkLst>
        </pc:spChg>
        <pc:spChg chg="add">
          <ac:chgData name="Lesley Ross" userId="927d3f52-42ac-4970-b804-090a44003256" providerId="ADAL" clId="{247AAADE-F881-48B2-B906-1E45EFF241BB}" dt="2023-11-10T12:01:19.903" v="10827" actId="26606"/>
          <ac:spMkLst>
            <pc:docMk/>
            <pc:sldMk cId="4233104891" sldId="272"/>
            <ac:spMk id="11" creationId="{69014793-11D4-4A17-9261-1A2E683ADF75}"/>
          </ac:spMkLst>
        </pc:spChg>
        <pc:spChg chg="add del mod">
          <ac:chgData name="Lesley Ross" userId="927d3f52-42ac-4970-b804-090a44003256" providerId="ADAL" clId="{247AAADE-F881-48B2-B906-1E45EFF241BB}" dt="2023-11-10T12:05:51.161" v="10910" actId="3680"/>
          <ac:spMkLst>
            <pc:docMk/>
            <pc:sldMk cId="4233104891" sldId="272"/>
            <ac:spMk id="15" creationId="{CE6AE1E9-4DC7-9022-6855-A953B3C2639F}"/>
          </ac:spMkLst>
        </pc:spChg>
        <pc:graphicFrameChg chg="del mod modGraphic">
          <ac:chgData name="Lesley Ross" userId="927d3f52-42ac-4970-b804-090a44003256" providerId="ADAL" clId="{247AAADE-F881-48B2-B906-1E45EFF241BB}" dt="2023-11-10T12:03:32.177" v="10885" actId="478"/>
          <ac:graphicFrameMkLst>
            <pc:docMk/>
            <pc:sldMk cId="4233104891" sldId="272"/>
            <ac:graphicFrameMk id="4" creationId="{D54EF5CD-5E9D-C03D-EF7D-3A1729400154}"/>
          </ac:graphicFrameMkLst>
        </pc:graphicFrameChg>
        <pc:graphicFrameChg chg="add del mod ord modGraphic">
          <ac:chgData name="Lesley Ross" userId="927d3f52-42ac-4970-b804-090a44003256" providerId="ADAL" clId="{247AAADE-F881-48B2-B906-1E45EFF241BB}" dt="2023-11-10T12:05:47.030" v="10909" actId="3680"/>
          <ac:graphicFrameMkLst>
            <pc:docMk/>
            <pc:sldMk cId="4233104891" sldId="272"/>
            <ac:graphicFrameMk id="16" creationId="{16464027-499D-A155-CFAC-86B08039E321}"/>
          </ac:graphicFrameMkLst>
        </pc:graphicFrameChg>
        <pc:graphicFrameChg chg="add mod ord modGraphic">
          <ac:chgData name="Lesley Ross" userId="927d3f52-42ac-4970-b804-090a44003256" providerId="ADAL" clId="{247AAADE-F881-48B2-B906-1E45EFF241BB}" dt="2023-12-12T14:49:54.461" v="16455" actId="20577"/>
          <ac:graphicFrameMkLst>
            <pc:docMk/>
            <pc:sldMk cId="4233104891" sldId="272"/>
            <ac:graphicFrameMk id="17" creationId="{8042811A-D8FC-6D7B-7490-E432AB9CE66F}"/>
          </ac:graphicFrameMkLst>
        </pc:graphicFrameChg>
        <pc:picChg chg="add del mod ord">
          <ac:chgData name="Lesley Ross" userId="927d3f52-42ac-4970-b804-090a44003256" providerId="ADAL" clId="{247AAADE-F881-48B2-B906-1E45EFF241BB}" dt="2023-11-10T12:04:56.572" v="10903" actId="478"/>
          <ac:picMkLst>
            <pc:docMk/>
            <pc:sldMk cId="4233104891" sldId="272"/>
            <ac:picMk id="7" creationId="{3F577F13-9709-0FBC-A28A-44846372237F}"/>
          </ac:picMkLst>
        </pc:picChg>
        <pc:picChg chg="add del mod ord">
          <ac:chgData name="Lesley Ross" userId="927d3f52-42ac-4970-b804-090a44003256" providerId="ADAL" clId="{247AAADE-F881-48B2-B906-1E45EFF241BB}" dt="2023-11-10T12:05:38.066" v="10907" actId="478"/>
          <ac:picMkLst>
            <pc:docMk/>
            <pc:sldMk cId="4233104891" sldId="272"/>
            <ac:picMk id="13" creationId="{C24251A1-1CEE-9927-4C99-2F446BE28384}"/>
          </ac:picMkLst>
        </pc:picChg>
      </pc:sldChg>
      <pc:sldChg chg="addSp delSp modSp add mod">
        <pc:chgData name="Lesley Ross" userId="927d3f52-42ac-4970-b804-090a44003256" providerId="ADAL" clId="{247AAADE-F881-48B2-B906-1E45EFF241BB}" dt="2023-12-12T14:53:55.965" v="16591" actId="20577"/>
        <pc:sldMkLst>
          <pc:docMk/>
          <pc:sldMk cId="3150948337" sldId="273"/>
        </pc:sldMkLst>
        <pc:spChg chg="mod">
          <ac:chgData name="Lesley Ross" userId="927d3f52-42ac-4970-b804-090a44003256" providerId="ADAL" clId="{247AAADE-F881-48B2-B906-1E45EFF241BB}" dt="2023-11-10T12:03:09.870" v="10884" actId="404"/>
          <ac:spMkLst>
            <pc:docMk/>
            <pc:sldMk cId="3150948337" sldId="273"/>
            <ac:spMk id="2" creationId="{2223ED03-B0C3-2344-690E-919A654F4E53}"/>
          </ac:spMkLst>
        </pc:spChg>
        <pc:spChg chg="add del mod">
          <ac:chgData name="Lesley Ross" userId="927d3f52-42ac-4970-b804-090a44003256" providerId="ADAL" clId="{247AAADE-F881-48B2-B906-1E45EFF241BB}" dt="2023-11-10T12:04:18.467" v="10897" actId="22"/>
          <ac:spMkLst>
            <pc:docMk/>
            <pc:sldMk cId="3150948337" sldId="273"/>
            <ac:spMk id="5" creationId="{EB8B2B00-F719-1A7E-6592-1F9EA86F3B16}"/>
          </ac:spMkLst>
        </pc:spChg>
        <pc:spChg chg="add del mod">
          <ac:chgData name="Lesley Ross" userId="927d3f52-42ac-4970-b804-090a44003256" providerId="ADAL" clId="{247AAADE-F881-48B2-B906-1E45EFF241BB}" dt="2023-11-10T12:06:47.111" v="10956" actId="3680"/>
          <ac:spMkLst>
            <pc:docMk/>
            <pc:sldMk cId="3150948337" sldId="273"/>
            <ac:spMk id="10" creationId="{4865219A-9FD3-BA03-8725-ED0AB2D47D1E}"/>
          </ac:spMkLst>
        </pc:spChg>
        <pc:graphicFrameChg chg="del">
          <ac:chgData name="Lesley Ross" userId="927d3f52-42ac-4970-b804-090a44003256" providerId="ADAL" clId="{247AAADE-F881-48B2-B906-1E45EFF241BB}" dt="2023-11-10T12:04:15.843" v="10896" actId="478"/>
          <ac:graphicFrameMkLst>
            <pc:docMk/>
            <pc:sldMk cId="3150948337" sldId="273"/>
            <ac:graphicFrameMk id="4" creationId="{D54EF5CD-5E9D-C03D-EF7D-3A1729400154}"/>
          </ac:graphicFrameMkLst>
        </pc:graphicFrameChg>
        <pc:graphicFrameChg chg="add mod ord modGraphic">
          <ac:chgData name="Lesley Ross" userId="927d3f52-42ac-4970-b804-090a44003256" providerId="ADAL" clId="{247AAADE-F881-48B2-B906-1E45EFF241BB}" dt="2023-12-12T14:53:55.965" v="16591" actId="20577"/>
          <ac:graphicFrameMkLst>
            <pc:docMk/>
            <pc:sldMk cId="3150948337" sldId="273"/>
            <ac:graphicFrameMk id="12" creationId="{B6E034E7-1A53-40C9-E8AA-11F8EB0897A6}"/>
          </ac:graphicFrameMkLst>
        </pc:graphicFrameChg>
        <pc:picChg chg="add del mod ord">
          <ac:chgData name="Lesley Ross" userId="927d3f52-42ac-4970-b804-090a44003256" providerId="ADAL" clId="{247AAADE-F881-48B2-B906-1E45EFF241BB}" dt="2023-11-10T12:05:01.889" v="10905" actId="478"/>
          <ac:picMkLst>
            <pc:docMk/>
            <pc:sldMk cId="3150948337" sldId="273"/>
            <ac:picMk id="7" creationId="{199CD217-5BA1-FFF7-2374-60E115376A15}"/>
          </ac:picMkLst>
        </pc:picChg>
      </pc:sldChg>
      <pc:sldChg chg="addSp delSp modSp add mod">
        <pc:chgData name="Lesley Ross" userId="927d3f52-42ac-4970-b804-090a44003256" providerId="ADAL" clId="{247AAADE-F881-48B2-B906-1E45EFF241BB}" dt="2023-12-12T14:53:10.439" v="16589"/>
        <pc:sldMkLst>
          <pc:docMk/>
          <pc:sldMk cId="3800575598" sldId="274"/>
        </pc:sldMkLst>
        <pc:spChg chg="mod">
          <ac:chgData name="Lesley Ross" userId="927d3f52-42ac-4970-b804-090a44003256" providerId="ADAL" clId="{247AAADE-F881-48B2-B906-1E45EFF241BB}" dt="2023-11-10T12:02:57.510" v="10880" actId="404"/>
          <ac:spMkLst>
            <pc:docMk/>
            <pc:sldMk cId="3800575598" sldId="274"/>
            <ac:spMk id="2" creationId="{2223ED03-B0C3-2344-690E-919A654F4E53}"/>
          </ac:spMkLst>
        </pc:spChg>
        <pc:spChg chg="add del mod">
          <ac:chgData name="Lesley Ross" userId="927d3f52-42ac-4970-b804-090a44003256" providerId="ADAL" clId="{247AAADE-F881-48B2-B906-1E45EFF241BB}" dt="2023-11-10T12:04:12.402" v="10895" actId="22"/>
          <ac:spMkLst>
            <pc:docMk/>
            <pc:sldMk cId="3800575598" sldId="274"/>
            <ac:spMk id="5" creationId="{B8C7539E-90DC-0E49-98E6-3856530515F4}"/>
          </ac:spMkLst>
        </pc:spChg>
        <pc:spChg chg="add del mod">
          <ac:chgData name="Lesley Ross" userId="927d3f52-42ac-4970-b804-090a44003256" providerId="ADAL" clId="{247AAADE-F881-48B2-B906-1E45EFF241BB}" dt="2023-11-10T12:06:22.356" v="10937" actId="22"/>
          <ac:spMkLst>
            <pc:docMk/>
            <pc:sldMk cId="3800575598" sldId="274"/>
            <ac:spMk id="10" creationId="{DE94F3C5-A5DB-19AD-67BC-7ECF56EE83FC}"/>
          </ac:spMkLst>
        </pc:spChg>
        <pc:spChg chg="add del mod">
          <ac:chgData name="Lesley Ross" userId="927d3f52-42ac-4970-b804-090a44003256" providerId="ADAL" clId="{247AAADE-F881-48B2-B906-1E45EFF241BB}" dt="2023-11-10T12:06:30.470" v="10939" actId="3680"/>
          <ac:spMkLst>
            <pc:docMk/>
            <pc:sldMk cId="3800575598" sldId="274"/>
            <ac:spMk id="15" creationId="{D4534A68-9922-37BC-5CC6-E5A0D7F9CA62}"/>
          </ac:spMkLst>
        </pc:spChg>
        <pc:graphicFrameChg chg="del">
          <ac:chgData name="Lesley Ross" userId="927d3f52-42ac-4970-b804-090a44003256" providerId="ADAL" clId="{247AAADE-F881-48B2-B906-1E45EFF241BB}" dt="2023-11-10T12:04:05.378" v="10891" actId="478"/>
          <ac:graphicFrameMkLst>
            <pc:docMk/>
            <pc:sldMk cId="3800575598" sldId="274"/>
            <ac:graphicFrameMk id="4" creationId="{D54EF5CD-5E9D-C03D-EF7D-3A1729400154}"/>
          </ac:graphicFrameMkLst>
        </pc:graphicFrameChg>
        <pc:graphicFrameChg chg="add mod ord modGraphic">
          <ac:chgData name="Lesley Ross" userId="927d3f52-42ac-4970-b804-090a44003256" providerId="ADAL" clId="{247AAADE-F881-48B2-B906-1E45EFF241BB}" dt="2023-12-12T14:53:10.439" v="16589"/>
          <ac:graphicFrameMkLst>
            <pc:docMk/>
            <pc:sldMk cId="3800575598" sldId="274"/>
            <ac:graphicFrameMk id="16" creationId="{74C7A4BF-CA74-B8EB-E7FB-2353C0E893E8}"/>
          </ac:graphicFrameMkLst>
        </pc:graphicFrameChg>
        <pc:picChg chg="add del mod ord">
          <ac:chgData name="Lesley Ross" userId="927d3f52-42ac-4970-b804-090a44003256" providerId="ADAL" clId="{247AAADE-F881-48B2-B906-1E45EFF241BB}" dt="2023-11-10T12:04:59.026" v="10904" actId="478"/>
          <ac:picMkLst>
            <pc:docMk/>
            <pc:sldMk cId="3800575598" sldId="274"/>
            <ac:picMk id="7" creationId="{7D209B28-F772-F8A9-3035-917905313052}"/>
          </ac:picMkLst>
        </pc:picChg>
        <pc:picChg chg="add del mod ord">
          <ac:chgData name="Lesley Ross" userId="927d3f52-42ac-4970-b804-090a44003256" providerId="ADAL" clId="{247AAADE-F881-48B2-B906-1E45EFF241BB}" dt="2023-11-10T12:06:25.233" v="10938" actId="478"/>
          <ac:picMkLst>
            <pc:docMk/>
            <pc:sldMk cId="3800575598" sldId="274"/>
            <ac:picMk id="13" creationId="{6F874454-910E-36BA-E84C-0CA051991096}"/>
          </ac:picMkLst>
        </pc:picChg>
      </pc:sldChg>
      <pc:sldChg chg="add del">
        <pc:chgData name="Lesley Ross" userId="927d3f52-42ac-4970-b804-090a44003256" providerId="ADAL" clId="{247AAADE-F881-48B2-B906-1E45EFF241BB}" dt="2023-11-10T12:03:38.281" v="10887"/>
        <pc:sldMkLst>
          <pc:docMk/>
          <pc:sldMk cId="1071313936" sldId="275"/>
        </pc:sldMkLst>
      </pc:sldChg>
      <pc:sldChg chg="modSp add mod ord">
        <pc:chgData name="Lesley Ross" userId="927d3f52-42ac-4970-b804-090a44003256" providerId="ADAL" clId="{247AAADE-F881-48B2-B906-1E45EFF241BB}" dt="2023-12-12T14:50:28.030" v="16495" actId="20577"/>
        <pc:sldMkLst>
          <pc:docMk/>
          <pc:sldMk cId="1138537064" sldId="275"/>
        </pc:sldMkLst>
        <pc:spChg chg="mod">
          <ac:chgData name="Lesley Ross" userId="927d3f52-42ac-4970-b804-090a44003256" providerId="ADAL" clId="{247AAADE-F881-48B2-B906-1E45EFF241BB}" dt="2023-11-10T12:32:27.693" v="12389" actId="20577"/>
          <ac:spMkLst>
            <pc:docMk/>
            <pc:sldMk cId="1138537064" sldId="275"/>
            <ac:spMk id="2" creationId="{2223ED03-B0C3-2344-690E-919A654F4E53}"/>
          </ac:spMkLst>
        </pc:spChg>
        <pc:graphicFrameChg chg="modGraphic">
          <ac:chgData name="Lesley Ross" userId="927d3f52-42ac-4970-b804-090a44003256" providerId="ADAL" clId="{247AAADE-F881-48B2-B906-1E45EFF241BB}" dt="2023-12-12T14:50:28.030" v="16495" actId="20577"/>
          <ac:graphicFrameMkLst>
            <pc:docMk/>
            <pc:sldMk cId="1138537064" sldId="275"/>
            <ac:graphicFrameMk id="16" creationId="{74C7A4BF-CA74-B8EB-E7FB-2353C0E893E8}"/>
          </ac:graphicFrameMkLst>
        </pc:graphicFrameChg>
      </pc:sldChg>
      <pc:sldMasterChg chg="del delSldLayout">
        <pc:chgData name="Lesley Ross" userId="927d3f52-42ac-4970-b804-090a44003256" providerId="ADAL" clId="{247AAADE-F881-48B2-B906-1E45EFF241BB}" dt="2023-12-14T13:35:14.816" v="16595" actId="2696"/>
        <pc:sldMasterMkLst>
          <pc:docMk/>
          <pc:sldMasterMk cId="2738182440" sldId="2147483678"/>
        </pc:sldMasterMkLst>
        <pc:sldLayoutChg chg="del">
          <pc:chgData name="Lesley Ross" userId="927d3f52-42ac-4970-b804-090a44003256" providerId="ADAL" clId="{247AAADE-F881-48B2-B906-1E45EFF241BB}" dt="2023-12-14T13:35:14.816" v="16595" actId="2696"/>
          <pc:sldLayoutMkLst>
            <pc:docMk/>
            <pc:sldMasterMk cId="2738182440" sldId="2147483678"/>
            <pc:sldLayoutMk cId="1702332330" sldId="2147483679"/>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3749520786" sldId="2147483680"/>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2227359293" sldId="2147483681"/>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4293340735" sldId="2147483682"/>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2331686279" sldId="2147483683"/>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843113632" sldId="2147483684"/>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2115112154" sldId="2147483685"/>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3186833842" sldId="2147483686"/>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1852985823" sldId="2147483687"/>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2510481977" sldId="2147483688"/>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364774265" sldId="2147483689"/>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984228547" sldId="2147483690"/>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201682591" sldId="2147483691"/>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675954637" sldId="2147483692"/>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920063296" sldId="2147483693"/>
          </pc:sldLayoutMkLst>
        </pc:sldLayoutChg>
        <pc:sldLayoutChg chg="del">
          <pc:chgData name="Lesley Ross" userId="927d3f52-42ac-4970-b804-090a44003256" providerId="ADAL" clId="{247AAADE-F881-48B2-B906-1E45EFF241BB}" dt="2023-12-14T13:35:14.816" v="16595" actId="2696"/>
          <pc:sldLayoutMkLst>
            <pc:docMk/>
            <pc:sldMasterMk cId="2738182440" sldId="2147483678"/>
            <pc:sldLayoutMk cId="1490295834" sldId="2147483694"/>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A8D18-79C8-885D-5E8A-C6713C8DA4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59EA882-1659-AEB2-748C-1742FA8ECB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E817EA-2310-F224-1B8A-5852DF1EA792}"/>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5" name="Footer Placeholder 4">
            <a:extLst>
              <a:ext uri="{FF2B5EF4-FFF2-40B4-BE49-F238E27FC236}">
                <a16:creationId xmlns:a16="http://schemas.microsoft.com/office/drawing/2014/main" id="{1237E8C4-F08D-4E80-6390-9B8BE4BFCC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DED968-E435-498A-8F3A-A9D111DF3B91}"/>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436629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D6EB5-9235-6599-46A0-B6891848E5E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602FB1-A105-AF8E-A5FE-E2F4FC4BD2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E860C5-5B68-990B-17E7-001AF726E405}"/>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5" name="Footer Placeholder 4">
            <a:extLst>
              <a:ext uri="{FF2B5EF4-FFF2-40B4-BE49-F238E27FC236}">
                <a16:creationId xmlns:a16="http://schemas.microsoft.com/office/drawing/2014/main" id="{1A75F602-1D27-A5EF-D7EB-3DBBFAF76E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29FC65-5F58-F068-451D-F560A6669202}"/>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1307575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58FE13-E6A7-9733-D3CE-1A844AE1F4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D15B82-0E9F-C6AC-3FD8-96DF5FB760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235D03-486A-8542-625E-607CAA09985C}"/>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5" name="Footer Placeholder 4">
            <a:extLst>
              <a:ext uri="{FF2B5EF4-FFF2-40B4-BE49-F238E27FC236}">
                <a16:creationId xmlns:a16="http://schemas.microsoft.com/office/drawing/2014/main" id="{010FBDA6-4870-E444-8C54-05EB2B245D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FF35CC-4F2D-703C-D478-721B09103B24}"/>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764539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39CE5-0826-37AC-1EDA-91F44D15650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77D178-DDCD-F850-40E2-1A93958B47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411F9F-5FDA-676E-1A6D-A48F9B874123}"/>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5" name="Footer Placeholder 4">
            <a:extLst>
              <a:ext uri="{FF2B5EF4-FFF2-40B4-BE49-F238E27FC236}">
                <a16:creationId xmlns:a16="http://schemas.microsoft.com/office/drawing/2014/main" id="{331CB0A8-289B-C2A0-6C9B-59D8D9979F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7B0E6C-A46C-009C-DBF8-1A42F0D17196}"/>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1310364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8779E-507D-A386-4F1E-580B14DC15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FCAEBD4-E8E8-A4D3-50F4-7D24461E51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52794C-46EE-D283-87B4-4B9712483F83}"/>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5" name="Footer Placeholder 4">
            <a:extLst>
              <a:ext uri="{FF2B5EF4-FFF2-40B4-BE49-F238E27FC236}">
                <a16:creationId xmlns:a16="http://schemas.microsoft.com/office/drawing/2014/main" id="{CAC94334-6317-EC60-90B6-1D4BD07218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23E3BA-175E-BA8E-8A9A-E96D708E7C30}"/>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4043404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5DF53-AAB0-B099-ECF2-3B6832CF6E5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106673-C0CE-3EE5-F841-CEF0B971A7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5B20549-DA71-E317-DCDB-EE1F85A728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FF79FA8-B135-02A2-5D0D-80CDE5EF97F0}"/>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6" name="Footer Placeholder 5">
            <a:extLst>
              <a:ext uri="{FF2B5EF4-FFF2-40B4-BE49-F238E27FC236}">
                <a16:creationId xmlns:a16="http://schemas.microsoft.com/office/drawing/2014/main" id="{A14AD5AE-6677-5A66-11ED-083357B66C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A33F03-6552-173C-172A-3DC1630684F2}"/>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3145121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8DCC0-F728-AF6E-306E-8BD5F7199B5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DEA32F6-DB1D-8416-262B-0C8FD007C2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23A3E2-21EF-7F6C-B20A-CE90D62C4B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3260A8-ACDB-C2CA-0FEE-0296E6956A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7C9B05-EE5F-94B3-313C-A57DB97A91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CD65B6-8A17-CE84-4A8E-D7D2049F7DB1}"/>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8" name="Footer Placeholder 7">
            <a:extLst>
              <a:ext uri="{FF2B5EF4-FFF2-40B4-BE49-F238E27FC236}">
                <a16:creationId xmlns:a16="http://schemas.microsoft.com/office/drawing/2014/main" id="{122DA8FA-F7CE-4152-DBD6-E4A03508BD3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BB70597-2D40-9E81-BB19-FC913D21A3AD}"/>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157012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3F62E-44E6-32BE-71AB-EE19278607C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85F6BF-AEDB-BCC6-F1B8-260A060B2A03}"/>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4" name="Footer Placeholder 3">
            <a:extLst>
              <a:ext uri="{FF2B5EF4-FFF2-40B4-BE49-F238E27FC236}">
                <a16:creationId xmlns:a16="http://schemas.microsoft.com/office/drawing/2014/main" id="{99413979-4275-196E-C714-3AB02EFDE6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80F846C-E00C-EF78-0A10-BBD95E19B5DC}"/>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96407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E44990-9814-F108-0F7E-FB63377EB39B}"/>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3" name="Footer Placeholder 2">
            <a:extLst>
              <a:ext uri="{FF2B5EF4-FFF2-40B4-BE49-F238E27FC236}">
                <a16:creationId xmlns:a16="http://schemas.microsoft.com/office/drawing/2014/main" id="{5824203D-1728-5359-8299-88F99058A9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75EE92A-BB27-6D40-EBC4-529098CB7F9A}"/>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2253182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93F54-A6F0-8C8B-43C0-3C94B387D7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785804-8634-8031-C371-C8947FE38B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72A7EB9-BE9B-6559-D1EF-C0E99472F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DD557B-6DB0-8653-A22A-3C4F06DA3965}"/>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6" name="Footer Placeholder 5">
            <a:extLst>
              <a:ext uri="{FF2B5EF4-FFF2-40B4-BE49-F238E27FC236}">
                <a16:creationId xmlns:a16="http://schemas.microsoft.com/office/drawing/2014/main" id="{7A075083-DDE4-7660-8379-24C9D5F83B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3C1C03C-2943-4550-1A9C-E43B1C5449EC}"/>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794566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1C91B-BB5E-8308-EC49-D3852698A7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6CBD91F-9E68-D1C3-0A8F-2575E41D57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F486C06-7BD1-7411-615F-353D3E2DDD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742B3A-E81A-3EB4-6DA3-9B69EE0E2864}"/>
              </a:ext>
            </a:extLst>
          </p:cNvPr>
          <p:cNvSpPr>
            <a:spLocks noGrp="1"/>
          </p:cNvSpPr>
          <p:nvPr>
            <p:ph type="dt" sz="half" idx="10"/>
          </p:nvPr>
        </p:nvSpPr>
        <p:spPr/>
        <p:txBody>
          <a:bodyPr/>
          <a:lstStyle/>
          <a:p>
            <a:fld id="{2A75B313-0D64-4B6F-9BCE-EF5A1D565BA1}" type="datetimeFigureOut">
              <a:rPr lang="en-GB" smtClean="0"/>
              <a:t>14/12/2023</a:t>
            </a:fld>
            <a:endParaRPr lang="en-GB"/>
          </a:p>
        </p:txBody>
      </p:sp>
      <p:sp>
        <p:nvSpPr>
          <p:cNvPr id="6" name="Footer Placeholder 5">
            <a:extLst>
              <a:ext uri="{FF2B5EF4-FFF2-40B4-BE49-F238E27FC236}">
                <a16:creationId xmlns:a16="http://schemas.microsoft.com/office/drawing/2014/main" id="{542FEAEE-61FC-F656-45A7-DF4B33C8B6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D3B619-D650-E3CC-456A-AD489DB246CF}"/>
              </a:ext>
            </a:extLst>
          </p:cNvPr>
          <p:cNvSpPr>
            <a:spLocks noGrp="1"/>
          </p:cNvSpPr>
          <p:nvPr>
            <p:ph type="sldNum" sz="quarter" idx="12"/>
          </p:nvPr>
        </p:nvSpPr>
        <p:spPr/>
        <p:txBody>
          <a:bodyPr/>
          <a:lstStyle/>
          <a:p>
            <a:fld id="{CAE7E608-4326-4C5C-8FB7-64B0FCDA1A51}" type="slidenum">
              <a:rPr lang="en-GB" smtClean="0"/>
              <a:t>‹#›</a:t>
            </a:fld>
            <a:endParaRPr lang="en-GB"/>
          </a:p>
        </p:txBody>
      </p:sp>
    </p:spTree>
    <p:extLst>
      <p:ext uri="{BB962C8B-B14F-4D97-AF65-F5344CB8AC3E}">
        <p14:creationId xmlns:p14="http://schemas.microsoft.com/office/powerpoint/2010/main" val="1320295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80DEE2-652A-69F5-562E-52D4C4AA45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93B8BF-0DC3-DB2E-998A-B70F7EBECA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597F49-9F39-981D-55C0-4F05D93A79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5B313-0D64-4B6F-9BCE-EF5A1D565BA1}" type="datetimeFigureOut">
              <a:rPr lang="en-GB" smtClean="0"/>
              <a:t>14/12/2023</a:t>
            </a:fld>
            <a:endParaRPr lang="en-GB"/>
          </a:p>
        </p:txBody>
      </p:sp>
      <p:sp>
        <p:nvSpPr>
          <p:cNvPr id="5" name="Footer Placeholder 4">
            <a:extLst>
              <a:ext uri="{FF2B5EF4-FFF2-40B4-BE49-F238E27FC236}">
                <a16:creationId xmlns:a16="http://schemas.microsoft.com/office/drawing/2014/main" id="{EB98BF28-DC99-7C22-E3A1-9C7560CFF8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8BFD88-2F10-FAF3-9BAB-AE210CE6F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7E608-4326-4C5C-8FB7-64B0FCDA1A51}" type="slidenum">
              <a:rPr lang="en-GB" smtClean="0"/>
              <a:t>‹#›</a:t>
            </a:fld>
            <a:endParaRPr lang="en-GB"/>
          </a:p>
        </p:txBody>
      </p:sp>
    </p:spTree>
    <p:extLst>
      <p:ext uri="{BB962C8B-B14F-4D97-AF65-F5344CB8AC3E}">
        <p14:creationId xmlns:p14="http://schemas.microsoft.com/office/powerpoint/2010/main" val="2336893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contact.digital@nes.scot.nhs.uk" TargetMode="External"/><Relationship Id="rId2" Type="http://schemas.openxmlformats.org/officeDocument/2006/relationships/hyperlink" Target="https://learn.nes.nhs.sco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contact.digital@nes.scot.nhs.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contact.digital@nes.scot.nhs.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turasdashboard.nes.nhs.sco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BEBFA723-5A7B-472D-ABD7-1526B8D3A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A6B27065-399A-4CF7-BF70-CF79B9848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8" name="Group 57">
            <a:extLst>
              <a:ext uri="{FF2B5EF4-FFF2-40B4-BE49-F238E27FC236}">
                <a16:creationId xmlns:a16="http://schemas.microsoft.com/office/drawing/2014/main" id="{CF22986C-DDF7-4109-9D6A-006800D6B0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6" y="52996"/>
            <a:ext cx="6093363" cy="6805005"/>
            <a:chOff x="6095999" y="52996"/>
            <a:chExt cx="6093363" cy="6805005"/>
          </a:xfrm>
          <a:solidFill>
            <a:schemeClr val="accent5">
              <a:alpha val="10000"/>
            </a:schemeClr>
          </a:solidFill>
        </p:grpSpPr>
        <p:sp>
          <p:nvSpPr>
            <p:cNvPr id="59" name="Freeform: Shape 58">
              <a:extLst>
                <a:ext uri="{FF2B5EF4-FFF2-40B4-BE49-F238E27FC236}">
                  <a16:creationId xmlns:a16="http://schemas.microsoft.com/office/drawing/2014/main" id="{4C025298-F835-4B83-A3A3-6555157E0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reeform: Shape 59">
              <a:extLst>
                <a:ext uri="{FF2B5EF4-FFF2-40B4-BE49-F238E27FC236}">
                  <a16:creationId xmlns:a16="http://schemas.microsoft.com/office/drawing/2014/main" id="{17106C81-A3F0-4DA0-9368-6BBCDB964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Shape 60">
              <a:extLst>
                <a:ext uri="{FF2B5EF4-FFF2-40B4-BE49-F238E27FC236}">
                  <a16:creationId xmlns:a16="http://schemas.microsoft.com/office/drawing/2014/main" id="{4B3B35E8-1AF4-4D76-93A5-B0B0884083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DAA671EE-A358-5FFC-842C-F2A718B17115}"/>
              </a:ext>
            </a:extLst>
          </p:cNvPr>
          <p:cNvSpPr>
            <a:spLocks noGrp="1"/>
          </p:cNvSpPr>
          <p:nvPr>
            <p:ph type="ctrTitle"/>
          </p:nvPr>
        </p:nvSpPr>
        <p:spPr>
          <a:xfrm>
            <a:off x="804672" y="3121701"/>
            <a:ext cx="3658053" cy="1786515"/>
          </a:xfrm>
        </p:spPr>
        <p:txBody>
          <a:bodyPr anchor="t">
            <a:normAutofit/>
          </a:bodyPr>
          <a:lstStyle/>
          <a:p>
            <a:pPr algn="l"/>
            <a:r>
              <a:rPr lang="en-GB" sz="4000">
                <a:solidFill>
                  <a:schemeClr val="tx2"/>
                </a:solidFill>
              </a:rPr>
              <a:t>Frequently Asked Questions (FAQs)</a:t>
            </a:r>
          </a:p>
        </p:txBody>
      </p:sp>
      <p:sp>
        <p:nvSpPr>
          <p:cNvPr id="3" name="Subtitle 2">
            <a:extLst>
              <a:ext uri="{FF2B5EF4-FFF2-40B4-BE49-F238E27FC236}">
                <a16:creationId xmlns:a16="http://schemas.microsoft.com/office/drawing/2014/main" id="{FF0F6931-0449-7539-1CC2-802717DB72B4}"/>
              </a:ext>
            </a:extLst>
          </p:cNvPr>
          <p:cNvSpPr>
            <a:spLocks noGrp="1"/>
          </p:cNvSpPr>
          <p:nvPr>
            <p:ph type="subTitle" idx="1"/>
          </p:nvPr>
        </p:nvSpPr>
        <p:spPr>
          <a:xfrm>
            <a:off x="804672" y="2032347"/>
            <a:ext cx="3658053" cy="955111"/>
          </a:xfrm>
        </p:spPr>
        <p:txBody>
          <a:bodyPr anchor="b">
            <a:normAutofit/>
          </a:bodyPr>
          <a:lstStyle/>
          <a:p>
            <a:pPr algn="l"/>
            <a:r>
              <a:rPr lang="en-GB" sz="2000">
                <a:solidFill>
                  <a:schemeClr val="tx2"/>
                </a:solidFill>
              </a:rPr>
              <a:t>Turas Training Portfolio - ePAD</a:t>
            </a:r>
          </a:p>
        </p:txBody>
      </p:sp>
      <p:pic>
        <p:nvPicPr>
          <p:cNvPr id="51" name="Graphic 50" descr="Help">
            <a:extLst>
              <a:ext uri="{FF2B5EF4-FFF2-40B4-BE49-F238E27FC236}">
                <a16:creationId xmlns:a16="http://schemas.microsoft.com/office/drawing/2014/main" id="{211F3BD2-FF01-A137-E019-79DA436F2AE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79341" y="910518"/>
            <a:ext cx="5029200" cy="5029200"/>
          </a:xfrm>
          <a:prstGeom prst="rect">
            <a:avLst/>
          </a:prstGeom>
          <a:ln w="9525">
            <a:noFill/>
          </a:ln>
        </p:spPr>
      </p:pic>
    </p:spTree>
    <p:extLst>
      <p:ext uri="{BB962C8B-B14F-4D97-AF65-F5344CB8AC3E}">
        <p14:creationId xmlns:p14="http://schemas.microsoft.com/office/powerpoint/2010/main" val="381277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2800">
                <a:solidFill>
                  <a:srgbClr val="FFFFFF"/>
                </a:solidFill>
              </a:rPr>
              <a:t>Student Nurse – Final Performance Assessment/Confirmation of Completion</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3219613222"/>
              </p:ext>
            </p:extLst>
          </p:nvPr>
        </p:nvGraphicFramePr>
        <p:xfrm>
          <a:off x="644056" y="2278146"/>
          <a:ext cx="10927830" cy="3875174"/>
        </p:xfrm>
        <a:graphic>
          <a:graphicData uri="http://schemas.openxmlformats.org/drawingml/2006/table">
            <a:tbl>
              <a:tblPr firstRow="1" bandRow="1">
                <a:tableStyleId>{5C22544A-7EE6-4342-B048-85BDC9FD1C3A}</a:tableStyleId>
              </a:tblPr>
              <a:tblGrid>
                <a:gridCol w="5098782">
                  <a:extLst>
                    <a:ext uri="{9D8B030D-6E8A-4147-A177-3AD203B41FA5}">
                      <a16:colId xmlns:a16="http://schemas.microsoft.com/office/drawing/2014/main" val="3088778489"/>
                    </a:ext>
                  </a:extLst>
                </a:gridCol>
                <a:gridCol w="5829048">
                  <a:extLst>
                    <a:ext uri="{9D8B030D-6E8A-4147-A177-3AD203B41FA5}">
                      <a16:colId xmlns:a16="http://schemas.microsoft.com/office/drawing/2014/main" val="2652038680"/>
                    </a:ext>
                  </a:extLst>
                </a:gridCol>
              </a:tblGrid>
              <a:tr h="389115">
                <a:tc>
                  <a:txBody>
                    <a:bodyPr/>
                    <a:lstStyle/>
                    <a:p>
                      <a:r>
                        <a:rPr lang="en-GB" sz="1700" dirty="0"/>
                        <a:t>Question</a:t>
                      </a:r>
                    </a:p>
                  </a:txBody>
                  <a:tcPr marL="88435" marR="88435" marT="44218" marB="44218"/>
                </a:tc>
                <a:tc>
                  <a:txBody>
                    <a:bodyPr/>
                    <a:lstStyle/>
                    <a:p>
                      <a:r>
                        <a:rPr lang="en-GB" sz="1700"/>
                        <a:t>Answer</a:t>
                      </a:r>
                    </a:p>
                  </a:txBody>
                  <a:tcPr marL="88435" marR="88435" marT="44218" marB="44218"/>
                </a:tc>
                <a:extLst>
                  <a:ext uri="{0D108BD9-81ED-4DB2-BD59-A6C34878D82A}">
                    <a16:rowId xmlns:a16="http://schemas.microsoft.com/office/drawing/2014/main" val="2010159728"/>
                  </a:ext>
                </a:extLst>
              </a:tr>
              <a:tr h="477551">
                <a:tc>
                  <a:txBody>
                    <a:bodyPr/>
                    <a:lstStyle/>
                    <a:p>
                      <a:r>
                        <a:rPr lang="en-GB" sz="1200" dirty="0"/>
                        <a:t>1. Why can’t my PA sign off my Platforms and Proficiencies or complete a Final Performance Assessment?</a:t>
                      </a:r>
                    </a:p>
                  </a:txBody>
                  <a:tcPr marL="88435" marR="88435" marT="44218" marB="44218"/>
                </a:tc>
                <a:tc>
                  <a:txBody>
                    <a:bodyPr/>
                    <a:lstStyle/>
                    <a:p>
                      <a:pPr marL="285750" indent="-285750">
                        <a:buFont typeface="Arial" panose="020B0604020202020204" pitchFamily="34" charset="0"/>
                        <a:buChar char="•"/>
                      </a:pPr>
                      <a:r>
                        <a:rPr lang="en-GB" sz="1200" dirty="0"/>
                        <a:t>Please check your ‘Access Management’ dates to ensure your PA is still Active, if inactive you will need to extend the dates to allow completion.</a:t>
                      </a:r>
                    </a:p>
                  </a:txBody>
                  <a:tcPr marL="88435" marR="88435" marT="44218" marB="44218"/>
                </a:tc>
                <a:extLst>
                  <a:ext uri="{0D108BD9-81ED-4DB2-BD59-A6C34878D82A}">
                    <a16:rowId xmlns:a16="http://schemas.microsoft.com/office/drawing/2014/main" val="3376298688"/>
                  </a:ext>
                </a:extLst>
              </a:tr>
              <a:tr h="477551">
                <a:tc>
                  <a:txBody>
                    <a:bodyPr/>
                    <a:lstStyle/>
                    <a:p>
                      <a:r>
                        <a:rPr lang="en-GB" sz="1200" dirty="0"/>
                        <a:t>2. My Practice Assessor is currently off sick and cannot create my Final Performance Assessment form, what do I do?</a:t>
                      </a:r>
                    </a:p>
                  </a:txBody>
                  <a:tcPr marL="88435" marR="88435" marT="44218" marB="44218"/>
                </a:tc>
                <a:tc>
                  <a:txBody>
                    <a:bodyPr/>
                    <a:lstStyle/>
                    <a:p>
                      <a:pPr marL="285750" indent="-285750" algn="l" defTabSz="914400" rtl="0" eaLnBrk="1" latinLnBrk="0" hangingPunct="1">
                        <a:buFont typeface="Arial" panose="020B0604020202020204" pitchFamily="34" charset="0"/>
                        <a:buChar char="•"/>
                      </a:pPr>
                      <a:r>
                        <a:rPr lang="en-GB" sz="1200" kern="1200" dirty="0">
                          <a:solidFill>
                            <a:schemeClr val="dk1"/>
                          </a:solidFill>
                          <a:latin typeface="+mn-lt"/>
                          <a:ea typeface="+mn-ea"/>
                          <a:cs typeface="+mn-cs"/>
                        </a:rPr>
                        <a:t>Please speak to the Senior Nurse to be reallocated a Practice Assessor or your PEF/CHEF can advise further.</a:t>
                      </a:r>
                    </a:p>
                    <a:p>
                      <a:pPr marL="285750" indent="-285750">
                        <a:buFont typeface="Arial" panose="020B0604020202020204" pitchFamily="34" charset="0"/>
                        <a:buChar char="•"/>
                      </a:pPr>
                      <a:endParaRPr lang="en-GB" sz="1200" dirty="0"/>
                    </a:p>
                  </a:txBody>
                  <a:tcPr marL="88435" marR="88435" marT="44218" marB="44218"/>
                </a:tc>
                <a:extLst>
                  <a:ext uri="{0D108BD9-81ED-4DB2-BD59-A6C34878D82A}">
                    <a16:rowId xmlns:a16="http://schemas.microsoft.com/office/drawing/2014/main" val="2523511248"/>
                  </a:ext>
                </a:extLst>
              </a:tr>
              <a:tr h="1008162">
                <a:tc>
                  <a:txBody>
                    <a:bodyPr/>
                    <a:lstStyle/>
                    <a:p>
                      <a:r>
                        <a:rPr lang="en-GB" sz="1200" dirty="0"/>
                        <a:t>3. My Practice Assessor has created by Final Performance Assessment form and I have completed the relevant section but PA currently off sick and cannot complete.</a:t>
                      </a:r>
                    </a:p>
                  </a:txBody>
                  <a:tcPr marL="88435" marR="88435" marT="44218" marB="44218"/>
                </a:tc>
                <a:tc>
                  <a:txBody>
                    <a:bodyPr/>
                    <a:lstStyle/>
                    <a:p>
                      <a:pPr marL="171450" indent="-171450">
                        <a:buFont typeface="Arial" panose="020B0604020202020204" pitchFamily="34" charset="0"/>
                        <a:buChar char="•"/>
                      </a:pPr>
                      <a:r>
                        <a:rPr lang="en-GB" sz="1200" dirty="0"/>
                        <a:t>The user who completed the form is required to sign off the form, if they are not able to do so and therefore the Confirmation of Completion form notification cannot be generated</a:t>
                      </a:r>
                    </a:p>
                    <a:p>
                      <a:pPr marL="171450" indent="-171450">
                        <a:buFont typeface="Arial" panose="020B0604020202020204" pitchFamily="34" charset="0"/>
                        <a:buChar char="•"/>
                      </a:pPr>
                      <a:r>
                        <a:rPr lang="en-GB" sz="1200" dirty="0"/>
                        <a:t>Please contact you University Administration Team to ask that the form be deleted to allow another Practice Assessor to complete as required. </a:t>
                      </a:r>
                      <a:endParaRPr lang="en-GB" sz="1200" b="1" dirty="0">
                        <a:solidFill>
                          <a:srgbClr val="FF0000"/>
                        </a:solidFill>
                      </a:endParaRPr>
                    </a:p>
                    <a:p>
                      <a:pPr marL="0" indent="0">
                        <a:buFont typeface="Arial" panose="020B0604020202020204" pitchFamily="34" charset="0"/>
                        <a:buNone/>
                      </a:pPr>
                      <a:endParaRPr lang="en-GB" sz="1200" dirty="0"/>
                    </a:p>
                  </a:txBody>
                  <a:tcPr marL="88435" marR="88435" marT="44218" marB="44218"/>
                </a:tc>
                <a:extLst>
                  <a:ext uri="{0D108BD9-81ED-4DB2-BD59-A6C34878D82A}">
                    <a16:rowId xmlns:a16="http://schemas.microsoft.com/office/drawing/2014/main" val="4009784078"/>
                  </a:ext>
                </a:extLst>
              </a:tr>
              <a:tr h="1185032">
                <a:tc>
                  <a:txBody>
                    <a:bodyPr/>
                    <a:lstStyle/>
                    <a:p>
                      <a:r>
                        <a:rPr lang="en-GB" sz="1200" dirty="0"/>
                        <a:t>4. My PA has not received a notification to complete the Confirmation of Completion form, can you reset it?</a:t>
                      </a:r>
                    </a:p>
                  </a:txBody>
                  <a:tcPr marL="88435" marR="88435" marT="44218" marB="44218"/>
                </a:tc>
                <a:tc>
                  <a:txBody>
                    <a:bodyPr/>
                    <a:lstStyle/>
                    <a:p>
                      <a:pPr marL="171450" indent="-171450">
                        <a:buFont typeface="Arial" panose="020B0604020202020204" pitchFamily="34" charset="0"/>
                        <a:buChar char="•"/>
                      </a:pPr>
                      <a:r>
                        <a:rPr lang="en-GB" sz="1200" dirty="0"/>
                        <a:t>Once a Final Performance Assessment form has been submitted as ‘Recommend’ and ‘Yes’ has been selected to ‘Is this a confirmation of a Part?’ all </a:t>
                      </a:r>
                      <a:r>
                        <a:rPr lang="en-GB" sz="1200" b="1" dirty="0"/>
                        <a:t>active </a:t>
                      </a:r>
                      <a:r>
                        <a:rPr lang="en-GB" sz="1200" b="0" dirty="0"/>
                        <a:t>Practice Assessors will receive a notification to complete a CoC form.</a:t>
                      </a:r>
                    </a:p>
                    <a:p>
                      <a:pPr marL="171450" indent="-171450">
                        <a:buFont typeface="Arial" panose="020B0604020202020204" pitchFamily="34" charset="0"/>
                        <a:buChar char="•"/>
                      </a:pPr>
                      <a:r>
                        <a:rPr lang="en-GB" sz="1200" b="0" dirty="0"/>
                        <a:t>Only one CoC form can be submitted per Final Performance Assessment form</a:t>
                      </a:r>
                    </a:p>
                    <a:p>
                      <a:pPr marL="171450" indent="-171450">
                        <a:buFont typeface="Arial" panose="020B0604020202020204" pitchFamily="34" charset="0"/>
                        <a:buChar char="•"/>
                      </a:pPr>
                      <a:r>
                        <a:rPr lang="en-GB" sz="1200" b="0" dirty="0"/>
                        <a:t>Check that no other PA has completed the form than the one you expect</a:t>
                      </a:r>
                    </a:p>
                    <a:p>
                      <a:pPr marL="171450" indent="-171450">
                        <a:buFont typeface="Arial" panose="020B0604020202020204" pitchFamily="34" charset="0"/>
                        <a:buChar char="•"/>
                      </a:pPr>
                      <a:r>
                        <a:rPr lang="en-GB" sz="1200" b="0" dirty="0"/>
                        <a:t>The notification disappears for all active PA’s when any PA completes the form</a:t>
                      </a:r>
                      <a:endParaRPr lang="en-GB" sz="1200" b="1" dirty="0"/>
                    </a:p>
                  </a:txBody>
                  <a:tcPr marL="88435" marR="88435" marT="44218" marB="44218"/>
                </a:tc>
                <a:extLst>
                  <a:ext uri="{0D108BD9-81ED-4DB2-BD59-A6C34878D82A}">
                    <a16:rowId xmlns:a16="http://schemas.microsoft.com/office/drawing/2014/main" val="857925037"/>
                  </a:ext>
                </a:extLst>
              </a:tr>
            </a:tbl>
          </a:graphicData>
        </a:graphic>
      </p:graphicFrame>
    </p:spTree>
    <p:extLst>
      <p:ext uri="{BB962C8B-B14F-4D97-AF65-F5344CB8AC3E}">
        <p14:creationId xmlns:p14="http://schemas.microsoft.com/office/powerpoint/2010/main" val="3773881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C10CBC8-7837-4750-8EE9-B4C3D5048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9014793-11D4-4A17-9261-1A2E683AD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104482" y="-5104482"/>
            <a:ext cx="1983037" cy="12192001"/>
          </a:xfrm>
          <a:custGeom>
            <a:avLst/>
            <a:gdLst>
              <a:gd name="connsiteX0" fmla="*/ 0 w 1983037"/>
              <a:gd name="connsiteY0" fmla="*/ 0 h 12192001"/>
              <a:gd name="connsiteX1" fmla="*/ 0 w 1983037"/>
              <a:gd name="connsiteY1" fmla="*/ 12192001 h 12192001"/>
              <a:gd name="connsiteX2" fmla="*/ 1945626 w 1983037"/>
              <a:gd name="connsiteY2" fmla="*/ 12192001 h 12192001"/>
              <a:gd name="connsiteX3" fmla="*/ 1914883 w 1983037"/>
              <a:gd name="connsiteY3" fmla="*/ 11926947 h 12192001"/>
              <a:gd name="connsiteX4" fmla="*/ 1887405 w 1983037"/>
              <a:gd name="connsiteY4" fmla="*/ 10882179 h 12192001"/>
              <a:gd name="connsiteX5" fmla="*/ 1955094 w 1983037"/>
              <a:gd name="connsiteY5" fmla="*/ 9717835 h 12192001"/>
              <a:gd name="connsiteX6" fmla="*/ 1955094 w 1983037"/>
              <a:gd name="connsiteY6" fmla="*/ 9338013 h 12192001"/>
              <a:gd name="connsiteX7" fmla="*/ 1947423 w 1983037"/>
              <a:gd name="connsiteY7" fmla="*/ 8936699 h 12192001"/>
              <a:gd name="connsiteX8" fmla="*/ 1949002 w 1983037"/>
              <a:gd name="connsiteY8" fmla="*/ 7709920 h 12192001"/>
              <a:gd name="connsiteX9" fmla="*/ 1930276 w 1983037"/>
              <a:gd name="connsiteY9" fmla="*/ 6277504 h 12192001"/>
              <a:gd name="connsiteX10" fmla="*/ 1954643 w 1983037"/>
              <a:gd name="connsiteY10" fmla="*/ 5307481 h 12192001"/>
              <a:gd name="connsiteX11" fmla="*/ 1944941 w 1983037"/>
              <a:gd name="connsiteY11" fmla="*/ 4949831 h 12192001"/>
              <a:gd name="connsiteX12" fmla="*/ 1961187 w 1983037"/>
              <a:gd name="connsiteY12" fmla="*/ 4137481 h 12192001"/>
              <a:gd name="connsiteX13" fmla="*/ 1964118 w 1983037"/>
              <a:gd name="connsiteY13" fmla="*/ 3194148 h 12192001"/>
              <a:gd name="connsiteX14" fmla="*/ 1914708 w 1983037"/>
              <a:gd name="connsiteY14" fmla="*/ 1979808 h 12192001"/>
              <a:gd name="connsiteX15" fmla="*/ 1949679 w 1983037"/>
              <a:gd name="connsiteY15" fmla="*/ 1443897 h 12192001"/>
              <a:gd name="connsiteX16" fmla="*/ 1942685 w 1983037"/>
              <a:gd name="connsiteY16" fmla="*/ 749860 h 12192001"/>
              <a:gd name="connsiteX17" fmla="*/ 1933706 w 1983037"/>
              <a:gd name="connsiteY17" fmla="*/ 168558 h 12192001"/>
              <a:gd name="connsiteX18" fmla="*/ 1950785 w 1983037"/>
              <a:gd name="connsiteY18" fmla="*/ 0 h 12192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83037" h="12192001">
                <a:moveTo>
                  <a:pt x="0" y="0"/>
                </a:moveTo>
                <a:lnTo>
                  <a:pt x="0" y="12192001"/>
                </a:lnTo>
                <a:lnTo>
                  <a:pt x="1945626" y="12192001"/>
                </a:lnTo>
                <a:lnTo>
                  <a:pt x="1914883" y="11926947"/>
                </a:lnTo>
                <a:cubicBezTo>
                  <a:pt x="1884529" y="11579709"/>
                  <a:pt x="1881652" y="11231009"/>
                  <a:pt x="1887405" y="10882179"/>
                </a:cubicBezTo>
                <a:cubicBezTo>
                  <a:pt x="1893725" y="10493309"/>
                  <a:pt x="1911547" y="10104667"/>
                  <a:pt x="1955094" y="9717835"/>
                </a:cubicBezTo>
                <a:cubicBezTo>
                  <a:pt x="1966715" y="9591491"/>
                  <a:pt x="1966715" y="9464357"/>
                  <a:pt x="1955094" y="9338013"/>
                </a:cubicBezTo>
                <a:cubicBezTo>
                  <a:pt x="1945663" y="9204453"/>
                  <a:pt x="1943091" y="9070511"/>
                  <a:pt x="1947423" y="8936699"/>
                </a:cubicBezTo>
                <a:cubicBezTo>
                  <a:pt x="1960283" y="8527701"/>
                  <a:pt x="1930726" y="8118470"/>
                  <a:pt x="1949002" y="7709920"/>
                </a:cubicBezTo>
                <a:cubicBezTo>
                  <a:pt x="1970436" y="7231918"/>
                  <a:pt x="1945393" y="6755049"/>
                  <a:pt x="1930276" y="6277504"/>
                </a:cubicBezTo>
                <a:cubicBezTo>
                  <a:pt x="1920123" y="5954014"/>
                  <a:pt x="1913803" y="5630292"/>
                  <a:pt x="1954643" y="5307481"/>
                </a:cubicBezTo>
                <a:cubicBezTo>
                  <a:pt x="1969761" y="5188718"/>
                  <a:pt x="1956899" y="5068596"/>
                  <a:pt x="1944941" y="4949831"/>
                </a:cubicBezTo>
                <a:cubicBezTo>
                  <a:pt x="1917866" y="4678139"/>
                  <a:pt x="1932758" y="4407584"/>
                  <a:pt x="1961187" y="4137481"/>
                </a:cubicBezTo>
                <a:cubicBezTo>
                  <a:pt x="1994579" y="3823035"/>
                  <a:pt x="1984877" y="3508818"/>
                  <a:pt x="1964118" y="3194148"/>
                </a:cubicBezTo>
                <a:cubicBezTo>
                  <a:pt x="1937270" y="2789895"/>
                  <a:pt x="1903424" y="2387003"/>
                  <a:pt x="1914708" y="1979808"/>
                </a:cubicBezTo>
                <a:cubicBezTo>
                  <a:pt x="1919446" y="1800868"/>
                  <a:pt x="1935466" y="1622384"/>
                  <a:pt x="1949679" y="1443897"/>
                </a:cubicBezTo>
                <a:cubicBezTo>
                  <a:pt x="1964278" y="1212701"/>
                  <a:pt x="1961931" y="980722"/>
                  <a:pt x="1942685" y="749860"/>
                </a:cubicBezTo>
                <a:cubicBezTo>
                  <a:pt x="1929825" y="555933"/>
                  <a:pt x="1921533" y="362007"/>
                  <a:pt x="1933706" y="168558"/>
                </a:cubicBezTo>
                <a:lnTo>
                  <a:pt x="195078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838200" y="365125"/>
            <a:ext cx="10515600" cy="1325563"/>
          </a:xfrm>
        </p:spPr>
        <p:txBody>
          <a:bodyPr>
            <a:normAutofit/>
          </a:bodyPr>
          <a:lstStyle/>
          <a:p>
            <a:r>
              <a:rPr lang="en-GB" dirty="0">
                <a:solidFill>
                  <a:srgbClr val="FFFFFF"/>
                </a:solidFill>
              </a:rPr>
              <a:t>Educator – General</a:t>
            </a:r>
          </a:p>
        </p:txBody>
      </p:sp>
      <p:graphicFrame>
        <p:nvGraphicFramePr>
          <p:cNvPr id="17" name="Table 17">
            <a:extLst>
              <a:ext uri="{FF2B5EF4-FFF2-40B4-BE49-F238E27FC236}">
                <a16:creationId xmlns:a16="http://schemas.microsoft.com/office/drawing/2014/main" id="{8042811A-D8FC-6D7B-7490-E432AB9CE66F}"/>
              </a:ext>
            </a:extLst>
          </p:cNvPr>
          <p:cNvGraphicFramePr>
            <a:graphicFrameLocks noGrp="1"/>
          </p:cNvGraphicFramePr>
          <p:nvPr>
            <p:ph idx="1"/>
            <p:extLst>
              <p:ext uri="{D42A27DB-BD31-4B8C-83A1-F6EECF244321}">
                <p14:modId xmlns:p14="http://schemas.microsoft.com/office/powerpoint/2010/main" val="1742633060"/>
              </p:ext>
            </p:extLst>
          </p:nvPr>
        </p:nvGraphicFramePr>
        <p:xfrm>
          <a:off x="764309" y="2116738"/>
          <a:ext cx="10515600" cy="30226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562500435"/>
                    </a:ext>
                  </a:extLst>
                </a:gridCol>
                <a:gridCol w="5257800">
                  <a:extLst>
                    <a:ext uri="{9D8B030D-6E8A-4147-A177-3AD203B41FA5}">
                      <a16:colId xmlns:a16="http://schemas.microsoft.com/office/drawing/2014/main" val="2198614925"/>
                    </a:ext>
                  </a:extLst>
                </a:gridCol>
              </a:tblGrid>
              <a:tr h="370840">
                <a:tc>
                  <a:txBody>
                    <a:bodyPr/>
                    <a:lstStyle/>
                    <a:p>
                      <a:r>
                        <a:rPr lang="en-GB" dirty="0"/>
                        <a:t>Question</a:t>
                      </a:r>
                    </a:p>
                  </a:txBody>
                  <a:tcPr/>
                </a:tc>
                <a:tc>
                  <a:txBody>
                    <a:bodyPr/>
                    <a:lstStyle/>
                    <a:p>
                      <a:r>
                        <a:rPr lang="en-GB" dirty="0"/>
                        <a:t>Answer</a:t>
                      </a:r>
                    </a:p>
                  </a:txBody>
                  <a:tcPr/>
                </a:tc>
                <a:extLst>
                  <a:ext uri="{0D108BD9-81ED-4DB2-BD59-A6C34878D82A}">
                    <a16:rowId xmlns:a16="http://schemas.microsoft.com/office/drawing/2014/main" val="2252803979"/>
                  </a:ext>
                </a:extLst>
              </a:tr>
              <a:tr h="370840">
                <a:tc>
                  <a:txBody>
                    <a:bodyPr/>
                    <a:lstStyle/>
                    <a:p>
                      <a:r>
                        <a:rPr lang="en-GB" sz="1200" dirty="0"/>
                        <a:t>1.  I require access to </a:t>
                      </a:r>
                      <a:r>
                        <a:rPr lang="en-GB" sz="1200" dirty="0" err="1"/>
                        <a:t>ePAD</a:t>
                      </a:r>
                      <a:r>
                        <a:rPr lang="en-GB" sz="1200" dirty="0"/>
                        <a:t> to complete assessments for my student</a:t>
                      </a:r>
                    </a:p>
                  </a:txBody>
                  <a:tcPr/>
                </a:tc>
                <a:tc>
                  <a:txBody>
                    <a:bodyPr/>
                    <a:lstStyle/>
                    <a:p>
                      <a:pPr marL="171450" indent="-171450">
                        <a:buFont typeface="Arial" panose="020B0604020202020204" pitchFamily="34" charset="0"/>
                        <a:buChar char="•"/>
                      </a:pPr>
                      <a:r>
                        <a:rPr lang="en-GB" sz="1200" dirty="0"/>
                        <a:t>Access is provided via ‘Access Management’ by the Student Nurse</a:t>
                      </a:r>
                    </a:p>
                    <a:p>
                      <a:pPr marL="171450" indent="-171450">
                        <a:buFont typeface="Arial" panose="020B0604020202020204" pitchFamily="34" charset="0"/>
                        <a:buChar char="•"/>
                      </a:pPr>
                      <a:r>
                        <a:rPr lang="en-GB" sz="1200" dirty="0"/>
                        <a:t>You will require to have a Turas account to be added by the Student Nurse</a:t>
                      </a:r>
                    </a:p>
                    <a:p>
                      <a:pPr marL="171450" indent="-171450">
                        <a:buFont typeface="Arial" panose="020B0604020202020204" pitchFamily="34" charset="0"/>
                        <a:buChar char="•"/>
                      </a:pPr>
                      <a:r>
                        <a:rPr lang="en-GB" sz="1200" dirty="0"/>
                        <a:t>To register for a Turas account </a:t>
                      </a:r>
                      <a:r>
                        <a:rPr lang="en-GB" sz="1200" dirty="0">
                          <a:hlinkClick r:id="rId2"/>
                        </a:rPr>
                        <a:t>click here</a:t>
                      </a:r>
                      <a:endParaRPr lang="en-GB" sz="1200" dirty="0"/>
                    </a:p>
                    <a:p>
                      <a:pPr marL="171450" indent="-171450">
                        <a:buFont typeface="Arial" panose="020B0604020202020204" pitchFamily="34" charset="0"/>
                        <a:buChar char="•"/>
                      </a:pPr>
                      <a:endParaRPr lang="en-GB" sz="1200" dirty="0"/>
                    </a:p>
                  </a:txBody>
                  <a:tcPr/>
                </a:tc>
                <a:extLst>
                  <a:ext uri="{0D108BD9-81ED-4DB2-BD59-A6C34878D82A}">
                    <a16:rowId xmlns:a16="http://schemas.microsoft.com/office/drawing/2014/main" val="329314734"/>
                  </a:ext>
                </a:extLst>
              </a:tr>
              <a:tr h="370840">
                <a:tc>
                  <a:txBody>
                    <a:bodyPr/>
                    <a:lstStyle/>
                    <a:p>
                      <a:r>
                        <a:rPr lang="en-GB" sz="1200" dirty="0"/>
                        <a:t>2. I have received a notification to sign off forms but I am getting an access denied message.</a:t>
                      </a:r>
                    </a:p>
                  </a:txBody>
                  <a:tcPr/>
                </a:tc>
                <a:tc>
                  <a:txBody>
                    <a:bodyPr/>
                    <a:lstStyle/>
                    <a:p>
                      <a:pPr marL="171450" indent="-171450">
                        <a:buFont typeface="Arial" panose="020B0604020202020204" pitchFamily="34" charset="0"/>
                        <a:buChar char="•"/>
                      </a:pPr>
                      <a:r>
                        <a:rPr lang="en-GB" sz="1200" dirty="0"/>
                        <a:t>Contact the Student Nurse to ensure you still have appropriate access to their </a:t>
                      </a:r>
                      <a:r>
                        <a:rPr lang="en-GB" sz="1200" dirty="0" err="1"/>
                        <a:t>ePAD</a:t>
                      </a:r>
                      <a:r>
                        <a:rPr lang="en-GB" sz="1200" dirty="0"/>
                        <a:t> – they may need to extend the end date.</a:t>
                      </a:r>
                    </a:p>
                    <a:p>
                      <a:pPr marL="171450" indent="-171450">
                        <a:buFont typeface="Arial" panose="020B0604020202020204" pitchFamily="34" charset="0"/>
                        <a:buChar char="•"/>
                      </a:pPr>
                      <a:r>
                        <a:rPr lang="en-GB" sz="1200" dirty="0"/>
                        <a:t>If access looks correct, please submit a Turas Helpdesk ticket to </a:t>
                      </a:r>
                      <a:r>
                        <a:rPr lang="en-GB" sz="1200" u="sng" kern="1200" dirty="0">
                          <a:solidFill>
                            <a:schemeClr val="dk1"/>
                          </a:solidFill>
                          <a:effectLst/>
                          <a:latin typeface="+mn-lt"/>
                          <a:ea typeface="+mn-ea"/>
                          <a:cs typeface="+mn-cs"/>
                          <a:hlinkClick r:id="rId3"/>
                        </a:rPr>
                        <a:t>contact.digital@nes.scot.nhs.uk</a:t>
                      </a:r>
                      <a:r>
                        <a:rPr lang="en-GB" sz="1200" u="none" kern="1200" dirty="0">
                          <a:solidFill>
                            <a:schemeClr val="dk1"/>
                          </a:solidFill>
                          <a:effectLst/>
                          <a:latin typeface="+mn-lt"/>
                          <a:ea typeface="+mn-ea"/>
                          <a:cs typeface="+mn-cs"/>
                        </a:rPr>
                        <a:t> or use the Green helpdesk button. Please provide as much detail as possible including student name and if possible a screenshot of access dates from the Student.</a:t>
                      </a:r>
                      <a:endParaRPr lang="en-GB" sz="1200" dirty="0"/>
                    </a:p>
                  </a:txBody>
                  <a:tcPr/>
                </a:tc>
                <a:extLst>
                  <a:ext uri="{0D108BD9-81ED-4DB2-BD59-A6C34878D82A}">
                    <a16:rowId xmlns:a16="http://schemas.microsoft.com/office/drawing/2014/main" val="3253224313"/>
                  </a:ext>
                </a:extLst>
              </a:tr>
              <a:tr h="370840">
                <a:tc>
                  <a:txBody>
                    <a:bodyPr/>
                    <a:lstStyle/>
                    <a:p>
                      <a:r>
                        <a:rPr lang="en-GB" sz="1200" dirty="0"/>
                        <a:t>3. Student has been off sick and only the PS is willing to give feedback by completing a Final Performance Assessment form. How can this be arranged?</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The PS should liaise with the PA to provide feedback, then the PA can complete the final performance assessment form.</a:t>
                      </a:r>
                    </a:p>
                    <a:p>
                      <a:pPr marL="0" indent="0">
                        <a:buFont typeface="Arial" panose="020B0604020202020204" pitchFamily="34" charset="0"/>
                        <a:buNone/>
                      </a:pPr>
                      <a:endParaRPr lang="en-GB" sz="1200" b="1" dirty="0">
                        <a:solidFill>
                          <a:srgbClr val="FF0000"/>
                        </a:solidFill>
                      </a:endParaRPr>
                    </a:p>
                  </a:txBody>
                  <a:tcPr/>
                </a:tc>
                <a:extLst>
                  <a:ext uri="{0D108BD9-81ED-4DB2-BD59-A6C34878D82A}">
                    <a16:rowId xmlns:a16="http://schemas.microsoft.com/office/drawing/2014/main" val="3066914811"/>
                  </a:ext>
                </a:extLst>
              </a:tr>
            </a:tbl>
          </a:graphicData>
        </a:graphic>
      </p:graphicFrame>
    </p:spTree>
    <p:extLst>
      <p:ext uri="{BB962C8B-B14F-4D97-AF65-F5344CB8AC3E}">
        <p14:creationId xmlns:p14="http://schemas.microsoft.com/office/powerpoint/2010/main" val="4233104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C10CBC8-7837-4750-8EE9-B4C3D5048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9014793-11D4-4A17-9261-1A2E683AD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104482" y="-5104482"/>
            <a:ext cx="1983037" cy="12192001"/>
          </a:xfrm>
          <a:custGeom>
            <a:avLst/>
            <a:gdLst>
              <a:gd name="connsiteX0" fmla="*/ 0 w 1983037"/>
              <a:gd name="connsiteY0" fmla="*/ 0 h 12192001"/>
              <a:gd name="connsiteX1" fmla="*/ 0 w 1983037"/>
              <a:gd name="connsiteY1" fmla="*/ 12192001 h 12192001"/>
              <a:gd name="connsiteX2" fmla="*/ 1945626 w 1983037"/>
              <a:gd name="connsiteY2" fmla="*/ 12192001 h 12192001"/>
              <a:gd name="connsiteX3" fmla="*/ 1914883 w 1983037"/>
              <a:gd name="connsiteY3" fmla="*/ 11926947 h 12192001"/>
              <a:gd name="connsiteX4" fmla="*/ 1887405 w 1983037"/>
              <a:gd name="connsiteY4" fmla="*/ 10882179 h 12192001"/>
              <a:gd name="connsiteX5" fmla="*/ 1955094 w 1983037"/>
              <a:gd name="connsiteY5" fmla="*/ 9717835 h 12192001"/>
              <a:gd name="connsiteX6" fmla="*/ 1955094 w 1983037"/>
              <a:gd name="connsiteY6" fmla="*/ 9338013 h 12192001"/>
              <a:gd name="connsiteX7" fmla="*/ 1947423 w 1983037"/>
              <a:gd name="connsiteY7" fmla="*/ 8936699 h 12192001"/>
              <a:gd name="connsiteX8" fmla="*/ 1949002 w 1983037"/>
              <a:gd name="connsiteY8" fmla="*/ 7709920 h 12192001"/>
              <a:gd name="connsiteX9" fmla="*/ 1930276 w 1983037"/>
              <a:gd name="connsiteY9" fmla="*/ 6277504 h 12192001"/>
              <a:gd name="connsiteX10" fmla="*/ 1954643 w 1983037"/>
              <a:gd name="connsiteY10" fmla="*/ 5307481 h 12192001"/>
              <a:gd name="connsiteX11" fmla="*/ 1944941 w 1983037"/>
              <a:gd name="connsiteY11" fmla="*/ 4949831 h 12192001"/>
              <a:gd name="connsiteX12" fmla="*/ 1961187 w 1983037"/>
              <a:gd name="connsiteY12" fmla="*/ 4137481 h 12192001"/>
              <a:gd name="connsiteX13" fmla="*/ 1964118 w 1983037"/>
              <a:gd name="connsiteY13" fmla="*/ 3194148 h 12192001"/>
              <a:gd name="connsiteX14" fmla="*/ 1914708 w 1983037"/>
              <a:gd name="connsiteY14" fmla="*/ 1979808 h 12192001"/>
              <a:gd name="connsiteX15" fmla="*/ 1949679 w 1983037"/>
              <a:gd name="connsiteY15" fmla="*/ 1443897 h 12192001"/>
              <a:gd name="connsiteX16" fmla="*/ 1942685 w 1983037"/>
              <a:gd name="connsiteY16" fmla="*/ 749860 h 12192001"/>
              <a:gd name="connsiteX17" fmla="*/ 1933706 w 1983037"/>
              <a:gd name="connsiteY17" fmla="*/ 168558 h 12192001"/>
              <a:gd name="connsiteX18" fmla="*/ 1950785 w 1983037"/>
              <a:gd name="connsiteY18" fmla="*/ 0 h 12192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83037" h="12192001">
                <a:moveTo>
                  <a:pt x="0" y="0"/>
                </a:moveTo>
                <a:lnTo>
                  <a:pt x="0" y="12192001"/>
                </a:lnTo>
                <a:lnTo>
                  <a:pt x="1945626" y="12192001"/>
                </a:lnTo>
                <a:lnTo>
                  <a:pt x="1914883" y="11926947"/>
                </a:lnTo>
                <a:cubicBezTo>
                  <a:pt x="1884529" y="11579709"/>
                  <a:pt x="1881652" y="11231009"/>
                  <a:pt x="1887405" y="10882179"/>
                </a:cubicBezTo>
                <a:cubicBezTo>
                  <a:pt x="1893725" y="10493309"/>
                  <a:pt x="1911547" y="10104667"/>
                  <a:pt x="1955094" y="9717835"/>
                </a:cubicBezTo>
                <a:cubicBezTo>
                  <a:pt x="1966715" y="9591491"/>
                  <a:pt x="1966715" y="9464357"/>
                  <a:pt x="1955094" y="9338013"/>
                </a:cubicBezTo>
                <a:cubicBezTo>
                  <a:pt x="1945663" y="9204453"/>
                  <a:pt x="1943091" y="9070511"/>
                  <a:pt x="1947423" y="8936699"/>
                </a:cubicBezTo>
                <a:cubicBezTo>
                  <a:pt x="1960283" y="8527701"/>
                  <a:pt x="1930726" y="8118470"/>
                  <a:pt x="1949002" y="7709920"/>
                </a:cubicBezTo>
                <a:cubicBezTo>
                  <a:pt x="1970436" y="7231918"/>
                  <a:pt x="1945393" y="6755049"/>
                  <a:pt x="1930276" y="6277504"/>
                </a:cubicBezTo>
                <a:cubicBezTo>
                  <a:pt x="1920123" y="5954014"/>
                  <a:pt x="1913803" y="5630292"/>
                  <a:pt x="1954643" y="5307481"/>
                </a:cubicBezTo>
                <a:cubicBezTo>
                  <a:pt x="1969761" y="5188718"/>
                  <a:pt x="1956899" y="5068596"/>
                  <a:pt x="1944941" y="4949831"/>
                </a:cubicBezTo>
                <a:cubicBezTo>
                  <a:pt x="1917866" y="4678139"/>
                  <a:pt x="1932758" y="4407584"/>
                  <a:pt x="1961187" y="4137481"/>
                </a:cubicBezTo>
                <a:cubicBezTo>
                  <a:pt x="1994579" y="3823035"/>
                  <a:pt x="1984877" y="3508818"/>
                  <a:pt x="1964118" y="3194148"/>
                </a:cubicBezTo>
                <a:cubicBezTo>
                  <a:pt x="1937270" y="2789895"/>
                  <a:pt x="1903424" y="2387003"/>
                  <a:pt x="1914708" y="1979808"/>
                </a:cubicBezTo>
                <a:cubicBezTo>
                  <a:pt x="1919446" y="1800868"/>
                  <a:pt x="1935466" y="1622384"/>
                  <a:pt x="1949679" y="1443897"/>
                </a:cubicBezTo>
                <a:cubicBezTo>
                  <a:pt x="1964278" y="1212701"/>
                  <a:pt x="1961931" y="980722"/>
                  <a:pt x="1942685" y="749860"/>
                </a:cubicBezTo>
                <a:cubicBezTo>
                  <a:pt x="1929825" y="555933"/>
                  <a:pt x="1921533" y="362007"/>
                  <a:pt x="1933706" y="168558"/>
                </a:cubicBezTo>
                <a:lnTo>
                  <a:pt x="195078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838200" y="365125"/>
            <a:ext cx="10515600" cy="1325563"/>
          </a:xfrm>
        </p:spPr>
        <p:txBody>
          <a:bodyPr>
            <a:normAutofit/>
          </a:bodyPr>
          <a:lstStyle/>
          <a:p>
            <a:r>
              <a:rPr lang="en-GB" sz="4000" dirty="0">
                <a:solidFill>
                  <a:srgbClr val="FFFFFF"/>
                </a:solidFill>
              </a:rPr>
              <a:t>Educator – Attendance Record</a:t>
            </a:r>
          </a:p>
        </p:txBody>
      </p:sp>
      <p:graphicFrame>
        <p:nvGraphicFramePr>
          <p:cNvPr id="16" name="Table 16">
            <a:extLst>
              <a:ext uri="{FF2B5EF4-FFF2-40B4-BE49-F238E27FC236}">
                <a16:creationId xmlns:a16="http://schemas.microsoft.com/office/drawing/2014/main" id="{74C7A4BF-CA74-B8EB-E7FB-2353C0E893E8}"/>
              </a:ext>
            </a:extLst>
          </p:cNvPr>
          <p:cNvGraphicFramePr>
            <a:graphicFrameLocks noGrp="1"/>
          </p:cNvGraphicFramePr>
          <p:nvPr>
            <p:ph idx="1"/>
            <p:extLst>
              <p:ext uri="{D42A27DB-BD31-4B8C-83A1-F6EECF244321}">
                <p14:modId xmlns:p14="http://schemas.microsoft.com/office/powerpoint/2010/main" val="1231664030"/>
              </p:ext>
            </p:extLst>
          </p:nvPr>
        </p:nvGraphicFramePr>
        <p:xfrm>
          <a:off x="838200" y="2430607"/>
          <a:ext cx="10515600" cy="192532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329876367"/>
                    </a:ext>
                  </a:extLst>
                </a:gridCol>
                <a:gridCol w="5257800">
                  <a:extLst>
                    <a:ext uri="{9D8B030D-6E8A-4147-A177-3AD203B41FA5}">
                      <a16:colId xmlns:a16="http://schemas.microsoft.com/office/drawing/2014/main" val="2707643716"/>
                    </a:ext>
                  </a:extLst>
                </a:gridCol>
              </a:tblGrid>
              <a:tr h="0">
                <a:tc>
                  <a:txBody>
                    <a:bodyPr/>
                    <a:lstStyle/>
                    <a:p>
                      <a:r>
                        <a:rPr lang="en-GB" dirty="0"/>
                        <a:t>Question</a:t>
                      </a:r>
                    </a:p>
                  </a:txBody>
                  <a:tcPr/>
                </a:tc>
                <a:tc>
                  <a:txBody>
                    <a:bodyPr/>
                    <a:lstStyle/>
                    <a:p>
                      <a:r>
                        <a:rPr lang="en-GB" dirty="0"/>
                        <a:t>Answer</a:t>
                      </a:r>
                    </a:p>
                  </a:txBody>
                  <a:tcPr/>
                </a:tc>
                <a:extLst>
                  <a:ext uri="{0D108BD9-81ED-4DB2-BD59-A6C34878D82A}">
                    <a16:rowId xmlns:a16="http://schemas.microsoft.com/office/drawing/2014/main" val="2161965920"/>
                  </a:ext>
                </a:extLst>
              </a:tr>
              <a:tr h="370840">
                <a:tc>
                  <a:txBody>
                    <a:bodyPr/>
                    <a:lstStyle/>
                    <a:p>
                      <a:r>
                        <a:rPr lang="en-GB" sz="1200" dirty="0"/>
                        <a:t>1. Practice Assessor has incorrectly signed off the Attendance Record for a student, how can this be updated?</a:t>
                      </a:r>
                    </a:p>
                  </a:txBody>
                  <a:tcPr/>
                </a:tc>
                <a:tc>
                  <a:txBody>
                    <a:bodyPr/>
                    <a:lstStyle/>
                    <a:p>
                      <a:pPr marL="171450" indent="-171450">
                        <a:buFont typeface="Arial" panose="020B0604020202020204" pitchFamily="34" charset="0"/>
                        <a:buChar char="•"/>
                      </a:pPr>
                      <a:r>
                        <a:rPr lang="en-GB" sz="1200" dirty="0"/>
                        <a:t>Students are able to make updates to all weekly attendance records even after sign off, but it wipes the original signature and will need to be re-sent for sign off</a:t>
                      </a:r>
                    </a:p>
                    <a:p>
                      <a:pPr marL="171450" indent="-171450">
                        <a:buFont typeface="Arial" panose="020B0604020202020204" pitchFamily="34" charset="0"/>
                        <a:buChar char="•"/>
                      </a:pPr>
                      <a:r>
                        <a:rPr lang="en-GB" sz="1200" dirty="0"/>
                        <a:t>If it is the Placement Attendance Record that has been incorrectly signed, please contact your University Administration Team who can ‘Unlock for Editing’ which will allow the student to update as required</a:t>
                      </a:r>
                    </a:p>
                  </a:txBody>
                  <a:tcPr/>
                </a:tc>
                <a:extLst>
                  <a:ext uri="{0D108BD9-81ED-4DB2-BD59-A6C34878D82A}">
                    <a16:rowId xmlns:a16="http://schemas.microsoft.com/office/drawing/2014/main" val="4170923296"/>
                  </a:ext>
                </a:extLst>
              </a:tr>
              <a:tr h="370840">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803164137"/>
                  </a:ext>
                </a:extLst>
              </a:tr>
            </a:tbl>
          </a:graphicData>
        </a:graphic>
      </p:graphicFrame>
    </p:spTree>
    <p:extLst>
      <p:ext uri="{BB962C8B-B14F-4D97-AF65-F5344CB8AC3E}">
        <p14:creationId xmlns:p14="http://schemas.microsoft.com/office/powerpoint/2010/main" val="1138537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C10CBC8-7837-4750-8EE9-B4C3D5048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9014793-11D4-4A17-9261-1A2E683AD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104482" y="-5104482"/>
            <a:ext cx="1983037" cy="12192001"/>
          </a:xfrm>
          <a:custGeom>
            <a:avLst/>
            <a:gdLst>
              <a:gd name="connsiteX0" fmla="*/ 0 w 1983037"/>
              <a:gd name="connsiteY0" fmla="*/ 0 h 12192001"/>
              <a:gd name="connsiteX1" fmla="*/ 0 w 1983037"/>
              <a:gd name="connsiteY1" fmla="*/ 12192001 h 12192001"/>
              <a:gd name="connsiteX2" fmla="*/ 1945626 w 1983037"/>
              <a:gd name="connsiteY2" fmla="*/ 12192001 h 12192001"/>
              <a:gd name="connsiteX3" fmla="*/ 1914883 w 1983037"/>
              <a:gd name="connsiteY3" fmla="*/ 11926947 h 12192001"/>
              <a:gd name="connsiteX4" fmla="*/ 1887405 w 1983037"/>
              <a:gd name="connsiteY4" fmla="*/ 10882179 h 12192001"/>
              <a:gd name="connsiteX5" fmla="*/ 1955094 w 1983037"/>
              <a:gd name="connsiteY5" fmla="*/ 9717835 h 12192001"/>
              <a:gd name="connsiteX6" fmla="*/ 1955094 w 1983037"/>
              <a:gd name="connsiteY6" fmla="*/ 9338013 h 12192001"/>
              <a:gd name="connsiteX7" fmla="*/ 1947423 w 1983037"/>
              <a:gd name="connsiteY7" fmla="*/ 8936699 h 12192001"/>
              <a:gd name="connsiteX8" fmla="*/ 1949002 w 1983037"/>
              <a:gd name="connsiteY8" fmla="*/ 7709920 h 12192001"/>
              <a:gd name="connsiteX9" fmla="*/ 1930276 w 1983037"/>
              <a:gd name="connsiteY9" fmla="*/ 6277504 h 12192001"/>
              <a:gd name="connsiteX10" fmla="*/ 1954643 w 1983037"/>
              <a:gd name="connsiteY10" fmla="*/ 5307481 h 12192001"/>
              <a:gd name="connsiteX11" fmla="*/ 1944941 w 1983037"/>
              <a:gd name="connsiteY11" fmla="*/ 4949831 h 12192001"/>
              <a:gd name="connsiteX12" fmla="*/ 1961187 w 1983037"/>
              <a:gd name="connsiteY12" fmla="*/ 4137481 h 12192001"/>
              <a:gd name="connsiteX13" fmla="*/ 1964118 w 1983037"/>
              <a:gd name="connsiteY13" fmla="*/ 3194148 h 12192001"/>
              <a:gd name="connsiteX14" fmla="*/ 1914708 w 1983037"/>
              <a:gd name="connsiteY14" fmla="*/ 1979808 h 12192001"/>
              <a:gd name="connsiteX15" fmla="*/ 1949679 w 1983037"/>
              <a:gd name="connsiteY15" fmla="*/ 1443897 h 12192001"/>
              <a:gd name="connsiteX16" fmla="*/ 1942685 w 1983037"/>
              <a:gd name="connsiteY16" fmla="*/ 749860 h 12192001"/>
              <a:gd name="connsiteX17" fmla="*/ 1933706 w 1983037"/>
              <a:gd name="connsiteY17" fmla="*/ 168558 h 12192001"/>
              <a:gd name="connsiteX18" fmla="*/ 1950785 w 1983037"/>
              <a:gd name="connsiteY18" fmla="*/ 0 h 12192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83037" h="12192001">
                <a:moveTo>
                  <a:pt x="0" y="0"/>
                </a:moveTo>
                <a:lnTo>
                  <a:pt x="0" y="12192001"/>
                </a:lnTo>
                <a:lnTo>
                  <a:pt x="1945626" y="12192001"/>
                </a:lnTo>
                <a:lnTo>
                  <a:pt x="1914883" y="11926947"/>
                </a:lnTo>
                <a:cubicBezTo>
                  <a:pt x="1884529" y="11579709"/>
                  <a:pt x="1881652" y="11231009"/>
                  <a:pt x="1887405" y="10882179"/>
                </a:cubicBezTo>
                <a:cubicBezTo>
                  <a:pt x="1893725" y="10493309"/>
                  <a:pt x="1911547" y="10104667"/>
                  <a:pt x="1955094" y="9717835"/>
                </a:cubicBezTo>
                <a:cubicBezTo>
                  <a:pt x="1966715" y="9591491"/>
                  <a:pt x="1966715" y="9464357"/>
                  <a:pt x="1955094" y="9338013"/>
                </a:cubicBezTo>
                <a:cubicBezTo>
                  <a:pt x="1945663" y="9204453"/>
                  <a:pt x="1943091" y="9070511"/>
                  <a:pt x="1947423" y="8936699"/>
                </a:cubicBezTo>
                <a:cubicBezTo>
                  <a:pt x="1960283" y="8527701"/>
                  <a:pt x="1930726" y="8118470"/>
                  <a:pt x="1949002" y="7709920"/>
                </a:cubicBezTo>
                <a:cubicBezTo>
                  <a:pt x="1970436" y="7231918"/>
                  <a:pt x="1945393" y="6755049"/>
                  <a:pt x="1930276" y="6277504"/>
                </a:cubicBezTo>
                <a:cubicBezTo>
                  <a:pt x="1920123" y="5954014"/>
                  <a:pt x="1913803" y="5630292"/>
                  <a:pt x="1954643" y="5307481"/>
                </a:cubicBezTo>
                <a:cubicBezTo>
                  <a:pt x="1969761" y="5188718"/>
                  <a:pt x="1956899" y="5068596"/>
                  <a:pt x="1944941" y="4949831"/>
                </a:cubicBezTo>
                <a:cubicBezTo>
                  <a:pt x="1917866" y="4678139"/>
                  <a:pt x="1932758" y="4407584"/>
                  <a:pt x="1961187" y="4137481"/>
                </a:cubicBezTo>
                <a:cubicBezTo>
                  <a:pt x="1994579" y="3823035"/>
                  <a:pt x="1984877" y="3508818"/>
                  <a:pt x="1964118" y="3194148"/>
                </a:cubicBezTo>
                <a:cubicBezTo>
                  <a:pt x="1937270" y="2789895"/>
                  <a:pt x="1903424" y="2387003"/>
                  <a:pt x="1914708" y="1979808"/>
                </a:cubicBezTo>
                <a:cubicBezTo>
                  <a:pt x="1919446" y="1800868"/>
                  <a:pt x="1935466" y="1622384"/>
                  <a:pt x="1949679" y="1443897"/>
                </a:cubicBezTo>
                <a:cubicBezTo>
                  <a:pt x="1964278" y="1212701"/>
                  <a:pt x="1961931" y="980722"/>
                  <a:pt x="1942685" y="749860"/>
                </a:cubicBezTo>
                <a:cubicBezTo>
                  <a:pt x="1929825" y="555933"/>
                  <a:pt x="1921533" y="362007"/>
                  <a:pt x="1933706" y="168558"/>
                </a:cubicBezTo>
                <a:lnTo>
                  <a:pt x="195078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838200" y="365125"/>
            <a:ext cx="10515600" cy="1325563"/>
          </a:xfrm>
        </p:spPr>
        <p:txBody>
          <a:bodyPr>
            <a:normAutofit/>
          </a:bodyPr>
          <a:lstStyle/>
          <a:p>
            <a:r>
              <a:rPr lang="en-GB" sz="4000" dirty="0">
                <a:solidFill>
                  <a:srgbClr val="FFFFFF"/>
                </a:solidFill>
              </a:rPr>
              <a:t>Educator – Final Performance Assessment</a:t>
            </a:r>
          </a:p>
        </p:txBody>
      </p:sp>
      <p:graphicFrame>
        <p:nvGraphicFramePr>
          <p:cNvPr id="16" name="Table 16">
            <a:extLst>
              <a:ext uri="{FF2B5EF4-FFF2-40B4-BE49-F238E27FC236}">
                <a16:creationId xmlns:a16="http://schemas.microsoft.com/office/drawing/2014/main" id="{74C7A4BF-CA74-B8EB-E7FB-2353C0E893E8}"/>
              </a:ext>
            </a:extLst>
          </p:cNvPr>
          <p:cNvGraphicFramePr>
            <a:graphicFrameLocks noGrp="1"/>
          </p:cNvGraphicFramePr>
          <p:nvPr>
            <p:ph idx="1"/>
            <p:extLst>
              <p:ext uri="{D42A27DB-BD31-4B8C-83A1-F6EECF244321}">
                <p14:modId xmlns:p14="http://schemas.microsoft.com/office/powerpoint/2010/main" val="4059189799"/>
              </p:ext>
            </p:extLst>
          </p:nvPr>
        </p:nvGraphicFramePr>
        <p:xfrm>
          <a:off x="838200" y="2430607"/>
          <a:ext cx="10515600" cy="31089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329876367"/>
                    </a:ext>
                  </a:extLst>
                </a:gridCol>
                <a:gridCol w="5257800">
                  <a:extLst>
                    <a:ext uri="{9D8B030D-6E8A-4147-A177-3AD203B41FA5}">
                      <a16:colId xmlns:a16="http://schemas.microsoft.com/office/drawing/2014/main" val="2707643716"/>
                    </a:ext>
                  </a:extLst>
                </a:gridCol>
              </a:tblGrid>
              <a:tr h="0">
                <a:tc>
                  <a:txBody>
                    <a:bodyPr/>
                    <a:lstStyle/>
                    <a:p>
                      <a:r>
                        <a:rPr lang="en-GB" dirty="0"/>
                        <a:t>Question</a:t>
                      </a:r>
                    </a:p>
                  </a:txBody>
                  <a:tcPr/>
                </a:tc>
                <a:tc>
                  <a:txBody>
                    <a:bodyPr/>
                    <a:lstStyle/>
                    <a:p>
                      <a:r>
                        <a:rPr lang="en-GB" dirty="0"/>
                        <a:t>Answer</a:t>
                      </a:r>
                    </a:p>
                  </a:txBody>
                  <a:tcPr/>
                </a:tc>
                <a:extLst>
                  <a:ext uri="{0D108BD9-81ED-4DB2-BD59-A6C34878D82A}">
                    <a16:rowId xmlns:a16="http://schemas.microsoft.com/office/drawing/2014/main" val="2161965920"/>
                  </a:ext>
                </a:extLst>
              </a:tr>
              <a:tr h="370840">
                <a:tc>
                  <a:txBody>
                    <a:bodyPr/>
                    <a:lstStyle/>
                    <a:p>
                      <a:r>
                        <a:rPr lang="en-GB" sz="1200" dirty="0"/>
                        <a:t>1. Student is unable to complete a Final Performance Assessment form, how do they do so?</a:t>
                      </a:r>
                    </a:p>
                  </a:txBody>
                  <a:tcPr/>
                </a:tc>
                <a:tc>
                  <a:txBody>
                    <a:bodyPr/>
                    <a:lstStyle/>
                    <a:p>
                      <a:pPr marL="171450" indent="-171450">
                        <a:buFont typeface="Arial" panose="020B0604020202020204" pitchFamily="34" charset="0"/>
                        <a:buChar char="•"/>
                      </a:pPr>
                      <a:r>
                        <a:rPr lang="en-GB" sz="1200" dirty="0"/>
                        <a:t>Students cannot complete a Final Performance Assessment form only a Practice Assessor has the permissions to create this form.</a:t>
                      </a:r>
                    </a:p>
                  </a:txBody>
                  <a:tcPr/>
                </a:tc>
                <a:extLst>
                  <a:ext uri="{0D108BD9-81ED-4DB2-BD59-A6C34878D82A}">
                    <a16:rowId xmlns:a16="http://schemas.microsoft.com/office/drawing/2014/main" val="4170923296"/>
                  </a:ext>
                </a:extLst>
              </a:tr>
              <a:tr h="370840">
                <a:tc>
                  <a:txBody>
                    <a:bodyPr/>
                    <a:lstStyle/>
                    <a:p>
                      <a:r>
                        <a:rPr lang="en-GB" sz="1200" dirty="0"/>
                        <a:t>2. Can you change my access from Practice Supervisor to Practice Assessor so that I can complete the Final Performance Assessment?</a:t>
                      </a:r>
                    </a:p>
                  </a:txBody>
                  <a:tcPr/>
                </a:tc>
                <a:tc>
                  <a:txBody>
                    <a:bodyPr/>
                    <a:lstStyle/>
                    <a:p>
                      <a:pPr marL="171450" indent="-171450">
                        <a:buFont typeface="Arial" panose="020B0604020202020204" pitchFamily="34" charset="0"/>
                        <a:buChar char="•"/>
                      </a:pPr>
                      <a:r>
                        <a:rPr lang="en-GB" sz="1200" kern="1200" dirty="0">
                          <a:solidFill>
                            <a:schemeClr val="dk1"/>
                          </a:solidFill>
                          <a:latin typeface="+mn-lt"/>
                          <a:ea typeface="+mn-ea"/>
                          <a:cs typeface="+mn-cs"/>
                        </a:rPr>
                        <a:t>The NMC state that only in exceptional circumstances can the same person be a PS and a PA. Speak to the senior nurse to be reallocated another PA in the first instance. See Slide 5 – Student Access Management for more details.</a:t>
                      </a:r>
                    </a:p>
                  </a:txBody>
                  <a:tcPr/>
                </a:tc>
                <a:extLst>
                  <a:ext uri="{0D108BD9-81ED-4DB2-BD59-A6C34878D82A}">
                    <a16:rowId xmlns:a16="http://schemas.microsoft.com/office/drawing/2014/main" val="4225600964"/>
                  </a:ext>
                </a:extLst>
              </a:tr>
              <a:tr h="370840">
                <a:tc>
                  <a:txBody>
                    <a:bodyPr/>
                    <a:lstStyle/>
                    <a:p>
                      <a:r>
                        <a:rPr lang="en-GB" sz="1200" dirty="0"/>
                        <a:t>3. I have selected ‘Fail’ instead of ‘Pass’ on the Final Performance Assessment form, can this be updated?</a:t>
                      </a:r>
                    </a:p>
                  </a:txBody>
                  <a:tcPr/>
                </a:tc>
                <a:tc>
                  <a:txBody>
                    <a:bodyPr/>
                    <a:lstStyle/>
                    <a:p>
                      <a:pPr marL="171450" indent="-171450">
                        <a:buFont typeface="Arial" panose="020B0604020202020204" pitchFamily="34" charset="0"/>
                        <a:buChar char="•"/>
                      </a:pPr>
                      <a:r>
                        <a:rPr lang="en-GB" sz="1200" dirty="0"/>
                        <a:t>Practice Assessors are able to update the Final Performance Assessment form until the student has signed off</a:t>
                      </a:r>
                    </a:p>
                    <a:p>
                      <a:pPr marL="171450" indent="-171450">
                        <a:buFont typeface="Arial" panose="020B0604020202020204" pitchFamily="34" charset="0"/>
                        <a:buChar char="•"/>
                      </a:pPr>
                      <a:r>
                        <a:rPr lang="en-GB" sz="1200" dirty="0"/>
                        <a:t>Only the PA who created the form can sign off after student completes</a:t>
                      </a:r>
                    </a:p>
                    <a:p>
                      <a:pPr marL="171450" indent="-171450">
                        <a:buFont typeface="Arial" panose="020B0604020202020204" pitchFamily="34" charset="0"/>
                        <a:buChar char="•"/>
                      </a:pPr>
                      <a:r>
                        <a:rPr lang="en-GB" sz="1200" dirty="0"/>
                        <a:t>If required, contact your University Administration Team to delete the form to allow you to resubmit.</a:t>
                      </a:r>
                    </a:p>
                  </a:txBody>
                  <a:tcPr/>
                </a:tc>
                <a:extLst>
                  <a:ext uri="{0D108BD9-81ED-4DB2-BD59-A6C34878D82A}">
                    <a16:rowId xmlns:a16="http://schemas.microsoft.com/office/drawing/2014/main" val="3813738615"/>
                  </a:ext>
                </a:extLst>
              </a:tr>
              <a:tr h="370840">
                <a:tc>
                  <a:txBody>
                    <a:bodyPr/>
                    <a:lstStyle/>
                    <a:p>
                      <a:r>
                        <a:rPr lang="en-GB" sz="1200" dirty="0"/>
                        <a:t>4. I have incorrectly ticked that it is a ‘Confirmation of a Part’ when it isn’t and now have a notification to complete a Confirmation of Completion form, can this be updated?</a:t>
                      </a:r>
                    </a:p>
                  </a:txBody>
                  <a:tcPr/>
                </a:tc>
                <a:tc>
                  <a:txBody>
                    <a:bodyPr/>
                    <a:lstStyle/>
                    <a:p>
                      <a:pPr marL="171450" indent="-171450">
                        <a:buFont typeface="Arial" panose="020B0604020202020204" pitchFamily="34" charset="0"/>
                        <a:buChar char="•"/>
                      </a:pPr>
                      <a:r>
                        <a:rPr lang="en-GB" sz="1200" dirty="0"/>
                        <a:t>Contact your University Administration Team to delete the Final Performance Assessment form which will remove the notification and allow for resubmission</a:t>
                      </a:r>
                    </a:p>
                  </a:txBody>
                  <a:tcPr/>
                </a:tc>
                <a:extLst>
                  <a:ext uri="{0D108BD9-81ED-4DB2-BD59-A6C34878D82A}">
                    <a16:rowId xmlns:a16="http://schemas.microsoft.com/office/drawing/2014/main" val="1803164137"/>
                  </a:ext>
                </a:extLst>
              </a:tr>
            </a:tbl>
          </a:graphicData>
        </a:graphic>
      </p:graphicFrame>
    </p:spTree>
    <p:extLst>
      <p:ext uri="{BB962C8B-B14F-4D97-AF65-F5344CB8AC3E}">
        <p14:creationId xmlns:p14="http://schemas.microsoft.com/office/powerpoint/2010/main" val="3800575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C10CBC8-7837-4750-8EE9-B4C3D5048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9014793-11D4-4A17-9261-1A2E683AD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104482" y="-5104482"/>
            <a:ext cx="1983037" cy="12192001"/>
          </a:xfrm>
          <a:custGeom>
            <a:avLst/>
            <a:gdLst>
              <a:gd name="connsiteX0" fmla="*/ 0 w 1983037"/>
              <a:gd name="connsiteY0" fmla="*/ 0 h 12192001"/>
              <a:gd name="connsiteX1" fmla="*/ 0 w 1983037"/>
              <a:gd name="connsiteY1" fmla="*/ 12192001 h 12192001"/>
              <a:gd name="connsiteX2" fmla="*/ 1945626 w 1983037"/>
              <a:gd name="connsiteY2" fmla="*/ 12192001 h 12192001"/>
              <a:gd name="connsiteX3" fmla="*/ 1914883 w 1983037"/>
              <a:gd name="connsiteY3" fmla="*/ 11926947 h 12192001"/>
              <a:gd name="connsiteX4" fmla="*/ 1887405 w 1983037"/>
              <a:gd name="connsiteY4" fmla="*/ 10882179 h 12192001"/>
              <a:gd name="connsiteX5" fmla="*/ 1955094 w 1983037"/>
              <a:gd name="connsiteY5" fmla="*/ 9717835 h 12192001"/>
              <a:gd name="connsiteX6" fmla="*/ 1955094 w 1983037"/>
              <a:gd name="connsiteY6" fmla="*/ 9338013 h 12192001"/>
              <a:gd name="connsiteX7" fmla="*/ 1947423 w 1983037"/>
              <a:gd name="connsiteY7" fmla="*/ 8936699 h 12192001"/>
              <a:gd name="connsiteX8" fmla="*/ 1949002 w 1983037"/>
              <a:gd name="connsiteY8" fmla="*/ 7709920 h 12192001"/>
              <a:gd name="connsiteX9" fmla="*/ 1930276 w 1983037"/>
              <a:gd name="connsiteY9" fmla="*/ 6277504 h 12192001"/>
              <a:gd name="connsiteX10" fmla="*/ 1954643 w 1983037"/>
              <a:gd name="connsiteY10" fmla="*/ 5307481 h 12192001"/>
              <a:gd name="connsiteX11" fmla="*/ 1944941 w 1983037"/>
              <a:gd name="connsiteY11" fmla="*/ 4949831 h 12192001"/>
              <a:gd name="connsiteX12" fmla="*/ 1961187 w 1983037"/>
              <a:gd name="connsiteY12" fmla="*/ 4137481 h 12192001"/>
              <a:gd name="connsiteX13" fmla="*/ 1964118 w 1983037"/>
              <a:gd name="connsiteY13" fmla="*/ 3194148 h 12192001"/>
              <a:gd name="connsiteX14" fmla="*/ 1914708 w 1983037"/>
              <a:gd name="connsiteY14" fmla="*/ 1979808 h 12192001"/>
              <a:gd name="connsiteX15" fmla="*/ 1949679 w 1983037"/>
              <a:gd name="connsiteY15" fmla="*/ 1443897 h 12192001"/>
              <a:gd name="connsiteX16" fmla="*/ 1942685 w 1983037"/>
              <a:gd name="connsiteY16" fmla="*/ 749860 h 12192001"/>
              <a:gd name="connsiteX17" fmla="*/ 1933706 w 1983037"/>
              <a:gd name="connsiteY17" fmla="*/ 168558 h 12192001"/>
              <a:gd name="connsiteX18" fmla="*/ 1950785 w 1983037"/>
              <a:gd name="connsiteY18" fmla="*/ 0 h 12192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83037" h="12192001">
                <a:moveTo>
                  <a:pt x="0" y="0"/>
                </a:moveTo>
                <a:lnTo>
                  <a:pt x="0" y="12192001"/>
                </a:lnTo>
                <a:lnTo>
                  <a:pt x="1945626" y="12192001"/>
                </a:lnTo>
                <a:lnTo>
                  <a:pt x="1914883" y="11926947"/>
                </a:lnTo>
                <a:cubicBezTo>
                  <a:pt x="1884529" y="11579709"/>
                  <a:pt x="1881652" y="11231009"/>
                  <a:pt x="1887405" y="10882179"/>
                </a:cubicBezTo>
                <a:cubicBezTo>
                  <a:pt x="1893725" y="10493309"/>
                  <a:pt x="1911547" y="10104667"/>
                  <a:pt x="1955094" y="9717835"/>
                </a:cubicBezTo>
                <a:cubicBezTo>
                  <a:pt x="1966715" y="9591491"/>
                  <a:pt x="1966715" y="9464357"/>
                  <a:pt x="1955094" y="9338013"/>
                </a:cubicBezTo>
                <a:cubicBezTo>
                  <a:pt x="1945663" y="9204453"/>
                  <a:pt x="1943091" y="9070511"/>
                  <a:pt x="1947423" y="8936699"/>
                </a:cubicBezTo>
                <a:cubicBezTo>
                  <a:pt x="1960283" y="8527701"/>
                  <a:pt x="1930726" y="8118470"/>
                  <a:pt x="1949002" y="7709920"/>
                </a:cubicBezTo>
                <a:cubicBezTo>
                  <a:pt x="1970436" y="7231918"/>
                  <a:pt x="1945393" y="6755049"/>
                  <a:pt x="1930276" y="6277504"/>
                </a:cubicBezTo>
                <a:cubicBezTo>
                  <a:pt x="1920123" y="5954014"/>
                  <a:pt x="1913803" y="5630292"/>
                  <a:pt x="1954643" y="5307481"/>
                </a:cubicBezTo>
                <a:cubicBezTo>
                  <a:pt x="1969761" y="5188718"/>
                  <a:pt x="1956899" y="5068596"/>
                  <a:pt x="1944941" y="4949831"/>
                </a:cubicBezTo>
                <a:cubicBezTo>
                  <a:pt x="1917866" y="4678139"/>
                  <a:pt x="1932758" y="4407584"/>
                  <a:pt x="1961187" y="4137481"/>
                </a:cubicBezTo>
                <a:cubicBezTo>
                  <a:pt x="1994579" y="3823035"/>
                  <a:pt x="1984877" y="3508818"/>
                  <a:pt x="1964118" y="3194148"/>
                </a:cubicBezTo>
                <a:cubicBezTo>
                  <a:pt x="1937270" y="2789895"/>
                  <a:pt x="1903424" y="2387003"/>
                  <a:pt x="1914708" y="1979808"/>
                </a:cubicBezTo>
                <a:cubicBezTo>
                  <a:pt x="1919446" y="1800868"/>
                  <a:pt x="1935466" y="1622384"/>
                  <a:pt x="1949679" y="1443897"/>
                </a:cubicBezTo>
                <a:cubicBezTo>
                  <a:pt x="1964278" y="1212701"/>
                  <a:pt x="1961931" y="980722"/>
                  <a:pt x="1942685" y="749860"/>
                </a:cubicBezTo>
                <a:cubicBezTo>
                  <a:pt x="1929825" y="555933"/>
                  <a:pt x="1921533" y="362007"/>
                  <a:pt x="1933706" y="168558"/>
                </a:cubicBezTo>
                <a:lnTo>
                  <a:pt x="195078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838200" y="365125"/>
            <a:ext cx="10515600" cy="1325563"/>
          </a:xfrm>
        </p:spPr>
        <p:txBody>
          <a:bodyPr>
            <a:normAutofit/>
          </a:bodyPr>
          <a:lstStyle/>
          <a:p>
            <a:r>
              <a:rPr lang="en-GB" dirty="0">
                <a:solidFill>
                  <a:srgbClr val="FFFFFF"/>
                </a:solidFill>
              </a:rPr>
              <a:t>Educator – Confirmation of Completion</a:t>
            </a:r>
          </a:p>
        </p:txBody>
      </p:sp>
      <p:graphicFrame>
        <p:nvGraphicFramePr>
          <p:cNvPr id="12" name="Table 12">
            <a:extLst>
              <a:ext uri="{FF2B5EF4-FFF2-40B4-BE49-F238E27FC236}">
                <a16:creationId xmlns:a16="http://schemas.microsoft.com/office/drawing/2014/main" id="{B6E034E7-1A53-40C9-E8AA-11F8EB0897A6}"/>
              </a:ext>
            </a:extLst>
          </p:cNvPr>
          <p:cNvGraphicFramePr>
            <a:graphicFrameLocks noGrp="1"/>
          </p:cNvGraphicFramePr>
          <p:nvPr>
            <p:ph idx="1"/>
            <p:extLst>
              <p:ext uri="{D42A27DB-BD31-4B8C-83A1-F6EECF244321}">
                <p14:modId xmlns:p14="http://schemas.microsoft.com/office/powerpoint/2010/main" val="474154901"/>
              </p:ext>
            </p:extLst>
          </p:nvPr>
        </p:nvGraphicFramePr>
        <p:xfrm>
          <a:off x="914399" y="2223418"/>
          <a:ext cx="10523376" cy="4211320"/>
        </p:xfrm>
        <a:graphic>
          <a:graphicData uri="http://schemas.openxmlformats.org/drawingml/2006/table">
            <a:tbl>
              <a:tblPr firstRow="1" bandRow="1">
                <a:tableStyleId>{5C22544A-7EE6-4342-B048-85BDC9FD1C3A}</a:tableStyleId>
              </a:tblPr>
              <a:tblGrid>
                <a:gridCol w="5265576">
                  <a:extLst>
                    <a:ext uri="{9D8B030D-6E8A-4147-A177-3AD203B41FA5}">
                      <a16:colId xmlns:a16="http://schemas.microsoft.com/office/drawing/2014/main" val="2551915474"/>
                    </a:ext>
                  </a:extLst>
                </a:gridCol>
                <a:gridCol w="5257800">
                  <a:extLst>
                    <a:ext uri="{9D8B030D-6E8A-4147-A177-3AD203B41FA5}">
                      <a16:colId xmlns:a16="http://schemas.microsoft.com/office/drawing/2014/main" val="3399101412"/>
                    </a:ext>
                  </a:extLst>
                </a:gridCol>
              </a:tblGrid>
              <a:tr h="370840">
                <a:tc>
                  <a:txBody>
                    <a:bodyPr/>
                    <a:lstStyle/>
                    <a:p>
                      <a:r>
                        <a:rPr lang="en-GB" dirty="0"/>
                        <a:t>Question</a:t>
                      </a:r>
                    </a:p>
                  </a:txBody>
                  <a:tcPr/>
                </a:tc>
                <a:tc>
                  <a:txBody>
                    <a:bodyPr/>
                    <a:lstStyle/>
                    <a:p>
                      <a:r>
                        <a:rPr lang="en-GB" dirty="0"/>
                        <a:t>Answer</a:t>
                      </a:r>
                    </a:p>
                  </a:txBody>
                  <a:tcPr/>
                </a:tc>
                <a:extLst>
                  <a:ext uri="{0D108BD9-81ED-4DB2-BD59-A6C34878D82A}">
                    <a16:rowId xmlns:a16="http://schemas.microsoft.com/office/drawing/2014/main" val="4152658360"/>
                  </a:ext>
                </a:extLst>
              </a:tr>
              <a:tr h="370840">
                <a:tc>
                  <a:txBody>
                    <a:bodyPr/>
                    <a:lstStyle/>
                    <a:p>
                      <a:r>
                        <a:rPr lang="en-GB" sz="1200" dirty="0"/>
                        <a:t>1. How do I create a ‘Confirmation of Completion’ form?</a:t>
                      </a:r>
                    </a:p>
                  </a:txBody>
                  <a:tcPr/>
                </a:tc>
                <a:tc>
                  <a:txBody>
                    <a:bodyPr/>
                    <a:lstStyle/>
                    <a:p>
                      <a:pPr marL="171450" indent="-171450">
                        <a:buFont typeface="Arial" panose="020B0604020202020204" pitchFamily="34" charset="0"/>
                        <a:buChar char="•"/>
                      </a:pPr>
                      <a:r>
                        <a:rPr lang="en-GB" sz="1200" b="0" dirty="0">
                          <a:solidFill>
                            <a:schemeClr val="tx1"/>
                          </a:solidFill>
                        </a:rPr>
                        <a:t>Only a PA is able to create a ‘Confirmation of Completion’ form</a:t>
                      </a:r>
                    </a:p>
                    <a:p>
                      <a:pPr marL="171450" indent="-171450">
                        <a:buFont typeface="Arial" panose="020B0604020202020204" pitchFamily="34" charset="0"/>
                        <a:buChar char="•"/>
                      </a:pPr>
                      <a:r>
                        <a:rPr lang="en-GB" sz="1200" b="0" dirty="0">
                          <a:solidFill>
                            <a:schemeClr val="tx1"/>
                          </a:solidFill>
                        </a:rPr>
                        <a:t>This form is created via a notification generated on completion of a Final Performance Assessment form – if ‘Yes’ is selected for is this a confirmation of a part.</a:t>
                      </a:r>
                    </a:p>
                    <a:p>
                      <a:pPr marL="171450" indent="-171450">
                        <a:buFont typeface="Arial" panose="020B0604020202020204" pitchFamily="34" charset="0"/>
                        <a:buChar char="•"/>
                      </a:pPr>
                      <a:r>
                        <a:rPr lang="en-GB" sz="1200" b="0" dirty="0">
                          <a:solidFill>
                            <a:schemeClr val="tx1"/>
                          </a:solidFill>
                        </a:rPr>
                        <a:t>This form is not created via ‘Create Forms’</a:t>
                      </a:r>
                    </a:p>
                  </a:txBody>
                  <a:tcPr/>
                </a:tc>
                <a:extLst>
                  <a:ext uri="{0D108BD9-81ED-4DB2-BD59-A6C34878D82A}">
                    <a16:rowId xmlns:a16="http://schemas.microsoft.com/office/drawing/2014/main" val="1269420276"/>
                  </a:ext>
                </a:extLst>
              </a:tr>
              <a:tr h="208049">
                <a:tc>
                  <a:txBody>
                    <a:bodyPr/>
                    <a:lstStyle/>
                    <a:p>
                      <a:r>
                        <a:rPr lang="en-GB" sz="1200" dirty="0"/>
                        <a:t>2. I have incorrectly selected ‘Not Recommend’ in the Confirmation of Completion form, How can I update this? (PA)</a:t>
                      </a:r>
                    </a:p>
                  </a:txBody>
                  <a:tcPr/>
                </a:tc>
                <a:tc>
                  <a:txBody>
                    <a:bodyPr/>
                    <a:lstStyle/>
                    <a:p>
                      <a:pPr marL="171450" indent="-171450">
                        <a:buFont typeface="Arial" panose="020B0604020202020204" pitchFamily="34" charset="0"/>
                        <a:buChar char="•"/>
                      </a:pPr>
                      <a:r>
                        <a:rPr lang="en-GB" sz="1200" dirty="0"/>
                        <a:t>Please submit a Turas Helpdesk ticket to </a:t>
                      </a:r>
                      <a:r>
                        <a:rPr lang="en-GB" sz="1200" u="sng" kern="1200" dirty="0">
                          <a:solidFill>
                            <a:schemeClr val="dk1"/>
                          </a:solidFill>
                          <a:effectLst/>
                          <a:latin typeface="+mn-lt"/>
                          <a:ea typeface="+mn-ea"/>
                          <a:cs typeface="+mn-cs"/>
                          <a:hlinkClick r:id="rId2"/>
                        </a:rPr>
                        <a:t>contact.digital@nes.scot.nhs.uk</a:t>
                      </a:r>
                      <a:r>
                        <a:rPr lang="en-GB" sz="1200" u="none" kern="1200" dirty="0">
                          <a:solidFill>
                            <a:schemeClr val="dk1"/>
                          </a:solidFill>
                          <a:effectLst/>
                          <a:latin typeface="+mn-lt"/>
                          <a:ea typeface="+mn-ea"/>
                          <a:cs typeface="+mn-cs"/>
                        </a:rPr>
                        <a:t> or use the Green helpdesk button </a:t>
                      </a:r>
                      <a:r>
                        <a:rPr lang="en-GB" sz="1200" kern="1200" dirty="0">
                          <a:solidFill>
                            <a:schemeClr val="dk1"/>
                          </a:solidFill>
                          <a:latin typeface="+mn-lt"/>
                          <a:ea typeface="+mn-ea"/>
                          <a:cs typeface="+mn-cs"/>
                        </a:rPr>
                        <a:t>giving as much information as possible as to the form that will require to be deleted and </a:t>
                      </a:r>
                      <a:r>
                        <a:rPr lang="en-GB" sz="1200" kern="1200">
                          <a:solidFill>
                            <a:schemeClr val="dk1"/>
                          </a:solidFill>
                          <a:latin typeface="+mn-lt"/>
                          <a:ea typeface="+mn-ea"/>
                          <a:cs typeface="+mn-cs"/>
                        </a:rPr>
                        <a:t>resubmitted.</a:t>
                      </a:r>
                      <a:endParaRPr lang="en-GB" sz="1200" kern="1200" dirty="0">
                        <a:solidFill>
                          <a:schemeClr val="dk1"/>
                        </a:solidFill>
                        <a:latin typeface="+mn-lt"/>
                        <a:ea typeface="+mn-ea"/>
                        <a:cs typeface="+mn-cs"/>
                      </a:endParaRPr>
                    </a:p>
                  </a:txBody>
                  <a:tcPr/>
                </a:tc>
                <a:extLst>
                  <a:ext uri="{0D108BD9-81ED-4DB2-BD59-A6C34878D82A}">
                    <a16:rowId xmlns:a16="http://schemas.microsoft.com/office/drawing/2014/main" val="2837004540"/>
                  </a:ext>
                </a:extLst>
              </a:tr>
              <a:tr h="370840">
                <a:tc>
                  <a:txBody>
                    <a:bodyPr/>
                    <a:lstStyle/>
                    <a:p>
                      <a:r>
                        <a:rPr lang="en-GB" sz="1200" dirty="0"/>
                        <a:t>3. I have incorrectly recommended that a student progress to the next part, can this be updated? (AA)</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Please submit a Turas Helpdesk ticket to </a:t>
                      </a:r>
                      <a:r>
                        <a:rPr lang="en-GB" sz="1200" u="sng" kern="1200" dirty="0">
                          <a:solidFill>
                            <a:schemeClr val="dk1"/>
                          </a:solidFill>
                          <a:effectLst/>
                          <a:latin typeface="+mn-lt"/>
                          <a:ea typeface="+mn-ea"/>
                          <a:cs typeface="+mn-cs"/>
                          <a:hlinkClick r:id="rId2"/>
                        </a:rPr>
                        <a:t>contact.digital@nes.scot.nhs.uk</a:t>
                      </a:r>
                      <a:r>
                        <a:rPr lang="en-GB" sz="1200" u="none" kern="1200" dirty="0">
                          <a:solidFill>
                            <a:schemeClr val="dk1"/>
                          </a:solidFill>
                          <a:effectLst/>
                          <a:latin typeface="+mn-lt"/>
                          <a:ea typeface="+mn-ea"/>
                          <a:cs typeface="+mn-cs"/>
                        </a:rPr>
                        <a:t> or use the Green helpdesk button </a:t>
                      </a:r>
                      <a:r>
                        <a:rPr lang="en-GB" sz="1200" kern="1200" dirty="0">
                          <a:solidFill>
                            <a:schemeClr val="dk1"/>
                          </a:solidFill>
                          <a:latin typeface="+mn-lt"/>
                          <a:ea typeface="+mn-ea"/>
                          <a:cs typeface="+mn-cs"/>
                        </a:rPr>
                        <a:t>giving as much information as possible </a:t>
                      </a:r>
                      <a:r>
                        <a:rPr lang="en-GB" sz="1200" kern="1200" dirty="0" err="1">
                          <a:solidFill>
                            <a:schemeClr val="dk1"/>
                          </a:solidFill>
                          <a:latin typeface="+mn-lt"/>
                          <a:ea typeface="+mn-ea"/>
                          <a:cs typeface="+mn-cs"/>
                        </a:rPr>
                        <a:t>i.e</a:t>
                      </a:r>
                      <a:r>
                        <a:rPr lang="en-GB" sz="1200" kern="1200" dirty="0">
                          <a:solidFill>
                            <a:schemeClr val="dk1"/>
                          </a:solidFill>
                          <a:latin typeface="+mn-lt"/>
                          <a:ea typeface="+mn-ea"/>
                          <a:cs typeface="+mn-cs"/>
                        </a:rPr>
                        <a:t> Student Name, what form requires deletion etc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dk1"/>
                          </a:solidFill>
                          <a:latin typeface="+mn-lt"/>
                          <a:ea typeface="+mn-ea"/>
                          <a:cs typeface="+mn-cs"/>
                        </a:rPr>
                        <a:t>This request may take some time as will be entered into a queue so please make sure that no forms are completed or P&amp;Ps are signed off for the next part to ease workload.</a:t>
                      </a:r>
                      <a:endParaRPr lang="en-GB" sz="1200" dirty="0"/>
                    </a:p>
                  </a:txBody>
                  <a:tcPr/>
                </a:tc>
                <a:extLst>
                  <a:ext uri="{0D108BD9-81ED-4DB2-BD59-A6C34878D82A}">
                    <a16:rowId xmlns:a16="http://schemas.microsoft.com/office/drawing/2014/main" val="3686265669"/>
                  </a:ext>
                </a:extLst>
              </a:tr>
              <a:tr h="370840">
                <a:tc>
                  <a:txBody>
                    <a:bodyPr/>
                    <a:lstStyle/>
                    <a:p>
                      <a:r>
                        <a:rPr lang="en-GB" sz="1200" dirty="0"/>
                        <a:t>4. I have not received a notification to complete a ‘Confirmation of Completion form for my student, can you please resolve?</a:t>
                      </a:r>
                    </a:p>
                  </a:txBody>
                  <a:tcPr/>
                </a:tc>
                <a:tc>
                  <a:txBody>
                    <a:bodyPr/>
                    <a:lstStyle/>
                    <a:p>
                      <a:pPr marL="171450" indent="-171450">
                        <a:buFont typeface="Arial" panose="020B0604020202020204" pitchFamily="34" charset="0"/>
                        <a:buChar char="•"/>
                      </a:pPr>
                      <a:r>
                        <a:rPr lang="en-GB" sz="1200" dirty="0"/>
                        <a:t>Have you selected ‘Yes’ for ‘Is this a confirmation of a part?’ on the relevant placement Final Performance Assessment Form? If yes, has another PA completed the CoC form on your behalf?</a:t>
                      </a:r>
                    </a:p>
                    <a:p>
                      <a:pPr marL="171450" indent="-171450">
                        <a:buFont typeface="Arial" panose="020B0604020202020204" pitchFamily="34" charset="0"/>
                        <a:buChar char="•"/>
                      </a:pPr>
                      <a:r>
                        <a:rPr lang="en-GB" sz="1200" dirty="0"/>
                        <a:t>If you selected ‘No’ for ‘Is this a confirmation of a part?’ please contact your University Administrator to delete so that this can be resubmitted. </a:t>
                      </a:r>
                    </a:p>
                  </a:txBody>
                  <a:tcPr/>
                </a:tc>
                <a:extLst>
                  <a:ext uri="{0D108BD9-81ED-4DB2-BD59-A6C34878D82A}">
                    <a16:rowId xmlns:a16="http://schemas.microsoft.com/office/drawing/2014/main" val="3905150902"/>
                  </a:ext>
                </a:extLst>
              </a:tr>
            </a:tbl>
          </a:graphicData>
        </a:graphic>
      </p:graphicFrame>
    </p:spTree>
    <p:extLst>
      <p:ext uri="{BB962C8B-B14F-4D97-AF65-F5344CB8AC3E}">
        <p14:creationId xmlns:p14="http://schemas.microsoft.com/office/powerpoint/2010/main" val="3150948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B51C1-BA85-B32C-06DF-667DAAD77DA5}"/>
              </a:ext>
            </a:extLst>
          </p:cNvPr>
          <p:cNvSpPr>
            <a:spLocks noGrp="1"/>
          </p:cNvSpPr>
          <p:nvPr>
            <p:ph type="title"/>
          </p:nvPr>
        </p:nvSpPr>
        <p:spPr/>
        <p:txBody>
          <a:bodyPr/>
          <a:lstStyle/>
          <a:p>
            <a:r>
              <a:rPr lang="en-GB" dirty="0"/>
              <a:t>Content Page</a:t>
            </a:r>
          </a:p>
        </p:txBody>
      </p:sp>
      <p:graphicFrame>
        <p:nvGraphicFramePr>
          <p:cNvPr id="4" name="Table 4">
            <a:extLst>
              <a:ext uri="{FF2B5EF4-FFF2-40B4-BE49-F238E27FC236}">
                <a16:creationId xmlns:a16="http://schemas.microsoft.com/office/drawing/2014/main" id="{9FA31F9C-27DB-A85C-BBAA-71F1C96C78D5}"/>
              </a:ext>
            </a:extLst>
          </p:cNvPr>
          <p:cNvGraphicFramePr>
            <a:graphicFrameLocks noGrp="1"/>
          </p:cNvGraphicFramePr>
          <p:nvPr>
            <p:ph idx="1"/>
            <p:extLst>
              <p:ext uri="{D42A27DB-BD31-4B8C-83A1-F6EECF244321}">
                <p14:modId xmlns:p14="http://schemas.microsoft.com/office/powerpoint/2010/main" val="1866208883"/>
              </p:ext>
            </p:extLst>
          </p:nvPr>
        </p:nvGraphicFramePr>
        <p:xfrm>
          <a:off x="838200" y="1825624"/>
          <a:ext cx="10515600" cy="177655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474333488"/>
                    </a:ext>
                  </a:extLst>
                </a:gridCol>
                <a:gridCol w="5257800">
                  <a:extLst>
                    <a:ext uri="{9D8B030D-6E8A-4147-A177-3AD203B41FA5}">
                      <a16:colId xmlns:a16="http://schemas.microsoft.com/office/drawing/2014/main" val="2638267934"/>
                    </a:ext>
                  </a:extLst>
                </a:gridCol>
              </a:tblGrid>
              <a:tr h="592186">
                <a:tc>
                  <a:txBody>
                    <a:bodyPr/>
                    <a:lstStyle/>
                    <a:p>
                      <a:r>
                        <a:rPr lang="en-GB" dirty="0"/>
                        <a:t>User</a:t>
                      </a:r>
                    </a:p>
                  </a:txBody>
                  <a:tcPr/>
                </a:tc>
                <a:tc>
                  <a:txBody>
                    <a:bodyPr/>
                    <a:lstStyle/>
                    <a:p>
                      <a:r>
                        <a:rPr lang="en-GB" dirty="0"/>
                        <a:t>Pages </a:t>
                      </a:r>
                    </a:p>
                  </a:txBody>
                  <a:tcPr/>
                </a:tc>
                <a:extLst>
                  <a:ext uri="{0D108BD9-81ED-4DB2-BD59-A6C34878D82A}">
                    <a16:rowId xmlns:a16="http://schemas.microsoft.com/office/drawing/2014/main" val="415296442"/>
                  </a:ext>
                </a:extLst>
              </a:tr>
              <a:tr h="592186">
                <a:tc>
                  <a:txBody>
                    <a:bodyPr/>
                    <a:lstStyle/>
                    <a:p>
                      <a:r>
                        <a:rPr lang="en-GB" dirty="0"/>
                        <a:t>1. Student Nurse</a:t>
                      </a:r>
                    </a:p>
                  </a:txBody>
                  <a:tcPr/>
                </a:tc>
                <a:tc>
                  <a:txBody>
                    <a:bodyPr/>
                    <a:lstStyle/>
                    <a:p>
                      <a:r>
                        <a:rPr lang="en-GB" dirty="0"/>
                        <a:t>3 - 10</a:t>
                      </a:r>
                    </a:p>
                  </a:txBody>
                  <a:tcPr/>
                </a:tc>
                <a:extLst>
                  <a:ext uri="{0D108BD9-81ED-4DB2-BD59-A6C34878D82A}">
                    <a16:rowId xmlns:a16="http://schemas.microsoft.com/office/drawing/2014/main" val="425726806"/>
                  </a:ext>
                </a:extLst>
              </a:tr>
              <a:tr h="592186">
                <a:tc>
                  <a:txBody>
                    <a:bodyPr/>
                    <a:lstStyle/>
                    <a:p>
                      <a:r>
                        <a:rPr lang="en-GB" dirty="0"/>
                        <a:t>2. Educator (PA/PS/PEF/CHEF/AA/</a:t>
                      </a:r>
                      <a:r>
                        <a:rPr lang="en-GB" dirty="0" err="1"/>
                        <a:t>AoS</a:t>
                      </a:r>
                      <a:r>
                        <a:rPr lang="en-GB" dirty="0"/>
                        <a:t>)</a:t>
                      </a:r>
                    </a:p>
                  </a:txBody>
                  <a:tcPr/>
                </a:tc>
                <a:tc>
                  <a:txBody>
                    <a:bodyPr/>
                    <a:lstStyle/>
                    <a:p>
                      <a:r>
                        <a:rPr lang="en-GB" dirty="0"/>
                        <a:t>11 - 14</a:t>
                      </a:r>
                    </a:p>
                  </a:txBody>
                  <a:tcPr/>
                </a:tc>
                <a:extLst>
                  <a:ext uri="{0D108BD9-81ED-4DB2-BD59-A6C34878D82A}">
                    <a16:rowId xmlns:a16="http://schemas.microsoft.com/office/drawing/2014/main" val="2083813692"/>
                  </a:ext>
                </a:extLst>
              </a:tr>
            </a:tbl>
          </a:graphicData>
        </a:graphic>
      </p:graphicFrame>
    </p:spTree>
    <p:extLst>
      <p:ext uri="{BB962C8B-B14F-4D97-AF65-F5344CB8AC3E}">
        <p14:creationId xmlns:p14="http://schemas.microsoft.com/office/powerpoint/2010/main" val="1133388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Student Nurse – General (1)</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2893718861"/>
              </p:ext>
            </p:extLst>
          </p:nvPr>
        </p:nvGraphicFramePr>
        <p:xfrm>
          <a:off x="644056" y="2350266"/>
          <a:ext cx="10927830" cy="3717432"/>
        </p:xfrm>
        <a:graphic>
          <a:graphicData uri="http://schemas.openxmlformats.org/drawingml/2006/table">
            <a:tbl>
              <a:tblPr firstRow="1" bandRow="1">
                <a:tableStyleId>{5C22544A-7EE6-4342-B048-85BDC9FD1C3A}</a:tableStyleId>
              </a:tblPr>
              <a:tblGrid>
                <a:gridCol w="4779805">
                  <a:extLst>
                    <a:ext uri="{9D8B030D-6E8A-4147-A177-3AD203B41FA5}">
                      <a16:colId xmlns:a16="http://schemas.microsoft.com/office/drawing/2014/main" val="3088778489"/>
                    </a:ext>
                  </a:extLst>
                </a:gridCol>
                <a:gridCol w="6148025">
                  <a:extLst>
                    <a:ext uri="{9D8B030D-6E8A-4147-A177-3AD203B41FA5}">
                      <a16:colId xmlns:a16="http://schemas.microsoft.com/office/drawing/2014/main" val="2652038680"/>
                    </a:ext>
                  </a:extLst>
                </a:gridCol>
              </a:tblGrid>
              <a:tr h="327134">
                <a:tc>
                  <a:txBody>
                    <a:bodyPr/>
                    <a:lstStyle/>
                    <a:p>
                      <a:r>
                        <a:rPr lang="en-GB" sz="1500"/>
                        <a:t>Question</a:t>
                      </a:r>
                    </a:p>
                  </a:txBody>
                  <a:tcPr marL="74349" marR="74349" marT="37174" marB="37174"/>
                </a:tc>
                <a:tc>
                  <a:txBody>
                    <a:bodyPr/>
                    <a:lstStyle/>
                    <a:p>
                      <a:r>
                        <a:rPr lang="en-GB" sz="1500"/>
                        <a:t>Answer</a:t>
                      </a:r>
                    </a:p>
                  </a:txBody>
                  <a:tcPr marL="74349" marR="74349" marT="37174" marB="37174"/>
                </a:tc>
                <a:extLst>
                  <a:ext uri="{0D108BD9-81ED-4DB2-BD59-A6C34878D82A}">
                    <a16:rowId xmlns:a16="http://schemas.microsoft.com/office/drawing/2014/main" val="2010159728"/>
                  </a:ext>
                </a:extLst>
              </a:tr>
              <a:tr h="1293666">
                <a:tc>
                  <a:txBody>
                    <a:bodyPr/>
                    <a:lstStyle/>
                    <a:p>
                      <a:r>
                        <a:rPr lang="en-GB" sz="1000"/>
                        <a:t>1. My forms are showing the wrong placement number, how can this be updated?</a:t>
                      </a:r>
                    </a:p>
                  </a:txBody>
                  <a:tcPr marL="74349" marR="74349" marT="37174" marB="37174"/>
                </a:tc>
                <a:tc>
                  <a:txBody>
                    <a:bodyPr/>
                    <a:lstStyle/>
                    <a:p>
                      <a:pPr marL="285750" indent="-285750">
                        <a:buFont typeface="Arial" panose="020B0604020202020204" pitchFamily="34" charset="0"/>
                        <a:buChar char="•"/>
                      </a:pPr>
                      <a:r>
                        <a:rPr lang="en-GB" sz="1000" dirty="0"/>
                        <a:t>Check that the pre-practice form has the correct placement information, if not yet signed by PA/PS you can update.</a:t>
                      </a:r>
                    </a:p>
                    <a:p>
                      <a:pPr marL="285750" indent="-285750">
                        <a:buFont typeface="Arial" panose="020B0604020202020204" pitchFamily="34" charset="0"/>
                        <a:buChar char="•"/>
                      </a:pPr>
                      <a:r>
                        <a:rPr lang="en-GB" sz="1000" dirty="0"/>
                        <a:t>If it does, but other forms have incorrect placement details, then the wrong placement has been selected on creation. Contact your University Administration team who will be able to move the form to the correct placement.</a:t>
                      </a:r>
                    </a:p>
                    <a:p>
                      <a:pPr marL="285750" indent="-285750">
                        <a:buFont typeface="Arial" panose="020B0604020202020204" pitchFamily="34" charset="0"/>
                        <a:buChar char="•"/>
                      </a:pPr>
                      <a:r>
                        <a:rPr lang="en-GB" sz="1000" dirty="0"/>
                        <a:t>If the pre-practice placement is incorrect, and the form has been signed by your PA/PS please submit a Turas Helpdesk ticket to </a:t>
                      </a:r>
                      <a:r>
                        <a:rPr lang="en-GB" sz="1000" u="sng" kern="1200" dirty="0">
                          <a:solidFill>
                            <a:schemeClr val="dk1"/>
                          </a:solidFill>
                          <a:effectLst/>
                          <a:latin typeface="+mn-lt"/>
                          <a:ea typeface="+mn-ea"/>
                          <a:cs typeface="+mn-cs"/>
                          <a:hlinkClick r:id="rId2"/>
                        </a:rPr>
                        <a:t>contact.digital@nes.scot.nhs.uk</a:t>
                      </a:r>
                      <a:r>
                        <a:rPr lang="en-GB" sz="1000" u="none" kern="1200" dirty="0">
                          <a:solidFill>
                            <a:schemeClr val="dk1"/>
                          </a:solidFill>
                          <a:effectLst/>
                          <a:latin typeface="+mn-lt"/>
                          <a:ea typeface="+mn-ea"/>
                          <a:cs typeface="+mn-cs"/>
                        </a:rPr>
                        <a:t> or use the Green helpdesk button </a:t>
                      </a:r>
                      <a:r>
                        <a:rPr lang="en-GB" sz="1000" kern="1200" dirty="0">
                          <a:solidFill>
                            <a:schemeClr val="dk1"/>
                          </a:solidFill>
                          <a:latin typeface="+mn-lt"/>
                          <a:ea typeface="+mn-ea"/>
                          <a:cs typeface="+mn-cs"/>
                        </a:rPr>
                        <a:t>giving as much information as possible as to the update required.</a:t>
                      </a:r>
                    </a:p>
                  </a:txBody>
                  <a:tcPr marL="74349" marR="74349" marT="37174" marB="37174"/>
                </a:tc>
                <a:extLst>
                  <a:ext uri="{0D108BD9-81ED-4DB2-BD59-A6C34878D82A}">
                    <a16:rowId xmlns:a16="http://schemas.microsoft.com/office/drawing/2014/main" val="3376298688"/>
                  </a:ext>
                </a:extLst>
              </a:tr>
              <a:tr h="698877">
                <a:tc>
                  <a:txBody>
                    <a:bodyPr/>
                    <a:lstStyle/>
                    <a:p>
                      <a:pPr marL="0" algn="l" defTabSz="914400" rtl="0" eaLnBrk="1" latinLnBrk="0" hangingPunct="1"/>
                      <a:r>
                        <a:rPr lang="en-GB" sz="1000" kern="1200">
                          <a:solidFill>
                            <a:schemeClr val="dk1"/>
                          </a:solidFill>
                          <a:latin typeface="+mn-lt"/>
                          <a:ea typeface="+mn-ea"/>
                          <a:cs typeface="+mn-cs"/>
                        </a:rPr>
                        <a:t>2. What do I do if I do not see the ‘Training Portfolio’ tile on my homepage?</a:t>
                      </a:r>
                    </a:p>
                  </a:txBody>
                  <a:tcPr marL="74349" marR="74349" marT="37174" marB="37174"/>
                </a:tc>
                <a:tc>
                  <a:txBody>
                    <a:bodyPr/>
                    <a:lstStyle/>
                    <a:p>
                      <a:pPr marL="285750" indent="-285750">
                        <a:buFont typeface="Arial" panose="020B0604020202020204" pitchFamily="34" charset="0"/>
                        <a:buChar char="•"/>
                      </a:pPr>
                      <a:r>
                        <a:rPr lang="en-GB" sz="1000" kern="1200" dirty="0">
                          <a:solidFill>
                            <a:schemeClr val="dk1"/>
                          </a:solidFill>
                          <a:latin typeface="+mn-lt"/>
                          <a:ea typeface="+mn-ea"/>
                          <a:cs typeface="+mn-cs"/>
                        </a:rPr>
                        <a:t>Make sure that you are logging into your Turas account linked to your University email.</a:t>
                      </a:r>
                    </a:p>
                    <a:p>
                      <a:pPr marL="285750" indent="-285750">
                        <a:buFont typeface="Arial" panose="020B0604020202020204" pitchFamily="34" charset="0"/>
                        <a:buChar char="•"/>
                      </a:pPr>
                      <a:r>
                        <a:rPr lang="en-GB" sz="1000" kern="1200" dirty="0">
                          <a:solidFill>
                            <a:schemeClr val="dk1"/>
                          </a:solidFill>
                          <a:latin typeface="+mn-lt"/>
                          <a:ea typeface="+mn-ea"/>
                          <a:cs typeface="+mn-cs"/>
                        </a:rPr>
                        <a:t>If you have multiple Turas accounts, please submit a Turas Helpdesk ticket as above, giving the details of all account email addresses so a merge can be arranged.</a:t>
                      </a:r>
                    </a:p>
                    <a:p>
                      <a:pPr marL="285750" indent="-285750">
                        <a:buFont typeface="Arial" panose="020B0604020202020204" pitchFamily="34" charset="0"/>
                        <a:buChar char="•"/>
                      </a:pPr>
                      <a:r>
                        <a:rPr lang="en-GB" sz="1000" kern="1200" dirty="0">
                          <a:solidFill>
                            <a:schemeClr val="dk1"/>
                          </a:solidFill>
                          <a:latin typeface="+mn-lt"/>
                          <a:ea typeface="+mn-ea"/>
                          <a:cs typeface="+mn-cs"/>
                        </a:rPr>
                        <a:t>If you are logging in with university email, please contact your </a:t>
                      </a:r>
                      <a:r>
                        <a:rPr lang="en-GB" sz="1000" dirty="0"/>
                        <a:t>University Administration team </a:t>
                      </a:r>
                      <a:endParaRPr lang="en-GB" sz="1000" b="1" kern="1200" dirty="0">
                        <a:solidFill>
                          <a:srgbClr val="FF0000"/>
                        </a:solidFill>
                        <a:latin typeface="+mn-lt"/>
                        <a:ea typeface="+mn-ea"/>
                        <a:cs typeface="+mn-cs"/>
                      </a:endParaRPr>
                    </a:p>
                  </a:txBody>
                  <a:tcPr marL="74349" marR="74349" marT="37174" marB="37174"/>
                </a:tc>
                <a:extLst>
                  <a:ext uri="{0D108BD9-81ED-4DB2-BD59-A6C34878D82A}">
                    <a16:rowId xmlns:a16="http://schemas.microsoft.com/office/drawing/2014/main" val="2523511248"/>
                  </a:ext>
                </a:extLst>
              </a:tr>
              <a:tr h="550180">
                <a:tc>
                  <a:txBody>
                    <a:bodyPr/>
                    <a:lstStyle/>
                    <a:p>
                      <a:pPr marL="0" algn="l" defTabSz="914400" rtl="0" eaLnBrk="1" latinLnBrk="0" hangingPunct="1"/>
                      <a:r>
                        <a:rPr lang="en-GB" sz="1000" kern="1200">
                          <a:solidFill>
                            <a:schemeClr val="dk1"/>
                          </a:solidFill>
                          <a:latin typeface="+mn-lt"/>
                          <a:ea typeface="+mn-ea"/>
                          <a:cs typeface="+mn-cs"/>
                        </a:rPr>
                        <a:t>3. Why is my Supervisor not able to create any forms on my ePAD?</a:t>
                      </a:r>
                    </a:p>
                  </a:txBody>
                  <a:tcPr marL="74349" marR="74349" marT="37174" marB="37174"/>
                </a:tc>
                <a:tc>
                  <a:txBody>
                    <a:bodyPr/>
                    <a:lstStyle/>
                    <a:p>
                      <a:pPr marL="285750" indent="-285750">
                        <a:buFont typeface="Arial" panose="020B0604020202020204" pitchFamily="34" charset="0"/>
                        <a:buChar char="•"/>
                      </a:pPr>
                      <a:r>
                        <a:rPr lang="en-GB" sz="1000" kern="1200" dirty="0">
                          <a:solidFill>
                            <a:schemeClr val="dk1"/>
                          </a:solidFill>
                          <a:latin typeface="+mn-lt"/>
                          <a:ea typeface="+mn-ea"/>
                          <a:cs typeface="+mn-cs"/>
                        </a:rPr>
                        <a:t>PA/PS’s are only able to create forms for a current Part/Year</a:t>
                      </a:r>
                    </a:p>
                    <a:p>
                      <a:pPr marL="285750" indent="-285750">
                        <a:buFont typeface="Arial" panose="020B0604020202020204" pitchFamily="34" charset="0"/>
                        <a:buChar char="•"/>
                      </a:pPr>
                      <a:r>
                        <a:rPr lang="en-GB" sz="1000" kern="1200" dirty="0">
                          <a:solidFill>
                            <a:schemeClr val="dk1"/>
                          </a:solidFill>
                          <a:latin typeface="+mn-lt"/>
                          <a:ea typeface="+mn-ea"/>
                          <a:cs typeface="+mn-cs"/>
                        </a:rPr>
                        <a:t>PA/PS’s  can only create forms for a placement that has a submitted pre-practice learning activities form – is the form showing as draft?</a:t>
                      </a:r>
                    </a:p>
                  </a:txBody>
                  <a:tcPr marL="74349" marR="74349" marT="37174" marB="37174"/>
                </a:tc>
                <a:extLst>
                  <a:ext uri="{0D108BD9-81ED-4DB2-BD59-A6C34878D82A}">
                    <a16:rowId xmlns:a16="http://schemas.microsoft.com/office/drawing/2014/main" val="4009784078"/>
                  </a:ext>
                </a:extLst>
              </a:tr>
              <a:tr h="847575">
                <a:tc>
                  <a:txBody>
                    <a:bodyPr/>
                    <a:lstStyle/>
                    <a:p>
                      <a:r>
                        <a:rPr lang="en-GB" sz="1000" kern="1200">
                          <a:solidFill>
                            <a:schemeClr val="dk1"/>
                          </a:solidFill>
                          <a:latin typeface="+mn-lt"/>
                          <a:ea typeface="+mn-ea"/>
                          <a:cs typeface="+mn-cs"/>
                        </a:rPr>
                        <a:t>4. Why are my forms showing the wrong placement?</a:t>
                      </a:r>
                    </a:p>
                  </a:txBody>
                  <a:tcPr marL="74349" marR="74349" marT="37174" marB="37174"/>
                </a:tc>
                <a:tc>
                  <a:txBody>
                    <a:bodyPr/>
                    <a:lstStyle/>
                    <a:p>
                      <a:pPr marL="285750" indent="-285750" algn="l" defTabSz="914400" rtl="0" eaLnBrk="1" latinLnBrk="0" hangingPunct="1">
                        <a:buFont typeface="Arial" panose="020B0604020202020204" pitchFamily="34" charset="0"/>
                        <a:buChar char="•"/>
                      </a:pPr>
                      <a:r>
                        <a:rPr lang="en-GB" sz="1000" kern="1200" dirty="0">
                          <a:solidFill>
                            <a:schemeClr val="dk1"/>
                          </a:solidFill>
                          <a:latin typeface="+mn-lt"/>
                          <a:ea typeface="+mn-ea"/>
                          <a:cs typeface="+mn-cs"/>
                        </a:rPr>
                        <a:t>PA/PS’s are only able to create forms for a current Part/Year</a:t>
                      </a:r>
                    </a:p>
                    <a:p>
                      <a:pPr marL="285750" indent="-285750" algn="l" defTabSz="914400" rtl="0" eaLnBrk="1" latinLnBrk="0" hangingPunct="1">
                        <a:buFont typeface="Arial" panose="020B0604020202020204" pitchFamily="34" charset="0"/>
                        <a:buChar char="•"/>
                      </a:pPr>
                      <a:r>
                        <a:rPr lang="en-GB" sz="1000" kern="1200" dirty="0">
                          <a:solidFill>
                            <a:schemeClr val="dk1"/>
                          </a:solidFill>
                          <a:latin typeface="+mn-lt"/>
                          <a:ea typeface="+mn-ea"/>
                          <a:cs typeface="+mn-cs"/>
                        </a:rPr>
                        <a:t>PA/PS’s are only able to create forms for a placement that has a submitted pre-practice learning activities form -  is the form showing as draft?</a:t>
                      </a:r>
                    </a:p>
                    <a:p>
                      <a:pPr marL="285750" indent="-285750" algn="l" defTabSz="914400" rtl="0" eaLnBrk="1" latinLnBrk="0" hangingPunct="1">
                        <a:buFont typeface="Arial" panose="020B0604020202020204" pitchFamily="34" charset="0"/>
                        <a:buChar char="•"/>
                      </a:pPr>
                      <a:r>
                        <a:rPr lang="en-GB" sz="1000" kern="1200" dirty="0">
                          <a:solidFill>
                            <a:schemeClr val="dk1"/>
                          </a:solidFill>
                          <a:latin typeface="+mn-lt"/>
                          <a:ea typeface="+mn-ea"/>
                          <a:cs typeface="+mn-cs"/>
                        </a:rPr>
                        <a:t>Once the pre-practice learning activities form has been submitted with the appropriate dates. Please contact your University Administration Team who can move the forms to the correct placement.</a:t>
                      </a:r>
                    </a:p>
                  </a:txBody>
                  <a:tcPr marL="74349" marR="74349" marT="37174" marB="37174"/>
                </a:tc>
                <a:extLst>
                  <a:ext uri="{0D108BD9-81ED-4DB2-BD59-A6C34878D82A}">
                    <a16:rowId xmlns:a16="http://schemas.microsoft.com/office/drawing/2014/main" val="857925037"/>
                  </a:ext>
                </a:extLst>
              </a:tr>
            </a:tbl>
          </a:graphicData>
        </a:graphic>
      </p:graphicFrame>
    </p:spTree>
    <p:extLst>
      <p:ext uri="{BB962C8B-B14F-4D97-AF65-F5344CB8AC3E}">
        <p14:creationId xmlns:p14="http://schemas.microsoft.com/office/powerpoint/2010/main" val="1493998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Student Nurse – General (2)</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4034623962"/>
              </p:ext>
            </p:extLst>
          </p:nvPr>
        </p:nvGraphicFramePr>
        <p:xfrm>
          <a:off x="487790" y="2073806"/>
          <a:ext cx="10927830" cy="2710387"/>
        </p:xfrm>
        <a:graphic>
          <a:graphicData uri="http://schemas.openxmlformats.org/drawingml/2006/table">
            <a:tbl>
              <a:tblPr firstRow="1" bandRow="1">
                <a:tableStyleId>{5C22544A-7EE6-4342-B048-85BDC9FD1C3A}</a:tableStyleId>
              </a:tblPr>
              <a:tblGrid>
                <a:gridCol w="4766112">
                  <a:extLst>
                    <a:ext uri="{9D8B030D-6E8A-4147-A177-3AD203B41FA5}">
                      <a16:colId xmlns:a16="http://schemas.microsoft.com/office/drawing/2014/main" val="3088778489"/>
                    </a:ext>
                  </a:extLst>
                </a:gridCol>
                <a:gridCol w="6161718">
                  <a:extLst>
                    <a:ext uri="{9D8B030D-6E8A-4147-A177-3AD203B41FA5}">
                      <a16:colId xmlns:a16="http://schemas.microsoft.com/office/drawing/2014/main" val="2652038680"/>
                    </a:ext>
                  </a:extLst>
                </a:gridCol>
              </a:tblGrid>
              <a:tr h="471956">
                <a:tc>
                  <a:txBody>
                    <a:bodyPr/>
                    <a:lstStyle/>
                    <a:p>
                      <a:r>
                        <a:rPr lang="en-GB" sz="2100" dirty="0"/>
                        <a:t>Question</a:t>
                      </a:r>
                    </a:p>
                  </a:txBody>
                  <a:tcPr marL="107263" marR="107263" marT="53631" marB="53631"/>
                </a:tc>
                <a:tc>
                  <a:txBody>
                    <a:bodyPr/>
                    <a:lstStyle/>
                    <a:p>
                      <a:r>
                        <a:rPr lang="en-GB" sz="2100"/>
                        <a:t>Answer</a:t>
                      </a:r>
                    </a:p>
                  </a:txBody>
                  <a:tcPr marL="107263" marR="107263" marT="53631" marB="53631"/>
                </a:tc>
                <a:extLst>
                  <a:ext uri="{0D108BD9-81ED-4DB2-BD59-A6C34878D82A}">
                    <a16:rowId xmlns:a16="http://schemas.microsoft.com/office/drawing/2014/main" val="2010159728"/>
                  </a:ext>
                </a:extLst>
              </a:tr>
              <a:tr h="1437320">
                <a:tc>
                  <a:txBody>
                    <a:bodyPr/>
                    <a:lstStyle/>
                    <a:p>
                      <a:r>
                        <a:rPr lang="en-GB" sz="1400"/>
                        <a:t>5.  Why can neither myself or my PA/PS see a form that was saved as draft?</a:t>
                      </a:r>
                    </a:p>
                  </a:txBody>
                  <a:tcPr marL="107263" marR="107263" marT="53631" marB="53631"/>
                </a:tc>
                <a:tc>
                  <a:txBody>
                    <a:bodyPr/>
                    <a:lstStyle/>
                    <a:p>
                      <a:pPr marL="285750" indent="-285750">
                        <a:buFont typeface="Arial" panose="020B0604020202020204" pitchFamily="34" charset="0"/>
                        <a:buChar char="•"/>
                      </a:pPr>
                      <a:r>
                        <a:rPr lang="en-GB" sz="1400" kern="1200">
                          <a:solidFill>
                            <a:schemeClr val="dk1"/>
                          </a:solidFill>
                          <a:latin typeface="+mn-lt"/>
                          <a:ea typeface="+mn-ea"/>
                          <a:cs typeface="+mn-cs"/>
                        </a:rPr>
                        <a:t>Students will be able to see if a Draft form has been saved in the specific forms summary table with a status of ‘Draft’. You will not be able to see the contents of the form until submitted by your PA/PS. If there is not a form displayed then the form was not completed.</a:t>
                      </a:r>
                    </a:p>
                    <a:p>
                      <a:pPr marL="285750" indent="-285750">
                        <a:buFont typeface="Arial" panose="020B0604020202020204" pitchFamily="34" charset="0"/>
                        <a:buChar char="•"/>
                      </a:pPr>
                      <a:r>
                        <a:rPr lang="en-GB" sz="1400" kern="1200">
                          <a:solidFill>
                            <a:schemeClr val="dk1"/>
                          </a:solidFill>
                          <a:latin typeface="+mn-lt"/>
                          <a:ea typeface="+mn-ea"/>
                          <a:cs typeface="+mn-cs"/>
                        </a:rPr>
                        <a:t>If you see a form with a status of ‘Draft’ your PA/PS will need to log into their account and Update/Submit the form.</a:t>
                      </a:r>
                    </a:p>
                  </a:txBody>
                  <a:tcPr marL="107263" marR="107263" marT="53631" marB="53631"/>
                </a:tc>
                <a:extLst>
                  <a:ext uri="{0D108BD9-81ED-4DB2-BD59-A6C34878D82A}">
                    <a16:rowId xmlns:a16="http://schemas.microsoft.com/office/drawing/2014/main" val="3376298688"/>
                  </a:ext>
                </a:extLst>
              </a:tr>
              <a:tr h="801111">
                <a:tc>
                  <a:txBody>
                    <a:bodyPr/>
                    <a:lstStyle/>
                    <a:p>
                      <a:pPr marL="0" algn="l" defTabSz="914400" rtl="0" eaLnBrk="1" latinLnBrk="0" hangingPunct="1"/>
                      <a:r>
                        <a:rPr lang="en-GB" sz="1400" kern="1200" dirty="0">
                          <a:solidFill>
                            <a:schemeClr val="dk1"/>
                          </a:solidFill>
                          <a:latin typeface="+mn-lt"/>
                          <a:ea typeface="+mn-ea"/>
                          <a:cs typeface="+mn-cs"/>
                        </a:rPr>
                        <a:t>6. How do I speak to someone as I have no access to a PC/Internet?</a:t>
                      </a:r>
                    </a:p>
                  </a:txBody>
                  <a:tcPr marL="107263" marR="107263" marT="53631" marB="53631"/>
                </a:tc>
                <a:tc>
                  <a:txBody>
                    <a:bodyPr/>
                    <a:lstStyle/>
                    <a:p>
                      <a:pPr marL="285750" indent="-285750">
                        <a:buFont typeface="Arial" panose="020B0604020202020204" pitchFamily="34" charset="0"/>
                        <a:buChar char="•"/>
                      </a:pPr>
                      <a:r>
                        <a:rPr lang="en-GB" sz="1400" kern="1200" dirty="0">
                          <a:solidFill>
                            <a:schemeClr val="dk1"/>
                          </a:solidFill>
                          <a:latin typeface="+mn-lt"/>
                          <a:ea typeface="+mn-ea"/>
                          <a:cs typeface="+mn-cs"/>
                        </a:rPr>
                        <a:t>Please contact your </a:t>
                      </a:r>
                      <a:r>
                        <a:rPr lang="en-GB" sz="1400" dirty="0"/>
                        <a:t>University Administration team </a:t>
                      </a:r>
                      <a:r>
                        <a:rPr lang="en-GB" sz="1400" kern="1200" dirty="0">
                          <a:solidFill>
                            <a:schemeClr val="dk1"/>
                          </a:solidFill>
                          <a:latin typeface="+mn-lt"/>
                          <a:ea typeface="+mn-ea"/>
                          <a:cs typeface="+mn-cs"/>
                        </a:rPr>
                        <a:t>or PEF/CHEF </a:t>
                      </a:r>
                    </a:p>
                    <a:p>
                      <a:pPr marL="285750" indent="-285750">
                        <a:buFont typeface="Arial" panose="020B0604020202020204" pitchFamily="34" charset="0"/>
                        <a:buChar char="•"/>
                      </a:pPr>
                      <a:r>
                        <a:rPr lang="en-GB" sz="1400" kern="1200" dirty="0">
                          <a:solidFill>
                            <a:schemeClr val="dk1"/>
                          </a:solidFill>
                          <a:latin typeface="+mn-lt"/>
                          <a:ea typeface="+mn-ea"/>
                          <a:cs typeface="+mn-cs"/>
                        </a:rPr>
                        <a:t>The Turas Helpdesk work from home and deal with all Turas requests not just </a:t>
                      </a:r>
                      <a:r>
                        <a:rPr lang="en-GB" sz="1400" kern="1200" dirty="0" err="1">
                          <a:solidFill>
                            <a:schemeClr val="dk1"/>
                          </a:solidFill>
                          <a:latin typeface="+mn-lt"/>
                          <a:ea typeface="+mn-ea"/>
                          <a:cs typeface="+mn-cs"/>
                        </a:rPr>
                        <a:t>ePAD</a:t>
                      </a:r>
                      <a:r>
                        <a:rPr lang="en-GB" sz="1400" kern="1200" dirty="0">
                          <a:solidFill>
                            <a:schemeClr val="dk1"/>
                          </a:solidFill>
                          <a:latin typeface="+mn-lt"/>
                          <a:ea typeface="+mn-ea"/>
                          <a:cs typeface="+mn-cs"/>
                        </a:rPr>
                        <a:t> and therefore do not have a contact number.</a:t>
                      </a:r>
                    </a:p>
                  </a:txBody>
                  <a:tcPr marL="107263" marR="107263" marT="53631" marB="53631"/>
                </a:tc>
                <a:extLst>
                  <a:ext uri="{0D108BD9-81ED-4DB2-BD59-A6C34878D82A}">
                    <a16:rowId xmlns:a16="http://schemas.microsoft.com/office/drawing/2014/main" val="2523511248"/>
                  </a:ext>
                </a:extLst>
              </a:tr>
            </a:tbl>
          </a:graphicData>
        </a:graphic>
      </p:graphicFrame>
    </p:spTree>
    <p:extLst>
      <p:ext uri="{BB962C8B-B14F-4D97-AF65-F5344CB8AC3E}">
        <p14:creationId xmlns:p14="http://schemas.microsoft.com/office/powerpoint/2010/main" val="1277856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Student Nurse – Access Management</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3418018219"/>
              </p:ext>
            </p:extLst>
          </p:nvPr>
        </p:nvGraphicFramePr>
        <p:xfrm>
          <a:off x="1104391" y="2112579"/>
          <a:ext cx="10007160" cy="3446758"/>
        </p:xfrm>
        <a:graphic>
          <a:graphicData uri="http://schemas.openxmlformats.org/drawingml/2006/table">
            <a:tbl>
              <a:tblPr firstRow="1" bandRow="1">
                <a:tableStyleId>{5C22544A-7EE6-4342-B048-85BDC9FD1C3A}</a:tableStyleId>
              </a:tblPr>
              <a:tblGrid>
                <a:gridCol w="4970869">
                  <a:extLst>
                    <a:ext uri="{9D8B030D-6E8A-4147-A177-3AD203B41FA5}">
                      <a16:colId xmlns:a16="http://schemas.microsoft.com/office/drawing/2014/main" val="3088778489"/>
                    </a:ext>
                  </a:extLst>
                </a:gridCol>
                <a:gridCol w="5036291">
                  <a:extLst>
                    <a:ext uri="{9D8B030D-6E8A-4147-A177-3AD203B41FA5}">
                      <a16:colId xmlns:a16="http://schemas.microsoft.com/office/drawing/2014/main" val="2652038680"/>
                    </a:ext>
                  </a:extLst>
                </a:gridCol>
              </a:tblGrid>
              <a:tr h="379596">
                <a:tc>
                  <a:txBody>
                    <a:bodyPr/>
                    <a:lstStyle/>
                    <a:p>
                      <a:r>
                        <a:rPr lang="en-GB" sz="1700" dirty="0"/>
                        <a:t>Question</a:t>
                      </a:r>
                    </a:p>
                  </a:txBody>
                  <a:tcPr marL="86272" marR="86272" marT="43136" marB="43136"/>
                </a:tc>
                <a:tc>
                  <a:txBody>
                    <a:bodyPr/>
                    <a:lstStyle/>
                    <a:p>
                      <a:r>
                        <a:rPr lang="en-GB" sz="1700"/>
                        <a:t>Answer</a:t>
                      </a:r>
                    </a:p>
                  </a:txBody>
                  <a:tcPr marL="86272" marR="86272" marT="43136" marB="43136"/>
                </a:tc>
                <a:extLst>
                  <a:ext uri="{0D108BD9-81ED-4DB2-BD59-A6C34878D82A}">
                    <a16:rowId xmlns:a16="http://schemas.microsoft.com/office/drawing/2014/main" val="2010159728"/>
                  </a:ext>
                </a:extLst>
              </a:tr>
              <a:tr h="1165425">
                <a:tc>
                  <a:txBody>
                    <a:bodyPr/>
                    <a:lstStyle/>
                    <a:p>
                      <a:r>
                        <a:rPr lang="en-GB" sz="1100"/>
                        <a:t>1. I have given access to my PA/PS, but they have not received the email advising access has been granted?</a:t>
                      </a:r>
                    </a:p>
                  </a:txBody>
                  <a:tcPr marL="86272" marR="86272" marT="43136" marB="43136"/>
                </a:tc>
                <a:tc>
                  <a:txBody>
                    <a:bodyPr/>
                    <a:lstStyle/>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Ask PA/PS to check there ‘Junk/spam’ folder</a:t>
                      </a:r>
                    </a:p>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Check you are using the correct email address</a:t>
                      </a:r>
                    </a:p>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Ask them to log in to Turas Dashboard </a:t>
                      </a:r>
                      <a:r>
                        <a:rPr lang="en-GB" sz="1100" kern="1200" dirty="0">
                          <a:solidFill>
                            <a:schemeClr val="dk1"/>
                          </a:solidFill>
                          <a:latin typeface="+mn-lt"/>
                          <a:ea typeface="+mn-ea"/>
                          <a:cs typeface="+mn-cs"/>
                          <a:hlinkClick r:id="rId2"/>
                        </a:rPr>
                        <a:t>https://turasdashboard.nes.nhs.scot/</a:t>
                      </a:r>
                      <a:r>
                        <a:rPr lang="en-GB" sz="1100" kern="1200" dirty="0">
                          <a:solidFill>
                            <a:schemeClr val="dk1"/>
                          </a:solidFill>
                          <a:latin typeface="+mn-lt"/>
                          <a:ea typeface="+mn-ea"/>
                          <a:cs typeface="+mn-cs"/>
                        </a:rPr>
                        <a:t> , if they do not have the Training Portfolio tile – check email address used</a:t>
                      </a:r>
                    </a:p>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Make sure that they are still ‘Active’ in your ‘Access Management’ – if not extend the end date.</a:t>
                      </a:r>
                    </a:p>
                  </a:txBody>
                  <a:tcPr marL="86272" marR="86272" marT="43136" marB="43136"/>
                </a:tc>
                <a:extLst>
                  <a:ext uri="{0D108BD9-81ED-4DB2-BD59-A6C34878D82A}">
                    <a16:rowId xmlns:a16="http://schemas.microsoft.com/office/drawing/2014/main" val="3376298688"/>
                  </a:ext>
                </a:extLst>
              </a:tr>
              <a:tr h="809625">
                <a:tc>
                  <a:txBody>
                    <a:bodyPr/>
                    <a:lstStyle/>
                    <a:p>
                      <a:pPr marL="0" algn="l" defTabSz="914400" rtl="0" eaLnBrk="1" latinLnBrk="0" hangingPunct="1"/>
                      <a:r>
                        <a:rPr lang="en-GB" sz="1100" kern="1200" dirty="0">
                          <a:solidFill>
                            <a:schemeClr val="dk1"/>
                          </a:solidFill>
                          <a:latin typeface="+mn-lt"/>
                          <a:ea typeface="+mn-ea"/>
                          <a:cs typeface="+mn-cs"/>
                        </a:rPr>
                        <a:t>2. How do I extend access?</a:t>
                      </a:r>
                    </a:p>
                  </a:txBody>
                  <a:tcPr marL="86272" marR="86272" marT="43136" marB="43136"/>
                </a:tc>
                <a:tc>
                  <a:txBody>
                    <a:bodyPr/>
                    <a:lstStyle/>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Go to ‘Forms’ &gt; ‘Access Management’ </a:t>
                      </a:r>
                    </a:p>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Select the user that you want to extend access for click ‘Actions’ &gt; ‘Update’</a:t>
                      </a:r>
                    </a:p>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Where you can update the email address, end date or Professional role</a:t>
                      </a:r>
                    </a:p>
                    <a:p>
                      <a:pPr marL="285750" indent="-285750" algn="l" defTabSz="914400" rtl="0" eaLnBrk="1" latinLnBrk="0" hangingPunct="1">
                        <a:buFont typeface="Arial" panose="020B0604020202020204" pitchFamily="34" charset="0"/>
                        <a:buChar char="•"/>
                      </a:pPr>
                      <a:r>
                        <a:rPr lang="en-GB" sz="1100" kern="1200" dirty="0">
                          <a:solidFill>
                            <a:schemeClr val="dk1"/>
                          </a:solidFill>
                          <a:latin typeface="+mn-lt"/>
                          <a:ea typeface="+mn-ea"/>
                          <a:cs typeface="+mn-cs"/>
                        </a:rPr>
                        <a:t>Click ‘Update’</a:t>
                      </a:r>
                    </a:p>
                  </a:txBody>
                  <a:tcPr marL="86272" marR="86272" marT="43136" marB="43136"/>
                </a:tc>
                <a:extLst>
                  <a:ext uri="{0D108BD9-81ED-4DB2-BD59-A6C34878D82A}">
                    <a16:rowId xmlns:a16="http://schemas.microsoft.com/office/drawing/2014/main" val="2523511248"/>
                  </a:ext>
                </a:extLst>
              </a:tr>
              <a:tr h="243529">
                <a:tc>
                  <a:txBody>
                    <a:bodyPr/>
                    <a:lstStyle/>
                    <a:p>
                      <a:pPr marL="0" algn="l" defTabSz="914400" rtl="0" eaLnBrk="1" latinLnBrk="0" hangingPunct="1"/>
                      <a:r>
                        <a:rPr lang="en-GB" sz="1100" kern="1200">
                          <a:solidFill>
                            <a:schemeClr val="dk1"/>
                          </a:solidFill>
                          <a:latin typeface="+mn-lt"/>
                          <a:ea typeface="+mn-ea"/>
                          <a:cs typeface="+mn-cs"/>
                        </a:rPr>
                        <a:t>3. Can I change my Practice Supervisor to Practice Assessor so they can submit a Final Performance due to sick leave?</a:t>
                      </a:r>
                    </a:p>
                  </a:txBody>
                  <a:tcPr marL="86272" marR="86272" marT="43136" marB="43136"/>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1200" dirty="0">
                          <a:solidFill>
                            <a:schemeClr val="dk1"/>
                          </a:solidFill>
                          <a:latin typeface="+mn-lt"/>
                          <a:ea typeface="+mn-ea"/>
                          <a:cs typeface="+mn-cs"/>
                        </a:rPr>
                        <a:t>The NMC state that only in exceptional circumstances can the same person can be a PS and PA. Speak to the senior nurse to be reallocated another PA in the first instance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1200" dirty="0">
                          <a:solidFill>
                            <a:schemeClr val="dk1"/>
                          </a:solidFill>
                          <a:latin typeface="+mn-lt"/>
                          <a:ea typeface="+mn-ea"/>
                          <a:cs typeface="+mn-cs"/>
                        </a:rPr>
                        <a:t>If the exceptional circumstances have been met then this is possible using the steps in Q2 above.</a:t>
                      </a:r>
                      <a:endParaRPr lang="en-GB" sz="1800" kern="1200" dirty="0">
                        <a:solidFill>
                          <a:schemeClr val="dk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b="1" kern="1200" dirty="0">
                        <a:solidFill>
                          <a:srgbClr val="FF0000"/>
                        </a:solidFill>
                        <a:latin typeface="+mn-lt"/>
                        <a:ea typeface="+mn-ea"/>
                        <a:cs typeface="+mn-cs"/>
                      </a:endParaRPr>
                    </a:p>
                  </a:txBody>
                  <a:tcPr marL="86272" marR="86272" marT="43136" marB="43136"/>
                </a:tc>
                <a:extLst>
                  <a:ext uri="{0D108BD9-81ED-4DB2-BD59-A6C34878D82A}">
                    <a16:rowId xmlns:a16="http://schemas.microsoft.com/office/drawing/2014/main" val="4009784078"/>
                  </a:ext>
                </a:extLst>
              </a:tr>
            </a:tbl>
          </a:graphicData>
        </a:graphic>
      </p:graphicFrame>
    </p:spTree>
    <p:extLst>
      <p:ext uri="{BB962C8B-B14F-4D97-AF65-F5344CB8AC3E}">
        <p14:creationId xmlns:p14="http://schemas.microsoft.com/office/powerpoint/2010/main" val="3380755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Student Nurse – Pre-Practice learning activities</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3157985148"/>
              </p:ext>
            </p:extLst>
          </p:nvPr>
        </p:nvGraphicFramePr>
        <p:xfrm>
          <a:off x="644056" y="2301928"/>
          <a:ext cx="10927830" cy="3362641"/>
        </p:xfrm>
        <a:graphic>
          <a:graphicData uri="http://schemas.openxmlformats.org/drawingml/2006/table">
            <a:tbl>
              <a:tblPr firstRow="1" bandRow="1">
                <a:tableStyleId>{5C22544A-7EE6-4342-B048-85BDC9FD1C3A}</a:tableStyleId>
              </a:tblPr>
              <a:tblGrid>
                <a:gridCol w="5463915">
                  <a:extLst>
                    <a:ext uri="{9D8B030D-6E8A-4147-A177-3AD203B41FA5}">
                      <a16:colId xmlns:a16="http://schemas.microsoft.com/office/drawing/2014/main" val="3088778489"/>
                    </a:ext>
                  </a:extLst>
                </a:gridCol>
                <a:gridCol w="5463915">
                  <a:extLst>
                    <a:ext uri="{9D8B030D-6E8A-4147-A177-3AD203B41FA5}">
                      <a16:colId xmlns:a16="http://schemas.microsoft.com/office/drawing/2014/main" val="2652038680"/>
                    </a:ext>
                  </a:extLst>
                </a:gridCol>
              </a:tblGrid>
              <a:tr h="310780">
                <a:tc>
                  <a:txBody>
                    <a:bodyPr/>
                    <a:lstStyle/>
                    <a:p>
                      <a:r>
                        <a:rPr lang="en-GB" sz="1400"/>
                        <a:t>Question</a:t>
                      </a:r>
                    </a:p>
                  </a:txBody>
                  <a:tcPr marL="70632" marR="70632" marT="35316" marB="35316"/>
                </a:tc>
                <a:tc>
                  <a:txBody>
                    <a:bodyPr/>
                    <a:lstStyle/>
                    <a:p>
                      <a:r>
                        <a:rPr lang="en-GB" sz="1400"/>
                        <a:t>Answer</a:t>
                      </a:r>
                    </a:p>
                  </a:txBody>
                  <a:tcPr marL="70632" marR="70632" marT="35316" marB="35316"/>
                </a:tc>
                <a:extLst>
                  <a:ext uri="{0D108BD9-81ED-4DB2-BD59-A6C34878D82A}">
                    <a16:rowId xmlns:a16="http://schemas.microsoft.com/office/drawing/2014/main" val="2010159728"/>
                  </a:ext>
                </a:extLst>
              </a:tr>
              <a:tr h="968692">
                <a:tc>
                  <a:txBody>
                    <a:bodyPr/>
                    <a:lstStyle/>
                    <a:p>
                      <a:r>
                        <a:rPr lang="en-GB" sz="900"/>
                        <a:t>1. How can I update my nominated PA/PS etc if this has now changed after submission?</a:t>
                      </a:r>
                    </a:p>
                  </a:txBody>
                  <a:tcPr marL="70632" marR="70632" marT="35316" marB="35316"/>
                </a:tc>
                <a:tc>
                  <a:txBody>
                    <a:bodyPr/>
                    <a:lstStyle/>
                    <a:p>
                      <a:pPr marL="285750" indent="-285750" algn="l" defTabSz="914400" rtl="0" eaLnBrk="1" latinLnBrk="0" hangingPunct="1">
                        <a:buFont typeface="Arial" panose="020B0604020202020204" pitchFamily="34" charset="0"/>
                        <a:buChar char="•"/>
                      </a:pPr>
                      <a:r>
                        <a:rPr lang="en-GB" sz="900" kern="1200" dirty="0">
                          <a:solidFill>
                            <a:schemeClr val="dk1"/>
                          </a:solidFill>
                          <a:latin typeface="+mn-lt"/>
                          <a:ea typeface="+mn-ea"/>
                          <a:cs typeface="+mn-cs"/>
                        </a:rPr>
                        <a:t>Once a Pre-practice learning form has a status of ‘Complete’ students are not able to update the content of the form – with the exception of the placement end date. </a:t>
                      </a:r>
                    </a:p>
                    <a:p>
                      <a:pPr marL="285750" indent="-285750" algn="l" defTabSz="914400" rtl="0" eaLnBrk="1" latinLnBrk="0" hangingPunct="1">
                        <a:buFont typeface="Arial" panose="020B0604020202020204" pitchFamily="34" charset="0"/>
                        <a:buChar char="•"/>
                      </a:pPr>
                      <a:r>
                        <a:rPr lang="en-GB" sz="900" kern="1200" dirty="0">
                          <a:solidFill>
                            <a:schemeClr val="dk1"/>
                          </a:solidFill>
                          <a:latin typeface="+mn-lt"/>
                          <a:ea typeface="+mn-ea"/>
                          <a:cs typeface="+mn-cs"/>
                        </a:rPr>
                        <a:t>Students are able to update all fields if has a status of ‘Draft’ or ‘Awaiting sign off’</a:t>
                      </a:r>
                    </a:p>
                    <a:p>
                      <a:pPr marL="285750" indent="-285750" algn="l" defTabSz="914400" rtl="0" eaLnBrk="1" latinLnBrk="0" hangingPunct="1">
                        <a:buFont typeface="Arial" panose="020B0604020202020204" pitchFamily="34" charset="0"/>
                        <a:buChar char="•"/>
                      </a:pPr>
                      <a:r>
                        <a:rPr lang="en-GB" sz="900" kern="1200" dirty="0">
                          <a:solidFill>
                            <a:schemeClr val="dk1"/>
                          </a:solidFill>
                          <a:latin typeface="+mn-lt"/>
                          <a:ea typeface="+mn-ea"/>
                          <a:cs typeface="+mn-cs"/>
                        </a:rPr>
                        <a:t>To update click ‘Actions’ &gt; ‘Update’ – change required fields and then ‘Send for sign –off’</a:t>
                      </a:r>
                    </a:p>
                    <a:p>
                      <a:pPr marL="285750" indent="-285750" algn="l" defTabSz="914400" rtl="0" eaLnBrk="1" latinLnBrk="0" hangingPunct="1">
                        <a:buFont typeface="Arial" panose="020B0604020202020204" pitchFamily="34" charset="0"/>
                        <a:buChar char="•"/>
                      </a:pPr>
                      <a:r>
                        <a:rPr lang="en-GB" sz="900" kern="1200" dirty="0">
                          <a:solidFill>
                            <a:schemeClr val="dk1"/>
                          </a:solidFill>
                          <a:latin typeface="+mn-lt"/>
                          <a:ea typeface="+mn-ea"/>
                          <a:cs typeface="+mn-cs"/>
                        </a:rPr>
                        <a:t>Students can also update who they have sent the form to for ‘Sign off’. If the correct person does not appear in the drop-down list must ‘Save as Draft’ or ‘Cancel’ and update ‘Access Management’ as required</a:t>
                      </a:r>
                    </a:p>
                  </a:txBody>
                  <a:tcPr marL="70632" marR="70632" marT="35316" marB="35316"/>
                </a:tc>
                <a:extLst>
                  <a:ext uri="{0D108BD9-81ED-4DB2-BD59-A6C34878D82A}">
                    <a16:rowId xmlns:a16="http://schemas.microsoft.com/office/drawing/2014/main" val="3376298688"/>
                  </a:ext>
                </a:extLst>
              </a:tr>
              <a:tr h="1037820">
                <a:tc>
                  <a:txBody>
                    <a:bodyPr/>
                    <a:lstStyle/>
                    <a:p>
                      <a:r>
                        <a:rPr lang="en-GB" sz="900"/>
                        <a:t>2. Why does the status of my Pre-practice learning activities form not say ‘Complete’?</a:t>
                      </a:r>
                    </a:p>
                  </a:txBody>
                  <a:tcPr marL="70632" marR="70632" marT="35316" marB="35316"/>
                </a:tc>
                <a:tc>
                  <a:txBody>
                    <a:bodyPr/>
                    <a:lstStyle/>
                    <a:p>
                      <a:pPr marL="285750" indent="-285750" algn="l" defTabSz="914400" rtl="0" eaLnBrk="1" latinLnBrk="0" hangingPunct="1">
                        <a:buFont typeface="Arial" panose="020B0604020202020204" pitchFamily="34" charset="0"/>
                        <a:buChar char="•"/>
                      </a:pPr>
                      <a:r>
                        <a:rPr lang="en-GB" sz="900" kern="1200">
                          <a:solidFill>
                            <a:schemeClr val="dk1"/>
                          </a:solidFill>
                          <a:latin typeface="+mn-lt"/>
                          <a:ea typeface="+mn-ea"/>
                          <a:cs typeface="+mn-cs"/>
                        </a:rPr>
                        <a:t>There are 3 statuses for the ‘Pre-practice learning activities’ form (Draft, Awaiting Sign off and Complete).</a:t>
                      </a:r>
                    </a:p>
                    <a:p>
                      <a:pPr marL="285750" indent="-285750" algn="l" defTabSz="914400" rtl="0" eaLnBrk="1" latinLnBrk="0" hangingPunct="1">
                        <a:buFont typeface="Arial" panose="020B0604020202020204" pitchFamily="34" charset="0"/>
                        <a:buChar char="•"/>
                      </a:pPr>
                      <a:r>
                        <a:rPr lang="en-GB" sz="900" kern="1200">
                          <a:solidFill>
                            <a:schemeClr val="dk1"/>
                          </a:solidFill>
                          <a:latin typeface="+mn-lt"/>
                          <a:ea typeface="+mn-ea"/>
                          <a:cs typeface="+mn-cs"/>
                        </a:rPr>
                        <a:t>If Draft, the student is required to ‘Update’ the form and send for sign off. No other forms will be able to be submitted for that placement until the pre-practice learning activities for is ‘Sent for sign off’</a:t>
                      </a:r>
                    </a:p>
                    <a:p>
                      <a:pPr marL="285750" indent="-285750" algn="l" defTabSz="914400" rtl="0" eaLnBrk="1" latinLnBrk="0" hangingPunct="1">
                        <a:buFont typeface="Arial" panose="020B0604020202020204" pitchFamily="34" charset="0"/>
                        <a:buChar char="•"/>
                      </a:pPr>
                      <a:r>
                        <a:rPr lang="en-GB" sz="900" kern="1200">
                          <a:solidFill>
                            <a:schemeClr val="dk1"/>
                          </a:solidFill>
                          <a:latin typeface="+mn-lt"/>
                          <a:ea typeface="+mn-ea"/>
                          <a:cs typeface="+mn-cs"/>
                        </a:rPr>
                        <a:t>If ‘Awaiting sign off’ the student is still able to update the contents of the form and update who the form has been sent to for sign off (incase of sickness)</a:t>
                      </a:r>
                    </a:p>
                    <a:p>
                      <a:pPr marL="285750" indent="-285750" algn="l" defTabSz="914400" rtl="0" eaLnBrk="1" latinLnBrk="0" hangingPunct="1">
                        <a:buFont typeface="Arial" panose="020B0604020202020204" pitchFamily="34" charset="0"/>
                        <a:buChar char="•"/>
                      </a:pPr>
                      <a:r>
                        <a:rPr lang="en-GB" sz="900" kern="1200">
                          <a:solidFill>
                            <a:schemeClr val="dk1"/>
                          </a:solidFill>
                          <a:latin typeface="+mn-lt"/>
                          <a:ea typeface="+mn-ea"/>
                          <a:cs typeface="+mn-cs"/>
                        </a:rPr>
                        <a:t>Complete status appears once PA/PS has signed the form, which locks it down for editing with exception of placement end date.</a:t>
                      </a:r>
                    </a:p>
                  </a:txBody>
                  <a:tcPr marL="70632" marR="70632" marT="35316" marB="35316"/>
                </a:tc>
                <a:extLst>
                  <a:ext uri="{0D108BD9-81ED-4DB2-BD59-A6C34878D82A}">
                    <a16:rowId xmlns:a16="http://schemas.microsoft.com/office/drawing/2014/main" val="2523511248"/>
                  </a:ext>
                </a:extLst>
              </a:tr>
              <a:tr h="663938">
                <a:tc>
                  <a:txBody>
                    <a:bodyPr/>
                    <a:lstStyle/>
                    <a:p>
                      <a:r>
                        <a:rPr lang="en-GB" sz="900"/>
                        <a:t>3. Why can I not submit my Pre-practice learning activities form?</a:t>
                      </a:r>
                    </a:p>
                  </a:txBody>
                  <a:tcPr marL="70632" marR="70632" marT="35316" marB="35316"/>
                </a:tc>
                <a:tc>
                  <a:txBody>
                    <a:bodyPr/>
                    <a:lstStyle/>
                    <a:p>
                      <a:pPr marL="285750" indent="-285750" algn="l" defTabSz="914400" rtl="0" eaLnBrk="1" latinLnBrk="0" hangingPunct="1">
                        <a:buFont typeface="Arial" panose="020B0604020202020204" pitchFamily="34" charset="0"/>
                        <a:buChar char="•"/>
                      </a:pPr>
                      <a:r>
                        <a:rPr lang="en-GB" sz="900" kern="1200">
                          <a:solidFill>
                            <a:schemeClr val="dk1"/>
                          </a:solidFill>
                          <a:latin typeface="+mn-lt"/>
                          <a:ea typeface="+mn-ea"/>
                          <a:cs typeface="+mn-cs"/>
                        </a:rPr>
                        <a:t>On ‘Sending for sign off’ check if there is any validation in red at top of the form, once rectify the issue you will be able to submit the form.</a:t>
                      </a:r>
                    </a:p>
                    <a:p>
                      <a:pPr marL="285750" indent="-285750" algn="l" defTabSz="914400" rtl="0" eaLnBrk="1" latinLnBrk="0" hangingPunct="1">
                        <a:buFont typeface="Arial" panose="020B0604020202020204" pitchFamily="34" charset="0"/>
                        <a:buChar char="•"/>
                      </a:pPr>
                      <a:r>
                        <a:rPr lang="en-GB" sz="900" kern="1200">
                          <a:solidFill>
                            <a:schemeClr val="dk1"/>
                          </a:solidFill>
                          <a:latin typeface="+mn-lt"/>
                          <a:ea typeface="+mn-ea"/>
                          <a:cs typeface="+mn-cs"/>
                        </a:rPr>
                        <a:t>Students cannot create another pre-practice learning activities form for another placement with overlapping dates and placement must start on a Monday</a:t>
                      </a:r>
                    </a:p>
                  </a:txBody>
                  <a:tcPr marL="70632" marR="70632" marT="35316" marB="35316"/>
                </a:tc>
                <a:extLst>
                  <a:ext uri="{0D108BD9-81ED-4DB2-BD59-A6C34878D82A}">
                    <a16:rowId xmlns:a16="http://schemas.microsoft.com/office/drawing/2014/main" val="4009784078"/>
                  </a:ext>
                </a:extLst>
              </a:tr>
              <a:tr h="381411">
                <a:tc>
                  <a:txBody>
                    <a:bodyPr/>
                    <a:lstStyle/>
                    <a:p>
                      <a:r>
                        <a:rPr lang="en-GB" sz="900"/>
                        <a:t>4. What do I do if my placement dates have been extended after submission of my pre-practice learning activities form?</a:t>
                      </a:r>
                    </a:p>
                  </a:txBody>
                  <a:tcPr marL="70632" marR="70632" marT="35316" marB="35316"/>
                </a:tc>
                <a:tc>
                  <a:txBody>
                    <a:bodyPr/>
                    <a:lstStyle/>
                    <a:p>
                      <a:pPr marL="285750" indent="-285750" algn="l" defTabSz="914400" rtl="0" eaLnBrk="1" latinLnBrk="0" hangingPunct="1">
                        <a:buFont typeface="Arial" panose="020B0604020202020204" pitchFamily="34" charset="0"/>
                        <a:buChar char="•"/>
                      </a:pPr>
                      <a:r>
                        <a:rPr lang="en-GB" sz="900" kern="1200" dirty="0">
                          <a:solidFill>
                            <a:schemeClr val="dk1"/>
                          </a:solidFill>
                          <a:latin typeface="+mn-lt"/>
                          <a:ea typeface="+mn-ea"/>
                          <a:cs typeface="+mn-cs"/>
                        </a:rPr>
                        <a:t>Go to ‘Forms’ &gt; ‘Pre-practice learning activities</a:t>
                      </a:r>
                    </a:p>
                    <a:p>
                      <a:pPr marL="285750" indent="-285750" algn="l" defTabSz="914400" rtl="0" eaLnBrk="1" latinLnBrk="0" hangingPunct="1">
                        <a:buFont typeface="Arial" panose="020B0604020202020204" pitchFamily="34" charset="0"/>
                        <a:buChar char="•"/>
                      </a:pPr>
                      <a:r>
                        <a:rPr lang="en-GB" sz="900" kern="1200" dirty="0">
                          <a:solidFill>
                            <a:schemeClr val="dk1"/>
                          </a:solidFill>
                          <a:latin typeface="+mn-lt"/>
                          <a:ea typeface="+mn-ea"/>
                          <a:cs typeface="+mn-cs"/>
                        </a:rPr>
                        <a:t>Find form that needs updated click ‘Actions’ then ‘Update’</a:t>
                      </a:r>
                    </a:p>
                  </a:txBody>
                  <a:tcPr marL="70632" marR="70632" marT="35316" marB="35316"/>
                </a:tc>
                <a:extLst>
                  <a:ext uri="{0D108BD9-81ED-4DB2-BD59-A6C34878D82A}">
                    <a16:rowId xmlns:a16="http://schemas.microsoft.com/office/drawing/2014/main" val="857925037"/>
                  </a:ext>
                </a:extLst>
              </a:tr>
            </a:tbl>
          </a:graphicData>
        </a:graphic>
      </p:graphicFrame>
    </p:spTree>
    <p:extLst>
      <p:ext uri="{BB962C8B-B14F-4D97-AF65-F5344CB8AC3E}">
        <p14:creationId xmlns:p14="http://schemas.microsoft.com/office/powerpoint/2010/main" val="4162129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Student Nurse – Attendance Record</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2382561887"/>
              </p:ext>
            </p:extLst>
          </p:nvPr>
        </p:nvGraphicFramePr>
        <p:xfrm>
          <a:off x="736420" y="1662545"/>
          <a:ext cx="10927830" cy="4804060"/>
        </p:xfrm>
        <a:graphic>
          <a:graphicData uri="http://schemas.openxmlformats.org/drawingml/2006/table">
            <a:tbl>
              <a:tblPr firstRow="1" bandRow="1">
                <a:tableStyleId>{5C22544A-7EE6-4342-B048-85BDC9FD1C3A}</a:tableStyleId>
              </a:tblPr>
              <a:tblGrid>
                <a:gridCol w="5136865">
                  <a:extLst>
                    <a:ext uri="{9D8B030D-6E8A-4147-A177-3AD203B41FA5}">
                      <a16:colId xmlns:a16="http://schemas.microsoft.com/office/drawing/2014/main" val="3088778489"/>
                    </a:ext>
                  </a:extLst>
                </a:gridCol>
                <a:gridCol w="5790965">
                  <a:extLst>
                    <a:ext uri="{9D8B030D-6E8A-4147-A177-3AD203B41FA5}">
                      <a16:colId xmlns:a16="http://schemas.microsoft.com/office/drawing/2014/main" val="2652038680"/>
                    </a:ext>
                  </a:extLst>
                </a:gridCol>
              </a:tblGrid>
              <a:tr h="231213">
                <a:tc>
                  <a:txBody>
                    <a:bodyPr/>
                    <a:lstStyle/>
                    <a:p>
                      <a:r>
                        <a:rPr lang="en-GB" sz="1400"/>
                        <a:t>Question</a:t>
                      </a:r>
                    </a:p>
                  </a:txBody>
                  <a:tcPr marL="72340" marR="72340" marT="36170" marB="36170"/>
                </a:tc>
                <a:tc>
                  <a:txBody>
                    <a:bodyPr/>
                    <a:lstStyle/>
                    <a:p>
                      <a:r>
                        <a:rPr lang="en-GB" sz="1400"/>
                        <a:t>Answer</a:t>
                      </a:r>
                    </a:p>
                  </a:txBody>
                  <a:tcPr marL="72340" marR="72340" marT="36170" marB="36170"/>
                </a:tc>
                <a:extLst>
                  <a:ext uri="{0D108BD9-81ED-4DB2-BD59-A6C34878D82A}">
                    <a16:rowId xmlns:a16="http://schemas.microsoft.com/office/drawing/2014/main" val="2010159728"/>
                  </a:ext>
                </a:extLst>
              </a:tr>
              <a:tr h="680001">
                <a:tc>
                  <a:txBody>
                    <a:bodyPr/>
                    <a:lstStyle/>
                    <a:p>
                      <a:r>
                        <a:rPr lang="en-GB" sz="1200" dirty="0"/>
                        <a:t>1. How do I update who I have sent my weekly attendance record to for sign off?</a:t>
                      </a:r>
                    </a:p>
                  </a:txBody>
                  <a:tcPr marL="72340" marR="72340" marT="36170" marB="36170"/>
                </a:tc>
                <a:tc>
                  <a:txBody>
                    <a:bodyPr/>
                    <a:lstStyle/>
                    <a:p>
                      <a:pPr marL="285750" indent="-285750">
                        <a:buFont typeface="Arial" panose="020B0604020202020204" pitchFamily="34" charset="0"/>
                        <a:buChar char="•"/>
                      </a:pPr>
                      <a:r>
                        <a:rPr lang="en-GB" sz="1200" dirty="0"/>
                        <a:t>Go to ‘Forms’ &gt; ‘Attendance Record’, select Actions against relevant placement record &gt; View. Find the week you need to update in ‘Actions’ select ‘Update’ where you can change the person you have sent to. If they do not appear in the drop-down list, please ensure they are active in ‘Access Management’</a:t>
                      </a:r>
                    </a:p>
                  </a:txBody>
                  <a:tcPr marL="72340" marR="72340" marT="36170" marB="36170"/>
                </a:tc>
                <a:extLst>
                  <a:ext uri="{0D108BD9-81ED-4DB2-BD59-A6C34878D82A}">
                    <a16:rowId xmlns:a16="http://schemas.microsoft.com/office/drawing/2014/main" val="3376298688"/>
                  </a:ext>
                </a:extLst>
              </a:tr>
              <a:tr h="390639">
                <a:tc>
                  <a:txBody>
                    <a:bodyPr/>
                    <a:lstStyle/>
                    <a:p>
                      <a:r>
                        <a:rPr lang="en-GB" sz="1200" dirty="0"/>
                        <a:t>2. Why can I not create or add to an Attendance Record?</a:t>
                      </a:r>
                    </a:p>
                  </a:txBody>
                  <a:tcPr marL="72340" marR="72340" marT="36170" marB="36170"/>
                </a:tc>
                <a:tc>
                  <a:txBody>
                    <a:bodyPr/>
                    <a:lstStyle/>
                    <a:p>
                      <a:pPr marL="285750" indent="-285750">
                        <a:buFont typeface="Arial" panose="020B0604020202020204" pitchFamily="34" charset="0"/>
                        <a:buChar char="•"/>
                      </a:pPr>
                      <a:r>
                        <a:rPr lang="en-GB" sz="1200" dirty="0"/>
                        <a:t>Please ensure that your pre-practice learning activities form for the placement has been completed. If in draft, it must be submitted before an attendance record will be created for that placement.</a:t>
                      </a:r>
                    </a:p>
                  </a:txBody>
                  <a:tcPr marL="72340" marR="72340" marT="36170" marB="36170"/>
                </a:tc>
                <a:extLst>
                  <a:ext uri="{0D108BD9-81ED-4DB2-BD59-A6C34878D82A}">
                    <a16:rowId xmlns:a16="http://schemas.microsoft.com/office/drawing/2014/main" val="2523511248"/>
                  </a:ext>
                </a:extLst>
              </a:tr>
              <a:tr h="680001">
                <a:tc>
                  <a:txBody>
                    <a:bodyPr/>
                    <a:lstStyle/>
                    <a:p>
                      <a:r>
                        <a:rPr lang="en-GB" sz="1200"/>
                        <a:t>3. Why does my Attendance Record still say ‘In Progress’ when all signed off?</a:t>
                      </a:r>
                    </a:p>
                  </a:txBody>
                  <a:tcPr marL="72340" marR="72340" marT="36170" marB="36170"/>
                </a:tc>
                <a:tc>
                  <a:txBody>
                    <a:bodyPr/>
                    <a:lstStyle/>
                    <a:p>
                      <a:pPr marL="171450" indent="-171450">
                        <a:buFont typeface="Arial" panose="020B0604020202020204" pitchFamily="34" charset="0"/>
                        <a:buChar char="•"/>
                      </a:pPr>
                      <a:r>
                        <a:rPr lang="en-GB" sz="1200" dirty="0"/>
                        <a:t>Once all weekly attendance records have been signed, students must submit for ‘Final sign off’</a:t>
                      </a:r>
                    </a:p>
                    <a:p>
                      <a:pPr marL="171450" indent="-171450">
                        <a:buFont typeface="Arial" panose="020B0604020202020204" pitchFamily="34" charset="0"/>
                        <a:buChar char="•"/>
                      </a:pPr>
                      <a:r>
                        <a:rPr lang="en-GB" sz="1200" dirty="0"/>
                        <a:t>Against the Attendance Record for the placement select ‘Actions’ &gt; ‘Send for final sign off’</a:t>
                      </a:r>
                    </a:p>
                    <a:p>
                      <a:pPr marL="171450" indent="-171450">
                        <a:buFont typeface="Arial" panose="020B0604020202020204" pitchFamily="34" charset="0"/>
                        <a:buChar char="•"/>
                      </a:pPr>
                      <a:r>
                        <a:rPr lang="en-GB" sz="1200" dirty="0"/>
                        <a:t>Where the student can select the PA/PS to send to for final sign off</a:t>
                      </a:r>
                    </a:p>
                    <a:p>
                      <a:pPr marL="171450" indent="-171450">
                        <a:buFont typeface="Arial" panose="020B0604020202020204" pitchFamily="34" charset="0"/>
                        <a:buChar char="•"/>
                      </a:pPr>
                      <a:r>
                        <a:rPr lang="en-GB" sz="1200" dirty="0"/>
                        <a:t>Once signed off the Attendance Record is locked for editing</a:t>
                      </a:r>
                    </a:p>
                  </a:txBody>
                  <a:tcPr marL="72340" marR="72340" marT="36170" marB="36170"/>
                </a:tc>
                <a:extLst>
                  <a:ext uri="{0D108BD9-81ED-4DB2-BD59-A6C34878D82A}">
                    <a16:rowId xmlns:a16="http://schemas.microsoft.com/office/drawing/2014/main" val="4009784078"/>
                  </a:ext>
                </a:extLst>
              </a:tr>
              <a:tr h="680001">
                <a:tc>
                  <a:txBody>
                    <a:bodyPr/>
                    <a:lstStyle/>
                    <a:p>
                      <a:r>
                        <a:rPr lang="en-GB" sz="1200"/>
                        <a:t>4. What do I do if my Attendance Record shows as ‘Complete’, but the information is incorrect?</a:t>
                      </a:r>
                    </a:p>
                  </a:txBody>
                  <a:tcPr marL="72340" marR="72340" marT="36170" marB="36170"/>
                </a:tc>
                <a:tc>
                  <a:txBody>
                    <a:bodyPr/>
                    <a:lstStyle/>
                    <a:p>
                      <a:pPr marL="171450" indent="-171450">
                        <a:buFont typeface="Arial" panose="020B0604020202020204" pitchFamily="34" charset="0"/>
                        <a:buChar char="•"/>
                      </a:pPr>
                      <a:r>
                        <a:rPr lang="en-GB" sz="1200" dirty="0"/>
                        <a:t>If information is incorrect in your weekly attendance records, please contact your University Administration Team</a:t>
                      </a:r>
                      <a:r>
                        <a:rPr lang="en-GB" sz="1200" b="1" dirty="0">
                          <a:solidFill>
                            <a:srgbClr val="FF0000"/>
                          </a:solidFill>
                        </a:rPr>
                        <a:t> </a:t>
                      </a:r>
                      <a:r>
                        <a:rPr lang="en-GB" sz="1200" dirty="0"/>
                        <a:t>who will be able to ‘unlock’ the form for editing.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Please note: Once unlocked you will need to make the required changes, then resend for weekly sign off and final sign off (once weekly has been signed).</a:t>
                      </a:r>
                      <a:endParaRPr lang="en-GB" sz="1200" b="1" dirty="0">
                        <a:solidFill>
                          <a:srgbClr val="FF0000"/>
                        </a:solidFill>
                      </a:endParaRPr>
                    </a:p>
                  </a:txBody>
                  <a:tcPr marL="72340" marR="72340" marT="36170" marB="36170"/>
                </a:tc>
                <a:extLst>
                  <a:ext uri="{0D108BD9-81ED-4DB2-BD59-A6C34878D82A}">
                    <a16:rowId xmlns:a16="http://schemas.microsoft.com/office/drawing/2014/main" val="857925037"/>
                  </a:ext>
                </a:extLst>
              </a:tr>
              <a:tr h="390639">
                <a:tc>
                  <a:txBody>
                    <a:bodyPr/>
                    <a:lstStyle/>
                    <a:p>
                      <a:pPr marL="0" algn="l" defTabSz="914400" rtl="0" eaLnBrk="1" latinLnBrk="0" hangingPunct="1"/>
                      <a:r>
                        <a:rPr lang="en-GB" sz="1200" kern="1200">
                          <a:solidFill>
                            <a:schemeClr val="dk1"/>
                          </a:solidFill>
                          <a:latin typeface="+mn-lt"/>
                          <a:ea typeface="+mn-ea"/>
                          <a:cs typeface="+mn-cs"/>
                        </a:rPr>
                        <a:t>5. How do I delete my weekly attendance record if I was off sick?</a:t>
                      </a:r>
                    </a:p>
                  </a:txBody>
                  <a:tcPr marL="72340" marR="72340" marT="36170" marB="36170"/>
                </a:tc>
                <a:tc>
                  <a:txBody>
                    <a:bodyPr/>
                    <a:lstStyle/>
                    <a:p>
                      <a:pPr marL="171450" indent="-171450">
                        <a:buFont typeface="Arial" panose="020B0604020202020204" pitchFamily="34" charset="0"/>
                        <a:buChar char="•"/>
                      </a:pPr>
                      <a:r>
                        <a:rPr lang="en-GB" sz="1200" kern="1200" dirty="0">
                          <a:solidFill>
                            <a:schemeClr val="dk1"/>
                          </a:solidFill>
                          <a:latin typeface="+mn-lt"/>
                          <a:ea typeface="+mn-ea"/>
                          <a:cs typeface="+mn-cs"/>
                        </a:rPr>
                        <a:t>If you have already created a weekly record and populated hours but ended up off sick, you should click ‘Actions’ &gt; ‘Update’ and change the status to S=Sick and send for sign off as above.</a:t>
                      </a:r>
                    </a:p>
                  </a:txBody>
                  <a:tcPr marL="72340" marR="72340" marT="36170" marB="36170"/>
                </a:tc>
                <a:extLst>
                  <a:ext uri="{0D108BD9-81ED-4DB2-BD59-A6C34878D82A}">
                    <a16:rowId xmlns:a16="http://schemas.microsoft.com/office/drawing/2014/main" val="3047385166"/>
                  </a:ext>
                </a:extLst>
              </a:tr>
              <a:tr h="390639">
                <a:tc>
                  <a:txBody>
                    <a:bodyPr/>
                    <a:lstStyle/>
                    <a:p>
                      <a:pPr marL="0" algn="l" defTabSz="914400" rtl="0" eaLnBrk="1" latinLnBrk="0" hangingPunct="1"/>
                      <a:r>
                        <a:rPr lang="en-GB" sz="1400" kern="1200">
                          <a:solidFill>
                            <a:schemeClr val="dk1"/>
                          </a:solidFill>
                          <a:latin typeface="+mn-lt"/>
                          <a:ea typeface="+mn-ea"/>
                          <a:cs typeface="+mn-cs"/>
                        </a:rPr>
                        <a:t>6. Why can’t I complete my weekly attendance record for the following week?</a:t>
                      </a:r>
                    </a:p>
                  </a:txBody>
                  <a:tcPr marL="72340" marR="72340" marT="36170" marB="36170"/>
                </a:tc>
                <a:tc>
                  <a:txBody>
                    <a:bodyPr/>
                    <a:lstStyle/>
                    <a:p>
                      <a:pPr marL="171450" indent="-171450">
                        <a:buFont typeface="Arial" panose="020B0604020202020204" pitchFamily="34" charset="0"/>
                        <a:buChar char="•"/>
                      </a:pPr>
                      <a:r>
                        <a:rPr lang="en-GB" sz="1400" kern="1200" dirty="0">
                          <a:solidFill>
                            <a:schemeClr val="dk1"/>
                          </a:solidFill>
                          <a:latin typeface="+mn-lt"/>
                          <a:ea typeface="+mn-ea"/>
                          <a:cs typeface="+mn-cs"/>
                        </a:rPr>
                        <a:t>You are only able to complete a weekly record once the week has begun, you are not able to fill in in advance.</a:t>
                      </a:r>
                    </a:p>
                  </a:txBody>
                  <a:tcPr marL="72340" marR="72340" marT="36170" marB="36170"/>
                </a:tc>
                <a:extLst>
                  <a:ext uri="{0D108BD9-81ED-4DB2-BD59-A6C34878D82A}">
                    <a16:rowId xmlns:a16="http://schemas.microsoft.com/office/drawing/2014/main" val="4051944144"/>
                  </a:ext>
                </a:extLst>
              </a:tr>
            </a:tbl>
          </a:graphicData>
        </a:graphic>
      </p:graphicFrame>
    </p:spTree>
    <p:extLst>
      <p:ext uri="{BB962C8B-B14F-4D97-AF65-F5344CB8AC3E}">
        <p14:creationId xmlns:p14="http://schemas.microsoft.com/office/powerpoint/2010/main" val="559703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Student Nurse – Attendance Record (2)</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403686196"/>
              </p:ext>
            </p:extLst>
          </p:nvPr>
        </p:nvGraphicFramePr>
        <p:xfrm>
          <a:off x="632085" y="2183419"/>
          <a:ext cx="10927830" cy="1652906"/>
        </p:xfrm>
        <a:graphic>
          <a:graphicData uri="http://schemas.openxmlformats.org/drawingml/2006/table">
            <a:tbl>
              <a:tblPr firstRow="1" bandRow="1">
                <a:tableStyleId>{5C22544A-7EE6-4342-B048-85BDC9FD1C3A}</a:tableStyleId>
              </a:tblPr>
              <a:tblGrid>
                <a:gridCol w="5129731">
                  <a:extLst>
                    <a:ext uri="{9D8B030D-6E8A-4147-A177-3AD203B41FA5}">
                      <a16:colId xmlns:a16="http://schemas.microsoft.com/office/drawing/2014/main" val="3088778489"/>
                    </a:ext>
                  </a:extLst>
                </a:gridCol>
                <a:gridCol w="5798099">
                  <a:extLst>
                    <a:ext uri="{9D8B030D-6E8A-4147-A177-3AD203B41FA5}">
                      <a16:colId xmlns:a16="http://schemas.microsoft.com/office/drawing/2014/main" val="2652038680"/>
                    </a:ext>
                  </a:extLst>
                </a:gridCol>
              </a:tblGrid>
              <a:tr h="460303">
                <a:tc>
                  <a:txBody>
                    <a:bodyPr/>
                    <a:lstStyle/>
                    <a:p>
                      <a:r>
                        <a:rPr lang="en-GB" sz="2100" dirty="0"/>
                        <a:t>Question</a:t>
                      </a:r>
                    </a:p>
                  </a:txBody>
                  <a:tcPr marL="104614" marR="104614" marT="52307" marB="52307"/>
                </a:tc>
                <a:tc>
                  <a:txBody>
                    <a:bodyPr/>
                    <a:lstStyle/>
                    <a:p>
                      <a:r>
                        <a:rPr lang="en-GB" sz="2100"/>
                        <a:t>Answer</a:t>
                      </a:r>
                    </a:p>
                  </a:txBody>
                  <a:tcPr marL="104614" marR="104614" marT="52307" marB="52307"/>
                </a:tc>
                <a:extLst>
                  <a:ext uri="{0D108BD9-81ED-4DB2-BD59-A6C34878D82A}">
                    <a16:rowId xmlns:a16="http://schemas.microsoft.com/office/drawing/2014/main" val="2010159728"/>
                  </a:ext>
                </a:extLst>
              </a:tr>
              <a:tr h="1192603">
                <a:tc>
                  <a:txBody>
                    <a:bodyPr/>
                    <a:lstStyle/>
                    <a:p>
                      <a:r>
                        <a:rPr lang="en-GB" sz="1400" dirty="0"/>
                        <a:t>7. I have incorrectly sent my Attendance Record to my Academic Assessor instead of my PA/PS for sign off, how do I change?</a:t>
                      </a:r>
                    </a:p>
                  </a:txBody>
                  <a:tcPr marL="104614" marR="104614" marT="52307" marB="52307"/>
                </a:tc>
                <a:tc>
                  <a:txBody>
                    <a:bodyPr/>
                    <a:lstStyle/>
                    <a:p>
                      <a:pPr marL="285750" indent="-285750">
                        <a:buFont typeface="Arial" panose="020B0604020202020204" pitchFamily="34" charset="0"/>
                        <a:buChar char="•"/>
                      </a:pPr>
                      <a:r>
                        <a:rPr lang="en-GB" sz="1400" dirty="0"/>
                        <a:t>You should only be able to select ‘Active’ PA/PS’s to send your Attendance Record to for sign off. Please ensure the correct roles have been assigned in ‘Access Management’.</a:t>
                      </a:r>
                    </a:p>
                    <a:p>
                      <a:pPr marL="285750" indent="-285750">
                        <a:buFont typeface="Arial" panose="020B0604020202020204" pitchFamily="34" charset="0"/>
                        <a:buChar char="•"/>
                      </a:pPr>
                      <a:r>
                        <a:rPr lang="en-GB" sz="1400" dirty="0"/>
                        <a:t>Your University Administration Team assigns the AA and </a:t>
                      </a:r>
                      <a:r>
                        <a:rPr lang="en-GB" sz="1400" dirty="0" err="1"/>
                        <a:t>AoS</a:t>
                      </a:r>
                      <a:r>
                        <a:rPr lang="en-GB" sz="1400" dirty="0"/>
                        <a:t> on behalf of the student and if this is incorrect, please contact them to advise.</a:t>
                      </a:r>
                      <a:endParaRPr lang="en-GB" sz="1400" b="1" dirty="0">
                        <a:solidFill>
                          <a:srgbClr val="FF0000"/>
                        </a:solidFill>
                      </a:endParaRPr>
                    </a:p>
                  </a:txBody>
                  <a:tcPr marL="104614" marR="104614" marT="52307" marB="52307"/>
                </a:tc>
                <a:extLst>
                  <a:ext uri="{0D108BD9-81ED-4DB2-BD59-A6C34878D82A}">
                    <a16:rowId xmlns:a16="http://schemas.microsoft.com/office/drawing/2014/main" val="3376298688"/>
                  </a:ext>
                </a:extLst>
              </a:tr>
            </a:tbl>
          </a:graphicData>
        </a:graphic>
      </p:graphicFrame>
    </p:spTree>
    <p:extLst>
      <p:ext uri="{BB962C8B-B14F-4D97-AF65-F5344CB8AC3E}">
        <p14:creationId xmlns:p14="http://schemas.microsoft.com/office/powerpoint/2010/main" val="2907199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23ED03-B0C3-2344-690E-919A654F4E53}"/>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Student Nurse – Personal Library</a:t>
            </a:r>
          </a:p>
        </p:txBody>
      </p:sp>
      <p:graphicFrame>
        <p:nvGraphicFramePr>
          <p:cNvPr id="4" name="Table 4">
            <a:extLst>
              <a:ext uri="{FF2B5EF4-FFF2-40B4-BE49-F238E27FC236}">
                <a16:creationId xmlns:a16="http://schemas.microsoft.com/office/drawing/2014/main" id="{D54EF5CD-5E9D-C03D-EF7D-3A1729400154}"/>
              </a:ext>
            </a:extLst>
          </p:cNvPr>
          <p:cNvGraphicFramePr>
            <a:graphicFrameLocks noGrp="1"/>
          </p:cNvGraphicFramePr>
          <p:nvPr>
            <p:ph idx="1"/>
            <p:extLst>
              <p:ext uri="{D42A27DB-BD31-4B8C-83A1-F6EECF244321}">
                <p14:modId xmlns:p14="http://schemas.microsoft.com/office/powerpoint/2010/main" val="376306622"/>
              </p:ext>
            </p:extLst>
          </p:nvPr>
        </p:nvGraphicFramePr>
        <p:xfrm>
          <a:off x="644056" y="2421275"/>
          <a:ext cx="10927830" cy="1678256"/>
        </p:xfrm>
        <a:graphic>
          <a:graphicData uri="http://schemas.openxmlformats.org/drawingml/2006/table">
            <a:tbl>
              <a:tblPr firstRow="1" bandRow="1">
                <a:tableStyleId>{5C22544A-7EE6-4342-B048-85BDC9FD1C3A}</a:tableStyleId>
              </a:tblPr>
              <a:tblGrid>
                <a:gridCol w="5169384">
                  <a:extLst>
                    <a:ext uri="{9D8B030D-6E8A-4147-A177-3AD203B41FA5}">
                      <a16:colId xmlns:a16="http://schemas.microsoft.com/office/drawing/2014/main" val="3088778489"/>
                    </a:ext>
                  </a:extLst>
                </a:gridCol>
                <a:gridCol w="5758446">
                  <a:extLst>
                    <a:ext uri="{9D8B030D-6E8A-4147-A177-3AD203B41FA5}">
                      <a16:colId xmlns:a16="http://schemas.microsoft.com/office/drawing/2014/main" val="2652038680"/>
                    </a:ext>
                  </a:extLst>
                </a:gridCol>
              </a:tblGrid>
              <a:tr h="535096">
                <a:tc>
                  <a:txBody>
                    <a:bodyPr/>
                    <a:lstStyle/>
                    <a:p>
                      <a:r>
                        <a:rPr lang="en-GB" sz="2400" dirty="0"/>
                        <a:t>Question</a:t>
                      </a:r>
                    </a:p>
                  </a:txBody>
                  <a:tcPr marL="121613" marR="121613" marT="60806" marB="60806"/>
                </a:tc>
                <a:tc>
                  <a:txBody>
                    <a:bodyPr/>
                    <a:lstStyle/>
                    <a:p>
                      <a:r>
                        <a:rPr lang="en-GB" sz="2400"/>
                        <a:t>Answer</a:t>
                      </a:r>
                    </a:p>
                  </a:txBody>
                  <a:tcPr marL="121613" marR="121613" marT="60806" marB="60806"/>
                </a:tc>
                <a:extLst>
                  <a:ext uri="{0D108BD9-81ED-4DB2-BD59-A6C34878D82A}">
                    <a16:rowId xmlns:a16="http://schemas.microsoft.com/office/drawing/2014/main" val="2010159728"/>
                  </a:ext>
                </a:extLst>
              </a:tr>
              <a:tr h="1143160">
                <a:tc>
                  <a:txBody>
                    <a:bodyPr/>
                    <a:lstStyle/>
                    <a:p>
                      <a:r>
                        <a:rPr lang="en-GB" sz="1600"/>
                        <a:t>1. Why can I see evidence in my Personal Library but those assigned to me cannot?</a:t>
                      </a:r>
                    </a:p>
                  </a:txBody>
                  <a:tcPr marL="121613" marR="121613" marT="60806" marB="60806"/>
                </a:tc>
                <a:tc>
                  <a:txBody>
                    <a:bodyPr/>
                    <a:lstStyle/>
                    <a:p>
                      <a:pPr marL="285750" indent="-285750">
                        <a:buFont typeface="Arial" panose="020B0604020202020204" pitchFamily="34" charset="0"/>
                        <a:buChar char="•"/>
                      </a:pPr>
                      <a:r>
                        <a:rPr lang="en-GB" sz="1600" dirty="0"/>
                        <a:t>Please check that ‘Private’ has not been selected, assignees can only view Personal Library items that are marked as ‘Shared’.</a:t>
                      </a:r>
                    </a:p>
                    <a:p>
                      <a:pPr marL="285750" indent="-285750">
                        <a:buFont typeface="Arial" panose="020B0604020202020204" pitchFamily="34" charset="0"/>
                        <a:buChar char="•"/>
                      </a:pPr>
                      <a:r>
                        <a:rPr lang="en-GB" sz="1600" dirty="0"/>
                        <a:t>To update click ‘Actions’ &gt; ‘Update’</a:t>
                      </a:r>
                    </a:p>
                  </a:txBody>
                  <a:tcPr marL="121613" marR="121613" marT="60806" marB="60806"/>
                </a:tc>
                <a:extLst>
                  <a:ext uri="{0D108BD9-81ED-4DB2-BD59-A6C34878D82A}">
                    <a16:rowId xmlns:a16="http://schemas.microsoft.com/office/drawing/2014/main" val="3376298688"/>
                  </a:ext>
                </a:extLst>
              </a:tr>
            </a:tbl>
          </a:graphicData>
        </a:graphic>
      </p:graphicFrame>
    </p:spTree>
    <p:extLst>
      <p:ext uri="{BB962C8B-B14F-4D97-AF65-F5344CB8AC3E}">
        <p14:creationId xmlns:p14="http://schemas.microsoft.com/office/powerpoint/2010/main" val="1489606089"/>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15803DF3CD2E74786F02FFB7FA66B2A" ma:contentTypeVersion="27" ma:contentTypeDescription="Create a new document." ma:contentTypeScope="" ma:versionID="c0e285bbd65a9fbe02ae3564974c9ef0">
  <xsd:schema xmlns:xsd="http://www.w3.org/2001/XMLSchema" xmlns:xs="http://www.w3.org/2001/XMLSchema" xmlns:p="http://schemas.microsoft.com/office/2006/metadata/properties" xmlns:ns2="b5de336a-7463-4491-931b-06f050a82c48" xmlns:ns3="2245d160-fdeb-4d48-8dfd-6ccd392b8950" targetNamespace="http://schemas.microsoft.com/office/2006/metadata/properties" ma:root="true" ma:fieldsID="77b2fd89096684664cd63d5deeb50a82" ns2:_="" ns3:_="">
    <xsd:import namespace="b5de336a-7463-4491-931b-06f050a82c48"/>
    <xsd:import namespace="2245d160-fdeb-4d48-8dfd-6ccd392b895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Location" minOccurs="0"/>
                <xsd:element ref="ns2:b6a9fe90-7692-4b6a-b100-5c0df4aad324CountryOrRegion" minOccurs="0"/>
                <xsd:element ref="ns2:b6a9fe90-7692-4b6a-b100-5c0df4aad324State" minOccurs="0"/>
                <xsd:element ref="ns2:b6a9fe90-7692-4b6a-b100-5c0df4aad324City" minOccurs="0"/>
                <xsd:element ref="ns2:b6a9fe90-7692-4b6a-b100-5c0df4aad324PostalCode" minOccurs="0"/>
                <xsd:element ref="ns2:b6a9fe90-7692-4b6a-b100-5c0df4aad324Street" minOccurs="0"/>
                <xsd:element ref="ns2:b6a9fe90-7692-4b6a-b100-5c0df4aad324GeoLoc" minOccurs="0"/>
                <xsd:element ref="ns2:b6a9fe90-7692-4b6a-b100-5c0df4aad324DispName"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de336a-7463-4491-931b-06f050a82c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hidden="true" ma:internalName="MediaServiceKeyPoints" ma:readOnly="true">
      <xsd:simpleType>
        <xsd:restriction base="dms:Note"/>
      </xsd:simpleType>
    </xsd:element>
    <xsd:element name="MediaServiceAutoTags" ma:index="12" nillable="true" ma:displayName="Tags" ma:hidden="true" ma:internalName="MediaServiceAutoTags" ma:readOnly="true">
      <xsd:simpleType>
        <xsd:restriction base="dms:Text"/>
      </xsd:simpleType>
    </xsd:element>
    <xsd:element name="MediaServiceOCR" ma:index="13" nillable="true" ma:displayName="Extracted Text" ma:hidden="true" ma:internalName="MediaServiceOCR"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6ac32b6-d060-42fb-93c0-6c46742e1aee" ma:termSetId="09814cd3-568e-fe90-9814-8d621ff8fb84" ma:anchorId="fba54fb3-c3e1-fe81-a776-ca4b69148c4d" ma:open="true" ma:isKeyword="false">
      <xsd:complexType>
        <xsd:sequence>
          <xsd:element ref="pc:Terms" minOccurs="0" maxOccurs="1"/>
        </xsd:sequence>
      </xsd:complexType>
    </xsd:element>
    <xsd:element name="Location" ma:index="23" nillable="true" ma:displayName="Location" ma:format="Dropdown" ma:hidden="true" ma:internalName="Location" ma:readOnly="false">
      <xsd:simpleType>
        <xsd:restriction base="dms:Unknown"/>
      </xsd:simpleType>
    </xsd:element>
    <xsd:element name="b6a9fe90-7692-4b6a-b100-5c0df4aad324CountryOrRegion" ma:index="24" nillable="true" ma:displayName="Location: Country/Region" ma:hidden="true" ma:internalName="CountryOrRegion" ma:readOnly="true">
      <xsd:simpleType>
        <xsd:restriction base="dms:Text"/>
      </xsd:simpleType>
    </xsd:element>
    <xsd:element name="b6a9fe90-7692-4b6a-b100-5c0df4aad324State" ma:index="25" nillable="true" ma:displayName="Location: State" ma:hidden="true" ma:internalName="State" ma:readOnly="true">
      <xsd:simpleType>
        <xsd:restriction base="dms:Text"/>
      </xsd:simpleType>
    </xsd:element>
    <xsd:element name="b6a9fe90-7692-4b6a-b100-5c0df4aad324City" ma:index="26" nillable="true" ma:displayName="Location: City" ma:hidden="true" ma:internalName="City" ma:readOnly="true">
      <xsd:simpleType>
        <xsd:restriction base="dms:Text"/>
      </xsd:simpleType>
    </xsd:element>
    <xsd:element name="b6a9fe90-7692-4b6a-b100-5c0df4aad324PostalCode" ma:index="27" nillable="true" ma:displayName="Location: Postal Code" ma:hidden="true" ma:internalName="PostalCode" ma:readOnly="true">
      <xsd:simpleType>
        <xsd:restriction base="dms:Text"/>
      </xsd:simpleType>
    </xsd:element>
    <xsd:element name="b6a9fe90-7692-4b6a-b100-5c0df4aad324Street" ma:index="28" nillable="true" ma:displayName="Location: Street" ma:hidden="true" ma:internalName="Street" ma:readOnly="true">
      <xsd:simpleType>
        <xsd:restriction base="dms:Text"/>
      </xsd:simpleType>
    </xsd:element>
    <xsd:element name="b6a9fe90-7692-4b6a-b100-5c0df4aad324GeoLoc" ma:index="29" nillable="true" ma:displayName="Location: Coordinates" ma:hidden="true" ma:internalName="GeoLoc" ma:readOnly="true">
      <xsd:simpleType>
        <xsd:restriction base="dms:Unknown"/>
      </xsd:simpleType>
    </xsd:element>
    <xsd:element name="b6a9fe90-7692-4b6a-b100-5c0df4aad324DispName" ma:index="30" nillable="true" ma:displayName="Location: Name" ma:hidden="true" ma:internalName="DispName" ma:readOnly="true">
      <xsd:simpleType>
        <xsd:restriction base="dms:Text"/>
      </xsd:simpleType>
    </xsd:element>
    <xsd:element name="MediaServiceObjectDetectorVersions" ma:index="31" nillable="true" ma:displayName="MediaServiceObjectDetectorVersions" ma:hidden="true" ma:indexed="true" ma:internalName="MediaServiceObjectDetectorVersions" ma:readOnly="true">
      <xsd:simpleType>
        <xsd:restriction base="dms:Text"/>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Location" ma:index="3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45d160-fdeb-4d48-8dfd-6ccd392b8950" elementFormDefault="qualified">
    <xsd:import namespace="http://schemas.microsoft.com/office/2006/documentManagement/types"/>
    <xsd:import namespace="http://schemas.microsoft.com/office/infopath/2007/PartnerControls"/>
    <xsd:element name="SharedWithUsers" ma:index="16"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hidden="true" ma:internalName="SharedWithDetails" ma:readOnly="true">
      <xsd:simpleType>
        <xsd:restriction base="dms:Note"/>
      </xsd:simpleType>
    </xsd:element>
    <xsd:element name="TaxCatchAll" ma:index="22" nillable="true" ma:displayName="Taxonomy Catch All Column" ma:hidden="true" ma:list="{7dc82867-6792-427e-996d-76cb0be837c8}" ma:internalName="TaxCatchAll" ma:readOnly="false" ma:showField="CatchAllData" ma:web="2245d160-fdeb-4d48-8dfd-6ccd392b89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245d160-fdeb-4d48-8dfd-6ccd392b8950" xsi:nil="true"/>
    <Location xmlns="b5de336a-7463-4491-931b-06f050a82c48" xsi:nil="true"/>
    <lcf76f155ced4ddcb4097134ff3c332f xmlns="b5de336a-7463-4491-931b-06f050a82c4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8169FB7-F35F-4B4C-AC92-0AFF32BC5252}"/>
</file>

<file path=customXml/itemProps2.xml><?xml version="1.0" encoding="utf-8"?>
<ds:datastoreItem xmlns:ds="http://schemas.openxmlformats.org/officeDocument/2006/customXml" ds:itemID="{22AB5472-5BB4-4636-9BB0-C93DBD4C838C}"/>
</file>

<file path=customXml/itemProps3.xml><?xml version="1.0" encoding="utf-8"?>
<ds:datastoreItem xmlns:ds="http://schemas.openxmlformats.org/officeDocument/2006/customXml" ds:itemID="{C112627E-81F6-40C8-83F1-8EBCB8A506DB}"/>
</file>

<file path=docProps/app.xml><?xml version="1.0" encoding="utf-8"?>
<Properties xmlns="http://schemas.openxmlformats.org/officeDocument/2006/extended-properties" xmlns:vt="http://schemas.openxmlformats.org/officeDocument/2006/docPropsVTypes">
  <TotalTime>22008</TotalTime>
  <Words>2954</Words>
  <Application>Microsoft Office PowerPoint</Application>
  <PresentationFormat>Widescreen</PresentationFormat>
  <Paragraphs>163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Frequently Asked Questions (FAQs)</vt:lpstr>
      <vt:lpstr>Content Page</vt:lpstr>
      <vt:lpstr>Student Nurse – General (1)</vt:lpstr>
      <vt:lpstr>Student Nurse – General (2)</vt:lpstr>
      <vt:lpstr>Student Nurse – Access Management</vt:lpstr>
      <vt:lpstr>Student Nurse – Pre-Practice learning activities</vt:lpstr>
      <vt:lpstr>Student Nurse – Attendance Record</vt:lpstr>
      <vt:lpstr>Student Nurse – Attendance Record (2)</vt:lpstr>
      <vt:lpstr>Student Nurse – Personal Library</vt:lpstr>
      <vt:lpstr>Student Nurse – Final Performance Assessment/Confirmation of Completion</vt:lpstr>
      <vt:lpstr>Educator – General</vt:lpstr>
      <vt:lpstr>Educator – Attendance Record</vt:lpstr>
      <vt:lpstr>Educator – Final Performance Assessment</vt:lpstr>
      <vt:lpstr>Educator – Confirmation of Completion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Frequently Asked Questions (FAQs)</dc:title>
  <dc:creator>Lesley Ross</dc:creator>
  <cp:lastModifiedBy>Lesley Ross</cp:lastModifiedBy>
  <cp:revision>2</cp:revision>
  <dcterms:created xsi:type="dcterms:W3CDTF">2023-10-19T09:48:32Z</dcterms:created>
  <dcterms:modified xsi:type="dcterms:W3CDTF">2023-12-14T13:35:23Z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0x010100615803DF3CD2E74786F02FFB7FA66B2A</vt:lpwstr>
  </property>
</Properties>
</file>