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sldIdLst>
    <p:sldId id="281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70"/>
    <a:srgbClr val="163047"/>
    <a:srgbClr val="193E61"/>
    <a:srgbClr val="E5EBF7"/>
    <a:srgbClr val="3C6CC2"/>
    <a:srgbClr val="A1BA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79ACD6-5E9D-44E1-B9C4-90E6B03FC8CC}" v="247" dt="2023-11-17T15:36:47.943"/>
    <p1510:client id="{3E4F3492-687D-9FF7-8CAA-83C070408650}" v="1126" dt="2023-11-17T10:28:05.098"/>
    <p1510:client id="{FAA24154-2575-A67C-3B26-6854455B55EF}" v="295" dt="2023-11-27T16:28:17.4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7" autoAdjust="0"/>
    <p:restoredTop sz="65457" autoAdjust="0"/>
  </p:normalViewPr>
  <p:slideViewPr>
    <p:cSldViewPr snapToGrid="0">
      <p:cViewPr varScale="1">
        <p:scale>
          <a:sx n="60" d="100"/>
          <a:sy n="60" d="100"/>
        </p:scale>
        <p:origin x="17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9EEAD-6877-4E15-8140-055FFBBA8021}" type="datetimeFigureOut">
              <a:t>3/25/2025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7ED20-BF58-4B8B-8873-5D2D18BB7DC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392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Image</a:t>
            </a:r>
            <a:r>
              <a:rPr lang="en-GB" baseline="0" dirty="0" smtClean="0"/>
              <a:t> can be found common&gt;GCRF Forms </a:t>
            </a:r>
            <a:r>
              <a:rPr lang="en-GB" baseline="0" smtClean="0"/>
              <a:t>&amp; Templates&gt;TEAMS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7ED20-BF58-4B8B-8873-5D2D18BB7DC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804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C89B-1808-40CE-8683-AB2021647B4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25/03/2025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Form 57.007C GCRF PowerPoint Template V2.0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923D-19B6-40A1-BD84-CAA33EE2D5B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423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5A8D-9B6D-4355-B1F1-B6BE9357BB7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25/03/2025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Form 57.007C GCRF PowerPoint Template V2.0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923D-19B6-40A1-BD84-CAA33EE2D5B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40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8AB8-F428-491D-90D4-3EAC6F66322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25/03/2025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Form 57.007C GCRF PowerPoint Template V2.0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923D-19B6-40A1-BD84-CAA33EE2D5B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65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515818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F608-27BB-4B37-9EAD-EFE7B02886F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25/03/2025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Form 57.007C GCRF PowerPoint Template V2.0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923D-19B6-40A1-BD84-CAA33EE2D5B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260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50AD-3E84-4D9F-9DAB-758168AC3E1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25/03/2025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Form 57.007C GCRF PowerPoint Template V2.0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923D-19B6-40A1-BD84-CAA33EE2D5B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24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C9E2-805B-4BDE-BCB2-172E50A2430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25/03/2025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Form 57.007C GCRF PowerPoint Template V2.0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923D-19B6-40A1-BD84-CAA33EE2D5B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546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CC87B-104E-4AC5-857D-7D097F083DF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25/03/2025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Form 57.007C GCRF PowerPoint Template V2.0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923D-19B6-40A1-BD84-CAA33EE2D5B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915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A9B-3E16-451B-8153-68CD84F9DE0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25/03/2025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Form 57.007C GCRF PowerPoint Template V2.0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923D-19B6-40A1-BD84-CAA33EE2D5B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56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591A-EEC2-49F9-A5F6-37822BF2E4F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25/03/2025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Form 57.007C GCRF PowerPoint Template V2.0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923D-19B6-40A1-BD84-CAA33EE2D5B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007E6-D5AC-4499-8DCD-88994A76BF9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25/03/2025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Form 57.007C GCRF PowerPoint Template V2.0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923D-19B6-40A1-BD84-CAA33EE2D5B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21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55CB-E114-434D-9CFB-D6EA3B81716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25/03/2025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Form 57.007C GCRF PowerPoint Template V2.0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923D-19B6-40A1-BD84-CAA33EE2D5B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19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B567F15A-3C5B-4AB5-9CCB-CF3735A5E652}" type="datetime1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25/03/2025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Form 57.007C GCRF PowerPoint Template V2.0</a:t>
            </a: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FC5D923D-19B6-40A1-BD84-CAA33EE2D5BA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6553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Group 30"/>
          <p:cNvGrpSpPr>
            <a:grpSpLocks/>
          </p:cNvGrpSpPr>
          <p:nvPr/>
        </p:nvGrpSpPr>
        <p:grpSpPr bwMode="auto">
          <a:xfrm>
            <a:off x="8991141" y="207966"/>
            <a:ext cx="3546475" cy="809625"/>
            <a:chOff x="3260743" y="2089812"/>
            <a:chExt cx="3546282" cy="809068"/>
          </a:xfrm>
        </p:grpSpPr>
        <p:sp>
          <p:nvSpPr>
            <p:cNvPr id="22" name="TextBox 21"/>
            <p:cNvSpPr txBox="1"/>
            <p:nvPr/>
          </p:nvSpPr>
          <p:spPr>
            <a:xfrm>
              <a:off x="3260743" y="2089812"/>
              <a:ext cx="3546282" cy="80906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>
                  <a:solidFill>
                    <a:schemeClr val="bg1"/>
                  </a:solidFill>
                  <a:latin typeface="Yu Gothic Light" panose="020B0300000000000000" pitchFamily="34" charset="-128"/>
                  <a:ea typeface="Yu Gothic Light" panose="020B0300000000000000" pitchFamily="34" charset="-128"/>
                </a:rPr>
                <a:t>Glasgow</a:t>
              </a:r>
              <a:br>
                <a:rPr lang="en-GB" sz="2000" b="1">
                  <a:solidFill>
                    <a:schemeClr val="bg1"/>
                  </a:solidFill>
                  <a:latin typeface="Yu Gothic Light" panose="020B0300000000000000" pitchFamily="34" charset="-128"/>
                  <a:ea typeface="Yu Gothic Light" panose="020B0300000000000000" pitchFamily="34" charset="-128"/>
                </a:rPr>
              </a:br>
              <a:r>
                <a:rPr lang="en-GB" sz="2000" b="1">
                  <a:solidFill>
                    <a:schemeClr val="bg1"/>
                  </a:solidFill>
                  <a:latin typeface="Yu Gothic Light" panose="020B0300000000000000" pitchFamily="34" charset="-128"/>
                  <a:ea typeface="Yu Gothic Light" panose="020B0300000000000000" pitchFamily="34" charset="-128"/>
                </a:rPr>
                <a:t>Clinical Research facility</a:t>
              </a:r>
              <a:endParaRPr lang="en-GB" sz="2000" b="1">
                <a:solidFill>
                  <a:schemeClr val="bg1"/>
                </a:solidFill>
                <a:latin typeface="+mn-lt"/>
              </a:endParaRPr>
            </a:p>
          </p:txBody>
        </p:sp>
        <p:grpSp>
          <p:nvGrpSpPr>
            <p:cNvPr id="2054" name="Group 28"/>
            <p:cNvGrpSpPr>
              <a:grpSpLocks/>
            </p:cNvGrpSpPr>
            <p:nvPr/>
          </p:nvGrpSpPr>
          <p:grpSpPr bwMode="auto">
            <a:xfrm>
              <a:off x="3357839" y="2471487"/>
              <a:ext cx="2693392" cy="51897"/>
              <a:chOff x="3357839" y="2471487"/>
              <a:chExt cx="2693392" cy="51897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flipV="1">
                <a:off x="3379800" y="2494346"/>
                <a:ext cx="2625582" cy="3173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6" name="Group 27"/>
              <p:cNvGrpSpPr>
                <a:grpSpLocks/>
              </p:cNvGrpSpPr>
              <p:nvPr/>
            </p:nvGrpSpPr>
            <p:grpSpPr bwMode="auto">
              <a:xfrm>
                <a:off x="3357839" y="2471487"/>
                <a:ext cx="2693392" cy="51897"/>
                <a:chOff x="3334979" y="2400690"/>
                <a:chExt cx="2693392" cy="51897"/>
              </a:xfrm>
            </p:grpSpPr>
            <p:sp>
              <p:nvSpPr>
                <p:cNvPr id="25" name="Flowchart: Connector 24"/>
                <p:cNvSpPr/>
                <p:nvPr/>
              </p:nvSpPr>
              <p:spPr>
                <a:xfrm>
                  <a:off x="3334716" y="2407685"/>
                  <a:ext cx="46034" cy="44419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6" name="Flowchart: Connector 25"/>
                <p:cNvSpPr/>
                <p:nvPr/>
              </p:nvSpPr>
              <p:spPr>
                <a:xfrm>
                  <a:off x="5982522" y="2401340"/>
                  <a:ext cx="46034" cy="44419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solidFill>
                      <a:schemeClr val="bg1"/>
                    </a:solidFill>
                  </a:endParaRPr>
                </a:p>
              </p:txBody>
            </p:sp>
          </p:grpSp>
        </p:grpSp>
      </p:grpSp>
      <p:sp>
        <p:nvSpPr>
          <p:cNvPr id="23" name="Subtitle 2"/>
          <p:cNvSpPr txBox="1">
            <a:spLocks/>
          </p:cNvSpPr>
          <p:nvPr/>
        </p:nvSpPr>
        <p:spPr>
          <a:xfrm>
            <a:off x="10175674" y="6561472"/>
            <a:ext cx="2042508" cy="334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1600" dirty="0">
                <a:solidFill>
                  <a:srgbClr val="E5EBF7"/>
                </a:solidFill>
              </a:rPr>
              <a:t>© Glasgow </a:t>
            </a:r>
            <a:r>
              <a:rPr lang="en-US" altLang="en-US" sz="1600" dirty="0" smtClean="0">
                <a:solidFill>
                  <a:srgbClr val="E5EBF7"/>
                </a:solidFill>
              </a:rPr>
              <a:t>CRF, v</a:t>
            </a:r>
            <a:endParaRPr lang="en-GB" sz="1600" dirty="0">
              <a:solidFill>
                <a:srgbClr val="E5EBF7"/>
              </a:solidFill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96388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378909"/>
            <a:ext cx="41148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Form 57.007G GCRF TEAMS Background V1.0 </a:t>
            </a:r>
            <a:endParaRPr lang="en-GB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68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2942</TotalTime>
  <Words>21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Yu Gothic Light</vt:lpstr>
      <vt:lpstr>Arial</vt:lpstr>
      <vt:lpstr>Calibri</vt:lpstr>
      <vt:lpstr>Calibri Light</vt:lpstr>
      <vt:lpstr>2_Office Theme</vt:lpstr>
      <vt:lpstr>PowerPoint Presentation</vt:lpstr>
    </vt:vector>
  </TitlesOfParts>
  <Company>NHS Greater Glasgow &amp; Clyde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Glasgow Clinical Research facility</dc:title>
  <dc:creator>Hickey, Naomi</dc:creator>
  <cp:lastModifiedBy>Lynn Wong-Yan</cp:lastModifiedBy>
  <cp:revision>846</cp:revision>
  <dcterms:created xsi:type="dcterms:W3CDTF">2023-07-26T07:03:26Z</dcterms:created>
  <dcterms:modified xsi:type="dcterms:W3CDTF">2025-03-25T10:51:12Z</dcterms:modified>
</cp:coreProperties>
</file>