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24"/>
  </p:notesMasterIdLst>
  <p:sldIdLst>
    <p:sldId id="281" r:id="rId5"/>
    <p:sldId id="277" r:id="rId6"/>
    <p:sldId id="276" r:id="rId7"/>
    <p:sldId id="282" r:id="rId8"/>
    <p:sldId id="280" r:id="rId9"/>
    <p:sldId id="257" r:id="rId10"/>
    <p:sldId id="263" r:id="rId11"/>
    <p:sldId id="259" r:id="rId12"/>
    <p:sldId id="258" r:id="rId13"/>
    <p:sldId id="261" r:id="rId14"/>
    <p:sldId id="260" r:id="rId15"/>
    <p:sldId id="271" r:id="rId16"/>
    <p:sldId id="272" r:id="rId17"/>
    <p:sldId id="275" r:id="rId18"/>
    <p:sldId id="274" r:id="rId19"/>
    <p:sldId id="270" r:id="rId20"/>
    <p:sldId id="273" r:id="rId21"/>
    <p:sldId id="269" r:id="rId22"/>
    <p:sldId id="283" r:id="rId2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570"/>
    <a:srgbClr val="163047"/>
    <a:srgbClr val="193E61"/>
    <a:srgbClr val="E5EBF7"/>
    <a:srgbClr val="3C6CC2"/>
    <a:srgbClr val="A1BA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79ACD6-5E9D-44E1-B9C4-90E6B03FC8CC}" v="247" dt="2023-11-17T15:36:47.943"/>
    <p1510:client id="{3E4F3492-687D-9FF7-8CAA-83C070408650}" v="1126" dt="2023-11-17T10:28:05.098"/>
    <p1510:client id="{FAA24154-2575-A67C-3B26-6854455B55EF}" v="295" dt="2023-11-27T16:28:17.4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7" autoAdjust="0"/>
    <p:restoredTop sz="65457" autoAdjust="0"/>
  </p:normalViewPr>
  <p:slideViewPr>
    <p:cSldViewPr snapToGrid="0">
      <p:cViewPr varScale="1">
        <p:scale>
          <a:sx n="60" d="100"/>
          <a:sy n="60" d="100"/>
        </p:scale>
        <p:origin x="17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2.svg"/><Relationship Id="rId1" Type="http://schemas.openxmlformats.org/officeDocument/2006/relationships/image" Target="../media/image27.png"/><Relationship Id="rId6" Type="http://schemas.openxmlformats.org/officeDocument/2006/relationships/image" Target="../media/image46.svg"/><Relationship Id="rId5" Type="http://schemas.openxmlformats.org/officeDocument/2006/relationships/image" Target="../media/image29.png"/><Relationship Id="rId4" Type="http://schemas.openxmlformats.org/officeDocument/2006/relationships/image" Target="../media/image4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NULL"/><Relationship Id="rId1" Type="http://schemas.openxmlformats.org/officeDocument/2006/relationships/image" Target="../media/image2.png"/><Relationship Id="rId6" Type="http://schemas.openxmlformats.org/officeDocument/2006/relationships/image" Target="NUL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image" Target="../media/image5.png"/><Relationship Id="rId6" Type="http://schemas.openxmlformats.org/officeDocument/2006/relationships/image" Target="NUL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CA764C-CBF6-4638-B52A-5BFF417378FF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885048F9-A539-4371-9714-9D0A183CE562}">
      <dgm:prSet phldrT="[Text]"/>
      <dgm:spPr>
        <a:solidFill>
          <a:schemeClr val="accent1">
            <a:shade val="50000"/>
            <a:hueOff val="222839"/>
            <a:satOff val="5970"/>
            <a:lumOff val="26302"/>
            <a:alpha val="53000"/>
          </a:schemeClr>
        </a:solidFill>
        <a:ln>
          <a:noFill/>
        </a:ln>
      </dgm:spPr>
      <dgm:t>
        <a:bodyPr/>
        <a:lstStyle/>
        <a:p>
          <a:r>
            <a:rPr lang="en-GB"/>
            <a:t> </a:t>
          </a:r>
        </a:p>
      </dgm:t>
    </dgm:pt>
    <dgm:pt modelId="{27038F38-BED2-45DA-A065-D1E2386F2517}" type="sibTrans" cxnId="{28D8BE2F-FD80-473D-96E3-A53F009FD721}">
      <dgm:prSet/>
      <dgm:spPr>
        <a:solidFill>
          <a:schemeClr val="accent1">
            <a:shade val="50000"/>
            <a:hueOff val="334258"/>
            <a:satOff val="8955"/>
            <a:lumOff val="39453"/>
            <a:alpha val="63000"/>
          </a:schemeClr>
        </a:solidFill>
        <a:ln>
          <a:noFill/>
        </a:ln>
      </dgm:spPr>
      <dgm:t>
        <a:bodyPr/>
        <a:lstStyle/>
        <a:p>
          <a:endParaRPr lang="en-GB"/>
        </a:p>
      </dgm:t>
    </dgm:pt>
    <dgm:pt modelId="{A8781BEC-7309-4329-A6A8-D2E87A30CC60}" type="parTrans" cxnId="{28D8BE2F-FD80-473D-96E3-A53F009FD721}">
      <dgm:prSet/>
      <dgm:spPr/>
      <dgm:t>
        <a:bodyPr/>
        <a:lstStyle/>
        <a:p>
          <a:endParaRPr lang="en-GB"/>
        </a:p>
      </dgm:t>
    </dgm:pt>
    <dgm:pt modelId="{BCE36608-778B-4228-B7C9-0BCA3CE4DAAD}">
      <dgm:prSet phldrT="[Text]"/>
      <dgm:spPr>
        <a:solidFill>
          <a:schemeClr val="accent1">
            <a:shade val="50000"/>
            <a:hueOff val="0"/>
            <a:satOff val="0"/>
            <a:lumOff val="0"/>
            <a:alpha val="46000"/>
          </a:schemeClr>
        </a:solidFill>
        <a:ln>
          <a:noFill/>
        </a:ln>
      </dgm:spPr>
      <dgm:t>
        <a:bodyPr/>
        <a:lstStyle/>
        <a:p>
          <a:r>
            <a:rPr lang="en-GB"/>
            <a:t> </a:t>
          </a:r>
        </a:p>
      </dgm:t>
    </dgm:pt>
    <dgm:pt modelId="{2AEF3495-1B15-45BB-ADF4-9BDB06B76795}" type="sibTrans" cxnId="{A705C5AE-B0E3-4610-8D75-CD1ADA427987}">
      <dgm:prSet/>
      <dgm:spPr>
        <a:solidFill>
          <a:schemeClr val="accent1">
            <a:shade val="50000"/>
            <a:hueOff val="111419"/>
            <a:satOff val="2985"/>
            <a:lumOff val="13151"/>
            <a:alpha val="43000"/>
          </a:schemeClr>
        </a:solidFill>
        <a:ln>
          <a:noFill/>
        </a:ln>
      </dgm:spPr>
      <dgm:t>
        <a:bodyPr/>
        <a:lstStyle/>
        <a:p>
          <a:endParaRPr lang="en-GB"/>
        </a:p>
      </dgm:t>
    </dgm:pt>
    <dgm:pt modelId="{D38674BA-746D-4395-918A-5B5C3550B82B}" type="parTrans" cxnId="{A705C5AE-B0E3-4610-8D75-CD1ADA427987}">
      <dgm:prSet/>
      <dgm:spPr/>
      <dgm:t>
        <a:bodyPr/>
        <a:lstStyle/>
        <a:p>
          <a:endParaRPr lang="en-GB"/>
        </a:p>
      </dgm:t>
    </dgm:pt>
    <dgm:pt modelId="{C2ACF6E9-6A18-4E01-920D-3F6C7867DD7B}" type="pres">
      <dgm:prSet presAssocID="{01CA764C-CBF6-4638-B52A-5BFF417378F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5873C031-0741-4ADD-AA66-9448CA9258DD}" type="pres">
      <dgm:prSet presAssocID="{BCE36608-778B-4228-B7C9-0BCA3CE4DAAD}" presName="composite" presStyleCnt="0"/>
      <dgm:spPr/>
    </dgm:pt>
    <dgm:pt modelId="{2D2CDDA5-2FE3-4B01-931C-9B8A998E6EFC}" type="pres">
      <dgm:prSet presAssocID="{BCE36608-778B-4228-B7C9-0BCA3CE4DAAD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B03ABF-8EDE-499C-AFD4-EBA2C16010EF}" type="pres">
      <dgm:prSet presAssocID="{BCE36608-778B-4228-B7C9-0BCA3CE4DAAD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7058935-8469-49C5-8032-A27C8C6F04AD}" type="pres">
      <dgm:prSet presAssocID="{BCE36608-778B-4228-B7C9-0BCA3CE4DAAD}" presName="BalanceSpacing" presStyleCnt="0"/>
      <dgm:spPr/>
    </dgm:pt>
    <dgm:pt modelId="{7AE68EA5-FF8C-440D-820B-FF66051BFC6E}" type="pres">
      <dgm:prSet presAssocID="{BCE36608-778B-4228-B7C9-0BCA3CE4DAAD}" presName="BalanceSpacing1" presStyleCnt="0"/>
      <dgm:spPr/>
    </dgm:pt>
    <dgm:pt modelId="{F8876FD5-41DF-482F-800B-E0DACAFF53CB}" type="pres">
      <dgm:prSet presAssocID="{2AEF3495-1B15-45BB-ADF4-9BDB06B76795}" presName="Accent1Text" presStyleLbl="node1" presStyleIdx="1" presStyleCnt="4" custLinFactNeighborX="-457" custLinFactNeighborY="446"/>
      <dgm:spPr/>
      <dgm:t>
        <a:bodyPr/>
        <a:lstStyle/>
        <a:p>
          <a:endParaRPr lang="en-GB"/>
        </a:p>
      </dgm:t>
    </dgm:pt>
    <dgm:pt modelId="{94E1060D-E17A-4CD2-BD6D-B63FB5851F77}" type="pres">
      <dgm:prSet presAssocID="{2AEF3495-1B15-45BB-ADF4-9BDB06B76795}" presName="spaceBetweenRectangles" presStyleCnt="0"/>
      <dgm:spPr/>
    </dgm:pt>
    <dgm:pt modelId="{D6723ED7-A48A-460E-A0A8-D5694347F973}" type="pres">
      <dgm:prSet presAssocID="{885048F9-A539-4371-9714-9D0A183CE562}" presName="composite" presStyleCnt="0"/>
      <dgm:spPr/>
    </dgm:pt>
    <dgm:pt modelId="{D4E54D97-53E5-4859-B189-D86E32790A76}" type="pres">
      <dgm:prSet presAssocID="{885048F9-A539-4371-9714-9D0A183CE562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BC948C-5425-45A5-B32E-34DD472A2D1A}" type="pres">
      <dgm:prSet presAssocID="{885048F9-A539-4371-9714-9D0A183CE562}" presName="Childtext1" presStyleLbl="revTx" presStyleIdx="1" presStyleCnt="2" custLinFactNeighborX="8516" custLinFactNeighborY="38">
        <dgm:presLayoutVars>
          <dgm:chMax val="0"/>
          <dgm:chPref val="0"/>
          <dgm:bulletEnabled val="1"/>
        </dgm:presLayoutVars>
      </dgm:prSet>
      <dgm:spPr/>
    </dgm:pt>
    <dgm:pt modelId="{C969F045-DC45-40BD-ADA8-AD653FFDBAC8}" type="pres">
      <dgm:prSet presAssocID="{885048F9-A539-4371-9714-9D0A183CE562}" presName="BalanceSpacing" presStyleCnt="0"/>
      <dgm:spPr/>
    </dgm:pt>
    <dgm:pt modelId="{7D4D4883-E4FD-460E-A75E-82685669C9D3}" type="pres">
      <dgm:prSet presAssocID="{885048F9-A539-4371-9714-9D0A183CE562}" presName="BalanceSpacing1" presStyleCnt="0"/>
      <dgm:spPr/>
    </dgm:pt>
    <dgm:pt modelId="{10DFC583-0AC9-447D-B449-94C87340E5C0}" type="pres">
      <dgm:prSet presAssocID="{27038F38-BED2-45DA-A065-D1E2386F2517}" presName="Accent1Text" presStyleLbl="node1" presStyleIdx="3" presStyleCnt="4"/>
      <dgm:spPr/>
      <dgm:t>
        <a:bodyPr/>
        <a:lstStyle/>
        <a:p>
          <a:endParaRPr lang="en-GB"/>
        </a:p>
      </dgm:t>
    </dgm:pt>
  </dgm:ptLst>
  <dgm:cxnLst>
    <dgm:cxn modelId="{5756950A-0D17-4586-B4CD-8079A7812C11}" type="presOf" srcId="{01CA764C-CBF6-4638-B52A-5BFF417378FF}" destId="{C2ACF6E9-6A18-4E01-920D-3F6C7867DD7B}" srcOrd="0" destOrd="0" presId="urn:microsoft.com/office/officeart/2008/layout/AlternatingHexagons"/>
    <dgm:cxn modelId="{9E7B1FED-F3CF-4F84-A542-488434589085}" type="presOf" srcId="{27038F38-BED2-45DA-A065-D1E2386F2517}" destId="{10DFC583-0AC9-447D-B449-94C87340E5C0}" srcOrd="0" destOrd="0" presId="urn:microsoft.com/office/officeart/2008/layout/AlternatingHexagons"/>
    <dgm:cxn modelId="{A705C5AE-B0E3-4610-8D75-CD1ADA427987}" srcId="{01CA764C-CBF6-4638-B52A-5BFF417378FF}" destId="{BCE36608-778B-4228-B7C9-0BCA3CE4DAAD}" srcOrd="0" destOrd="0" parTransId="{D38674BA-746D-4395-918A-5B5C3550B82B}" sibTransId="{2AEF3495-1B15-45BB-ADF4-9BDB06B76795}"/>
    <dgm:cxn modelId="{EDA6EB02-8767-413F-B20A-494CF8756F56}" type="presOf" srcId="{BCE36608-778B-4228-B7C9-0BCA3CE4DAAD}" destId="{2D2CDDA5-2FE3-4B01-931C-9B8A998E6EFC}" srcOrd="0" destOrd="0" presId="urn:microsoft.com/office/officeart/2008/layout/AlternatingHexagons"/>
    <dgm:cxn modelId="{C3DD8DDD-EFDD-4010-9F58-20B97B2C0416}" type="presOf" srcId="{885048F9-A539-4371-9714-9D0A183CE562}" destId="{D4E54D97-53E5-4859-B189-D86E32790A76}" srcOrd="0" destOrd="0" presId="urn:microsoft.com/office/officeart/2008/layout/AlternatingHexagons"/>
    <dgm:cxn modelId="{28D8BE2F-FD80-473D-96E3-A53F009FD721}" srcId="{01CA764C-CBF6-4638-B52A-5BFF417378FF}" destId="{885048F9-A539-4371-9714-9D0A183CE562}" srcOrd="1" destOrd="0" parTransId="{A8781BEC-7309-4329-A6A8-D2E87A30CC60}" sibTransId="{27038F38-BED2-45DA-A065-D1E2386F2517}"/>
    <dgm:cxn modelId="{39ECBAE3-62F8-4AC2-BE29-9F1C9A5BC4B5}" type="presOf" srcId="{2AEF3495-1B15-45BB-ADF4-9BDB06B76795}" destId="{F8876FD5-41DF-482F-800B-E0DACAFF53CB}" srcOrd="0" destOrd="0" presId="urn:microsoft.com/office/officeart/2008/layout/AlternatingHexagons"/>
    <dgm:cxn modelId="{1C711898-6696-4808-B67E-61FF830FFFD0}" type="presParOf" srcId="{C2ACF6E9-6A18-4E01-920D-3F6C7867DD7B}" destId="{5873C031-0741-4ADD-AA66-9448CA9258DD}" srcOrd="0" destOrd="0" presId="urn:microsoft.com/office/officeart/2008/layout/AlternatingHexagons"/>
    <dgm:cxn modelId="{DC6FCE7B-8299-4BAA-BF9B-6292549F6784}" type="presParOf" srcId="{5873C031-0741-4ADD-AA66-9448CA9258DD}" destId="{2D2CDDA5-2FE3-4B01-931C-9B8A998E6EFC}" srcOrd="0" destOrd="0" presId="urn:microsoft.com/office/officeart/2008/layout/AlternatingHexagons"/>
    <dgm:cxn modelId="{1FE600E9-3A2F-4A97-86C7-3A106D600C6B}" type="presParOf" srcId="{5873C031-0741-4ADD-AA66-9448CA9258DD}" destId="{C7B03ABF-8EDE-499C-AFD4-EBA2C16010EF}" srcOrd="1" destOrd="0" presId="urn:microsoft.com/office/officeart/2008/layout/AlternatingHexagons"/>
    <dgm:cxn modelId="{CC38EB94-5224-4A2C-ABB4-A1EB191F2E68}" type="presParOf" srcId="{5873C031-0741-4ADD-AA66-9448CA9258DD}" destId="{37058935-8469-49C5-8032-A27C8C6F04AD}" srcOrd="2" destOrd="0" presId="urn:microsoft.com/office/officeart/2008/layout/AlternatingHexagons"/>
    <dgm:cxn modelId="{751D593B-7E5C-4980-99DB-1F67D6D99EF7}" type="presParOf" srcId="{5873C031-0741-4ADD-AA66-9448CA9258DD}" destId="{7AE68EA5-FF8C-440D-820B-FF66051BFC6E}" srcOrd="3" destOrd="0" presId="urn:microsoft.com/office/officeart/2008/layout/AlternatingHexagons"/>
    <dgm:cxn modelId="{62CDEB69-CD53-4ED3-B857-47A3BE3442CB}" type="presParOf" srcId="{5873C031-0741-4ADD-AA66-9448CA9258DD}" destId="{F8876FD5-41DF-482F-800B-E0DACAFF53CB}" srcOrd="4" destOrd="0" presId="urn:microsoft.com/office/officeart/2008/layout/AlternatingHexagons"/>
    <dgm:cxn modelId="{DDD86175-ED84-4F0A-B783-9E051D4396A1}" type="presParOf" srcId="{C2ACF6E9-6A18-4E01-920D-3F6C7867DD7B}" destId="{94E1060D-E17A-4CD2-BD6D-B63FB5851F77}" srcOrd="1" destOrd="0" presId="urn:microsoft.com/office/officeart/2008/layout/AlternatingHexagons"/>
    <dgm:cxn modelId="{7F4198C6-AF4C-482E-96F2-DCC17D9CB376}" type="presParOf" srcId="{C2ACF6E9-6A18-4E01-920D-3F6C7867DD7B}" destId="{D6723ED7-A48A-460E-A0A8-D5694347F973}" srcOrd="2" destOrd="0" presId="urn:microsoft.com/office/officeart/2008/layout/AlternatingHexagons"/>
    <dgm:cxn modelId="{C3231E0C-44FE-472E-9476-2F70CFC33BEE}" type="presParOf" srcId="{D6723ED7-A48A-460E-A0A8-D5694347F973}" destId="{D4E54D97-53E5-4859-B189-D86E32790A76}" srcOrd="0" destOrd="0" presId="urn:microsoft.com/office/officeart/2008/layout/AlternatingHexagons"/>
    <dgm:cxn modelId="{EDD769E4-53DE-4878-ADEC-CE1CA162BAD3}" type="presParOf" srcId="{D6723ED7-A48A-460E-A0A8-D5694347F973}" destId="{F7BC948C-5425-45A5-B32E-34DD472A2D1A}" srcOrd="1" destOrd="0" presId="urn:microsoft.com/office/officeart/2008/layout/AlternatingHexagons"/>
    <dgm:cxn modelId="{73AB2751-536C-4D24-A626-16E0DD9BFD80}" type="presParOf" srcId="{D6723ED7-A48A-460E-A0A8-D5694347F973}" destId="{C969F045-DC45-40BD-ADA8-AD653FFDBAC8}" srcOrd="2" destOrd="0" presId="urn:microsoft.com/office/officeart/2008/layout/AlternatingHexagons"/>
    <dgm:cxn modelId="{343527CA-5C86-47C3-B92E-6C4FF738459C}" type="presParOf" srcId="{D6723ED7-A48A-460E-A0A8-D5694347F973}" destId="{7D4D4883-E4FD-460E-A75E-82685669C9D3}" srcOrd="3" destOrd="0" presId="urn:microsoft.com/office/officeart/2008/layout/AlternatingHexagons"/>
    <dgm:cxn modelId="{F31E33EF-722F-4152-9925-2F1E9F137D27}" type="presParOf" srcId="{D6723ED7-A48A-460E-A0A8-D5694347F973}" destId="{10DFC583-0AC9-447D-B449-94C87340E5C0}" srcOrd="4" destOrd="0" presId="urn:microsoft.com/office/officeart/2008/layout/AlternatingHexagon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1CA764C-CBF6-4638-B52A-5BFF417378FF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885048F9-A539-4371-9714-9D0A183CE562}">
      <dgm:prSet phldrT="[Text]"/>
      <dgm:spPr>
        <a:solidFill>
          <a:schemeClr val="accent1">
            <a:shade val="50000"/>
            <a:hueOff val="222839"/>
            <a:satOff val="5970"/>
            <a:lumOff val="26302"/>
            <a:alpha val="53000"/>
          </a:schemeClr>
        </a:solidFill>
        <a:ln>
          <a:noFill/>
        </a:ln>
      </dgm:spPr>
      <dgm:t>
        <a:bodyPr/>
        <a:lstStyle/>
        <a:p>
          <a:r>
            <a:rPr lang="en-GB" dirty="0"/>
            <a:t> </a:t>
          </a:r>
        </a:p>
      </dgm:t>
    </dgm:pt>
    <dgm:pt modelId="{27038F38-BED2-45DA-A065-D1E2386F2517}" type="sibTrans" cxnId="{28D8BE2F-FD80-473D-96E3-A53F009FD721}">
      <dgm:prSet/>
      <dgm:spPr>
        <a:solidFill>
          <a:schemeClr val="accent1">
            <a:shade val="50000"/>
            <a:hueOff val="334258"/>
            <a:satOff val="8955"/>
            <a:lumOff val="39453"/>
            <a:alpha val="63000"/>
          </a:schemeClr>
        </a:solidFill>
        <a:ln>
          <a:noFill/>
        </a:ln>
      </dgm:spPr>
      <dgm:t>
        <a:bodyPr/>
        <a:lstStyle/>
        <a:p>
          <a:endParaRPr lang="en-GB"/>
        </a:p>
      </dgm:t>
    </dgm:pt>
    <dgm:pt modelId="{A8781BEC-7309-4329-A6A8-D2E87A30CC60}" type="parTrans" cxnId="{28D8BE2F-FD80-473D-96E3-A53F009FD721}">
      <dgm:prSet/>
      <dgm:spPr/>
      <dgm:t>
        <a:bodyPr/>
        <a:lstStyle/>
        <a:p>
          <a:endParaRPr lang="en-GB"/>
        </a:p>
      </dgm:t>
    </dgm:pt>
    <dgm:pt modelId="{BCE36608-778B-4228-B7C9-0BCA3CE4DAAD}">
      <dgm:prSet phldrT="[Text]"/>
      <dgm:spPr>
        <a:solidFill>
          <a:schemeClr val="accent1">
            <a:shade val="50000"/>
            <a:hueOff val="0"/>
            <a:satOff val="0"/>
            <a:lumOff val="0"/>
            <a:alpha val="46000"/>
          </a:schemeClr>
        </a:solidFill>
        <a:ln>
          <a:noFill/>
        </a:ln>
      </dgm:spPr>
      <dgm:t>
        <a:bodyPr/>
        <a:lstStyle/>
        <a:p>
          <a:r>
            <a:rPr lang="en-GB" dirty="0"/>
            <a:t> </a:t>
          </a:r>
        </a:p>
      </dgm:t>
    </dgm:pt>
    <dgm:pt modelId="{2AEF3495-1B15-45BB-ADF4-9BDB06B76795}" type="sibTrans" cxnId="{A705C5AE-B0E3-4610-8D75-CD1ADA427987}">
      <dgm:prSet/>
      <dgm:spPr>
        <a:solidFill>
          <a:schemeClr val="accent1">
            <a:shade val="50000"/>
            <a:hueOff val="111419"/>
            <a:satOff val="2985"/>
            <a:lumOff val="13151"/>
            <a:alpha val="45000"/>
          </a:schemeClr>
        </a:solidFill>
        <a:ln>
          <a:noFill/>
        </a:ln>
      </dgm:spPr>
      <dgm:t>
        <a:bodyPr/>
        <a:lstStyle/>
        <a:p>
          <a:endParaRPr lang="en-GB"/>
        </a:p>
      </dgm:t>
    </dgm:pt>
    <dgm:pt modelId="{D38674BA-746D-4395-918A-5B5C3550B82B}" type="parTrans" cxnId="{A705C5AE-B0E3-4610-8D75-CD1ADA427987}">
      <dgm:prSet/>
      <dgm:spPr/>
      <dgm:t>
        <a:bodyPr/>
        <a:lstStyle/>
        <a:p>
          <a:endParaRPr lang="en-GB"/>
        </a:p>
      </dgm:t>
    </dgm:pt>
    <dgm:pt modelId="{C2ACF6E9-6A18-4E01-920D-3F6C7867DD7B}" type="pres">
      <dgm:prSet presAssocID="{01CA764C-CBF6-4638-B52A-5BFF417378F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5873C031-0741-4ADD-AA66-9448CA9258DD}" type="pres">
      <dgm:prSet presAssocID="{BCE36608-778B-4228-B7C9-0BCA3CE4DAAD}" presName="composite" presStyleCnt="0"/>
      <dgm:spPr/>
    </dgm:pt>
    <dgm:pt modelId="{2D2CDDA5-2FE3-4B01-931C-9B8A998E6EFC}" type="pres">
      <dgm:prSet presAssocID="{BCE36608-778B-4228-B7C9-0BCA3CE4DAAD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B03ABF-8EDE-499C-AFD4-EBA2C16010EF}" type="pres">
      <dgm:prSet presAssocID="{BCE36608-778B-4228-B7C9-0BCA3CE4DAAD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7058935-8469-49C5-8032-A27C8C6F04AD}" type="pres">
      <dgm:prSet presAssocID="{BCE36608-778B-4228-B7C9-0BCA3CE4DAAD}" presName="BalanceSpacing" presStyleCnt="0"/>
      <dgm:spPr/>
    </dgm:pt>
    <dgm:pt modelId="{7AE68EA5-FF8C-440D-820B-FF66051BFC6E}" type="pres">
      <dgm:prSet presAssocID="{BCE36608-778B-4228-B7C9-0BCA3CE4DAAD}" presName="BalanceSpacing1" presStyleCnt="0"/>
      <dgm:spPr/>
    </dgm:pt>
    <dgm:pt modelId="{F8876FD5-41DF-482F-800B-E0DACAFF53CB}" type="pres">
      <dgm:prSet presAssocID="{2AEF3495-1B15-45BB-ADF4-9BDB06B76795}" presName="Accent1Text" presStyleLbl="node1" presStyleIdx="1" presStyleCnt="4" custLinFactNeighborX="-457" custLinFactNeighborY="446"/>
      <dgm:spPr/>
      <dgm:t>
        <a:bodyPr/>
        <a:lstStyle/>
        <a:p>
          <a:endParaRPr lang="en-GB"/>
        </a:p>
      </dgm:t>
    </dgm:pt>
    <dgm:pt modelId="{94E1060D-E17A-4CD2-BD6D-B63FB5851F77}" type="pres">
      <dgm:prSet presAssocID="{2AEF3495-1B15-45BB-ADF4-9BDB06B76795}" presName="spaceBetweenRectangles" presStyleCnt="0"/>
      <dgm:spPr/>
    </dgm:pt>
    <dgm:pt modelId="{D6723ED7-A48A-460E-A0A8-D5694347F973}" type="pres">
      <dgm:prSet presAssocID="{885048F9-A539-4371-9714-9D0A183CE562}" presName="composite" presStyleCnt="0"/>
      <dgm:spPr/>
    </dgm:pt>
    <dgm:pt modelId="{D4E54D97-53E5-4859-B189-D86E32790A76}" type="pres">
      <dgm:prSet presAssocID="{885048F9-A539-4371-9714-9D0A183CE562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BC948C-5425-45A5-B32E-34DD472A2D1A}" type="pres">
      <dgm:prSet presAssocID="{885048F9-A539-4371-9714-9D0A183CE562}" presName="Childtext1" presStyleLbl="revTx" presStyleIdx="1" presStyleCnt="2" custLinFactNeighborX="8516" custLinFactNeighborY="38">
        <dgm:presLayoutVars>
          <dgm:chMax val="0"/>
          <dgm:chPref val="0"/>
          <dgm:bulletEnabled val="1"/>
        </dgm:presLayoutVars>
      </dgm:prSet>
      <dgm:spPr/>
    </dgm:pt>
    <dgm:pt modelId="{C969F045-DC45-40BD-ADA8-AD653FFDBAC8}" type="pres">
      <dgm:prSet presAssocID="{885048F9-A539-4371-9714-9D0A183CE562}" presName="BalanceSpacing" presStyleCnt="0"/>
      <dgm:spPr/>
    </dgm:pt>
    <dgm:pt modelId="{7D4D4883-E4FD-460E-A75E-82685669C9D3}" type="pres">
      <dgm:prSet presAssocID="{885048F9-A539-4371-9714-9D0A183CE562}" presName="BalanceSpacing1" presStyleCnt="0"/>
      <dgm:spPr/>
    </dgm:pt>
    <dgm:pt modelId="{10DFC583-0AC9-447D-B449-94C87340E5C0}" type="pres">
      <dgm:prSet presAssocID="{27038F38-BED2-45DA-A065-D1E2386F2517}" presName="Accent1Text" presStyleLbl="node1" presStyleIdx="3" presStyleCnt="4"/>
      <dgm:spPr/>
      <dgm:t>
        <a:bodyPr/>
        <a:lstStyle/>
        <a:p>
          <a:endParaRPr lang="en-GB"/>
        </a:p>
      </dgm:t>
    </dgm:pt>
  </dgm:ptLst>
  <dgm:cxnLst>
    <dgm:cxn modelId="{A3BA22DB-911E-4217-9EE9-E4E7D2368930}" type="presOf" srcId="{885048F9-A539-4371-9714-9D0A183CE562}" destId="{D4E54D97-53E5-4859-B189-D86E32790A76}" srcOrd="0" destOrd="0" presId="urn:microsoft.com/office/officeart/2008/layout/AlternatingHexagons"/>
    <dgm:cxn modelId="{29D5E51E-900B-42E6-938C-65DEEFA37CE5}" type="presOf" srcId="{01CA764C-CBF6-4638-B52A-5BFF417378FF}" destId="{C2ACF6E9-6A18-4E01-920D-3F6C7867DD7B}" srcOrd="0" destOrd="0" presId="urn:microsoft.com/office/officeart/2008/layout/AlternatingHexagons"/>
    <dgm:cxn modelId="{A705C5AE-B0E3-4610-8D75-CD1ADA427987}" srcId="{01CA764C-CBF6-4638-B52A-5BFF417378FF}" destId="{BCE36608-778B-4228-B7C9-0BCA3CE4DAAD}" srcOrd="0" destOrd="0" parTransId="{D38674BA-746D-4395-918A-5B5C3550B82B}" sibTransId="{2AEF3495-1B15-45BB-ADF4-9BDB06B76795}"/>
    <dgm:cxn modelId="{33F8229F-4A57-440D-9D91-62D41F51C507}" type="presOf" srcId="{BCE36608-778B-4228-B7C9-0BCA3CE4DAAD}" destId="{2D2CDDA5-2FE3-4B01-931C-9B8A998E6EFC}" srcOrd="0" destOrd="0" presId="urn:microsoft.com/office/officeart/2008/layout/AlternatingHexagons"/>
    <dgm:cxn modelId="{28D8BE2F-FD80-473D-96E3-A53F009FD721}" srcId="{01CA764C-CBF6-4638-B52A-5BFF417378FF}" destId="{885048F9-A539-4371-9714-9D0A183CE562}" srcOrd="1" destOrd="0" parTransId="{A8781BEC-7309-4329-A6A8-D2E87A30CC60}" sibTransId="{27038F38-BED2-45DA-A065-D1E2386F2517}"/>
    <dgm:cxn modelId="{BD9460D4-75E7-4634-A7FB-12FFD4C405FB}" type="presOf" srcId="{2AEF3495-1B15-45BB-ADF4-9BDB06B76795}" destId="{F8876FD5-41DF-482F-800B-E0DACAFF53CB}" srcOrd="0" destOrd="0" presId="urn:microsoft.com/office/officeart/2008/layout/AlternatingHexagons"/>
    <dgm:cxn modelId="{A7DFD230-0DC7-49EC-9B30-2900743A49BB}" type="presOf" srcId="{27038F38-BED2-45DA-A065-D1E2386F2517}" destId="{10DFC583-0AC9-447D-B449-94C87340E5C0}" srcOrd="0" destOrd="0" presId="urn:microsoft.com/office/officeart/2008/layout/AlternatingHexagons"/>
    <dgm:cxn modelId="{D3B794AB-0982-4AC9-AB98-2510631D1775}" type="presParOf" srcId="{C2ACF6E9-6A18-4E01-920D-3F6C7867DD7B}" destId="{5873C031-0741-4ADD-AA66-9448CA9258DD}" srcOrd="0" destOrd="0" presId="urn:microsoft.com/office/officeart/2008/layout/AlternatingHexagons"/>
    <dgm:cxn modelId="{3BEF0A97-449C-4B94-8BE3-59F81188A6DE}" type="presParOf" srcId="{5873C031-0741-4ADD-AA66-9448CA9258DD}" destId="{2D2CDDA5-2FE3-4B01-931C-9B8A998E6EFC}" srcOrd="0" destOrd="0" presId="urn:microsoft.com/office/officeart/2008/layout/AlternatingHexagons"/>
    <dgm:cxn modelId="{7D775825-8E19-4DC9-8698-07437DAF6991}" type="presParOf" srcId="{5873C031-0741-4ADD-AA66-9448CA9258DD}" destId="{C7B03ABF-8EDE-499C-AFD4-EBA2C16010EF}" srcOrd="1" destOrd="0" presId="urn:microsoft.com/office/officeart/2008/layout/AlternatingHexagons"/>
    <dgm:cxn modelId="{A86A2B8C-9F77-48C5-A98A-A00535EBA389}" type="presParOf" srcId="{5873C031-0741-4ADD-AA66-9448CA9258DD}" destId="{37058935-8469-49C5-8032-A27C8C6F04AD}" srcOrd="2" destOrd="0" presId="urn:microsoft.com/office/officeart/2008/layout/AlternatingHexagons"/>
    <dgm:cxn modelId="{8B700E17-70BC-4131-9E45-0247CCB673B6}" type="presParOf" srcId="{5873C031-0741-4ADD-AA66-9448CA9258DD}" destId="{7AE68EA5-FF8C-440D-820B-FF66051BFC6E}" srcOrd="3" destOrd="0" presId="urn:microsoft.com/office/officeart/2008/layout/AlternatingHexagons"/>
    <dgm:cxn modelId="{C05EAD6B-421F-4088-ADAF-A388366CD012}" type="presParOf" srcId="{5873C031-0741-4ADD-AA66-9448CA9258DD}" destId="{F8876FD5-41DF-482F-800B-E0DACAFF53CB}" srcOrd="4" destOrd="0" presId="urn:microsoft.com/office/officeart/2008/layout/AlternatingHexagons"/>
    <dgm:cxn modelId="{24DBFD7B-55A5-47AA-A685-9D49501196BD}" type="presParOf" srcId="{C2ACF6E9-6A18-4E01-920D-3F6C7867DD7B}" destId="{94E1060D-E17A-4CD2-BD6D-B63FB5851F77}" srcOrd="1" destOrd="0" presId="urn:microsoft.com/office/officeart/2008/layout/AlternatingHexagons"/>
    <dgm:cxn modelId="{ABB9A223-E626-473E-975D-7EA9C9A409BF}" type="presParOf" srcId="{C2ACF6E9-6A18-4E01-920D-3F6C7867DD7B}" destId="{D6723ED7-A48A-460E-A0A8-D5694347F973}" srcOrd="2" destOrd="0" presId="urn:microsoft.com/office/officeart/2008/layout/AlternatingHexagons"/>
    <dgm:cxn modelId="{9C3753DF-0C70-4CEC-A3B4-D6B238B21F9E}" type="presParOf" srcId="{D6723ED7-A48A-460E-A0A8-D5694347F973}" destId="{D4E54D97-53E5-4859-B189-D86E32790A76}" srcOrd="0" destOrd="0" presId="urn:microsoft.com/office/officeart/2008/layout/AlternatingHexagons"/>
    <dgm:cxn modelId="{AD16FFFC-A7F1-4AD4-AA7A-2607CA39C48B}" type="presParOf" srcId="{D6723ED7-A48A-460E-A0A8-D5694347F973}" destId="{F7BC948C-5425-45A5-B32E-34DD472A2D1A}" srcOrd="1" destOrd="0" presId="urn:microsoft.com/office/officeart/2008/layout/AlternatingHexagons"/>
    <dgm:cxn modelId="{6C5BA062-F44E-4CC4-A5DE-AE57E1C331DB}" type="presParOf" srcId="{D6723ED7-A48A-460E-A0A8-D5694347F973}" destId="{C969F045-DC45-40BD-ADA8-AD653FFDBAC8}" srcOrd="2" destOrd="0" presId="urn:microsoft.com/office/officeart/2008/layout/AlternatingHexagons"/>
    <dgm:cxn modelId="{DAB425AC-3FA9-4E71-96D4-5EAB563807FF}" type="presParOf" srcId="{D6723ED7-A48A-460E-A0A8-D5694347F973}" destId="{7D4D4883-E4FD-460E-A75E-82685669C9D3}" srcOrd="3" destOrd="0" presId="urn:microsoft.com/office/officeart/2008/layout/AlternatingHexagons"/>
    <dgm:cxn modelId="{52D47F92-5471-4E96-97C6-D4165787D417}" type="presParOf" srcId="{D6723ED7-A48A-460E-A0A8-D5694347F973}" destId="{10DFC583-0AC9-447D-B449-94C87340E5C0}" srcOrd="4" destOrd="0" presId="urn:microsoft.com/office/officeart/2008/layout/AlternatingHexagon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1CA764C-CBF6-4638-B52A-5BFF417378FF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885048F9-A539-4371-9714-9D0A183CE562}">
      <dgm:prSet phldrT="[Text]"/>
      <dgm:spPr>
        <a:solidFill>
          <a:schemeClr val="accent1">
            <a:shade val="50000"/>
            <a:hueOff val="222839"/>
            <a:satOff val="5970"/>
            <a:lumOff val="26302"/>
            <a:alpha val="53000"/>
          </a:schemeClr>
        </a:solidFill>
        <a:ln>
          <a:noFill/>
        </a:ln>
      </dgm:spPr>
      <dgm:t>
        <a:bodyPr/>
        <a:lstStyle/>
        <a:p>
          <a:r>
            <a:rPr lang="en-GB" dirty="0"/>
            <a:t> </a:t>
          </a:r>
        </a:p>
      </dgm:t>
    </dgm:pt>
    <dgm:pt modelId="{27038F38-BED2-45DA-A065-D1E2386F2517}" type="sibTrans" cxnId="{28D8BE2F-FD80-473D-96E3-A53F009FD721}">
      <dgm:prSet/>
      <dgm:spPr>
        <a:solidFill>
          <a:schemeClr val="accent1">
            <a:shade val="50000"/>
            <a:hueOff val="334258"/>
            <a:satOff val="8955"/>
            <a:lumOff val="39453"/>
            <a:alpha val="63000"/>
          </a:schemeClr>
        </a:solidFill>
        <a:ln>
          <a:noFill/>
        </a:ln>
      </dgm:spPr>
      <dgm:t>
        <a:bodyPr/>
        <a:lstStyle/>
        <a:p>
          <a:endParaRPr lang="en-GB"/>
        </a:p>
      </dgm:t>
    </dgm:pt>
    <dgm:pt modelId="{A8781BEC-7309-4329-A6A8-D2E87A30CC60}" type="parTrans" cxnId="{28D8BE2F-FD80-473D-96E3-A53F009FD721}">
      <dgm:prSet/>
      <dgm:spPr/>
      <dgm:t>
        <a:bodyPr/>
        <a:lstStyle/>
        <a:p>
          <a:endParaRPr lang="en-GB"/>
        </a:p>
      </dgm:t>
    </dgm:pt>
    <dgm:pt modelId="{BCE36608-778B-4228-B7C9-0BCA3CE4DAAD}">
      <dgm:prSet phldrT="[Text]"/>
      <dgm:spPr>
        <a:solidFill>
          <a:schemeClr val="accent1">
            <a:shade val="50000"/>
            <a:hueOff val="0"/>
            <a:satOff val="0"/>
            <a:lumOff val="0"/>
            <a:alpha val="46000"/>
          </a:schemeClr>
        </a:solidFill>
        <a:ln>
          <a:noFill/>
        </a:ln>
      </dgm:spPr>
      <dgm:t>
        <a:bodyPr/>
        <a:lstStyle/>
        <a:p>
          <a:r>
            <a:rPr lang="en-GB" dirty="0"/>
            <a:t> </a:t>
          </a:r>
        </a:p>
      </dgm:t>
    </dgm:pt>
    <dgm:pt modelId="{2AEF3495-1B15-45BB-ADF4-9BDB06B76795}" type="sibTrans" cxnId="{A705C5AE-B0E3-4610-8D75-CD1ADA427987}">
      <dgm:prSet/>
      <dgm:spPr>
        <a:solidFill>
          <a:schemeClr val="accent1">
            <a:shade val="50000"/>
            <a:hueOff val="111419"/>
            <a:satOff val="2985"/>
            <a:lumOff val="13151"/>
            <a:alpha val="45000"/>
          </a:schemeClr>
        </a:solidFill>
        <a:ln>
          <a:noFill/>
        </a:ln>
      </dgm:spPr>
      <dgm:t>
        <a:bodyPr/>
        <a:lstStyle/>
        <a:p>
          <a:endParaRPr lang="en-GB"/>
        </a:p>
      </dgm:t>
    </dgm:pt>
    <dgm:pt modelId="{D38674BA-746D-4395-918A-5B5C3550B82B}" type="parTrans" cxnId="{A705C5AE-B0E3-4610-8D75-CD1ADA427987}">
      <dgm:prSet/>
      <dgm:spPr/>
      <dgm:t>
        <a:bodyPr/>
        <a:lstStyle/>
        <a:p>
          <a:endParaRPr lang="en-GB"/>
        </a:p>
      </dgm:t>
    </dgm:pt>
    <dgm:pt modelId="{C2ACF6E9-6A18-4E01-920D-3F6C7867DD7B}" type="pres">
      <dgm:prSet presAssocID="{01CA764C-CBF6-4638-B52A-5BFF417378F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5873C031-0741-4ADD-AA66-9448CA9258DD}" type="pres">
      <dgm:prSet presAssocID="{BCE36608-778B-4228-B7C9-0BCA3CE4DAAD}" presName="composite" presStyleCnt="0"/>
      <dgm:spPr/>
    </dgm:pt>
    <dgm:pt modelId="{2D2CDDA5-2FE3-4B01-931C-9B8A998E6EFC}" type="pres">
      <dgm:prSet presAssocID="{BCE36608-778B-4228-B7C9-0BCA3CE4DAAD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B03ABF-8EDE-499C-AFD4-EBA2C16010EF}" type="pres">
      <dgm:prSet presAssocID="{BCE36608-778B-4228-B7C9-0BCA3CE4DAAD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7058935-8469-49C5-8032-A27C8C6F04AD}" type="pres">
      <dgm:prSet presAssocID="{BCE36608-778B-4228-B7C9-0BCA3CE4DAAD}" presName="BalanceSpacing" presStyleCnt="0"/>
      <dgm:spPr/>
    </dgm:pt>
    <dgm:pt modelId="{7AE68EA5-FF8C-440D-820B-FF66051BFC6E}" type="pres">
      <dgm:prSet presAssocID="{BCE36608-778B-4228-B7C9-0BCA3CE4DAAD}" presName="BalanceSpacing1" presStyleCnt="0"/>
      <dgm:spPr/>
    </dgm:pt>
    <dgm:pt modelId="{F8876FD5-41DF-482F-800B-E0DACAFF53CB}" type="pres">
      <dgm:prSet presAssocID="{2AEF3495-1B15-45BB-ADF4-9BDB06B76795}" presName="Accent1Text" presStyleLbl="node1" presStyleIdx="1" presStyleCnt="4" custLinFactNeighborX="-457" custLinFactNeighborY="446"/>
      <dgm:spPr/>
      <dgm:t>
        <a:bodyPr/>
        <a:lstStyle/>
        <a:p>
          <a:endParaRPr lang="en-GB"/>
        </a:p>
      </dgm:t>
    </dgm:pt>
    <dgm:pt modelId="{94E1060D-E17A-4CD2-BD6D-B63FB5851F77}" type="pres">
      <dgm:prSet presAssocID="{2AEF3495-1B15-45BB-ADF4-9BDB06B76795}" presName="spaceBetweenRectangles" presStyleCnt="0"/>
      <dgm:spPr/>
    </dgm:pt>
    <dgm:pt modelId="{D6723ED7-A48A-460E-A0A8-D5694347F973}" type="pres">
      <dgm:prSet presAssocID="{885048F9-A539-4371-9714-9D0A183CE562}" presName="composite" presStyleCnt="0"/>
      <dgm:spPr/>
    </dgm:pt>
    <dgm:pt modelId="{D4E54D97-53E5-4859-B189-D86E32790A76}" type="pres">
      <dgm:prSet presAssocID="{885048F9-A539-4371-9714-9D0A183CE562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BC948C-5425-45A5-B32E-34DD472A2D1A}" type="pres">
      <dgm:prSet presAssocID="{885048F9-A539-4371-9714-9D0A183CE562}" presName="Childtext1" presStyleLbl="revTx" presStyleIdx="1" presStyleCnt="2" custLinFactNeighborX="8516" custLinFactNeighborY="38">
        <dgm:presLayoutVars>
          <dgm:chMax val="0"/>
          <dgm:chPref val="0"/>
          <dgm:bulletEnabled val="1"/>
        </dgm:presLayoutVars>
      </dgm:prSet>
      <dgm:spPr/>
    </dgm:pt>
    <dgm:pt modelId="{C969F045-DC45-40BD-ADA8-AD653FFDBAC8}" type="pres">
      <dgm:prSet presAssocID="{885048F9-A539-4371-9714-9D0A183CE562}" presName="BalanceSpacing" presStyleCnt="0"/>
      <dgm:spPr/>
    </dgm:pt>
    <dgm:pt modelId="{7D4D4883-E4FD-460E-A75E-82685669C9D3}" type="pres">
      <dgm:prSet presAssocID="{885048F9-A539-4371-9714-9D0A183CE562}" presName="BalanceSpacing1" presStyleCnt="0"/>
      <dgm:spPr/>
    </dgm:pt>
    <dgm:pt modelId="{10DFC583-0AC9-447D-B449-94C87340E5C0}" type="pres">
      <dgm:prSet presAssocID="{27038F38-BED2-45DA-A065-D1E2386F2517}" presName="Accent1Text" presStyleLbl="node1" presStyleIdx="3" presStyleCnt="4"/>
      <dgm:spPr/>
      <dgm:t>
        <a:bodyPr/>
        <a:lstStyle/>
        <a:p>
          <a:endParaRPr lang="en-GB"/>
        </a:p>
      </dgm:t>
    </dgm:pt>
  </dgm:ptLst>
  <dgm:cxnLst>
    <dgm:cxn modelId="{A3BA22DB-911E-4217-9EE9-E4E7D2368930}" type="presOf" srcId="{885048F9-A539-4371-9714-9D0A183CE562}" destId="{D4E54D97-53E5-4859-B189-D86E32790A76}" srcOrd="0" destOrd="0" presId="urn:microsoft.com/office/officeart/2008/layout/AlternatingHexagons"/>
    <dgm:cxn modelId="{29D5E51E-900B-42E6-938C-65DEEFA37CE5}" type="presOf" srcId="{01CA764C-CBF6-4638-B52A-5BFF417378FF}" destId="{C2ACF6E9-6A18-4E01-920D-3F6C7867DD7B}" srcOrd="0" destOrd="0" presId="urn:microsoft.com/office/officeart/2008/layout/AlternatingHexagons"/>
    <dgm:cxn modelId="{A705C5AE-B0E3-4610-8D75-CD1ADA427987}" srcId="{01CA764C-CBF6-4638-B52A-5BFF417378FF}" destId="{BCE36608-778B-4228-B7C9-0BCA3CE4DAAD}" srcOrd="0" destOrd="0" parTransId="{D38674BA-746D-4395-918A-5B5C3550B82B}" sibTransId="{2AEF3495-1B15-45BB-ADF4-9BDB06B76795}"/>
    <dgm:cxn modelId="{33F8229F-4A57-440D-9D91-62D41F51C507}" type="presOf" srcId="{BCE36608-778B-4228-B7C9-0BCA3CE4DAAD}" destId="{2D2CDDA5-2FE3-4B01-931C-9B8A998E6EFC}" srcOrd="0" destOrd="0" presId="urn:microsoft.com/office/officeart/2008/layout/AlternatingHexagons"/>
    <dgm:cxn modelId="{28D8BE2F-FD80-473D-96E3-A53F009FD721}" srcId="{01CA764C-CBF6-4638-B52A-5BFF417378FF}" destId="{885048F9-A539-4371-9714-9D0A183CE562}" srcOrd="1" destOrd="0" parTransId="{A8781BEC-7309-4329-A6A8-D2E87A30CC60}" sibTransId="{27038F38-BED2-45DA-A065-D1E2386F2517}"/>
    <dgm:cxn modelId="{BD9460D4-75E7-4634-A7FB-12FFD4C405FB}" type="presOf" srcId="{2AEF3495-1B15-45BB-ADF4-9BDB06B76795}" destId="{F8876FD5-41DF-482F-800B-E0DACAFF53CB}" srcOrd="0" destOrd="0" presId="urn:microsoft.com/office/officeart/2008/layout/AlternatingHexagons"/>
    <dgm:cxn modelId="{A7DFD230-0DC7-49EC-9B30-2900743A49BB}" type="presOf" srcId="{27038F38-BED2-45DA-A065-D1E2386F2517}" destId="{10DFC583-0AC9-447D-B449-94C87340E5C0}" srcOrd="0" destOrd="0" presId="urn:microsoft.com/office/officeart/2008/layout/AlternatingHexagons"/>
    <dgm:cxn modelId="{D3B794AB-0982-4AC9-AB98-2510631D1775}" type="presParOf" srcId="{C2ACF6E9-6A18-4E01-920D-3F6C7867DD7B}" destId="{5873C031-0741-4ADD-AA66-9448CA9258DD}" srcOrd="0" destOrd="0" presId="urn:microsoft.com/office/officeart/2008/layout/AlternatingHexagons"/>
    <dgm:cxn modelId="{3BEF0A97-449C-4B94-8BE3-59F81188A6DE}" type="presParOf" srcId="{5873C031-0741-4ADD-AA66-9448CA9258DD}" destId="{2D2CDDA5-2FE3-4B01-931C-9B8A998E6EFC}" srcOrd="0" destOrd="0" presId="urn:microsoft.com/office/officeart/2008/layout/AlternatingHexagons"/>
    <dgm:cxn modelId="{7D775825-8E19-4DC9-8698-07437DAF6991}" type="presParOf" srcId="{5873C031-0741-4ADD-AA66-9448CA9258DD}" destId="{C7B03ABF-8EDE-499C-AFD4-EBA2C16010EF}" srcOrd="1" destOrd="0" presId="urn:microsoft.com/office/officeart/2008/layout/AlternatingHexagons"/>
    <dgm:cxn modelId="{A86A2B8C-9F77-48C5-A98A-A00535EBA389}" type="presParOf" srcId="{5873C031-0741-4ADD-AA66-9448CA9258DD}" destId="{37058935-8469-49C5-8032-A27C8C6F04AD}" srcOrd="2" destOrd="0" presId="urn:microsoft.com/office/officeart/2008/layout/AlternatingHexagons"/>
    <dgm:cxn modelId="{8B700E17-70BC-4131-9E45-0247CCB673B6}" type="presParOf" srcId="{5873C031-0741-4ADD-AA66-9448CA9258DD}" destId="{7AE68EA5-FF8C-440D-820B-FF66051BFC6E}" srcOrd="3" destOrd="0" presId="urn:microsoft.com/office/officeart/2008/layout/AlternatingHexagons"/>
    <dgm:cxn modelId="{C05EAD6B-421F-4088-ADAF-A388366CD012}" type="presParOf" srcId="{5873C031-0741-4ADD-AA66-9448CA9258DD}" destId="{F8876FD5-41DF-482F-800B-E0DACAFF53CB}" srcOrd="4" destOrd="0" presId="urn:microsoft.com/office/officeart/2008/layout/AlternatingHexagons"/>
    <dgm:cxn modelId="{24DBFD7B-55A5-47AA-A685-9D49501196BD}" type="presParOf" srcId="{C2ACF6E9-6A18-4E01-920D-3F6C7867DD7B}" destId="{94E1060D-E17A-4CD2-BD6D-B63FB5851F77}" srcOrd="1" destOrd="0" presId="urn:microsoft.com/office/officeart/2008/layout/AlternatingHexagons"/>
    <dgm:cxn modelId="{ABB9A223-E626-473E-975D-7EA9C9A409BF}" type="presParOf" srcId="{C2ACF6E9-6A18-4E01-920D-3F6C7867DD7B}" destId="{D6723ED7-A48A-460E-A0A8-D5694347F973}" srcOrd="2" destOrd="0" presId="urn:microsoft.com/office/officeart/2008/layout/AlternatingHexagons"/>
    <dgm:cxn modelId="{9C3753DF-0C70-4CEC-A3B4-D6B238B21F9E}" type="presParOf" srcId="{D6723ED7-A48A-460E-A0A8-D5694347F973}" destId="{D4E54D97-53E5-4859-B189-D86E32790A76}" srcOrd="0" destOrd="0" presId="urn:microsoft.com/office/officeart/2008/layout/AlternatingHexagons"/>
    <dgm:cxn modelId="{AD16FFFC-A7F1-4AD4-AA7A-2607CA39C48B}" type="presParOf" srcId="{D6723ED7-A48A-460E-A0A8-D5694347F973}" destId="{F7BC948C-5425-45A5-B32E-34DD472A2D1A}" srcOrd="1" destOrd="0" presId="urn:microsoft.com/office/officeart/2008/layout/AlternatingHexagons"/>
    <dgm:cxn modelId="{6C5BA062-F44E-4CC4-A5DE-AE57E1C331DB}" type="presParOf" srcId="{D6723ED7-A48A-460E-A0A8-D5694347F973}" destId="{C969F045-DC45-40BD-ADA8-AD653FFDBAC8}" srcOrd="2" destOrd="0" presId="urn:microsoft.com/office/officeart/2008/layout/AlternatingHexagons"/>
    <dgm:cxn modelId="{DAB425AC-3FA9-4E71-96D4-5EAB563807FF}" type="presParOf" srcId="{D6723ED7-A48A-460E-A0A8-D5694347F973}" destId="{7D4D4883-E4FD-460E-A75E-82685669C9D3}" srcOrd="3" destOrd="0" presId="urn:microsoft.com/office/officeart/2008/layout/AlternatingHexagons"/>
    <dgm:cxn modelId="{52D47F92-5471-4E96-97C6-D4165787D417}" type="presParOf" srcId="{D6723ED7-A48A-460E-A0A8-D5694347F973}" destId="{10DFC583-0AC9-447D-B449-94C87340E5C0}" srcOrd="4" destOrd="0" presId="urn:microsoft.com/office/officeart/2008/layout/AlternatingHexagon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92B39F5-232E-466D-8049-CE22C7F8613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C1CC2684-E664-4CE2-8143-07199BB772B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>
            <a:latin typeface="+mj-lt"/>
          </a:endParaRPr>
        </a:p>
      </dgm:t>
    </dgm:pt>
    <dgm:pt modelId="{3DB7C9E9-2F85-455D-9DD4-10894909C52D}" type="parTrans" cxnId="{2AD0A81C-1A70-477B-943B-6834AB1EA9C1}">
      <dgm:prSet/>
      <dgm:spPr/>
      <dgm:t>
        <a:bodyPr/>
        <a:lstStyle/>
        <a:p>
          <a:endParaRPr lang="en-US"/>
        </a:p>
      </dgm:t>
    </dgm:pt>
    <dgm:pt modelId="{BB0C1D20-FB74-4CCA-9D9C-519304DA1D93}" type="sibTrans" cxnId="{2AD0A81C-1A70-477B-943B-6834AB1EA9C1}">
      <dgm:prSet/>
      <dgm:spPr/>
      <dgm:t>
        <a:bodyPr/>
        <a:lstStyle/>
        <a:p>
          <a:endParaRPr lang="en-US"/>
        </a:p>
      </dgm:t>
    </dgm:pt>
    <dgm:pt modelId="{17C35BCC-691E-440B-AC44-78B8A7534BCD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>
            <a:latin typeface="+mj-lt"/>
          </a:endParaRPr>
        </a:p>
      </dgm:t>
    </dgm:pt>
    <dgm:pt modelId="{FAF0B716-815F-4BBE-AA5E-69414D403337}" type="parTrans" cxnId="{10605335-6AB2-44A4-9099-629F38C63BA2}">
      <dgm:prSet/>
      <dgm:spPr/>
      <dgm:t>
        <a:bodyPr/>
        <a:lstStyle/>
        <a:p>
          <a:endParaRPr lang="en-US"/>
        </a:p>
      </dgm:t>
    </dgm:pt>
    <dgm:pt modelId="{A8EC4348-8BC1-4F00-886F-60D1E1D04BD4}" type="sibTrans" cxnId="{10605335-6AB2-44A4-9099-629F38C63BA2}">
      <dgm:prSet/>
      <dgm:spPr/>
      <dgm:t>
        <a:bodyPr/>
        <a:lstStyle/>
        <a:p>
          <a:endParaRPr lang="en-US"/>
        </a:p>
      </dgm:t>
    </dgm:pt>
    <dgm:pt modelId="{B548B4A4-AD88-422E-A9C8-DEAE121B0A3F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>
            <a:latin typeface="+mj-lt"/>
          </a:endParaRPr>
        </a:p>
      </dgm:t>
    </dgm:pt>
    <dgm:pt modelId="{59AC3812-31CF-4B00-A588-FB100E1D2EEE}" type="parTrans" cxnId="{C08504F4-C760-4CC7-8BF2-7F2B08B864F5}">
      <dgm:prSet/>
      <dgm:spPr/>
      <dgm:t>
        <a:bodyPr/>
        <a:lstStyle/>
        <a:p>
          <a:endParaRPr lang="en-US"/>
        </a:p>
      </dgm:t>
    </dgm:pt>
    <dgm:pt modelId="{BB269FD4-C2B1-4F83-A06B-D6BC112DD27F}" type="sibTrans" cxnId="{C08504F4-C760-4CC7-8BF2-7F2B08B864F5}">
      <dgm:prSet/>
      <dgm:spPr/>
      <dgm:t>
        <a:bodyPr/>
        <a:lstStyle/>
        <a:p>
          <a:endParaRPr lang="en-US"/>
        </a:p>
      </dgm:t>
    </dgm:pt>
    <dgm:pt modelId="{78A80A5D-8771-4E1C-813C-BA68A6279708}" type="pres">
      <dgm:prSet presAssocID="{192B39F5-232E-466D-8049-CE22C7F8613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1014A78-94D6-48B1-8487-1F5F92DF5924}" type="pres">
      <dgm:prSet presAssocID="{C1CC2684-E664-4CE2-8143-07199BB772B5}" presName="compNode" presStyleCnt="0"/>
      <dgm:spPr/>
    </dgm:pt>
    <dgm:pt modelId="{9CDF0A99-FF6B-40DD-8903-EEC9E9207999}" type="pres">
      <dgm:prSet presAssocID="{C1CC2684-E664-4CE2-8143-07199BB772B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DNA"/>
        </a:ext>
      </dgm:extLst>
    </dgm:pt>
    <dgm:pt modelId="{D1CBF9EE-0E5F-469B-ABF2-FE670AB7B2D3}" type="pres">
      <dgm:prSet presAssocID="{C1CC2684-E664-4CE2-8143-07199BB772B5}" presName="spaceRect" presStyleCnt="0"/>
      <dgm:spPr/>
    </dgm:pt>
    <dgm:pt modelId="{2E4A01BB-12CC-40A3-8EE6-CFFA788CE902}" type="pres">
      <dgm:prSet presAssocID="{C1CC2684-E664-4CE2-8143-07199BB772B5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GB"/>
        </a:p>
      </dgm:t>
    </dgm:pt>
    <dgm:pt modelId="{14584804-B476-4D6C-ACE3-9645CC8743E3}" type="pres">
      <dgm:prSet presAssocID="{BB0C1D20-FB74-4CCA-9D9C-519304DA1D93}" presName="sibTrans" presStyleCnt="0"/>
      <dgm:spPr/>
    </dgm:pt>
    <dgm:pt modelId="{490166F7-EBAA-440B-A4E9-EB5AE4E9BAA5}" type="pres">
      <dgm:prSet presAssocID="{17C35BCC-691E-440B-AC44-78B8A7534BCD}" presName="compNode" presStyleCnt="0"/>
      <dgm:spPr/>
    </dgm:pt>
    <dgm:pt modelId="{C795CC5F-D724-4DAB-885C-DB67A64FB566}" type="pres">
      <dgm:prSet presAssocID="{17C35BCC-691E-440B-AC44-78B8A7534BC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1E2123B3-CF1E-4783-B047-CE604AA06EF5}" type="pres">
      <dgm:prSet presAssocID="{17C35BCC-691E-440B-AC44-78B8A7534BCD}" presName="spaceRect" presStyleCnt="0"/>
      <dgm:spPr/>
    </dgm:pt>
    <dgm:pt modelId="{DC8F0C7D-E374-4F6D-B493-3F5FCB2BD76A}" type="pres">
      <dgm:prSet presAssocID="{17C35BCC-691E-440B-AC44-78B8A7534BCD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GB"/>
        </a:p>
      </dgm:t>
    </dgm:pt>
    <dgm:pt modelId="{0B7598C4-AACD-44F4-ADD3-47A5E6D0BB6F}" type="pres">
      <dgm:prSet presAssocID="{A8EC4348-8BC1-4F00-886F-60D1E1D04BD4}" presName="sibTrans" presStyleCnt="0"/>
      <dgm:spPr/>
    </dgm:pt>
    <dgm:pt modelId="{82A447C0-3C80-450A-BBBA-4DD64945FDD5}" type="pres">
      <dgm:prSet presAssocID="{B548B4A4-AD88-422E-A9C8-DEAE121B0A3F}" presName="compNode" presStyleCnt="0"/>
      <dgm:spPr/>
    </dgm:pt>
    <dgm:pt modelId="{05EC7674-BDE2-4483-BC6F-1F76F00D0CD9}" type="pres">
      <dgm:prSet presAssocID="{B548B4A4-AD88-422E-A9C8-DEAE121B0A3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C67FA983-4882-4A53-A8A3-65942EECBD72}" type="pres">
      <dgm:prSet presAssocID="{B548B4A4-AD88-422E-A9C8-DEAE121B0A3F}" presName="spaceRect" presStyleCnt="0"/>
      <dgm:spPr/>
    </dgm:pt>
    <dgm:pt modelId="{8A4CF894-D758-4545-9441-FE764824B289}" type="pres">
      <dgm:prSet presAssocID="{B548B4A4-AD88-422E-A9C8-DEAE121B0A3F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0A6B18B-D72D-4AB2-B05F-8E0F7AFB584A}" type="presOf" srcId="{B548B4A4-AD88-422E-A9C8-DEAE121B0A3F}" destId="{8A4CF894-D758-4545-9441-FE764824B289}" srcOrd="0" destOrd="0" presId="urn:microsoft.com/office/officeart/2018/2/layout/IconLabelList"/>
    <dgm:cxn modelId="{47A65A40-5694-4835-B598-CA251873CE63}" type="presOf" srcId="{C1CC2684-E664-4CE2-8143-07199BB772B5}" destId="{2E4A01BB-12CC-40A3-8EE6-CFFA788CE902}" srcOrd="0" destOrd="0" presId="urn:microsoft.com/office/officeart/2018/2/layout/IconLabelList"/>
    <dgm:cxn modelId="{2AD0A81C-1A70-477B-943B-6834AB1EA9C1}" srcId="{192B39F5-232E-466D-8049-CE22C7F86137}" destId="{C1CC2684-E664-4CE2-8143-07199BB772B5}" srcOrd="0" destOrd="0" parTransId="{3DB7C9E9-2F85-455D-9DD4-10894909C52D}" sibTransId="{BB0C1D20-FB74-4CCA-9D9C-519304DA1D93}"/>
    <dgm:cxn modelId="{365829EC-14BB-4B63-A1EC-3855B9619DED}" type="presOf" srcId="{192B39F5-232E-466D-8049-CE22C7F86137}" destId="{78A80A5D-8771-4E1C-813C-BA68A6279708}" srcOrd="0" destOrd="0" presId="urn:microsoft.com/office/officeart/2018/2/layout/IconLabelList"/>
    <dgm:cxn modelId="{792F645B-FAD5-497C-9DAF-55F935B6AD59}" type="presOf" srcId="{17C35BCC-691E-440B-AC44-78B8A7534BCD}" destId="{DC8F0C7D-E374-4F6D-B493-3F5FCB2BD76A}" srcOrd="0" destOrd="0" presId="urn:microsoft.com/office/officeart/2018/2/layout/IconLabelList"/>
    <dgm:cxn modelId="{C08504F4-C760-4CC7-8BF2-7F2B08B864F5}" srcId="{192B39F5-232E-466D-8049-CE22C7F86137}" destId="{B548B4A4-AD88-422E-A9C8-DEAE121B0A3F}" srcOrd="2" destOrd="0" parTransId="{59AC3812-31CF-4B00-A588-FB100E1D2EEE}" sibTransId="{BB269FD4-C2B1-4F83-A06B-D6BC112DD27F}"/>
    <dgm:cxn modelId="{10605335-6AB2-44A4-9099-629F38C63BA2}" srcId="{192B39F5-232E-466D-8049-CE22C7F86137}" destId="{17C35BCC-691E-440B-AC44-78B8A7534BCD}" srcOrd="1" destOrd="0" parTransId="{FAF0B716-815F-4BBE-AA5E-69414D403337}" sibTransId="{A8EC4348-8BC1-4F00-886F-60D1E1D04BD4}"/>
    <dgm:cxn modelId="{59B6873B-0B06-4A0E-BC92-70C0B3DD0BF3}" type="presParOf" srcId="{78A80A5D-8771-4E1C-813C-BA68A6279708}" destId="{11014A78-94D6-48B1-8487-1F5F92DF5924}" srcOrd="0" destOrd="0" presId="urn:microsoft.com/office/officeart/2018/2/layout/IconLabelList"/>
    <dgm:cxn modelId="{E9A6E52D-57FE-4E94-B019-F92611AE7E4E}" type="presParOf" srcId="{11014A78-94D6-48B1-8487-1F5F92DF5924}" destId="{9CDF0A99-FF6B-40DD-8903-EEC9E9207999}" srcOrd="0" destOrd="0" presId="urn:microsoft.com/office/officeart/2018/2/layout/IconLabelList"/>
    <dgm:cxn modelId="{54F6DB26-F30F-4184-B4CA-7D1F20C581E5}" type="presParOf" srcId="{11014A78-94D6-48B1-8487-1F5F92DF5924}" destId="{D1CBF9EE-0E5F-469B-ABF2-FE670AB7B2D3}" srcOrd="1" destOrd="0" presId="urn:microsoft.com/office/officeart/2018/2/layout/IconLabelList"/>
    <dgm:cxn modelId="{7DFE5E61-F152-485D-AC90-370FA76288D8}" type="presParOf" srcId="{11014A78-94D6-48B1-8487-1F5F92DF5924}" destId="{2E4A01BB-12CC-40A3-8EE6-CFFA788CE902}" srcOrd="2" destOrd="0" presId="urn:microsoft.com/office/officeart/2018/2/layout/IconLabelList"/>
    <dgm:cxn modelId="{87041F6F-5D86-4805-ACB0-C89EAC9C33AD}" type="presParOf" srcId="{78A80A5D-8771-4E1C-813C-BA68A6279708}" destId="{14584804-B476-4D6C-ACE3-9645CC8743E3}" srcOrd="1" destOrd="0" presId="urn:microsoft.com/office/officeart/2018/2/layout/IconLabelList"/>
    <dgm:cxn modelId="{9DD9B727-0C0B-45E9-800A-7A520C20721E}" type="presParOf" srcId="{78A80A5D-8771-4E1C-813C-BA68A6279708}" destId="{490166F7-EBAA-440B-A4E9-EB5AE4E9BAA5}" srcOrd="2" destOrd="0" presId="urn:microsoft.com/office/officeart/2018/2/layout/IconLabelList"/>
    <dgm:cxn modelId="{47508364-7E24-4206-8E1D-24B11E98CE50}" type="presParOf" srcId="{490166F7-EBAA-440B-A4E9-EB5AE4E9BAA5}" destId="{C795CC5F-D724-4DAB-885C-DB67A64FB566}" srcOrd="0" destOrd="0" presId="urn:microsoft.com/office/officeart/2018/2/layout/IconLabelList"/>
    <dgm:cxn modelId="{34D33C0B-3CC6-4954-BC37-422D8D4569DD}" type="presParOf" srcId="{490166F7-EBAA-440B-A4E9-EB5AE4E9BAA5}" destId="{1E2123B3-CF1E-4783-B047-CE604AA06EF5}" srcOrd="1" destOrd="0" presId="urn:microsoft.com/office/officeart/2018/2/layout/IconLabelList"/>
    <dgm:cxn modelId="{4E6D1DEC-2AFE-478C-9369-386D4F397D95}" type="presParOf" srcId="{490166F7-EBAA-440B-A4E9-EB5AE4E9BAA5}" destId="{DC8F0C7D-E374-4F6D-B493-3F5FCB2BD76A}" srcOrd="2" destOrd="0" presId="urn:microsoft.com/office/officeart/2018/2/layout/IconLabelList"/>
    <dgm:cxn modelId="{ADD4AB06-0322-4269-BB71-3F8E396A0053}" type="presParOf" srcId="{78A80A5D-8771-4E1C-813C-BA68A6279708}" destId="{0B7598C4-AACD-44F4-ADD3-47A5E6D0BB6F}" srcOrd="3" destOrd="0" presId="urn:microsoft.com/office/officeart/2018/2/layout/IconLabelList"/>
    <dgm:cxn modelId="{964601F4-59BB-4201-B850-ED29F471508A}" type="presParOf" srcId="{78A80A5D-8771-4E1C-813C-BA68A6279708}" destId="{82A447C0-3C80-450A-BBBA-4DD64945FDD5}" srcOrd="4" destOrd="0" presId="urn:microsoft.com/office/officeart/2018/2/layout/IconLabelList"/>
    <dgm:cxn modelId="{A151396E-5C35-4071-A916-10501B8517D9}" type="presParOf" srcId="{82A447C0-3C80-450A-BBBA-4DD64945FDD5}" destId="{05EC7674-BDE2-4483-BC6F-1F76F00D0CD9}" srcOrd="0" destOrd="0" presId="urn:microsoft.com/office/officeart/2018/2/layout/IconLabelList"/>
    <dgm:cxn modelId="{A7AC8C74-61AB-4F30-9C6D-A889DFF4C2A3}" type="presParOf" srcId="{82A447C0-3C80-450A-BBBA-4DD64945FDD5}" destId="{C67FA983-4882-4A53-A8A3-65942EECBD72}" srcOrd="1" destOrd="0" presId="urn:microsoft.com/office/officeart/2018/2/layout/IconLabelList"/>
    <dgm:cxn modelId="{34E82D9D-480B-4429-BDE8-91C09D20511A}" type="presParOf" srcId="{82A447C0-3C80-450A-BBBA-4DD64945FDD5}" destId="{8A4CF894-D758-4545-9441-FE764824B28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CA764C-CBF6-4638-B52A-5BFF417378FF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885048F9-A539-4371-9714-9D0A183CE562}">
      <dgm:prSet phldrT="[Text]"/>
      <dgm:spPr>
        <a:solidFill>
          <a:schemeClr val="accent1">
            <a:shade val="50000"/>
            <a:hueOff val="222839"/>
            <a:satOff val="5970"/>
            <a:lumOff val="26302"/>
            <a:alpha val="53000"/>
          </a:schemeClr>
        </a:solidFill>
        <a:ln>
          <a:noFill/>
        </a:ln>
      </dgm:spPr>
      <dgm:t>
        <a:bodyPr/>
        <a:lstStyle/>
        <a:p>
          <a:r>
            <a:rPr lang="en-GB"/>
            <a:t> </a:t>
          </a:r>
        </a:p>
      </dgm:t>
    </dgm:pt>
    <dgm:pt modelId="{27038F38-BED2-45DA-A065-D1E2386F2517}" type="sibTrans" cxnId="{28D8BE2F-FD80-473D-96E3-A53F009FD721}">
      <dgm:prSet/>
      <dgm:spPr>
        <a:solidFill>
          <a:schemeClr val="accent1">
            <a:shade val="50000"/>
            <a:hueOff val="334258"/>
            <a:satOff val="8955"/>
            <a:lumOff val="39453"/>
            <a:alpha val="0"/>
          </a:schemeClr>
        </a:solidFill>
        <a:ln>
          <a:noFill/>
        </a:ln>
      </dgm:spPr>
      <dgm:t>
        <a:bodyPr/>
        <a:lstStyle/>
        <a:p>
          <a:endParaRPr lang="en-GB"/>
        </a:p>
      </dgm:t>
    </dgm:pt>
    <dgm:pt modelId="{A8781BEC-7309-4329-A6A8-D2E87A30CC60}" type="parTrans" cxnId="{28D8BE2F-FD80-473D-96E3-A53F009FD721}">
      <dgm:prSet/>
      <dgm:spPr/>
      <dgm:t>
        <a:bodyPr/>
        <a:lstStyle/>
        <a:p>
          <a:endParaRPr lang="en-GB"/>
        </a:p>
      </dgm:t>
    </dgm:pt>
    <dgm:pt modelId="{BCE36608-778B-4228-B7C9-0BCA3CE4DAAD}">
      <dgm:prSet phldrT="[Text]"/>
      <dgm:spPr>
        <a:solidFill>
          <a:schemeClr val="accent1">
            <a:shade val="50000"/>
            <a:hueOff val="0"/>
            <a:satOff val="0"/>
            <a:lumOff val="0"/>
            <a:alpha val="46000"/>
          </a:schemeClr>
        </a:solidFill>
        <a:ln>
          <a:noFill/>
        </a:ln>
      </dgm:spPr>
      <dgm:t>
        <a:bodyPr/>
        <a:lstStyle/>
        <a:p>
          <a:r>
            <a:rPr lang="en-GB"/>
            <a:t> </a:t>
          </a:r>
        </a:p>
      </dgm:t>
    </dgm:pt>
    <dgm:pt modelId="{2AEF3495-1B15-45BB-ADF4-9BDB06B76795}" type="sibTrans" cxnId="{A705C5AE-B0E3-4610-8D75-CD1ADA427987}">
      <dgm:prSet/>
      <dgm:spPr>
        <a:solidFill>
          <a:schemeClr val="accent1">
            <a:shade val="50000"/>
            <a:hueOff val="111419"/>
            <a:satOff val="2985"/>
            <a:lumOff val="13151"/>
            <a:alpha val="45000"/>
          </a:schemeClr>
        </a:solidFill>
        <a:ln>
          <a:noFill/>
        </a:ln>
      </dgm:spPr>
      <dgm:t>
        <a:bodyPr/>
        <a:lstStyle/>
        <a:p>
          <a:endParaRPr lang="en-GB"/>
        </a:p>
      </dgm:t>
    </dgm:pt>
    <dgm:pt modelId="{D38674BA-746D-4395-918A-5B5C3550B82B}" type="parTrans" cxnId="{A705C5AE-B0E3-4610-8D75-CD1ADA427987}">
      <dgm:prSet/>
      <dgm:spPr/>
      <dgm:t>
        <a:bodyPr/>
        <a:lstStyle/>
        <a:p>
          <a:endParaRPr lang="en-GB"/>
        </a:p>
      </dgm:t>
    </dgm:pt>
    <dgm:pt modelId="{C2ACF6E9-6A18-4E01-920D-3F6C7867DD7B}" type="pres">
      <dgm:prSet presAssocID="{01CA764C-CBF6-4638-B52A-5BFF417378F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5873C031-0741-4ADD-AA66-9448CA9258DD}" type="pres">
      <dgm:prSet presAssocID="{BCE36608-778B-4228-B7C9-0BCA3CE4DAAD}" presName="composite" presStyleCnt="0"/>
      <dgm:spPr/>
    </dgm:pt>
    <dgm:pt modelId="{2D2CDDA5-2FE3-4B01-931C-9B8A998E6EFC}" type="pres">
      <dgm:prSet presAssocID="{BCE36608-778B-4228-B7C9-0BCA3CE4DAAD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B03ABF-8EDE-499C-AFD4-EBA2C16010EF}" type="pres">
      <dgm:prSet presAssocID="{BCE36608-778B-4228-B7C9-0BCA3CE4DAAD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7058935-8469-49C5-8032-A27C8C6F04AD}" type="pres">
      <dgm:prSet presAssocID="{BCE36608-778B-4228-B7C9-0BCA3CE4DAAD}" presName="BalanceSpacing" presStyleCnt="0"/>
      <dgm:spPr/>
    </dgm:pt>
    <dgm:pt modelId="{7AE68EA5-FF8C-440D-820B-FF66051BFC6E}" type="pres">
      <dgm:prSet presAssocID="{BCE36608-778B-4228-B7C9-0BCA3CE4DAAD}" presName="BalanceSpacing1" presStyleCnt="0"/>
      <dgm:spPr/>
    </dgm:pt>
    <dgm:pt modelId="{F8876FD5-41DF-482F-800B-E0DACAFF53CB}" type="pres">
      <dgm:prSet presAssocID="{2AEF3495-1B15-45BB-ADF4-9BDB06B76795}" presName="Accent1Text" presStyleLbl="node1" presStyleIdx="1" presStyleCnt="4" custLinFactNeighborX="249" custLinFactNeighborY="253"/>
      <dgm:spPr/>
      <dgm:t>
        <a:bodyPr/>
        <a:lstStyle/>
        <a:p>
          <a:endParaRPr lang="en-GB"/>
        </a:p>
      </dgm:t>
    </dgm:pt>
    <dgm:pt modelId="{94E1060D-E17A-4CD2-BD6D-B63FB5851F77}" type="pres">
      <dgm:prSet presAssocID="{2AEF3495-1B15-45BB-ADF4-9BDB06B76795}" presName="spaceBetweenRectangles" presStyleCnt="0"/>
      <dgm:spPr/>
    </dgm:pt>
    <dgm:pt modelId="{D6723ED7-A48A-460E-A0A8-D5694347F973}" type="pres">
      <dgm:prSet presAssocID="{885048F9-A539-4371-9714-9D0A183CE562}" presName="composite" presStyleCnt="0"/>
      <dgm:spPr/>
    </dgm:pt>
    <dgm:pt modelId="{D4E54D97-53E5-4859-B189-D86E32790A76}" type="pres">
      <dgm:prSet presAssocID="{885048F9-A539-4371-9714-9D0A183CE562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BC948C-5425-45A5-B32E-34DD472A2D1A}" type="pres">
      <dgm:prSet presAssocID="{885048F9-A539-4371-9714-9D0A183CE562}" presName="Childtext1" presStyleLbl="revTx" presStyleIdx="1" presStyleCnt="2" custLinFactNeighborX="8516" custLinFactNeighborY="38">
        <dgm:presLayoutVars>
          <dgm:chMax val="0"/>
          <dgm:chPref val="0"/>
          <dgm:bulletEnabled val="1"/>
        </dgm:presLayoutVars>
      </dgm:prSet>
      <dgm:spPr/>
    </dgm:pt>
    <dgm:pt modelId="{C969F045-DC45-40BD-ADA8-AD653FFDBAC8}" type="pres">
      <dgm:prSet presAssocID="{885048F9-A539-4371-9714-9D0A183CE562}" presName="BalanceSpacing" presStyleCnt="0"/>
      <dgm:spPr/>
    </dgm:pt>
    <dgm:pt modelId="{7D4D4883-E4FD-460E-A75E-82685669C9D3}" type="pres">
      <dgm:prSet presAssocID="{885048F9-A539-4371-9714-9D0A183CE562}" presName="BalanceSpacing1" presStyleCnt="0"/>
      <dgm:spPr/>
    </dgm:pt>
    <dgm:pt modelId="{10DFC583-0AC9-447D-B449-94C87340E5C0}" type="pres">
      <dgm:prSet presAssocID="{27038F38-BED2-45DA-A065-D1E2386F2517}" presName="Accent1Text" presStyleLbl="node1" presStyleIdx="3" presStyleCnt="4"/>
      <dgm:spPr/>
      <dgm:t>
        <a:bodyPr/>
        <a:lstStyle/>
        <a:p>
          <a:endParaRPr lang="en-GB"/>
        </a:p>
      </dgm:t>
    </dgm:pt>
  </dgm:ptLst>
  <dgm:cxnLst>
    <dgm:cxn modelId="{A177C996-8BC0-4BED-987B-B381844D3073}" type="presOf" srcId="{27038F38-BED2-45DA-A065-D1E2386F2517}" destId="{10DFC583-0AC9-447D-B449-94C87340E5C0}" srcOrd="0" destOrd="0" presId="urn:microsoft.com/office/officeart/2008/layout/AlternatingHexagons"/>
    <dgm:cxn modelId="{E0D33DDD-115F-4226-87FF-49421F3062DE}" type="presOf" srcId="{BCE36608-778B-4228-B7C9-0BCA3CE4DAAD}" destId="{2D2CDDA5-2FE3-4B01-931C-9B8A998E6EFC}" srcOrd="0" destOrd="0" presId="urn:microsoft.com/office/officeart/2008/layout/AlternatingHexagons"/>
    <dgm:cxn modelId="{A705C5AE-B0E3-4610-8D75-CD1ADA427987}" srcId="{01CA764C-CBF6-4638-B52A-5BFF417378FF}" destId="{BCE36608-778B-4228-B7C9-0BCA3CE4DAAD}" srcOrd="0" destOrd="0" parTransId="{D38674BA-746D-4395-918A-5B5C3550B82B}" sibTransId="{2AEF3495-1B15-45BB-ADF4-9BDB06B76795}"/>
    <dgm:cxn modelId="{548FEA75-7445-4BBF-A8AC-2720E472925C}" type="presOf" srcId="{885048F9-A539-4371-9714-9D0A183CE562}" destId="{D4E54D97-53E5-4859-B189-D86E32790A76}" srcOrd="0" destOrd="0" presId="urn:microsoft.com/office/officeart/2008/layout/AlternatingHexagons"/>
    <dgm:cxn modelId="{942DB08D-95EA-4FCD-B152-E5CCD51F67E0}" type="presOf" srcId="{2AEF3495-1B15-45BB-ADF4-9BDB06B76795}" destId="{F8876FD5-41DF-482F-800B-E0DACAFF53CB}" srcOrd="0" destOrd="0" presId="urn:microsoft.com/office/officeart/2008/layout/AlternatingHexagons"/>
    <dgm:cxn modelId="{28D8BE2F-FD80-473D-96E3-A53F009FD721}" srcId="{01CA764C-CBF6-4638-B52A-5BFF417378FF}" destId="{885048F9-A539-4371-9714-9D0A183CE562}" srcOrd="1" destOrd="0" parTransId="{A8781BEC-7309-4329-A6A8-D2E87A30CC60}" sibTransId="{27038F38-BED2-45DA-A065-D1E2386F2517}"/>
    <dgm:cxn modelId="{25E0445D-08B8-4DE2-9E0D-F8B2B1A51370}" type="presOf" srcId="{01CA764C-CBF6-4638-B52A-5BFF417378FF}" destId="{C2ACF6E9-6A18-4E01-920D-3F6C7867DD7B}" srcOrd="0" destOrd="0" presId="urn:microsoft.com/office/officeart/2008/layout/AlternatingHexagons"/>
    <dgm:cxn modelId="{24A1A77C-268D-4F25-BA9D-49425DA08AB4}" type="presParOf" srcId="{C2ACF6E9-6A18-4E01-920D-3F6C7867DD7B}" destId="{5873C031-0741-4ADD-AA66-9448CA9258DD}" srcOrd="0" destOrd="0" presId="urn:microsoft.com/office/officeart/2008/layout/AlternatingHexagons"/>
    <dgm:cxn modelId="{98CED85D-9A5F-4DB5-8CA8-64B52768E42B}" type="presParOf" srcId="{5873C031-0741-4ADD-AA66-9448CA9258DD}" destId="{2D2CDDA5-2FE3-4B01-931C-9B8A998E6EFC}" srcOrd="0" destOrd="0" presId="urn:microsoft.com/office/officeart/2008/layout/AlternatingHexagons"/>
    <dgm:cxn modelId="{924BFF4D-C93F-4D7F-8DBA-14B257B11234}" type="presParOf" srcId="{5873C031-0741-4ADD-AA66-9448CA9258DD}" destId="{C7B03ABF-8EDE-499C-AFD4-EBA2C16010EF}" srcOrd="1" destOrd="0" presId="urn:microsoft.com/office/officeart/2008/layout/AlternatingHexagons"/>
    <dgm:cxn modelId="{AE9A5FC2-4CB1-4D37-9EA7-C7B67B37DEC3}" type="presParOf" srcId="{5873C031-0741-4ADD-AA66-9448CA9258DD}" destId="{37058935-8469-49C5-8032-A27C8C6F04AD}" srcOrd="2" destOrd="0" presId="urn:microsoft.com/office/officeart/2008/layout/AlternatingHexagons"/>
    <dgm:cxn modelId="{CD49C152-3177-443F-9650-9B2FD4987F8E}" type="presParOf" srcId="{5873C031-0741-4ADD-AA66-9448CA9258DD}" destId="{7AE68EA5-FF8C-440D-820B-FF66051BFC6E}" srcOrd="3" destOrd="0" presId="urn:microsoft.com/office/officeart/2008/layout/AlternatingHexagons"/>
    <dgm:cxn modelId="{4761E149-D6E5-46BF-97AC-DB215DBC849D}" type="presParOf" srcId="{5873C031-0741-4ADD-AA66-9448CA9258DD}" destId="{F8876FD5-41DF-482F-800B-E0DACAFF53CB}" srcOrd="4" destOrd="0" presId="urn:microsoft.com/office/officeart/2008/layout/AlternatingHexagons"/>
    <dgm:cxn modelId="{B14B0E3E-BA0F-45A2-BB5D-890D59E69482}" type="presParOf" srcId="{C2ACF6E9-6A18-4E01-920D-3F6C7867DD7B}" destId="{94E1060D-E17A-4CD2-BD6D-B63FB5851F77}" srcOrd="1" destOrd="0" presId="urn:microsoft.com/office/officeart/2008/layout/AlternatingHexagons"/>
    <dgm:cxn modelId="{D2F20650-72C0-4412-9850-5466540B602A}" type="presParOf" srcId="{C2ACF6E9-6A18-4E01-920D-3F6C7867DD7B}" destId="{D6723ED7-A48A-460E-A0A8-D5694347F973}" srcOrd="2" destOrd="0" presId="urn:microsoft.com/office/officeart/2008/layout/AlternatingHexagons"/>
    <dgm:cxn modelId="{0F8D0515-8303-4C5B-A982-52D8D3915F5A}" type="presParOf" srcId="{D6723ED7-A48A-460E-A0A8-D5694347F973}" destId="{D4E54D97-53E5-4859-B189-D86E32790A76}" srcOrd="0" destOrd="0" presId="urn:microsoft.com/office/officeart/2008/layout/AlternatingHexagons"/>
    <dgm:cxn modelId="{7A8C2F28-5E3C-45D0-815F-04F7BE9E6E98}" type="presParOf" srcId="{D6723ED7-A48A-460E-A0A8-D5694347F973}" destId="{F7BC948C-5425-45A5-B32E-34DD472A2D1A}" srcOrd="1" destOrd="0" presId="urn:microsoft.com/office/officeart/2008/layout/AlternatingHexagons"/>
    <dgm:cxn modelId="{FD8E1C4F-AB9B-400E-B5C8-E9D12AF561B9}" type="presParOf" srcId="{D6723ED7-A48A-460E-A0A8-D5694347F973}" destId="{C969F045-DC45-40BD-ADA8-AD653FFDBAC8}" srcOrd="2" destOrd="0" presId="urn:microsoft.com/office/officeart/2008/layout/AlternatingHexagons"/>
    <dgm:cxn modelId="{D21F981E-5986-4C61-BBF7-F75BD32D2D8F}" type="presParOf" srcId="{D6723ED7-A48A-460E-A0A8-D5694347F973}" destId="{7D4D4883-E4FD-460E-A75E-82685669C9D3}" srcOrd="3" destOrd="0" presId="urn:microsoft.com/office/officeart/2008/layout/AlternatingHexagons"/>
    <dgm:cxn modelId="{61807E70-B3CA-4071-BE5F-96A419E90164}" type="presParOf" srcId="{D6723ED7-A48A-460E-A0A8-D5694347F973}" destId="{10DFC583-0AC9-447D-B449-94C87340E5C0}" srcOrd="4" destOrd="0" presId="urn:microsoft.com/office/officeart/2008/layout/AlternatingHexagon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65737A-2596-47BC-800F-7EEA999758BF}" type="doc">
      <dgm:prSet loTypeId="urn:microsoft.com/office/officeart/2018/2/layout/IconLabelList" loCatId="icon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8D5B856-74A8-4453-9F2A-5BF22FC928D7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200" dirty="0">
            <a:latin typeface="+mj-lt"/>
          </a:endParaRPr>
        </a:p>
      </dgm:t>
    </dgm:pt>
    <dgm:pt modelId="{CA03457C-206D-4423-A6CD-588FE5EA769B}" type="parTrans" cxnId="{F6F5DAA3-35CF-4F48-9551-6379967058B0}">
      <dgm:prSet/>
      <dgm:spPr/>
      <dgm:t>
        <a:bodyPr/>
        <a:lstStyle/>
        <a:p>
          <a:endParaRPr lang="en-US"/>
        </a:p>
      </dgm:t>
    </dgm:pt>
    <dgm:pt modelId="{F5F07211-F759-4F99-BB19-A681E227CF4A}" type="sibTrans" cxnId="{F6F5DAA3-35CF-4F48-9551-6379967058B0}">
      <dgm:prSet/>
      <dgm:spPr/>
      <dgm:t>
        <a:bodyPr/>
        <a:lstStyle/>
        <a:p>
          <a:endParaRPr lang="en-US"/>
        </a:p>
      </dgm:t>
    </dgm:pt>
    <dgm:pt modelId="{0658BEF0-CB3D-423B-A0F4-48CBE28E59F6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200" dirty="0">
            <a:latin typeface="+mj-lt"/>
          </a:endParaRPr>
        </a:p>
      </dgm:t>
    </dgm:pt>
    <dgm:pt modelId="{6EEBC699-EDCD-407D-8C1B-93DD9F5B321B}" type="parTrans" cxnId="{E97E6841-5BCE-4689-998A-9E5F400E3A25}">
      <dgm:prSet/>
      <dgm:spPr/>
      <dgm:t>
        <a:bodyPr/>
        <a:lstStyle/>
        <a:p>
          <a:endParaRPr lang="en-US"/>
        </a:p>
      </dgm:t>
    </dgm:pt>
    <dgm:pt modelId="{9B36040B-2DA2-4457-84FD-709610FB653F}" type="sibTrans" cxnId="{E97E6841-5BCE-4689-998A-9E5F400E3A25}">
      <dgm:prSet/>
      <dgm:spPr/>
      <dgm:t>
        <a:bodyPr/>
        <a:lstStyle/>
        <a:p>
          <a:endParaRPr lang="en-US"/>
        </a:p>
      </dgm:t>
    </dgm:pt>
    <dgm:pt modelId="{37FDCCF2-3839-4405-9000-3EB1821BA94C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200" dirty="0">
            <a:latin typeface="+mj-lt"/>
          </a:endParaRPr>
        </a:p>
      </dgm:t>
    </dgm:pt>
    <dgm:pt modelId="{D8C4F346-C08E-49D3-84F1-B55423A7CD2C}" type="parTrans" cxnId="{10640FB1-CB03-4198-8AEC-57F897C79679}">
      <dgm:prSet/>
      <dgm:spPr/>
      <dgm:t>
        <a:bodyPr/>
        <a:lstStyle/>
        <a:p>
          <a:endParaRPr lang="en-US"/>
        </a:p>
      </dgm:t>
    </dgm:pt>
    <dgm:pt modelId="{4EB8C244-D019-4509-BBAA-8BF9E311812B}" type="sibTrans" cxnId="{10640FB1-CB03-4198-8AEC-57F897C79679}">
      <dgm:prSet/>
      <dgm:spPr/>
      <dgm:t>
        <a:bodyPr/>
        <a:lstStyle/>
        <a:p>
          <a:endParaRPr lang="en-US"/>
        </a:p>
      </dgm:t>
    </dgm:pt>
    <dgm:pt modelId="{85EC414F-2CB7-47AC-84FF-A41BF56519B4}" type="pres">
      <dgm:prSet presAssocID="{B065737A-2596-47BC-800F-7EEA999758B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A76BF9E-C0BD-40BB-AF12-399DC51468AD}" type="pres">
      <dgm:prSet presAssocID="{38D5B856-74A8-4453-9F2A-5BF22FC928D7}" presName="compNode" presStyleCnt="0"/>
      <dgm:spPr/>
    </dgm:pt>
    <dgm:pt modelId="{C83487A9-5588-4ECD-919C-89ECA62B4D3D}" type="pres">
      <dgm:prSet presAssocID="{38D5B856-74A8-4453-9F2A-5BF22FC928D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A918DDE9-63A6-42E8-917C-0BED247BB215}" type="pres">
      <dgm:prSet presAssocID="{38D5B856-74A8-4453-9F2A-5BF22FC928D7}" presName="spaceRect" presStyleCnt="0"/>
      <dgm:spPr/>
    </dgm:pt>
    <dgm:pt modelId="{1124E3AC-1329-4506-B242-C0CBBAA56AA0}" type="pres">
      <dgm:prSet presAssocID="{38D5B856-74A8-4453-9F2A-5BF22FC928D7}" presName="textRect" presStyleLbl="revTx" presStyleIdx="0" presStyleCnt="3" custScaleX="139227" custLinFactNeighborX="-776">
        <dgm:presLayoutVars>
          <dgm:chMax val="1"/>
          <dgm:chPref val="1"/>
        </dgm:presLayoutVars>
      </dgm:prSet>
      <dgm:spPr/>
      <dgm:t>
        <a:bodyPr/>
        <a:lstStyle/>
        <a:p>
          <a:endParaRPr lang="en-GB"/>
        </a:p>
      </dgm:t>
    </dgm:pt>
    <dgm:pt modelId="{9FD377D7-0E93-44B1-A541-4BA976B787E4}" type="pres">
      <dgm:prSet presAssocID="{F5F07211-F759-4F99-BB19-A681E227CF4A}" presName="sibTrans" presStyleCnt="0"/>
      <dgm:spPr/>
    </dgm:pt>
    <dgm:pt modelId="{B5E06436-ED8F-4B5C-930C-D61DB1969A6E}" type="pres">
      <dgm:prSet presAssocID="{0658BEF0-CB3D-423B-A0F4-48CBE28E59F6}" presName="compNode" presStyleCnt="0"/>
      <dgm:spPr/>
    </dgm:pt>
    <dgm:pt modelId="{89615EA5-F936-4C75-9071-CCA2C8CFE66F}" type="pres">
      <dgm:prSet presAssocID="{0658BEF0-CB3D-423B-A0F4-48CBE28E59F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A138C996-0DDE-4F95-8040-815C71696328}" type="pres">
      <dgm:prSet presAssocID="{0658BEF0-CB3D-423B-A0F4-48CBE28E59F6}" presName="spaceRect" presStyleCnt="0"/>
      <dgm:spPr/>
    </dgm:pt>
    <dgm:pt modelId="{2A3179ED-9179-402B-AD93-BE7BECB312A6}" type="pres">
      <dgm:prSet presAssocID="{0658BEF0-CB3D-423B-A0F4-48CBE28E59F6}" presName="textRect" presStyleLbl="revTx" presStyleIdx="1" presStyleCnt="3" custScaleX="139227" custLinFactNeighborX="-776">
        <dgm:presLayoutVars>
          <dgm:chMax val="1"/>
          <dgm:chPref val="1"/>
        </dgm:presLayoutVars>
      </dgm:prSet>
      <dgm:spPr/>
      <dgm:t>
        <a:bodyPr/>
        <a:lstStyle/>
        <a:p>
          <a:endParaRPr lang="en-GB"/>
        </a:p>
      </dgm:t>
    </dgm:pt>
    <dgm:pt modelId="{05A770E9-D291-45B9-9058-5B8A1942759C}" type="pres">
      <dgm:prSet presAssocID="{9B36040B-2DA2-4457-84FD-709610FB653F}" presName="sibTrans" presStyleCnt="0"/>
      <dgm:spPr/>
    </dgm:pt>
    <dgm:pt modelId="{DA87A0C1-3501-4F54-BF93-4A4D2AB052B1}" type="pres">
      <dgm:prSet presAssocID="{37FDCCF2-3839-4405-9000-3EB1821BA94C}" presName="compNode" presStyleCnt="0"/>
      <dgm:spPr/>
    </dgm:pt>
    <dgm:pt modelId="{8A065E21-DF58-443C-A4D5-6B2EF9D2E298}" type="pres">
      <dgm:prSet presAssocID="{37FDCCF2-3839-4405-9000-3EB1821BA94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CEC81D69-750C-43C1-A269-201FD81B75D5}" type="pres">
      <dgm:prSet presAssocID="{37FDCCF2-3839-4405-9000-3EB1821BA94C}" presName="spaceRect" presStyleCnt="0"/>
      <dgm:spPr/>
    </dgm:pt>
    <dgm:pt modelId="{2130CE2B-3C0D-42D5-BB2C-D59F5F3ED0FD}" type="pres">
      <dgm:prSet presAssocID="{37FDCCF2-3839-4405-9000-3EB1821BA94C}" presName="textRect" presStyleLbl="revTx" presStyleIdx="2" presStyleCnt="3" custScaleX="139227" custLinFactNeighborX="-776">
        <dgm:presLayoutVars>
          <dgm:chMax val="1"/>
          <dgm:chPref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97E6841-5BCE-4689-998A-9E5F400E3A25}" srcId="{B065737A-2596-47BC-800F-7EEA999758BF}" destId="{0658BEF0-CB3D-423B-A0F4-48CBE28E59F6}" srcOrd="1" destOrd="0" parTransId="{6EEBC699-EDCD-407D-8C1B-93DD9F5B321B}" sibTransId="{9B36040B-2DA2-4457-84FD-709610FB653F}"/>
    <dgm:cxn modelId="{E04F4BE4-6E4C-489B-B27B-A6A2FC4E869F}" type="presOf" srcId="{B065737A-2596-47BC-800F-7EEA999758BF}" destId="{85EC414F-2CB7-47AC-84FF-A41BF56519B4}" srcOrd="0" destOrd="0" presId="urn:microsoft.com/office/officeart/2018/2/layout/IconLabelList"/>
    <dgm:cxn modelId="{98F71958-C6E6-4E22-B0C7-78F789BBB7C1}" type="presOf" srcId="{38D5B856-74A8-4453-9F2A-5BF22FC928D7}" destId="{1124E3AC-1329-4506-B242-C0CBBAA56AA0}" srcOrd="0" destOrd="0" presId="urn:microsoft.com/office/officeart/2018/2/layout/IconLabelList"/>
    <dgm:cxn modelId="{67709537-88F7-4067-915D-520987645470}" type="presOf" srcId="{37FDCCF2-3839-4405-9000-3EB1821BA94C}" destId="{2130CE2B-3C0D-42D5-BB2C-D59F5F3ED0FD}" srcOrd="0" destOrd="0" presId="urn:microsoft.com/office/officeart/2018/2/layout/IconLabelList"/>
    <dgm:cxn modelId="{F6F5DAA3-35CF-4F48-9551-6379967058B0}" srcId="{B065737A-2596-47BC-800F-7EEA999758BF}" destId="{38D5B856-74A8-4453-9F2A-5BF22FC928D7}" srcOrd="0" destOrd="0" parTransId="{CA03457C-206D-4423-A6CD-588FE5EA769B}" sibTransId="{F5F07211-F759-4F99-BB19-A681E227CF4A}"/>
    <dgm:cxn modelId="{D301DAAC-88FA-4307-AAC2-05471E7BC732}" type="presOf" srcId="{0658BEF0-CB3D-423B-A0F4-48CBE28E59F6}" destId="{2A3179ED-9179-402B-AD93-BE7BECB312A6}" srcOrd="0" destOrd="0" presId="urn:microsoft.com/office/officeart/2018/2/layout/IconLabelList"/>
    <dgm:cxn modelId="{10640FB1-CB03-4198-8AEC-57F897C79679}" srcId="{B065737A-2596-47BC-800F-7EEA999758BF}" destId="{37FDCCF2-3839-4405-9000-3EB1821BA94C}" srcOrd="2" destOrd="0" parTransId="{D8C4F346-C08E-49D3-84F1-B55423A7CD2C}" sibTransId="{4EB8C244-D019-4509-BBAA-8BF9E311812B}"/>
    <dgm:cxn modelId="{F4F711BB-7258-4B0A-AD08-2E142C2B6BBB}" type="presParOf" srcId="{85EC414F-2CB7-47AC-84FF-A41BF56519B4}" destId="{0A76BF9E-C0BD-40BB-AF12-399DC51468AD}" srcOrd="0" destOrd="0" presId="urn:microsoft.com/office/officeart/2018/2/layout/IconLabelList"/>
    <dgm:cxn modelId="{3CFCFD42-92B1-4C24-BC10-46AD0D036A58}" type="presParOf" srcId="{0A76BF9E-C0BD-40BB-AF12-399DC51468AD}" destId="{C83487A9-5588-4ECD-919C-89ECA62B4D3D}" srcOrd="0" destOrd="0" presId="urn:microsoft.com/office/officeart/2018/2/layout/IconLabelList"/>
    <dgm:cxn modelId="{6B0BF5CA-85F1-40D3-96A2-58045CCF28B6}" type="presParOf" srcId="{0A76BF9E-C0BD-40BB-AF12-399DC51468AD}" destId="{A918DDE9-63A6-42E8-917C-0BED247BB215}" srcOrd="1" destOrd="0" presId="urn:microsoft.com/office/officeart/2018/2/layout/IconLabelList"/>
    <dgm:cxn modelId="{41F89992-0F73-4F00-B5A6-2985767C4FFB}" type="presParOf" srcId="{0A76BF9E-C0BD-40BB-AF12-399DC51468AD}" destId="{1124E3AC-1329-4506-B242-C0CBBAA56AA0}" srcOrd="2" destOrd="0" presId="urn:microsoft.com/office/officeart/2018/2/layout/IconLabelList"/>
    <dgm:cxn modelId="{7B8B4789-BC3F-4C16-B9D8-E48E6DCE74B9}" type="presParOf" srcId="{85EC414F-2CB7-47AC-84FF-A41BF56519B4}" destId="{9FD377D7-0E93-44B1-A541-4BA976B787E4}" srcOrd="1" destOrd="0" presId="urn:microsoft.com/office/officeart/2018/2/layout/IconLabelList"/>
    <dgm:cxn modelId="{EA50C065-9F3B-4617-91D4-E6813B7B091D}" type="presParOf" srcId="{85EC414F-2CB7-47AC-84FF-A41BF56519B4}" destId="{B5E06436-ED8F-4B5C-930C-D61DB1969A6E}" srcOrd="2" destOrd="0" presId="urn:microsoft.com/office/officeart/2018/2/layout/IconLabelList"/>
    <dgm:cxn modelId="{3AAC1B3E-A30C-407E-8ABC-806F7B5992ED}" type="presParOf" srcId="{B5E06436-ED8F-4B5C-930C-D61DB1969A6E}" destId="{89615EA5-F936-4C75-9071-CCA2C8CFE66F}" srcOrd="0" destOrd="0" presId="urn:microsoft.com/office/officeart/2018/2/layout/IconLabelList"/>
    <dgm:cxn modelId="{A78340F7-9FB5-405B-94A0-3BB13A1E75BE}" type="presParOf" srcId="{B5E06436-ED8F-4B5C-930C-D61DB1969A6E}" destId="{A138C996-0DDE-4F95-8040-815C71696328}" srcOrd="1" destOrd="0" presId="urn:microsoft.com/office/officeart/2018/2/layout/IconLabelList"/>
    <dgm:cxn modelId="{A8ACEFAF-6658-48B7-8884-9B4B5D3BB011}" type="presParOf" srcId="{B5E06436-ED8F-4B5C-930C-D61DB1969A6E}" destId="{2A3179ED-9179-402B-AD93-BE7BECB312A6}" srcOrd="2" destOrd="0" presId="urn:microsoft.com/office/officeart/2018/2/layout/IconLabelList"/>
    <dgm:cxn modelId="{8DB9F1D4-A5D4-44FB-AEEC-C528D7B5047E}" type="presParOf" srcId="{85EC414F-2CB7-47AC-84FF-A41BF56519B4}" destId="{05A770E9-D291-45B9-9058-5B8A1942759C}" srcOrd="3" destOrd="0" presId="urn:microsoft.com/office/officeart/2018/2/layout/IconLabelList"/>
    <dgm:cxn modelId="{6DDCE2BB-0FA2-49DA-A911-81568A52CB3A}" type="presParOf" srcId="{85EC414F-2CB7-47AC-84FF-A41BF56519B4}" destId="{DA87A0C1-3501-4F54-BF93-4A4D2AB052B1}" srcOrd="4" destOrd="0" presId="urn:microsoft.com/office/officeart/2018/2/layout/IconLabelList"/>
    <dgm:cxn modelId="{02CBBFF1-72AC-4CEA-8B9F-C664364BFDF7}" type="presParOf" srcId="{DA87A0C1-3501-4F54-BF93-4A4D2AB052B1}" destId="{8A065E21-DF58-443C-A4D5-6B2EF9D2E298}" srcOrd="0" destOrd="0" presId="urn:microsoft.com/office/officeart/2018/2/layout/IconLabelList"/>
    <dgm:cxn modelId="{D49E43EE-06A7-4B98-81EC-48029437BA5E}" type="presParOf" srcId="{DA87A0C1-3501-4F54-BF93-4A4D2AB052B1}" destId="{CEC81D69-750C-43C1-A269-201FD81B75D5}" srcOrd="1" destOrd="0" presId="urn:microsoft.com/office/officeart/2018/2/layout/IconLabelList"/>
    <dgm:cxn modelId="{3A173EE1-593F-406F-803A-4B214F26257C}" type="presParOf" srcId="{DA87A0C1-3501-4F54-BF93-4A4D2AB052B1}" destId="{2130CE2B-3C0D-42D5-BB2C-D59F5F3ED0F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325528-4BF4-4748-B9D7-37A587B0894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A3813090-D560-4FEA-84B1-8234464FF540}">
      <dgm:prSet custT="1"/>
      <dgm:spPr/>
      <dgm:t>
        <a:bodyPr/>
        <a:lstStyle/>
        <a:p>
          <a:endParaRPr lang="en-US" sz="2800" dirty="0">
            <a:latin typeface="+mj-lt"/>
          </a:endParaRPr>
        </a:p>
      </dgm:t>
    </dgm:pt>
    <dgm:pt modelId="{833CCE99-3E3F-44D0-B14E-B3124E0B19BD}" type="parTrans" cxnId="{7D98D483-5226-43E1-986F-F6A0333956ED}">
      <dgm:prSet/>
      <dgm:spPr/>
      <dgm:t>
        <a:bodyPr/>
        <a:lstStyle/>
        <a:p>
          <a:endParaRPr lang="en-US"/>
        </a:p>
      </dgm:t>
    </dgm:pt>
    <dgm:pt modelId="{3D93C281-F410-4D2E-A2B9-3012B5C9615C}" type="sibTrans" cxnId="{7D98D483-5226-43E1-986F-F6A0333956ED}">
      <dgm:prSet/>
      <dgm:spPr/>
      <dgm:t>
        <a:bodyPr/>
        <a:lstStyle/>
        <a:p>
          <a:endParaRPr lang="en-US"/>
        </a:p>
      </dgm:t>
    </dgm:pt>
    <dgm:pt modelId="{430EA9BE-7142-4928-B7D6-41FAC75352B5}">
      <dgm:prSet custT="1"/>
      <dgm:spPr/>
      <dgm:t>
        <a:bodyPr/>
        <a:lstStyle/>
        <a:p>
          <a:endParaRPr lang="en-US" sz="2800" dirty="0">
            <a:latin typeface="+mj-lt"/>
          </a:endParaRPr>
        </a:p>
      </dgm:t>
    </dgm:pt>
    <dgm:pt modelId="{F83CAAF7-0E6B-4B30-9DC9-62F6B67A00C4}" type="parTrans" cxnId="{684B0243-4B2F-46C2-AB5C-4130C006D9FD}">
      <dgm:prSet/>
      <dgm:spPr/>
      <dgm:t>
        <a:bodyPr/>
        <a:lstStyle/>
        <a:p>
          <a:endParaRPr lang="en-US"/>
        </a:p>
      </dgm:t>
    </dgm:pt>
    <dgm:pt modelId="{27ED83FF-1F13-4571-94EA-43D178381E6F}" type="sibTrans" cxnId="{684B0243-4B2F-46C2-AB5C-4130C006D9FD}">
      <dgm:prSet/>
      <dgm:spPr/>
      <dgm:t>
        <a:bodyPr/>
        <a:lstStyle/>
        <a:p>
          <a:endParaRPr lang="en-US"/>
        </a:p>
      </dgm:t>
    </dgm:pt>
    <dgm:pt modelId="{EEA8C70E-37A3-489D-8CA4-4124B89B833B}">
      <dgm:prSet custT="1"/>
      <dgm:spPr/>
      <dgm:t>
        <a:bodyPr/>
        <a:lstStyle/>
        <a:p>
          <a:r>
            <a:rPr lang="en-GB" sz="2800" dirty="0">
              <a:latin typeface="+mj-lt"/>
            </a:rPr>
            <a:t>Tea/Coffee Break</a:t>
          </a:r>
          <a:endParaRPr lang="en-US" sz="2800" dirty="0">
            <a:latin typeface="+mj-lt"/>
          </a:endParaRPr>
        </a:p>
      </dgm:t>
    </dgm:pt>
    <dgm:pt modelId="{96B6D6EC-7B06-45BE-A7BF-C7264AE1D3C2}" type="parTrans" cxnId="{EF8EC716-C8A3-4EBB-8A9F-354AAC503A17}">
      <dgm:prSet/>
      <dgm:spPr/>
      <dgm:t>
        <a:bodyPr/>
        <a:lstStyle/>
        <a:p>
          <a:endParaRPr lang="en-US"/>
        </a:p>
      </dgm:t>
    </dgm:pt>
    <dgm:pt modelId="{9B0F447A-473C-4C4A-9D61-D6758B2869A3}" type="sibTrans" cxnId="{EF8EC716-C8A3-4EBB-8A9F-354AAC503A17}">
      <dgm:prSet/>
      <dgm:spPr/>
      <dgm:t>
        <a:bodyPr/>
        <a:lstStyle/>
        <a:p>
          <a:endParaRPr lang="en-US"/>
        </a:p>
      </dgm:t>
    </dgm:pt>
    <dgm:pt modelId="{C76D409D-A0EC-4C51-A52D-552DAD76DD67}">
      <dgm:prSet custT="1"/>
      <dgm:spPr/>
      <dgm:t>
        <a:bodyPr/>
        <a:lstStyle/>
        <a:p>
          <a:endParaRPr lang="en-US" sz="2800" dirty="0">
            <a:latin typeface="+mj-lt"/>
          </a:endParaRPr>
        </a:p>
      </dgm:t>
    </dgm:pt>
    <dgm:pt modelId="{665A20DB-5DA8-4222-A237-9F3A31CF0D05}" type="parTrans" cxnId="{A296832E-7840-4737-BEBB-25C5BFCB69F9}">
      <dgm:prSet/>
      <dgm:spPr/>
      <dgm:t>
        <a:bodyPr/>
        <a:lstStyle/>
        <a:p>
          <a:endParaRPr lang="en-US"/>
        </a:p>
      </dgm:t>
    </dgm:pt>
    <dgm:pt modelId="{916AC1CD-9841-4425-9891-4495DF6B3DC6}" type="sibTrans" cxnId="{A296832E-7840-4737-BEBB-25C5BFCB69F9}">
      <dgm:prSet/>
      <dgm:spPr/>
      <dgm:t>
        <a:bodyPr/>
        <a:lstStyle/>
        <a:p>
          <a:endParaRPr lang="en-US"/>
        </a:p>
      </dgm:t>
    </dgm:pt>
    <dgm:pt modelId="{A33A24B4-3AD4-499B-B3EC-A233F1387E68}">
      <dgm:prSet custT="1"/>
      <dgm:spPr/>
      <dgm:t>
        <a:bodyPr/>
        <a:lstStyle/>
        <a:p>
          <a:endParaRPr lang="en-US" sz="1900" dirty="0"/>
        </a:p>
      </dgm:t>
    </dgm:pt>
    <dgm:pt modelId="{2FFFFF05-2454-4C2A-A8BE-7F8519CC0235}" type="parTrans" cxnId="{25936CB0-864D-4AF5-A30D-E3C3DF316B4C}">
      <dgm:prSet/>
      <dgm:spPr/>
      <dgm:t>
        <a:bodyPr/>
        <a:lstStyle/>
        <a:p>
          <a:endParaRPr lang="en-US"/>
        </a:p>
      </dgm:t>
    </dgm:pt>
    <dgm:pt modelId="{B15CAE03-D92F-491F-9627-4C2F534EE91F}" type="sibTrans" cxnId="{25936CB0-864D-4AF5-A30D-E3C3DF316B4C}">
      <dgm:prSet/>
      <dgm:spPr/>
      <dgm:t>
        <a:bodyPr/>
        <a:lstStyle/>
        <a:p>
          <a:endParaRPr lang="en-US"/>
        </a:p>
      </dgm:t>
    </dgm:pt>
    <dgm:pt modelId="{59CFA188-59A1-4BE5-AA3D-4CF3D236CF2B}">
      <dgm:prSet custT="1"/>
      <dgm:spPr/>
      <dgm:t>
        <a:bodyPr/>
        <a:lstStyle/>
        <a:p>
          <a:endParaRPr lang="en-US" sz="2800" dirty="0">
            <a:latin typeface="+mj-lt"/>
          </a:endParaRPr>
        </a:p>
      </dgm:t>
    </dgm:pt>
    <dgm:pt modelId="{6AD4A3A7-A7E7-47D5-A5A1-556DE79B7794}" type="sibTrans" cxnId="{C4BA76F0-A713-49F8-B041-C156E6449036}">
      <dgm:prSet/>
      <dgm:spPr/>
      <dgm:t>
        <a:bodyPr/>
        <a:lstStyle/>
        <a:p>
          <a:endParaRPr lang="en-US"/>
        </a:p>
      </dgm:t>
    </dgm:pt>
    <dgm:pt modelId="{9DDE3332-7A1E-4C31-9481-201FF58DF95E}" type="parTrans" cxnId="{C4BA76F0-A713-49F8-B041-C156E6449036}">
      <dgm:prSet/>
      <dgm:spPr/>
      <dgm:t>
        <a:bodyPr/>
        <a:lstStyle/>
        <a:p>
          <a:endParaRPr lang="en-US"/>
        </a:p>
      </dgm:t>
    </dgm:pt>
    <dgm:pt modelId="{616CBE5F-FD83-4FDE-BFD1-806B18127E0C}" type="pres">
      <dgm:prSet presAssocID="{F0325528-4BF4-4748-B9D7-37A587B0894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A07E853-5827-49B4-BF7E-3F395429B8AE}" type="pres">
      <dgm:prSet presAssocID="{A3813090-D560-4FEA-84B1-8234464FF540}" presName="compNode" presStyleCnt="0"/>
      <dgm:spPr/>
    </dgm:pt>
    <dgm:pt modelId="{E95D6677-FB65-4E0D-8C35-56AAAE6DA10E}" type="pres">
      <dgm:prSet presAssocID="{A3813090-D560-4FEA-84B1-8234464FF540}" presName="bgRect" presStyleLbl="bgShp" presStyleIdx="0" presStyleCnt="6"/>
      <dgm:spPr/>
    </dgm:pt>
    <dgm:pt modelId="{8711E7DB-F282-4D16-B318-2AE405C55B9D}" type="pres">
      <dgm:prSet presAssocID="{A3813090-D560-4FEA-84B1-8234464FF540}" presName="icon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5DDDCE16-6D53-43BB-B94E-A2FB6B6A04EC}" type="pres">
      <dgm:prSet presAssocID="{A3813090-D560-4FEA-84B1-8234464FF540}" presName="spaceRect" presStyleCnt="0"/>
      <dgm:spPr/>
    </dgm:pt>
    <dgm:pt modelId="{285650CD-CE5D-4CCA-9780-5272375C56BA}" type="pres">
      <dgm:prSet presAssocID="{A3813090-D560-4FEA-84B1-8234464FF540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846FA4E6-E2C0-4A33-88E8-D85B0C35E62D}" type="pres">
      <dgm:prSet presAssocID="{3D93C281-F410-4D2E-A2B9-3012B5C9615C}" presName="sibTrans" presStyleCnt="0"/>
      <dgm:spPr/>
    </dgm:pt>
    <dgm:pt modelId="{104D4280-2CC0-4F8D-B727-6E2542C77838}" type="pres">
      <dgm:prSet presAssocID="{430EA9BE-7142-4928-B7D6-41FAC75352B5}" presName="compNode" presStyleCnt="0"/>
      <dgm:spPr/>
    </dgm:pt>
    <dgm:pt modelId="{5B59EC5B-150E-4E72-B90C-83D9A3F85085}" type="pres">
      <dgm:prSet presAssocID="{430EA9BE-7142-4928-B7D6-41FAC75352B5}" presName="bgRect" presStyleLbl="bgShp" presStyleIdx="1" presStyleCnt="6"/>
      <dgm:spPr/>
    </dgm:pt>
    <dgm:pt modelId="{DDBF823F-33A4-4644-9694-3E7139ECB941}" type="pres">
      <dgm:prSet presAssocID="{430EA9BE-7142-4928-B7D6-41FAC75352B5}" presName="iconRect" presStyleLbl="nod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F1D7C82A-AB8E-4695-9557-09604555151A}" type="pres">
      <dgm:prSet presAssocID="{430EA9BE-7142-4928-B7D6-41FAC75352B5}" presName="spaceRect" presStyleCnt="0"/>
      <dgm:spPr/>
    </dgm:pt>
    <dgm:pt modelId="{A8573D00-ADF9-4EFC-9117-B0747FF5C88E}" type="pres">
      <dgm:prSet presAssocID="{430EA9BE-7142-4928-B7D6-41FAC75352B5}" presName="parTx" presStyleLbl="revTx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1A10159B-D378-47F4-A3DE-B980CFA7814C}" type="pres">
      <dgm:prSet presAssocID="{27ED83FF-1F13-4571-94EA-43D178381E6F}" presName="sibTrans" presStyleCnt="0"/>
      <dgm:spPr/>
    </dgm:pt>
    <dgm:pt modelId="{A0AB00C9-6115-434E-9076-65E5309F752C}" type="pres">
      <dgm:prSet presAssocID="{EEA8C70E-37A3-489D-8CA4-4124B89B833B}" presName="compNode" presStyleCnt="0"/>
      <dgm:spPr/>
    </dgm:pt>
    <dgm:pt modelId="{1B1C8457-EBA1-4AAF-BE7E-445B94F5E8D8}" type="pres">
      <dgm:prSet presAssocID="{EEA8C70E-37A3-489D-8CA4-4124B89B833B}" presName="bgRect" presStyleLbl="bgShp" presStyleIdx="2" presStyleCnt="6"/>
      <dgm:spPr/>
    </dgm:pt>
    <dgm:pt modelId="{4B1497F1-627C-4064-8F70-E4BC75D8D511}" type="pres">
      <dgm:prSet presAssocID="{EEA8C70E-37A3-489D-8CA4-4124B89B833B}" presName="iconRect" presStyleLbl="node1" presStyleIdx="2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Tea"/>
        </a:ext>
      </dgm:extLst>
    </dgm:pt>
    <dgm:pt modelId="{657FD3DC-D543-4F2C-9FE1-04F0074E2808}" type="pres">
      <dgm:prSet presAssocID="{EEA8C70E-37A3-489D-8CA4-4124B89B833B}" presName="spaceRect" presStyleCnt="0"/>
      <dgm:spPr/>
    </dgm:pt>
    <dgm:pt modelId="{FAABF93B-3752-417F-9E7B-565345FD39D0}" type="pres">
      <dgm:prSet presAssocID="{EEA8C70E-37A3-489D-8CA4-4124B89B833B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F216E76F-2F28-489F-917E-00DB9EC15435}" type="pres">
      <dgm:prSet presAssocID="{9B0F447A-473C-4C4A-9D61-D6758B2869A3}" presName="sibTrans" presStyleCnt="0"/>
      <dgm:spPr/>
    </dgm:pt>
    <dgm:pt modelId="{5EC9A96D-A356-40AD-A009-3414AA5249FA}" type="pres">
      <dgm:prSet presAssocID="{C76D409D-A0EC-4C51-A52D-552DAD76DD67}" presName="compNode" presStyleCnt="0"/>
      <dgm:spPr/>
    </dgm:pt>
    <dgm:pt modelId="{11F51F90-AD7A-4ED9-9211-3BA61B045DA1}" type="pres">
      <dgm:prSet presAssocID="{C76D409D-A0EC-4C51-A52D-552DAD76DD67}" presName="bgRect" presStyleLbl="bgShp" presStyleIdx="3" presStyleCnt="6"/>
      <dgm:spPr/>
    </dgm:pt>
    <dgm:pt modelId="{8AD999CF-4428-42CA-834F-5177AA40D533}" type="pres">
      <dgm:prSet presAssocID="{C76D409D-A0EC-4C51-A52D-552DAD76DD67}" presName="iconRect" presStyleLbl="node1" presStyleIdx="3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4B3B32BE-2126-4AD2-A55D-147F0A03B5A7}" type="pres">
      <dgm:prSet presAssocID="{C76D409D-A0EC-4C51-A52D-552DAD76DD67}" presName="spaceRect" presStyleCnt="0"/>
      <dgm:spPr/>
    </dgm:pt>
    <dgm:pt modelId="{1EE7FA5E-0283-41F2-8329-019BA2EE1AE3}" type="pres">
      <dgm:prSet presAssocID="{C76D409D-A0EC-4C51-A52D-552DAD76DD67}" presName="parTx" presStyleLbl="revTx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ED2C250C-D3F7-444C-A21C-9404873C6D47}" type="pres">
      <dgm:prSet presAssocID="{916AC1CD-9841-4425-9891-4495DF6B3DC6}" presName="sibTrans" presStyleCnt="0"/>
      <dgm:spPr/>
    </dgm:pt>
    <dgm:pt modelId="{DDCF71BB-0F39-4696-AD3B-8A03713BB7EF}" type="pres">
      <dgm:prSet presAssocID="{59CFA188-59A1-4BE5-AA3D-4CF3D236CF2B}" presName="compNode" presStyleCnt="0"/>
      <dgm:spPr/>
    </dgm:pt>
    <dgm:pt modelId="{CD8EF6AA-4DE3-4B0F-A300-660E06F0A298}" type="pres">
      <dgm:prSet presAssocID="{59CFA188-59A1-4BE5-AA3D-4CF3D236CF2B}" presName="bgRect" presStyleLbl="bgShp" presStyleIdx="4" presStyleCnt="6"/>
      <dgm:spPr/>
    </dgm:pt>
    <dgm:pt modelId="{FC1AD9B8-69CD-4B19-9DF8-3B13C0D7201F}" type="pres">
      <dgm:prSet presAssocID="{59CFA188-59A1-4BE5-AA3D-4CF3D236CF2B}" presName="iconRect" presStyleLbl="node1" presStyleIdx="4" presStyleCnt="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DD302F63-1E90-4297-8AF7-940EBA9AD3B1}" type="pres">
      <dgm:prSet presAssocID="{59CFA188-59A1-4BE5-AA3D-4CF3D236CF2B}" presName="spaceRect" presStyleCnt="0"/>
      <dgm:spPr/>
    </dgm:pt>
    <dgm:pt modelId="{5F375997-686D-43E6-80AF-7BCBB330338B}" type="pres">
      <dgm:prSet presAssocID="{59CFA188-59A1-4BE5-AA3D-4CF3D236CF2B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875122F7-D187-4C42-A61B-852114C23EA8}" type="pres">
      <dgm:prSet presAssocID="{6AD4A3A7-A7E7-47D5-A5A1-556DE79B7794}" presName="sibTrans" presStyleCnt="0"/>
      <dgm:spPr/>
    </dgm:pt>
    <dgm:pt modelId="{665F7F35-EF35-4172-B579-B9A95F12A7E6}" type="pres">
      <dgm:prSet presAssocID="{A33A24B4-3AD4-499B-B3EC-A233F1387E68}" presName="compNode" presStyleCnt="0"/>
      <dgm:spPr/>
    </dgm:pt>
    <dgm:pt modelId="{070A4AA3-DFDE-45BB-9282-F3F8AB518616}" type="pres">
      <dgm:prSet presAssocID="{A33A24B4-3AD4-499B-B3EC-A233F1387E68}" presName="bgRect" presStyleLbl="bgShp" presStyleIdx="5" presStyleCnt="6"/>
      <dgm:spPr/>
    </dgm:pt>
    <dgm:pt modelId="{32C7B748-C678-4CFC-BB8B-DD441CEB77E5}" type="pres">
      <dgm:prSet presAssocID="{A33A24B4-3AD4-499B-B3EC-A233F1387E68}" presName="iconRect" presStyleLbl="node1" presStyleIdx="5" presStyleCnt="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D3E8B15-920F-4881-ACD1-74964AC726D0}" type="pres">
      <dgm:prSet presAssocID="{A33A24B4-3AD4-499B-B3EC-A233F1387E68}" presName="spaceRect" presStyleCnt="0"/>
      <dgm:spPr/>
    </dgm:pt>
    <dgm:pt modelId="{5BDDD55D-AEDA-4EE7-9094-9AB5962A2CB9}" type="pres">
      <dgm:prSet presAssocID="{A33A24B4-3AD4-499B-B3EC-A233F1387E68}" presName="parTx" presStyleLbl="revTx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</dgm:ptLst>
  <dgm:cxnLst>
    <dgm:cxn modelId="{601C3166-3694-466F-A397-10971F734E6A}" type="presOf" srcId="{A33A24B4-3AD4-499B-B3EC-A233F1387E68}" destId="{5BDDD55D-AEDA-4EE7-9094-9AB5962A2CB9}" srcOrd="0" destOrd="0" presId="urn:microsoft.com/office/officeart/2018/2/layout/IconVerticalSolidList"/>
    <dgm:cxn modelId="{7D98D483-5226-43E1-986F-F6A0333956ED}" srcId="{F0325528-4BF4-4748-B9D7-37A587B0894C}" destId="{A3813090-D560-4FEA-84B1-8234464FF540}" srcOrd="0" destOrd="0" parTransId="{833CCE99-3E3F-44D0-B14E-B3124E0B19BD}" sibTransId="{3D93C281-F410-4D2E-A2B9-3012B5C9615C}"/>
    <dgm:cxn modelId="{25936CB0-864D-4AF5-A30D-E3C3DF316B4C}" srcId="{F0325528-4BF4-4748-B9D7-37A587B0894C}" destId="{A33A24B4-3AD4-499B-B3EC-A233F1387E68}" srcOrd="5" destOrd="0" parTransId="{2FFFFF05-2454-4C2A-A8BE-7F8519CC0235}" sibTransId="{B15CAE03-D92F-491F-9627-4C2F534EE91F}"/>
    <dgm:cxn modelId="{1278851A-8132-4DF0-A7C1-A8C0B45CC207}" type="presOf" srcId="{A3813090-D560-4FEA-84B1-8234464FF540}" destId="{285650CD-CE5D-4CCA-9780-5272375C56BA}" srcOrd="0" destOrd="0" presId="urn:microsoft.com/office/officeart/2018/2/layout/IconVerticalSolidList"/>
    <dgm:cxn modelId="{FED5FE58-8CEB-4434-B284-A447DE309786}" type="presOf" srcId="{C76D409D-A0EC-4C51-A52D-552DAD76DD67}" destId="{1EE7FA5E-0283-41F2-8329-019BA2EE1AE3}" srcOrd="0" destOrd="0" presId="urn:microsoft.com/office/officeart/2018/2/layout/IconVerticalSolidList"/>
    <dgm:cxn modelId="{DDE6E26B-B8FC-46FB-8E2A-AE49EE6E590A}" type="presOf" srcId="{430EA9BE-7142-4928-B7D6-41FAC75352B5}" destId="{A8573D00-ADF9-4EFC-9117-B0747FF5C88E}" srcOrd="0" destOrd="0" presId="urn:microsoft.com/office/officeart/2018/2/layout/IconVerticalSolidList"/>
    <dgm:cxn modelId="{684B0243-4B2F-46C2-AB5C-4130C006D9FD}" srcId="{F0325528-4BF4-4748-B9D7-37A587B0894C}" destId="{430EA9BE-7142-4928-B7D6-41FAC75352B5}" srcOrd="1" destOrd="0" parTransId="{F83CAAF7-0E6B-4B30-9DC9-62F6B67A00C4}" sibTransId="{27ED83FF-1F13-4571-94EA-43D178381E6F}"/>
    <dgm:cxn modelId="{C4BA76F0-A713-49F8-B041-C156E6449036}" srcId="{F0325528-4BF4-4748-B9D7-37A587B0894C}" destId="{59CFA188-59A1-4BE5-AA3D-4CF3D236CF2B}" srcOrd="4" destOrd="0" parTransId="{9DDE3332-7A1E-4C31-9481-201FF58DF95E}" sibTransId="{6AD4A3A7-A7E7-47D5-A5A1-556DE79B7794}"/>
    <dgm:cxn modelId="{EF8EC716-C8A3-4EBB-8A9F-354AAC503A17}" srcId="{F0325528-4BF4-4748-B9D7-37A587B0894C}" destId="{EEA8C70E-37A3-489D-8CA4-4124B89B833B}" srcOrd="2" destOrd="0" parTransId="{96B6D6EC-7B06-45BE-A7BF-C7264AE1D3C2}" sibTransId="{9B0F447A-473C-4C4A-9D61-D6758B2869A3}"/>
    <dgm:cxn modelId="{A296832E-7840-4737-BEBB-25C5BFCB69F9}" srcId="{F0325528-4BF4-4748-B9D7-37A587B0894C}" destId="{C76D409D-A0EC-4C51-A52D-552DAD76DD67}" srcOrd="3" destOrd="0" parTransId="{665A20DB-5DA8-4222-A237-9F3A31CF0D05}" sibTransId="{916AC1CD-9841-4425-9891-4495DF6B3DC6}"/>
    <dgm:cxn modelId="{C443F8DA-A367-489D-9C0B-E4439E46D1E9}" type="presOf" srcId="{F0325528-4BF4-4748-B9D7-37A587B0894C}" destId="{616CBE5F-FD83-4FDE-BFD1-806B18127E0C}" srcOrd="0" destOrd="0" presId="urn:microsoft.com/office/officeart/2018/2/layout/IconVerticalSolidList"/>
    <dgm:cxn modelId="{178958D8-F059-4457-B367-95223D49AB2B}" type="presOf" srcId="{EEA8C70E-37A3-489D-8CA4-4124B89B833B}" destId="{FAABF93B-3752-417F-9E7B-565345FD39D0}" srcOrd="0" destOrd="0" presId="urn:microsoft.com/office/officeart/2018/2/layout/IconVerticalSolidList"/>
    <dgm:cxn modelId="{90D75703-ED36-4E52-9CE0-49A1DC7FB26F}" type="presOf" srcId="{59CFA188-59A1-4BE5-AA3D-4CF3D236CF2B}" destId="{5F375997-686D-43E6-80AF-7BCBB330338B}" srcOrd="0" destOrd="0" presId="urn:microsoft.com/office/officeart/2018/2/layout/IconVerticalSolidList"/>
    <dgm:cxn modelId="{35D17C2C-90FA-408B-9421-CB07389B7BB8}" type="presParOf" srcId="{616CBE5F-FD83-4FDE-BFD1-806B18127E0C}" destId="{FA07E853-5827-49B4-BF7E-3F395429B8AE}" srcOrd="0" destOrd="0" presId="urn:microsoft.com/office/officeart/2018/2/layout/IconVerticalSolidList"/>
    <dgm:cxn modelId="{1485C4E2-A087-46DC-9F80-3EFA9DD90335}" type="presParOf" srcId="{FA07E853-5827-49B4-BF7E-3F395429B8AE}" destId="{E95D6677-FB65-4E0D-8C35-56AAAE6DA10E}" srcOrd="0" destOrd="0" presId="urn:microsoft.com/office/officeart/2018/2/layout/IconVerticalSolidList"/>
    <dgm:cxn modelId="{77A30E36-6E44-4E41-9B1C-68C98B64E054}" type="presParOf" srcId="{FA07E853-5827-49B4-BF7E-3F395429B8AE}" destId="{8711E7DB-F282-4D16-B318-2AE405C55B9D}" srcOrd="1" destOrd="0" presId="urn:microsoft.com/office/officeart/2018/2/layout/IconVerticalSolidList"/>
    <dgm:cxn modelId="{F9ED92C7-D083-445E-BD75-F8256FBCDD77}" type="presParOf" srcId="{FA07E853-5827-49B4-BF7E-3F395429B8AE}" destId="{5DDDCE16-6D53-43BB-B94E-A2FB6B6A04EC}" srcOrd="2" destOrd="0" presId="urn:microsoft.com/office/officeart/2018/2/layout/IconVerticalSolidList"/>
    <dgm:cxn modelId="{F18B89A8-AA76-44A8-891E-4558154420B5}" type="presParOf" srcId="{FA07E853-5827-49B4-BF7E-3F395429B8AE}" destId="{285650CD-CE5D-4CCA-9780-5272375C56BA}" srcOrd="3" destOrd="0" presId="urn:microsoft.com/office/officeart/2018/2/layout/IconVerticalSolidList"/>
    <dgm:cxn modelId="{B3ECBBE3-57BA-4E39-B5CF-79E0389913D6}" type="presParOf" srcId="{616CBE5F-FD83-4FDE-BFD1-806B18127E0C}" destId="{846FA4E6-E2C0-4A33-88E8-D85B0C35E62D}" srcOrd="1" destOrd="0" presId="urn:microsoft.com/office/officeart/2018/2/layout/IconVerticalSolidList"/>
    <dgm:cxn modelId="{AC98F7E2-4862-47EB-B514-3BA20CF3C88A}" type="presParOf" srcId="{616CBE5F-FD83-4FDE-BFD1-806B18127E0C}" destId="{104D4280-2CC0-4F8D-B727-6E2542C77838}" srcOrd="2" destOrd="0" presId="urn:microsoft.com/office/officeart/2018/2/layout/IconVerticalSolidList"/>
    <dgm:cxn modelId="{64A7D992-5BC0-40F8-B5E6-9DCF28F2B634}" type="presParOf" srcId="{104D4280-2CC0-4F8D-B727-6E2542C77838}" destId="{5B59EC5B-150E-4E72-B90C-83D9A3F85085}" srcOrd="0" destOrd="0" presId="urn:microsoft.com/office/officeart/2018/2/layout/IconVerticalSolidList"/>
    <dgm:cxn modelId="{A941482E-8701-4C36-AA93-E9F768F9DB76}" type="presParOf" srcId="{104D4280-2CC0-4F8D-B727-6E2542C77838}" destId="{DDBF823F-33A4-4644-9694-3E7139ECB941}" srcOrd="1" destOrd="0" presId="urn:microsoft.com/office/officeart/2018/2/layout/IconVerticalSolidList"/>
    <dgm:cxn modelId="{E52F5096-6403-4D4D-A0F9-97636F87656C}" type="presParOf" srcId="{104D4280-2CC0-4F8D-B727-6E2542C77838}" destId="{F1D7C82A-AB8E-4695-9557-09604555151A}" srcOrd="2" destOrd="0" presId="urn:microsoft.com/office/officeart/2018/2/layout/IconVerticalSolidList"/>
    <dgm:cxn modelId="{E2CABAF0-9804-4F5E-86F4-34D3F266CD23}" type="presParOf" srcId="{104D4280-2CC0-4F8D-B727-6E2542C77838}" destId="{A8573D00-ADF9-4EFC-9117-B0747FF5C88E}" srcOrd="3" destOrd="0" presId="urn:microsoft.com/office/officeart/2018/2/layout/IconVerticalSolidList"/>
    <dgm:cxn modelId="{6B3BABA5-8567-447E-91FF-097AF950381A}" type="presParOf" srcId="{616CBE5F-FD83-4FDE-BFD1-806B18127E0C}" destId="{1A10159B-D378-47F4-A3DE-B980CFA7814C}" srcOrd="3" destOrd="0" presId="urn:microsoft.com/office/officeart/2018/2/layout/IconVerticalSolidList"/>
    <dgm:cxn modelId="{C09BB586-EC39-425C-9715-D08DC12849FD}" type="presParOf" srcId="{616CBE5F-FD83-4FDE-BFD1-806B18127E0C}" destId="{A0AB00C9-6115-434E-9076-65E5309F752C}" srcOrd="4" destOrd="0" presId="urn:microsoft.com/office/officeart/2018/2/layout/IconVerticalSolidList"/>
    <dgm:cxn modelId="{69E675A0-4839-436B-8C0F-2B8CB8E140AB}" type="presParOf" srcId="{A0AB00C9-6115-434E-9076-65E5309F752C}" destId="{1B1C8457-EBA1-4AAF-BE7E-445B94F5E8D8}" srcOrd="0" destOrd="0" presId="urn:microsoft.com/office/officeart/2018/2/layout/IconVerticalSolidList"/>
    <dgm:cxn modelId="{2E9FD10B-4759-40BB-8DDE-6D9AB9103CE2}" type="presParOf" srcId="{A0AB00C9-6115-434E-9076-65E5309F752C}" destId="{4B1497F1-627C-4064-8F70-E4BC75D8D511}" srcOrd="1" destOrd="0" presId="urn:microsoft.com/office/officeart/2018/2/layout/IconVerticalSolidList"/>
    <dgm:cxn modelId="{CD2E65E4-1750-4F6B-ACCD-BA1173942FB4}" type="presParOf" srcId="{A0AB00C9-6115-434E-9076-65E5309F752C}" destId="{657FD3DC-D543-4F2C-9FE1-04F0074E2808}" srcOrd="2" destOrd="0" presId="urn:microsoft.com/office/officeart/2018/2/layout/IconVerticalSolidList"/>
    <dgm:cxn modelId="{E0AFAEAE-3C85-4CB9-BE1F-CBCABF5E4FEB}" type="presParOf" srcId="{A0AB00C9-6115-434E-9076-65E5309F752C}" destId="{FAABF93B-3752-417F-9E7B-565345FD39D0}" srcOrd="3" destOrd="0" presId="urn:microsoft.com/office/officeart/2018/2/layout/IconVerticalSolidList"/>
    <dgm:cxn modelId="{6489F353-18F2-4BB2-BFED-D375B3B67178}" type="presParOf" srcId="{616CBE5F-FD83-4FDE-BFD1-806B18127E0C}" destId="{F216E76F-2F28-489F-917E-00DB9EC15435}" srcOrd="5" destOrd="0" presId="urn:microsoft.com/office/officeart/2018/2/layout/IconVerticalSolidList"/>
    <dgm:cxn modelId="{C621D65C-60AD-4702-A980-B692E7741FF7}" type="presParOf" srcId="{616CBE5F-FD83-4FDE-BFD1-806B18127E0C}" destId="{5EC9A96D-A356-40AD-A009-3414AA5249FA}" srcOrd="6" destOrd="0" presId="urn:microsoft.com/office/officeart/2018/2/layout/IconVerticalSolidList"/>
    <dgm:cxn modelId="{B0D00FAD-F373-47C2-8868-15FB0CA02B2D}" type="presParOf" srcId="{5EC9A96D-A356-40AD-A009-3414AA5249FA}" destId="{11F51F90-AD7A-4ED9-9211-3BA61B045DA1}" srcOrd="0" destOrd="0" presId="urn:microsoft.com/office/officeart/2018/2/layout/IconVerticalSolidList"/>
    <dgm:cxn modelId="{2060654A-F112-47B0-AB9D-3D28453F3C32}" type="presParOf" srcId="{5EC9A96D-A356-40AD-A009-3414AA5249FA}" destId="{8AD999CF-4428-42CA-834F-5177AA40D533}" srcOrd="1" destOrd="0" presId="urn:microsoft.com/office/officeart/2018/2/layout/IconVerticalSolidList"/>
    <dgm:cxn modelId="{55101632-D83C-4FAF-94E9-990DA1D052E0}" type="presParOf" srcId="{5EC9A96D-A356-40AD-A009-3414AA5249FA}" destId="{4B3B32BE-2126-4AD2-A55D-147F0A03B5A7}" srcOrd="2" destOrd="0" presId="urn:microsoft.com/office/officeart/2018/2/layout/IconVerticalSolidList"/>
    <dgm:cxn modelId="{5ED101DC-D01F-4779-9332-5FDA2CF22CC4}" type="presParOf" srcId="{5EC9A96D-A356-40AD-A009-3414AA5249FA}" destId="{1EE7FA5E-0283-41F2-8329-019BA2EE1AE3}" srcOrd="3" destOrd="0" presId="urn:microsoft.com/office/officeart/2018/2/layout/IconVerticalSolidList"/>
    <dgm:cxn modelId="{A1807084-D6CD-4CC2-AABA-39CB6618B1E3}" type="presParOf" srcId="{616CBE5F-FD83-4FDE-BFD1-806B18127E0C}" destId="{ED2C250C-D3F7-444C-A21C-9404873C6D47}" srcOrd="7" destOrd="0" presId="urn:microsoft.com/office/officeart/2018/2/layout/IconVerticalSolidList"/>
    <dgm:cxn modelId="{18B73936-728D-42A9-B032-684A81685EE5}" type="presParOf" srcId="{616CBE5F-FD83-4FDE-BFD1-806B18127E0C}" destId="{DDCF71BB-0F39-4696-AD3B-8A03713BB7EF}" srcOrd="8" destOrd="0" presId="urn:microsoft.com/office/officeart/2018/2/layout/IconVerticalSolidList"/>
    <dgm:cxn modelId="{922837DF-369C-43B7-9AB9-789D53B6CA1C}" type="presParOf" srcId="{DDCF71BB-0F39-4696-AD3B-8A03713BB7EF}" destId="{CD8EF6AA-4DE3-4B0F-A300-660E06F0A298}" srcOrd="0" destOrd="0" presId="urn:microsoft.com/office/officeart/2018/2/layout/IconVerticalSolidList"/>
    <dgm:cxn modelId="{64AAF290-CEA4-4BCC-8778-B33139482E58}" type="presParOf" srcId="{DDCF71BB-0F39-4696-AD3B-8A03713BB7EF}" destId="{FC1AD9B8-69CD-4B19-9DF8-3B13C0D7201F}" srcOrd="1" destOrd="0" presId="urn:microsoft.com/office/officeart/2018/2/layout/IconVerticalSolidList"/>
    <dgm:cxn modelId="{8B4C24E8-C211-41DC-8A85-00E12493DBBB}" type="presParOf" srcId="{DDCF71BB-0F39-4696-AD3B-8A03713BB7EF}" destId="{DD302F63-1E90-4297-8AF7-940EBA9AD3B1}" srcOrd="2" destOrd="0" presId="urn:microsoft.com/office/officeart/2018/2/layout/IconVerticalSolidList"/>
    <dgm:cxn modelId="{2B66DC78-15DE-4827-A4AA-C39F2E954186}" type="presParOf" srcId="{DDCF71BB-0F39-4696-AD3B-8A03713BB7EF}" destId="{5F375997-686D-43E6-80AF-7BCBB330338B}" srcOrd="3" destOrd="0" presId="urn:microsoft.com/office/officeart/2018/2/layout/IconVerticalSolidList"/>
    <dgm:cxn modelId="{6C35F68A-C659-494D-90BA-627A7DC4C49A}" type="presParOf" srcId="{616CBE5F-FD83-4FDE-BFD1-806B18127E0C}" destId="{875122F7-D187-4C42-A61B-852114C23EA8}" srcOrd="9" destOrd="0" presId="urn:microsoft.com/office/officeart/2018/2/layout/IconVerticalSolidList"/>
    <dgm:cxn modelId="{9079E4E8-0C6D-4768-B87B-CB289B53032A}" type="presParOf" srcId="{616CBE5F-FD83-4FDE-BFD1-806B18127E0C}" destId="{665F7F35-EF35-4172-B579-B9A95F12A7E6}" srcOrd="10" destOrd="0" presId="urn:microsoft.com/office/officeart/2018/2/layout/IconVerticalSolidList"/>
    <dgm:cxn modelId="{4071A4A8-CB96-4A23-AA32-490B99C07ED0}" type="presParOf" srcId="{665F7F35-EF35-4172-B579-B9A95F12A7E6}" destId="{070A4AA3-DFDE-45BB-9282-F3F8AB518616}" srcOrd="0" destOrd="0" presId="urn:microsoft.com/office/officeart/2018/2/layout/IconVerticalSolidList"/>
    <dgm:cxn modelId="{74B29661-3A8E-44D6-B7B1-8FF94005E1C8}" type="presParOf" srcId="{665F7F35-EF35-4172-B579-B9A95F12A7E6}" destId="{32C7B748-C678-4CFC-BB8B-DD441CEB77E5}" srcOrd="1" destOrd="0" presId="urn:microsoft.com/office/officeart/2018/2/layout/IconVerticalSolidList"/>
    <dgm:cxn modelId="{27B8AE11-CA4D-4937-ADFD-8C0E766930D2}" type="presParOf" srcId="{665F7F35-EF35-4172-B579-B9A95F12A7E6}" destId="{8D3E8B15-920F-4881-ACD1-74964AC726D0}" srcOrd="2" destOrd="0" presId="urn:microsoft.com/office/officeart/2018/2/layout/IconVerticalSolidList"/>
    <dgm:cxn modelId="{BD59E04E-F917-43A5-97EA-19E78095A5C2}" type="presParOf" srcId="{665F7F35-EF35-4172-B579-B9A95F12A7E6}" destId="{5BDDD55D-AEDA-4EE7-9094-9AB5962A2CB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CA764C-CBF6-4638-B52A-5BFF417378FF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885048F9-A539-4371-9714-9D0A183CE562}">
      <dgm:prSet phldrT="[Text]"/>
      <dgm:spPr>
        <a:solidFill>
          <a:schemeClr val="accent1">
            <a:shade val="50000"/>
            <a:hueOff val="222839"/>
            <a:satOff val="5970"/>
            <a:lumOff val="26302"/>
            <a:alpha val="53000"/>
          </a:schemeClr>
        </a:solidFill>
        <a:ln>
          <a:noFill/>
        </a:ln>
      </dgm:spPr>
      <dgm:t>
        <a:bodyPr/>
        <a:lstStyle/>
        <a:p>
          <a:r>
            <a:rPr lang="en-GB"/>
            <a:t> </a:t>
          </a:r>
        </a:p>
      </dgm:t>
    </dgm:pt>
    <dgm:pt modelId="{27038F38-BED2-45DA-A065-D1E2386F2517}" type="sibTrans" cxnId="{28D8BE2F-FD80-473D-96E3-A53F009FD721}">
      <dgm:prSet/>
      <dgm:spPr>
        <a:solidFill>
          <a:schemeClr val="accent1">
            <a:shade val="50000"/>
            <a:hueOff val="334258"/>
            <a:satOff val="8955"/>
            <a:lumOff val="39453"/>
            <a:alpha val="63000"/>
          </a:schemeClr>
        </a:solidFill>
        <a:ln>
          <a:noFill/>
        </a:ln>
      </dgm:spPr>
      <dgm:t>
        <a:bodyPr/>
        <a:lstStyle/>
        <a:p>
          <a:endParaRPr lang="en-GB"/>
        </a:p>
      </dgm:t>
    </dgm:pt>
    <dgm:pt modelId="{A8781BEC-7309-4329-A6A8-D2E87A30CC60}" type="parTrans" cxnId="{28D8BE2F-FD80-473D-96E3-A53F009FD721}">
      <dgm:prSet/>
      <dgm:spPr/>
      <dgm:t>
        <a:bodyPr/>
        <a:lstStyle/>
        <a:p>
          <a:endParaRPr lang="en-GB"/>
        </a:p>
      </dgm:t>
    </dgm:pt>
    <dgm:pt modelId="{BCE36608-778B-4228-B7C9-0BCA3CE4DAAD}">
      <dgm:prSet phldrT="[Text]"/>
      <dgm:spPr>
        <a:solidFill>
          <a:schemeClr val="accent1">
            <a:shade val="50000"/>
            <a:hueOff val="0"/>
            <a:satOff val="0"/>
            <a:lumOff val="0"/>
            <a:alpha val="46000"/>
          </a:schemeClr>
        </a:solidFill>
        <a:ln>
          <a:noFill/>
        </a:ln>
      </dgm:spPr>
      <dgm:t>
        <a:bodyPr/>
        <a:lstStyle/>
        <a:p>
          <a:r>
            <a:rPr lang="en-GB"/>
            <a:t> </a:t>
          </a:r>
        </a:p>
      </dgm:t>
    </dgm:pt>
    <dgm:pt modelId="{2AEF3495-1B15-45BB-ADF4-9BDB06B76795}" type="sibTrans" cxnId="{A705C5AE-B0E3-4610-8D75-CD1ADA427987}">
      <dgm:prSet/>
      <dgm:spPr>
        <a:solidFill>
          <a:schemeClr val="accent1">
            <a:shade val="50000"/>
            <a:hueOff val="111419"/>
            <a:satOff val="2985"/>
            <a:lumOff val="13151"/>
            <a:alpha val="43000"/>
          </a:schemeClr>
        </a:solidFill>
        <a:ln>
          <a:noFill/>
        </a:ln>
      </dgm:spPr>
      <dgm:t>
        <a:bodyPr/>
        <a:lstStyle/>
        <a:p>
          <a:endParaRPr lang="en-GB"/>
        </a:p>
      </dgm:t>
    </dgm:pt>
    <dgm:pt modelId="{D38674BA-746D-4395-918A-5B5C3550B82B}" type="parTrans" cxnId="{A705C5AE-B0E3-4610-8D75-CD1ADA427987}">
      <dgm:prSet/>
      <dgm:spPr/>
      <dgm:t>
        <a:bodyPr/>
        <a:lstStyle/>
        <a:p>
          <a:endParaRPr lang="en-GB"/>
        </a:p>
      </dgm:t>
    </dgm:pt>
    <dgm:pt modelId="{C2ACF6E9-6A18-4E01-920D-3F6C7867DD7B}" type="pres">
      <dgm:prSet presAssocID="{01CA764C-CBF6-4638-B52A-5BFF417378F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5873C031-0741-4ADD-AA66-9448CA9258DD}" type="pres">
      <dgm:prSet presAssocID="{BCE36608-778B-4228-B7C9-0BCA3CE4DAAD}" presName="composite" presStyleCnt="0"/>
      <dgm:spPr/>
    </dgm:pt>
    <dgm:pt modelId="{2D2CDDA5-2FE3-4B01-931C-9B8A998E6EFC}" type="pres">
      <dgm:prSet presAssocID="{BCE36608-778B-4228-B7C9-0BCA3CE4DAAD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B03ABF-8EDE-499C-AFD4-EBA2C16010EF}" type="pres">
      <dgm:prSet presAssocID="{BCE36608-778B-4228-B7C9-0BCA3CE4DAAD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7058935-8469-49C5-8032-A27C8C6F04AD}" type="pres">
      <dgm:prSet presAssocID="{BCE36608-778B-4228-B7C9-0BCA3CE4DAAD}" presName="BalanceSpacing" presStyleCnt="0"/>
      <dgm:spPr/>
    </dgm:pt>
    <dgm:pt modelId="{7AE68EA5-FF8C-440D-820B-FF66051BFC6E}" type="pres">
      <dgm:prSet presAssocID="{BCE36608-778B-4228-B7C9-0BCA3CE4DAAD}" presName="BalanceSpacing1" presStyleCnt="0"/>
      <dgm:spPr/>
    </dgm:pt>
    <dgm:pt modelId="{F8876FD5-41DF-482F-800B-E0DACAFF53CB}" type="pres">
      <dgm:prSet presAssocID="{2AEF3495-1B15-45BB-ADF4-9BDB06B76795}" presName="Accent1Text" presStyleLbl="node1" presStyleIdx="1" presStyleCnt="4" custLinFactNeighborX="-457" custLinFactNeighborY="446"/>
      <dgm:spPr/>
      <dgm:t>
        <a:bodyPr/>
        <a:lstStyle/>
        <a:p>
          <a:endParaRPr lang="en-GB"/>
        </a:p>
      </dgm:t>
    </dgm:pt>
    <dgm:pt modelId="{94E1060D-E17A-4CD2-BD6D-B63FB5851F77}" type="pres">
      <dgm:prSet presAssocID="{2AEF3495-1B15-45BB-ADF4-9BDB06B76795}" presName="spaceBetweenRectangles" presStyleCnt="0"/>
      <dgm:spPr/>
    </dgm:pt>
    <dgm:pt modelId="{D6723ED7-A48A-460E-A0A8-D5694347F973}" type="pres">
      <dgm:prSet presAssocID="{885048F9-A539-4371-9714-9D0A183CE562}" presName="composite" presStyleCnt="0"/>
      <dgm:spPr/>
    </dgm:pt>
    <dgm:pt modelId="{D4E54D97-53E5-4859-B189-D86E32790A76}" type="pres">
      <dgm:prSet presAssocID="{885048F9-A539-4371-9714-9D0A183CE562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BC948C-5425-45A5-B32E-34DD472A2D1A}" type="pres">
      <dgm:prSet presAssocID="{885048F9-A539-4371-9714-9D0A183CE562}" presName="Childtext1" presStyleLbl="revTx" presStyleIdx="1" presStyleCnt="2" custLinFactNeighborX="8516" custLinFactNeighborY="38">
        <dgm:presLayoutVars>
          <dgm:chMax val="0"/>
          <dgm:chPref val="0"/>
          <dgm:bulletEnabled val="1"/>
        </dgm:presLayoutVars>
      </dgm:prSet>
      <dgm:spPr/>
    </dgm:pt>
    <dgm:pt modelId="{C969F045-DC45-40BD-ADA8-AD653FFDBAC8}" type="pres">
      <dgm:prSet presAssocID="{885048F9-A539-4371-9714-9D0A183CE562}" presName="BalanceSpacing" presStyleCnt="0"/>
      <dgm:spPr/>
    </dgm:pt>
    <dgm:pt modelId="{7D4D4883-E4FD-460E-A75E-82685669C9D3}" type="pres">
      <dgm:prSet presAssocID="{885048F9-A539-4371-9714-9D0A183CE562}" presName="BalanceSpacing1" presStyleCnt="0"/>
      <dgm:spPr/>
    </dgm:pt>
    <dgm:pt modelId="{10DFC583-0AC9-447D-B449-94C87340E5C0}" type="pres">
      <dgm:prSet presAssocID="{27038F38-BED2-45DA-A065-D1E2386F2517}" presName="Accent1Text" presStyleLbl="node1" presStyleIdx="3" presStyleCnt="4"/>
      <dgm:spPr/>
      <dgm:t>
        <a:bodyPr/>
        <a:lstStyle/>
        <a:p>
          <a:endParaRPr lang="en-GB"/>
        </a:p>
      </dgm:t>
    </dgm:pt>
  </dgm:ptLst>
  <dgm:cxnLst>
    <dgm:cxn modelId="{4742DD1D-D3E1-4A19-A79B-038807461BCC}" type="presOf" srcId="{BCE36608-778B-4228-B7C9-0BCA3CE4DAAD}" destId="{2D2CDDA5-2FE3-4B01-931C-9B8A998E6EFC}" srcOrd="0" destOrd="0" presId="urn:microsoft.com/office/officeart/2008/layout/AlternatingHexagons"/>
    <dgm:cxn modelId="{938B10F2-5D4C-46AA-9CD5-A8861A012390}" type="presOf" srcId="{27038F38-BED2-45DA-A065-D1E2386F2517}" destId="{10DFC583-0AC9-447D-B449-94C87340E5C0}" srcOrd="0" destOrd="0" presId="urn:microsoft.com/office/officeart/2008/layout/AlternatingHexagons"/>
    <dgm:cxn modelId="{A705C5AE-B0E3-4610-8D75-CD1ADA427987}" srcId="{01CA764C-CBF6-4638-B52A-5BFF417378FF}" destId="{BCE36608-778B-4228-B7C9-0BCA3CE4DAAD}" srcOrd="0" destOrd="0" parTransId="{D38674BA-746D-4395-918A-5B5C3550B82B}" sibTransId="{2AEF3495-1B15-45BB-ADF4-9BDB06B76795}"/>
    <dgm:cxn modelId="{28D8BE2F-FD80-473D-96E3-A53F009FD721}" srcId="{01CA764C-CBF6-4638-B52A-5BFF417378FF}" destId="{885048F9-A539-4371-9714-9D0A183CE562}" srcOrd="1" destOrd="0" parTransId="{A8781BEC-7309-4329-A6A8-D2E87A30CC60}" sibTransId="{27038F38-BED2-45DA-A065-D1E2386F2517}"/>
    <dgm:cxn modelId="{625F6F41-DBA3-4A75-999B-42168B4F51FF}" type="presOf" srcId="{885048F9-A539-4371-9714-9D0A183CE562}" destId="{D4E54D97-53E5-4859-B189-D86E32790A76}" srcOrd="0" destOrd="0" presId="urn:microsoft.com/office/officeart/2008/layout/AlternatingHexagons"/>
    <dgm:cxn modelId="{32BE3A67-DA3F-4494-89A5-1BDE2C18A21C}" type="presOf" srcId="{2AEF3495-1B15-45BB-ADF4-9BDB06B76795}" destId="{F8876FD5-41DF-482F-800B-E0DACAFF53CB}" srcOrd="0" destOrd="0" presId="urn:microsoft.com/office/officeart/2008/layout/AlternatingHexagons"/>
    <dgm:cxn modelId="{02330618-35DE-476A-AF5C-6CA612B3CAB4}" type="presOf" srcId="{01CA764C-CBF6-4638-B52A-5BFF417378FF}" destId="{C2ACF6E9-6A18-4E01-920D-3F6C7867DD7B}" srcOrd="0" destOrd="0" presId="urn:microsoft.com/office/officeart/2008/layout/AlternatingHexagons"/>
    <dgm:cxn modelId="{F0920681-52CC-4B98-9E44-81EF26E85772}" type="presParOf" srcId="{C2ACF6E9-6A18-4E01-920D-3F6C7867DD7B}" destId="{5873C031-0741-4ADD-AA66-9448CA9258DD}" srcOrd="0" destOrd="0" presId="urn:microsoft.com/office/officeart/2008/layout/AlternatingHexagons"/>
    <dgm:cxn modelId="{074F5105-82FF-47A0-99D1-8CEAB4A287A8}" type="presParOf" srcId="{5873C031-0741-4ADD-AA66-9448CA9258DD}" destId="{2D2CDDA5-2FE3-4B01-931C-9B8A998E6EFC}" srcOrd="0" destOrd="0" presId="urn:microsoft.com/office/officeart/2008/layout/AlternatingHexagons"/>
    <dgm:cxn modelId="{5060430E-A4F3-4CAF-A404-F55BD7CABA85}" type="presParOf" srcId="{5873C031-0741-4ADD-AA66-9448CA9258DD}" destId="{C7B03ABF-8EDE-499C-AFD4-EBA2C16010EF}" srcOrd="1" destOrd="0" presId="urn:microsoft.com/office/officeart/2008/layout/AlternatingHexagons"/>
    <dgm:cxn modelId="{226FEF97-5041-4BF1-8670-CE9AA3B17EF6}" type="presParOf" srcId="{5873C031-0741-4ADD-AA66-9448CA9258DD}" destId="{37058935-8469-49C5-8032-A27C8C6F04AD}" srcOrd="2" destOrd="0" presId="urn:microsoft.com/office/officeart/2008/layout/AlternatingHexagons"/>
    <dgm:cxn modelId="{47D21553-3593-42CF-AA3A-99915581212D}" type="presParOf" srcId="{5873C031-0741-4ADD-AA66-9448CA9258DD}" destId="{7AE68EA5-FF8C-440D-820B-FF66051BFC6E}" srcOrd="3" destOrd="0" presId="urn:microsoft.com/office/officeart/2008/layout/AlternatingHexagons"/>
    <dgm:cxn modelId="{E5140971-9EF7-403F-B328-178B0ED1CA7C}" type="presParOf" srcId="{5873C031-0741-4ADD-AA66-9448CA9258DD}" destId="{F8876FD5-41DF-482F-800B-E0DACAFF53CB}" srcOrd="4" destOrd="0" presId="urn:microsoft.com/office/officeart/2008/layout/AlternatingHexagons"/>
    <dgm:cxn modelId="{ACC78048-D82D-4F42-AE29-A5478AAD4898}" type="presParOf" srcId="{C2ACF6E9-6A18-4E01-920D-3F6C7867DD7B}" destId="{94E1060D-E17A-4CD2-BD6D-B63FB5851F77}" srcOrd="1" destOrd="0" presId="urn:microsoft.com/office/officeart/2008/layout/AlternatingHexagons"/>
    <dgm:cxn modelId="{AD9CDE22-BB60-4927-84A9-663D47ED1F32}" type="presParOf" srcId="{C2ACF6E9-6A18-4E01-920D-3F6C7867DD7B}" destId="{D6723ED7-A48A-460E-A0A8-D5694347F973}" srcOrd="2" destOrd="0" presId="urn:microsoft.com/office/officeart/2008/layout/AlternatingHexagons"/>
    <dgm:cxn modelId="{44581667-C285-48C0-9E35-F357E22A6790}" type="presParOf" srcId="{D6723ED7-A48A-460E-A0A8-D5694347F973}" destId="{D4E54D97-53E5-4859-B189-D86E32790A76}" srcOrd="0" destOrd="0" presId="urn:microsoft.com/office/officeart/2008/layout/AlternatingHexagons"/>
    <dgm:cxn modelId="{46965EA7-C35F-4B6D-8055-58BF71FCAE1D}" type="presParOf" srcId="{D6723ED7-A48A-460E-A0A8-D5694347F973}" destId="{F7BC948C-5425-45A5-B32E-34DD472A2D1A}" srcOrd="1" destOrd="0" presId="urn:microsoft.com/office/officeart/2008/layout/AlternatingHexagons"/>
    <dgm:cxn modelId="{49B3780D-5527-4C0B-8124-5DFC72105B34}" type="presParOf" srcId="{D6723ED7-A48A-460E-A0A8-D5694347F973}" destId="{C969F045-DC45-40BD-ADA8-AD653FFDBAC8}" srcOrd="2" destOrd="0" presId="urn:microsoft.com/office/officeart/2008/layout/AlternatingHexagons"/>
    <dgm:cxn modelId="{D32FB246-5CDF-41F1-AADF-55C14FA4E654}" type="presParOf" srcId="{D6723ED7-A48A-460E-A0A8-D5694347F973}" destId="{7D4D4883-E4FD-460E-A75E-82685669C9D3}" srcOrd="3" destOrd="0" presId="urn:microsoft.com/office/officeart/2008/layout/AlternatingHexagons"/>
    <dgm:cxn modelId="{AC2F9417-ADCE-467E-8DCF-C314016D12E7}" type="presParOf" srcId="{D6723ED7-A48A-460E-A0A8-D5694347F973}" destId="{10DFC583-0AC9-447D-B449-94C87340E5C0}" srcOrd="4" destOrd="0" presId="urn:microsoft.com/office/officeart/2008/layout/AlternatingHexagon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1CA764C-CBF6-4638-B52A-5BFF417378FF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885048F9-A539-4371-9714-9D0A183CE562}">
      <dgm:prSet phldrT="[Text]"/>
      <dgm:spPr>
        <a:solidFill>
          <a:schemeClr val="accent1">
            <a:shade val="50000"/>
            <a:hueOff val="222839"/>
            <a:satOff val="5970"/>
            <a:lumOff val="26302"/>
            <a:alpha val="53000"/>
          </a:schemeClr>
        </a:solidFill>
        <a:ln>
          <a:noFill/>
        </a:ln>
      </dgm:spPr>
      <dgm:t>
        <a:bodyPr/>
        <a:lstStyle/>
        <a:p>
          <a:r>
            <a:rPr lang="en-GB"/>
            <a:t> </a:t>
          </a:r>
        </a:p>
      </dgm:t>
    </dgm:pt>
    <dgm:pt modelId="{27038F38-BED2-45DA-A065-D1E2386F2517}" type="sibTrans" cxnId="{28D8BE2F-FD80-473D-96E3-A53F009FD721}">
      <dgm:prSet/>
      <dgm:spPr>
        <a:solidFill>
          <a:schemeClr val="accent1">
            <a:shade val="50000"/>
            <a:hueOff val="334258"/>
            <a:satOff val="8955"/>
            <a:lumOff val="39453"/>
            <a:alpha val="0"/>
          </a:schemeClr>
        </a:solidFill>
        <a:ln>
          <a:noFill/>
        </a:ln>
      </dgm:spPr>
      <dgm:t>
        <a:bodyPr/>
        <a:lstStyle/>
        <a:p>
          <a:endParaRPr lang="en-GB"/>
        </a:p>
      </dgm:t>
    </dgm:pt>
    <dgm:pt modelId="{A8781BEC-7309-4329-A6A8-D2E87A30CC60}" type="parTrans" cxnId="{28D8BE2F-FD80-473D-96E3-A53F009FD721}">
      <dgm:prSet/>
      <dgm:spPr/>
      <dgm:t>
        <a:bodyPr/>
        <a:lstStyle/>
        <a:p>
          <a:endParaRPr lang="en-GB"/>
        </a:p>
      </dgm:t>
    </dgm:pt>
    <dgm:pt modelId="{BCE36608-778B-4228-B7C9-0BCA3CE4DAAD}">
      <dgm:prSet phldrT="[Text]"/>
      <dgm:spPr>
        <a:solidFill>
          <a:schemeClr val="accent1">
            <a:shade val="50000"/>
            <a:hueOff val="0"/>
            <a:satOff val="0"/>
            <a:lumOff val="0"/>
            <a:alpha val="46000"/>
          </a:schemeClr>
        </a:solidFill>
        <a:ln>
          <a:noFill/>
        </a:ln>
      </dgm:spPr>
      <dgm:t>
        <a:bodyPr/>
        <a:lstStyle/>
        <a:p>
          <a:r>
            <a:rPr lang="en-GB"/>
            <a:t> </a:t>
          </a:r>
        </a:p>
      </dgm:t>
    </dgm:pt>
    <dgm:pt modelId="{2AEF3495-1B15-45BB-ADF4-9BDB06B76795}" type="sibTrans" cxnId="{A705C5AE-B0E3-4610-8D75-CD1ADA427987}">
      <dgm:prSet/>
      <dgm:spPr>
        <a:solidFill>
          <a:schemeClr val="accent1">
            <a:shade val="50000"/>
            <a:hueOff val="111419"/>
            <a:satOff val="2985"/>
            <a:lumOff val="13151"/>
            <a:alpha val="45000"/>
          </a:schemeClr>
        </a:solidFill>
        <a:ln>
          <a:noFill/>
        </a:ln>
      </dgm:spPr>
      <dgm:t>
        <a:bodyPr/>
        <a:lstStyle/>
        <a:p>
          <a:endParaRPr lang="en-GB"/>
        </a:p>
      </dgm:t>
    </dgm:pt>
    <dgm:pt modelId="{D38674BA-746D-4395-918A-5B5C3550B82B}" type="parTrans" cxnId="{A705C5AE-B0E3-4610-8D75-CD1ADA427987}">
      <dgm:prSet/>
      <dgm:spPr/>
      <dgm:t>
        <a:bodyPr/>
        <a:lstStyle/>
        <a:p>
          <a:endParaRPr lang="en-GB"/>
        </a:p>
      </dgm:t>
    </dgm:pt>
    <dgm:pt modelId="{C2ACF6E9-6A18-4E01-920D-3F6C7867DD7B}" type="pres">
      <dgm:prSet presAssocID="{01CA764C-CBF6-4638-B52A-5BFF417378F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5873C031-0741-4ADD-AA66-9448CA9258DD}" type="pres">
      <dgm:prSet presAssocID="{BCE36608-778B-4228-B7C9-0BCA3CE4DAAD}" presName="composite" presStyleCnt="0"/>
      <dgm:spPr/>
    </dgm:pt>
    <dgm:pt modelId="{2D2CDDA5-2FE3-4B01-931C-9B8A998E6EFC}" type="pres">
      <dgm:prSet presAssocID="{BCE36608-778B-4228-B7C9-0BCA3CE4DAAD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B03ABF-8EDE-499C-AFD4-EBA2C16010EF}" type="pres">
      <dgm:prSet presAssocID="{BCE36608-778B-4228-B7C9-0BCA3CE4DAAD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7058935-8469-49C5-8032-A27C8C6F04AD}" type="pres">
      <dgm:prSet presAssocID="{BCE36608-778B-4228-B7C9-0BCA3CE4DAAD}" presName="BalanceSpacing" presStyleCnt="0"/>
      <dgm:spPr/>
    </dgm:pt>
    <dgm:pt modelId="{7AE68EA5-FF8C-440D-820B-FF66051BFC6E}" type="pres">
      <dgm:prSet presAssocID="{BCE36608-778B-4228-B7C9-0BCA3CE4DAAD}" presName="BalanceSpacing1" presStyleCnt="0"/>
      <dgm:spPr/>
    </dgm:pt>
    <dgm:pt modelId="{F8876FD5-41DF-482F-800B-E0DACAFF53CB}" type="pres">
      <dgm:prSet presAssocID="{2AEF3495-1B15-45BB-ADF4-9BDB06B76795}" presName="Accent1Text" presStyleLbl="node1" presStyleIdx="1" presStyleCnt="4" custLinFactNeighborX="249" custLinFactNeighborY="253"/>
      <dgm:spPr/>
      <dgm:t>
        <a:bodyPr/>
        <a:lstStyle/>
        <a:p>
          <a:endParaRPr lang="en-GB"/>
        </a:p>
      </dgm:t>
    </dgm:pt>
    <dgm:pt modelId="{94E1060D-E17A-4CD2-BD6D-B63FB5851F77}" type="pres">
      <dgm:prSet presAssocID="{2AEF3495-1B15-45BB-ADF4-9BDB06B76795}" presName="spaceBetweenRectangles" presStyleCnt="0"/>
      <dgm:spPr/>
    </dgm:pt>
    <dgm:pt modelId="{D6723ED7-A48A-460E-A0A8-D5694347F973}" type="pres">
      <dgm:prSet presAssocID="{885048F9-A539-4371-9714-9D0A183CE562}" presName="composite" presStyleCnt="0"/>
      <dgm:spPr/>
    </dgm:pt>
    <dgm:pt modelId="{D4E54D97-53E5-4859-B189-D86E32790A76}" type="pres">
      <dgm:prSet presAssocID="{885048F9-A539-4371-9714-9D0A183CE562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BC948C-5425-45A5-B32E-34DD472A2D1A}" type="pres">
      <dgm:prSet presAssocID="{885048F9-A539-4371-9714-9D0A183CE562}" presName="Childtext1" presStyleLbl="revTx" presStyleIdx="1" presStyleCnt="2" custLinFactNeighborX="8516" custLinFactNeighborY="38">
        <dgm:presLayoutVars>
          <dgm:chMax val="0"/>
          <dgm:chPref val="0"/>
          <dgm:bulletEnabled val="1"/>
        </dgm:presLayoutVars>
      </dgm:prSet>
      <dgm:spPr/>
    </dgm:pt>
    <dgm:pt modelId="{C969F045-DC45-40BD-ADA8-AD653FFDBAC8}" type="pres">
      <dgm:prSet presAssocID="{885048F9-A539-4371-9714-9D0A183CE562}" presName="BalanceSpacing" presStyleCnt="0"/>
      <dgm:spPr/>
    </dgm:pt>
    <dgm:pt modelId="{7D4D4883-E4FD-460E-A75E-82685669C9D3}" type="pres">
      <dgm:prSet presAssocID="{885048F9-A539-4371-9714-9D0A183CE562}" presName="BalanceSpacing1" presStyleCnt="0"/>
      <dgm:spPr/>
    </dgm:pt>
    <dgm:pt modelId="{10DFC583-0AC9-447D-B449-94C87340E5C0}" type="pres">
      <dgm:prSet presAssocID="{27038F38-BED2-45DA-A065-D1E2386F2517}" presName="Accent1Text" presStyleLbl="node1" presStyleIdx="3" presStyleCnt="4"/>
      <dgm:spPr/>
      <dgm:t>
        <a:bodyPr/>
        <a:lstStyle/>
        <a:p>
          <a:endParaRPr lang="en-GB"/>
        </a:p>
      </dgm:t>
    </dgm:pt>
  </dgm:ptLst>
  <dgm:cxnLst>
    <dgm:cxn modelId="{94DEF768-A829-4B08-BE5D-F16D31A02D5C}" type="presOf" srcId="{2AEF3495-1B15-45BB-ADF4-9BDB06B76795}" destId="{F8876FD5-41DF-482F-800B-E0DACAFF53CB}" srcOrd="0" destOrd="0" presId="urn:microsoft.com/office/officeart/2008/layout/AlternatingHexagons"/>
    <dgm:cxn modelId="{1D0C461A-ACF2-4CD6-AD83-44D8E4999784}" type="presOf" srcId="{27038F38-BED2-45DA-A065-D1E2386F2517}" destId="{10DFC583-0AC9-447D-B449-94C87340E5C0}" srcOrd="0" destOrd="0" presId="urn:microsoft.com/office/officeart/2008/layout/AlternatingHexagons"/>
    <dgm:cxn modelId="{2DDF6A1B-B166-46F7-92E4-A8C7B86FC88F}" type="presOf" srcId="{01CA764C-CBF6-4638-B52A-5BFF417378FF}" destId="{C2ACF6E9-6A18-4E01-920D-3F6C7867DD7B}" srcOrd="0" destOrd="0" presId="urn:microsoft.com/office/officeart/2008/layout/AlternatingHexagons"/>
    <dgm:cxn modelId="{A705C5AE-B0E3-4610-8D75-CD1ADA427987}" srcId="{01CA764C-CBF6-4638-B52A-5BFF417378FF}" destId="{BCE36608-778B-4228-B7C9-0BCA3CE4DAAD}" srcOrd="0" destOrd="0" parTransId="{D38674BA-746D-4395-918A-5B5C3550B82B}" sibTransId="{2AEF3495-1B15-45BB-ADF4-9BDB06B76795}"/>
    <dgm:cxn modelId="{F9E2D1F6-4C54-4F35-90E2-A5A572850446}" type="presOf" srcId="{885048F9-A539-4371-9714-9D0A183CE562}" destId="{D4E54D97-53E5-4859-B189-D86E32790A76}" srcOrd="0" destOrd="0" presId="urn:microsoft.com/office/officeart/2008/layout/AlternatingHexagons"/>
    <dgm:cxn modelId="{24DD8634-2390-4340-9504-BF83A3CAC1B1}" type="presOf" srcId="{BCE36608-778B-4228-B7C9-0BCA3CE4DAAD}" destId="{2D2CDDA5-2FE3-4B01-931C-9B8A998E6EFC}" srcOrd="0" destOrd="0" presId="urn:microsoft.com/office/officeart/2008/layout/AlternatingHexagons"/>
    <dgm:cxn modelId="{28D8BE2F-FD80-473D-96E3-A53F009FD721}" srcId="{01CA764C-CBF6-4638-B52A-5BFF417378FF}" destId="{885048F9-A539-4371-9714-9D0A183CE562}" srcOrd="1" destOrd="0" parTransId="{A8781BEC-7309-4329-A6A8-D2E87A30CC60}" sibTransId="{27038F38-BED2-45DA-A065-D1E2386F2517}"/>
    <dgm:cxn modelId="{26597700-D4E3-4A4E-AB4C-D7D8E3CFBF4C}" type="presParOf" srcId="{C2ACF6E9-6A18-4E01-920D-3F6C7867DD7B}" destId="{5873C031-0741-4ADD-AA66-9448CA9258DD}" srcOrd="0" destOrd="0" presId="urn:microsoft.com/office/officeart/2008/layout/AlternatingHexagons"/>
    <dgm:cxn modelId="{34BECFF0-9563-4276-84B4-8DDE1B8ADEEB}" type="presParOf" srcId="{5873C031-0741-4ADD-AA66-9448CA9258DD}" destId="{2D2CDDA5-2FE3-4B01-931C-9B8A998E6EFC}" srcOrd="0" destOrd="0" presId="urn:microsoft.com/office/officeart/2008/layout/AlternatingHexagons"/>
    <dgm:cxn modelId="{306ADB04-F072-452A-A95A-31F9DDE52CB1}" type="presParOf" srcId="{5873C031-0741-4ADD-AA66-9448CA9258DD}" destId="{C7B03ABF-8EDE-499C-AFD4-EBA2C16010EF}" srcOrd="1" destOrd="0" presId="urn:microsoft.com/office/officeart/2008/layout/AlternatingHexagons"/>
    <dgm:cxn modelId="{8FC92E96-87F3-4792-A0B3-A489F1A9DC56}" type="presParOf" srcId="{5873C031-0741-4ADD-AA66-9448CA9258DD}" destId="{37058935-8469-49C5-8032-A27C8C6F04AD}" srcOrd="2" destOrd="0" presId="urn:microsoft.com/office/officeart/2008/layout/AlternatingHexagons"/>
    <dgm:cxn modelId="{5B886D4F-4F89-40C9-A914-B3C5246A1DBB}" type="presParOf" srcId="{5873C031-0741-4ADD-AA66-9448CA9258DD}" destId="{7AE68EA5-FF8C-440D-820B-FF66051BFC6E}" srcOrd="3" destOrd="0" presId="urn:microsoft.com/office/officeart/2008/layout/AlternatingHexagons"/>
    <dgm:cxn modelId="{53E459DE-3B17-4784-A4C1-EDDC9AA9E058}" type="presParOf" srcId="{5873C031-0741-4ADD-AA66-9448CA9258DD}" destId="{F8876FD5-41DF-482F-800B-E0DACAFF53CB}" srcOrd="4" destOrd="0" presId="urn:microsoft.com/office/officeart/2008/layout/AlternatingHexagons"/>
    <dgm:cxn modelId="{09F0E509-6CB6-406B-9827-5CE90A9A3DD5}" type="presParOf" srcId="{C2ACF6E9-6A18-4E01-920D-3F6C7867DD7B}" destId="{94E1060D-E17A-4CD2-BD6D-B63FB5851F77}" srcOrd="1" destOrd="0" presId="urn:microsoft.com/office/officeart/2008/layout/AlternatingHexagons"/>
    <dgm:cxn modelId="{5032BF93-AB9C-4B63-A38E-AD49E312FB8F}" type="presParOf" srcId="{C2ACF6E9-6A18-4E01-920D-3F6C7867DD7B}" destId="{D6723ED7-A48A-460E-A0A8-D5694347F973}" srcOrd="2" destOrd="0" presId="urn:microsoft.com/office/officeart/2008/layout/AlternatingHexagons"/>
    <dgm:cxn modelId="{F1A46833-648C-411D-BEAC-E2A8FAB8C3F5}" type="presParOf" srcId="{D6723ED7-A48A-460E-A0A8-D5694347F973}" destId="{D4E54D97-53E5-4859-B189-D86E32790A76}" srcOrd="0" destOrd="0" presId="urn:microsoft.com/office/officeart/2008/layout/AlternatingHexagons"/>
    <dgm:cxn modelId="{9306AFD7-33F1-4435-B8D8-A348AA68CB76}" type="presParOf" srcId="{D6723ED7-A48A-460E-A0A8-D5694347F973}" destId="{F7BC948C-5425-45A5-B32E-34DD472A2D1A}" srcOrd="1" destOrd="0" presId="urn:microsoft.com/office/officeart/2008/layout/AlternatingHexagons"/>
    <dgm:cxn modelId="{CBDCC3FA-7E90-40D7-9CEE-5691C11348C6}" type="presParOf" srcId="{D6723ED7-A48A-460E-A0A8-D5694347F973}" destId="{C969F045-DC45-40BD-ADA8-AD653FFDBAC8}" srcOrd="2" destOrd="0" presId="urn:microsoft.com/office/officeart/2008/layout/AlternatingHexagons"/>
    <dgm:cxn modelId="{B0BD017B-1BD3-48F8-82DC-C2914F25A78C}" type="presParOf" srcId="{D6723ED7-A48A-460E-A0A8-D5694347F973}" destId="{7D4D4883-E4FD-460E-A75E-82685669C9D3}" srcOrd="3" destOrd="0" presId="urn:microsoft.com/office/officeart/2008/layout/AlternatingHexagons"/>
    <dgm:cxn modelId="{07833BB4-4BAF-4843-A76D-C912D66AE138}" type="presParOf" srcId="{D6723ED7-A48A-460E-A0A8-D5694347F973}" destId="{10DFC583-0AC9-447D-B449-94C87340E5C0}" srcOrd="4" destOrd="0" presId="urn:microsoft.com/office/officeart/2008/layout/AlternatingHexagon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1CA764C-CBF6-4638-B52A-5BFF417378FF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885048F9-A539-4371-9714-9D0A183CE562}">
      <dgm:prSet phldrT="[Text]"/>
      <dgm:spPr>
        <a:solidFill>
          <a:schemeClr val="accent1">
            <a:shade val="50000"/>
            <a:hueOff val="222839"/>
            <a:satOff val="5970"/>
            <a:lumOff val="26302"/>
            <a:alpha val="53000"/>
          </a:schemeClr>
        </a:solidFill>
        <a:ln>
          <a:noFill/>
        </a:ln>
      </dgm:spPr>
      <dgm:t>
        <a:bodyPr/>
        <a:lstStyle/>
        <a:p>
          <a:r>
            <a:rPr lang="en-GB" dirty="0"/>
            <a:t> </a:t>
          </a:r>
        </a:p>
      </dgm:t>
    </dgm:pt>
    <dgm:pt modelId="{27038F38-BED2-45DA-A065-D1E2386F2517}" type="sibTrans" cxnId="{28D8BE2F-FD80-473D-96E3-A53F009FD721}">
      <dgm:prSet/>
      <dgm:spPr>
        <a:solidFill>
          <a:schemeClr val="accent1">
            <a:shade val="50000"/>
            <a:hueOff val="334258"/>
            <a:satOff val="8955"/>
            <a:lumOff val="39453"/>
            <a:alpha val="63000"/>
          </a:schemeClr>
        </a:solidFill>
        <a:ln>
          <a:noFill/>
        </a:ln>
      </dgm:spPr>
      <dgm:t>
        <a:bodyPr/>
        <a:lstStyle/>
        <a:p>
          <a:endParaRPr lang="en-GB"/>
        </a:p>
      </dgm:t>
    </dgm:pt>
    <dgm:pt modelId="{A8781BEC-7309-4329-A6A8-D2E87A30CC60}" type="parTrans" cxnId="{28D8BE2F-FD80-473D-96E3-A53F009FD721}">
      <dgm:prSet/>
      <dgm:spPr/>
      <dgm:t>
        <a:bodyPr/>
        <a:lstStyle/>
        <a:p>
          <a:endParaRPr lang="en-GB"/>
        </a:p>
      </dgm:t>
    </dgm:pt>
    <dgm:pt modelId="{BCE36608-778B-4228-B7C9-0BCA3CE4DAAD}">
      <dgm:prSet phldrT="[Text]"/>
      <dgm:spPr>
        <a:solidFill>
          <a:schemeClr val="accent1">
            <a:shade val="50000"/>
            <a:hueOff val="0"/>
            <a:satOff val="0"/>
            <a:lumOff val="0"/>
            <a:alpha val="46000"/>
          </a:schemeClr>
        </a:solidFill>
        <a:ln>
          <a:noFill/>
        </a:ln>
      </dgm:spPr>
      <dgm:t>
        <a:bodyPr/>
        <a:lstStyle/>
        <a:p>
          <a:r>
            <a:rPr lang="en-GB" dirty="0"/>
            <a:t> </a:t>
          </a:r>
        </a:p>
      </dgm:t>
    </dgm:pt>
    <dgm:pt modelId="{2AEF3495-1B15-45BB-ADF4-9BDB06B76795}" type="sibTrans" cxnId="{A705C5AE-B0E3-4610-8D75-CD1ADA427987}">
      <dgm:prSet/>
      <dgm:spPr>
        <a:solidFill>
          <a:schemeClr val="accent1">
            <a:shade val="50000"/>
            <a:hueOff val="111419"/>
            <a:satOff val="2985"/>
            <a:lumOff val="13151"/>
            <a:alpha val="45000"/>
          </a:schemeClr>
        </a:solidFill>
        <a:ln>
          <a:noFill/>
        </a:ln>
      </dgm:spPr>
      <dgm:t>
        <a:bodyPr/>
        <a:lstStyle/>
        <a:p>
          <a:endParaRPr lang="en-GB"/>
        </a:p>
      </dgm:t>
    </dgm:pt>
    <dgm:pt modelId="{D38674BA-746D-4395-918A-5B5C3550B82B}" type="parTrans" cxnId="{A705C5AE-B0E3-4610-8D75-CD1ADA427987}">
      <dgm:prSet/>
      <dgm:spPr/>
      <dgm:t>
        <a:bodyPr/>
        <a:lstStyle/>
        <a:p>
          <a:endParaRPr lang="en-GB"/>
        </a:p>
      </dgm:t>
    </dgm:pt>
    <dgm:pt modelId="{C2ACF6E9-6A18-4E01-920D-3F6C7867DD7B}" type="pres">
      <dgm:prSet presAssocID="{01CA764C-CBF6-4638-B52A-5BFF417378F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5873C031-0741-4ADD-AA66-9448CA9258DD}" type="pres">
      <dgm:prSet presAssocID="{BCE36608-778B-4228-B7C9-0BCA3CE4DAAD}" presName="composite" presStyleCnt="0"/>
      <dgm:spPr/>
    </dgm:pt>
    <dgm:pt modelId="{2D2CDDA5-2FE3-4B01-931C-9B8A998E6EFC}" type="pres">
      <dgm:prSet presAssocID="{BCE36608-778B-4228-B7C9-0BCA3CE4DAAD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B03ABF-8EDE-499C-AFD4-EBA2C16010EF}" type="pres">
      <dgm:prSet presAssocID="{BCE36608-778B-4228-B7C9-0BCA3CE4DAAD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7058935-8469-49C5-8032-A27C8C6F04AD}" type="pres">
      <dgm:prSet presAssocID="{BCE36608-778B-4228-B7C9-0BCA3CE4DAAD}" presName="BalanceSpacing" presStyleCnt="0"/>
      <dgm:spPr/>
    </dgm:pt>
    <dgm:pt modelId="{7AE68EA5-FF8C-440D-820B-FF66051BFC6E}" type="pres">
      <dgm:prSet presAssocID="{BCE36608-778B-4228-B7C9-0BCA3CE4DAAD}" presName="BalanceSpacing1" presStyleCnt="0"/>
      <dgm:spPr/>
    </dgm:pt>
    <dgm:pt modelId="{F8876FD5-41DF-482F-800B-E0DACAFF53CB}" type="pres">
      <dgm:prSet presAssocID="{2AEF3495-1B15-45BB-ADF4-9BDB06B76795}" presName="Accent1Text" presStyleLbl="node1" presStyleIdx="1" presStyleCnt="4" custLinFactNeighborX="-457" custLinFactNeighborY="446"/>
      <dgm:spPr/>
      <dgm:t>
        <a:bodyPr/>
        <a:lstStyle/>
        <a:p>
          <a:endParaRPr lang="en-GB"/>
        </a:p>
      </dgm:t>
    </dgm:pt>
    <dgm:pt modelId="{94E1060D-E17A-4CD2-BD6D-B63FB5851F77}" type="pres">
      <dgm:prSet presAssocID="{2AEF3495-1B15-45BB-ADF4-9BDB06B76795}" presName="spaceBetweenRectangles" presStyleCnt="0"/>
      <dgm:spPr/>
    </dgm:pt>
    <dgm:pt modelId="{D6723ED7-A48A-460E-A0A8-D5694347F973}" type="pres">
      <dgm:prSet presAssocID="{885048F9-A539-4371-9714-9D0A183CE562}" presName="composite" presStyleCnt="0"/>
      <dgm:spPr/>
    </dgm:pt>
    <dgm:pt modelId="{D4E54D97-53E5-4859-B189-D86E32790A76}" type="pres">
      <dgm:prSet presAssocID="{885048F9-A539-4371-9714-9D0A183CE562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BC948C-5425-45A5-B32E-34DD472A2D1A}" type="pres">
      <dgm:prSet presAssocID="{885048F9-A539-4371-9714-9D0A183CE562}" presName="Childtext1" presStyleLbl="revTx" presStyleIdx="1" presStyleCnt="2" custLinFactNeighborX="8516" custLinFactNeighborY="38">
        <dgm:presLayoutVars>
          <dgm:chMax val="0"/>
          <dgm:chPref val="0"/>
          <dgm:bulletEnabled val="1"/>
        </dgm:presLayoutVars>
      </dgm:prSet>
      <dgm:spPr/>
    </dgm:pt>
    <dgm:pt modelId="{C969F045-DC45-40BD-ADA8-AD653FFDBAC8}" type="pres">
      <dgm:prSet presAssocID="{885048F9-A539-4371-9714-9D0A183CE562}" presName="BalanceSpacing" presStyleCnt="0"/>
      <dgm:spPr/>
    </dgm:pt>
    <dgm:pt modelId="{7D4D4883-E4FD-460E-A75E-82685669C9D3}" type="pres">
      <dgm:prSet presAssocID="{885048F9-A539-4371-9714-9D0A183CE562}" presName="BalanceSpacing1" presStyleCnt="0"/>
      <dgm:spPr/>
    </dgm:pt>
    <dgm:pt modelId="{10DFC583-0AC9-447D-B449-94C87340E5C0}" type="pres">
      <dgm:prSet presAssocID="{27038F38-BED2-45DA-A065-D1E2386F2517}" presName="Accent1Text" presStyleLbl="node1" presStyleIdx="3" presStyleCnt="4"/>
      <dgm:spPr/>
      <dgm:t>
        <a:bodyPr/>
        <a:lstStyle/>
        <a:p>
          <a:endParaRPr lang="en-GB"/>
        </a:p>
      </dgm:t>
    </dgm:pt>
  </dgm:ptLst>
  <dgm:cxnLst>
    <dgm:cxn modelId="{A3BA22DB-911E-4217-9EE9-E4E7D2368930}" type="presOf" srcId="{885048F9-A539-4371-9714-9D0A183CE562}" destId="{D4E54D97-53E5-4859-B189-D86E32790A76}" srcOrd="0" destOrd="0" presId="urn:microsoft.com/office/officeart/2008/layout/AlternatingHexagons"/>
    <dgm:cxn modelId="{29D5E51E-900B-42E6-938C-65DEEFA37CE5}" type="presOf" srcId="{01CA764C-CBF6-4638-B52A-5BFF417378FF}" destId="{C2ACF6E9-6A18-4E01-920D-3F6C7867DD7B}" srcOrd="0" destOrd="0" presId="urn:microsoft.com/office/officeart/2008/layout/AlternatingHexagons"/>
    <dgm:cxn modelId="{A705C5AE-B0E3-4610-8D75-CD1ADA427987}" srcId="{01CA764C-CBF6-4638-B52A-5BFF417378FF}" destId="{BCE36608-778B-4228-B7C9-0BCA3CE4DAAD}" srcOrd="0" destOrd="0" parTransId="{D38674BA-746D-4395-918A-5B5C3550B82B}" sibTransId="{2AEF3495-1B15-45BB-ADF4-9BDB06B76795}"/>
    <dgm:cxn modelId="{33F8229F-4A57-440D-9D91-62D41F51C507}" type="presOf" srcId="{BCE36608-778B-4228-B7C9-0BCA3CE4DAAD}" destId="{2D2CDDA5-2FE3-4B01-931C-9B8A998E6EFC}" srcOrd="0" destOrd="0" presId="urn:microsoft.com/office/officeart/2008/layout/AlternatingHexagons"/>
    <dgm:cxn modelId="{28D8BE2F-FD80-473D-96E3-A53F009FD721}" srcId="{01CA764C-CBF6-4638-B52A-5BFF417378FF}" destId="{885048F9-A539-4371-9714-9D0A183CE562}" srcOrd="1" destOrd="0" parTransId="{A8781BEC-7309-4329-A6A8-D2E87A30CC60}" sibTransId="{27038F38-BED2-45DA-A065-D1E2386F2517}"/>
    <dgm:cxn modelId="{BD9460D4-75E7-4634-A7FB-12FFD4C405FB}" type="presOf" srcId="{2AEF3495-1B15-45BB-ADF4-9BDB06B76795}" destId="{F8876FD5-41DF-482F-800B-E0DACAFF53CB}" srcOrd="0" destOrd="0" presId="urn:microsoft.com/office/officeart/2008/layout/AlternatingHexagons"/>
    <dgm:cxn modelId="{A7DFD230-0DC7-49EC-9B30-2900743A49BB}" type="presOf" srcId="{27038F38-BED2-45DA-A065-D1E2386F2517}" destId="{10DFC583-0AC9-447D-B449-94C87340E5C0}" srcOrd="0" destOrd="0" presId="urn:microsoft.com/office/officeart/2008/layout/AlternatingHexagons"/>
    <dgm:cxn modelId="{D3B794AB-0982-4AC9-AB98-2510631D1775}" type="presParOf" srcId="{C2ACF6E9-6A18-4E01-920D-3F6C7867DD7B}" destId="{5873C031-0741-4ADD-AA66-9448CA9258DD}" srcOrd="0" destOrd="0" presId="urn:microsoft.com/office/officeart/2008/layout/AlternatingHexagons"/>
    <dgm:cxn modelId="{3BEF0A97-449C-4B94-8BE3-59F81188A6DE}" type="presParOf" srcId="{5873C031-0741-4ADD-AA66-9448CA9258DD}" destId="{2D2CDDA5-2FE3-4B01-931C-9B8A998E6EFC}" srcOrd="0" destOrd="0" presId="urn:microsoft.com/office/officeart/2008/layout/AlternatingHexagons"/>
    <dgm:cxn modelId="{7D775825-8E19-4DC9-8698-07437DAF6991}" type="presParOf" srcId="{5873C031-0741-4ADD-AA66-9448CA9258DD}" destId="{C7B03ABF-8EDE-499C-AFD4-EBA2C16010EF}" srcOrd="1" destOrd="0" presId="urn:microsoft.com/office/officeart/2008/layout/AlternatingHexagons"/>
    <dgm:cxn modelId="{A86A2B8C-9F77-48C5-A98A-A00535EBA389}" type="presParOf" srcId="{5873C031-0741-4ADD-AA66-9448CA9258DD}" destId="{37058935-8469-49C5-8032-A27C8C6F04AD}" srcOrd="2" destOrd="0" presId="urn:microsoft.com/office/officeart/2008/layout/AlternatingHexagons"/>
    <dgm:cxn modelId="{8B700E17-70BC-4131-9E45-0247CCB673B6}" type="presParOf" srcId="{5873C031-0741-4ADD-AA66-9448CA9258DD}" destId="{7AE68EA5-FF8C-440D-820B-FF66051BFC6E}" srcOrd="3" destOrd="0" presId="urn:microsoft.com/office/officeart/2008/layout/AlternatingHexagons"/>
    <dgm:cxn modelId="{C05EAD6B-421F-4088-ADAF-A388366CD012}" type="presParOf" srcId="{5873C031-0741-4ADD-AA66-9448CA9258DD}" destId="{F8876FD5-41DF-482F-800B-E0DACAFF53CB}" srcOrd="4" destOrd="0" presId="urn:microsoft.com/office/officeart/2008/layout/AlternatingHexagons"/>
    <dgm:cxn modelId="{24DBFD7B-55A5-47AA-A685-9D49501196BD}" type="presParOf" srcId="{C2ACF6E9-6A18-4E01-920D-3F6C7867DD7B}" destId="{94E1060D-E17A-4CD2-BD6D-B63FB5851F77}" srcOrd="1" destOrd="0" presId="urn:microsoft.com/office/officeart/2008/layout/AlternatingHexagons"/>
    <dgm:cxn modelId="{ABB9A223-E626-473E-975D-7EA9C9A409BF}" type="presParOf" srcId="{C2ACF6E9-6A18-4E01-920D-3F6C7867DD7B}" destId="{D6723ED7-A48A-460E-A0A8-D5694347F973}" srcOrd="2" destOrd="0" presId="urn:microsoft.com/office/officeart/2008/layout/AlternatingHexagons"/>
    <dgm:cxn modelId="{9C3753DF-0C70-4CEC-A3B4-D6B238B21F9E}" type="presParOf" srcId="{D6723ED7-A48A-460E-A0A8-D5694347F973}" destId="{D4E54D97-53E5-4859-B189-D86E32790A76}" srcOrd="0" destOrd="0" presId="urn:microsoft.com/office/officeart/2008/layout/AlternatingHexagons"/>
    <dgm:cxn modelId="{AD16FFFC-A7F1-4AD4-AA7A-2607CA39C48B}" type="presParOf" srcId="{D6723ED7-A48A-460E-A0A8-D5694347F973}" destId="{F7BC948C-5425-45A5-B32E-34DD472A2D1A}" srcOrd="1" destOrd="0" presId="urn:microsoft.com/office/officeart/2008/layout/AlternatingHexagons"/>
    <dgm:cxn modelId="{6C5BA062-F44E-4CC4-A5DE-AE57E1C331DB}" type="presParOf" srcId="{D6723ED7-A48A-460E-A0A8-D5694347F973}" destId="{C969F045-DC45-40BD-ADA8-AD653FFDBAC8}" srcOrd="2" destOrd="0" presId="urn:microsoft.com/office/officeart/2008/layout/AlternatingHexagons"/>
    <dgm:cxn modelId="{DAB425AC-3FA9-4E71-96D4-5EAB563807FF}" type="presParOf" srcId="{D6723ED7-A48A-460E-A0A8-D5694347F973}" destId="{7D4D4883-E4FD-460E-A75E-82685669C9D3}" srcOrd="3" destOrd="0" presId="urn:microsoft.com/office/officeart/2008/layout/AlternatingHexagons"/>
    <dgm:cxn modelId="{52D47F92-5471-4E96-97C6-D4165787D417}" type="presParOf" srcId="{D6723ED7-A48A-460E-A0A8-D5694347F973}" destId="{10DFC583-0AC9-447D-B449-94C87340E5C0}" srcOrd="4" destOrd="0" presId="urn:microsoft.com/office/officeart/2008/layout/AlternatingHexagon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4879574-EB51-4E1B-89CA-0BC8EA3775F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CED7E48-88D5-4A07-A352-880797FFF933}">
      <dgm:prSet phldrT="[Text]"/>
      <dgm:spPr/>
      <dgm:t>
        <a:bodyPr/>
        <a:lstStyle/>
        <a:p>
          <a:r>
            <a:rPr lang="en-GB" dirty="0"/>
            <a:t>Pre Clinical </a:t>
          </a:r>
        </a:p>
      </dgm:t>
    </dgm:pt>
    <dgm:pt modelId="{F2DF6ABA-829D-44B6-BED6-2C8E3F578520}" type="parTrans" cxnId="{90EB099E-B73D-4D7A-A9A5-EF9828ED9902}">
      <dgm:prSet/>
      <dgm:spPr/>
      <dgm:t>
        <a:bodyPr/>
        <a:lstStyle/>
        <a:p>
          <a:endParaRPr lang="en-GB"/>
        </a:p>
      </dgm:t>
    </dgm:pt>
    <dgm:pt modelId="{6668C1A8-B144-4A50-9801-98093DD35584}" type="sibTrans" cxnId="{90EB099E-B73D-4D7A-A9A5-EF9828ED9902}">
      <dgm:prSet/>
      <dgm:spPr/>
      <dgm:t>
        <a:bodyPr/>
        <a:lstStyle/>
        <a:p>
          <a:endParaRPr lang="en-GB"/>
        </a:p>
      </dgm:t>
    </dgm:pt>
    <dgm:pt modelId="{01F9A245-F3E7-4C7A-B1A9-A426784E60FE}">
      <dgm:prSet phldrT="[Text]"/>
      <dgm:spPr/>
      <dgm:t>
        <a:bodyPr/>
        <a:lstStyle/>
        <a:p>
          <a:r>
            <a:rPr lang="en-GB" dirty="0"/>
            <a:t>Phase I</a:t>
          </a:r>
        </a:p>
      </dgm:t>
    </dgm:pt>
    <dgm:pt modelId="{2423A81B-C74D-41B6-94A6-EE962B3F7BB9}" type="parTrans" cxnId="{EF389C93-FEFA-45C5-BF65-8B6B238A4EB8}">
      <dgm:prSet/>
      <dgm:spPr/>
      <dgm:t>
        <a:bodyPr/>
        <a:lstStyle/>
        <a:p>
          <a:endParaRPr lang="en-GB"/>
        </a:p>
      </dgm:t>
    </dgm:pt>
    <dgm:pt modelId="{580AAEE3-CD44-4629-BBA2-64D7867CC0B5}" type="sibTrans" cxnId="{EF389C93-FEFA-45C5-BF65-8B6B238A4EB8}">
      <dgm:prSet/>
      <dgm:spPr/>
      <dgm:t>
        <a:bodyPr/>
        <a:lstStyle/>
        <a:p>
          <a:endParaRPr lang="en-GB"/>
        </a:p>
      </dgm:t>
    </dgm:pt>
    <dgm:pt modelId="{B6AE9C4A-9A6F-4032-A679-603901C2C866}">
      <dgm:prSet phldrT="[Text]"/>
      <dgm:spPr/>
      <dgm:t>
        <a:bodyPr/>
        <a:lstStyle/>
        <a:p>
          <a:r>
            <a:rPr lang="en-GB" dirty="0"/>
            <a:t>Phase II</a:t>
          </a:r>
        </a:p>
      </dgm:t>
    </dgm:pt>
    <dgm:pt modelId="{E465C581-D7D6-4AF0-8E65-79DDDEF65FF6}" type="parTrans" cxnId="{3B2BD93F-CC3B-4D6B-8B7C-6268A3E00FFF}">
      <dgm:prSet/>
      <dgm:spPr/>
      <dgm:t>
        <a:bodyPr/>
        <a:lstStyle/>
        <a:p>
          <a:endParaRPr lang="en-GB"/>
        </a:p>
      </dgm:t>
    </dgm:pt>
    <dgm:pt modelId="{0A8277A2-2438-4A2E-B92E-A579192353AB}" type="sibTrans" cxnId="{3B2BD93F-CC3B-4D6B-8B7C-6268A3E00FFF}">
      <dgm:prSet/>
      <dgm:spPr/>
      <dgm:t>
        <a:bodyPr/>
        <a:lstStyle/>
        <a:p>
          <a:endParaRPr lang="en-GB"/>
        </a:p>
      </dgm:t>
    </dgm:pt>
    <dgm:pt modelId="{E17A1F65-C5B1-49DF-AD51-20DE213459B0}">
      <dgm:prSet phldrT="[Text]"/>
      <dgm:spPr/>
      <dgm:t>
        <a:bodyPr/>
        <a:lstStyle/>
        <a:p>
          <a:r>
            <a:rPr lang="en-GB" dirty="0"/>
            <a:t>Phase III</a:t>
          </a:r>
        </a:p>
      </dgm:t>
    </dgm:pt>
    <dgm:pt modelId="{E3C58EC5-93B1-417D-BB86-7DAF05851CCD}" type="parTrans" cxnId="{509ED67D-4935-4076-B8F7-258D6DFA6CC1}">
      <dgm:prSet/>
      <dgm:spPr/>
      <dgm:t>
        <a:bodyPr/>
        <a:lstStyle/>
        <a:p>
          <a:endParaRPr lang="en-GB"/>
        </a:p>
      </dgm:t>
    </dgm:pt>
    <dgm:pt modelId="{48AC2D41-F3DF-4EBD-880C-A252039990DA}" type="sibTrans" cxnId="{509ED67D-4935-4076-B8F7-258D6DFA6CC1}">
      <dgm:prSet/>
      <dgm:spPr/>
      <dgm:t>
        <a:bodyPr/>
        <a:lstStyle/>
        <a:p>
          <a:endParaRPr lang="en-GB"/>
        </a:p>
      </dgm:t>
    </dgm:pt>
    <dgm:pt modelId="{CC7C3366-3217-4929-935C-EE32B12B6433}">
      <dgm:prSet phldrT="[Text]"/>
      <dgm:spPr/>
      <dgm:t>
        <a:bodyPr/>
        <a:lstStyle/>
        <a:p>
          <a:r>
            <a:rPr lang="en-GB" dirty="0"/>
            <a:t>Phase IV</a:t>
          </a:r>
        </a:p>
      </dgm:t>
    </dgm:pt>
    <dgm:pt modelId="{C28164AC-075D-480B-99E8-E9754C4014EF}" type="parTrans" cxnId="{1BA150B0-116B-42D4-82FD-509E20CB2509}">
      <dgm:prSet/>
      <dgm:spPr/>
      <dgm:t>
        <a:bodyPr/>
        <a:lstStyle/>
        <a:p>
          <a:endParaRPr lang="en-GB"/>
        </a:p>
      </dgm:t>
    </dgm:pt>
    <dgm:pt modelId="{FC376766-3377-48A3-AE90-F31745B339CB}" type="sibTrans" cxnId="{1BA150B0-116B-42D4-82FD-509E20CB2509}">
      <dgm:prSet/>
      <dgm:spPr/>
      <dgm:t>
        <a:bodyPr/>
        <a:lstStyle/>
        <a:p>
          <a:endParaRPr lang="en-GB"/>
        </a:p>
      </dgm:t>
    </dgm:pt>
    <dgm:pt modelId="{04164B5A-DB53-4265-830C-F85F15EF668A}" type="pres">
      <dgm:prSet presAssocID="{74879574-EB51-4E1B-89CA-0BC8EA3775F2}" presName="Name0" presStyleCnt="0">
        <dgm:presLayoutVars>
          <dgm:dir/>
          <dgm:resizeHandles val="exact"/>
        </dgm:presLayoutVars>
      </dgm:prSet>
      <dgm:spPr/>
    </dgm:pt>
    <dgm:pt modelId="{81D48895-957C-4A10-821D-A3B47F820D46}" type="pres">
      <dgm:prSet presAssocID="{3CED7E48-88D5-4A07-A352-880797FFF93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C099F8C-0686-434C-8AE8-F39DB38835DD}" type="pres">
      <dgm:prSet presAssocID="{6668C1A8-B144-4A50-9801-98093DD35584}" presName="sibTrans" presStyleLbl="sibTrans2D1" presStyleIdx="0" presStyleCnt="4"/>
      <dgm:spPr/>
      <dgm:t>
        <a:bodyPr/>
        <a:lstStyle/>
        <a:p>
          <a:endParaRPr lang="en-GB"/>
        </a:p>
      </dgm:t>
    </dgm:pt>
    <dgm:pt modelId="{F38C8549-EFDD-4984-98C0-2391A5618AEB}" type="pres">
      <dgm:prSet presAssocID="{6668C1A8-B144-4A50-9801-98093DD35584}" presName="connectorText" presStyleLbl="sibTrans2D1" presStyleIdx="0" presStyleCnt="4"/>
      <dgm:spPr/>
      <dgm:t>
        <a:bodyPr/>
        <a:lstStyle/>
        <a:p>
          <a:endParaRPr lang="en-GB"/>
        </a:p>
      </dgm:t>
    </dgm:pt>
    <dgm:pt modelId="{2BB2CB55-00CA-48AD-9AB7-591856648FD0}" type="pres">
      <dgm:prSet presAssocID="{01F9A245-F3E7-4C7A-B1A9-A426784E60F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6F5991-DF2A-414E-8C4C-0C55098F604D}" type="pres">
      <dgm:prSet presAssocID="{580AAEE3-CD44-4629-BBA2-64D7867CC0B5}" presName="sibTrans" presStyleLbl="sibTrans2D1" presStyleIdx="1" presStyleCnt="4"/>
      <dgm:spPr/>
      <dgm:t>
        <a:bodyPr/>
        <a:lstStyle/>
        <a:p>
          <a:endParaRPr lang="en-GB"/>
        </a:p>
      </dgm:t>
    </dgm:pt>
    <dgm:pt modelId="{6F8F96A5-FD5D-4ED5-ABAB-CDFFEB2F3F95}" type="pres">
      <dgm:prSet presAssocID="{580AAEE3-CD44-4629-BBA2-64D7867CC0B5}" presName="connectorText" presStyleLbl="sibTrans2D1" presStyleIdx="1" presStyleCnt="4"/>
      <dgm:spPr/>
      <dgm:t>
        <a:bodyPr/>
        <a:lstStyle/>
        <a:p>
          <a:endParaRPr lang="en-GB"/>
        </a:p>
      </dgm:t>
    </dgm:pt>
    <dgm:pt modelId="{8A8CCB83-8458-41A8-8271-4761F6CCB0AC}" type="pres">
      <dgm:prSet presAssocID="{B6AE9C4A-9A6F-4032-A679-603901C2C86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082B0C2-0638-4749-9C67-0F37599EE1F3}" type="pres">
      <dgm:prSet presAssocID="{0A8277A2-2438-4A2E-B92E-A579192353AB}" presName="sibTrans" presStyleLbl="sibTrans2D1" presStyleIdx="2" presStyleCnt="4"/>
      <dgm:spPr/>
      <dgm:t>
        <a:bodyPr/>
        <a:lstStyle/>
        <a:p>
          <a:endParaRPr lang="en-GB"/>
        </a:p>
      </dgm:t>
    </dgm:pt>
    <dgm:pt modelId="{8095835F-C73A-4579-B08F-62B8FF3CC237}" type="pres">
      <dgm:prSet presAssocID="{0A8277A2-2438-4A2E-B92E-A579192353AB}" presName="connectorText" presStyleLbl="sibTrans2D1" presStyleIdx="2" presStyleCnt="4"/>
      <dgm:spPr/>
      <dgm:t>
        <a:bodyPr/>
        <a:lstStyle/>
        <a:p>
          <a:endParaRPr lang="en-GB"/>
        </a:p>
      </dgm:t>
    </dgm:pt>
    <dgm:pt modelId="{07BCAA1B-0583-4BF9-9E4F-68B87E2346F2}" type="pres">
      <dgm:prSet presAssocID="{E17A1F65-C5B1-49DF-AD51-20DE213459B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176804F-C2C0-4C2E-9CA6-2EC86AB1C60C}" type="pres">
      <dgm:prSet presAssocID="{48AC2D41-F3DF-4EBD-880C-A252039990DA}" presName="sibTrans" presStyleLbl="sibTrans2D1" presStyleIdx="3" presStyleCnt="4"/>
      <dgm:spPr/>
      <dgm:t>
        <a:bodyPr/>
        <a:lstStyle/>
        <a:p>
          <a:endParaRPr lang="en-GB"/>
        </a:p>
      </dgm:t>
    </dgm:pt>
    <dgm:pt modelId="{80B76DA7-02D0-4879-9853-D9D00EAC2628}" type="pres">
      <dgm:prSet presAssocID="{48AC2D41-F3DF-4EBD-880C-A252039990DA}" presName="connectorText" presStyleLbl="sibTrans2D1" presStyleIdx="3" presStyleCnt="4"/>
      <dgm:spPr/>
      <dgm:t>
        <a:bodyPr/>
        <a:lstStyle/>
        <a:p>
          <a:endParaRPr lang="en-GB"/>
        </a:p>
      </dgm:t>
    </dgm:pt>
    <dgm:pt modelId="{629EB4E8-D050-4FB5-B9F2-1B4BC7FD957B}" type="pres">
      <dgm:prSet presAssocID="{CC7C3366-3217-4929-935C-EE32B12B643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3D58F0A-1C6A-4393-B58F-C99EC0B277A8}" type="presOf" srcId="{74879574-EB51-4E1B-89CA-0BC8EA3775F2}" destId="{04164B5A-DB53-4265-830C-F85F15EF668A}" srcOrd="0" destOrd="0" presId="urn:microsoft.com/office/officeart/2005/8/layout/process1"/>
    <dgm:cxn modelId="{0E319937-2901-49C8-9F09-3BA21CC32895}" type="presOf" srcId="{01F9A245-F3E7-4C7A-B1A9-A426784E60FE}" destId="{2BB2CB55-00CA-48AD-9AB7-591856648FD0}" srcOrd="0" destOrd="0" presId="urn:microsoft.com/office/officeart/2005/8/layout/process1"/>
    <dgm:cxn modelId="{907FC8E9-B427-43F7-9650-36089D347357}" type="presOf" srcId="{0A8277A2-2438-4A2E-B92E-A579192353AB}" destId="{8082B0C2-0638-4749-9C67-0F37599EE1F3}" srcOrd="0" destOrd="0" presId="urn:microsoft.com/office/officeart/2005/8/layout/process1"/>
    <dgm:cxn modelId="{0FB3B170-632D-4D38-B0F1-E179F236FA90}" type="presOf" srcId="{48AC2D41-F3DF-4EBD-880C-A252039990DA}" destId="{80B76DA7-02D0-4879-9853-D9D00EAC2628}" srcOrd="1" destOrd="0" presId="urn:microsoft.com/office/officeart/2005/8/layout/process1"/>
    <dgm:cxn modelId="{1BA150B0-116B-42D4-82FD-509E20CB2509}" srcId="{74879574-EB51-4E1B-89CA-0BC8EA3775F2}" destId="{CC7C3366-3217-4929-935C-EE32B12B6433}" srcOrd="4" destOrd="0" parTransId="{C28164AC-075D-480B-99E8-E9754C4014EF}" sibTransId="{FC376766-3377-48A3-AE90-F31745B339CB}"/>
    <dgm:cxn modelId="{90EB099E-B73D-4D7A-A9A5-EF9828ED9902}" srcId="{74879574-EB51-4E1B-89CA-0BC8EA3775F2}" destId="{3CED7E48-88D5-4A07-A352-880797FFF933}" srcOrd="0" destOrd="0" parTransId="{F2DF6ABA-829D-44B6-BED6-2C8E3F578520}" sibTransId="{6668C1A8-B144-4A50-9801-98093DD35584}"/>
    <dgm:cxn modelId="{1D4395EA-BBA1-46AE-8400-3D176E009F71}" type="presOf" srcId="{3CED7E48-88D5-4A07-A352-880797FFF933}" destId="{81D48895-957C-4A10-821D-A3B47F820D46}" srcOrd="0" destOrd="0" presId="urn:microsoft.com/office/officeart/2005/8/layout/process1"/>
    <dgm:cxn modelId="{4846AD0D-50BF-445B-AA19-081AB021A2BF}" type="presOf" srcId="{0A8277A2-2438-4A2E-B92E-A579192353AB}" destId="{8095835F-C73A-4579-B08F-62B8FF3CC237}" srcOrd="1" destOrd="0" presId="urn:microsoft.com/office/officeart/2005/8/layout/process1"/>
    <dgm:cxn modelId="{3B2BD93F-CC3B-4D6B-8B7C-6268A3E00FFF}" srcId="{74879574-EB51-4E1B-89CA-0BC8EA3775F2}" destId="{B6AE9C4A-9A6F-4032-A679-603901C2C866}" srcOrd="2" destOrd="0" parTransId="{E465C581-D7D6-4AF0-8E65-79DDDEF65FF6}" sibTransId="{0A8277A2-2438-4A2E-B92E-A579192353AB}"/>
    <dgm:cxn modelId="{5850B39F-6534-4558-8F8B-AFBC37F73038}" type="presOf" srcId="{B6AE9C4A-9A6F-4032-A679-603901C2C866}" destId="{8A8CCB83-8458-41A8-8271-4761F6CCB0AC}" srcOrd="0" destOrd="0" presId="urn:microsoft.com/office/officeart/2005/8/layout/process1"/>
    <dgm:cxn modelId="{02EF6CCA-1B1A-4798-908D-AFD40587BEA2}" type="presOf" srcId="{CC7C3366-3217-4929-935C-EE32B12B6433}" destId="{629EB4E8-D050-4FB5-B9F2-1B4BC7FD957B}" srcOrd="0" destOrd="0" presId="urn:microsoft.com/office/officeart/2005/8/layout/process1"/>
    <dgm:cxn modelId="{26158907-57FE-4CB1-A389-95A24EDF1ECF}" type="presOf" srcId="{6668C1A8-B144-4A50-9801-98093DD35584}" destId="{F38C8549-EFDD-4984-98C0-2391A5618AEB}" srcOrd="1" destOrd="0" presId="urn:microsoft.com/office/officeart/2005/8/layout/process1"/>
    <dgm:cxn modelId="{B283D6F0-BB3B-4431-BA09-065241356B8E}" type="presOf" srcId="{48AC2D41-F3DF-4EBD-880C-A252039990DA}" destId="{E176804F-C2C0-4C2E-9CA6-2EC86AB1C60C}" srcOrd="0" destOrd="0" presId="urn:microsoft.com/office/officeart/2005/8/layout/process1"/>
    <dgm:cxn modelId="{784F4B5E-745E-43CF-A444-1D2928C9C365}" type="presOf" srcId="{580AAEE3-CD44-4629-BBA2-64D7867CC0B5}" destId="{516F5991-DF2A-414E-8C4C-0C55098F604D}" srcOrd="0" destOrd="0" presId="urn:microsoft.com/office/officeart/2005/8/layout/process1"/>
    <dgm:cxn modelId="{509ED67D-4935-4076-B8F7-258D6DFA6CC1}" srcId="{74879574-EB51-4E1B-89CA-0BC8EA3775F2}" destId="{E17A1F65-C5B1-49DF-AD51-20DE213459B0}" srcOrd="3" destOrd="0" parTransId="{E3C58EC5-93B1-417D-BB86-7DAF05851CCD}" sibTransId="{48AC2D41-F3DF-4EBD-880C-A252039990DA}"/>
    <dgm:cxn modelId="{6A98B64F-A7B6-4C00-993E-0E8C2FDB8B91}" type="presOf" srcId="{580AAEE3-CD44-4629-BBA2-64D7867CC0B5}" destId="{6F8F96A5-FD5D-4ED5-ABAB-CDFFEB2F3F95}" srcOrd="1" destOrd="0" presId="urn:microsoft.com/office/officeart/2005/8/layout/process1"/>
    <dgm:cxn modelId="{A0F91E26-0BD8-426C-BE40-2B46C89DEF6F}" type="presOf" srcId="{E17A1F65-C5B1-49DF-AD51-20DE213459B0}" destId="{07BCAA1B-0583-4BF9-9E4F-68B87E2346F2}" srcOrd="0" destOrd="0" presId="urn:microsoft.com/office/officeart/2005/8/layout/process1"/>
    <dgm:cxn modelId="{EF389C93-FEFA-45C5-BF65-8B6B238A4EB8}" srcId="{74879574-EB51-4E1B-89CA-0BC8EA3775F2}" destId="{01F9A245-F3E7-4C7A-B1A9-A426784E60FE}" srcOrd="1" destOrd="0" parTransId="{2423A81B-C74D-41B6-94A6-EE962B3F7BB9}" sibTransId="{580AAEE3-CD44-4629-BBA2-64D7867CC0B5}"/>
    <dgm:cxn modelId="{82CAA806-0B90-4050-84A7-EDA639DBEB91}" type="presOf" srcId="{6668C1A8-B144-4A50-9801-98093DD35584}" destId="{5C099F8C-0686-434C-8AE8-F39DB38835DD}" srcOrd="0" destOrd="0" presId="urn:microsoft.com/office/officeart/2005/8/layout/process1"/>
    <dgm:cxn modelId="{19175482-A4A8-4BC9-ABB1-E8A61ACB8D6A}" type="presParOf" srcId="{04164B5A-DB53-4265-830C-F85F15EF668A}" destId="{81D48895-957C-4A10-821D-A3B47F820D46}" srcOrd="0" destOrd="0" presId="urn:microsoft.com/office/officeart/2005/8/layout/process1"/>
    <dgm:cxn modelId="{A9FAD7E8-EA09-475A-8D62-A46C546A997B}" type="presParOf" srcId="{04164B5A-DB53-4265-830C-F85F15EF668A}" destId="{5C099F8C-0686-434C-8AE8-F39DB38835DD}" srcOrd="1" destOrd="0" presId="urn:microsoft.com/office/officeart/2005/8/layout/process1"/>
    <dgm:cxn modelId="{4FEE1859-9587-47FA-B0C2-767A191CEE7F}" type="presParOf" srcId="{5C099F8C-0686-434C-8AE8-F39DB38835DD}" destId="{F38C8549-EFDD-4984-98C0-2391A5618AEB}" srcOrd="0" destOrd="0" presId="urn:microsoft.com/office/officeart/2005/8/layout/process1"/>
    <dgm:cxn modelId="{544431CD-A39C-4E08-8318-E7055184B16E}" type="presParOf" srcId="{04164B5A-DB53-4265-830C-F85F15EF668A}" destId="{2BB2CB55-00CA-48AD-9AB7-591856648FD0}" srcOrd="2" destOrd="0" presId="urn:microsoft.com/office/officeart/2005/8/layout/process1"/>
    <dgm:cxn modelId="{23C3960E-94E5-413E-A851-7BFDB36D9B50}" type="presParOf" srcId="{04164B5A-DB53-4265-830C-F85F15EF668A}" destId="{516F5991-DF2A-414E-8C4C-0C55098F604D}" srcOrd="3" destOrd="0" presId="urn:microsoft.com/office/officeart/2005/8/layout/process1"/>
    <dgm:cxn modelId="{2EF2C667-C181-4C2A-97A7-DCE2153597F5}" type="presParOf" srcId="{516F5991-DF2A-414E-8C4C-0C55098F604D}" destId="{6F8F96A5-FD5D-4ED5-ABAB-CDFFEB2F3F95}" srcOrd="0" destOrd="0" presId="urn:microsoft.com/office/officeart/2005/8/layout/process1"/>
    <dgm:cxn modelId="{95DF9A69-06BB-4CBA-BABB-1403A25C507E}" type="presParOf" srcId="{04164B5A-DB53-4265-830C-F85F15EF668A}" destId="{8A8CCB83-8458-41A8-8271-4761F6CCB0AC}" srcOrd="4" destOrd="0" presId="urn:microsoft.com/office/officeart/2005/8/layout/process1"/>
    <dgm:cxn modelId="{26C8B6E9-0C3D-433C-A7DF-A48D6267D319}" type="presParOf" srcId="{04164B5A-DB53-4265-830C-F85F15EF668A}" destId="{8082B0C2-0638-4749-9C67-0F37599EE1F3}" srcOrd="5" destOrd="0" presId="urn:microsoft.com/office/officeart/2005/8/layout/process1"/>
    <dgm:cxn modelId="{178A9624-570C-48E3-B212-FB6571485F6D}" type="presParOf" srcId="{8082B0C2-0638-4749-9C67-0F37599EE1F3}" destId="{8095835F-C73A-4579-B08F-62B8FF3CC237}" srcOrd="0" destOrd="0" presId="urn:microsoft.com/office/officeart/2005/8/layout/process1"/>
    <dgm:cxn modelId="{CBA908BD-6DED-4998-B3F7-BBD704A51084}" type="presParOf" srcId="{04164B5A-DB53-4265-830C-F85F15EF668A}" destId="{07BCAA1B-0583-4BF9-9E4F-68B87E2346F2}" srcOrd="6" destOrd="0" presId="urn:microsoft.com/office/officeart/2005/8/layout/process1"/>
    <dgm:cxn modelId="{04685715-B8D4-4A47-BCA2-6B34BC72DD15}" type="presParOf" srcId="{04164B5A-DB53-4265-830C-F85F15EF668A}" destId="{E176804F-C2C0-4C2E-9CA6-2EC86AB1C60C}" srcOrd="7" destOrd="0" presId="urn:microsoft.com/office/officeart/2005/8/layout/process1"/>
    <dgm:cxn modelId="{2B14629B-7A33-4828-AB8F-E43F866DA4D3}" type="presParOf" srcId="{E176804F-C2C0-4C2E-9CA6-2EC86AB1C60C}" destId="{80B76DA7-02D0-4879-9853-D9D00EAC2628}" srcOrd="0" destOrd="0" presId="urn:microsoft.com/office/officeart/2005/8/layout/process1"/>
    <dgm:cxn modelId="{33D8EE1F-666B-4667-BB96-E805EE69C4B0}" type="presParOf" srcId="{04164B5A-DB53-4265-830C-F85F15EF668A}" destId="{629EB4E8-D050-4FB5-B9F2-1B4BC7FD957B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1CA764C-CBF6-4638-B52A-5BFF417378FF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885048F9-A539-4371-9714-9D0A183CE562}">
      <dgm:prSet phldrT="[Text]"/>
      <dgm:spPr>
        <a:solidFill>
          <a:schemeClr val="accent1">
            <a:shade val="50000"/>
            <a:hueOff val="222839"/>
            <a:satOff val="5970"/>
            <a:lumOff val="26302"/>
            <a:alpha val="53000"/>
          </a:schemeClr>
        </a:solidFill>
        <a:ln>
          <a:noFill/>
        </a:ln>
      </dgm:spPr>
      <dgm:t>
        <a:bodyPr/>
        <a:lstStyle/>
        <a:p>
          <a:r>
            <a:rPr lang="en-GB" dirty="0"/>
            <a:t> </a:t>
          </a:r>
        </a:p>
      </dgm:t>
    </dgm:pt>
    <dgm:pt modelId="{27038F38-BED2-45DA-A065-D1E2386F2517}" type="sibTrans" cxnId="{28D8BE2F-FD80-473D-96E3-A53F009FD721}">
      <dgm:prSet/>
      <dgm:spPr>
        <a:solidFill>
          <a:schemeClr val="accent1">
            <a:shade val="50000"/>
            <a:hueOff val="334258"/>
            <a:satOff val="8955"/>
            <a:lumOff val="39453"/>
            <a:alpha val="63000"/>
          </a:schemeClr>
        </a:solidFill>
        <a:ln>
          <a:noFill/>
        </a:ln>
      </dgm:spPr>
      <dgm:t>
        <a:bodyPr/>
        <a:lstStyle/>
        <a:p>
          <a:endParaRPr lang="en-GB"/>
        </a:p>
      </dgm:t>
    </dgm:pt>
    <dgm:pt modelId="{A8781BEC-7309-4329-A6A8-D2E87A30CC60}" type="parTrans" cxnId="{28D8BE2F-FD80-473D-96E3-A53F009FD721}">
      <dgm:prSet/>
      <dgm:spPr/>
      <dgm:t>
        <a:bodyPr/>
        <a:lstStyle/>
        <a:p>
          <a:endParaRPr lang="en-GB"/>
        </a:p>
      </dgm:t>
    </dgm:pt>
    <dgm:pt modelId="{BCE36608-778B-4228-B7C9-0BCA3CE4DAAD}">
      <dgm:prSet phldrT="[Text]"/>
      <dgm:spPr>
        <a:solidFill>
          <a:schemeClr val="accent1">
            <a:shade val="50000"/>
            <a:hueOff val="0"/>
            <a:satOff val="0"/>
            <a:lumOff val="0"/>
            <a:alpha val="46000"/>
          </a:schemeClr>
        </a:solidFill>
        <a:ln>
          <a:noFill/>
        </a:ln>
      </dgm:spPr>
      <dgm:t>
        <a:bodyPr/>
        <a:lstStyle/>
        <a:p>
          <a:r>
            <a:rPr lang="en-GB" dirty="0"/>
            <a:t> </a:t>
          </a:r>
        </a:p>
      </dgm:t>
    </dgm:pt>
    <dgm:pt modelId="{2AEF3495-1B15-45BB-ADF4-9BDB06B76795}" type="sibTrans" cxnId="{A705C5AE-B0E3-4610-8D75-CD1ADA427987}">
      <dgm:prSet/>
      <dgm:spPr>
        <a:solidFill>
          <a:schemeClr val="accent1">
            <a:shade val="50000"/>
            <a:hueOff val="111419"/>
            <a:satOff val="2985"/>
            <a:lumOff val="13151"/>
            <a:alpha val="45000"/>
          </a:schemeClr>
        </a:solidFill>
        <a:ln>
          <a:noFill/>
        </a:ln>
      </dgm:spPr>
      <dgm:t>
        <a:bodyPr/>
        <a:lstStyle/>
        <a:p>
          <a:endParaRPr lang="en-GB"/>
        </a:p>
      </dgm:t>
    </dgm:pt>
    <dgm:pt modelId="{D38674BA-746D-4395-918A-5B5C3550B82B}" type="parTrans" cxnId="{A705C5AE-B0E3-4610-8D75-CD1ADA427987}">
      <dgm:prSet/>
      <dgm:spPr/>
      <dgm:t>
        <a:bodyPr/>
        <a:lstStyle/>
        <a:p>
          <a:endParaRPr lang="en-GB"/>
        </a:p>
      </dgm:t>
    </dgm:pt>
    <dgm:pt modelId="{C2ACF6E9-6A18-4E01-920D-3F6C7867DD7B}" type="pres">
      <dgm:prSet presAssocID="{01CA764C-CBF6-4638-B52A-5BFF417378F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5873C031-0741-4ADD-AA66-9448CA9258DD}" type="pres">
      <dgm:prSet presAssocID="{BCE36608-778B-4228-B7C9-0BCA3CE4DAAD}" presName="composite" presStyleCnt="0"/>
      <dgm:spPr/>
    </dgm:pt>
    <dgm:pt modelId="{2D2CDDA5-2FE3-4B01-931C-9B8A998E6EFC}" type="pres">
      <dgm:prSet presAssocID="{BCE36608-778B-4228-B7C9-0BCA3CE4DAAD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B03ABF-8EDE-499C-AFD4-EBA2C16010EF}" type="pres">
      <dgm:prSet presAssocID="{BCE36608-778B-4228-B7C9-0BCA3CE4DAAD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7058935-8469-49C5-8032-A27C8C6F04AD}" type="pres">
      <dgm:prSet presAssocID="{BCE36608-778B-4228-B7C9-0BCA3CE4DAAD}" presName="BalanceSpacing" presStyleCnt="0"/>
      <dgm:spPr/>
    </dgm:pt>
    <dgm:pt modelId="{7AE68EA5-FF8C-440D-820B-FF66051BFC6E}" type="pres">
      <dgm:prSet presAssocID="{BCE36608-778B-4228-B7C9-0BCA3CE4DAAD}" presName="BalanceSpacing1" presStyleCnt="0"/>
      <dgm:spPr/>
    </dgm:pt>
    <dgm:pt modelId="{F8876FD5-41DF-482F-800B-E0DACAFF53CB}" type="pres">
      <dgm:prSet presAssocID="{2AEF3495-1B15-45BB-ADF4-9BDB06B76795}" presName="Accent1Text" presStyleLbl="node1" presStyleIdx="1" presStyleCnt="4" custLinFactNeighborX="-457" custLinFactNeighborY="446"/>
      <dgm:spPr/>
      <dgm:t>
        <a:bodyPr/>
        <a:lstStyle/>
        <a:p>
          <a:endParaRPr lang="en-GB"/>
        </a:p>
      </dgm:t>
    </dgm:pt>
    <dgm:pt modelId="{94E1060D-E17A-4CD2-BD6D-B63FB5851F77}" type="pres">
      <dgm:prSet presAssocID="{2AEF3495-1B15-45BB-ADF4-9BDB06B76795}" presName="spaceBetweenRectangles" presStyleCnt="0"/>
      <dgm:spPr/>
    </dgm:pt>
    <dgm:pt modelId="{D6723ED7-A48A-460E-A0A8-D5694347F973}" type="pres">
      <dgm:prSet presAssocID="{885048F9-A539-4371-9714-9D0A183CE562}" presName="composite" presStyleCnt="0"/>
      <dgm:spPr/>
    </dgm:pt>
    <dgm:pt modelId="{D4E54D97-53E5-4859-B189-D86E32790A76}" type="pres">
      <dgm:prSet presAssocID="{885048F9-A539-4371-9714-9D0A183CE562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BC948C-5425-45A5-B32E-34DD472A2D1A}" type="pres">
      <dgm:prSet presAssocID="{885048F9-A539-4371-9714-9D0A183CE562}" presName="Childtext1" presStyleLbl="revTx" presStyleIdx="1" presStyleCnt="2" custLinFactNeighborX="8516" custLinFactNeighborY="38">
        <dgm:presLayoutVars>
          <dgm:chMax val="0"/>
          <dgm:chPref val="0"/>
          <dgm:bulletEnabled val="1"/>
        </dgm:presLayoutVars>
      </dgm:prSet>
      <dgm:spPr/>
    </dgm:pt>
    <dgm:pt modelId="{C969F045-DC45-40BD-ADA8-AD653FFDBAC8}" type="pres">
      <dgm:prSet presAssocID="{885048F9-A539-4371-9714-9D0A183CE562}" presName="BalanceSpacing" presStyleCnt="0"/>
      <dgm:spPr/>
    </dgm:pt>
    <dgm:pt modelId="{7D4D4883-E4FD-460E-A75E-82685669C9D3}" type="pres">
      <dgm:prSet presAssocID="{885048F9-A539-4371-9714-9D0A183CE562}" presName="BalanceSpacing1" presStyleCnt="0"/>
      <dgm:spPr/>
    </dgm:pt>
    <dgm:pt modelId="{10DFC583-0AC9-447D-B449-94C87340E5C0}" type="pres">
      <dgm:prSet presAssocID="{27038F38-BED2-45DA-A065-D1E2386F2517}" presName="Accent1Text" presStyleLbl="node1" presStyleIdx="3" presStyleCnt="4"/>
      <dgm:spPr/>
      <dgm:t>
        <a:bodyPr/>
        <a:lstStyle/>
        <a:p>
          <a:endParaRPr lang="en-GB"/>
        </a:p>
      </dgm:t>
    </dgm:pt>
  </dgm:ptLst>
  <dgm:cxnLst>
    <dgm:cxn modelId="{62D9A379-9895-415E-8C35-16B5B4B608EB}" type="presOf" srcId="{885048F9-A539-4371-9714-9D0A183CE562}" destId="{D4E54D97-53E5-4859-B189-D86E32790A76}" srcOrd="0" destOrd="0" presId="urn:microsoft.com/office/officeart/2008/layout/AlternatingHexagons"/>
    <dgm:cxn modelId="{F67DB6D2-64F9-48A2-BA37-6E318A014408}" type="presOf" srcId="{2AEF3495-1B15-45BB-ADF4-9BDB06B76795}" destId="{F8876FD5-41DF-482F-800B-E0DACAFF53CB}" srcOrd="0" destOrd="0" presId="urn:microsoft.com/office/officeart/2008/layout/AlternatingHexagons"/>
    <dgm:cxn modelId="{A705C5AE-B0E3-4610-8D75-CD1ADA427987}" srcId="{01CA764C-CBF6-4638-B52A-5BFF417378FF}" destId="{BCE36608-778B-4228-B7C9-0BCA3CE4DAAD}" srcOrd="0" destOrd="0" parTransId="{D38674BA-746D-4395-918A-5B5C3550B82B}" sibTransId="{2AEF3495-1B15-45BB-ADF4-9BDB06B76795}"/>
    <dgm:cxn modelId="{C337E7B8-C667-42EE-9C62-5480B0A29CF6}" type="presOf" srcId="{BCE36608-778B-4228-B7C9-0BCA3CE4DAAD}" destId="{2D2CDDA5-2FE3-4B01-931C-9B8A998E6EFC}" srcOrd="0" destOrd="0" presId="urn:microsoft.com/office/officeart/2008/layout/AlternatingHexagons"/>
    <dgm:cxn modelId="{26892164-760C-4BAC-97E3-D34B4F1F670D}" type="presOf" srcId="{01CA764C-CBF6-4638-B52A-5BFF417378FF}" destId="{C2ACF6E9-6A18-4E01-920D-3F6C7867DD7B}" srcOrd="0" destOrd="0" presId="urn:microsoft.com/office/officeart/2008/layout/AlternatingHexagons"/>
    <dgm:cxn modelId="{E378E6C8-FA8E-4AFE-8DD8-20E8085C4C4A}" type="presOf" srcId="{27038F38-BED2-45DA-A065-D1E2386F2517}" destId="{10DFC583-0AC9-447D-B449-94C87340E5C0}" srcOrd="0" destOrd="0" presId="urn:microsoft.com/office/officeart/2008/layout/AlternatingHexagons"/>
    <dgm:cxn modelId="{28D8BE2F-FD80-473D-96E3-A53F009FD721}" srcId="{01CA764C-CBF6-4638-B52A-5BFF417378FF}" destId="{885048F9-A539-4371-9714-9D0A183CE562}" srcOrd="1" destOrd="0" parTransId="{A8781BEC-7309-4329-A6A8-D2E87A30CC60}" sibTransId="{27038F38-BED2-45DA-A065-D1E2386F2517}"/>
    <dgm:cxn modelId="{5ABF10C8-7D6E-479E-8374-EBA8D21839AC}" type="presParOf" srcId="{C2ACF6E9-6A18-4E01-920D-3F6C7867DD7B}" destId="{5873C031-0741-4ADD-AA66-9448CA9258DD}" srcOrd="0" destOrd="0" presId="urn:microsoft.com/office/officeart/2008/layout/AlternatingHexagons"/>
    <dgm:cxn modelId="{448064D9-BCC4-4306-8F9F-7E4CA6A04C28}" type="presParOf" srcId="{5873C031-0741-4ADD-AA66-9448CA9258DD}" destId="{2D2CDDA5-2FE3-4B01-931C-9B8A998E6EFC}" srcOrd="0" destOrd="0" presId="urn:microsoft.com/office/officeart/2008/layout/AlternatingHexagons"/>
    <dgm:cxn modelId="{04886B27-93B0-43DE-991A-7DD7C906E734}" type="presParOf" srcId="{5873C031-0741-4ADD-AA66-9448CA9258DD}" destId="{C7B03ABF-8EDE-499C-AFD4-EBA2C16010EF}" srcOrd="1" destOrd="0" presId="urn:microsoft.com/office/officeart/2008/layout/AlternatingHexagons"/>
    <dgm:cxn modelId="{FD4A6F25-2012-4327-9C53-D3FFF1F307A2}" type="presParOf" srcId="{5873C031-0741-4ADD-AA66-9448CA9258DD}" destId="{37058935-8469-49C5-8032-A27C8C6F04AD}" srcOrd="2" destOrd="0" presId="urn:microsoft.com/office/officeart/2008/layout/AlternatingHexagons"/>
    <dgm:cxn modelId="{4A8758FE-F2F7-4DE0-9741-04E90312E961}" type="presParOf" srcId="{5873C031-0741-4ADD-AA66-9448CA9258DD}" destId="{7AE68EA5-FF8C-440D-820B-FF66051BFC6E}" srcOrd="3" destOrd="0" presId="urn:microsoft.com/office/officeart/2008/layout/AlternatingHexagons"/>
    <dgm:cxn modelId="{851A0894-EBA8-45C5-B4CD-E2923B8F159C}" type="presParOf" srcId="{5873C031-0741-4ADD-AA66-9448CA9258DD}" destId="{F8876FD5-41DF-482F-800B-E0DACAFF53CB}" srcOrd="4" destOrd="0" presId="urn:microsoft.com/office/officeart/2008/layout/AlternatingHexagons"/>
    <dgm:cxn modelId="{40D89E74-51A3-4606-AC6D-5A652A667602}" type="presParOf" srcId="{C2ACF6E9-6A18-4E01-920D-3F6C7867DD7B}" destId="{94E1060D-E17A-4CD2-BD6D-B63FB5851F77}" srcOrd="1" destOrd="0" presId="urn:microsoft.com/office/officeart/2008/layout/AlternatingHexagons"/>
    <dgm:cxn modelId="{5520578B-F608-411D-AC15-6EA3D730807A}" type="presParOf" srcId="{C2ACF6E9-6A18-4E01-920D-3F6C7867DD7B}" destId="{D6723ED7-A48A-460E-A0A8-D5694347F973}" srcOrd="2" destOrd="0" presId="urn:microsoft.com/office/officeart/2008/layout/AlternatingHexagons"/>
    <dgm:cxn modelId="{D5A38E73-02EB-4111-962E-0951D110446C}" type="presParOf" srcId="{D6723ED7-A48A-460E-A0A8-D5694347F973}" destId="{D4E54D97-53E5-4859-B189-D86E32790A76}" srcOrd="0" destOrd="0" presId="urn:microsoft.com/office/officeart/2008/layout/AlternatingHexagons"/>
    <dgm:cxn modelId="{2C6EBF64-0727-4B84-9EC4-8A05A90136AA}" type="presParOf" srcId="{D6723ED7-A48A-460E-A0A8-D5694347F973}" destId="{F7BC948C-5425-45A5-B32E-34DD472A2D1A}" srcOrd="1" destOrd="0" presId="urn:microsoft.com/office/officeart/2008/layout/AlternatingHexagons"/>
    <dgm:cxn modelId="{6160A970-F997-48BE-BDE3-91178A5A7D24}" type="presParOf" srcId="{D6723ED7-A48A-460E-A0A8-D5694347F973}" destId="{C969F045-DC45-40BD-ADA8-AD653FFDBAC8}" srcOrd="2" destOrd="0" presId="urn:microsoft.com/office/officeart/2008/layout/AlternatingHexagons"/>
    <dgm:cxn modelId="{E59351A2-3035-4BF9-8CFD-370C32E636FB}" type="presParOf" srcId="{D6723ED7-A48A-460E-A0A8-D5694347F973}" destId="{7D4D4883-E4FD-460E-A75E-82685669C9D3}" srcOrd="3" destOrd="0" presId="urn:microsoft.com/office/officeart/2008/layout/AlternatingHexagons"/>
    <dgm:cxn modelId="{356210CB-2B3D-4029-AA25-E93ADAA3A9BC}" type="presParOf" srcId="{D6723ED7-A48A-460E-A0A8-D5694347F973}" destId="{10DFC583-0AC9-447D-B449-94C87340E5C0}" srcOrd="4" destOrd="0" presId="urn:microsoft.com/office/officeart/2008/layout/AlternatingHexagon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CDDA5-2FE3-4B01-931C-9B8A998E6EFC}">
      <dsp:nvSpPr>
        <dsp:cNvPr id="0" name=""/>
        <dsp:cNvSpPr/>
      </dsp:nvSpPr>
      <dsp:spPr>
        <a:xfrm rot="5400000">
          <a:off x="1941859" y="1739033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0"/>
            <a:satOff val="0"/>
            <a:lumOff val="0"/>
            <a:alpha val="46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/>
            <a:t> </a:t>
          </a:r>
        </a:p>
      </dsp:txBody>
      <dsp:txXfrm rot="-5400000">
        <a:off x="2197664" y="1854878"/>
        <a:ext cx="763747" cy="877871"/>
      </dsp:txXfrm>
    </dsp:sp>
    <dsp:sp modelId="{C7B03ABF-8EDE-499C-AFD4-EBA2C16010EF}">
      <dsp:nvSpPr>
        <dsp:cNvPr id="0" name=""/>
        <dsp:cNvSpPr/>
      </dsp:nvSpPr>
      <dsp:spPr>
        <a:xfrm>
          <a:off x="3167988" y="1911206"/>
          <a:ext cx="1423299" cy="765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76FD5-41DF-482F-800B-E0DACAFF53CB}">
      <dsp:nvSpPr>
        <dsp:cNvPr id="0" name=""/>
        <dsp:cNvSpPr/>
      </dsp:nvSpPr>
      <dsp:spPr>
        <a:xfrm rot="5400000">
          <a:off x="738462" y="1744721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111419"/>
            <a:satOff val="2985"/>
            <a:lumOff val="13151"/>
            <a:alpha val="43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 rot="-5400000">
        <a:off x="994267" y="1860566"/>
        <a:ext cx="763747" cy="877871"/>
      </dsp:txXfrm>
    </dsp:sp>
    <dsp:sp modelId="{D4E54D97-53E5-4859-B189-D86E32790A76}">
      <dsp:nvSpPr>
        <dsp:cNvPr id="0" name=""/>
        <dsp:cNvSpPr/>
      </dsp:nvSpPr>
      <dsp:spPr>
        <a:xfrm rot="5400000">
          <a:off x="1340401" y="2821556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22839"/>
            <a:satOff val="5970"/>
            <a:lumOff val="26302"/>
            <a:alpha val="53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/>
            <a:t> </a:t>
          </a:r>
        </a:p>
      </dsp:txBody>
      <dsp:txXfrm rot="-5400000">
        <a:off x="1596206" y="2937401"/>
        <a:ext cx="763747" cy="877871"/>
      </dsp:txXfrm>
    </dsp:sp>
    <dsp:sp modelId="{F7BC948C-5425-45A5-B32E-34DD472A2D1A}">
      <dsp:nvSpPr>
        <dsp:cNvPr id="0" name=""/>
        <dsp:cNvSpPr/>
      </dsp:nvSpPr>
      <dsp:spPr>
        <a:xfrm>
          <a:off x="117298" y="2994020"/>
          <a:ext cx="1377386" cy="765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FC583-0AC9-447D-B449-94C87340E5C0}">
      <dsp:nvSpPr>
        <dsp:cNvPr id="0" name=""/>
        <dsp:cNvSpPr/>
      </dsp:nvSpPr>
      <dsp:spPr>
        <a:xfrm rot="5400000">
          <a:off x="2538727" y="2821556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334258"/>
            <a:satOff val="8955"/>
            <a:lumOff val="39453"/>
            <a:alpha val="63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 rot="-5400000">
        <a:off x="2794532" y="2937401"/>
        <a:ext cx="763747" cy="87787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CDDA5-2FE3-4B01-931C-9B8A998E6EFC}">
      <dsp:nvSpPr>
        <dsp:cNvPr id="0" name=""/>
        <dsp:cNvSpPr/>
      </dsp:nvSpPr>
      <dsp:spPr>
        <a:xfrm rot="5400000">
          <a:off x="1941859" y="1739033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0"/>
            <a:satOff val="0"/>
            <a:lumOff val="0"/>
            <a:alpha val="46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/>
            <a:t> </a:t>
          </a:r>
        </a:p>
      </dsp:txBody>
      <dsp:txXfrm rot="-5400000">
        <a:off x="2197664" y="1854878"/>
        <a:ext cx="763747" cy="877871"/>
      </dsp:txXfrm>
    </dsp:sp>
    <dsp:sp modelId="{C7B03ABF-8EDE-499C-AFD4-EBA2C16010EF}">
      <dsp:nvSpPr>
        <dsp:cNvPr id="0" name=""/>
        <dsp:cNvSpPr/>
      </dsp:nvSpPr>
      <dsp:spPr>
        <a:xfrm>
          <a:off x="3167988" y="1911206"/>
          <a:ext cx="1423299" cy="765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76FD5-41DF-482F-800B-E0DACAFF53CB}">
      <dsp:nvSpPr>
        <dsp:cNvPr id="0" name=""/>
        <dsp:cNvSpPr/>
      </dsp:nvSpPr>
      <dsp:spPr>
        <a:xfrm rot="5400000">
          <a:off x="738462" y="1744721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111419"/>
            <a:satOff val="2985"/>
            <a:lumOff val="13151"/>
            <a:alpha val="4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 rot="-5400000">
        <a:off x="994267" y="1860566"/>
        <a:ext cx="763747" cy="877871"/>
      </dsp:txXfrm>
    </dsp:sp>
    <dsp:sp modelId="{D4E54D97-53E5-4859-B189-D86E32790A76}">
      <dsp:nvSpPr>
        <dsp:cNvPr id="0" name=""/>
        <dsp:cNvSpPr/>
      </dsp:nvSpPr>
      <dsp:spPr>
        <a:xfrm rot="5400000">
          <a:off x="1340401" y="2821556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22839"/>
            <a:satOff val="5970"/>
            <a:lumOff val="26302"/>
            <a:alpha val="53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/>
            <a:t> </a:t>
          </a:r>
        </a:p>
      </dsp:txBody>
      <dsp:txXfrm rot="-5400000">
        <a:off x="1596206" y="2937401"/>
        <a:ext cx="763747" cy="877871"/>
      </dsp:txXfrm>
    </dsp:sp>
    <dsp:sp modelId="{F7BC948C-5425-45A5-B32E-34DD472A2D1A}">
      <dsp:nvSpPr>
        <dsp:cNvPr id="0" name=""/>
        <dsp:cNvSpPr/>
      </dsp:nvSpPr>
      <dsp:spPr>
        <a:xfrm>
          <a:off x="117298" y="2994020"/>
          <a:ext cx="1377386" cy="765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FC583-0AC9-447D-B449-94C87340E5C0}">
      <dsp:nvSpPr>
        <dsp:cNvPr id="0" name=""/>
        <dsp:cNvSpPr/>
      </dsp:nvSpPr>
      <dsp:spPr>
        <a:xfrm rot="5400000">
          <a:off x="2538727" y="2821556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334258"/>
            <a:satOff val="8955"/>
            <a:lumOff val="39453"/>
            <a:alpha val="63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 rot="-5400000">
        <a:off x="2794532" y="2937401"/>
        <a:ext cx="763747" cy="87787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CDDA5-2FE3-4B01-931C-9B8A998E6EFC}">
      <dsp:nvSpPr>
        <dsp:cNvPr id="0" name=""/>
        <dsp:cNvSpPr/>
      </dsp:nvSpPr>
      <dsp:spPr>
        <a:xfrm rot="5400000">
          <a:off x="1195332" y="896003"/>
          <a:ext cx="785060" cy="68300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0"/>
            <a:satOff val="0"/>
            <a:lumOff val="0"/>
            <a:alpha val="46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/>
            <a:t> </a:t>
          </a:r>
        </a:p>
      </dsp:txBody>
      <dsp:txXfrm rot="-5400000">
        <a:off x="1352795" y="967314"/>
        <a:ext cx="470134" cy="540383"/>
      </dsp:txXfrm>
    </dsp:sp>
    <dsp:sp modelId="{C7B03ABF-8EDE-499C-AFD4-EBA2C16010EF}">
      <dsp:nvSpPr>
        <dsp:cNvPr id="0" name=""/>
        <dsp:cNvSpPr/>
      </dsp:nvSpPr>
      <dsp:spPr>
        <a:xfrm>
          <a:off x="1950089" y="1001986"/>
          <a:ext cx="876126" cy="471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76FD5-41DF-482F-800B-E0DACAFF53CB}">
      <dsp:nvSpPr>
        <dsp:cNvPr id="0" name=""/>
        <dsp:cNvSpPr/>
      </dsp:nvSpPr>
      <dsp:spPr>
        <a:xfrm rot="5400000">
          <a:off x="454568" y="899504"/>
          <a:ext cx="785060" cy="68300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111419"/>
            <a:satOff val="2985"/>
            <a:lumOff val="13151"/>
            <a:alpha val="4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 rot="-5400000">
        <a:off x="612031" y="970815"/>
        <a:ext cx="470134" cy="540383"/>
      </dsp:txXfrm>
    </dsp:sp>
    <dsp:sp modelId="{D4E54D97-53E5-4859-B189-D86E32790A76}">
      <dsp:nvSpPr>
        <dsp:cNvPr id="0" name=""/>
        <dsp:cNvSpPr/>
      </dsp:nvSpPr>
      <dsp:spPr>
        <a:xfrm rot="5400000">
          <a:off x="825098" y="1562362"/>
          <a:ext cx="785060" cy="68300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22839"/>
            <a:satOff val="5970"/>
            <a:lumOff val="26302"/>
            <a:alpha val="53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/>
            <a:t> </a:t>
          </a:r>
        </a:p>
      </dsp:txBody>
      <dsp:txXfrm rot="-5400000">
        <a:off x="982561" y="1633673"/>
        <a:ext cx="470134" cy="540383"/>
      </dsp:txXfrm>
    </dsp:sp>
    <dsp:sp modelId="{F7BC948C-5425-45A5-B32E-34DD472A2D1A}">
      <dsp:nvSpPr>
        <dsp:cNvPr id="0" name=""/>
        <dsp:cNvSpPr/>
      </dsp:nvSpPr>
      <dsp:spPr>
        <a:xfrm>
          <a:off x="72204" y="1668524"/>
          <a:ext cx="847864" cy="471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FC583-0AC9-447D-B449-94C87340E5C0}">
      <dsp:nvSpPr>
        <dsp:cNvPr id="0" name=""/>
        <dsp:cNvSpPr/>
      </dsp:nvSpPr>
      <dsp:spPr>
        <a:xfrm rot="5400000">
          <a:off x="1562740" y="1562362"/>
          <a:ext cx="785060" cy="68300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334258"/>
            <a:satOff val="8955"/>
            <a:lumOff val="39453"/>
            <a:alpha val="63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 rot="-5400000">
        <a:off x="1720203" y="1633673"/>
        <a:ext cx="470134" cy="5403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CDDA5-2FE3-4B01-931C-9B8A998E6EFC}">
      <dsp:nvSpPr>
        <dsp:cNvPr id="0" name=""/>
        <dsp:cNvSpPr/>
      </dsp:nvSpPr>
      <dsp:spPr>
        <a:xfrm rot="5400000">
          <a:off x="1941859" y="1739033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0"/>
            <a:satOff val="0"/>
            <a:lumOff val="0"/>
            <a:alpha val="46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/>
            <a:t> </a:t>
          </a:r>
        </a:p>
      </dsp:txBody>
      <dsp:txXfrm rot="-5400000">
        <a:off x="2197664" y="1854878"/>
        <a:ext cx="763747" cy="877871"/>
      </dsp:txXfrm>
    </dsp:sp>
    <dsp:sp modelId="{C7B03ABF-8EDE-499C-AFD4-EBA2C16010EF}">
      <dsp:nvSpPr>
        <dsp:cNvPr id="0" name=""/>
        <dsp:cNvSpPr/>
      </dsp:nvSpPr>
      <dsp:spPr>
        <a:xfrm>
          <a:off x="3167988" y="1911206"/>
          <a:ext cx="1423299" cy="765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76FD5-41DF-482F-800B-E0DACAFF53CB}">
      <dsp:nvSpPr>
        <dsp:cNvPr id="0" name=""/>
        <dsp:cNvSpPr/>
      </dsp:nvSpPr>
      <dsp:spPr>
        <a:xfrm rot="5400000">
          <a:off x="746296" y="1742259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111419"/>
            <a:satOff val="2985"/>
            <a:lumOff val="13151"/>
            <a:alpha val="4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 rot="-5400000">
        <a:off x="1002101" y="1858104"/>
        <a:ext cx="763747" cy="877871"/>
      </dsp:txXfrm>
    </dsp:sp>
    <dsp:sp modelId="{D4E54D97-53E5-4859-B189-D86E32790A76}">
      <dsp:nvSpPr>
        <dsp:cNvPr id="0" name=""/>
        <dsp:cNvSpPr/>
      </dsp:nvSpPr>
      <dsp:spPr>
        <a:xfrm rot="5400000">
          <a:off x="1340401" y="2821556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22839"/>
            <a:satOff val="5970"/>
            <a:lumOff val="26302"/>
            <a:alpha val="53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/>
            <a:t> </a:t>
          </a:r>
        </a:p>
      </dsp:txBody>
      <dsp:txXfrm rot="-5400000">
        <a:off x="1596206" y="2937401"/>
        <a:ext cx="763747" cy="877871"/>
      </dsp:txXfrm>
    </dsp:sp>
    <dsp:sp modelId="{F7BC948C-5425-45A5-B32E-34DD472A2D1A}">
      <dsp:nvSpPr>
        <dsp:cNvPr id="0" name=""/>
        <dsp:cNvSpPr/>
      </dsp:nvSpPr>
      <dsp:spPr>
        <a:xfrm>
          <a:off x="117298" y="2994020"/>
          <a:ext cx="1377386" cy="765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FC583-0AC9-447D-B449-94C87340E5C0}">
      <dsp:nvSpPr>
        <dsp:cNvPr id="0" name=""/>
        <dsp:cNvSpPr/>
      </dsp:nvSpPr>
      <dsp:spPr>
        <a:xfrm rot="5400000">
          <a:off x="2538727" y="2821556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334258"/>
            <a:satOff val="8955"/>
            <a:lumOff val="39453"/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 rot="-5400000">
        <a:off x="2794532" y="2937401"/>
        <a:ext cx="763747" cy="8778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CDDA5-2FE3-4B01-931C-9B8A998E6EFC}">
      <dsp:nvSpPr>
        <dsp:cNvPr id="0" name=""/>
        <dsp:cNvSpPr/>
      </dsp:nvSpPr>
      <dsp:spPr>
        <a:xfrm rot="5400000">
          <a:off x="1941859" y="1739033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0"/>
            <a:satOff val="0"/>
            <a:lumOff val="0"/>
            <a:alpha val="46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/>
            <a:t> </a:t>
          </a:r>
        </a:p>
      </dsp:txBody>
      <dsp:txXfrm rot="-5400000">
        <a:off x="2197664" y="1854878"/>
        <a:ext cx="763747" cy="877871"/>
      </dsp:txXfrm>
    </dsp:sp>
    <dsp:sp modelId="{C7B03ABF-8EDE-499C-AFD4-EBA2C16010EF}">
      <dsp:nvSpPr>
        <dsp:cNvPr id="0" name=""/>
        <dsp:cNvSpPr/>
      </dsp:nvSpPr>
      <dsp:spPr>
        <a:xfrm>
          <a:off x="3167988" y="1911206"/>
          <a:ext cx="1423299" cy="765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76FD5-41DF-482F-800B-E0DACAFF53CB}">
      <dsp:nvSpPr>
        <dsp:cNvPr id="0" name=""/>
        <dsp:cNvSpPr/>
      </dsp:nvSpPr>
      <dsp:spPr>
        <a:xfrm rot="5400000">
          <a:off x="738462" y="1744721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111419"/>
            <a:satOff val="2985"/>
            <a:lumOff val="13151"/>
            <a:alpha val="43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 rot="-5400000">
        <a:off x="994267" y="1860566"/>
        <a:ext cx="763747" cy="877871"/>
      </dsp:txXfrm>
    </dsp:sp>
    <dsp:sp modelId="{D4E54D97-53E5-4859-B189-D86E32790A76}">
      <dsp:nvSpPr>
        <dsp:cNvPr id="0" name=""/>
        <dsp:cNvSpPr/>
      </dsp:nvSpPr>
      <dsp:spPr>
        <a:xfrm rot="5400000">
          <a:off x="1340401" y="2821556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22839"/>
            <a:satOff val="5970"/>
            <a:lumOff val="26302"/>
            <a:alpha val="53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/>
            <a:t> </a:t>
          </a:r>
        </a:p>
      </dsp:txBody>
      <dsp:txXfrm rot="-5400000">
        <a:off x="1596206" y="2937401"/>
        <a:ext cx="763747" cy="877871"/>
      </dsp:txXfrm>
    </dsp:sp>
    <dsp:sp modelId="{F7BC948C-5425-45A5-B32E-34DD472A2D1A}">
      <dsp:nvSpPr>
        <dsp:cNvPr id="0" name=""/>
        <dsp:cNvSpPr/>
      </dsp:nvSpPr>
      <dsp:spPr>
        <a:xfrm>
          <a:off x="117298" y="2994020"/>
          <a:ext cx="1377386" cy="765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FC583-0AC9-447D-B449-94C87340E5C0}">
      <dsp:nvSpPr>
        <dsp:cNvPr id="0" name=""/>
        <dsp:cNvSpPr/>
      </dsp:nvSpPr>
      <dsp:spPr>
        <a:xfrm rot="5400000">
          <a:off x="2538727" y="2821556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334258"/>
            <a:satOff val="8955"/>
            <a:lumOff val="39453"/>
            <a:alpha val="63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 rot="-5400000">
        <a:off x="2794532" y="2937401"/>
        <a:ext cx="763747" cy="8778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CDDA5-2FE3-4B01-931C-9B8A998E6EFC}">
      <dsp:nvSpPr>
        <dsp:cNvPr id="0" name=""/>
        <dsp:cNvSpPr/>
      </dsp:nvSpPr>
      <dsp:spPr>
        <a:xfrm rot="5400000">
          <a:off x="1941859" y="1739033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0"/>
            <a:satOff val="0"/>
            <a:lumOff val="0"/>
            <a:alpha val="46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/>
            <a:t> </a:t>
          </a:r>
        </a:p>
      </dsp:txBody>
      <dsp:txXfrm rot="-5400000">
        <a:off x="2197664" y="1854878"/>
        <a:ext cx="763747" cy="877871"/>
      </dsp:txXfrm>
    </dsp:sp>
    <dsp:sp modelId="{C7B03ABF-8EDE-499C-AFD4-EBA2C16010EF}">
      <dsp:nvSpPr>
        <dsp:cNvPr id="0" name=""/>
        <dsp:cNvSpPr/>
      </dsp:nvSpPr>
      <dsp:spPr>
        <a:xfrm>
          <a:off x="3167988" y="1911206"/>
          <a:ext cx="1423299" cy="765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76FD5-41DF-482F-800B-E0DACAFF53CB}">
      <dsp:nvSpPr>
        <dsp:cNvPr id="0" name=""/>
        <dsp:cNvSpPr/>
      </dsp:nvSpPr>
      <dsp:spPr>
        <a:xfrm rot="5400000">
          <a:off x="746296" y="1742259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111419"/>
            <a:satOff val="2985"/>
            <a:lumOff val="13151"/>
            <a:alpha val="4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 rot="-5400000">
        <a:off x="1002101" y="1858104"/>
        <a:ext cx="763747" cy="877871"/>
      </dsp:txXfrm>
    </dsp:sp>
    <dsp:sp modelId="{D4E54D97-53E5-4859-B189-D86E32790A76}">
      <dsp:nvSpPr>
        <dsp:cNvPr id="0" name=""/>
        <dsp:cNvSpPr/>
      </dsp:nvSpPr>
      <dsp:spPr>
        <a:xfrm rot="5400000">
          <a:off x="1340401" y="2821556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22839"/>
            <a:satOff val="5970"/>
            <a:lumOff val="26302"/>
            <a:alpha val="53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/>
            <a:t> </a:t>
          </a:r>
        </a:p>
      </dsp:txBody>
      <dsp:txXfrm rot="-5400000">
        <a:off x="1596206" y="2937401"/>
        <a:ext cx="763747" cy="877871"/>
      </dsp:txXfrm>
    </dsp:sp>
    <dsp:sp modelId="{F7BC948C-5425-45A5-B32E-34DD472A2D1A}">
      <dsp:nvSpPr>
        <dsp:cNvPr id="0" name=""/>
        <dsp:cNvSpPr/>
      </dsp:nvSpPr>
      <dsp:spPr>
        <a:xfrm>
          <a:off x="117298" y="2994020"/>
          <a:ext cx="1377386" cy="765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FC583-0AC9-447D-B449-94C87340E5C0}">
      <dsp:nvSpPr>
        <dsp:cNvPr id="0" name=""/>
        <dsp:cNvSpPr/>
      </dsp:nvSpPr>
      <dsp:spPr>
        <a:xfrm rot="5400000">
          <a:off x="2538727" y="2821556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334258"/>
            <a:satOff val="8955"/>
            <a:lumOff val="39453"/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 rot="-5400000">
        <a:off x="2794532" y="2937401"/>
        <a:ext cx="763747" cy="8778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CDDA5-2FE3-4B01-931C-9B8A998E6EFC}">
      <dsp:nvSpPr>
        <dsp:cNvPr id="0" name=""/>
        <dsp:cNvSpPr/>
      </dsp:nvSpPr>
      <dsp:spPr>
        <a:xfrm rot="5400000">
          <a:off x="1799836" y="1573805"/>
          <a:ext cx="1182080" cy="102841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0"/>
            <a:satOff val="0"/>
            <a:lumOff val="0"/>
            <a:alpha val="46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kern="1200" dirty="0"/>
            <a:t> </a:t>
          </a:r>
        </a:p>
      </dsp:txBody>
      <dsp:txXfrm rot="-5400000">
        <a:off x="2036932" y="1681177"/>
        <a:ext cx="707888" cy="813666"/>
      </dsp:txXfrm>
    </dsp:sp>
    <dsp:sp modelId="{C7B03ABF-8EDE-499C-AFD4-EBA2C16010EF}">
      <dsp:nvSpPr>
        <dsp:cNvPr id="0" name=""/>
        <dsp:cNvSpPr/>
      </dsp:nvSpPr>
      <dsp:spPr>
        <a:xfrm>
          <a:off x="2936288" y="1733386"/>
          <a:ext cx="1319202" cy="709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76FD5-41DF-482F-800B-E0DACAFF53CB}">
      <dsp:nvSpPr>
        <dsp:cNvPr id="0" name=""/>
        <dsp:cNvSpPr/>
      </dsp:nvSpPr>
      <dsp:spPr>
        <a:xfrm rot="5400000">
          <a:off x="684453" y="1579077"/>
          <a:ext cx="1182080" cy="102841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111419"/>
            <a:satOff val="2985"/>
            <a:lumOff val="13151"/>
            <a:alpha val="4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 rot="-5400000">
        <a:off x="921549" y="1686449"/>
        <a:ext cx="707888" cy="813666"/>
      </dsp:txXfrm>
    </dsp:sp>
    <dsp:sp modelId="{D4E54D97-53E5-4859-B189-D86E32790A76}">
      <dsp:nvSpPr>
        <dsp:cNvPr id="0" name=""/>
        <dsp:cNvSpPr/>
      </dsp:nvSpPr>
      <dsp:spPr>
        <a:xfrm rot="5400000">
          <a:off x="1242366" y="2577155"/>
          <a:ext cx="1182080" cy="102841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22839"/>
            <a:satOff val="5970"/>
            <a:lumOff val="26302"/>
            <a:alpha val="53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kern="1200" dirty="0"/>
            <a:t> </a:t>
          </a:r>
        </a:p>
      </dsp:txBody>
      <dsp:txXfrm rot="-5400000">
        <a:off x="1479462" y="2684527"/>
        <a:ext cx="707888" cy="813666"/>
      </dsp:txXfrm>
    </dsp:sp>
    <dsp:sp modelId="{F7BC948C-5425-45A5-B32E-34DD472A2D1A}">
      <dsp:nvSpPr>
        <dsp:cNvPr id="0" name=""/>
        <dsp:cNvSpPr/>
      </dsp:nvSpPr>
      <dsp:spPr>
        <a:xfrm>
          <a:off x="108719" y="2737005"/>
          <a:ext cx="1276647" cy="709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FC583-0AC9-447D-B449-94C87340E5C0}">
      <dsp:nvSpPr>
        <dsp:cNvPr id="0" name=""/>
        <dsp:cNvSpPr/>
      </dsp:nvSpPr>
      <dsp:spPr>
        <a:xfrm rot="5400000">
          <a:off x="2353050" y="2577155"/>
          <a:ext cx="1182080" cy="102841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334258"/>
            <a:satOff val="8955"/>
            <a:lumOff val="39453"/>
            <a:alpha val="63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 rot="-5400000">
        <a:off x="2590146" y="2684527"/>
        <a:ext cx="707888" cy="8136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CDDA5-2FE3-4B01-931C-9B8A998E6EFC}">
      <dsp:nvSpPr>
        <dsp:cNvPr id="0" name=""/>
        <dsp:cNvSpPr/>
      </dsp:nvSpPr>
      <dsp:spPr>
        <a:xfrm rot="5400000">
          <a:off x="1941859" y="1739033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0"/>
            <a:satOff val="0"/>
            <a:lumOff val="0"/>
            <a:alpha val="46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/>
            <a:t> </a:t>
          </a:r>
        </a:p>
      </dsp:txBody>
      <dsp:txXfrm rot="-5400000">
        <a:off x="2197664" y="1854878"/>
        <a:ext cx="763747" cy="877871"/>
      </dsp:txXfrm>
    </dsp:sp>
    <dsp:sp modelId="{C7B03ABF-8EDE-499C-AFD4-EBA2C16010EF}">
      <dsp:nvSpPr>
        <dsp:cNvPr id="0" name=""/>
        <dsp:cNvSpPr/>
      </dsp:nvSpPr>
      <dsp:spPr>
        <a:xfrm>
          <a:off x="3167988" y="1911206"/>
          <a:ext cx="1423299" cy="765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76FD5-41DF-482F-800B-E0DACAFF53CB}">
      <dsp:nvSpPr>
        <dsp:cNvPr id="0" name=""/>
        <dsp:cNvSpPr/>
      </dsp:nvSpPr>
      <dsp:spPr>
        <a:xfrm rot="5400000">
          <a:off x="738462" y="1744721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111419"/>
            <a:satOff val="2985"/>
            <a:lumOff val="13151"/>
            <a:alpha val="4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 rot="-5400000">
        <a:off x="994267" y="1860566"/>
        <a:ext cx="763747" cy="877871"/>
      </dsp:txXfrm>
    </dsp:sp>
    <dsp:sp modelId="{D4E54D97-53E5-4859-B189-D86E32790A76}">
      <dsp:nvSpPr>
        <dsp:cNvPr id="0" name=""/>
        <dsp:cNvSpPr/>
      </dsp:nvSpPr>
      <dsp:spPr>
        <a:xfrm rot="5400000">
          <a:off x="1340401" y="2821556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22839"/>
            <a:satOff val="5970"/>
            <a:lumOff val="26302"/>
            <a:alpha val="53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/>
            <a:t> </a:t>
          </a:r>
        </a:p>
      </dsp:txBody>
      <dsp:txXfrm rot="-5400000">
        <a:off x="1596206" y="2937401"/>
        <a:ext cx="763747" cy="877871"/>
      </dsp:txXfrm>
    </dsp:sp>
    <dsp:sp modelId="{F7BC948C-5425-45A5-B32E-34DD472A2D1A}">
      <dsp:nvSpPr>
        <dsp:cNvPr id="0" name=""/>
        <dsp:cNvSpPr/>
      </dsp:nvSpPr>
      <dsp:spPr>
        <a:xfrm>
          <a:off x="117298" y="2994020"/>
          <a:ext cx="1377386" cy="765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FC583-0AC9-447D-B449-94C87340E5C0}">
      <dsp:nvSpPr>
        <dsp:cNvPr id="0" name=""/>
        <dsp:cNvSpPr/>
      </dsp:nvSpPr>
      <dsp:spPr>
        <a:xfrm rot="5400000">
          <a:off x="2538727" y="2821556"/>
          <a:ext cx="1275357" cy="11095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334258"/>
            <a:satOff val="8955"/>
            <a:lumOff val="39453"/>
            <a:alpha val="63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 rot="-5400000">
        <a:off x="2794532" y="2937401"/>
        <a:ext cx="763747" cy="877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9EEAD-6877-4E15-8140-055FFBBA8021}" type="datetimeFigureOut">
              <a:t>3/25/2025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7ED20-BF58-4B8B-8873-5D2D18BB7DC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392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Change</a:t>
            </a:r>
            <a:r>
              <a:rPr lang="en-GB" baseline="0" dirty="0" smtClean="0"/>
              <a:t> the picture to reflect content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7ED20-BF58-4B8B-8873-5D2D18BB7DC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804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7ED20-BF58-4B8B-8873-5D2D18BB7DC5}" type="slidenum">
              <a:rPr lang="en-GB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391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7ED20-BF58-4B8B-8873-5D2D18BB7DC5}" type="slidenum"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050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7ED20-BF58-4B8B-8873-5D2D18BB7DC5}" type="slidenum">
              <a:rPr lang="en-GB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86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7ED20-BF58-4B8B-8873-5D2D18BB7DC5}" type="slidenum">
              <a:rPr lang="en-GB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566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7ED20-BF58-4B8B-8873-5D2D18BB7DC5}" type="slidenum">
              <a:rPr lang="en-GB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866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7ED20-BF58-4B8B-8873-5D2D18BB7DC5}" type="slidenum">
              <a:rPr lang="en-GB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107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7ED20-BF58-4B8B-8873-5D2D18BB7DC5}" type="slidenum">
              <a:rPr lang="en-GB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929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7ED20-BF58-4B8B-8873-5D2D18BB7DC5}" type="slidenum">
              <a:rPr lang="en-GB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043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</a:t>
            </a:r>
            <a:endParaRPr lang="en-US" b="1" dirty="0">
              <a:cs typeface="Calibri"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7ED20-BF58-4B8B-8873-5D2D18BB7DC5}" type="slidenum">
              <a:rPr lang="en-GB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929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68FA1-9C89-4F7F-9845-6B09937BFC9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119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68FA1-9C89-4F7F-9845-6B09937BFC94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107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Change icon to reflect topic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68FA1-9C89-4F7F-9845-6B09937BFC9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868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7ED20-BF58-4B8B-8873-5D2D18BB7DC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941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Change picture to reflect topic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7ED20-BF58-4B8B-8873-5D2D18BB7DC5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32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7ED20-BF58-4B8B-8873-5D2D18BB7DC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893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7ED20-BF58-4B8B-8873-5D2D18BB7DC5}" type="slidenum">
              <a:rPr lang="en-GB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780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7ED20-BF58-4B8B-8873-5D2D18BB7DC5}" type="slidenum">
              <a:rPr lang="en-GB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56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7ED20-BF58-4B8B-8873-5D2D18BB7DC5}" type="slidenum">
              <a:rPr lang="en-GB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49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8856C-57CE-459B-8A5E-C2513168EB5C}" type="datetime1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Form 57.007C GCRF PowerPoint Template V2.0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6D428-8D3D-46D0-B414-9B90B7B242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6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FF0E4-D048-431A-A8BE-11C52BAACA11}" type="datetime1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Form 57.007C GCRF PowerPoint Template V2.0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937F6-5CCC-45B7-BC69-84F3D3422F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607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01F23-B3BF-451B-88AC-C750C6C12502}" type="datetime1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Form 57.007C GCRF PowerPoint Template V2.0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5F846-D01D-433F-A0D0-5BA0C7A229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364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CF4B5-4CA0-41D7-B388-B5FA0AD8CB8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931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1B641-7DD7-4810-8AD5-88AE58DF1B2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22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005A-AAD5-4BAB-975E-0B9327CED94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61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103B-65C1-4241-8BF8-F4EE101A2C6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14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293EC-4CFC-48F9-B425-B6F4A2D57E4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48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90D7-6F11-4782-90A2-BEDBFFF933F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81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CFBE-987A-468A-9114-10D1012326A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1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3B2FE-811A-44B9-8DDF-857983811D5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2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FD70D-829B-4DC3-B27E-7C74D58F911A}" type="datetime1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Form 57.007C GCRF PowerPoint Template V2.0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911B1-BF7A-4C26-B904-ECB5B36668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822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309C-3A1F-42EB-A575-2F09DA2F86D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24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E0A2-97E2-42D4-88C2-E0171FE241C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45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F307-7386-45A7-B087-809D31488FC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922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60040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C89B-1808-40CE-8683-AB2021647B4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23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F608-27BB-4B37-9EAD-EFE7B02886F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260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B50AD-3E84-4D9F-9DAB-758168AC3E1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45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3C9E2-805B-4BDE-BCB2-172E50A2430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46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C87B-104E-4AC5-857D-7D097F083DF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153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0A9B-3E16-451B-8153-68CD84F9DE0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6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BD8D0-31A5-4AA4-B031-490E4D469BFD}" type="datetime1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Form 57.007C GCRF PowerPoint Template V2.0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15BB-7342-4C95-9EA8-A5BF57A3D9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4766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591A-EEC2-49F9-A5F6-37822BF2E4F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7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007E6-D5AC-4499-8DCD-88994A76BF9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217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B55CB-E114-434D-9CFB-D6EA3B81716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99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95A8D-9B6D-4355-B1F1-B6BE9357BB7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403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8AB8-F428-491D-90D4-3EAC6F66322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5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515818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0695-EFF2-4DC1-A52A-3710A45A063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97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9253-D6F4-4FFD-B530-34D75F5EFE0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553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7C06-9E4E-4B88-AB99-3F4185F2A91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48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C0174-D936-42B1-9918-843B0E46CFF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6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A7013-72E9-4179-ABD7-0E1EC45F0502}" type="datetime1">
              <a:rPr lang="en-GB" smtClean="0"/>
              <a:t>25/03/2025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Form 57.007C GCRF PowerPoint Template V2.0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0A132-5B0D-4236-8977-87D712072C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102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CBBD-0F87-4145-99CD-37011CD85E7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5781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FB36-6AB2-4BD2-8ECA-D47621E51EB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8863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A7DC-C09A-4C6C-967A-EAF595EF66F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307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09E9-CF18-4BA0-AED8-4F8C6ED0D8B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174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DA327-179E-4C15-AAC1-FF7CDF2ADFE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429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A48C2-0D16-41A4-8510-FDB1FC0FA7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253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B0271-B429-4BDB-B2D6-7E14DE4D8FC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580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95873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7A08D-4EC9-42D8-B5B9-AC6809B0DD33}" type="datetime1">
              <a:rPr lang="en-GB" smtClean="0"/>
              <a:t>25/03/2025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Form 57.007C GCRF PowerPoint Template V2.0</a:t>
            </a: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96E6A-8F51-445A-80F6-4831A65E7C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8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F45B3-A84A-4B55-9A3F-710B394DFE08}" type="datetime1">
              <a:rPr lang="en-GB" smtClean="0"/>
              <a:t>25/03/2025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Form 57.007C GCRF PowerPoint Template V2.0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2DAC9-D10E-412C-84C3-65DA987D3D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25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243A-552D-4BFE-BF18-8AE7F46EEB60}" type="datetime1">
              <a:rPr lang="en-GB" smtClean="0"/>
              <a:t>25/03/2025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Form 57.007C GCRF PowerPoint Template V2.0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CE582-FC74-4A62-9486-4F386366D1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68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D8A55-30AD-4A65-88DC-D15287034540}" type="datetime1">
              <a:rPr lang="en-GB" smtClean="0"/>
              <a:t>25/03/2025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Form 57.007C GCRF PowerPoint Template V2.0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B612A-8A32-4F44-924B-8C73B03224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70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52D7C-A3DB-47D3-81AF-40BF2F2A6FAA}" type="datetime1">
              <a:rPr lang="en-GB" smtClean="0"/>
              <a:t>25/03/2025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Form 57.007C GCRF PowerPoint Template V2.0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23E8F-FBE3-4EDC-A5DF-B9432BC963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973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045809-521B-43ED-9603-1A8E2C454F43}" type="datetime1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smtClean="0"/>
              <a:t>Form 57.007C GCRF PowerPoint Template V2.0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3E39535-491D-477E-906C-C32FD49AA8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D830E02-7777-4B63-AEF8-42DE329DA213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067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567F15A-3C5B-4AB5-9CCB-CF3735A5E652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6553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4D36285-E2FB-46B6-B73E-0D76F4126089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25/03/2025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Form 57.007C GCRF PowerPoint Template V2.0</a:t>
            </a: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C5D923D-19B6-40A1-BD84-CAA33EE2D5B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03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21.png"/><Relationship Id="rId18" Type="http://schemas.openxmlformats.org/officeDocument/2006/relationships/image" Target="../media/image19.svg"/><Relationship Id="rId3" Type="http://schemas.openxmlformats.org/officeDocument/2006/relationships/diagramData" Target="../diagrams/data8.xml"/><Relationship Id="rId21" Type="http://schemas.openxmlformats.org/officeDocument/2006/relationships/image" Target="../media/image25.png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image" Target="../media/image22.png"/><Relationship Id="rId10" Type="http://schemas.openxmlformats.org/officeDocument/2006/relationships/diagramQuickStyle" Target="../diagrams/quickStyle9.xml"/><Relationship Id="rId19" Type="http://schemas.openxmlformats.org/officeDocument/2006/relationships/image" Target="../media/image24.png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19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cientist working in laboratory">
            <a:extLst>
              <a:ext uri="{FF2B5EF4-FFF2-40B4-BE49-F238E27FC236}">
                <a16:creationId xmlns:a16="http://schemas.microsoft.com/office/drawing/2014/main" xmlns="" id="{5F65813E-152B-44A1-87FA-6B59740C0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33309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ounded Rectangle 3">
            <a:extLst>
              <a:ext uri="{FF2B5EF4-FFF2-40B4-BE49-F238E27FC236}">
                <a16:creationId xmlns="" xmlns:a16="http://schemas.microsoft.com/office/drawing/2014/main" id="{3CB4A31C-4B87-E990-742D-2F3B2A89A567}"/>
              </a:ext>
            </a:extLst>
          </p:cNvPr>
          <p:cNvSpPr/>
          <p:nvPr/>
        </p:nvSpPr>
        <p:spPr>
          <a:xfrm rot="5400000">
            <a:off x="2285539" y="-3109520"/>
            <a:ext cx="7620942" cy="12380714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6000"/>
                  <a:alpha val="63000"/>
                </a:schemeClr>
              </a:gs>
              <a:gs pos="71000">
                <a:schemeClr val="tx1">
                  <a:lumMod val="95000"/>
                  <a:lumOff val="5000"/>
                  <a:alpha val="79000"/>
                </a:schemeClr>
              </a:gs>
            </a:gsLst>
            <a:path path="rect">
              <a:fillToRect l="100000" b="100000"/>
            </a:path>
            <a:tileRect t="-100000" r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51" name="Group 30"/>
          <p:cNvGrpSpPr>
            <a:grpSpLocks/>
          </p:cNvGrpSpPr>
          <p:nvPr/>
        </p:nvGrpSpPr>
        <p:grpSpPr bwMode="auto">
          <a:xfrm>
            <a:off x="8991141" y="207966"/>
            <a:ext cx="3546475" cy="809625"/>
            <a:chOff x="3260743" y="2089812"/>
            <a:chExt cx="3546282" cy="809068"/>
          </a:xfrm>
        </p:grpSpPr>
        <p:sp>
          <p:nvSpPr>
            <p:cNvPr id="22" name="TextBox 21"/>
            <p:cNvSpPr txBox="1"/>
            <p:nvPr/>
          </p:nvSpPr>
          <p:spPr>
            <a:xfrm>
              <a:off x="3260743" y="2089812"/>
              <a:ext cx="3546282" cy="8090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b="1">
                  <a:solidFill>
                    <a:schemeClr val="bg1"/>
                  </a:solidFill>
                  <a:latin typeface="Yu Gothic Light" panose="020B0300000000000000" pitchFamily="34" charset="-128"/>
                  <a:ea typeface="Yu Gothic Light" panose="020B0300000000000000" pitchFamily="34" charset="-128"/>
                </a:rPr>
                <a:t>Glasgow</a:t>
              </a:r>
              <a:br>
                <a:rPr lang="en-GB" sz="2000" b="1">
                  <a:solidFill>
                    <a:schemeClr val="bg1"/>
                  </a:solidFill>
                  <a:latin typeface="Yu Gothic Light" panose="020B0300000000000000" pitchFamily="34" charset="-128"/>
                  <a:ea typeface="Yu Gothic Light" panose="020B0300000000000000" pitchFamily="34" charset="-128"/>
                </a:rPr>
              </a:br>
              <a:r>
                <a:rPr lang="en-GB" sz="2000" b="1">
                  <a:solidFill>
                    <a:schemeClr val="bg1"/>
                  </a:solidFill>
                  <a:latin typeface="Yu Gothic Light" panose="020B0300000000000000" pitchFamily="34" charset="-128"/>
                  <a:ea typeface="Yu Gothic Light" panose="020B0300000000000000" pitchFamily="34" charset="-128"/>
                </a:rPr>
                <a:t>Clinical Research facility</a:t>
              </a:r>
              <a:endParaRPr lang="en-GB" sz="2000" b="1">
                <a:solidFill>
                  <a:schemeClr val="bg1"/>
                </a:solidFill>
                <a:latin typeface="+mn-lt"/>
              </a:endParaRPr>
            </a:p>
          </p:txBody>
        </p:sp>
        <p:grpSp>
          <p:nvGrpSpPr>
            <p:cNvPr id="2054" name="Group 28"/>
            <p:cNvGrpSpPr>
              <a:grpSpLocks/>
            </p:cNvGrpSpPr>
            <p:nvPr/>
          </p:nvGrpSpPr>
          <p:grpSpPr bwMode="auto">
            <a:xfrm>
              <a:off x="3357839" y="2471487"/>
              <a:ext cx="2693392" cy="51897"/>
              <a:chOff x="3357839" y="2471487"/>
              <a:chExt cx="2693392" cy="51897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flipV="1">
                <a:off x="3379800" y="2494346"/>
                <a:ext cx="2625582" cy="317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56" name="Group 27"/>
              <p:cNvGrpSpPr>
                <a:grpSpLocks/>
              </p:cNvGrpSpPr>
              <p:nvPr/>
            </p:nvGrpSpPr>
            <p:grpSpPr bwMode="auto">
              <a:xfrm>
                <a:off x="3357839" y="2471487"/>
                <a:ext cx="2693392" cy="51897"/>
                <a:chOff x="3334979" y="2400690"/>
                <a:chExt cx="2693392" cy="51897"/>
              </a:xfrm>
            </p:grpSpPr>
            <p:sp>
              <p:nvSpPr>
                <p:cNvPr id="25" name="Flowchart: Connector 24"/>
                <p:cNvSpPr/>
                <p:nvPr/>
              </p:nvSpPr>
              <p:spPr>
                <a:xfrm>
                  <a:off x="3334716" y="2407685"/>
                  <a:ext cx="46034" cy="44419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Flowchart: Connector 25"/>
                <p:cNvSpPr/>
                <p:nvPr/>
              </p:nvSpPr>
              <p:spPr>
                <a:xfrm>
                  <a:off x="5982522" y="2401340"/>
                  <a:ext cx="46034" cy="44419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2052" name="Title 29"/>
          <p:cNvSpPr>
            <a:spLocks noGrp="1"/>
          </p:cNvSpPr>
          <p:nvPr>
            <p:ph type="ctrTitle"/>
          </p:nvPr>
        </p:nvSpPr>
        <p:spPr>
          <a:xfrm>
            <a:off x="712185" y="3048341"/>
            <a:ext cx="7629710" cy="2387600"/>
          </a:xfrm>
          <a:prstGeom prst="roundRect">
            <a:avLst/>
          </a:prstGeom>
          <a:solidFill>
            <a:srgbClr val="184570">
              <a:alpha val="83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28" name="Subtitle 2"/>
          <p:cNvSpPr>
            <a:spLocks noGrp="1"/>
          </p:cNvSpPr>
          <p:nvPr>
            <p:ph type="subTitle" idx="1"/>
          </p:nvPr>
        </p:nvSpPr>
        <p:spPr>
          <a:xfrm>
            <a:off x="712185" y="5654109"/>
            <a:ext cx="7629710" cy="793810"/>
          </a:xfrm>
          <a:prstGeom prst="roundRect">
            <a:avLst/>
          </a:prstGeom>
          <a:solidFill>
            <a:srgbClr val="184570">
              <a:alpha val="7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r>
              <a:rPr lang="en-GB" altLang="en-US" sz="4000" dirty="0" smtClean="0">
                <a:solidFill>
                  <a:schemeClr val="bg1"/>
                </a:solidFill>
                <a:latin typeface="+mj-lt"/>
              </a:rPr>
              <a:t>Name</a:t>
            </a:r>
            <a:endParaRPr lang="en-GB" altLang="en-US" sz="4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8341895" y="-16042"/>
            <a:ext cx="4591288" cy="5670151"/>
            <a:chOff x="8341895" y="2133600"/>
            <a:chExt cx="4591288" cy="5670151"/>
          </a:xfrm>
        </p:grpSpPr>
        <p:graphicFrame>
          <p:nvGraphicFramePr>
            <p:cNvPr id="31" name="Diagram 30"/>
            <p:cNvGraphicFramePr/>
            <p:nvPr/>
          </p:nvGraphicFramePr>
          <p:xfrm>
            <a:off x="8341895" y="2133600"/>
            <a:ext cx="4591288" cy="567015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32" name="Hexagon 31"/>
            <p:cNvSpPr/>
            <p:nvPr/>
          </p:nvSpPr>
          <p:spPr>
            <a:xfrm rot="5400000">
              <a:off x="10144915" y="5981127"/>
              <a:ext cx="764749" cy="669638"/>
            </a:xfrm>
            <a:prstGeom prst="hexagon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341895" y="2133600"/>
            <a:ext cx="4591288" cy="5670151"/>
            <a:chOff x="8341895" y="2133600"/>
            <a:chExt cx="4591288" cy="5670151"/>
          </a:xfrm>
        </p:grpSpPr>
        <p:graphicFrame>
          <p:nvGraphicFramePr>
            <p:cNvPr id="34" name="Diagram 33"/>
            <p:cNvGraphicFramePr/>
            <p:nvPr/>
          </p:nvGraphicFramePr>
          <p:xfrm>
            <a:off x="8341895" y="2133600"/>
            <a:ext cx="4591288" cy="567015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38" name="Hexagon 37"/>
            <p:cNvSpPr/>
            <p:nvPr/>
          </p:nvSpPr>
          <p:spPr>
            <a:xfrm rot="5400000">
              <a:off x="9297511" y="4424780"/>
              <a:ext cx="1196422" cy="1054687"/>
            </a:xfrm>
            <a:prstGeom prst="hexagon">
              <a:avLst/>
            </a:prstGeom>
            <a:noFill/>
            <a:ln>
              <a:solidFill>
                <a:srgbClr val="F4B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Hexagon 39"/>
            <p:cNvSpPr/>
            <p:nvPr/>
          </p:nvSpPr>
          <p:spPr>
            <a:xfrm rot="5400000">
              <a:off x="10479734" y="4846974"/>
              <a:ext cx="764749" cy="669638"/>
            </a:xfrm>
            <a:prstGeom prst="hexagon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Subtitle 2"/>
          <p:cNvSpPr txBox="1">
            <a:spLocks/>
          </p:cNvSpPr>
          <p:nvPr/>
        </p:nvSpPr>
        <p:spPr>
          <a:xfrm>
            <a:off x="10175674" y="6561472"/>
            <a:ext cx="2042508" cy="334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en-US" sz="1600" dirty="0">
                <a:solidFill>
                  <a:srgbClr val="E5EBF7"/>
                </a:solidFill>
              </a:rPr>
              <a:t>© Glasgow </a:t>
            </a:r>
            <a:r>
              <a:rPr lang="en-US" altLang="en-US" sz="1600" dirty="0" smtClean="0">
                <a:solidFill>
                  <a:srgbClr val="E5EBF7"/>
                </a:solidFill>
              </a:rPr>
              <a:t>CRF, v</a:t>
            </a:r>
            <a:endParaRPr lang="en-GB" sz="1600" dirty="0">
              <a:solidFill>
                <a:srgbClr val="E5EBF7"/>
              </a:solidFill>
              <a:cs typeface="Calibri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6158" y="6487051"/>
            <a:ext cx="4114800" cy="365125"/>
          </a:xfrm>
        </p:spPr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68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420760" y="365125"/>
            <a:ext cx="2481239" cy="6141184"/>
          </a:xfrm>
          <a:prstGeom prst="roundRect">
            <a:avLst>
              <a:gd name="adj" fmla="val 9614"/>
            </a:avLst>
          </a:prstGeom>
          <a:gradFill flip="none" rotWithShape="1">
            <a:gsLst>
              <a:gs pos="43000">
                <a:srgbClr val="E5EBF7"/>
              </a:gs>
              <a:gs pos="100000">
                <a:schemeClr val="accent5">
                  <a:lumMod val="40000"/>
                  <a:lumOff val="60000"/>
                </a:schemeClr>
              </a:gs>
              <a:gs pos="0">
                <a:srgbClr val="E5EBF7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endParaRPr lang="en-GB" sz="2400" dirty="0">
              <a:solidFill>
                <a:schemeClr val="tx1"/>
              </a:solidFill>
              <a:latin typeface="Calibri Light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95557" cy="1325563"/>
          </a:xfrm>
        </p:spPr>
        <p:txBody>
          <a:bodyPr/>
          <a:lstStyle/>
          <a:p>
            <a:r>
              <a:rPr lang="en-GB" dirty="0">
                <a:cs typeface="Calibri Light"/>
              </a:rPr>
              <a:t>Case Study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9323"/>
            <a:ext cx="8235857" cy="4847027"/>
          </a:xfrm>
          <a:prstGeom prst="roundRect">
            <a:avLst/>
          </a:prstGeom>
          <a:ln>
            <a:solidFill>
              <a:srgbClr val="3C6CC2"/>
            </a:solidFill>
          </a:ln>
        </p:spPr>
        <p:txBody>
          <a:bodyPr/>
          <a:lstStyle/>
          <a:p>
            <a:pPr marL="0" indent="0">
              <a:buNone/>
            </a:pPr>
            <a:endParaRPr lang="en-GB" sz="2800" dirty="0">
              <a:latin typeface="Calibri Light"/>
              <a:cs typeface="Calibri Ligh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C9DFAD5-618D-1DEF-BB73-1A6025EFB629}"/>
              </a:ext>
            </a:extLst>
          </p:cNvPr>
          <p:cNvGrpSpPr/>
          <p:nvPr/>
        </p:nvGrpSpPr>
        <p:grpSpPr>
          <a:xfrm rot="3000000">
            <a:off x="10106998" y="4105874"/>
            <a:ext cx="1687533" cy="1329602"/>
            <a:chOff x="4654655" y="566125"/>
            <a:chExt cx="1486785" cy="1171433"/>
          </a:xfrm>
          <a:solidFill>
            <a:srgbClr val="2EA9B0">
              <a:alpha val="40000"/>
            </a:srgbClr>
          </a:solidFill>
        </p:grpSpPr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0B3768C9-0B9E-BE71-90C8-D618C5358285}"/>
                </a:ext>
              </a:extLst>
            </p:cNvPr>
            <p:cNvCxnSpPr>
              <a:cxnSpLocks/>
            </p:cNvCxnSpPr>
            <p:nvPr/>
          </p:nvCxnSpPr>
          <p:spPr>
            <a:xfrm>
              <a:off x="5896974" y="621995"/>
              <a:ext cx="182365" cy="346950"/>
            </a:xfrm>
            <a:prstGeom prst="line">
              <a:avLst/>
            </a:prstGeom>
            <a:grpFill/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F648BD7F-C4F3-3125-39EF-D9C048DF92F6}"/>
                </a:ext>
              </a:extLst>
            </p:cNvPr>
            <p:cNvSpPr/>
            <p:nvPr/>
          </p:nvSpPr>
          <p:spPr>
            <a:xfrm>
              <a:off x="5443645" y="1271776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F7E0C272-F006-FE65-04B0-0D725EA7A1FE}"/>
                </a:ext>
              </a:extLst>
            </p:cNvPr>
            <p:cNvSpPr/>
            <p:nvPr/>
          </p:nvSpPr>
          <p:spPr>
            <a:xfrm>
              <a:off x="5261453" y="1625670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5CF9ADE-28A6-F27D-2EF4-C5110CB78DF7}"/>
                </a:ext>
              </a:extLst>
            </p:cNvPr>
            <p:cNvSpPr/>
            <p:nvPr/>
          </p:nvSpPr>
          <p:spPr>
            <a:xfrm>
              <a:off x="5261280" y="924826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C8F14713-ECBF-1D81-2440-FCC0A2752B99}"/>
                </a:ext>
              </a:extLst>
            </p:cNvPr>
            <p:cNvSpPr/>
            <p:nvPr/>
          </p:nvSpPr>
          <p:spPr>
            <a:xfrm>
              <a:off x="5443593" y="572469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A05D22F-9E67-1002-03DE-FF2AFFBF9AA0}"/>
                </a:ext>
              </a:extLst>
            </p:cNvPr>
            <p:cNvSpPr/>
            <p:nvPr/>
          </p:nvSpPr>
          <p:spPr>
            <a:xfrm>
              <a:off x="6029552" y="923536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E72BB8B2-559C-B530-7AF5-4ED15533BC60}"/>
                </a:ext>
              </a:extLst>
            </p:cNvPr>
            <p:cNvSpPr/>
            <p:nvPr/>
          </p:nvSpPr>
          <p:spPr>
            <a:xfrm>
              <a:off x="5833805" y="1269171"/>
              <a:ext cx="111888" cy="111888"/>
            </a:xfrm>
            <a:prstGeom prst="ellipse">
              <a:avLst/>
            </a:prstGeom>
            <a:solidFill>
              <a:schemeClr val="accent5">
                <a:lumMod val="5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57E2A41F-70CE-C381-A4AC-6F36E9D7D3F7}"/>
                </a:ext>
              </a:extLst>
            </p:cNvPr>
            <p:cNvSpPr/>
            <p:nvPr/>
          </p:nvSpPr>
          <p:spPr>
            <a:xfrm>
              <a:off x="4848769" y="934364"/>
              <a:ext cx="111888" cy="111888"/>
            </a:xfrm>
            <a:prstGeom prst="ellipse">
              <a:avLst/>
            </a:prstGeom>
            <a:solidFill>
              <a:schemeClr val="accent5">
                <a:lumMod val="5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1FE632B7-F153-D8DF-FB5D-830FE3B2D235}"/>
                </a:ext>
              </a:extLst>
            </p:cNvPr>
            <p:cNvSpPr/>
            <p:nvPr/>
          </p:nvSpPr>
          <p:spPr>
            <a:xfrm>
              <a:off x="4654655" y="1269171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61BD6E85-7CBD-7762-9341-A9347D47B579}"/>
                </a:ext>
              </a:extLst>
            </p:cNvPr>
            <p:cNvSpPr/>
            <p:nvPr/>
          </p:nvSpPr>
          <p:spPr>
            <a:xfrm>
              <a:off x="4853147" y="1624380"/>
              <a:ext cx="111888" cy="11188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A1BA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55FB76B2-03DF-3FC5-D0BE-B600B4CFD29A}"/>
                </a:ext>
              </a:extLst>
            </p:cNvPr>
            <p:cNvSpPr/>
            <p:nvPr/>
          </p:nvSpPr>
          <p:spPr>
            <a:xfrm>
              <a:off x="5833805" y="566125"/>
              <a:ext cx="111888" cy="11188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A1BA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Form 57.007C GCRF PowerPoint Template V2.0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05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Diagram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2900421"/>
              </p:ext>
            </p:extLst>
          </p:nvPr>
        </p:nvGraphicFramePr>
        <p:xfrm>
          <a:off x="1063911" y="264051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8293328" y="-1396668"/>
            <a:ext cx="4591288" cy="5670151"/>
            <a:chOff x="8341895" y="2133600"/>
            <a:chExt cx="4591288" cy="5670151"/>
          </a:xfrm>
        </p:grpSpPr>
        <p:graphicFrame>
          <p:nvGraphicFramePr>
            <p:cNvPr id="18" name="Diagram 17"/>
            <p:cNvGraphicFramePr/>
            <p:nvPr>
              <p:extLst>
                <p:ext uri="{D42A27DB-BD31-4B8C-83A1-F6EECF244321}">
                  <p14:modId xmlns:p14="http://schemas.microsoft.com/office/powerpoint/2010/main" val="2248835031"/>
                </p:ext>
              </p:extLst>
            </p:nvPr>
          </p:nvGraphicFramePr>
          <p:xfrm>
            <a:off x="8341895" y="2133600"/>
            <a:ext cx="4591288" cy="567015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19" name="Hexagon 18"/>
            <p:cNvSpPr/>
            <p:nvPr/>
          </p:nvSpPr>
          <p:spPr>
            <a:xfrm rot="5400000">
              <a:off x="10589983" y="5453589"/>
              <a:ext cx="764749" cy="669638"/>
            </a:xfrm>
            <a:prstGeom prst="hexagon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6" name="Graphic 25" descr="Medicine with solid fill">
            <a:extLst>
              <a:ext uri="{FF2B5EF4-FFF2-40B4-BE49-F238E27FC236}">
                <a16:creationId xmlns="" xmlns:a16="http://schemas.microsoft.com/office/drawing/2014/main" id="{F1618A36-94EB-A88B-E994-A231E93EC6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33594" y="3067051"/>
            <a:ext cx="914400" cy="914400"/>
          </a:xfrm>
          <a:prstGeom prst="rect">
            <a:avLst/>
          </a:prstGeom>
        </p:spPr>
      </p:pic>
      <p:pic>
        <p:nvPicPr>
          <p:cNvPr id="34" name="Graphic 33" descr="Heart with pulse with solid fill">
            <a:extLst>
              <a:ext uri="{FF2B5EF4-FFF2-40B4-BE49-F238E27FC236}">
                <a16:creationId xmlns="" xmlns:a16="http://schemas.microsoft.com/office/drawing/2014/main" id="{C061343D-5A47-BEA7-70DD-33583E4AF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37901" y="3067051"/>
            <a:ext cx="914400" cy="914400"/>
          </a:xfrm>
          <a:prstGeom prst="rect">
            <a:avLst/>
          </a:prstGeom>
        </p:spPr>
      </p:pic>
      <p:pic>
        <p:nvPicPr>
          <p:cNvPr id="35" name="Graphic 34" descr="Test tubes with solid fill">
            <a:extLst>
              <a:ext uri="{FF2B5EF4-FFF2-40B4-BE49-F238E27FC236}">
                <a16:creationId xmlns="" xmlns:a16="http://schemas.microsoft.com/office/drawing/2014/main" id="{9C483EA7-9D02-381B-8659-1446341CF9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435694" y="3067051"/>
            <a:ext cx="914400" cy="914400"/>
          </a:xfrm>
          <a:prstGeom prst="rect">
            <a:avLst/>
          </a:prstGeom>
        </p:spPr>
      </p:pic>
      <p:pic>
        <p:nvPicPr>
          <p:cNvPr id="36" name="Graphic 35" descr="Microscope with solid fill">
            <a:extLst>
              <a:ext uri="{FF2B5EF4-FFF2-40B4-BE49-F238E27FC236}">
                <a16:creationId xmlns="" xmlns:a16="http://schemas.microsoft.com/office/drawing/2014/main" id="{A510BADC-D544-6278-EB47-ABB4FF0F49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245394" y="3067050"/>
            <a:ext cx="914400" cy="914400"/>
          </a:xfrm>
          <a:prstGeom prst="rect">
            <a:avLst/>
          </a:prstGeom>
        </p:spPr>
      </p:pic>
      <p:pic>
        <p:nvPicPr>
          <p:cNvPr id="39" name="Graphic 38" descr="Group of people with solid fill">
            <a:extLst>
              <a:ext uri="{FF2B5EF4-FFF2-40B4-BE49-F238E27FC236}">
                <a16:creationId xmlns="" xmlns:a16="http://schemas.microsoft.com/office/drawing/2014/main" id="{B533BC3B-AB9E-91CB-5246-BEA78C31EA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024793" y="3067050"/>
            <a:ext cx="914400" cy="9144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Form 57.007C GCRF PowerPoint Template V2.0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15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526890"/>
            </a:gs>
            <a:gs pos="100000">
              <a:schemeClr val="accent5">
                <a:lumMod val="5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="" xmlns:a16="http://schemas.microsoft.com/office/drawing/2014/main" id="{CA236C34-DAEB-0D63-96D3-8FBE86137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30" y="482438"/>
            <a:ext cx="8100203" cy="1055756"/>
          </a:xfrm>
        </p:spPr>
        <p:txBody>
          <a:bodyPr/>
          <a:lstStyle/>
          <a:p>
            <a:pPr marL="0" indent="0">
              <a:buNone/>
            </a:pPr>
            <a:r>
              <a:rPr lang="en-GB" sz="4400" dirty="0" smtClean="0">
                <a:solidFill>
                  <a:srgbClr val="FFFFFF"/>
                </a:solidFill>
                <a:latin typeface="Calibri Light"/>
                <a:cs typeface="Calibri"/>
              </a:rPr>
              <a:t>Title</a:t>
            </a:r>
            <a:endParaRPr lang="en-GB" sz="4400" dirty="0">
              <a:solidFill>
                <a:srgbClr val="FFFFFF"/>
              </a:solidFill>
              <a:latin typeface="Calibri Light"/>
              <a:cs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C9DFAD5-618D-1DEF-BB73-1A6025EFB629}"/>
              </a:ext>
            </a:extLst>
          </p:cNvPr>
          <p:cNvGrpSpPr/>
          <p:nvPr/>
        </p:nvGrpSpPr>
        <p:grpSpPr>
          <a:xfrm rot="9240000">
            <a:off x="10139374" y="4869996"/>
            <a:ext cx="1687533" cy="1329602"/>
            <a:chOff x="4654655" y="566125"/>
            <a:chExt cx="1486785" cy="1171433"/>
          </a:xfrm>
          <a:solidFill>
            <a:srgbClr val="2EA9B0">
              <a:alpha val="40000"/>
            </a:srgbClr>
          </a:solidFill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F648BD7F-C4F3-3125-39EF-D9C048DF92F6}"/>
                </a:ext>
              </a:extLst>
            </p:cNvPr>
            <p:cNvSpPr/>
            <p:nvPr/>
          </p:nvSpPr>
          <p:spPr>
            <a:xfrm>
              <a:off x="5443645" y="1271776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7E0C272-F006-FE65-04B0-0D725EA7A1FE}"/>
                </a:ext>
              </a:extLst>
            </p:cNvPr>
            <p:cNvSpPr/>
            <p:nvPr/>
          </p:nvSpPr>
          <p:spPr>
            <a:xfrm>
              <a:off x="5261453" y="1625670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95CF9ADE-28A6-F27D-2EF4-C5110CB78DF7}"/>
                </a:ext>
              </a:extLst>
            </p:cNvPr>
            <p:cNvSpPr/>
            <p:nvPr/>
          </p:nvSpPr>
          <p:spPr>
            <a:xfrm>
              <a:off x="5261280" y="924826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C8F14713-ECBF-1D81-2440-FCC0A2752B99}"/>
                </a:ext>
              </a:extLst>
            </p:cNvPr>
            <p:cNvSpPr/>
            <p:nvPr/>
          </p:nvSpPr>
          <p:spPr>
            <a:xfrm>
              <a:off x="5443593" y="572469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FA05D22F-9E67-1002-03DE-FF2AFFBF9AA0}"/>
                </a:ext>
              </a:extLst>
            </p:cNvPr>
            <p:cNvSpPr/>
            <p:nvPr/>
          </p:nvSpPr>
          <p:spPr>
            <a:xfrm>
              <a:off x="6029552" y="923536"/>
              <a:ext cx="111888" cy="11188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84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E72BB8B2-559C-B530-7AF5-4ED15533BC60}"/>
                </a:ext>
              </a:extLst>
            </p:cNvPr>
            <p:cNvSpPr/>
            <p:nvPr/>
          </p:nvSpPr>
          <p:spPr>
            <a:xfrm>
              <a:off x="5833805" y="1269171"/>
              <a:ext cx="111888" cy="111888"/>
            </a:xfrm>
            <a:prstGeom prst="ellipse">
              <a:avLst/>
            </a:prstGeom>
            <a:solidFill>
              <a:schemeClr val="accent5">
                <a:lumMod val="5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57E2A41F-70CE-C381-A4AC-6F36E9D7D3F7}"/>
                </a:ext>
              </a:extLst>
            </p:cNvPr>
            <p:cNvSpPr/>
            <p:nvPr/>
          </p:nvSpPr>
          <p:spPr>
            <a:xfrm>
              <a:off x="4848769" y="934364"/>
              <a:ext cx="111888" cy="111888"/>
            </a:xfrm>
            <a:prstGeom prst="ellipse">
              <a:avLst/>
            </a:prstGeom>
            <a:solidFill>
              <a:schemeClr val="accent5">
                <a:lumMod val="5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1FE632B7-F153-D8DF-FB5D-830FE3B2D235}"/>
                </a:ext>
              </a:extLst>
            </p:cNvPr>
            <p:cNvSpPr/>
            <p:nvPr/>
          </p:nvSpPr>
          <p:spPr>
            <a:xfrm>
              <a:off x="4654655" y="1269171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1BD6E85-7CBD-7762-9341-A9347D47B579}"/>
                </a:ext>
              </a:extLst>
            </p:cNvPr>
            <p:cNvSpPr/>
            <p:nvPr/>
          </p:nvSpPr>
          <p:spPr>
            <a:xfrm>
              <a:off x="4853147" y="1624380"/>
              <a:ext cx="111888" cy="11188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A1BA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55FB76B2-03DF-3FC5-D0BE-B600B4CFD29A}"/>
                </a:ext>
              </a:extLst>
            </p:cNvPr>
            <p:cNvSpPr/>
            <p:nvPr/>
          </p:nvSpPr>
          <p:spPr>
            <a:xfrm>
              <a:off x="5833805" y="566125"/>
              <a:ext cx="111888" cy="11188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A1BA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1B4B9557-CC17-3938-9D04-6ADF7DC79A61}"/>
              </a:ext>
            </a:extLst>
          </p:cNvPr>
          <p:cNvCxnSpPr/>
          <p:nvPr/>
        </p:nvCxnSpPr>
        <p:spPr>
          <a:xfrm>
            <a:off x="646766" y="1269011"/>
            <a:ext cx="2283413" cy="10332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Form 57.007C GCRF PowerPoint Template V2.0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832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95557" cy="1325563"/>
          </a:xfrm>
        </p:spPr>
        <p:txBody>
          <a:bodyPr/>
          <a:lstStyle/>
          <a:p>
            <a:r>
              <a:rPr lang="en-GB" dirty="0" smtClean="0">
                <a:cs typeface="Calibri Light"/>
              </a:rPr>
              <a:t>Title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C9DFAD5-618D-1DEF-BB73-1A6025EFB629}"/>
              </a:ext>
            </a:extLst>
          </p:cNvPr>
          <p:cNvGrpSpPr/>
          <p:nvPr/>
        </p:nvGrpSpPr>
        <p:grpSpPr>
          <a:xfrm>
            <a:off x="9981953" y="4963422"/>
            <a:ext cx="1687533" cy="1329602"/>
            <a:chOff x="4654655" y="566125"/>
            <a:chExt cx="1486785" cy="1171433"/>
          </a:xfrm>
          <a:solidFill>
            <a:srgbClr val="2EA9B0">
              <a:alpha val="40000"/>
            </a:srgbClr>
          </a:solidFill>
        </p:grpSpPr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0B3768C9-0B9E-BE71-90C8-D618C5358285}"/>
                </a:ext>
              </a:extLst>
            </p:cNvPr>
            <p:cNvCxnSpPr>
              <a:cxnSpLocks/>
            </p:cNvCxnSpPr>
            <p:nvPr/>
          </p:nvCxnSpPr>
          <p:spPr>
            <a:xfrm>
              <a:off x="5896974" y="621995"/>
              <a:ext cx="182365" cy="346950"/>
            </a:xfrm>
            <a:prstGeom prst="line">
              <a:avLst/>
            </a:prstGeom>
            <a:grpFill/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F648BD7F-C4F3-3125-39EF-D9C048DF92F6}"/>
                </a:ext>
              </a:extLst>
            </p:cNvPr>
            <p:cNvSpPr/>
            <p:nvPr/>
          </p:nvSpPr>
          <p:spPr>
            <a:xfrm>
              <a:off x="5443645" y="1271776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7E0C272-F006-FE65-04B0-0D725EA7A1FE}"/>
                </a:ext>
              </a:extLst>
            </p:cNvPr>
            <p:cNvSpPr/>
            <p:nvPr/>
          </p:nvSpPr>
          <p:spPr>
            <a:xfrm>
              <a:off x="5261453" y="1625670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95CF9ADE-28A6-F27D-2EF4-C5110CB78DF7}"/>
                </a:ext>
              </a:extLst>
            </p:cNvPr>
            <p:cNvSpPr/>
            <p:nvPr/>
          </p:nvSpPr>
          <p:spPr>
            <a:xfrm>
              <a:off x="5261280" y="924826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C8F14713-ECBF-1D81-2440-FCC0A2752B99}"/>
                </a:ext>
              </a:extLst>
            </p:cNvPr>
            <p:cNvSpPr/>
            <p:nvPr/>
          </p:nvSpPr>
          <p:spPr>
            <a:xfrm>
              <a:off x="5443593" y="572469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FA05D22F-9E67-1002-03DE-FF2AFFBF9AA0}"/>
                </a:ext>
              </a:extLst>
            </p:cNvPr>
            <p:cNvSpPr/>
            <p:nvPr/>
          </p:nvSpPr>
          <p:spPr>
            <a:xfrm>
              <a:off x="6029552" y="923536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E72BB8B2-559C-B530-7AF5-4ED15533BC60}"/>
                </a:ext>
              </a:extLst>
            </p:cNvPr>
            <p:cNvSpPr/>
            <p:nvPr/>
          </p:nvSpPr>
          <p:spPr>
            <a:xfrm>
              <a:off x="5833805" y="1269171"/>
              <a:ext cx="111888" cy="111888"/>
            </a:xfrm>
            <a:prstGeom prst="ellipse">
              <a:avLst/>
            </a:prstGeom>
            <a:solidFill>
              <a:schemeClr val="accent5">
                <a:lumMod val="5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57E2A41F-70CE-C381-A4AC-6F36E9D7D3F7}"/>
                </a:ext>
              </a:extLst>
            </p:cNvPr>
            <p:cNvSpPr/>
            <p:nvPr/>
          </p:nvSpPr>
          <p:spPr>
            <a:xfrm>
              <a:off x="4848769" y="934364"/>
              <a:ext cx="111888" cy="111888"/>
            </a:xfrm>
            <a:prstGeom prst="ellipse">
              <a:avLst/>
            </a:prstGeom>
            <a:solidFill>
              <a:schemeClr val="accent5">
                <a:lumMod val="5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1FE632B7-F153-D8DF-FB5D-830FE3B2D235}"/>
                </a:ext>
              </a:extLst>
            </p:cNvPr>
            <p:cNvSpPr/>
            <p:nvPr/>
          </p:nvSpPr>
          <p:spPr>
            <a:xfrm>
              <a:off x="4654655" y="1269171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1BD6E85-7CBD-7762-9341-A9347D47B579}"/>
                </a:ext>
              </a:extLst>
            </p:cNvPr>
            <p:cNvSpPr/>
            <p:nvPr/>
          </p:nvSpPr>
          <p:spPr>
            <a:xfrm>
              <a:off x="4853147" y="1624380"/>
              <a:ext cx="111888" cy="11188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A1BA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55FB76B2-03DF-3FC5-D0BE-B600B4CFD29A}"/>
                </a:ext>
              </a:extLst>
            </p:cNvPr>
            <p:cNvSpPr/>
            <p:nvPr/>
          </p:nvSpPr>
          <p:spPr>
            <a:xfrm>
              <a:off x="5833805" y="566125"/>
              <a:ext cx="111888" cy="11188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A1BA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Form 57.007C GCRF PowerPoint Template V2.0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18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10800000">
            <a:off x="1549" y="5692"/>
            <a:ext cx="12185955" cy="6975070"/>
          </a:xfrm>
          <a:prstGeom prst="rect">
            <a:avLst/>
          </a:prstGeom>
          <a:gradFill flip="none" rotWithShape="1">
            <a:gsLst>
              <a:gs pos="100000">
                <a:srgbClr val="7388AD"/>
              </a:gs>
              <a:gs pos="67000">
                <a:srgbClr val="526890"/>
              </a:gs>
              <a:gs pos="0">
                <a:schemeClr val="accent5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95557" cy="1325563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cs typeface="Calibri Light"/>
              </a:rPr>
              <a:t>Title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95557" cy="4351338"/>
          </a:xfrm>
        </p:spPr>
        <p:txBody>
          <a:bodyPr/>
          <a:lstStyle/>
          <a:p>
            <a:endParaRPr lang="en-GB" dirty="0">
              <a:solidFill>
                <a:schemeClr val="bg1"/>
              </a:solidFill>
              <a:latin typeface="+mj-lt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7A8EFD5-47E2-6AFE-CA5D-E2FFD2CB12F7}"/>
              </a:ext>
            </a:extLst>
          </p:cNvPr>
          <p:cNvSpPr txBox="1"/>
          <p:nvPr/>
        </p:nvSpPr>
        <p:spPr>
          <a:xfrm>
            <a:off x="2461846" y="2149231"/>
            <a:ext cx="39076" cy="4493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49" y="6615638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Form 57.007C GCRF PowerPoint Template V2.0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1136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NA - Arvemateriale i levende organismer - lex.dk">
            <a:extLst>
              <a:ext uri="{FF2B5EF4-FFF2-40B4-BE49-F238E27FC236}">
                <a16:creationId xmlns="" xmlns:a16="http://schemas.microsoft.com/office/drawing/2014/main" id="{0E517A5C-AA95-9571-CF7A-7B239B5D43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6685" b="-239"/>
          <a:stretch/>
        </p:blipFill>
        <p:spPr>
          <a:xfrm>
            <a:off x="0" y="0"/>
            <a:ext cx="12192000" cy="6904682"/>
          </a:xfrm>
          <a:prstGeom prst="rect">
            <a:avLst/>
          </a:prstGeom>
        </p:spPr>
      </p:pic>
      <p:sp>
        <p:nvSpPr>
          <p:cNvPr id="11" name="Rounded Rectangle 3">
            <a:extLst>
              <a:ext uri="{FF2B5EF4-FFF2-40B4-BE49-F238E27FC236}">
                <a16:creationId xmlns="" xmlns:a16="http://schemas.microsoft.com/office/drawing/2014/main" id="{3CB4A31C-4B87-E990-742D-2F3B2A89A567}"/>
              </a:ext>
            </a:extLst>
          </p:cNvPr>
          <p:cNvSpPr/>
          <p:nvPr/>
        </p:nvSpPr>
        <p:spPr>
          <a:xfrm rot="5400000">
            <a:off x="2643661" y="-2643658"/>
            <a:ext cx="6904683" cy="12192002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6000"/>
                  <a:alpha val="34000"/>
                </a:schemeClr>
              </a:gs>
              <a:gs pos="71000">
                <a:schemeClr val="tx1">
                  <a:lumMod val="95000"/>
                  <a:lumOff val="5000"/>
                  <a:alpha val="79000"/>
                </a:schemeClr>
              </a:gs>
            </a:gsLst>
            <a:path path="rect">
              <a:fillToRect l="100000" b="100000"/>
            </a:path>
            <a:tileRect t="-100000" r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984" y="5208345"/>
            <a:ext cx="6016730" cy="1325563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  <a:cs typeface="Calibri Light"/>
              </a:rPr>
              <a:t>Title</a:t>
            </a:r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349" name="Group 348">
            <a:extLst>
              <a:ext uri="{FF2B5EF4-FFF2-40B4-BE49-F238E27FC236}">
                <a16:creationId xmlns="" xmlns:a16="http://schemas.microsoft.com/office/drawing/2014/main" id="{52BA81A9-0216-A586-8A96-C2F9B5E9004A}"/>
              </a:ext>
            </a:extLst>
          </p:cNvPr>
          <p:cNvGrpSpPr/>
          <p:nvPr/>
        </p:nvGrpSpPr>
        <p:grpSpPr>
          <a:xfrm>
            <a:off x="10304438" y="5209607"/>
            <a:ext cx="1687533" cy="1329602"/>
            <a:chOff x="10239861" y="5209607"/>
            <a:chExt cx="1486785" cy="1171433"/>
          </a:xfrm>
          <a:solidFill>
            <a:srgbClr val="2EA9B0">
              <a:alpha val="40000"/>
            </a:srgbClr>
          </a:solidFill>
        </p:grpSpPr>
        <p:cxnSp>
          <p:nvCxnSpPr>
            <p:cNvPr id="350" name="Straight Connector 349">
              <a:extLst>
                <a:ext uri="{FF2B5EF4-FFF2-40B4-BE49-F238E27FC236}">
                  <a16:creationId xmlns="" xmlns:a16="http://schemas.microsoft.com/office/drawing/2014/main" id="{F6FD236C-C359-FC22-E95C-BC1F2010BBC7}"/>
                </a:ext>
              </a:extLst>
            </p:cNvPr>
            <p:cNvCxnSpPr>
              <a:cxnSpLocks/>
            </p:cNvCxnSpPr>
            <p:nvPr/>
          </p:nvCxnSpPr>
          <p:spPr>
            <a:xfrm>
              <a:off x="11482180" y="5265477"/>
              <a:ext cx="182365" cy="346950"/>
            </a:xfrm>
            <a:prstGeom prst="line">
              <a:avLst/>
            </a:prstGeom>
            <a:grpFill/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1" name="Oval 350">
              <a:extLst>
                <a:ext uri="{FF2B5EF4-FFF2-40B4-BE49-F238E27FC236}">
                  <a16:creationId xmlns="" xmlns:a16="http://schemas.microsoft.com/office/drawing/2014/main" id="{DC6C6F35-55DB-B31C-5AF6-AC62D01966D2}"/>
                </a:ext>
              </a:extLst>
            </p:cNvPr>
            <p:cNvSpPr/>
            <p:nvPr/>
          </p:nvSpPr>
          <p:spPr>
            <a:xfrm>
              <a:off x="11028851" y="5915258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Oval 351">
              <a:extLst>
                <a:ext uri="{FF2B5EF4-FFF2-40B4-BE49-F238E27FC236}">
                  <a16:creationId xmlns="" xmlns:a16="http://schemas.microsoft.com/office/drawing/2014/main" id="{3F7CA259-7C16-7451-956F-17B505322EB3}"/>
                </a:ext>
              </a:extLst>
            </p:cNvPr>
            <p:cNvSpPr/>
            <p:nvPr/>
          </p:nvSpPr>
          <p:spPr>
            <a:xfrm>
              <a:off x="10846659" y="6269152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Oval 352">
              <a:extLst>
                <a:ext uri="{FF2B5EF4-FFF2-40B4-BE49-F238E27FC236}">
                  <a16:creationId xmlns="" xmlns:a16="http://schemas.microsoft.com/office/drawing/2014/main" id="{C26403AC-D036-C11A-8D3E-E20E38ECAF18}"/>
                </a:ext>
              </a:extLst>
            </p:cNvPr>
            <p:cNvSpPr/>
            <p:nvPr/>
          </p:nvSpPr>
          <p:spPr>
            <a:xfrm>
              <a:off x="10846486" y="5568308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Oval 353">
              <a:extLst>
                <a:ext uri="{FF2B5EF4-FFF2-40B4-BE49-F238E27FC236}">
                  <a16:creationId xmlns="" xmlns:a16="http://schemas.microsoft.com/office/drawing/2014/main" id="{AA372D39-6C3D-A78D-3165-EFA5F0DE40CC}"/>
                </a:ext>
              </a:extLst>
            </p:cNvPr>
            <p:cNvSpPr/>
            <p:nvPr/>
          </p:nvSpPr>
          <p:spPr>
            <a:xfrm>
              <a:off x="11028799" y="5215951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Oval 354">
              <a:extLst>
                <a:ext uri="{FF2B5EF4-FFF2-40B4-BE49-F238E27FC236}">
                  <a16:creationId xmlns="" xmlns:a16="http://schemas.microsoft.com/office/drawing/2014/main" id="{E7B04439-CA23-813B-882A-A264EAC11C48}"/>
                </a:ext>
              </a:extLst>
            </p:cNvPr>
            <p:cNvSpPr/>
            <p:nvPr/>
          </p:nvSpPr>
          <p:spPr>
            <a:xfrm>
              <a:off x="11614758" y="5567018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6" name="Oval 355">
              <a:extLst>
                <a:ext uri="{FF2B5EF4-FFF2-40B4-BE49-F238E27FC236}">
                  <a16:creationId xmlns="" xmlns:a16="http://schemas.microsoft.com/office/drawing/2014/main" id="{5C9B829E-7035-FB5D-451B-E23D3BA6C2A1}"/>
                </a:ext>
              </a:extLst>
            </p:cNvPr>
            <p:cNvSpPr/>
            <p:nvPr/>
          </p:nvSpPr>
          <p:spPr>
            <a:xfrm>
              <a:off x="11419011" y="5912653"/>
              <a:ext cx="111888" cy="111888"/>
            </a:xfrm>
            <a:prstGeom prst="ellipse">
              <a:avLst/>
            </a:prstGeom>
            <a:solidFill>
              <a:schemeClr val="accent5">
                <a:lumMod val="5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Oval 356">
              <a:extLst>
                <a:ext uri="{FF2B5EF4-FFF2-40B4-BE49-F238E27FC236}">
                  <a16:creationId xmlns="" xmlns:a16="http://schemas.microsoft.com/office/drawing/2014/main" id="{30765FD6-B05F-2769-0D1C-59330FF6551F}"/>
                </a:ext>
              </a:extLst>
            </p:cNvPr>
            <p:cNvSpPr/>
            <p:nvPr/>
          </p:nvSpPr>
          <p:spPr>
            <a:xfrm>
              <a:off x="10433975" y="5577846"/>
              <a:ext cx="111888" cy="111888"/>
            </a:xfrm>
            <a:prstGeom prst="ellipse">
              <a:avLst/>
            </a:prstGeom>
            <a:solidFill>
              <a:schemeClr val="accent5">
                <a:lumMod val="5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Oval 357">
              <a:extLst>
                <a:ext uri="{FF2B5EF4-FFF2-40B4-BE49-F238E27FC236}">
                  <a16:creationId xmlns="" xmlns:a16="http://schemas.microsoft.com/office/drawing/2014/main" id="{D1C86238-ACA6-B491-B611-AB20766E5CCB}"/>
                </a:ext>
              </a:extLst>
            </p:cNvPr>
            <p:cNvSpPr/>
            <p:nvPr/>
          </p:nvSpPr>
          <p:spPr>
            <a:xfrm>
              <a:off x="10239861" y="5912653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Oval 358">
              <a:extLst>
                <a:ext uri="{FF2B5EF4-FFF2-40B4-BE49-F238E27FC236}">
                  <a16:creationId xmlns="" xmlns:a16="http://schemas.microsoft.com/office/drawing/2014/main" id="{D87F2663-0713-3411-FA17-8EBF2973593B}"/>
                </a:ext>
              </a:extLst>
            </p:cNvPr>
            <p:cNvSpPr/>
            <p:nvPr/>
          </p:nvSpPr>
          <p:spPr>
            <a:xfrm>
              <a:off x="10438353" y="6267862"/>
              <a:ext cx="111888" cy="11188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A1BA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Oval 359">
              <a:extLst>
                <a:ext uri="{FF2B5EF4-FFF2-40B4-BE49-F238E27FC236}">
                  <a16:creationId xmlns="" xmlns:a16="http://schemas.microsoft.com/office/drawing/2014/main" id="{531ADABC-4A1F-74A2-4BB7-A01C9BC4C7F7}"/>
                </a:ext>
              </a:extLst>
            </p:cNvPr>
            <p:cNvSpPr/>
            <p:nvPr/>
          </p:nvSpPr>
          <p:spPr>
            <a:xfrm>
              <a:off x="11419011" y="5209607"/>
              <a:ext cx="111888" cy="11188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A1BA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41F385AE-4F6F-E7BA-29AE-ACCB001B5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6506" y="3004893"/>
            <a:ext cx="6872408" cy="3853107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endParaRPr lang="en-GB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2277" y="6513392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Form 57.007C GCRF PowerPoint Template V2.0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74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94938" cy="1325563"/>
          </a:xfrm>
        </p:spPr>
        <p:txBody>
          <a:bodyPr/>
          <a:lstStyle/>
          <a:p>
            <a:r>
              <a:rPr lang="en-GB" dirty="0" smtClean="0">
                <a:cs typeface="Calibri Light"/>
              </a:rPr>
              <a:t>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020" y="1690688"/>
            <a:ext cx="6542315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Calibri Light"/>
                <a:cs typeface="Calibri"/>
              </a:rPr>
              <a:t>.</a:t>
            </a:r>
            <a:endParaRPr lang="en-GB" dirty="0">
              <a:latin typeface="Calibri Light"/>
              <a:cs typeface="Calibri"/>
            </a:endParaRPr>
          </a:p>
          <a:p>
            <a:endParaRPr lang="en-GB" dirty="0">
              <a:latin typeface="Calibri Light"/>
              <a:cs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 rot="10800000">
            <a:off x="7549661" y="365124"/>
            <a:ext cx="4321540" cy="6141184"/>
          </a:xfrm>
          <a:prstGeom prst="roundRect">
            <a:avLst>
              <a:gd name="adj" fmla="val 9614"/>
            </a:avLst>
          </a:prstGeom>
          <a:gradFill flip="none" rotWithShape="1">
            <a:gsLst>
              <a:gs pos="71000">
                <a:srgbClr val="7388AD"/>
              </a:gs>
              <a:gs pos="43000">
                <a:srgbClr val="526890"/>
              </a:gs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accent5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6931587" y="2235258"/>
            <a:ext cx="4591288" cy="5670151"/>
            <a:chOff x="8341895" y="2133600"/>
            <a:chExt cx="4591288" cy="5670151"/>
          </a:xfrm>
        </p:grpSpPr>
        <p:graphicFrame>
          <p:nvGraphicFramePr>
            <p:cNvPr id="6" name="Diagram 5"/>
            <p:cNvGraphicFramePr/>
            <p:nvPr/>
          </p:nvGraphicFramePr>
          <p:xfrm>
            <a:off x="8341895" y="2133600"/>
            <a:ext cx="4591288" cy="567015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Hexagon 6"/>
            <p:cNvSpPr/>
            <p:nvPr/>
          </p:nvSpPr>
          <p:spPr>
            <a:xfrm rot="5400000">
              <a:off x="10589983" y="5453589"/>
              <a:ext cx="764749" cy="669638"/>
            </a:xfrm>
            <a:prstGeom prst="hexagon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Form 57.007C GCRF PowerPoint Template V2.0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383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10800000">
            <a:off x="7549661" y="365124"/>
            <a:ext cx="4321540" cy="6141184"/>
          </a:xfrm>
          <a:prstGeom prst="roundRect">
            <a:avLst>
              <a:gd name="adj" fmla="val 9614"/>
            </a:avLst>
          </a:prstGeom>
          <a:gradFill flip="none" rotWithShape="1">
            <a:gsLst>
              <a:gs pos="71000">
                <a:srgbClr val="7388AD"/>
              </a:gs>
              <a:gs pos="43000">
                <a:srgbClr val="526890"/>
              </a:gs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accent5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95557" cy="1325563"/>
          </a:xfrm>
        </p:spPr>
        <p:txBody>
          <a:bodyPr/>
          <a:lstStyle/>
          <a:p>
            <a:r>
              <a:rPr lang="en-GB" dirty="0" smtClean="0">
                <a:cs typeface="Calibri Light"/>
              </a:rPr>
              <a:t>Title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C9DFAD5-618D-1DEF-BB73-1A6025EFB629}"/>
              </a:ext>
            </a:extLst>
          </p:cNvPr>
          <p:cNvGrpSpPr/>
          <p:nvPr/>
        </p:nvGrpSpPr>
        <p:grpSpPr>
          <a:xfrm rot="3660000">
            <a:off x="7876767" y="3426507"/>
            <a:ext cx="1687533" cy="1329602"/>
            <a:chOff x="4654655" y="566125"/>
            <a:chExt cx="1486785" cy="1171433"/>
          </a:xfrm>
          <a:solidFill>
            <a:srgbClr val="2EA9B0">
              <a:alpha val="40000"/>
            </a:srgbClr>
          </a:solidFill>
        </p:grpSpPr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0B3768C9-0B9E-BE71-90C8-D618C5358285}"/>
                </a:ext>
              </a:extLst>
            </p:cNvPr>
            <p:cNvCxnSpPr>
              <a:cxnSpLocks/>
            </p:cNvCxnSpPr>
            <p:nvPr/>
          </p:nvCxnSpPr>
          <p:spPr>
            <a:xfrm>
              <a:off x="5896974" y="621995"/>
              <a:ext cx="182365" cy="346950"/>
            </a:xfrm>
            <a:prstGeom prst="line">
              <a:avLst/>
            </a:prstGeom>
            <a:grpFill/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F648BD7F-C4F3-3125-39EF-D9C048DF92F6}"/>
                </a:ext>
              </a:extLst>
            </p:cNvPr>
            <p:cNvSpPr/>
            <p:nvPr/>
          </p:nvSpPr>
          <p:spPr>
            <a:xfrm>
              <a:off x="5443645" y="1271776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7E0C272-F006-FE65-04B0-0D725EA7A1FE}"/>
                </a:ext>
              </a:extLst>
            </p:cNvPr>
            <p:cNvSpPr/>
            <p:nvPr/>
          </p:nvSpPr>
          <p:spPr>
            <a:xfrm>
              <a:off x="5261453" y="1625670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95CF9ADE-28A6-F27D-2EF4-C5110CB78DF7}"/>
                </a:ext>
              </a:extLst>
            </p:cNvPr>
            <p:cNvSpPr/>
            <p:nvPr/>
          </p:nvSpPr>
          <p:spPr>
            <a:xfrm>
              <a:off x="5261280" y="924826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C8F14713-ECBF-1D81-2440-FCC0A2752B99}"/>
                </a:ext>
              </a:extLst>
            </p:cNvPr>
            <p:cNvSpPr/>
            <p:nvPr/>
          </p:nvSpPr>
          <p:spPr>
            <a:xfrm>
              <a:off x="5443593" y="572469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FA05D22F-9E67-1002-03DE-FF2AFFBF9AA0}"/>
                </a:ext>
              </a:extLst>
            </p:cNvPr>
            <p:cNvSpPr/>
            <p:nvPr/>
          </p:nvSpPr>
          <p:spPr>
            <a:xfrm>
              <a:off x="6029552" y="923536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E72BB8B2-559C-B530-7AF5-4ED15533BC60}"/>
                </a:ext>
              </a:extLst>
            </p:cNvPr>
            <p:cNvSpPr/>
            <p:nvPr/>
          </p:nvSpPr>
          <p:spPr>
            <a:xfrm>
              <a:off x="5833805" y="1269171"/>
              <a:ext cx="111888" cy="111888"/>
            </a:xfrm>
            <a:prstGeom prst="ellipse">
              <a:avLst/>
            </a:prstGeom>
            <a:solidFill>
              <a:schemeClr val="accent5">
                <a:lumMod val="5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57E2A41F-70CE-C381-A4AC-6F36E9D7D3F7}"/>
                </a:ext>
              </a:extLst>
            </p:cNvPr>
            <p:cNvSpPr/>
            <p:nvPr/>
          </p:nvSpPr>
          <p:spPr>
            <a:xfrm>
              <a:off x="4848769" y="934364"/>
              <a:ext cx="111888" cy="111888"/>
            </a:xfrm>
            <a:prstGeom prst="ellipse">
              <a:avLst/>
            </a:prstGeom>
            <a:solidFill>
              <a:schemeClr val="accent5">
                <a:lumMod val="5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1FE632B7-F153-D8DF-FB5D-830FE3B2D235}"/>
                </a:ext>
              </a:extLst>
            </p:cNvPr>
            <p:cNvSpPr/>
            <p:nvPr/>
          </p:nvSpPr>
          <p:spPr>
            <a:xfrm>
              <a:off x="4654655" y="1269171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1BD6E85-7CBD-7762-9341-A9347D47B579}"/>
                </a:ext>
              </a:extLst>
            </p:cNvPr>
            <p:cNvSpPr/>
            <p:nvPr/>
          </p:nvSpPr>
          <p:spPr>
            <a:xfrm>
              <a:off x="4853147" y="1624380"/>
              <a:ext cx="111888" cy="11188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A1BA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55FB76B2-03DF-3FC5-D0BE-B600B4CFD29A}"/>
                </a:ext>
              </a:extLst>
            </p:cNvPr>
            <p:cNvSpPr/>
            <p:nvPr/>
          </p:nvSpPr>
          <p:spPr>
            <a:xfrm>
              <a:off x="5833805" y="566125"/>
              <a:ext cx="111888" cy="11188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A1BA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6308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GB" smtClean="0"/>
              <a:t>Form 57.007C GCRF PowerPoint Template V2.0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02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8175171" cy="1325563"/>
          </a:xfrm>
        </p:spPr>
        <p:txBody>
          <a:bodyPr/>
          <a:lstStyle/>
          <a:p>
            <a:r>
              <a:rPr lang="en-GB" dirty="0" smtClean="0">
                <a:cs typeface="Calibri Light"/>
              </a:rPr>
              <a:t>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>
              <a:latin typeface="Calibri Light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365784" y="4065814"/>
            <a:ext cx="2826216" cy="3141368"/>
            <a:chOff x="8341895" y="2133600"/>
            <a:chExt cx="4591288" cy="5670151"/>
          </a:xfrm>
        </p:grpSpPr>
        <p:graphicFrame>
          <p:nvGraphicFramePr>
            <p:cNvPr id="6" name="Diagram 5"/>
            <p:cNvGraphicFramePr/>
            <p:nvPr/>
          </p:nvGraphicFramePr>
          <p:xfrm>
            <a:off x="8341895" y="2133600"/>
            <a:ext cx="4591288" cy="567015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Hexagon 6"/>
            <p:cNvSpPr/>
            <p:nvPr/>
          </p:nvSpPr>
          <p:spPr>
            <a:xfrm rot="5400000">
              <a:off x="10589983" y="5453589"/>
              <a:ext cx="764749" cy="669638"/>
            </a:xfrm>
            <a:prstGeom prst="hexagon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AutoShape 2" descr="Group of adults sitting in circle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Group of adults sitting in circle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59877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Form 57.007C GCRF PowerPoint Template V2.0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13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955A2079-FA98-4876-80F0-72364A7D2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924CB-EEF6-0824-A346-7DCC51AF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GB" sz="5200">
                <a:cs typeface="Calibri Light"/>
              </a:rPr>
              <a:t>Summary</a:t>
            </a:r>
            <a:endParaRPr lang="en-GB" sz="520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7B7ABB48-F657-8510-C25F-B2EC0190E0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3823830"/>
              </p:ext>
            </p:extLst>
          </p:nvPr>
        </p:nvGraphicFramePr>
        <p:xfrm>
          <a:off x="326036" y="1903751"/>
          <a:ext cx="11527436" cy="5014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Form 57.007C GCRF PowerPoint Template V2.0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36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5440"/>
            <a:ext cx="10515600" cy="1270000"/>
          </a:xfrm>
        </p:spPr>
        <p:txBody>
          <a:bodyPr/>
          <a:lstStyle/>
          <a:p>
            <a:pPr algn="ctr"/>
            <a:r>
              <a:rPr lang="en-GB" dirty="0"/>
              <a:t>Objectives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="" xmlns:a16="http://schemas.microsoft.com/office/drawing/2014/main" id="{3B751177-7738-14FF-1E8A-37BF4FCEFA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0029796"/>
              </p:ext>
            </p:extLst>
          </p:nvPr>
        </p:nvGraphicFramePr>
        <p:xfrm>
          <a:off x="-116840" y="1988185"/>
          <a:ext cx="1223264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480584"/>
            <a:ext cx="4114800" cy="365125"/>
          </a:xfrm>
        </p:spPr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9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C3EA5A-CF0A-B777-D05A-37212CA95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Agenda</a:t>
            </a:r>
            <a:endParaRPr lang="en-GB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="" xmlns:a16="http://schemas.microsoft.com/office/drawing/2014/main" id="{A4475F65-1CBB-35A6-F889-DB3CE8489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782957"/>
              </p:ext>
            </p:extLst>
          </p:nvPr>
        </p:nvGraphicFramePr>
        <p:xfrm>
          <a:off x="4188179" y="425450"/>
          <a:ext cx="7414541" cy="6193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436578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Form 57.007C GCRF PowerPoint Template V2.0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86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DBF1ABE-8590-450D-BB49-BDDCCF3EE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C08974-8999-296C-8B93-CC82964A4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398" y="3637128"/>
            <a:ext cx="9165204" cy="15879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/>
              <a:t>Housekeeping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39B130F1-CBA7-4431-B821-F88949C0E4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0978" y="865019"/>
            <a:ext cx="2299137" cy="2531684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218801D6-A286-4666-A61D-F7177BB597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8154" y="1014714"/>
            <a:ext cx="2104785" cy="223115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6" name="Graphic 15" descr="Fire Extinguisher with solid fill">
            <a:extLst>
              <a:ext uri="{FF2B5EF4-FFF2-40B4-BE49-F238E27FC236}">
                <a16:creationId xmlns:a16="http://schemas.microsoft.com/office/drawing/2014/main" xmlns="" id="{68E3A334-3527-CF51-A73B-AB32229F3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589" y="1455360"/>
            <a:ext cx="1298599" cy="1298599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08519B2C-6AAA-4729-A64B-8A55A06828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3525455" y="1026454"/>
            <a:ext cx="2203433" cy="212930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5FE92761-D4A8-4823-A18B-685088E104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3375489" y="858298"/>
            <a:ext cx="2503365" cy="24656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c 23" descr="Latte Cup with solid fill">
            <a:extLst>
              <a:ext uri="{FF2B5EF4-FFF2-40B4-BE49-F238E27FC236}">
                <a16:creationId xmlns:a16="http://schemas.microsoft.com/office/drawing/2014/main" xmlns="" id="{A75A81A9-AD3E-1719-FCCE-DC25B803B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616" y="1453579"/>
            <a:ext cx="1300379" cy="1300379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0666ED1E-25EB-48D9-8568-7F19B6BECE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096032" y="873324"/>
            <a:ext cx="2372066" cy="2578683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AFFD3B06-AF06-421C-A290-681BC27393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196878" y="1025798"/>
            <a:ext cx="2171549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2" name="Graphic 21" descr="Toilet with solid fill">
            <a:extLst>
              <a:ext uri="{FF2B5EF4-FFF2-40B4-BE49-F238E27FC236}">
                <a16:creationId xmlns:a16="http://schemas.microsoft.com/office/drawing/2014/main" xmlns="" id="{250296F2-70E2-FE3C-57CF-657897F67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0598" y="1453579"/>
            <a:ext cx="1300380" cy="1300380"/>
          </a:xfrm>
          <a:prstGeom prst="rect">
            <a:avLst/>
          </a:pr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639E5FDC-2624-4BF8-82F2-90664FC65F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821239" y="1014566"/>
            <a:ext cx="2231314" cy="223259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xmlns="" id="{F4E864A8-F363-45E0-856E-D368F89442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669375" y="838253"/>
            <a:ext cx="2535041" cy="25852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Graphic 22" descr="Phone Vibration with solid fill">
            <a:extLst>
              <a:ext uri="{FF2B5EF4-FFF2-40B4-BE49-F238E27FC236}">
                <a16:creationId xmlns:a16="http://schemas.microsoft.com/office/drawing/2014/main" xmlns="" id="{EE112542-5695-E2B4-5863-09A418849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4038" y="1396523"/>
            <a:ext cx="1276819" cy="127681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5" y="64928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Form 57.007C GCRF PowerPoint Template V2.0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08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Gavel resting on block">
            <a:extLst>
              <a:ext uri="{FF2B5EF4-FFF2-40B4-BE49-F238E27FC236}">
                <a16:creationId xmlns:a16="http://schemas.microsoft.com/office/drawing/2014/main" xmlns="" id="{CBED95AB-B65E-F524-41AC-AF62398433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4381" t="6646" r="-1" b="21203"/>
          <a:stretch/>
        </p:blipFill>
        <p:spPr>
          <a:xfrm>
            <a:off x="-1" y="-6"/>
            <a:ext cx="12191999" cy="6858005"/>
          </a:xfrm>
          <a:prstGeom prst="rect">
            <a:avLst/>
          </a:prstGeom>
        </p:spPr>
      </p:pic>
      <p:sp>
        <p:nvSpPr>
          <p:cNvPr id="18" name="Rounded Rectangle 3">
            <a:extLst>
              <a:ext uri="{FF2B5EF4-FFF2-40B4-BE49-F238E27FC236}">
                <a16:creationId xmlns:a16="http://schemas.microsoft.com/office/drawing/2014/main" xmlns="" id="{3CB4A31C-4B87-E990-742D-2F3B2A89A567}"/>
              </a:ext>
            </a:extLst>
          </p:cNvPr>
          <p:cNvSpPr/>
          <p:nvPr/>
        </p:nvSpPr>
        <p:spPr>
          <a:xfrm rot="5400000">
            <a:off x="2643661" y="-2690344"/>
            <a:ext cx="6904683" cy="12192002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6000"/>
                </a:schemeClr>
              </a:gs>
              <a:gs pos="55000">
                <a:schemeClr val="tx1">
                  <a:lumMod val="95000"/>
                  <a:lumOff val="5000"/>
                  <a:alpha val="68000"/>
                </a:schemeClr>
              </a:gs>
            </a:gsLst>
            <a:path path="rect">
              <a:fillToRect l="100000" b="100000"/>
            </a:path>
            <a:tileRect t="-100000" r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Hexagon 11"/>
          <p:cNvSpPr/>
          <p:nvPr/>
        </p:nvSpPr>
        <p:spPr>
          <a:xfrm rot="5400000">
            <a:off x="9297511" y="4424780"/>
            <a:ext cx="1196422" cy="1054687"/>
          </a:xfrm>
          <a:prstGeom prst="hexagon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Hexagon 34"/>
          <p:cNvSpPr/>
          <p:nvPr/>
        </p:nvSpPr>
        <p:spPr>
          <a:xfrm rot="5400000">
            <a:off x="10479734" y="4846974"/>
            <a:ext cx="764749" cy="669638"/>
          </a:xfrm>
          <a:prstGeom prst="hexagon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328040" y="0"/>
            <a:ext cx="4591288" cy="7819793"/>
            <a:chOff x="8341895" y="-16042"/>
            <a:chExt cx="4591288" cy="7819793"/>
          </a:xfrm>
        </p:grpSpPr>
        <p:grpSp>
          <p:nvGrpSpPr>
            <p:cNvPr id="36" name="Group 35"/>
            <p:cNvGrpSpPr/>
            <p:nvPr/>
          </p:nvGrpSpPr>
          <p:grpSpPr>
            <a:xfrm>
              <a:off x="8341895" y="-16042"/>
              <a:ext cx="4591288" cy="5670151"/>
              <a:chOff x="8341895" y="2133600"/>
              <a:chExt cx="4591288" cy="5670151"/>
            </a:xfrm>
          </p:grpSpPr>
          <p:graphicFrame>
            <p:nvGraphicFramePr>
              <p:cNvPr id="37" name="Diagram 36"/>
              <p:cNvGraphicFramePr/>
              <p:nvPr>
                <p:extLst/>
              </p:nvPr>
            </p:nvGraphicFramePr>
            <p:xfrm>
              <a:off x="8341895" y="2133600"/>
              <a:ext cx="4591288" cy="567015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sp>
            <p:nvSpPr>
              <p:cNvPr id="39" name="Hexagon 38"/>
              <p:cNvSpPr/>
              <p:nvPr/>
            </p:nvSpPr>
            <p:spPr>
              <a:xfrm rot="5400000">
                <a:off x="10144915" y="5981127"/>
                <a:ext cx="764749" cy="669638"/>
              </a:xfrm>
              <a:prstGeom prst="hexagon">
                <a:avLst/>
              </a:prstGeom>
              <a:noFill/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graphicFrame>
          <p:nvGraphicFramePr>
            <p:cNvPr id="10" name="Diagram 9"/>
            <p:cNvGraphicFramePr/>
            <p:nvPr/>
          </p:nvGraphicFramePr>
          <p:xfrm>
            <a:off x="8341895" y="2133600"/>
            <a:ext cx="4591288" cy="567015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</p:grpSp>
      <p:sp>
        <p:nvSpPr>
          <p:cNvPr id="2052" name="Title 29"/>
          <p:cNvSpPr>
            <a:spLocks noGrp="1"/>
          </p:cNvSpPr>
          <p:nvPr>
            <p:ph type="ctrTitle"/>
          </p:nvPr>
        </p:nvSpPr>
        <p:spPr>
          <a:xfrm>
            <a:off x="733378" y="3757496"/>
            <a:ext cx="7490439" cy="2387600"/>
          </a:xfrm>
          <a:prstGeom prst="roundRect">
            <a:avLst/>
          </a:prstGeom>
          <a:solidFill>
            <a:srgbClr val="184570">
              <a:alpha val="7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/>
          </a:bodyPr>
          <a:lstStyle/>
          <a:p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9220" y="6443430"/>
            <a:ext cx="4114800" cy="365125"/>
          </a:xfrm>
        </p:spPr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Form 57.007C GCRF PowerPoint Template V2.0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52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E5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Title</a:t>
            </a:r>
            <a:endParaRPr lang="en-GB" dirty="0"/>
          </a:p>
        </p:txBody>
      </p:sp>
      <p:sp>
        <p:nvSpPr>
          <p:cNvPr id="4" name="Rounded Rectangle 3"/>
          <p:cNvSpPr/>
          <p:nvPr/>
        </p:nvSpPr>
        <p:spPr>
          <a:xfrm rot="5400000">
            <a:off x="133227" y="1692397"/>
            <a:ext cx="5970221" cy="6236677"/>
          </a:xfrm>
          <a:prstGeom prst="roundRect">
            <a:avLst/>
          </a:prstGeom>
          <a:gradFill flip="none" rotWithShape="1">
            <a:gsLst>
              <a:gs pos="0">
                <a:srgbClr val="E5EBF7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813132" y="2506662"/>
            <a:ext cx="10515600" cy="4351338"/>
          </a:xfrm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8954B153-D92C-62E5-B70C-68E22D91BA97}"/>
              </a:ext>
            </a:extLst>
          </p:cNvPr>
          <p:cNvGrpSpPr/>
          <p:nvPr/>
        </p:nvGrpSpPr>
        <p:grpSpPr>
          <a:xfrm>
            <a:off x="8289639" y="2568130"/>
            <a:ext cx="4255491" cy="5179371"/>
            <a:chOff x="8341895" y="2133600"/>
            <a:chExt cx="4591288" cy="5670151"/>
          </a:xfrm>
        </p:grpSpPr>
        <p:graphicFrame>
          <p:nvGraphicFramePr>
            <p:cNvPr id="18" name="Diagram 17">
              <a:extLst>
                <a:ext uri="{FF2B5EF4-FFF2-40B4-BE49-F238E27FC236}">
                  <a16:creationId xmlns="" xmlns:a16="http://schemas.microsoft.com/office/drawing/2014/main" id="{B61D9D73-DE63-6F9C-AFEA-F32CC0776AB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85028137"/>
                </p:ext>
              </p:extLst>
            </p:nvPr>
          </p:nvGraphicFramePr>
          <p:xfrm>
            <a:off x="8341895" y="2133600"/>
            <a:ext cx="4591288" cy="567015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9" name="Hexagon 18">
              <a:extLst>
                <a:ext uri="{FF2B5EF4-FFF2-40B4-BE49-F238E27FC236}">
                  <a16:creationId xmlns="" xmlns:a16="http://schemas.microsoft.com/office/drawing/2014/main" id="{0F4EB41B-0281-CCBE-F138-98CD95B6F422}"/>
                </a:ext>
              </a:extLst>
            </p:cNvPr>
            <p:cNvSpPr/>
            <p:nvPr/>
          </p:nvSpPr>
          <p:spPr>
            <a:xfrm rot="5400000">
              <a:off x="10589983" y="5453589"/>
              <a:ext cx="764749" cy="669638"/>
            </a:xfrm>
            <a:prstGeom prst="hexagon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Form 57.007C GCRF PowerPoint Template V2.0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73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10800000">
            <a:off x="-17611" y="-203144"/>
            <a:ext cx="12251503" cy="7058164"/>
          </a:xfrm>
          <a:prstGeom prst="rect">
            <a:avLst/>
          </a:prstGeom>
          <a:gradFill flip="none" rotWithShape="1">
            <a:gsLst>
              <a:gs pos="71000">
                <a:srgbClr val="7388AD"/>
              </a:gs>
              <a:gs pos="43000">
                <a:srgbClr val="526890"/>
              </a:gs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accent5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12" name="Graphic 4111" descr="Mathematics outline">
            <a:extLst>
              <a:ext uri="{FF2B5EF4-FFF2-40B4-BE49-F238E27FC236}">
                <a16:creationId xmlns="" xmlns:a16="http://schemas.microsoft.com/office/drawing/2014/main" id="{90AB62F8-912A-543F-F87A-4613C46E9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3091" y="472973"/>
            <a:ext cx="1375694" cy="1361317"/>
          </a:xfrm>
          <a:prstGeom prst="rect">
            <a:avLst/>
          </a:prstGeom>
        </p:spPr>
      </p:pic>
      <p:pic>
        <p:nvPicPr>
          <p:cNvPr id="4113" name="Graphic 4112" descr="Open book outline">
            <a:extLst>
              <a:ext uri="{FF2B5EF4-FFF2-40B4-BE49-F238E27FC236}">
                <a16:creationId xmlns="" xmlns:a16="http://schemas.microsoft.com/office/drawing/2014/main" id="{89E789D0-2E36-2AFF-D67B-ACEA641AE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2224" y="472073"/>
            <a:ext cx="1504846" cy="1503385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="" xmlns:a16="http://schemas.microsoft.com/office/drawing/2014/main" id="{CA236C34-DAEB-0D63-96D3-8FBE86137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71" y="2207721"/>
            <a:ext cx="6303034" cy="1055756"/>
          </a:xfrm>
        </p:spPr>
        <p:txBody>
          <a:bodyPr/>
          <a:lstStyle/>
          <a:p>
            <a:pPr marL="0" indent="0">
              <a:buNone/>
            </a:pPr>
            <a:endParaRPr lang="en-GB" sz="4400" dirty="0">
              <a:solidFill>
                <a:srgbClr val="FFFFFF"/>
              </a:solidFill>
              <a:latin typeface="Calibri Light"/>
              <a:cs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C9DFAD5-618D-1DEF-BB73-1A6025EFB629}"/>
              </a:ext>
            </a:extLst>
          </p:cNvPr>
          <p:cNvGrpSpPr/>
          <p:nvPr/>
        </p:nvGrpSpPr>
        <p:grpSpPr>
          <a:xfrm rot="9240000">
            <a:off x="10426921" y="2526487"/>
            <a:ext cx="1687533" cy="1329602"/>
            <a:chOff x="4654655" y="566125"/>
            <a:chExt cx="1486785" cy="1171433"/>
          </a:xfrm>
          <a:solidFill>
            <a:srgbClr val="2EA9B0">
              <a:alpha val="40000"/>
            </a:srgbClr>
          </a:solidFill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F648BD7F-C4F3-3125-39EF-D9C048DF92F6}"/>
                </a:ext>
              </a:extLst>
            </p:cNvPr>
            <p:cNvSpPr/>
            <p:nvPr/>
          </p:nvSpPr>
          <p:spPr>
            <a:xfrm>
              <a:off x="5443645" y="1271776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7E0C272-F006-FE65-04B0-0D725EA7A1FE}"/>
                </a:ext>
              </a:extLst>
            </p:cNvPr>
            <p:cNvSpPr/>
            <p:nvPr/>
          </p:nvSpPr>
          <p:spPr>
            <a:xfrm>
              <a:off x="5261453" y="1625670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95CF9ADE-28A6-F27D-2EF4-C5110CB78DF7}"/>
                </a:ext>
              </a:extLst>
            </p:cNvPr>
            <p:cNvSpPr/>
            <p:nvPr/>
          </p:nvSpPr>
          <p:spPr>
            <a:xfrm>
              <a:off x="5261280" y="924826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C8F14713-ECBF-1D81-2440-FCC0A2752B99}"/>
                </a:ext>
              </a:extLst>
            </p:cNvPr>
            <p:cNvSpPr/>
            <p:nvPr/>
          </p:nvSpPr>
          <p:spPr>
            <a:xfrm>
              <a:off x="5443593" y="572469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FA05D22F-9E67-1002-03DE-FF2AFFBF9AA0}"/>
                </a:ext>
              </a:extLst>
            </p:cNvPr>
            <p:cNvSpPr/>
            <p:nvPr/>
          </p:nvSpPr>
          <p:spPr>
            <a:xfrm>
              <a:off x="6029552" y="923536"/>
              <a:ext cx="111888" cy="11188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84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E72BB8B2-559C-B530-7AF5-4ED15533BC60}"/>
                </a:ext>
              </a:extLst>
            </p:cNvPr>
            <p:cNvSpPr/>
            <p:nvPr/>
          </p:nvSpPr>
          <p:spPr>
            <a:xfrm>
              <a:off x="5833805" y="1269171"/>
              <a:ext cx="111888" cy="111888"/>
            </a:xfrm>
            <a:prstGeom prst="ellipse">
              <a:avLst/>
            </a:prstGeom>
            <a:solidFill>
              <a:schemeClr val="accent5">
                <a:lumMod val="5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57E2A41F-70CE-C381-A4AC-6F36E9D7D3F7}"/>
                </a:ext>
              </a:extLst>
            </p:cNvPr>
            <p:cNvSpPr/>
            <p:nvPr/>
          </p:nvSpPr>
          <p:spPr>
            <a:xfrm>
              <a:off x="4848769" y="934364"/>
              <a:ext cx="111888" cy="111888"/>
            </a:xfrm>
            <a:prstGeom prst="ellipse">
              <a:avLst/>
            </a:prstGeom>
            <a:solidFill>
              <a:schemeClr val="accent5">
                <a:lumMod val="5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1FE632B7-F153-D8DF-FB5D-830FE3B2D235}"/>
                </a:ext>
              </a:extLst>
            </p:cNvPr>
            <p:cNvSpPr/>
            <p:nvPr/>
          </p:nvSpPr>
          <p:spPr>
            <a:xfrm>
              <a:off x="4654655" y="1269171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1BD6E85-7CBD-7762-9341-A9347D47B579}"/>
                </a:ext>
              </a:extLst>
            </p:cNvPr>
            <p:cNvSpPr/>
            <p:nvPr/>
          </p:nvSpPr>
          <p:spPr>
            <a:xfrm>
              <a:off x="4853147" y="1624380"/>
              <a:ext cx="111888" cy="11188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A1BA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55FB76B2-03DF-3FC5-D0BE-B600B4CFD29A}"/>
                </a:ext>
              </a:extLst>
            </p:cNvPr>
            <p:cNvSpPr/>
            <p:nvPr/>
          </p:nvSpPr>
          <p:spPr>
            <a:xfrm>
              <a:off x="5833805" y="566125"/>
              <a:ext cx="111888" cy="11188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A1BA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1B4B9557-CC17-3938-9D04-6ADF7DC79A61}"/>
              </a:ext>
            </a:extLst>
          </p:cNvPr>
          <p:cNvCxnSpPr/>
          <p:nvPr/>
        </p:nvCxnSpPr>
        <p:spPr>
          <a:xfrm>
            <a:off x="848049" y="2146030"/>
            <a:ext cx="2283413" cy="10332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AB75428C-F3BE-588C-5753-AD5F60D99DE3}"/>
              </a:ext>
            </a:extLst>
          </p:cNvPr>
          <p:cNvCxnSpPr>
            <a:cxnSpLocks/>
          </p:cNvCxnSpPr>
          <p:nvPr/>
        </p:nvCxnSpPr>
        <p:spPr>
          <a:xfrm>
            <a:off x="4141438" y="2146029"/>
            <a:ext cx="2283413" cy="10332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-17611" y="6463204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Form 57.007C GCRF PowerPoint Template V2.0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7189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94938" cy="1325563"/>
          </a:xfrm>
        </p:spPr>
        <p:txBody>
          <a:bodyPr/>
          <a:lstStyle/>
          <a:p>
            <a:r>
              <a:rPr lang="en-GB" dirty="0" smtClean="0"/>
              <a:t>Title</a:t>
            </a:r>
            <a:endParaRPr lang="en-GB" dirty="0"/>
          </a:p>
        </p:txBody>
      </p:sp>
      <p:pic>
        <p:nvPicPr>
          <p:cNvPr id="25" name="Graphic 24" descr="Social network with solid fill">
            <a:extLst>
              <a:ext uri="{FF2B5EF4-FFF2-40B4-BE49-F238E27FC236}">
                <a16:creationId xmlns="" xmlns:a16="http://schemas.microsoft.com/office/drawing/2014/main" id="{02270878-16AA-A3F1-0F95-6997E90A9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664" y="2505221"/>
            <a:ext cx="914400" cy="914400"/>
          </a:xfrm>
          <a:prstGeom prst="rect">
            <a:avLst/>
          </a:prstGeom>
        </p:spPr>
      </p:pic>
      <p:pic>
        <p:nvPicPr>
          <p:cNvPr id="29" name="Graphic 28" descr="Two women with solid fill">
            <a:extLst>
              <a:ext uri="{FF2B5EF4-FFF2-40B4-BE49-F238E27FC236}">
                <a16:creationId xmlns="" xmlns:a16="http://schemas.microsoft.com/office/drawing/2014/main" id="{E9EA5F4F-6778-CD63-A47A-BC7D81B82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1404" y="2508390"/>
            <a:ext cx="914400" cy="914400"/>
          </a:xfrm>
          <a:prstGeom prst="rect">
            <a:avLst/>
          </a:prstGeom>
        </p:spPr>
      </p:pic>
      <p:pic>
        <p:nvPicPr>
          <p:cNvPr id="39" name="Graphic 38" descr="Group of people with solid fill">
            <a:extLst>
              <a:ext uri="{FF2B5EF4-FFF2-40B4-BE49-F238E27FC236}">
                <a16:creationId xmlns="" xmlns:a16="http://schemas.microsoft.com/office/drawing/2014/main" id="{9B905FBB-A89D-8C0A-7ED1-20E0526A3A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66868" y="2506852"/>
            <a:ext cx="914400" cy="914400"/>
          </a:xfrm>
          <a:prstGeom prst="rect">
            <a:avLst/>
          </a:prstGeom>
        </p:spPr>
      </p:pic>
      <p:cxnSp>
        <p:nvCxnSpPr>
          <p:cNvPr id="227" name="Straight Arrow Connector 226">
            <a:extLst>
              <a:ext uri="{FF2B5EF4-FFF2-40B4-BE49-F238E27FC236}">
                <a16:creationId xmlns="" xmlns:a16="http://schemas.microsoft.com/office/drawing/2014/main" id="{9BDA459F-F375-8FF0-FA9B-316E587A906C}"/>
              </a:ext>
            </a:extLst>
          </p:cNvPr>
          <p:cNvCxnSpPr/>
          <p:nvPr/>
        </p:nvCxnSpPr>
        <p:spPr>
          <a:xfrm>
            <a:off x="680151" y="3605453"/>
            <a:ext cx="1456837" cy="10332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="" xmlns:a16="http://schemas.microsoft.com/office/drawing/2014/main" id="{190EC063-7E6F-4908-7959-B696CDB1F0AD}"/>
              </a:ext>
            </a:extLst>
          </p:cNvPr>
          <p:cNvCxnSpPr>
            <a:cxnSpLocks/>
          </p:cNvCxnSpPr>
          <p:nvPr/>
        </p:nvCxnSpPr>
        <p:spPr>
          <a:xfrm>
            <a:off x="4180184" y="3540876"/>
            <a:ext cx="1456837" cy="10332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>
            <a:extLst>
              <a:ext uri="{FF2B5EF4-FFF2-40B4-BE49-F238E27FC236}">
                <a16:creationId xmlns="" xmlns:a16="http://schemas.microsoft.com/office/drawing/2014/main" id="{D55B1395-A5DE-C88F-5F9D-91F0A509B711}"/>
              </a:ext>
            </a:extLst>
          </p:cNvPr>
          <p:cNvCxnSpPr>
            <a:cxnSpLocks/>
          </p:cNvCxnSpPr>
          <p:nvPr/>
        </p:nvCxnSpPr>
        <p:spPr>
          <a:xfrm>
            <a:off x="7796456" y="3540876"/>
            <a:ext cx="1456837" cy="10332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49" name="Group 348">
            <a:extLst>
              <a:ext uri="{FF2B5EF4-FFF2-40B4-BE49-F238E27FC236}">
                <a16:creationId xmlns="" xmlns:a16="http://schemas.microsoft.com/office/drawing/2014/main" id="{52BA81A9-0216-A586-8A96-C2F9B5E9004A}"/>
              </a:ext>
            </a:extLst>
          </p:cNvPr>
          <p:cNvGrpSpPr/>
          <p:nvPr/>
        </p:nvGrpSpPr>
        <p:grpSpPr>
          <a:xfrm>
            <a:off x="10304438" y="5209607"/>
            <a:ext cx="1687533" cy="1329602"/>
            <a:chOff x="10239861" y="5209607"/>
            <a:chExt cx="1486785" cy="1171433"/>
          </a:xfrm>
          <a:solidFill>
            <a:srgbClr val="2EA9B0">
              <a:alpha val="40000"/>
            </a:srgbClr>
          </a:solidFill>
        </p:grpSpPr>
        <p:cxnSp>
          <p:nvCxnSpPr>
            <p:cNvPr id="350" name="Straight Connector 349">
              <a:extLst>
                <a:ext uri="{FF2B5EF4-FFF2-40B4-BE49-F238E27FC236}">
                  <a16:creationId xmlns="" xmlns:a16="http://schemas.microsoft.com/office/drawing/2014/main" id="{F6FD236C-C359-FC22-E95C-BC1F2010BBC7}"/>
                </a:ext>
              </a:extLst>
            </p:cNvPr>
            <p:cNvCxnSpPr>
              <a:cxnSpLocks/>
            </p:cNvCxnSpPr>
            <p:nvPr/>
          </p:nvCxnSpPr>
          <p:spPr>
            <a:xfrm>
              <a:off x="11482180" y="5265477"/>
              <a:ext cx="182365" cy="346950"/>
            </a:xfrm>
            <a:prstGeom prst="line">
              <a:avLst/>
            </a:prstGeom>
            <a:grpFill/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1" name="Oval 350">
              <a:extLst>
                <a:ext uri="{FF2B5EF4-FFF2-40B4-BE49-F238E27FC236}">
                  <a16:creationId xmlns="" xmlns:a16="http://schemas.microsoft.com/office/drawing/2014/main" id="{DC6C6F35-55DB-B31C-5AF6-AC62D01966D2}"/>
                </a:ext>
              </a:extLst>
            </p:cNvPr>
            <p:cNvSpPr/>
            <p:nvPr/>
          </p:nvSpPr>
          <p:spPr>
            <a:xfrm>
              <a:off x="11028851" y="5915258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Oval 351">
              <a:extLst>
                <a:ext uri="{FF2B5EF4-FFF2-40B4-BE49-F238E27FC236}">
                  <a16:creationId xmlns="" xmlns:a16="http://schemas.microsoft.com/office/drawing/2014/main" id="{3F7CA259-7C16-7451-956F-17B505322EB3}"/>
                </a:ext>
              </a:extLst>
            </p:cNvPr>
            <p:cNvSpPr/>
            <p:nvPr/>
          </p:nvSpPr>
          <p:spPr>
            <a:xfrm>
              <a:off x="10846659" y="6269152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Oval 352">
              <a:extLst>
                <a:ext uri="{FF2B5EF4-FFF2-40B4-BE49-F238E27FC236}">
                  <a16:creationId xmlns="" xmlns:a16="http://schemas.microsoft.com/office/drawing/2014/main" id="{C26403AC-D036-C11A-8D3E-E20E38ECAF18}"/>
                </a:ext>
              </a:extLst>
            </p:cNvPr>
            <p:cNvSpPr/>
            <p:nvPr/>
          </p:nvSpPr>
          <p:spPr>
            <a:xfrm>
              <a:off x="10846486" y="5568308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Oval 353">
              <a:extLst>
                <a:ext uri="{FF2B5EF4-FFF2-40B4-BE49-F238E27FC236}">
                  <a16:creationId xmlns="" xmlns:a16="http://schemas.microsoft.com/office/drawing/2014/main" id="{AA372D39-6C3D-A78D-3165-EFA5F0DE40CC}"/>
                </a:ext>
              </a:extLst>
            </p:cNvPr>
            <p:cNvSpPr/>
            <p:nvPr/>
          </p:nvSpPr>
          <p:spPr>
            <a:xfrm>
              <a:off x="11028799" y="5215951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Oval 354">
              <a:extLst>
                <a:ext uri="{FF2B5EF4-FFF2-40B4-BE49-F238E27FC236}">
                  <a16:creationId xmlns="" xmlns:a16="http://schemas.microsoft.com/office/drawing/2014/main" id="{E7B04439-CA23-813B-882A-A264EAC11C48}"/>
                </a:ext>
              </a:extLst>
            </p:cNvPr>
            <p:cNvSpPr/>
            <p:nvPr/>
          </p:nvSpPr>
          <p:spPr>
            <a:xfrm>
              <a:off x="11614758" y="5567018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6" name="Oval 355">
              <a:extLst>
                <a:ext uri="{FF2B5EF4-FFF2-40B4-BE49-F238E27FC236}">
                  <a16:creationId xmlns="" xmlns:a16="http://schemas.microsoft.com/office/drawing/2014/main" id="{5C9B829E-7035-FB5D-451B-E23D3BA6C2A1}"/>
                </a:ext>
              </a:extLst>
            </p:cNvPr>
            <p:cNvSpPr/>
            <p:nvPr/>
          </p:nvSpPr>
          <p:spPr>
            <a:xfrm>
              <a:off x="11419011" y="5912653"/>
              <a:ext cx="111888" cy="111888"/>
            </a:xfrm>
            <a:prstGeom prst="ellipse">
              <a:avLst/>
            </a:prstGeom>
            <a:solidFill>
              <a:schemeClr val="accent5">
                <a:lumMod val="5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Oval 356">
              <a:extLst>
                <a:ext uri="{FF2B5EF4-FFF2-40B4-BE49-F238E27FC236}">
                  <a16:creationId xmlns="" xmlns:a16="http://schemas.microsoft.com/office/drawing/2014/main" id="{30765FD6-B05F-2769-0D1C-59330FF6551F}"/>
                </a:ext>
              </a:extLst>
            </p:cNvPr>
            <p:cNvSpPr/>
            <p:nvPr/>
          </p:nvSpPr>
          <p:spPr>
            <a:xfrm>
              <a:off x="10433975" y="5577846"/>
              <a:ext cx="111888" cy="111888"/>
            </a:xfrm>
            <a:prstGeom prst="ellipse">
              <a:avLst/>
            </a:prstGeom>
            <a:solidFill>
              <a:schemeClr val="accent5">
                <a:lumMod val="5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Oval 357">
              <a:extLst>
                <a:ext uri="{FF2B5EF4-FFF2-40B4-BE49-F238E27FC236}">
                  <a16:creationId xmlns="" xmlns:a16="http://schemas.microsoft.com/office/drawing/2014/main" id="{D1C86238-ACA6-B491-B611-AB20766E5CCB}"/>
                </a:ext>
              </a:extLst>
            </p:cNvPr>
            <p:cNvSpPr/>
            <p:nvPr/>
          </p:nvSpPr>
          <p:spPr>
            <a:xfrm>
              <a:off x="10239861" y="5912653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Oval 358">
              <a:extLst>
                <a:ext uri="{FF2B5EF4-FFF2-40B4-BE49-F238E27FC236}">
                  <a16:creationId xmlns="" xmlns:a16="http://schemas.microsoft.com/office/drawing/2014/main" id="{D87F2663-0713-3411-FA17-8EBF2973593B}"/>
                </a:ext>
              </a:extLst>
            </p:cNvPr>
            <p:cNvSpPr/>
            <p:nvPr/>
          </p:nvSpPr>
          <p:spPr>
            <a:xfrm>
              <a:off x="10438353" y="6267862"/>
              <a:ext cx="111888" cy="11188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A1BA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Oval 359">
              <a:extLst>
                <a:ext uri="{FF2B5EF4-FFF2-40B4-BE49-F238E27FC236}">
                  <a16:creationId xmlns="" xmlns:a16="http://schemas.microsoft.com/office/drawing/2014/main" id="{531ADABC-4A1F-74A2-4BB7-A01C9BC4C7F7}"/>
                </a:ext>
              </a:extLst>
            </p:cNvPr>
            <p:cNvSpPr/>
            <p:nvPr/>
          </p:nvSpPr>
          <p:spPr>
            <a:xfrm>
              <a:off x="11419011" y="5209607"/>
              <a:ext cx="111888" cy="11188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A1BA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5384" y="6474247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GB" smtClean="0"/>
              <a:t>Form 57.007C GCRF PowerPoint Template V2.0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605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10800000">
            <a:off x="7549661" y="365124"/>
            <a:ext cx="4321540" cy="6141184"/>
          </a:xfrm>
          <a:prstGeom prst="roundRect">
            <a:avLst>
              <a:gd name="adj" fmla="val 9614"/>
            </a:avLst>
          </a:prstGeom>
          <a:gradFill flip="none" rotWithShape="1">
            <a:gsLst>
              <a:gs pos="71000">
                <a:srgbClr val="7388AD"/>
              </a:gs>
              <a:gs pos="43000">
                <a:srgbClr val="526890"/>
              </a:gs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accent5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95557" cy="1325563"/>
          </a:xfrm>
        </p:spPr>
        <p:txBody>
          <a:bodyPr/>
          <a:lstStyle/>
          <a:p>
            <a:r>
              <a:rPr lang="en-GB" dirty="0" smtClean="0">
                <a:cs typeface="Calibri Light"/>
              </a:rPr>
              <a:t>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95557" cy="4351338"/>
          </a:xfrm>
        </p:spPr>
        <p:txBody>
          <a:bodyPr/>
          <a:lstStyle/>
          <a:p>
            <a:endParaRPr lang="en-GB" dirty="0">
              <a:cs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C9DFAD5-618D-1DEF-BB73-1A6025EFB629}"/>
              </a:ext>
            </a:extLst>
          </p:cNvPr>
          <p:cNvGrpSpPr/>
          <p:nvPr/>
        </p:nvGrpSpPr>
        <p:grpSpPr>
          <a:xfrm>
            <a:off x="10046529" y="5040913"/>
            <a:ext cx="1687533" cy="1329602"/>
            <a:chOff x="4654655" y="566125"/>
            <a:chExt cx="1486785" cy="1171433"/>
          </a:xfrm>
          <a:solidFill>
            <a:srgbClr val="2EA9B0">
              <a:alpha val="40000"/>
            </a:srgbClr>
          </a:solidFill>
        </p:grpSpPr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0B3768C9-0B9E-BE71-90C8-D618C5358285}"/>
                </a:ext>
              </a:extLst>
            </p:cNvPr>
            <p:cNvCxnSpPr>
              <a:cxnSpLocks/>
            </p:cNvCxnSpPr>
            <p:nvPr/>
          </p:nvCxnSpPr>
          <p:spPr>
            <a:xfrm>
              <a:off x="5896974" y="621995"/>
              <a:ext cx="182365" cy="346950"/>
            </a:xfrm>
            <a:prstGeom prst="line">
              <a:avLst/>
            </a:prstGeom>
            <a:grpFill/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F648BD7F-C4F3-3125-39EF-D9C048DF92F6}"/>
                </a:ext>
              </a:extLst>
            </p:cNvPr>
            <p:cNvSpPr/>
            <p:nvPr/>
          </p:nvSpPr>
          <p:spPr>
            <a:xfrm>
              <a:off x="5443645" y="1271776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7E0C272-F006-FE65-04B0-0D725EA7A1FE}"/>
                </a:ext>
              </a:extLst>
            </p:cNvPr>
            <p:cNvSpPr/>
            <p:nvPr/>
          </p:nvSpPr>
          <p:spPr>
            <a:xfrm>
              <a:off x="5261453" y="1625670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95CF9ADE-28A6-F27D-2EF4-C5110CB78DF7}"/>
                </a:ext>
              </a:extLst>
            </p:cNvPr>
            <p:cNvSpPr/>
            <p:nvPr/>
          </p:nvSpPr>
          <p:spPr>
            <a:xfrm>
              <a:off x="5261280" y="924826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C8F14713-ECBF-1D81-2440-FCC0A2752B99}"/>
                </a:ext>
              </a:extLst>
            </p:cNvPr>
            <p:cNvSpPr/>
            <p:nvPr/>
          </p:nvSpPr>
          <p:spPr>
            <a:xfrm>
              <a:off x="5443593" y="572469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FA05D22F-9E67-1002-03DE-FF2AFFBF9AA0}"/>
                </a:ext>
              </a:extLst>
            </p:cNvPr>
            <p:cNvSpPr/>
            <p:nvPr/>
          </p:nvSpPr>
          <p:spPr>
            <a:xfrm>
              <a:off x="6029552" y="923536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E72BB8B2-559C-B530-7AF5-4ED15533BC60}"/>
                </a:ext>
              </a:extLst>
            </p:cNvPr>
            <p:cNvSpPr/>
            <p:nvPr/>
          </p:nvSpPr>
          <p:spPr>
            <a:xfrm>
              <a:off x="5833805" y="1269171"/>
              <a:ext cx="111888" cy="111888"/>
            </a:xfrm>
            <a:prstGeom prst="ellipse">
              <a:avLst/>
            </a:prstGeom>
            <a:solidFill>
              <a:schemeClr val="accent5">
                <a:lumMod val="5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57E2A41F-70CE-C381-A4AC-6F36E9D7D3F7}"/>
                </a:ext>
              </a:extLst>
            </p:cNvPr>
            <p:cNvSpPr/>
            <p:nvPr/>
          </p:nvSpPr>
          <p:spPr>
            <a:xfrm>
              <a:off x="4848769" y="934364"/>
              <a:ext cx="111888" cy="111888"/>
            </a:xfrm>
            <a:prstGeom prst="ellipse">
              <a:avLst/>
            </a:prstGeom>
            <a:solidFill>
              <a:schemeClr val="accent5">
                <a:lumMod val="5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1FE632B7-F153-D8DF-FB5D-830FE3B2D235}"/>
                </a:ext>
              </a:extLst>
            </p:cNvPr>
            <p:cNvSpPr/>
            <p:nvPr/>
          </p:nvSpPr>
          <p:spPr>
            <a:xfrm>
              <a:off x="4654655" y="1269171"/>
              <a:ext cx="111888" cy="111888"/>
            </a:xfrm>
            <a:prstGeom prst="ellipse">
              <a:avLst/>
            </a:prstGeom>
            <a:solidFill>
              <a:schemeClr val="accent5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1BD6E85-7CBD-7762-9341-A9347D47B579}"/>
                </a:ext>
              </a:extLst>
            </p:cNvPr>
            <p:cNvSpPr/>
            <p:nvPr/>
          </p:nvSpPr>
          <p:spPr>
            <a:xfrm>
              <a:off x="4853147" y="1624380"/>
              <a:ext cx="111888" cy="11188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A1BA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55FB76B2-03DF-3FC5-D0BE-B600B4CFD29A}"/>
                </a:ext>
              </a:extLst>
            </p:cNvPr>
            <p:cNvSpPr/>
            <p:nvPr/>
          </p:nvSpPr>
          <p:spPr>
            <a:xfrm>
              <a:off x="5833805" y="566125"/>
              <a:ext cx="111888" cy="11188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A1BA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Form 57.007C GCRF PowerPoint Template V2.0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167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2936</TotalTime>
  <Words>202</Words>
  <Application>Microsoft Office PowerPoint</Application>
  <PresentationFormat>Widescreen</PresentationFormat>
  <Paragraphs>88</Paragraphs>
  <Slides>19</Slides>
  <Notes>19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Yu Gothic Light</vt:lpstr>
      <vt:lpstr>Arial</vt:lpstr>
      <vt:lpstr>Calibri</vt:lpstr>
      <vt:lpstr>Calibri Light</vt:lpstr>
      <vt:lpstr>Meiryo</vt:lpstr>
      <vt:lpstr>Office Theme</vt:lpstr>
      <vt:lpstr>1_Office Theme</vt:lpstr>
      <vt:lpstr>2_Office Theme</vt:lpstr>
      <vt:lpstr>3_Office Theme</vt:lpstr>
      <vt:lpstr>PowerPoint Presentation</vt:lpstr>
      <vt:lpstr>Objectives</vt:lpstr>
      <vt:lpstr>Agenda</vt:lpstr>
      <vt:lpstr>Housekeeping</vt:lpstr>
      <vt:lpstr>PowerPoint Presentation</vt:lpstr>
      <vt:lpstr>Title</vt:lpstr>
      <vt:lpstr>PowerPoint Presentation</vt:lpstr>
      <vt:lpstr>Title</vt:lpstr>
      <vt:lpstr>Title</vt:lpstr>
      <vt:lpstr>Case Study</vt:lpstr>
      <vt:lpstr>Diagram</vt:lpstr>
      <vt:lpstr>PowerPoint Presentation</vt:lpstr>
      <vt:lpstr>Title</vt:lpstr>
      <vt:lpstr>Title</vt:lpstr>
      <vt:lpstr>Title</vt:lpstr>
      <vt:lpstr>Title</vt:lpstr>
      <vt:lpstr>Title</vt:lpstr>
      <vt:lpstr>Title</vt:lpstr>
      <vt:lpstr>Summary</vt:lpstr>
    </vt:vector>
  </TitlesOfParts>
  <Company>NHS Greater Glasgow &amp; Clyde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Glasgow Clinical Research facility</dc:title>
  <dc:creator>Hickey, Naomi</dc:creator>
  <cp:lastModifiedBy>Lynn Wong-Yan</cp:lastModifiedBy>
  <cp:revision>844</cp:revision>
  <dcterms:created xsi:type="dcterms:W3CDTF">2023-07-26T07:03:26Z</dcterms:created>
  <dcterms:modified xsi:type="dcterms:W3CDTF">2025-03-25T10:36:33Z</dcterms:modified>
</cp:coreProperties>
</file>