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sldIdLst>
    <p:sldId id="256" r:id="rId5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CC9CB-3486-6587-A2E4-9C9A7EDDAAA7}" v="4" dt="2024-12-20T10:34:04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6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ckins, Allan" userId="S::allan.dickins@xggc.scot.nhs.uk::aff3bb21-5fcb-4699-a8fc-bc33bdb8b11c" providerId="AD" clId="Web-{1C96F93D-AB39-FD98-0ED7-98B4FC9042B9}"/>
    <pc:docChg chg="modSld">
      <pc:chgData name="Dickins, Allan" userId="S::allan.dickins@xggc.scot.nhs.uk::aff3bb21-5fcb-4699-a8fc-bc33bdb8b11c" providerId="AD" clId="Web-{1C96F93D-AB39-FD98-0ED7-98B4FC9042B9}" dt="2024-07-30T12:09:19.014" v="628" actId="20577"/>
      <pc:docMkLst>
        <pc:docMk/>
      </pc:docMkLst>
      <pc:sldChg chg="modSp">
        <pc:chgData name="Dickins, Allan" userId="S::allan.dickins@xggc.scot.nhs.uk::aff3bb21-5fcb-4699-a8fc-bc33bdb8b11c" providerId="AD" clId="Web-{1C96F93D-AB39-FD98-0ED7-98B4FC9042B9}" dt="2024-07-30T12:09:19.014" v="628" actId="20577"/>
        <pc:sldMkLst>
          <pc:docMk/>
          <pc:sldMk cId="394305536" sldId="256"/>
        </pc:sldMkLst>
        <pc:spChg chg="mod">
          <ac:chgData name="Dickins, Allan" userId="S::allan.dickins@xggc.scot.nhs.uk::aff3bb21-5fcb-4699-a8fc-bc33bdb8b11c" providerId="AD" clId="Web-{1C96F93D-AB39-FD98-0ED7-98B4FC9042B9}" dt="2024-07-30T12:09:19.014" v="628" actId="20577"/>
          <ac:spMkLst>
            <pc:docMk/>
            <pc:sldMk cId="394305536" sldId="256"/>
            <ac:spMk id="4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1C96F93D-AB39-FD98-0ED7-98B4FC9042B9}" dt="2024-07-30T11:56:54.660" v="3" actId="20577"/>
          <ac:spMkLst>
            <pc:docMk/>
            <pc:sldMk cId="394305536" sldId="256"/>
            <ac:spMk id="5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1C96F93D-AB39-FD98-0ED7-98B4FC9042B9}" dt="2024-07-30T12:03:25.772" v="386" actId="20577"/>
          <ac:spMkLst>
            <pc:docMk/>
            <pc:sldMk cId="394305536" sldId="256"/>
            <ac:spMk id="6" creationId="{00000000-0000-0000-0000-000000000000}"/>
          </ac:spMkLst>
        </pc:spChg>
        <pc:spChg chg="mod">
          <ac:chgData name="Dickins, Allan" userId="S::allan.dickins@xggc.scot.nhs.uk::aff3bb21-5fcb-4699-a8fc-bc33bdb8b11c" providerId="AD" clId="Web-{1C96F93D-AB39-FD98-0ED7-98B4FC9042B9}" dt="2024-07-30T12:00:07.372" v="212" actId="20577"/>
          <ac:spMkLst>
            <pc:docMk/>
            <pc:sldMk cId="394305536" sldId="256"/>
            <ac:spMk id="7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350CC9CB-3486-6587-A2E4-9C9A7EDDAAA7}"/>
    <pc:docChg chg="modSld addMainMaster delMainMaster">
      <pc:chgData name="Dickins, Allan" userId="S::allan.dickins@xggc.scot.nhs.uk::aff3bb21-5fcb-4699-a8fc-bc33bdb8b11c" providerId="AD" clId="Web-{350CC9CB-3486-6587-A2E4-9C9A7EDDAAA7}" dt="2024-12-20T10:34:04.775" v="3"/>
      <pc:docMkLst>
        <pc:docMk/>
      </pc:docMkLst>
      <pc:sldChg chg="addSp modSp mod modClrScheme chgLayout">
        <pc:chgData name="Dickins, Allan" userId="S::allan.dickins@xggc.scot.nhs.uk::aff3bb21-5fcb-4699-a8fc-bc33bdb8b11c" providerId="AD" clId="Web-{350CC9CB-3486-6587-A2E4-9C9A7EDDAAA7}" dt="2024-12-20T10:34:04.775" v="3"/>
        <pc:sldMkLst>
          <pc:docMk/>
          <pc:sldMk cId="394305536" sldId="256"/>
        </pc:sldMkLst>
        <pc:spChg chg="mod ord">
          <ac:chgData name="Dickins, Allan" userId="S::allan.dickins@xggc.scot.nhs.uk::aff3bb21-5fcb-4699-a8fc-bc33bdb8b11c" providerId="AD" clId="Web-{350CC9CB-3486-6587-A2E4-9C9A7EDDAAA7}" dt="2024-12-20T10:34:04.775" v="3"/>
          <ac:spMkLst>
            <pc:docMk/>
            <pc:sldMk cId="394305536" sldId="256"/>
            <ac:spMk id="5" creationId="{00000000-0000-0000-0000-000000000000}"/>
          </ac:spMkLst>
        </pc:spChg>
        <pc:picChg chg="add mod">
          <ac:chgData name="Dickins, Allan" userId="S::allan.dickins@xggc.scot.nhs.uk::aff3bb21-5fcb-4699-a8fc-bc33bdb8b11c" providerId="AD" clId="Web-{350CC9CB-3486-6587-A2E4-9C9A7EDDAAA7}" dt="2024-12-20T10:02:40.450" v="2" actId="1076"/>
          <ac:picMkLst>
            <pc:docMk/>
            <pc:sldMk cId="394305536" sldId="256"/>
            <ac:picMk id="2" creationId="{D73C73EF-19CE-0F0A-E59B-CC257EA57717}"/>
          </ac:picMkLst>
        </pc:picChg>
      </pc:sldChg>
      <pc:sldMasterChg chg="del delSldLayout">
        <pc:chgData name="Dickins, Allan" userId="S::allan.dickins@xggc.scot.nhs.uk::aff3bb21-5fcb-4699-a8fc-bc33bdb8b11c" providerId="AD" clId="Web-{350CC9CB-3486-6587-A2E4-9C9A7EDDAAA7}" dt="2024-12-20T10:34:04.775" v="3"/>
        <pc:sldMasterMkLst>
          <pc:docMk/>
          <pc:sldMasterMk cId="0" sldId="2147483648"/>
        </pc:sldMasterMkLst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65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66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67"/>
          </pc:sldLayoutMkLst>
        </pc:sldLayoutChg>
        <pc:sldLayoutChg chg="del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0" sldId="2147483648"/>
            <pc:sldLayoutMk cId="0" sldId="2147483668"/>
          </pc:sldLayoutMkLst>
        </pc:sldLayoutChg>
      </pc:sldMasterChg>
      <pc:sldMasterChg chg="add addSldLayout modSldLayout">
        <pc:chgData name="Dickins, Allan" userId="S::allan.dickins@xggc.scot.nhs.uk::aff3bb21-5fcb-4699-a8fc-bc33bdb8b11c" providerId="AD" clId="Web-{350CC9CB-3486-6587-A2E4-9C9A7EDDAAA7}" dt="2024-12-20T10:34:04.775" v="3"/>
        <pc:sldMasterMkLst>
          <pc:docMk/>
          <pc:sldMasterMk cId="2960072001" sldId="2147483669"/>
        </pc:sldMasterMkLst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1401833676" sldId="2147483670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2945447105" sldId="2147483671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742224063" sldId="2147483672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3278450244" sldId="2147483673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957481841" sldId="2147483674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2561591273" sldId="2147483675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3141976201" sldId="2147483676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368782291" sldId="2147483677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330475422" sldId="2147483678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1054941819" sldId="2147483679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3193414898" sldId="2147483680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2380277122" sldId="2147483681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2394358455" sldId="2147483682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724427919" sldId="2147483683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2350017670" sldId="2147483684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2666853310" sldId="2147483685"/>
          </pc:sldLayoutMkLst>
        </pc:sldLayoutChg>
        <pc:sldLayoutChg chg="add mod replId">
          <pc:chgData name="Dickins, Allan" userId="S::allan.dickins@xggc.scot.nhs.uk::aff3bb21-5fcb-4699-a8fc-bc33bdb8b11c" providerId="AD" clId="Web-{350CC9CB-3486-6587-A2E4-9C9A7EDDAAA7}" dt="2024-12-20T10:34:04.775" v="3"/>
          <pc:sldLayoutMkLst>
            <pc:docMk/>
            <pc:sldMasterMk cId="2960072001" sldId="2147483669"/>
            <pc:sldLayoutMk cId="1043979268" sldId="214748368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83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94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414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0277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58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427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17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53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7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4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2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45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8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59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7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72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" y="855857"/>
            <a:ext cx="4041648" cy="55399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What students expect from PS/PA</a:t>
            </a:r>
            <a:endParaRPr lang="en-US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be assigned appropriate PS(s) and PA to meet higher level learning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have orientation and learning plan completed reflecting independent level of training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 encourage and support the honing of clinical skills and abilities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encourage and support independence in clinical activity, reflective practice and evidence based practice.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be assigned time to have reflective discussions, skin of proficiencies and skills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always have access to a PS or PA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540444" y="-2052829"/>
            <a:ext cx="8001000" cy="2971801"/>
          </a:xfrm>
        </p:spPr>
        <p:txBody>
          <a:bodyPr/>
          <a:lstStyle/>
          <a:p>
            <a:r>
              <a:rPr lang="en-GB" sz="2800" b="1" dirty="0">
                <a:solidFill>
                  <a:schemeClr val="bg1"/>
                </a:solidFill>
              </a:rPr>
              <a:t>EXPECTATIONS FOR CARE HOME PLACEMENTS – 3rd YEAR STUDENTS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2920" y="918972"/>
            <a:ext cx="4041648" cy="55399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What PS/PA expect from students</a:t>
            </a:r>
            <a:endParaRPr lang="en-US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have a clear understanding of the skills and proficiencies they need to achieve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 be proactive and seek out learning activities - demonstrating independence in most care activities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 spend some time undertaking person centred essential care, comparing role of carer and RN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Students to demonstrate professionalism, critical thinking, reflection at the level of a registered nurse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To be an essential member of the team in association with 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71104" y="855857"/>
            <a:ext cx="4041648" cy="56015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Example Learning activities for 3rd year student</a:t>
            </a:r>
            <a:endParaRPr lang="en-US" dirty="0">
              <a:solidFill>
                <a:schemeClr val="bg1"/>
              </a:solidFill>
            </a:endParaRPr>
          </a:p>
          <a:p>
            <a:endParaRPr lang="en-GB" dirty="0"/>
          </a:p>
          <a:p>
            <a:r>
              <a:rPr lang="en-GB" sz="1600" dirty="0">
                <a:solidFill>
                  <a:schemeClr val="bg1"/>
                </a:solidFill>
              </a:rPr>
              <a:t>Take and deliver all handovers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Answer and action all incoming calls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Manage the diary and delegate all work (take charge)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Undertake clinical assessment and interventions, e.g. wounds, deteriorating person, document and plan as per nursing process</a:t>
            </a:r>
          </a:p>
          <a:p>
            <a:endParaRPr lang="en-GB" dirty="0"/>
          </a:p>
          <a:p>
            <a:r>
              <a:rPr lang="en-GB" sz="1600">
                <a:solidFill>
                  <a:schemeClr val="bg1"/>
                </a:solidFill>
              </a:rPr>
              <a:t>Relate all care to evidence base, national policy etc.</a:t>
            </a:r>
            <a:endParaRPr lang="en-US" sz="1600"/>
          </a:p>
          <a:p>
            <a:endParaRPr lang="en-GB" sz="1600" dirty="0"/>
          </a:p>
          <a:p>
            <a:r>
              <a:rPr lang="en-GB" sz="1600" dirty="0">
                <a:solidFill>
                  <a:schemeClr val="bg1"/>
                </a:solidFill>
              </a:rPr>
              <a:t>Reflect on all practice gaining self-awareness and deeper understanding of care home nursing vs NHS</a:t>
            </a:r>
            <a:endParaRPr lang="en-GB" dirty="0"/>
          </a:p>
        </p:txBody>
      </p:sp>
      <p:pic>
        <p:nvPicPr>
          <p:cNvPr id="2" name="Picture 1" descr="NHSGGC twitter thumbnail (1).jpg">
            <a:extLst>
              <a:ext uri="{FF2B5EF4-FFF2-40B4-BE49-F238E27FC236}">
                <a16:creationId xmlns:a16="http://schemas.microsoft.com/office/drawing/2014/main" id="{D73C73EF-19CE-0F0A-E59B-CC257EA57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" y="-1443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553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25793f7a-a37b-4e1c-b9fe-39e28de9fedb">
      <UserInfo>
        <DisplayName/>
        <AccountId xsi:nil="true"/>
        <AccountType/>
      </UserInfo>
    </Person>
    <TaxCatchAll xmlns="4442bde8-3b9a-412f-bffa-98aaf5709b6b" xsi:nil="true"/>
    <lcf76f155ced4ddcb4097134ff3c332f xmlns="25793f7a-a37b-4e1c-b9fe-39e28de9fed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8" ma:contentTypeDescription="Create a new document." ma:contentTypeScope="" ma:versionID="f4c10c34b140149296a69ad57b37ade2">
  <xsd:schema xmlns:xsd="http://www.w3.org/2001/XMLSchema" xmlns:xs="http://www.w3.org/2001/XMLSchema" xmlns:p="http://schemas.microsoft.com/office/2006/metadata/properties" xmlns:ns2="25793f7a-a37b-4e1c-b9fe-39e28de9fedb" xmlns:ns3="4442bde8-3b9a-412f-bffa-98aaf5709b6b" targetNamespace="http://schemas.microsoft.com/office/2006/metadata/properties" ma:root="true" ma:fieldsID="372726f0887629b6ca4b2802b547dde6" ns2:_="" ns3:_="">
    <xsd:import namespace="25793f7a-a37b-4e1c-b9fe-39e28de9fedb"/>
    <xsd:import namespace="4442bde8-3b9a-412f-bffa-98aaf5709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ers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erson" ma:index="18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bde8-3b9a-412f-bffa-98aaf570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d3f9422-89ee-4f8e-b829-a5c45c66152b}" ma:internalName="TaxCatchAll" ma:showField="CatchAllData" ma:web="4442bde8-3b9a-412f-bffa-98aaf5709b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BE09CF-7F70-423D-8596-D0E9FF1EB8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5D468-8088-47EB-B836-14AFE27F166C}">
  <ds:schemaRefs>
    <ds:schemaRef ds:uri="http://purl.org/dc/elements/1.1/"/>
    <ds:schemaRef ds:uri="25793f7a-a37b-4e1c-b9fe-39e28de9fedb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442bde8-3b9a-412f-bffa-98aaf5709b6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06252D-2667-4017-81B9-4937A433B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4442bde8-3b9a-412f-bffa-98aaf5709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248</TotalTime>
  <Words>6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Slice</vt:lpstr>
      <vt:lpstr>EXPECTATIONS FOR CARE HOME PLACEMENTS – 3rd YEAR STUDENTS</vt:lpstr>
    </vt:vector>
  </TitlesOfParts>
  <Company>NHS Greater Glasgow &amp;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Dickins, Allan</dc:creator>
  <cp:lastModifiedBy>Dickins, Allan</cp:lastModifiedBy>
  <cp:revision>105</cp:revision>
  <cp:lastPrinted>2024-09-27T08:02:59Z</cp:lastPrinted>
  <dcterms:created xsi:type="dcterms:W3CDTF">2024-07-24T14:01:10Z</dcterms:created>
  <dcterms:modified xsi:type="dcterms:W3CDTF">2024-12-20T10:34:05Z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  <property fmtid="{D5CDD505-2E9C-101B-9397-08002B2CF9AE}" pid="3" name="MediaServiceImageTags">
    <vt:lpwstr/>
  </property>
</Properties>
</file>