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4"/>
  </p:sldMasterIdLst>
  <p:sldIdLst>
    <p:sldId id="256" r:id="rId5"/>
  </p:sldIdLst>
  <p:sldSz cx="12192000" cy="6858000"/>
  <p:notesSz cx="6889750" cy="100218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50CC9CB-3486-6587-A2E4-9C9A7EDDAAA7}" v="4" dt="2024-12-20T10:34:04.77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76" y="6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ickins, Allan" userId="S::allan.dickins@xggc.scot.nhs.uk::aff3bb21-5fcb-4699-a8fc-bc33bdb8b11c" providerId="AD" clId="Web-{1C96F93D-AB39-FD98-0ED7-98B4FC9042B9}"/>
    <pc:docChg chg="modSld">
      <pc:chgData name="Dickins, Allan" userId="S::allan.dickins@xggc.scot.nhs.uk::aff3bb21-5fcb-4699-a8fc-bc33bdb8b11c" providerId="AD" clId="Web-{1C96F93D-AB39-FD98-0ED7-98B4FC9042B9}" dt="2024-07-30T12:09:19.014" v="628" actId="20577"/>
      <pc:docMkLst>
        <pc:docMk/>
      </pc:docMkLst>
      <pc:sldChg chg="modSp">
        <pc:chgData name="Dickins, Allan" userId="S::allan.dickins@xggc.scot.nhs.uk::aff3bb21-5fcb-4699-a8fc-bc33bdb8b11c" providerId="AD" clId="Web-{1C96F93D-AB39-FD98-0ED7-98B4FC9042B9}" dt="2024-07-30T12:09:19.014" v="628" actId="20577"/>
        <pc:sldMkLst>
          <pc:docMk/>
          <pc:sldMk cId="394305536" sldId="256"/>
        </pc:sldMkLst>
        <pc:spChg chg="mod">
          <ac:chgData name="Dickins, Allan" userId="S::allan.dickins@xggc.scot.nhs.uk::aff3bb21-5fcb-4699-a8fc-bc33bdb8b11c" providerId="AD" clId="Web-{1C96F93D-AB39-FD98-0ED7-98B4FC9042B9}" dt="2024-07-30T12:09:19.014" v="628" actId="20577"/>
          <ac:spMkLst>
            <pc:docMk/>
            <pc:sldMk cId="394305536" sldId="256"/>
            <ac:spMk id="4" creationId="{00000000-0000-0000-0000-000000000000}"/>
          </ac:spMkLst>
        </pc:spChg>
        <pc:spChg chg="mod">
          <ac:chgData name="Dickins, Allan" userId="S::allan.dickins@xggc.scot.nhs.uk::aff3bb21-5fcb-4699-a8fc-bc33bdb8b11c" providerId="AD" clId="Web-{1C96F93D-AB39-FD98-0ED7-98B4FC9042B9}" dt="2024-07-30T11:56:54.660" v="3" actId="20577"/>
          <ac:spMkLst>
            <pc:docMk/>
            <pc:sldMk cId="394305536" sldId="256"/>
            <ac:spMk id="5" creationId="{00000000-0000-0000-0000-000000000000}"/>
          </ac:spMkLst>
        </pc:spChg>
        <pc:spChg chg="mod">
          <ac:chgData name="Dickins, Allan" userId="S::allan.dickins@xggc.scot.nhs.uk::aff3bb21-5fcb-4699-a8fc-bc33bdb8b11c" providerId="AD" clId="Web-{1C96F93D-AB39-FD98-0ED7-98B4FC9042B9}" dt="2024-07-30T12:03:25.772" v="386" actId="20577"/>
          <ac:spMkLst>
            <pc:docMk/>
            <pc:sldMk cId="394305536" sldId="256"/>
            <ac:spMk id="6" creationId="{00000000-0000-0000-0000-000000000000}"/>
          </ac:spMkLst>
        </pc:spChg>
        <pc:spChg chg="mod">
          <ac:chgData name="Dickins, Allan" userId="S::allan.dickins@xggc.scot.nhs.uk::aff3bb21-5fcb-4699-a8fc-bc33bdb8b11c" providerId="AD" clId="Web-{1C96F93D-AB39-FD98-0ED7-98B4FC9042B9}" dt="2024-07-30T12:00:07.372" v="212" actId="20577"/>
          <ac:spMkLst>
            <pc:docMk/>
            <pc:sldMk cId="394305536" sldId="256"/>
            <ac:spMk id="7" creationId="{00000000-0000-0000-0000-000000000000}"/>
          </ac:spMkLst>
        </pc:spChg>
      </pc:sldChg>
    </pc:docChg>
  </pc:docChgLst>
  <pc:docChgLst>
    <pc:chgData name="Dickins, Allan" userId="S::allan.dickins@xggc.scot.nhs.uk::aff3bb21-5fcb-4699-a8fc-bc33bdb8b11c" providerId="AD" clId="Web-{350CC9CB-3486-6587-A2E4-9C9A7EDDAAA7}"/>
    <pc:docChg chg="modSld addMainMaster delMainMaster">
      <pc:chgData name="Dickins, Allan" userId="S::allan.dickins@xggc.scot.nhs.uk::aff3bb21-5fcb-4699-a8fc-bc33bdb8b11c" providerId="AD" clId="Web-{350CC9CB-3486-6587-A2E4-9C9A7EDDAAA7}" dt="2024-12-20T10:34:04.775" v="3"/>
      <pc:docMkLst>
        <pc:docMk/>
      </pc:docMkLst>
      <pc:sldChg chg="addSp modSp mod modClrScheme chgLayout">
        <pc:chgData name="Dickins, Allan" userId="S::allan.dickins@xggc.scot.nhs.uk::aff3bb21-5fcb-4699-a8fc-bc33bdb8b11c" providerId="AD" clId="Web-{350CC9CB-3486-6587-A2E4-9C9A7EDDAAA7}" dt="2024-12-20T10:34:04.775" v="3"/>
        <pc:sldMkLst>
          <pc:docMk/>
          <pc:sldMk cId="394305536" sldId="256"/>
        </pc:sldMkLst>
        <pc:spChg chg="mod ord">
          <ac:chgData name="Dickins, Allan" userId="S::allan.dickins@xggc.scot.nhs.uk::aff3bb21-5fcb-4699-a8fc-bc33bdb8b11c" providerId="AD" clId="Web-{350CC9CB-3486-6587-A2E4-9C9A7EDDAAA7}" dt="2024-12-20T10:34:04.775" v="3"/>
          <ac:spMkLst>
            <pc:docMk/>
            <pc:sldMk cId="394305536" sldId="256"/>
            <ac:spMk id="5" creationId="{00000000-0000-0000-0000-000000000000}"/>
          </ac:spMkLst>
        </pc:spChg>
        <pc:picChg chg="add mod">
          <ac:chgData name="Dickins, Allan" userId="S::allan.dickins@xggc.scot.nhs.uk::aff3bb21-5fcb-4699-a8fc-bc33bdb8b11c" providerId="AD" clId="Web-{350CC9CB-3486-6587-A2E4-9C9A7EDDAAA7}" dt="2024-12-20T10:02:40.450" v="2" actId="1076"/>
          <ac:picMkLst>
            <pc:docMk/>
            <pc:sldMk cId="394305536" sldId="256"/>
            <ac:picMk id="2" creationId="{D73C73EF-19CE-0F0A-E59B-CC257EA57717}"/>
          </ac:picMkLst>
        </pc:picChg>
      </pc:sldChg>
      <pc:sldMasterChg chg="del delSldLayout">
        <pc:chgData name="Dickins, Allan" userId="S::allan.dickins@xggc.scot.nhs.uk::aff3bb21-5fcb-4699-a8fc-bc33bdb8b11c" providerId="AD" clId="Web-{350CC9CB-3486-6587-A2E4-9C9A7EDDAAA7}" dt="2024-12-20T10:34:04.775" v="3"/>
        <pc:sldMasterMkLst>
          <pc:docMk/>
          <pc:sldMasterMk cId="0" sldId="2147483648"/>
        </pc:sldMasterMkLst>
        <pc:sldLayoutChg chg="del">
          <pc:chgData name="Dickins, Allan" userId="S::allan.dickins@xggc.scot.nhs.uk::aff3bb21-5fcb-4699-a8fc-bc33bdb8b11c" providerId="AD" clId="Web-{350CC9CB-3486-6587-A2E4-9C9A7EDDAAA7}" dt="2024-12-20T10:34:04.775" v="3"/>
          <pc:sldLayoutMkLst>
            <pc:docMk/>
            <pc:sldMasterMk cId="0" sldId="2147483648"/>
            <pc:sldLayoutMk cId="0" sldId="2147483649"/>
          </pc:sldLayoutMkLst>
        </pc:sldLayoutChg>
        <pc:sldLayoutChg chg="del">
          <pc:chgData name="Dickins, Allan" userId="S::allan.dickins@xggc.scot.nhs.uk::aff3bb21-5fcb-4699-a8fc-bc33bdb8b11c" providerId="AD" clId="Web-{350CC9CB-3486-6587-A2E4-9C9A7EDDAAA7}" dt="2024-12-20T10:34:04.775" v="3"/>
          <pc:sldLayoutMkLst>
            <pc:docMk/>
            <pc:sldMasterMk cId="0" sldId="2147483648"/>
            <pc:sldLayoutMk cId="0" sldId="2147483650"/>
          </pc:sldLayoutMkLst>
        </pc:sldLayoutChg>
        <pc:sldLayoutChg chg="del">
          <pc:chgData name="Dickins, Allan" userId="S::allan.dickins@xggc.scot.nhs.uk::aff3bb21-5fcb-4699-a8fc-bc33bdb8b11c" providerId="AD" clId="Web-{350CC9CB-3486-6587-A2E4-9C9A7EDDAAA7}" dt="2024-12-20T10:34:04.775" v="3"/>
          <pc:sldLayoutMkLst>
            <pc:docMk/>
            <pc:sldMasterMk cId="0" sldId="2147483648"/>
            <pc:sldLayoutMk cId="0" sldId="2147483651"/>
          </pc:sldLayoutMkLst>
        </pc:sldLayoutChg>
        <pc:sldLayoutChg chg="del">
          <pc:chgData name="Dickins, Allan" userId="S::allan.dickins@xggc.scot.nhs.uk::aff3bb21-5fcb-4699-a8fc-bc33bdb8b11c" providerId="AD" clId="Web-{350CC9CB-3486-6587-A2E4-9C9A7EDDAAA7}" dt="2024-12-20T10:34:04.775" v="3"/>
          <pc:sldLayoutMkLst>
            <pc:docMk/>
            <pc:sldMasterMk cId="0" sldId="2147483648"/>
            <pc:sldLayoutMk cId="0" sldId="2147483652"/>
          </pc:sldLayoutMkLst>
        </pc:sldLayoutChg>
        <pc:sldLayoutChg chg="del">
          <pc:chgData name="Dickins, Allan" userId="S::allan.dickins@xggc.scot.nhs.uk::aff3bb21-5fcb-4699-a8fc-bc33bdb8b11c" providerId="AD" clId="Web-{350CC9CB-3486-6587-A2E4-9C9A7EDDAAA7}" dt="2024-12-20T10:34:04.775" v="3"/>
          <pc:sldLayoutMkLst>
            <pc:docMk/>
            <pc:sldMasterMk cId="0" sldId="2147483648"/>
            <pc:sldLayoutMk cId="0" sldId="2147483653"/>
          </pc:sldLayoutMkLst>
        </pc:sldLayoutChg>
        <pc:sldLayoutChg chg="del">
          <pc:chgData name="Dickins, Allan" userId="S::allan.dickins@xggc.scot.nhs.uk::aff3bb21-5fcb-4699-a8fc-bc33bdb8b11c" providerId="AD" clId="Web-{350CC9CB-3486-6587-A2E4-9C9A7EDDAAA7}" dt="2024-12-20T10:34:04.775" v="3"/>
          <pc:sldLayoutMkLst>
            <pc:docMk/>
            <pc:sldMasterMk cId="0" sldId="2147483648"/>
            <pc:sldLayoutMk cId="0" sldId="2147483654"/>
          </pc:sldLayoutMkLst>
        </pc:sldLayoutChg>
        <pc:sldLayoutChg chg="del">
          <pc:chgData name="Dickins, Allan" userId="S::allan.dickins@xggc.scot.nhs.uk::aff3bb21-5fcb-4699-a8fc-bc33bdb8b11c" providerId="AD" clId="Web-{350CC9CB-3486-6587-A2E4-9C9A7EDDAAA7}" dt="2024-12-20T10:34:04.775" v="3"/>
          <pc:sldLayoutMkLst>
            <pc:docMk/>
            <pc:sldMasterMk cId="0" sldId="2147483648"/>
            <pc:sldLayoutMk cId="0" sldId="2147483655"/>
          </pc:sldLayoutMkLst>
        </pc:sldLayoutChg>
        <pc:sldLayoutChg chg="del">
          <pc:chgData name="Dickins, Allan" userId="S::allan.dickins@xggc.scot.nhs.uk::aff3bb21-5fcb-4699-a8fc-bc33bdb8b11c" providerId="AD" clId="Web-{350CC9CB-3486-6587-A2E4-9C9A7EDDAAA7}" dt="2024-12-20T10:34:04.775" v="3"/>
          <pc:sldLayoutMkLst>
            <pc:docMk/>
            <pc:sldMasterMk cId="0" sldId="2147483648"/>
            <pc:sldLayoutMk cId="0" sldId="2147483656"/>
          </pc:sldLayoutMkLst>
        </pc:sldLayoutChg>
        <pc:sldLayoutChg chg="del">
          <pc:chgData name="Dickins, Allan" userId="S::allan.dickins@xggc.scot.nhs.uk::aff3bb21-5fcb-4699-a8fc-bc33bdb8b11c" providerId="AD" clId="Web-{350CC9CB-3486-6587-A2E4-9C9A7EDDAAA7}" dt="2024-12-20T10:34:04.775" v="3"/>
          <pc:sldLayoutMkLst>
            <pc:docMk/>
            <pc:sldMasterMk cId="0" sldId="2147483648"/>
            <pc:sldLayoutMk cId="0" sldId="2147483658"/>
          </pc:sldLayoutMkLst>
        </pc:sldLayoutChg>
        <pc:sldLayoutChg chg="del">
          <pc:chgData name="Dickins, Allan" userId="S::allan.dickins@xggc.scot.nhs.uk::aff3bb21-5fcb-4699-a8fc-bc33bdb8b11c" providerId="AD" clId="Web-{350CC9CB-3486-6587-A2E4-9C9A7EDDAAA7}" dt="2024-12-20T10:34:04.775" v="3"/>
          <pc:sldLayoutMkLst>
            <pc:docMk/>
            <pc:sldMasterMk cId="0" sldId="2147483648"/>
            <pc:sldLayoutMk cId="0" sldId="2147483659"/>
          </pc:sldLayoutMkLst>
        </pc:sldLayoutChg>
        <pc:sldLayoutChg chg="del">
          <pc:chgData name="Dickins, Allan" userId="S::allan.dickins@xggc.scot.nhs.uk::aff3bb21-5fcb-4699-a8fc-bc33bdb8b11c" providerId="AD" clId="Web-{350CC9CB-3486-6587-A2E4-9C9A7EDDAAA7}" dt="2024-12-20T10:34:04.775" v="3"/>
          <pc:sldLayoutMkLst>
            <pc:docMk/>
            <pc:sldMasterMk cId="0" sldId="2147483648"/>
            <pc:sldLayoutMk cId="0" sldId="2147483660"/>
          </pc:sldLayoutMkLst>
        </pc:sldLayoutChg>
        <pc:sldLayoutChg chg="del">
          <pc:chgData name="Dickins, Allan" userId="S::allan.dickins@xggc.scot.nhs.uk::aff3bb21-5fcb-4699-a8fc-bc33bdb8b11c" providerId="AD" clId="Web-{350CC9CB-3486-6587-A2E4-9C9A7EDDAAA7}" dt="2024-12-20T10:34:04.775" v="3"/>
          <pc:sldLayoutMkLst>
            <pc:docMk/>
            <pc:sldMasterMk cId="0" sldId="2147483648"/>
            <pc:sldLayoutMk cId="0" sldId="2147483663"/>
          </pc:sldLayoutMkLst>
        </pc:sldLayoutChg>
        <pc:sldLayoutChg chg="del">
          <pc:chgData name="Dickins, Allan" userId="S::allan.dickins@xggc.scot.nhs.uk::aff3bb21-5fcb-4699-a8fc-bc33bdb8b11c" providerId="AD" clId="Web-{350CC9CB-3486-6587-A2E4-9C9A7EDDAAA7}" dt="2024-12-20T10:34:04.775" v="3"/>
          <pc:sldLayoutMkLst>
            <pc:docMk/>
            <pc:sldMasterMk cId="0" sldId="2147483648"/>
            <pc:sldLayoutMk cId="0" sldId="2147483664"/>
          </pc:sldLayoutMkLst>
        </pc:sldLayoutChg>
        <pc:sldLayoutChg chg="del">
          <pc:chgData name="Dickins, Allan" userId="S::allan.dickins@xggc.scot.nhs.uk::aff3bb21-5fcb-4699-a8fc-bc33bdb8b11c" providerId="AD" clId="Web-{350CC9CB-3486-6587-A2E4-9C9A7EDDAAA7}" dt="2024-12-20T10:34:04.775" v="3"/>
          <pc:sldLayoutMkLst>
            <pc:docMk/>
            <pc:sldMasterMk cId="0" sldId="2147483648"/>
            <pc:sldLayoutMk cId="0" sldId="2147483665"/>
          </pc:sldLayoutMkLst>
        </pc:sldLayoutChg>
        <pc:sldLayoutChg chg="del">
          <pc:chgData name="Dickins, Allan" userId="S::allan.dickins@xggc.scot.nhs.uk::aff3bb21-5fcb-4699-a8fc-bc33bdb8b11c" providerId="AD" clId="Web-{350CC9CB-3486-6587-A2E4-9C9A7EDDAAA7}" dt="2024-12-20T10:34:04.775" v="3"/>
          <pc:sldLayoutMkLst>
            <pc:docMk/>
            <pc:sldMasterMk cId="0" sldId="2147483648"/>
            <pc:sldLayoutMk cId="0" sldId="2147483666"/>
          </pc:sldLayoutMkLst>
        </pc:sldLayoutChg>
        <pc:sldLayoutChg chg="del">
          <pc:chgData name="Dickins, Allan" userId="S::allan.dickins@xggc.scot.nhs.uk::aff3bb21-5fcb-4699-a8fc-bc33bdb8b11c" providerId="AD" clId="Web-{350CC9CB-3486-6587-A2E4-9C9A7EDDAAA7}" dt="2024-12-20T10:34:04.775" v="3"/>
          <pc:sldLayoutMkLst>
            <pc:docMk/>
            <pc:sldMasterMk cId="0" sldId="2147483648"/>
            <pc:sldLayoutMk cId="0" sldId="2147483667"/>
          </pc:sldLayoutMkLst>
        </pc:sldLayoutChg>
        <pc:sldLayoutChg chg="del">
          <pc:chgData name="Dickins, Allan" userId="S::allan.dickins@xggc.scot.nhs.uk::aff3bb21-5fcb-4699-a8fc-bc33bdb8b11c" providerId="AD" clId="Web-{350CC9CB-3486-6587-A2E4-9C9A7EDDAAA7}" dt="2024-12-20T10:34:04.775" v="3"/>
          <pc:sldLayoutMkLst>
            <pc:docMk/>
            <pc:sldMasterMk cId="0" sldId="2147483648"/>
            <pc:sldLayoutMk cId="0" sldId="2147483668"/>
          </pc:sldLayoutMkLst>
        </pc:sldLayoutChg>
      </pc:sldMasterChg>
      <pc:sldMasterChg chg="add addSldLayout modSldLayout">
        <pc:chgData name="Dickins, Allan" userId="S::allan.dickins@xggc.scot.nhs.uk::aff3bb21-5fcb-4699-a8fc-bc33bdb8b11c" providerId="AD" clId="Web-{350CC9CB-3486-6587-A2E4-9C9A7EDDAAA7}" dt="2024-12-20T10:34:04.775" v="3"/>
        <pc:sldMasterMkLst>
          <pc:docMk/>
          <pc:sldMasterMk cId="2960072001" sldId="2147483669"/>
        </pc:sldMasterMkLst>
        <pc:sldLayoutChg chg="add mod replId">
          <pc:chgData name="Dickins, Allan" userId="S::allan.dickins@xggc.scot.nhs.uk::aff3bb21-5fcb-4699-a8fc-bc33bdb8b11c" providerId="AD" clId="Web-{350CC9CB-3486-6587-A2E4-9C9A7EDDAAA7}" dt="2024-12-20T10:34:04.775" v="3"/>
          <pc:sldLayoutMkLst>
            <pc:docMk/>
            <pc:sldMasterMk cId="2960072001" sldId="2147483669"/>
            <pc:sldLayoutMk cId="1401833676" sldId="2147483670"/>
          </pc:sldLayoutMkLst>
        </pc:sldLayoutChg>
        <pc:sldLayoutChg chg="add mod replId">
          <pc:chgData name="Dickins, Allan" userId="S::allan.dickins@xggc.scot.nhs.uk::aff3bb21-5fcb-4699-a8fc-bc33bdb8b11c" providerId="AD" clId="Web-{350CC9CB-3486-6587-A2E4-9C9A7EDDAAA7}" dt="2024-12-20T10:34:04.775" v="3"/>
          <pc:sldLayoutMkLst>
            <pc:docMk/>
            <pc:sldMasterMk cId="2960072001" sldId="2147483669"/>
            <pc:sldLayoutMk cId="2945447105" sldId="2147483671"/>
          </pc:sldLayoutMkLst>
        </pc:sldLayoutChg>
        <pc:sldLayoutChg chg="add mod replId">
          <pc:chgData name="Dickins, Allan" userId="S::allan.dickins@xggc.scot.nhs.uk::aff3bb21-5fcb-4699-a8fc-bc33bdb8b11c" providerId="AD" clId="Web-{350CC9CB-3486-6587-A2E4-9C9A7EDDAAA7}" dt="2024-12-20T10:34:04.775" v="3"/>
          <pc:sldLayoutMkLst>
            <pc:docMk/>
            <pc:sldMasterMk cId="2960072001" sldId="2147483669"/>
            <pc:sldLayoutMk cId="742224063" sldId="2147483672"/>
          </pc:sldLayoutMkLst>
        </pc:sldLayoutChg>
        <pc:sldLayoutChg chg="add mod replId">
          <pc:chgData name="Dickins, Allan" userId="S::allan.dickins@xggc.scot.nhs.uk::aff3bb21-5fcb-4699-a8fc-bc33bdb8b11c" providerId="AD" clId="Web-{350CC9CB-3486-6587-A2E4-9C9A7EDDAAA7}" dt="2024-12-20T10:34:04.775" v="3"/>
          <pc:sldLayoutMkLst>
            <pc:docMk/>
            <pc:sldMasterMk cId="2960072001" sldId="2147483669"/>
            <pc:sldLayoutMk cId="3278450244" sldId="2147483673"/>
          </pc:sldLayoutMkLst>
        </pc:sldLayoutChg>
        <pc:sldLayoutChg chg="add mod replId">
          <pc:chgData name="Dickins, Allan" userId="S::allan.dickins@xggc.scot.nhs.uk::aff3bb21-5fcb-4699-a8fc-bc33bdb8b11c" providerId="AD" clId="Web-{350CC9CB-3486-6587-A2E4-9C9A7EDDAAA7}" dt="2024-12-20T10:34:04.775" v="3"/>
          <pc:sldLayoutMkLst>
            <pc:docMk/>
            <pc:sldMasterMk cId="2960072001" sldId="2147483669"/>
            <pc:sldLayoutMk cId="957481841" sldId="2147483674"/>
          </pc:sldLayoutMkLst>
        </pc:sldLayoutChg>
        <pc:sldLayoutChg chg="add mod replId">
          <pc:chgData name="Dickins, Allan" userId="S::allan.dickins@xggc.scot.nhs.uk::aff3bb21-5fcb-4699-a8fc-bc33bdb8b11c" providerId="AD" clId="Web-{350CC9CB-3486-6587-A2E4-9C9A7EDDAAA7}" dt="2024-12-20T10:34:04.775" v="3"/>
          <pc:sldLayoutMkLst>
            <pc:docMk/>
            <pc:sldMasterMk cId="2960072001" sldId="2147483669"/>
            <pc:sldLayoutMk cId="2561591273" sldId="2147483675"/>
          </pc:sldLayoutMkLst>
        </pc:sldLayoutChg>
        <pc:sldLayoutChg chg="add mod replId">
          <pc:chgData name="Dickins, Allan" userId="S::allan.dickins@xggc.scot.nhs.uk::aff3bb21-5fcb-4699-a8fc-bc33bdb8b11c" providerId="AD" clId="Web-{350CC9CB-3486-6587-A2E4-9C9A7EDDAAA7}" dt="2024-12-20T10:34:04.775" v="3"/>
          <pc:sldLayoutMkLst>
            <pc:docMk/>
            <pc:sldMasterMk cId="2960072001" sldId="2147483669"/>
            <pc:sldLayoutMk cId="3141976201" sldId="2147483676"/>
          </pc:sldLayoutMkLst>
        </pc:sldLayoutChg>
        <pc:sldLayoutChg chg="add mod replId">
          <pc:chgData name="Dickins, Allan" userId="S::allan.dickins@xggc.scot.nhs.uk::aff3bb21-5fcb-4699-a8fc-bc33bdb8b11c" providerId="AD" clId="Web-{350CC9CB-3486-6587-A2E4-9C9A7EDDAAA7}" dt="2024-12-20T10:34:04.775" v="3"/>
          <pc:sldLayoutMkLst>
            <pc:docMk/>
            <pc:sldMasterMk cId="2960072001" sldId="2147483669"/>
            <pc:sldLayoutMk cId="368782291" sldId="2147483677"/>
          </pc:sldLayoutMkLst>
        </pc:sldLayoutChg>
        <pc:sldLayoutChg chg="add mod replId">
          <pc:chgData name="Dickins, Allan" userId="S::allan.dickins@xggc.scot.nhs.uk::aff3bb21-5fcb-4699-a8fc-bc33bdb8b11c" providerId="AD" clId="Web-{350CC9CB-3486-6587-A2E4-9C9A7EDDAAA7}" dt="2024-12-20T10:34:04.775" v="3"/>
          <pc:sldLayoutMkLst>
            <pc:docMk/>
            <pc:sldMasterMk cId="2960072001" sldId="2147483669"/>
            <pc:sldLayoutMk cId="330475422" sldId="2147483678"/>
          </pc:sldLayoutMkLst>
        </pc:sldLayoutChg>
        <pc:sldLayoutChg chg="add mod replId">
          <pc:chgData name="Dickins, Allan" userId="S::allan.dickins@xggc.scot.nhs.uk::aff3bb21-5fcb-4699-a8fc-bc33bdb8b11c" providerId="AD" clId="Web-{350CC9CB-3486-6587-A2E4-9C9A7EDDAAA7}" dt="2024-12-20T10:34:04.775" v="3"/>
          <pc:sldLayoutMkLst>
            <pc:docMk/>
            <pc:sldMasterMk cId="2960072001" sldId="2147483669"/>
            <pc:sldLayoutMk cId="1054941819" sldId="2147483679"/>
          </pc:sldLayoutMkLst>
        </pc:sldLayoutChg>
        <pc:sldLayoutChg chg="add mod replId">
          <pc:chgData name="Dickins, Allan" userId="S::allan.dickins@xggc.scot.nhs.uk::aff3bb21-5fcb-4699-a8fc-bc33bdb8b11c" providerId="AD" clId="Web-{350CC9CB-3486-6587-A2E4-9C9A7EDDAAA7}" dt="2024-12-20T10:34:04.775" v="3"/>
          <pc:sldLayoutMkLst>
            <pc:docMk/>
            <pc:sldMasterMk cId="2960072001" sldId="2147483669"/>
            <pc:sldLayoutMk cId="3193414898" sldId="2147483680"/>
          </pc:sldLayoutMkLst>
        </pc:sldLayoutChg>
        <pc:sldLayoutChg chg="add mod replId">
          <pc:chgData name="Dickins, Allan" userId="S::allan.dickins@xggc.scot.nhs.uk::aff3bb21-5fcb-4699-a8fc-bc33bdb8b11c" providerId="AD" clId="Web-{350CC9CB-3486-6587-A2E4-9C9A7EDDAAA7}" dt="2024-12-20T10:34:04.775" v="3"/>
          <pc:sldLayoutMkLst>
            <pc:docMk/>
            <pc:sldMasterMk cId="2960072001" sldId="2147483669"/>
            <pc:sldLayoutMk cId="2380277122" sldId="2147483681"/>
          </pc:sldLayoutMkLst>
        </pc:sldLayoutChg>
        <pc:sldLayoutChg chg="add mod replId">
          <pc:chgData name="Dickins, Allan" userId="S::allan.dickins@xggc.scot.nhs.uk::aff3bb21-5fcb-4699-a8fc-bc33bdb8b11c" providerId="AD" clId="Web-{350CC9CB-3486-6587-A2E4-9C9A7EDDAAA7}" dt="2024-12-20T10:34:04.775" v="3"/>
          <pc:sldLayoutMkLst>
            <pc:docMk/>
            <pc:sldMasterMk cId="2960072001" sldId="2147483669"/>
            <pc:sldLayoutMk cId="2394358455" sldId="2147483682"/>
          </pc:sldLayoutMkLst>
        </pc:sldLayoutChg>
        <pc:sldLayoutChg chg="add mod replId">
          <pc:chgData name="Dickins, Allan" userId="S::allan.dickins@xggc.scot.nhs.uk::aff3bb21-5fcb-4699-a8fc-bc33bdb8b11c" providerId="AD" clId="Web-{350CC9CB-3486-6587-A2E4-9C9A7EDDAAA7}" dt="2024-12-20T10:34:04.775" v="3"/>
          <pc:sldLayoutMkLst>
            <pc:docMk/>
            <pc:sldMasterMk cId="2960072001" sldId="2147483669"/>
            <pc:sldLayoutMk cId="724427919" sldId="2147483683"/>
          </pc:sldLayoutMkLst>
        </pc:sldLayoutChg>
        <pc:sldLayoutChg chg="add mod replId">
          <pc:chgData name="Dickins, Allan" userId="S::allan.dickins@xggc.scot.nhs.uk::aff3bb21-5fcb-4699-a8fc-bc33bdb8b11c" providerId="AD" clId="Web-{350CC9CB-3486-6587-A2E4-9C9A7EDDAAA7}" dt="2024-12-20T10:34:04.775" v="3"/>
          <pc:sldLayoutMkLst>
            <pc:docMk/>
            <pc:sldMasterMk cId="2960072001" sldId="2147483669"/>
            <pc:sldLayoutMk cId="2350017670" sldId="2147483684"/>
          </pc:sldLayoutMkLst>
        </pc:sldLayoutChg>
        <pc:sldLayoutChg chg="add mod replId">
          <pc:chgData name="Dickins, Allan" userId="S::allan.dickins@xggc.scot.nhs.uk::aff3bb21-5fcb-4699-a8fc-bc33bdb8b11c" providerId="AD" clId="Web-{350CC9CB-3486-6587-A2E4-9C9A7EDDAAA7}" dt="2024-12-20T10:34:04.775" v="3"/>
          <pc:sldLayoutMkLst>
            <pc:docMk/>
            <pc:sldMasterMk cId="2960072001" sldId="2147483669"/>
            <pc:sldLayoutMk cId="2666853310" sldId="2147483685"/>
          </pc:sldLayoutMkLst>
        </pc:sldLayoutChg>
        <pc:sldLayoutChg chg="add mod replId">
          <pc:chgData name="Dickins, Allan" userId="S::allan.dickins@xggc.scot.nhs.uk::aff3bb21-5fcb-4699-a8fc-bc33bdb8b11c" providerId="AD" clId="Web-{350CC9CB-3486-6587-A2E4-9C9A7EDDAAA7}" dt="2024-12-20T10:34:04.775" v="3"/>
          <pc:sldLayoutMkLst>
            <pc:docMk/>
            <pc:sldMasterMk cId="2960072001" sldId="2147483669"/>
            <pc:sldLayoutMk cId="1043979268" sldId="2147483686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18336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49418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34148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802771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43584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244279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dirty="0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00176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8533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3979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54471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22240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84502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7481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15912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12/20/2024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1976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782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475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12/20/2024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007200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  <p:sldLayoutId id="2147483686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4pPr>
      <a:lvl5pPr marL="21145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35280" y="855857"/>
            <a:ext cx="4041648" cy="553997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600" b="1" u="sng" dirty="0">
                <a:solidFill>
                  <a:schemeClr val="bg1"/>
                </a:solidFill>
              </a:rPr>
              <a:t>What students expect from PS/PA</a:t>
            </a:r>
            <a:endParaRPr lang="en-US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/>
              </a:solidFill>
            </a:endParaRPr>
          </a:p>
          <a:p>
            <a:r>
              <a:rPr lang="en-GB" sz="1600" dirty="0">
                <a:solidFill>
                  <a:schemeClr val="bg1"/>
                </a:solidFill>
              </a:rPr>
              <a:t>To be assigned appropriate PS(s) and PA to meet higher level learning</a:t>
            </a:r>
          </a:p>
          <a:p>
            <a:endParaRPr lang="en-GB" sz="1600" dirty="0">
              <a:solidFill>
                <a:schemeClr val="bg1"/>
              </a:solidFill>
            </a:endParaRPr>
          </a:p>
          <a:p>
            <a:r>
              <a:rPr lang="en-GB" sz="1600" dirty="0">
                <a:solidFill>
                  <a:schemeClr val="bg1"/>
                </a:solidFill>
              </a:rPr>
              <a:t>To have orientation and learning plan completed reflecting independent level of training</a:t>
            </a:r>
          </a:p>
          <a:p>
            <a:endParaRPr lang="en-GB" sz="1600" dirty="0">
              <a:solidFill>
                <a:schemeClr val="bg1"/>
              </a:solidFill>
            </a:endParaRPr>
          </a:p>
          <a:p>
            <a:r>
              <a:rPr lang="en-GB" sz="1600" dirty="0">
                <a:solidFill>
                  <a:schemeClr val="bg1"/>
                </a:solidFill>
              </a:rPr>
              <a:t>To encourage and support the honing of clinical skills and abilities</a:t>
            </a:r>
          </a:p>
          <a:p>
            <a:endParaRPr lang="en-GB" sz="1600" dirty="0">
              <a:solidFill>
                <a:schemeClr val="bg1"/>
              </a:solidFill>
            </a:endParaRPr>
          </a:p>
          <a:p>
            <a:r>
              <a:rPr lang="en-GB" sz="1600" dirty="0">
                <a:solidFill>
                  <a:schemeClr val="bg1"/>
                </a:solidFill>
              </a:rPr>
              <a:t>To encourage and support independence in clinical activity, reflective practice and evidence based practice.</a:t>
            </a:r>
          </a:p>
          <a:p>
            <a:endParaRPr lang="en-GB" sz="1600" dirty="0">
              <a:solidFill>
                <a:schemeClr val="bg1"/>
              </a:solidFill>
            </a:endParaRPr>
          </a:p>
          <a:p>
            <a:r>
              <a:rPr lang="en-GB" sz="1600" dirty="0">
                <a:solidFill>
                  <a:schemeClr val="bg1"/>
                </a:solidFill>
              </a:rPr>
              <a:t>To be assigned time to have reflective discussions, skin of proficiencies and skills</a:t>
            </a:r>
          </a:p>
          <a:p>
            <a:endParaRPr lang="en-GB" sz="1600" dirty="0">
              <a:solidFill>
                <a:schemeClr val="bg1"/>
              </a:solidFill>
            </a:endParaRPr>
          </a:p>
          <a:p>
            <a:r>
              <a:rPr lang="en-GB" sz="1600" dirty="0">
                <a:solidFill>
                  <a:schemeClr val="bg1"/>
                </a:solidFill>
              </a:rPr>
              <a:t>To always have access to a PS or PA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2540444" y="-2052829"/>
            <a:ext cx="8001000" cy="2971801"/>
          </a:xfrm>
        </p:spPr>
        <p:txBody>
          <a:bodyPr/>
          <a:lstStyle/>
          <a:p>
            <a:r>
              <a:rPr lang="en-GB" sz="2800" b="1" dirty="0">
                <a:solidFill>
                  <a:schemeClr val="bg1"/>
                </a:solidFill>
              </a:rPr>
              <a:t>EXPECTATIONS FOR CARE HOME PLACEMENTS – 3rd YEAR STUDENTS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312920" y="918972"/>
            <a:ext cx="4041648" cy="553997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600" b="1" u="sng" dirty="0">
                <a:solidFill>
                  <a:schemeClr val="bg1"/>
                </a:solidFill>
              </a:rPr>
              <a:t>What PS/PA expect from students</a:t>
            </a:r>
            <a:endParaRPr lang="en-US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/>
              </a:solidFill>
            </a:endParaRPr>
          </a:p>
          <a:p>
            <a:r>
              <a:rPr lang="en-GB" sz="1600" dirty="0">
                <a:solidFill>
                  <a:schemeClr val="bg1"/>
                </a:solidFill>
              </a:rPr>
              <a:t>To have a clear understanding of the skills and proficiencies they need to achieve</a:t>
            </a:r>
          </a:p>
          <a:p>
            <a:endParaRPr lang="en-GB" sz="1600" dirty="0">
              <a:solidFill>
                <a:schemeClr val="bg1"/>
              </a:solidFill>
            </a:endParaRPr>
          </a:p>
          <a:p>
            <a:r>
              <a:rPr lang="en-GB" sz="1600" dirty="0">
                <a:solidFill>
                  <a:schemeClr val="bg1"/>
                </a:solidFill>
              </a:rPr>
              <a:t>Students to be proactive and seek out learning activities - demonstrating independence in most care activities</a:t>
            </a:r>
            <a:endParaRPr lang="en-US" sz="1600" dirty="0">
              <a:solidFill>
                <a:schemeClr val="bg1"/>
              </a:solidFill>
            </a:endParaRPr>
          </a:p>
          <a:p>
            <a:endParaRPr lang="en-GB" sz="1600" dirty="0">
              <a:solidFill>
                <a:schemeClr val="bg1"/>
              </a:solidFill>
            </a:endParaRPr>
          </a:p>
          <a:p>
            <a:r>
              <a:rPr lang="en-GB" sz="1600" dirty="0">
                <a:solidFill>
                  <a:schemeClr val="bg1"/>
                </a:solidFill>
              </a:rPr>
              <a:t>Students to spend some time undertaking person centred essential care, comparing role of carer and RN</a:t>
            </a:r>
            <a:endParaRPr lang="en-US" sz="1600" dirty="0">
              <a:solidFill>
                <a:schemeClr val="bg1"/>
              </a:solidFill>
            </a:endParaRPr>
          </a:p>
          <a:p>
            <a:endParaRPr lang="en-GB" sz="1600" dirty="0">
              <a:solidFill>
                <a:schemeClr val="bg1"/>
              </a:solidFill>
            </a:endParaRPr>
          </a:p>
          <a:p>
            <a:r>
              <a:rPr lang="en-GB" sz="1600" dirty="0">
                <a:solidFill>
                  <a:schemeClr val="bg1"/>
                </a:solidFill>
              </a:rPr>
              <a:t>Students to demonstrate professionalism, critical thinking, reflection at the level of a registered nurse</a:t>
            </a:r>
          </a:p>
          <a:p>
            <a:endParaRPr lang="en-GB" sz="1600" dirty="0">
              <a:solidFill>
                <a:schemeClr val="bg1"/>
              </a:solidFill>
            </a:endParaRPr>
          </a:p>
          <a:p>
            <a:r>
              <a:rPr lang="en-GB" sz="1600" dirty="0">
                <a:solidFill>
                  <a:schemeClr val="bg1"/>
                </a:solidFill>
              </a:rPr>
              <a:t>To be an essential member of the team in association with PS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071104" y="855857"/>
            <a:ext cx="4041648" cy="560153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600" b="1" u="sng" dirty="0">
                <a:solidFill>
                  <a:schemeClr val="bg1"/>
                </a:solidFill>
              </a:rPr>
              <a:t>Example Learning activities for 3rd year student</a:t>
            </a:r>
            <a:endParaRPr lang="en-US" dirty="0">
              <a:solidFill>
                <a:schemeClr val="bg1"/>
              </a:solidFill>
            </a:endParaRPr>
          </a:p>
          <a:p>
            <a:endParaRPr lang="en-GB" dirty="0"/>
          </a:p>
          <a:p>
            <a:r>
              <a:rPr lang="en-GB" sz="1600" dirty="0">
                <a:solidFill>
                  <a:schemeClr val="bg1"/>
                </a:solidFill>
              </a:rPr>
              <a:t>Take and deliver all handovers</a:t>
            </a:r>
          </a:p>
          <a:p>
            <a:endParaRPr lang="en-GB" sz="1600" dirty="0">
              <a:solidFill>
                <a:schemeClr val="bg1"/>
              </a:solidFill>
            </a:endParaRPr>
          </a:p>
          <a:p>
            <a:r>
              <a:rPr lang="en-GB" sz="1600" dirty="0">
                <a:solidFill>
                  <a:schemeClr val="bg1"/>
                </a:solidFill>
              </a:rPr>
              <a:t>Answer and action all incoming calls</a:t>
            </a:r>
          </a:p>
          <a:p>
            <a:endParaRPr lang="en-GB" sz="1600" dirty="0">
              <a:solidFill>
                <a:schemeClr val="bg1"/>
              </a:solidFill>
            </a:endParaRPr>
          </a:p>
          <a:p>
            <a:r>
              <a:rPr lang="en-GB" sz="1600" dirty="0">
                <a:solidFill>
                  <a:schemeClr val="bg1"/>
                </a:solidFill>
              </a:rPr>
              <a:t>Manage the diary and delegate all work (take charge)</a:t>
            </a:r>
          </a:p>
          <a:p>
            <a:endParaRPr lang="en-GB" sz="1600" dirty="0">
              <a:solidFill>
                <a:schemeClr val="bg1"/>
              </a:solidFill>
            </a:endParaRPr>
          </a:p>
          <a:p>
            <a:r>
              <a:rPr lang="en-GB" sz="1600" dirty="0">
                <a:solidFill>
                  <a:schemeClr val="bg1"/>
                </a:solidFill>
              </a:rPr>
              <a:t>Undertake clinical assessment and interventions, e.g. wounds, deteriorating person, document and plan as per nursing process</a:t>
            </a:r>
          </a:p>
          <a:p>
            <a:endParaRPr lang="en-GB" dirty="0"/>
          </a:p>
          <a:p>
            <a:r>
              <a:rPr lang="en-GB" sz="1600">
                <a:solidFill>
                  <a:schemeClr val="bg1"/>
                </a:solidFill>
              </a:rPr>
              <a:t>Relate all care to evidence base, national policy etc.</a:t>
            </a:r>
            <a:endParaRPr lang="en-US" sz="1600"/>
          </a:p>
          <a:p>
            <a:endParaRPr lang="en-GB" sz="1600" dirty="0"/>
          </a:p>
          <a:p>
            <a:r>
              <a:rPr lang="en-GB" sz="1600" dirty="0">
                <a:solidFill>
                  <a:schemeClr val="bg1"/>
                </a:solidFill>
              </a:rPr>
              <a:t>Reflect on all practice gaining self-awareness and deeper understanding of care home nursing vs NHS</a:t>
            </a:r>
            <a:endParaRPr lang="en-GB" dirty="0"/>
          </a:p>
        </p:txBody>
      </p:sp>
      <p:pic>
        <p:nvPicPr>
          <p:cNvPr id="2" name="Picture 1" descr="NHSGGC twitter thumbnail (1).jpg">
            <a:extLst>
              <a:ext uri="{FF2B5EF4-FFF2-40B4-BE49-F238E27FC236}">
                <a16:creationId xmlns:a16="http://schemas.microsoft.com/office/drawing/2014/main" id="{D73C73EF-19CE-0F0A-E59B-CC257EA577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8" y="-1443"/>
            <a:ext cx="895350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305536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D06F1E"/>
      </a:dk2>
      <a:lt2>
        <a:srgbClr val="F0BE21"/>
      </a:lt2>
      <a:accent1>
        <a:srgbClr val="760603"/>
      </a:accent1>
      <a:accent2>
        <a:srgbClr val="9F761A"/>
      </a:accent2>
      <a:accent3>
        <a:srgbClr val="92A200"/>
      </a:accent3>
      <a:accent4>
        <a:srgbClr val="4AA157"/>
      </a:accent4>
      <a:accent5>
        <a:srgbClr val="46788D"/>
      </a:accent5>
      <a:accent6>
        <a:srgbClr val="A848A8"/>
      </a:accent6>
      <a:hlink>
        <a:srgbClr val="460402"/>
      </a:hlink>
      <a:folHlink>
        <a:srgbClr val="991111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162000"/>
                <a:satMod val="200000"/>
                <a:lumMod val="124000"/>
              </a:schemeClr>
            </a:gs>
            <a:gs pos="100000">
              <a:schemeClr val="phClr">
                <a:shade val="96000"/>
                <a:hueMod val="88000"/>
                <a:satMod val="220000"/>
                <a:lumMod val="82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2000"/>
                <a:hueMod val="22000"/>
                <a:satMod val="220000"/>
                <a:lumMod val="62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282EB108-EDE6-4B8E-957B-D4A69BF580E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erson xmlns="25793f7a-a37b-4e1c-b9fe-39e28de9fedb">
      <UserInfo>
        <DisplayName/>
        <AccountId xsi:nil="true"/>
        <AccountType/>
      </UserInfo>
    </Person>
    <TaxCatchAll xmlns="4442bde8-3b9a-412f-bffa-98aaf5709b6b" xsi:nil="true"/>
    <lcf76f155ced4ddcb4097134ff3c332f xmlns="25793f7a-a37b-4e1c-b9fe-39e28de9fedb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4308F779970F84C843AB55D933EB081" ma:contentTypeVersion="18" ma:contentTypeDescription="Create a new document." ma:contentTypeScope="" ma:versionID="f4c10c34b140149296a69ad57b37ade2">
  <xsd:schema xmlns:xsd="http://www.w3.org/2001/XMLSchema" xmlns:xs="http://www.w3.org/2001/XMLSchema" xmlns:p="http://schemas.microsoft.com/office/2006/metadata/properties" xmlns:ns2="25793f7a-a37b-4e1c-b9fe-39e28de9fedb" xmlns:ns3="4442bde8-3b9a-412f-bffa-98aaf5709b6b" targetNamespace="http://schemas.microsoft.com/office/2006/metadata/properties" ma:root="true" ma:fieldsID="372726f0887629b6ca4b2802b547dde6" ns2:_="" ns3:_="">
    <xsd:import namespace="25793f7a-a37b-4e1c-b9fe-39e28de9fedb"/>
    <xsd:import namespace="4442bde8-3b9a-412f-bffa-98aaf5709b6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Person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793f7a-a37b-4e1c-b9fe-39e28de9fed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Person" ma:index="18" nillable="true" ma:displayName="Person" ma:format="Dropdown" ma:list="UserInfo" ma:SharePointGroup="0" ma:internalName="Person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16ac32b6-d060-42fb-93c0-6c46742e1ae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42bde8-3b9a-412f-bffa-98aaf5709b6b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cd3f9422-89ee-4f8e-b829-a5c45c66152b}" ma:internalName="TaxCatchAll" ma:showField="CatchAllData" ma:web="4442bde8-3b9a-412f-bffa-98aaf5709b6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9BE09CF-7F70-423D-8596-D0E9FF1EB8D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2E5D468-8088-47EB-B836-14AFE27F166C}">
  <ds:schemaRefs>
    <ds:schemaRef ds:uri="http://purl.org/dc/elements/1.1/"/>
    <ds:schemaRef ds:uri="25793f7a-a37b-4e1c-b9fe-39e28de9fedb"/>
    <ds:schemaRef ds:uri="http://schemas.microsoft.com/office/2006/metadata/properties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4442bde8-3b9a-412f-bffa-98aaf5709b6b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7406252D-2667-4017-81B9-4937A433B96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5793f7a-a37b-4e1c-b9fe-39e28de9fedb"/>
    <ds:schemaRef ds:uri="4442bde8-3b9a-412f-bffa-98aaf5709b6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248</TotalTime>
  <Words>6</Words>
  <Application>Microsoft Office PowerPoint</Application>
  <PresentationFormat>Widescreen</PresentationFormat>
  <Paragraphs>38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Slice</vt:lpstr>
      <vt:lpstr>EXPECTATIONS FOR CARE HOME PLACEMENTS – 3rd YEAR STUDENTS</vt:lpstr>
    </vt:vector>
  </TitlesOfParts>
  <Company>NHS Greater Glasgow &amp; Clyde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Dickins, Allan</dc:creator>
  <cp:lastModifiedBy>Dickins, Allan</cp:lastModifiedBy>
  <cp:revision>105</cp:revision>
  <cp:lastPrinted>2024-09-27T08:02:59Z</cp:lastPrinted>
  <dcterms:created xsi:type="dcterms:W3CDTF">2024-07-24T14:01:10Z</dcterms:created>
  <dcterms:modified xsi:type="dcterms:W3CDTF">2024-12-20T10:34:05Z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0x010100B4308F779970F84C843AB55D933EB081</vt:lpwstr>
  </property>
  <property fmtid="{D5CDD505-2E9C-101B-9397-08002B2CF9AE}" pid="3" name="MediaServiceImageTags">
    <vt:lpwstr/>
  </property>
</Properties>
</file>