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5AB61F-FB7E-B046-A14F-24EA020D7FEC}" v="4" dt="2025-01-09T11:39:24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ins, Allan" userId="S::allan.dickins@xggc.scot.nhs.uk::aff3bb21-5fcb-4699-a8fc-bc33bdb8b11c" providerId="AD" clId="Web-{303F8EF7-9A3E-1DF3-C132-56624AD88224}"/>
    <pc:docChg chg="modSld">
      <pc:chgData name="Dickins, Allan" userId="S::allan.dickins@xggc.scot.nhs.uk::aff3bb21-5fcb-4699-a8fc-bc33bdb8b11c" providerId="AD" clId="Web-{303F8EF7-9A3E-1DF3-C132-56624AD88224}" dt="2024-12-20T10:02:43.731" v="2" actId="1076"/>
      <pc:docMkLst>
        <pc:docMk/>
      </pc:docMkLst>
      <pc:sldChg chg="addSp modSp">
        <pc:chgData name="Dickins, Allan" userId="S::allan.dickins@xggc.scot.nhs.uk::aff3bb21-5fcb-4699-a8fc-bc33bdb8b11c" providerId="AD" clId="Web-{303F8EF7-9A3E-1DF3-C132-56624AD88224}" dt="2024-12-20T10:02:43.731" v="2" actId="1076"/>
        <pc:sldMkLst>
          <pc:docMk/>
          <pc:sldMk cId="394305536" sldId="256"/>
        </pc:sldMkLst>
        <pc:picChg chg="add mod">
          <ac:chgData name="Dickins, Allan" userId="S::allan.dickins@xggc.scot.nhs.uk::aff3bb21-5fcb-4699-a8fc-bc33bdb8b11c" providerId="AD" clId="Web-{303F8EF7-9A3E-1DF3-C132-56624AD88224}" dt="2024-12-20T10:02:43.731" v="2" actId="1076"/>
          <ac:picMkLst>
            <pc:docMk/>
            <pc:sldMk cId="394305536" sldId="256"/>
            <ac:picMk id="2" creationId="{B94089F6-E14C-3D8E-DEB1-91B1CBF78021}"/>
          </ac:picMkLst>
        </pc:picChg>
      </pc:sldChg>
    </pc:docChg>
  </pc:docChgLst>
  <pc:docChgLst>
    <pc:chgData name="Dickins, Allan" userId="S::allan.dickins@xggc.scot.nhs.uk::aff3bb21-5fcb-4699-a8fc-bc33bdb8b11c" providerId="AD" clId="Web-{E05AB61F-FB7E-B046-A14F-24EA020D7FEC}"/>
    <pc:docChg chg="modSld">
      <pc:chgData name="Dickins, Allan" userId="S::allan.dickins@xggc.scot.nhs.uk::aff3bb21-5fcb-4699-a8fc-bc33bdb8b11c" providerId="AD" clId="Web-{E05AB61F-FB7E-B046-A14F-24EA020D7FEC}" dt="2025-01-09T11:39:24.106" v="1" actId="20577"/>
      <pc:docMkLst>
        <pc:docMk/>
      </pc:docMkLst>
      <pc:sldChg chg="modSp">
        <pc:chgData name="Dickins, Allan" userId="S::allan.dickins@xggc.scot.nhs.uk::aff3bb21-5fcb-4699-a8fc-bc33bdb8b11c" providerId="AD" clId="Web-{E05AB61F-FB7E-B046-A14F-24EA020D7FEC}" dt="2025-01-09T11:39:24.106" v="1" actId="20577"/>
        <pc:sldMkLst>
          <pc:docMk/>
          <pc:sldMk cId="394305536" sldId="256"/>
        </pc:sldMkLst>
        <pc:spChg chg="mod">
          <ac:chgData name="Dickins, Allan" userId="S::allan.dickins@xggc.scot.nhs.uk::aff3bb21-5fcb-4699-a8fc-bc33bdb8b11c" providerId="AD" clId="Web-{E05AB61F-FB7E-B046-A14F-24EA020D7FEC}" dt="2025-01-09T11:39:24.106" v="1" actId="20577"/>
          <ac:spMkLst>
            <pc:docMk/>
            <pc:sldMk cId="394305536" sldId="256"/>
            <ac:spMk id="6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40494095-018D-EE23-F2E8-9E766DBE149E}"/>
    <pc:docChg chg="modSld">
      <pc:chgData name="Dickins, Allan" userId="S::allan.dickins@xggc.scot.nhs.uk::aff3bb21-5fcb-4699-a8fc-bc33bdb8b11c" providerId="AD" clId="Web-{40494095-018D-EE23-F2E8-9E766DBE149E}" dt="2024-07-30T11:56:17.471" v="692" actId="20577"/>
      <pc:docMkLst>
        <pc:docMk/>
      </pc:docMkLst>
      <pc:sldChg chg="modSp">
        <pc:chgData name="Dickins, Allan" userId="S::allan.dickins@xggc.scot.nhs.uk::aff3bb21-5fcb-4699-a8fc-bc33bdb8b11c" providerId="AD" clId="Web-{40494095-018D-EE23-F2E8-9E766DBE149E}" dt="2024-07-30T11:56:17.471" v="692" actId="20577"/>
        <pc:sldMkLst>
          <pc:docMk/>
          <pc:sldMk cId="394305536" sldId="256"/>
        </pc:sldMkLst>
        <pc:spChg chg="mod">
          <ac:chgData name="Dickins, Allan" userId="S::allan.dickins@xggc.scot.nhs.uk::aff3bb21-5fcb-4699-a8fc-bc33bdb8b11c" providerId="AD" clId="Web-{40494095-018D-EE23-F2E8-9E766DBE149E}" dt="2024-07-30T11:47:57.859" v="65" actId="20577"/>
          <ac:spMkLst>
            <pc:docMk/>
            <pc:sldMk cId="394305536" sldId="256"/>
            <ac:spMk id="4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40494095-018D-EE23-F2E8-9E766DBE149E}" dt="2024-07-30T11:46:13.011" v="24" actId="1076"/>
          <ac:spMkLst>
            <pc:docMk/>
            <pc:sldMk cId="394305536" sldId="256"/>
            <ac:spMk id="5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40494095-018D-EE23-F2E8-9E766DBE149E}" dt="2024-07-30T11:55:35.954" v="690" actId="20577"/>
          <ac:spMkLst>
            <pc:docMk/>
            <pc:sldMk cId="394305536" sldId="256"/>
            <ac:spMk id="6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40494095-018D-EE23-F2E8-9E766DBE149E}" dt="2024-07-30T11:56:17.471" v="692" actId="20577"/>
          <ac:spMkLst>
            <pc:docMk/>
            <pc:sldMk cId="394305536" sldId="256"/>
            <ac:spMk id="7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59E5C258-4AF2-7DC4-0BF0-252DCFA77B94}"/>
    <pc:docChg chg="modSld">
      <pc:chgData name="Dickins, Allan" userId="S::allan.dickins@xggc.scot.nhs.uk::aff3bb21-5fcb-4699-a8fc-bc33bdb8b11c" providerId="AD" clId="Web-{59E5C258-4AF2-7DC4-0BF0-252DCFA77B94}" dt="2024-11-08T09:58:43.747" v="1" actId="20577"/>
      <pc:docMkLst>
        <pc:docMk/>
      </pc:docMkLst>
      <pc:sldChg chg="modSp">
        <pc:chgData name="Dickins, Allan" userId="S::allan.dickins@xggc.scot.nhs.uk::aff3bb21-5fcb-4699-a8fc-bc33bdb8b11c" providerId="AD" clId="Web-{59E5C258-4AF2-7DC4-0BF0-252DCFA77B94}" dt="2024-11-08T09:58:43.747" v="1" actId="20577"/>
        <pc:sldMkLst>
          <pc:docMk/>
          <pc:sldMk cId="394305536" sldId="256"/>
        </pc:sldMkLst>
        <pc:spChg chg="mod">
          <ac:chgData name="Dickins, Allan" userId="S::allan.dickins@xggc.scot.nhs.uk::aff3bb21-5fcb-4699-a8fc-bc33bdb8b11c" providerId="AD" clId="Web-{59E5C258-4AF2-7DC4-0BF0-252DCFA77B94}" dt="2024-11-08T09:58:43.747" v="1" actId="20577"/>
          <ac:spMkLst>
            <pc:docMk/>
            <pc:sldMk cId="394305536" sldId="256"/>
            <ac:spMk id="4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59E5C258-4AF2-7DC4-0BF0-252DCFA77B94}" dt="2024-11-08T09:58:38.716" v="0" actId="20577"/>
          <ac:spMkLst>
            <pc:docMk/>
            <pc:sldMk cId="394305536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904">
              <a:srgbClr val="FFC000"/>
            </a:gs>
            <a:gs pos="8000">
              <a:srgbClr val="92D050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" y="926195"/>
            <a:ext cx="3643064" cy="57861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What students expect from PS/PA</a:t>
            </a:r>
            <a:endParaRPr lang="en-US">
              <a:solidFill>
                <a:schemeClr val="bg1"/>
              </a:solidFill>
            </a:endParaRPr>
          </a:p>
          <a:p>
            <a:endParaRPr lang="en-GB" sz="1600" b="1" u="sng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Be assigned at least x 1 PS and a PA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Be orientated to the environment, staff and residents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Have a learning plan completed reflecting previous experiences and a focus on new clinical skills and evidence base</a:t>
            </a:r>
            <a:endParaRPr lang="en-GB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always have access to their nominated, or another PS when on shift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 be assigned time throughout placement to sign off proficiencies and skills in the PAD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be given access to appropriate learning activities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53583" y="-200583"/>
            <a:ext cx="8001000" cy="1131278"/>
          </a:xfrm>
        </p:spPr>
        <p:txBody>
          <a:bodyPr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EXPECTATIONS FOR CARE HOME PLACEMENTS – 2nd YEAR STUDENTS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8458" y="930695"/>
            <a:ext cx="3983033" cy="5570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What PS/PA expect from students</a:t>
            </a:r>
            <a:endParaRPr lang="en-GB" sz="160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 to work their assigned off duty and be punctual &amp; professional</a:t>
            </a:r>
            <a:endParaRPr lang="en-US" sz="160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 be proactive and seek out learning activities - developing independence in many care activities</a:t>
            </a:r>
            <a:endParaRPr lang="en-US" sz="160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 spend some time undertaking person-centred essential care, comparing role of carer and RN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 ask lots of questions</a:t>
            </a:r>
            <a:endParaRPr lang="en-US" sz="160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 mark in their PAD what they think they’ve achieved ahead of time assigned to sign things off</a:t>
            </a:r>
            <a:endParaRPr lang="en-US" sz="160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 work as part of the team balancing learning with clinical care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59381" y="926195"/>
            <a:ext cx="3900971" cy="60324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Example Learning activities for 2nd year student</a:t>
            </a:r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Complete the Care Home and pharmacology workbooks whilst on shift</a:t>
            </a:r>
            <a:endParaRPr lang="en-GB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Participate in social work reviews and independently update care plans with guidance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Participate in medication rounds, wound management, palliative care, risk assessment and be independent in some nursing and care activity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Relate all care to evidence base, national policy etc.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Reflect on all practice gaining self-awareness and deeper understanding of care home nursing vs NHS</a:t>
            </a:r>
          </a:p>
          <a:p>
            <a:endParaRPr lang="en-GB" dirty="0"/>
          </a:p>
        </p:txBody>
      </p:sp>
      <p:pic>
        <p:nvPicPr>
          <p:cNvPr id="2" name="Picture 1" descr="NHSGGC twitter thumbnail (1).jpg">
            <a:extLst>
              <a:ext uri="{FF2B5EF4-FFF2-40B4-BE49-F238E27FC236}">
                <a16:creationId xmlns:a16="http://schemas.microsoft.com/office/drawing/2014/main" id="{B94089F6-E14C-3D8E-DEB1-91B1CBF78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5" y="3175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55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 xsi:nil="true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E5D468-8088-47EB-B836-14AFE27F166C}">
  <ds:schemaRefs>
    <ds:schemaRef ds:uri="http://schemas.microsoft.com/office/infopath/2007/PartnerControls"/>
    <ds:schemaRef ds:uri="http://purl.org/dc/terms/"/>
    <ds:schemaRef ds:uri="25793f7a-a37b-4e1c-b9fe-39e28de9fedb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442bde8-3b9a-412f-bffa-98aaf5709b6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06252D-2667-4017-81B9-4937A433B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BE09CF-7F70-423D-8596-D0E9FF1EB8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46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Slice</vt:lpstr>
      <vt:lpstr>EXPECTATIONS FOR CARE HOME PLACEMENTS – 2nd YEAR STUDENTS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95</cp:revision>
  <dcterms:created xsi:type="dcterms:W3CDTF">2024-07-24T14:01:10Z</dcterms:created>
  <dcterms:modified xsi:type="dcterms:W3CDTF">2025-01-09T11:39:29Z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  <property fmtid="{D5CDD505-2E9C-101B-9397-08002B2CF9AE}" pid="3" name="MediaServiceImageTags">
    <vt:lpwstr/>
  </property>
</Properties>
</file>