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5CF30-296F-3871-8F3A-FEF8DC19EF62}" v="10" dt="2024-12-20T10:05:55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ckins, Allan" userId="S::allan.dickins@xggc.scot.nhs.uk::aff3bb21-5fcb-4699-a8fc-bc33bdb8b11c" providerId="AD" clId="Web-{C74605DD-9D26-FFFF-B26B-6BEF415B0DC0}"/>
    <pc:docChg chg="modSld">
      <pc:chgData name="Dickins, Allan" userId="S::allan.dickins@xggc.scot.nhs.uk::aff3bb21-5fcb-4699-a8fc-bc33bdb8b11c" providerId="AD" clId="Web-{C74605DD-9D26-FFFF-B26B-6BEF415B0DC0}" dt="2024-07-30T11:46:36.305" v="786" actId="20577"/>
      <pc:docMkLst>
        <pc:docMk/>
      </pc:docMkLst>
      <pc:sldChg chg="modSp mod setBg">
        <pc:chgData name="Dickins, Allan" userId="S::allan.dickins@xggc.scot.nhs.uk::aff3bb21-5fcb-4699-a8fc-bc33bdb8b11c" providerId="AD" clId="Web-{C74605DD-9D26-FFFF-B26B-6BEF415B0DC0}" dt="2024-07-30T11:46:36.305" v="786" actId="20577"/>
        <pc:sldMkLst>
          <pc:docMk/>
          <pc:sldMk cId="394305536" sldId="256"/>
        </pc:sldMkLst>
        <pc:spChg chg="mod">
          <ac:chgData name="Dickins, Allan" userId="S::allan.dickins@xggc.scot.nhs.uk::aff3bb21-5fcb-4699-a8fc-bc33bdb8b11c" providerId="AD" clId="Web-{C74605DD-9D26-FFFF-B26B-6BEF415B0DC0}" dt="2024-07-30T11:46:36.305" v="786" actId="20577"/>
          <ac:spMkLst>
            <pc:docMk/>
            <pc:sldMk cId="394305536" sldId="256"/>
            <ac:spMk id="4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C74605DD-9D26-FFFF-B26B-6BEF415B0DC0}" dt="2024-07-30T11:38:59.396" v="671" actId="20577"/>
          <ac:spMkLst>
            <pc:docMk/>
            <pc:sldMk cId="394305536" sldId="256"/>
            <ac:spMk id="5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C74605DD-9D26-FFFF-B26B-6BEF415B0DC0}" dt="2024-07-30T11:43:38.407" v="773" actId="20577"/>
          <ac:spMkLst>
            <pc:docMk/>
            <pc:sldMk cId="394305536" sldId="256"/>
            <ac:spMk id="6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C74605DD-9D26-FFFF-B26B-6BEF415B0DC0}" dt="2024-07-30T11:43:55.518" v="784" actId="20577"/>
          <ac:spMkLst>
            <pc:docMk/>
            <pc:sldMk cId="394305536" sldId="256"/>
            <ac:spMk id="7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98F5CF30-296F-3871-8F3A-FEF8DC19EF62}"/>
    <pc:docChg chg="modSld">
      <pc:chgData name="Dickins, Allan" userId="S::allan.dickins@xggc.scot.nhs.uk::aff3bb21-5fcb-4699-a8fc-bc33bdb8b11c" providerId="AD" clId="Web-{98F5CF30-296F-3871-8F3A-FEF8DC19EF62}" dt="2024-12-20T10:05:55.033" v="9"/>
      <pc:docMkLst>
        <pc:docMk/>
      </pc:docMkLst>
      <pc:sldChg chg="addSp delSp modSp">
        <pc:chgData name="Dickins, Allan" userId="S::allan.dickins@xggc.scot.nhs.uk::aff3bb21-5fcb-4699-a8fc-bc33bdb8b11c" providerId="AD" clId="Web-{98F5CF30-296F-3871-8F3A-FEF8DC19EF62}" dt="2024-12-20T10:05:55.033" v="9"/>
        <pc:sldMkLst>
          <pc:docMk/>
          <pc:sldMk cId="394305536" sldId="256"/>
        </pc:sldMkLst>
        <pc:picChg chg="add mod">
          <ac:chgData name="Dickins, Allan" userId="S::allan.dickins@xggc.scot.nhs.uk::aff3bb21-5fcb-4699-a8fc-bc33bdb8b11c" providerId="AD" clId="Web-{98F5CF30-296F-3871-8F3A-FEF8DC19EF62}" dt="2024-12-20T10:02:46.419" v="4" actId="1076"/>
          <ac:picMkLst>
            <pc:docMk/>
            <pc:sldMk cId="394305536" sldId="256"/>
            <ac:picMk id="2" creationId="{F856CEBD-23A5-8F7B-F186-0288087921AE}"/>
          </ac:picMkLst>
        </pc:picChg>
        <pc:picChg chg="add del mod">
          <ac:chgData name="Dickins, Allan" userId="S::allan.dickins@xggc.scot.nhs.uk::aff3bb21-5fcb-4699-a8fc-bc33bdb8b11c" providerId="AD" clId="Web-{98F5CF30-296F-3871-8F3A-FEF8DC19EF62}" dt="2024-12-20T10:05:55.033" v="9"/>
          <ac:picMkLst>
            <pc:docMk/>
            <pc:sldMk cId="394305536" sldId="256"/>
            <ac:picMk id="3" creationId="{1C2767E2-83DE-F493-3C2B-F1EFFA02103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6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03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951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290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60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8183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545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1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1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8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4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20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08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7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19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67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" y="855857"/>
            <a:ext cx="3947864" cy="57861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/>
              <a:t>What students expect from PS/PA</a:t>
            </a:r>
            <a:endParaRPr lang="en-US" sz="1600" b="1" u="sng"/>
          </a:p>
          <a:p>
            <a:endParaRPr lang="en-GB" sz="1600" dirty="0"/>
          </a:p>
          <a:p>
            <a:r>
              <a:rPr lang="en-GB" sz="1600" dirty="0"/>
              <a:t>Be assigned at least x 1 PS and a PA</a:t>
            </a:r>
          </a:p>
          <a:p>
            <a:endParaRPr lang="en-GB" sz="1600" dirty="0"/>
          </a:p>
          <a:p>
            <a:r>
              <a:rPr lang="en-GB" sz="1600" dirty="0"/>
              <a:t>Be orientated to the environment, staff and residents</a:t>
            </a:r>
          </a:p>
          <a:p>
            <a:endParaRPr lang="en-GB" sz="1600" dirty="0"/>
          </a:p>
          <a:p>
            <a:r>
              <a:rPr lang="en-GB" sz="1600" dirty="0"/>
              <a:t>Have a learning plan completed reflecting previous experiences</a:t>
            </a:r>
          </a:p>
          <a:p>
            <a:endParaRPr lang="en-GB" sz="1600" dirty="0"/>
          </a:p>
          <a:p>
            <a:r>
              <a:rPr lang="en-GB" sz="1600" dirty="0"/>
              <a:t>To always have access to their nominated, or another PS when on shift</a:t>
            </a:r>
          </a:p>
          <a:p>
            <a:endParaRPr lang="en-GB" sz="1600" dirty="0"/>
          </a:p>
          <a:p>
            <a:r>
              <a:rPr lang="en-GB" sz="1600" dirty="0"/>
              <a:t>To be assigned time throughout placement to sign off proficiencies and skills in the PAD</a:t>
            </a:r>
          </a:p>
          <a:p>
            <a:endParaRPr lang="en-GB" sz="1600" dirty="0"/>
          </a:p>
          <a:p>
            <a:r>
              <a:rPr lang="en-GB" sz="1600" dirty="0"/>
              <a:t>To be given access to appropriate learning activities</a:t>
            </a:r>
          </a:p>
          <a:p>
            <a:endParaRPr lang="en-GB" sz="1600" dirty="0"/>
          </a:p>
          <a:p>
            <a:r>
              <a:rPr lang="en-GB" sz="1600" dirty="0"/>
              <a:t>To welcome student into the team</a:t>
            </a:r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43983" y="-2052829"/>
            <a:ext cx="8997461" cy="298352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Expectations for care home placements – 1st year students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0520" y="860357"/>
            <a:ext cx="4041648" cy="52937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/>
              <a:t>What PS/PA expect from students</a:t>
            </a:r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Student to work their assigned off duty and be punctual &amp; professional</a:t>
            </a:r>
          </a:p>
          <a:p>
            <a:endParaRPr lang="en-GB" sz="1600" dirty="0"/>
          </a:p>
          <a:p>
            <a:r>
              <a:rPr lang="en-GB" sz="1600" dirty="0"/>
              <a:t>Students to be proactive and seek out learning activities</a:t>
            </a:r>
          </a:p>
          <a:p>
            <a:endParaRPr lang="en-GB" sz="1600" dirty="0"/>
          </a:p>
          <a:p>
            <a:r>
              <a:rPr lang="en-GB" sz="1600" dirty="0"/>
              <a:t>Students to spend lots of time undertaking person </a:t>
            </a:r>
            <a:r>
              <a:rPr lang="en-GB" sz="1600" dirty="0" err="1"/>
              <a:t>centered</a:t>
            </a:r>
            <a:r>
              <a:rPr lang="en-GB" sz="1600" dirty="0"/>
              <a:t> essential care activities in order to learn the residents' needs</a:t>
            </a:r>
          </a:p>
          <a:p>
            <a:endParaRPr lang="en-GB" sz="1600" dirty="0"/>
          </a:p>
          <a:p>
            <a:r>
              <a:rPr lang="en-GB" sz="1600" dirty="0"/>
              <a:t>Students to ask lots of questions</a:t>
            </a:r>
          </a:p>
          <a:p>
            <a:endParaRPr lang="en-GB" sz="1600" dirty="0"/>
          </a:p>
          <a:p>
            <a:r>
              <a:rPr lang="en-GB" sz="1600" dirty="0"/>
              <a:t>Students to mark in their PAD what they think they’ve achieved ahead of time assigned to sign things off</a:t>
            </a:r>
          </a:p>
          <a:p>
            <a:endParaRPr lang="en-GB" dirty="0"/>
          </a:p>
          <a:p>
            <a:r>
              <a:rPr lang="en-GB" sz="1600" dirty="0"/>
              <a:t>Students to work as part of the team balancing learning with care delivery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00058" y="855857"/>
            <a:ext cx="3783741" cy="60016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Example Learning activities for 1st year student</a:t>
            </a:r>
          </a:p>
          <a:p>
            <a:endParaRPr lang="en-GB" sz="1600" dirty="0"/>
          </a:p>
          <a:p>
            <a:r>
              <a:rPr lang="en-GB" sz="1600" b="1" dirty="0">
                <a:solidFill>
                  <a:schemeClr val="bg1"/>
                </a:solidFill>
              </a:rPr>
              <a:t>Work up to 2 weeks with care staff to learn essential care, routines, residents, systems and roles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>
                <a:solidFill>
                  <a:schemeClr val="bg1"/>
                </a:solidFill>
              </a:rPr>
              <a:t>Observe social work reviews and updating of care plans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>
                <a:solidFill>
                  <a:schemeClr val="bg1"/>
                </a:solidFill>
              </a:rPr>
              <a:t>Learn how to document in resident notes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>
                <a:solidFill>
                  <a:schemeClr val="bg1"/>
                </a:solidFill>
              </a:rPr>
              <a:t>Observe medication rounds, wound care, risk assessment and other clinical activity and participate as able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>
                <a:solidFill>
                  <a:schemeClr val="bg1"/>
                </a:solidFill>
              </a:rPr>
              <a:t>Observe and learn from any visiting professionals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>
                <a:solidFill>
                  <a:schemeClr val="bg1"/>
                </a:solidFill>
              </a:rPr>
              <a:t>Review all policies and national standards and compare to care provided.</a:t>
            </a:r>
          </a:p>
        </p:txBody>
      </p:sp>
      <p:pic>
        <p:nvPicPr>
          <p:cNvPr id="2" name="Picture 1" descr="NHSGGC twitter thumbnail (1).jpg">
            <a:extLst>
              <a:ext uri="{FF2B5EF4-FFF2-40B4-BE49-F238E27FC236}">
                <a16:creationId xmlns:a16="http://schemas.microsoft.com/office/drawing/2014/main" id="{F856CEBD-23A5-8F7B-F186-028808792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" y="2885"/>
            <a:ext cx="883228" cy="84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0553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 xsi:nil="true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E5D468-8088-47EB-B836-14AFE27F166C}">
  <ds:schemaRefs>
    <ds:schemaRef ds:uri="http://schemas.microsoft.com/office/2006/documentManagement/types"/>
    <ds:schemaRef ds:uri="http://schemas.openxmlformats.org/package/2006/metadata/core-properties"/>
    <ds:schemaRef ds:uri="4442bde8-3b9a-412f-bffa-98aaf5709b6b"/>
    <ds:schemaRef ds:uri="http://purl.org/dc/elements/1.1/"/>
    <ds:schemaRef ds:uri="25793f7a-a37b-4e1c-b9fe-39e28de9fedb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406252D-2667-4017-81B9-4937A433B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BE09CF-7F70-423D-8596-D0E9FF1EB8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Slice</vt:lpstr>
      <vt:lpstr>Expectations for care home placements – 1st year students</vt:lpstr>
    </vt:vector>
  </TitlesOfParts>
  <Company>NHS Greater Glasgow &amp; 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169</cp:revision>
  <dcterms:created xsi:type="dcterms:W3CDTF">2024-07-24T14:01:10Z</dcterms:created>
  <dcterms:modified xsi:type="dcterms:W3CDTF">2024-12-20T10:05:55Z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  <property fmtid="{D5CDD505-2E9C-101B-9397-08002B2CF9AE}" pid="3" name="MediaServiceImageTags">
    <vt:lpwstr/>
  </property>
</Properties>
</file>