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4"/>
  </p:notesMasterIdLst>
  <p:handoutMasterIdLst>
    <p:handoutMasterId r:id="rId55"/>
  </p:handoutMasterIdLst>
  <p:sldIdLst>
    <p:sldId id="382" r:id="rId5"/>
    <p:sldId id="383" r:id="rId6"/>
    <p:sldId id="384" r:id="rId7"/>
    <p:sldId id="331" r:id="rId8"/>
    <p:sldId id="332" r:id="rId9"/>
    <p:sldId id="333" r:id="rId10"/>
    <p:sldId id="334" r:id="rId11"/>
    <p:sldId id="335" r:id="rId12"/>
    <p:sldId id="336" r:id="rId13"/>
    <p:sldId id="337" r:id="rId14"/>
    <p:sldId id="338" r:id="rId15"/>
    <p:sldId id="339" r:id="rId16"/>
    <p:sldId id="340" r:id="rId17"/>
    <p:sldId id="341" r:id="rId18"/>
    <p:sldId id="342" r:id="rId19"/>
    <p:sldId id="343" r:id="rId20"/>
    <p:sldId id="346" r:id="rId21"/>
    <p:sldId id="351" r:id="rId22"/>
    <p:sldId id="347" r:id="rId23"/>
    <p:sldId id="348" r:id="rId24"/>
    <p:sldId id="349" r:id="rId25"/>
    <p:sldId id="352" r:id="rId26"/>
    <p:sldId id="353" r:id="rId27"/>
    <p:sldId id="354" r:id="rId28"/>
    <p:sldId id="355" r:id="rId29"/>
    <p:sldId id="356" r:id="rId30"/>
    <p:sldId id="357" r:id="rId31"/>
    <p:sldId id="358" r:id="rId32"/>
    <p:sldId id="359" r:id="rId33"/>
    <p:sldId id="360" r:id="rId34"/>
    <p:sldId id="361" r:id="rId35"/>
    <p:sldId id="362" r:id="rId36"/>
    <p:sldId id="363" r:id="rId37"/>
    <p:sldId id="364" r:id="rId38"/>
    <p:sldId id="365" r:id="rId39"/>
    <p:sldId id="366" r:id="rId40"/>
    <p:sldId id="367" r:id="rId41"/>
    <p:sldId id="368" r:id="rId42"/>
    <p:sldId id="369" r:id="rId43"/>
    <p:sldId id="370" r:id="rId44"/>
    <p:sldId id="371" r:id="rId45"/>
    <p:sldId id="372" r:id="rId46"/>
    <p:sldId id="373" r:id="rId47"/>
    <p:sldId id="374" r:id="rId48"/>
    <p:sldId id="377" r:id="rId49"/>
    <p:sldId id="378" r:id="rId50"/>
    <p:sldId id="379" r:id="rId51"/>
    <p:sldId id="380" r:id="rId52"/>
    <p:sldId id="381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09" userDrawn="1">
          <p15:clr>
            <a:srgbClr val="A4A3A4"/>
          </p15:clr>
        </p15:guide>
        <p15:guide id="2" pos="599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DFD"/>
    <a:srgbClr val="C2388B"/>
    <a:srgbClr val="EFEEEE"/>
    <a:srgbClr val="D74BC7"/>
    <a:srgbClr val="B632A4"/>
    <a:srgbClr val="706F6F"/>
    <a:srgbClr val="1C2856"/>
    <a:srgbClr val="349D91"/>
    <a:srgbClr val="64B5F6"/>
    <a:srgbClr val="8F1F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94694"/>
  </p:normalViewPr>
  <p:slideViewPr>
    <p:cSldViewPr snapToGrid="0">
      <p:cViewPr varScale="1">
        <p:scale>
          <a:sx n="84" d="100"/>
          <a:sy n="84" d="100"/>
        </p:scale>
        <p:origin x="662" y="77"/>
      </p:cViewPr>
      <p:guideLst>
        <p:guide orient="horz" pos="709"/>
        <p:guide pos="599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509-48FD-BDC3-4ADAD64D04A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509-48FD-BDC3-4ADAD64D04A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509-48FD-BDC3-4ADAD64D04A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16859592"/>
        <c:axId val="216859976"/>
      </c:barChart>
      <c:catAx>
        <c:axId val="216859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6859976"/>
        <c:crosses val="autoZero"/>
        <c:auto val="1"/>
        <c:lblAlgn val="ctr"/>
        <c:lblOffset val="100"/>
        <c:noMultiLvlLbl val="0"/>
      </c:catAx>
      <c:valAx>
        <c:axId val="216859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6859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5CB07717-7CB9-4662-A15F-23E784DAB38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2AF833B-7CAE-46CE-85C5-6251F71EDFA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AEA117-F42C-43A1-811A-2E89CC7F4268}" type="datetimeFigureOut">
              <a:rPr lang="en-GB" smtClean="0"/>
              <a:t>21/03/2023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23C8292-338B-40F4-81D2-25C81C9F33B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D1BDFDE-AB19-44FD-A666-DEA35D9B9D9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06AF4C-1680-4355-8C97-158271D525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2357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B30FFC-B276-45E5-B2D5-96717044B4D8}" type="datetimeFigureOut">
              <a:rPr lang="en-GB" smtClean="0"/>
              <a:t>21/03/2023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CDAFE9-FC94-4153-9BBC-FC7039548C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1025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CDAFE9-FC94-4153-9BBC-FC7039548CE3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0909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9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7.sv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7.sv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7.sv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7.sv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7.sv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 descr="Icon&#10;&#10;Description automatically generated">
            <a:extLst>
              <a:ext uri="{FF2B5EF4-FFF2-40B4-BE49-F238E27FC236}">
                <a16:creationId xmlns:a16="http://schemas.microsoft.com/office/drawing/2014/main" xmlns="" id="{3F5F1D3D-5277-AB32-2481-26A6001CBE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" r="23133" b="1088"/>
          <a:stretch/>
        </p:blipFill>
        <p:spPr>
          <a:xfrm>
            <a:off x="6738255" y="-1"/>
            <a:ext cx="5453745" cy="685800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D681DB49-BE94-4B73-85A5-5FB46D362C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6700" y="1325245"/>
            <a:ext cx="5145114" cy="2204339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xmlns="" id="{87AF7545-6082-4C5D-A076-37CF4023A0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6700" y="4779390"/>
            <a:ext cx="4123944" cy="152714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Presenter’s name</a:t>
            </a:r>
          </a:p>
          <a:p>
            <a:r>
              <a:rPr lang="en-US"/>
              <a:t>Date</a:t>
            </a:r>
            <a:endParaRPr lang="en-GB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xmlns="" id="{6F853DA1-EDA3-4AD7-A495-A1EB109D7E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3971" y="6316328"/>
            <a:ext cx="1465308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83D6DA44-4E9A-4267-901D-E095ABC78187}" type="datetime5">
              <a:rPr lang="en-GB" smtClean="0"/>
              <a:pPr/>
              <a:t>21-Mar-23</a:t>
            </a:fld>
            <a:endParaRPr lang="en-GB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xmlns="" id="{94BAD481-9382-4B44-8764-C03C1870B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4212" y="6305444"/>
            <a:ext cx="456415" cy="29391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3F638A02-4B3B-4CED-A4AC-3925203637D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xmlns="" id="{CD619232-4879-4EF7-A48A-DE96EB707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2519" y="6322455"/>
            <a:ext cx="6273487" cy="365125"/>
          </a:xfrm>
          <a:prstGeom prst="rect">
            <a:avLst/>
          </a:prstGeom>
        </p:spPr>
        <p:txBody>
          <a:bodyPr anchor="b"/>
          <a:lstStyle>
            <a:lvl1pPr algn="l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FB8D7EC-2D85-F340-83EC-75532B4E55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416700" y="393592"/>
            <a:ext cx="1903167" cy="41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1620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 userDrawn="1">
          <p15:clr>
            <a:srgbClr val="FBAE40"/>
          </p15:clr>
        </p15:guide>
        <p15:guide id="2" pos="59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Column with Logo"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82F8505-178C-4E3C-9C67-1A516F50A0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5600" y="1187003"/>
            <a:ext cx="5181600" cy="4763854"/>
          </a:xfrm>
        </p:spPr>
        <p:txBody>
          <a:bodyPr>
            <a:noAutofit/>
          </a:bodyPr>
          <a:lstStyle>
            <a:lvl1pPr>
              <a:defRPr sz="2000"/>
            </a:lvl1pPr>
            <a:lvl2pPr marL="685800" indent="-228600">
              <a:buFont typeface="Arial" panose="020B0604020202020204" pitchFamily="34" charset="0"/>
              <a:buChar char="-"/>
              <a:defRPr sz="2000"/>
            </a:lvl2pPr>
            <a:lvl3pPr marL="1143000" indent="-228600">
              <a:buFont typeface="Arial" panose="020B0604020202020204" pitchFamily="34" charset="0"/>
              <a:buChar char="-"/>
              <a:defRPr sz="2000"/>
            </a:lvl3pPr>
            <a:lvl4pPr marL="1600200" indent="-228600">
              <a:buFont typeface="Arial" panose="020B0604020202020204" pitchFamily="34" charset="0"/>
              <a:buChar char="-"/>
              <a:defRPr sz="2000"/>
            </a:lvl4pPr>
            <a:lvl5pPr marL="2057400" indent="-228600">
              <a:buFont typeface="Arial" panose="020B0604020202020204" pitchFamily="34" charset="0"/>
              <a:buChar char="-"/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30EFB3E-0FC1-4215-A3D2-E8296734F4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58543" y="1187003"/>
            <a:ext cx="5181600" cy="4763854"/>
          </a:xfrm>
        </p:spPr>
        <p:txBody>
          <a:bodyPr>
            <a:noAutofit/>
          </a:bodyPr>
          <a:lstStyle>
            <a:lvl1pPr>
              <a:defRPr sz="2000"/>
            </a:lvl1pPr>
            <a:lvl2pPr marL="685800" indent="-228600">
              <a:buFont typeface="Arial" panose="020B0604020202020204" pitchFamily="34" charset="0"/>
              <a:buChar char="-"/>
              <a:defRPr sz="2000"/>
            </a:lvl2pPr>
            <a:lvl3pPr marL="1143000" indent="-228600">
              <a:buFont typeface="Arial" panose="020B0604020202020204" pitchFamily="34" charset="0"/>
              <a:buChar char="-"/>
              <a:defRPr sz="2000"/>
            </a:lvl3pPr>
            <a:lvl4pPr marL="1600200" indent="-228600">
              <a:buFont typeface="Arial" panose="020B0604020202020204" pitchFamily="34" charset="0"/>
              <a:buChar char="-"/>
              <a:defRPr sz="2000"/>
            </a:lvl4pPr>
            <a:lvl5pPr marL="2057400" indent="-228600">
              <a:buFont typeface="Arial" panose="020B0604020202020204" pitchFamily="34" charset="0"/>
              <a:buChar char="-"/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A28F42C4-DB20-FC83-084C-360DC445DFE7}"/>
              </a:ext>
            </a:extLst>
          </p:cNvPr>
          <p:cNvCxnSpPr>
            <a:cxnSpLocks/>
          </p:cNvCxnSpPr>
          <p:nvPr userDrawn="1"/>
        </p:nvCxnSpPr>
        <p:spPr>
          <a:xfrm>
            <a:off x="185202" y="894607"/>
            <a:ext cx="11576594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Date Placeholder 3">
            <a:extLst>
              <a:ext uri="{FF2B5EF4-FFF2-40B4-BE49-F238E27FC236}">
                <a16:creationId xmlns:a16="http://schemas.microsoft.com/office/drawing/2014/main" xmlns="" id="{B92FF1CB-69C4-0478-7138-239BB4F76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3971" y="6316328"/>
            <a:ext cx="1465308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33" name="Footer Placeholder 4">
            <a:extLst>
              <a:ext uri="{FF2B5EF4-FFF2-40B4-BE49-F238E27FC236}">
                <a16:creationId xmlns:a16="http://schemas.microsoft.com/office/drawing/2014/main" xmlns="" id="{C15ED34F-B85A-5005-46EA-B0CE3A523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98625" y="6322455"/>
            <a:ext cx="6603998" cy="365125"/>
          </a:xfrm>
          <a:prstGeom prst="rect">
            <a:avLst/>
          </a:prstGeom>
        </p:spPr>
        <p:txBody>
          <a:bodyPr anchor="b"/>
          <a:lstStyle>
            <a:lvl1pPr algn="ct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xmlns="" id="{C14A66B8-10B7-CD88-1516-C585DC028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4212" y="6305444"/>
            <a:ext cx="456415" cy="29391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3F638A02-4B3B-4CED-A4AC-3925203637D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xmlns="" id="{F1B70036-979D-16DB-C46B-4F5E31FD0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202" y="100022"/>
            <a:ext cx="10854597" cy="592629"/>
          </a:xfrm>
        </p:spPr>
        <p:txBody>
          <a:bodyPr>
            <a:noAutofit/>
          </a:bodyPr>
          <a:lstStyle>
            <a:lvl1pPr>
              <a:defRPr sz="2800" b="1" i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37" name="Picture 8">
            <a:extLst>
              <a:ext uri="{FF2B5EF4-FFF2-40B4-BE49-F238E27FC236}">
                <a16:creationId xmlns:a16="http://schemas.microsoft.com/office/drawing/2014/main" xmlns="" id="{44066470-F401-15C3-BC14-F016B25072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439247" y="6316328"/>
            <a:ext cx="1702705" cy="37505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FDD6D9FC-2C9E-CDB2-2B3D-C507723FD4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68451" y="100026"/>
            <a:ext cx="593345" cy="59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3002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25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with Logo"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A8A61A10-7F0D-79B1-4C95-812ECD0BA086}"/>
              </a:ext>
            </a:extLst>
          </p:cNvPr>
          <p:cNvCxnSpPr>
            <a:cxnSpLocks/>
          </p:cNvCxnSpPr>
          <p:nvPr userDrawn="1"/>
        </p:nvCxnSpPr>
        <p:spPr>
          <a:xfrm>
            <a:off x="185202" y="894607"/>
            <a:ext cx="11576594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Date Placeholder 3">
            <a:extLst>
              <a:ext uri="{FF2B5EF4-FFF2-40B4-BE49-F238E27FC236}">
                <a16:creationId xmlns:a16="http://schemas.microsoft.com/office/drawing/2014/main" xmlns="" id="{08797353-EF45-4BE1-59E9-9E2F392017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3971" y="6316328"/>
            <a:ext cx="1465308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xmlns="" id="{2DB03B14-E2AB-4740-164A-879D46331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98625" y="6322455"/>
            <a:ext cx="6603998" cy="365125"/>
          </a:xfrm>
          <a:prstGeom prst="rect">
            <a:avLst/>
          </a:prstGeom>
        </p:spPr>
        <p:txBody>
          <a:bodyPr anchor="b"/>
          <a:lstStyle>
            <a:lvl1pPr algn="ct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xmlns="" id="{86266352-5B5E-9844-B5EB-25F4B9809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4212" y="6305444"/>
            <a:ext cx="456415" cy="29391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3F638A02-4B3B-4CED-A4AC-3925203637D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xmlns="" id="{B7C3D1F5-340E-E28D-4C01-16810CCD8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202" y="100022"/>
            <a:ext cx="10854597" cy="592629"/>
          </a:xfrm>
        </p:spPr>
        <p:txBody>
          <a:bodyPr>
            <a:noAutofit/>
          </a:bodyPr>
          <a:lstStyle>
            <a:lvl1pPr>
              <a:defRPr sz="2800" b="1" i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28" name="Picture 8">
            <a:extLst>
              <a:ext uri="{FF2B5EF4-FFF2-40B4-BE49-F238E27FC236}">
                <a16:creationId xmlns:a16="http://schemas.microsoft.com/office/drawing/2014/main" xmlns="" id="{80C905C2-7072-9176-F945-08A77BA48D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439247" y="6316328"/>
            <a:ext cx="1702705" cy="3750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6FFBEB54-C9A3-9679-F80B-DE18BD94C2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68451" y="100026"/>
            <a:ext cx="593345" cy="59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9345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65">
          <p15:clr>
            <a:srgbClr val="FBAE40"/>
          </p15:clr>
        </p15:guide>
        <p15:guide id="2" pos="325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Watermark"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xmlns="" id="{373501EB-1ACD-6FDB-7582-C17B8EAFD2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" r="23133" b="1088"/>
          <a:stretch/>
        </p:blipFill>
        <p:spPr>
          <a:xfrm>
            <a:off x="6738255" y="-1"/>
            <a:ext cx="5453745" cy="685800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0564D0B7-9E80-4845-8452-C6FE7898B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29" y="160167"/>
            <a:ext cx="10918371" cy="823595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887C8950-DE7F-4190-9035-F7347EB49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29" y="1183072"/>
            <a:ext cx="10918371" cy="4806800"/>
          </a:xfrm>
        </p:spPr>
        <p:txBody>
          <a:bodyPr>
            <a:noAutofit/>
          </a:bodyPr>
          <a:lstStyle>
            <a:lvl1pPr>
              <a:defRPr sz="2000"/>
            </a:lvl1pPr>
            <a:lvl2pPr marL="685800" indent="-228600">
              <a:buFont typeface="Arial" panose="020B0604020202020204" pitchFamily="34" charset="0"/>
              <a:buChar char="-"/>
              <a:defRPr sz="2000"/>
            </a:lvl2pPr>
            <a:lvl3pPr marL="1143000" indent="-228600">
              <a:buFont typeface="Arial" panose="020B0604020202020204" pitchFamily="34" charset="0"/>
              <a:buChar char="-"/>
              <a:defRPr sz="2000"/>
            </a:lvl3pPr>
            <a:lvl4pPr marL="1600200" indent="-228600">
              <a:buFont typeface="Arial" panose="020B0604020202020204" pitchFamily="34" charset="0"/>
              <a:buChar char="-"/>
              <a:defRPr sz="2000"/>
            </a:lvl4pPr>
            <a:lvl5pPr marL="2057400" indent="-228600">
              <a:buFont typeface="Arial" panose="020B0604020202020204" pitchFamily="34" charset="0"/>
              <a:buChar char="-"/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xmlns="" id="{423766FF-678B-459D-8B11-BD6A5B697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98625" y="6322455"/>
            <a:ext cx="6603998" cy="365125"/>
          </a:xfrm>
          <a:prstGeom prst="rect">
            <a:avLst/>
          </a:prstGeom>
        </p:spPr>
        <p:txBody>
          <a:bodyPr anchor="b"/>
          <a:lstStyle>
            <a:lvl1pPr algn="ct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GB"/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xmlns="" id="{2ACA179E-BD4D-A463-FEDF-58F5841848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439247" y="6316328"/>
            <a:ext cx="1702705" cy="375053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xmlns="" id="{5013E44C-7E1B-95EB-86DB-E8879CC031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3971" y="6316328"/>
            <a:ext cx="1465308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xmlns="" id="{C4A44D30-1EBD-FEEC-AFCE-401986017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4212" y="6305444"/>
            <a:ext cx="456415" cy="29391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3F638A02-4B3B-4CED-A4AC-3925203637D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0365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 userDrawn="1">
          <p15:clr>
            <a:srgbClr val="FBAE40"/>
          </p15:clr>
        </p15:guide>
        <p15:guide id="2" pos="325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Column with Watermark">
    <p:bg>
      <p:bgPr>
        <a:solidFill>
          <a:srgbClr val="FDFDFD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xmlns="" id="{DAE7FD63-C734-6492-112E-9EC5B1E178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" r="23133" b="1088"/>
          <a:stretch/>
        </p:blipFill>
        <p:spPr>
          <a:xfrm>
            <a:off x="6738255" y="-1"/>
            <a:ext cx="5453745" cy="685800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82F8505-178C-4E3C-9C67-1A516F50A0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5600" y="1187003"/>
            <a:ext cx="5181600" cy="4763854"/>
          </a:xfrm>
        </p:spPr>
        <p:txBody>
          <a:bodyPr>
            <a:noAutofit/>
          </a:bodyPr>
          <a:lstStyle>
            <a:lvl1pPr>
              <a:defRPr sz="2000"/>
            </a:lvl1pPr>
            <a:lvl2pPr marL="685800" indent="-228600">
              <a:buFont typeface="Arial" panose="020B0604020202020204" pitchFamily="34" charset="0"/>
              <a:buChar char="-"/>
              <a:defRPr sz="2000"/>
            </a:lvl2pPr>
            <a:lvl3pPr marL="1143000" indent="-228600">
              <a:buFont typeface="Arial" panose="020B0604020202020204" pitchFamily="34" charset="0"/>
              <a:buChar char="-"/>
              <a:defRPr sz="2000"/>
            </a:lvl3pPr>
            <a:lvl4pPr marL="1600200" indent="-228600">
              <a:buFont typeface="Arial" panose="020B0604020202020204" pitchFamily="34" charset="0"/>
              <a:buChar char="-"/>
              <a:defRPr sz="2000"/>
            </a:lvl4pPr>
            <a:lvl5pPr marL="2057400" indent="-228600">
              <a:buFont typeface="Arial" panose="020B0604020202020204" pitchFamily="34" charset="0"/>
              <a:buChar char="-"/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30EFB3E-0FC1-4215-A3D2-E8296734F4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58543" y="1187003"/>
            <a:ext cx="5181600" cy="4763854"/>
          </a:xfrm>
        </p:spPr>
        <p:txBody>
          <a:bodyPr>
            <a:noAutofit/>
          </a:bodyPr>
          <a:lstStyle>
            <a:lvl1pPr>
              <a:defRPr sz="2000"/>
            </a:lvl1pPr>
            <a:lvl2pPr marL="685800" indent="-228600">
              <a:buFont typeface="Arial" panose="020B0604020202020204" pitchFamily="34" charset="0"/>
              <a:buChar char="-"/>
              <a:defRPr sz="2000"/>
            </a:lvl2pPr>
            <a:lvl3pPr marL="1143000" indent="-228600">
              <a:buFont typeface="Arial" panose="020B0604020202020204" pitchFamily="34" charset="0"/>
              <a:buChar char="-"/>
              <a:defRPr sz="2000"/>
            </a:lvl3pPr>
            <a:lvl4pPr marL="1600200" indent="-228600">
              <a:buFont typeface="Arial" panose="020B0604020202020204" pitchFamily="34" charset="0"/>
              <a:buChar char="-"/>
              <a:defRPr sz="2000"/>
            </a:lvl4pPr>
            <a:lvl5pPr marL="2057400" indent="-228600">
              <a:buFont typeface="Arial" panose="020B0604020202020204" pitchFamily="34" charset="0"/>
              <a:buChar char="-"/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6967506E-F7DF-4F9A-B144-4A7DB19D0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600" y="160167"/>
            <a:ext cx="10515600" cy="823595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xmlns="" id="{917B429D-6C4D-401E-8449-3763CF109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98625" y="6322455"/>
            <a:ext cx="6603998" cy="365125"/>
          </a:xfrm>
          <a:prstGeom prst="rect">
            <a:avLst/>
          </a:prstGeom>
        </p:spPr>
        <p:txBody>
          <a:bodyPr anchor="b"/>
          <a:lstStyle>
            <a:lvl1pPr algn="ct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GB"/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xmlns="" id="{0F069B5F-4F54-2094-4B39-779038797C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439247" y="6316328"/>
            <a:ext cx="1702705" cy="375053"/>
          </a:xfrm>
          <a:prstGeom prst="rect">
            <a:avLst/>
          </a:prstGeom>
        </p:spPr>
      </p:pic>
      <p:sp>
        <p:nvSpPr>
          <p:cNvPr id="11" name="Date Placeholder 3">
            <a:extLst>
              <a:ext uri="{FF2B5EF4-FFF2-40B4-BE49-F238E27FC236}">
                <a16:creationId xmlns:a16="http://schemas.microsoft.com/office/drawing/2014/main" xmlns="" id="{2BB4CEF9-8BDC-B499-8C0F-94CDBC9143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3971" y="6316328"/>
            <a:ext cx="1465308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xmlns="" id="{71BCF07F-380E-4F25-5D11-C8C717977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4212" y="6305444"/>
            <a:ext cx="456415" cy="29391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3F638A02-4B3B-4CED-A4AC-3925203637D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01589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25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with Watermark"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xmlns="" id="{1245C9FA-E5EB-080A-2F2A-4113D3834E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" r="23133" b="1088"/>
          <a:stretch/>
        </p:blipFill>
        <p:spPr>
          <a:xfrm>
            <a:off x="6738255" y="-1"/>
            <a:ext cx="5453745" cy="6858001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xmlns="" id="{95F99C07-2CB1-4254-BD93-EB8DF0409F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3971" y="6316328"/>
            <a:ext cx="1465308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rgbClr val="FDFDFD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xmlns="" id="{AD0BA9DA-39AE-49AA-A805-262C7A849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98625" y="6322455"/>
            <a:ext cx="6603998" cy="365125"/>
          </a:xfrm>
          <a:prstGeom prst="rect">
            <a:avLst/>
          </a:prstGeom>
        </p:spPr>
        <p:txBody>
          <a:bodyPr anchor="b"/>
          <a:lstStyle>
            <a:lvl1pPr algn="ct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1A01FF68-89C8-CA45-8399-AC75AA8C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600" y="160167"/>
            <a:ext cx="10515600" cy="823595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xmlns="" id="{30032D88-D5CA-E8BF-1DBB-10054E0F0E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439247" y="6316328"/>
            <a:ext cx="1702705" cy="375053"/>
          </a:xfrm>
          <a:prstGeom prst="rect">
            <a:avLst/>
          </a:prstGeom>
        </p:spPr>
      </p:pic>
      <p:sp>
        <p:nvSpPr>
          <p:cNvPr id="21" name="Date Placeholder 3">
            <a:extLst>
              <a:ext uri="{FF2B5EF4-FFF2-40B4-BE49-F238E27FC236}">
                <a16:creationId xmlns:a16="http://schemas.microsoft.com/office/drawing/2014/main" xmlns="" id="{0A0DCC04-8F17-2DF9-4C4D-01745C2F55F3}"/>
              </a:ext>
            </a:extLst>
          </p:cNvPr>
          <p:cNvSpPr txBox="1">
            <a:spLocks/>
          </p:cNvSpPr>
          <p:nvPr userDrawn="1"/>
        </p:nvSpPr>
        <p:spPr>
          <a:xfrm>
            <a:off x="10003971" y="6316328"/>
            <a:ext cx="1465308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xmlns="" id="{1CA05ECE-3CBF-6FF5-2651-FE0BE11D1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4212" y="6305444"/>
            <a:ext cx="456415" cy="29391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3F638A02-4B3B-4CED-A4AC-3925203637D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4456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65">
          <p15:clr>
            <a:srgbClr val="FBAE40"/>
          </p15:clr>
        </p15:guide>
        <p15:guide id="2" pos="325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with Logo"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82F8505-178C-4E3C-9C67-1A516F50A0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5600" y="2244297"/>
            <a:ext cx="3688922" cy="3475567"/>
          </a:xfrm>
        </p:spPr>
        <p:txBody>
          <a:bodyPr>
            <a:noAutofit/>
          </a:bodyPr>
          <a:lstStyle>
            <a:lvl1pPr>
              <a:defRPr sz="2000"/>
            </a:lvl1pPr>
            <a:lvl2pPr marL="685800" indent="-228600">
              <a:buFont typeface="Arial" panose="020B0604020202020204" pitchFamily="34" charset="0"/>
              <a:buChar char="-"/>
              <a:defRPr sz="2000"/>
            </a:lvl2pPr>
            <a:lvl3pPr marL="1143000" indent="-228600">
              <a:buFont typeface="Arial" panose="020B0604020202020204" pitchFamily="34" charset="0"/>
              <a:buChar char="-"/>
              <a:defRPr sz="2000"/>
            </a:lvl3pPr>
            <a:lvl4pPr marL="1600200" indent="-228600">
              <a:buFont typeface="Arial" panose="020B0604020202020204" pitchFamily="34" charset="0"/>
              <a:buChar char="-"/>
              <a:defRPr sz="2000"/>
            </a:lvl4pPr>
            <a:lvl5pPr marL="2057400" indent="-228600">
              <a:buFont typeface="Arial" panose="020B0604020202020204" pitchFamily="34" charset="0"/>
              <a:buChar char="-"/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xmlns="" id="{0C9496E9-6583-426A-AB47-DB95D04EA0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3971" y="6316328"/>
            <a:ext cx="1465308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xmlns="" id="{917B429D-6C4D-401E-8449-3763CF109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98625" y="6322455"/>
            <a:ext cx="6603998" cy="365125"/>
          </a:xfrm>
          <a:prstGeom prst="rect">
            <a:avLst/>
          </a:prstGeom>
        </p:spPr>
        <p:txBody>
          <a:bodyPr anchor="b"/>
          <a:lstStyle>
            <a:lvl1pPr algn="ct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xmlns="" id="{D59B70F3-5F74-4FFE-817D-DDCF27337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4212" y="6305444"/>
            <a:ext cx="456415" cy="29391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3F638A02-4B3B-4CED-A4AC-3925203637D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5414494F-496F-0843-915D-895FD88F776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07211" y="2244297"/>
            <a:ext cx="3688922" cy="3475567"/>
          </a:xfrm>
        </p:spPr>
        <p:txBody>
          <a:bodyPr>
            <a:noAutofit/>
          </a:bodyPr>
          <a:lstStyle>
            <a:lvl1pPr>
              <a:defRPr sz="2000"/>
            </a:lvl1pPr>
            <a:lvl2pPr marL="685800" indent="-228600">
              <a:buFont typeface="Arial" panose="020B0604020202020204" pitchFamily="34" charset="0"/>
              <a:buChar char="-"/>
              <a:defRPr sz="2000"/>
            </a:lvl2pPr>
            <a:lvl3pPr marL="1143000" indent="-228600">
              <a:buFont typeface="Arial" panose="020B0604020202020204" pitchFamily="34" charset="0"/>
              <a:buChar char="-"/>
              <a:defRPr sz="2000"/>
            </a:lvl3pPr>
            <a:lvl4pPr marL="1600200" indent="-228600">
              <a:buFont typeface="Arial" panose="020B0604020202020204" pitchFamily="34" charset="0"/>
              <a:buChar char="-"/>
              <a:defRPr sz="2000"/>
            </a:lvl4pPr>
            <a:lvl5pPr marL="2057400" indent="-228600">
              <a:buFont typeface="Arial" panose="020B0604020202020204" pitchFamily="34" charset="0"/>
              <a:buChar char="-"/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48291224-58DC-9444-8CCF-4C467AFAF5B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139912" y="2244297"/>
            <a:ext cx="3688922" cy="3475567"/>
          </a:xfrm>
        </p:spPr>
        <p:txBody>
          <a:bodyPr>
            <a:noAutofit/>
          </a:bodyPr>
          <a:lstStyle>
            <a:lvl1pPr>
              <a:defRPr sz="2000"/>
            </a:lvl1pPr>
            <a:lvl2pPr marL="685800" indent="-228600">
              <a:buFont typeface="Arial" panose="020B0604020202020204" pitchFamily="34" charset="0"/>
              <a:buChar char="-"/>
              <a:defRPr sz="2000"/>
            </a:lvl2pPr>
            <a:lvl3pPr marL="1143000" indent="-228600">
              <a:buFont typeface="Arial" panose="020B0604020202020204" pitchFamily="34" charset="0"/>
              <a:buChar char="-"/>
              <a:defRPr sz="2000"/>
            </a:lvl3pPr>
            <a:lvl4pPr marL="1600200" indent="-228600">
              <a:buFont typeface="Arial" panose="020B0604020202020204" pitchFamily="34" charset="0"/>
              <a:buChar char="-"/>
              <a:defRPr sz="2000"/>
            </a:lvl4pPr>
            <a:lvl5pPr marL="2057400" indent="-228600">
              <a:buFont typeface="Arial" panose="020B0604020202020204" pitchFamily="34" charset="0"/>
              <a:buChar char="-"/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A3BC0360-B994-3947-9FAC-BDBEA1ABE30E}"/>
              </a:ext>
            </a:extLst>
          </p:cNvPr>
          <p:cNvSpPr/>
          <p:nvPr userDrawn="1"/>
        </p:nvSpPr>
        <p:spPr>
          <a:xfrm>
            <a:off x="435600" y="5761032"/>
            <a:ext cx="3688922" cy="133930"/>
          </a:xfrm>
          <a:prstGeom prst="rect">
            <a:avLst/>
          </a:prstGeom>
          <a:gradFill flip="none" rotWithShape="1">
            <a:gsLst>
              <a:gs pos="0">
                <a:srgbClr val="8F1FF7">
                  <a:alpha val="80174"/>
                </a:srgbClr>
              </a:gs>
              <a:gs pos="50000">
                <a:srgbClr val="C2388B">
                  <a:lumMod val="100000"/>
                  <a:alpha val="79779"/>
                </a:srgbClr>
              </a:gs>
              <a:gs pos="100000">
                <a:srgbClr val="F4511E">
                  <a:alpha val="8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4511E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F1D40C07-754E-2C40-972E-E6D3A504391E}"/>
              </a:ext>
            </a:extLst>
          </p:cNvPr>
          <p:cNvSpPr/>
          <p:nvPr userDrawn="1"/>
        </p:nvSpPr>
        <p:spPr>
          <a:xfrm>
            <a:off x="4287753" y="5761032"/>
            <a:ext cx="3688922" cy="133930"/>
          </a:xfrm>
          <a:prstGeom prst="rect">
            <a:avLst/>
          </a:prstGeom>
          <a:gradFill flip="none" rotWithShape="1">
            <a:gsLst>
              <a:gs pos="0">
                <a:srgbClr val="8F1FF7">
                  <a:alpha val="80174"/>
                </a:srgbClr>
              </a:gs>
              <a:gs pos="50000">
                <a:srgbClr val="C2388B">
                  <a:lumMod val="100000"/>
                  <a:alpha val="79779"/>
                </a:srgbClr>
              </a:gs>
              <a:gs pos="100000">
                <a:srgbClr val="F4511E">
                  <a:alpha val="8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4511E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15D72112-A1D4-FB44-A4F7-5EDF11F51931}"/>
              </a:ext>
            </a:extLst>
          </p:cNvPr>
          <p:cNvSpPr/>
          <p:nvPr userDrawn="1"/>
        </p:nvSpPr>
        <p:spPr>
          <a:xfrm>
            <a:off x="8139906" y="5761032"/>
            <a:ext cx="3688922" cy="133930"/>
          </a:xfrm>
          <a:prstGeom prst="rect">
            <a:avLst/>
          </a:prstGeom>
          <a:gradFill flip="none" rotWithShape="1">
            <a:gsLst>
              <a:gs pos="0">
                <a:srgbClr val="8F1FF7">
                  <a:alpha val="80174"/>
                </a:srgbClr>
              </a:gs>
              <a:gs pos="50000">
                <a:srgbClr val="C2388B">
                  <a:lumMod val="100000"/>
                  <a:alpha val="79779"/>
                </a:srgbClr>
              </a:gs>
              <a:gs pos="100000">
                <a:srgbClr val="F4511E">
                  <a:alpha val="8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4511E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D287C4D0-132B-1C75-9752-F08D629F9F02}"/>
              </a:ext>
            </a:extLst>
          </p:cNvPr>
          <p:cNvSpPr/>
          <p:nvPr userDrawn="1"/>
        </p:nvSpPr>
        <p:spPr>
          <a:xfrm>
            <a:off x="447122" y="331869"/>
            <a:ext cx="3677400" cy="1891844"/>
          </a:xfrm>
          <a:prstGeom prst="rect">
            <a:avLst/>
          </a:prstGeom>
          <a:gradFill>
            <a:gsLst>
              <a:gs pos="0">
                <a:srgbClr val="8F1FF7">
                  <a:alpha val="80174"/>
                </a:srgbClr>
              </a:gs>
              <a:gs pos="50000">
                <a:srgbClr val="C2388B">
                  <a:lumMod val="100000"/>
                  <a:alpha val="79779"/>
                </a:srgbClr>
              </a:gs>
              <a:gs pos="100000">
                <a:srgbClr val="F4511E">
                  <a:alpha val="80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208F3F84-05EB-7817-751B-4E072B8D2022}"/>
              </a:ext>
            </a:extLst>
          </p:cNvPr>
          <p:cNvSpPr/>
          <p:nvPr userDrawn="1"/>
        </p:nvSpPr>
        <p:spPr>
          <a:xfrm>
            <a:off x="4312972" y="331869"/>
            <a:ext cx="3677400" cy="1891844"/>
          </a:xfrm>
          <a:prstGeom prst="rect">
            <a:avLst/>
          </a:prstGeom>
          <a:gradFill>
            <a:gsLst>
              <a:gs pos="0">
                <a:srgbClr val="8F1FF7">
                  <a:alpha val="80174"/>
                </a:srgbClr>
              </a:gs>
              <a:gs pos="50000">
                <a:srgbClr val="C2388B">
                  <a:lumMod val="100000"/>
                  <a:alpha val="79779"/>
                </a:srgbClr>
              </a:gs>
              <a:gs pos="100000">
                <a:srgbClr val="F4511E">
                  <a:alpha val="80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4CE83FC1-2FB3-3464-7A30-BFADA4D98448}"/>
              </a:ext>
            </a:extLst>
          </p:cNvPr>
          <p:cNvSpPr/>
          <p:nvPr userDrawn="1"/>
        </p:nvSpPr>
        <p:spPr>
          <a:xfrm>
            <a:off x="8134150" y="331869"/>
            <a:ext cx="3688922" cy="1891844"/>
          </a:xfrm>
          <a:prstGeom prst="rect">
            <a:avLst/>
          </a:prstGeom>
          <a:gradFill>
            <a:gsLst>
              <a:gs pos="0">
                <a:srgbClr val="8F1FF7">
                  <a:alpha val="80174"/>
                </a:srgbClr>
              </a:gs>
              <a:gs pos="50000">
                <a:srgbClr val="C2388B">
                  <a:lumMod val="100000"/>
                  <a:alpha val="79779"/>
                </a:srgbClr>
              </a:gs>
              <a:gs pos="100000">
                <a:srgbClr val="F4511E">
                  <a:alpha val="80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8">
            <a:extLst>
              <a:ext uri="{FF2B5EF4-FFF2-40B4-BE49-F238E27FC236}">
                <a16:creationId xmlns:a16="http://schemas.microsoft.com/office/drawing/2014/main" xmlns="" id="{6AF838FB-3443-E095-7996-C4726F68EF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439247" y="6316328"/>
            <a:ext cx="1702705" cy="37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5769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2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with logo"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82F8505-178C-4E3C-9C67-1A516F50A0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5600" y="986196"/>
            <a:ext cx="2702471" cy="4774836"/>
          </a:xfrm>
        </p:spPr>
        <p:txBody>
          <a:bodyPr wrap="none" rIns="90000">
            <a:normAutofit/>
          </a:bodyPr>
          <a:lstStyle>
            <a:lvl1pPr>
              <a:defRPr sz="1200"/>
            </a:lvl1pPr>
            <a:lvl2pPr marL="685800" indent="-228600">
              <a:buFont typeface="Arial" panose="020B0604020202020204" pitchFamily="34" charset="0"/>
              <a:buChar char="-"/>
              <a:defRPr sz="1200"/>
            </a:lvl2pPr>
            <a:lvl3pPr marL="1143000" indent="-228600">
              <a:buFont typeface="Arial" panose="020B0604020202020204" pitchFamily="34" charset="0"/>
              <a:buChar char="-"/>
              <a:defRPr sz="1200"/>
            </a:lvl3pPr>
            <a:lvl4pPr marL="1600200" indent="-228600">
              <a:buFont typeface="Arial" panose="020B0604020202020204" pitchFamily="34" charset="0"/>
              <a:buChar char="-"/>
              <a:defRPr sz="1200"/>
            </a:lvl4pPr>
            <a:lvl5pPr marL="2057400" indent="-228600">
              <a:buFont typeface="Arial" panose="020B0604020202020204" pitchFamily="34" charset="0"/>
              <a:buChar char="-"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xmlns="" id="{0C9496E9-6583-426A-AB47-DB95D04EA0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3971" y="6316328"/>
            <a:ext cx="1465308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xmlns="" id="{917B429D-6C4D-401E-8449-3763CF109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98625" y="6322455"/>
            <a:ext cx="6603998" cy="365125"/>
          </a:xfrm>
          <a:prstGeom prst="rect">
            <a:avLst/>
          </a:prstGeom>
        </p:spPr>
        <p:txBody>
          <a:bodyPr anchor="b"/>
          <a:lstStyle>
            <a:lvl1pPr algn="ct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xmlns="" id="{D59B70F3-5F74-4FFE-817D-DDCF27337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4212" y="6305444"/>
            <a:ext cx="456415" cy="29391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3F638A02-4B3B-4CED-A4AC-3925203637D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5414494F-496F-0843-915D-895FD88F776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239398" y="986196"/>
            <a:ext cx="2702471" cy="4774836"/>
          </a:xfrm>
        </p:spPr>
        <p:txBody>
          <a:bodyPr wrap="none" rIns="90000">
            <a:normAutofit/>
          </a:bodyPr>
          <a:lstStyle>
            <a:lvl1pPr>
              <a:defRPr sz="1200"/>
            </a:lvl1pPr>
            <a:lvl2pPr marL="685800" indent="-228600">
              <a:buFont typeface="Arial" panose="020B0604020202020204" pitchFamily="34" charset="0"/>
              <a:buChar char="-"/>
              <a:defRPr sz="1200"/>
            </a:lvl2pPr>
            <a:lvl3pPr marL="1143000" indent="-228600">
              <a:buFont typeface="Arial" panose="020B0604020202020204" pitchFamily="34" charset="0"/>
              <a:buChar char="-"/>
              <a:defRPr sz="1200"/>
            </a:lvl3pPr>
            <a:lvl4pPr marL="1600200" indent="-228600">
              <a:buFont typeface="Arial" panose="020B0604020202020204" pitchFamily="34" charset="0"/>
              <a:buChar char="-"/>
              <a:defRPr sz="1200"/>
            </a:lvl4pPr>
            <a:lvl5pPr marL="2057400" indent="-228600">
              <a:buFont typeface="Arial" panose="020B0604020202020204" pitchFamily="34" charset="0"/>
              <a:buChar char="-"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48291224-58DC-9444-8CCF-4C467AFAF5B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043196" y="986196"/>
            <a:ext cx="2702471" cy="4774836"/>
          </a:xfrm>
        </p:spPr>
        <p:txBody>
          <a:bodyPr wrap="none" rIns="90000">
            <a:normAutofit/>
          </a:bodyPr>
          <a:lstStyle>
            <a:lvl1pPr>
              <a:defRPr sz="1200"/>
            </a:lvl1pPr>
            <a:lvl2pPr marL="685800" indent="-228600">
              <a:buFont typeface="Arial" panose="020B0604020202020204" pitchFamily="34" charset="0"/>
              <a:buChar char="-"/>
              <a:defRPr sz="1200"/>
            </a:lvl2pPr>
            <a:lvl3pPr marL="1143000" indent="-228600">
              <a:buFont typeface="Arial" panose="020B0604020202020204" pitchFamily="34" charset="0"/>
              <a:buChar char="-"/>
              <a:defRPr sz="1200"/>
            </a:lvl3pPr>
            <a:lvl4pPr marL="1600200" indent="-228600">
              <a:buFont typeface="Arial" panose="020B0604020202020204" pitchFamily="34" charset="0"/>
              <a:buChar char="-"/>
              <a:defRPr sz="1200"/>
            </a:lvl4pPr>
            <a:lvl5pPr marL="2057400" indent="-228600">
              <a:buFont typeface="Arial" panose="020B0604020202020204" pitchFamily="34" charset="0"/>
              <a:buChar char="-"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D3ECE43-0661-AE45-B6DA-56677C4AFDC5}"/>
              </a:ext>
            </a:extLst>
          </p:cNvPr>
          <p:cNvSpPr/>
          <p:nvPr userDrawn="1"/>
        </p:nvSpPr>
        <p:spPr>
          <a:xfrm>
            <a:off x="435599" y="352454"/>
            <a:ext cx="2702471" cy="624998"/>
          </a:xfrm>
          <a:prstGeom prst="rect">
            <a:avLst/>
          </a:prstGeom>
          <a:gradFill>
            <a:gsLst>
              <a:gs pos="0">
                <a:srgbClr val="8F1FF7">
                  <a:alpha val="80174"/>
                </a:srgbClr>
              </a:gs>
              <a:gs pos="50000">
                <a:srgbClr val="C2388B">
                  <a:lumMod val="100000"/>
                  <a:alpha val="79779"/>
                </a:srgbClr>
              </a:gs>
              <a:gs pos="100000">
                <a:srgbClr val="F4511E">
                  <a:alpha val="80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4511E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EE8FB32-3CE3-CD47-93B0-99E2AFE33CB0}"/>
              </a:ext>
            </a:extLst>
          </p:cNvPr>
          <p:cNvSpPr/>
          <p:nvPr userDrawn="1"/>
        </p:nvSpPr>
        <p:spPr>
          <a:xfrm>
            <a:off x="3232509" y="352454"/>
            <a:ext cx="2702471" cy="624998"/>
          </a:xfrm>
          <a:prstGeom prst="rect">
            <a:avLst/>
          </a:prstGeom>
          <a:gradFill>
            <a:gsLst>
              <a:gs pos="0">
                <a:srgbClr val="8F1FF7">
                  <a:alpha val="80174"/>
                </a:srgbClr>
              </a:gs>
              <a:gs pos="50000">
                <a:srgbClr val="C2388B">
                  <a:lumMod val="100000"/>
                  <a:alpha val="79779"/>
                </a:srgbClr>
              </a:gs>
              <a:gs pos="100000">
                <a:srgbClr val="F4511E">
                  <a:alpha val="80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4511E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7F2FBAC-DCCB-E64D-AAF5-E2B9B8480C45}"/>
              </a:ext>
            </a:extLst>
          </p:cNvPr>
          <p:cNvSpPr/>
          <p:nvPr userDrawn="1"/>
        </p:nvSpPr>
        <p:spPr>
          <a:xfrm>
            <a:off x="6043196" y="352454"/>
            <a:ext cx="2702471" cy="624998"/>
          </a:xfrm>
          <a:prstGeom prst="rect">
            <a:avLst/>
          </a:prstGeom>
          <a:gradFill>
            <a:gsLst>
              <a:gs pos="0">
                <a:srgbClr val="8F1FF7">
                  <a:alpha val="80174"/>
                </a:srgbClr>
              </a:gs>
              <a:gs pos="50000">
                <a:srgbClr val="C2388B">
                  <a:lumMod val="100000"/>
                  <a:alpha val="79779"/>
                </a:srgbClr>
              </a:gs>
              <a:gs pos="100000">
                <a:srgbClr val="F4511E">
                  <a:alpha val="80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4511E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A3BC0360-B994-3947-9FAC-BDBEA1ABE30E}"/>
              </a:ext>
            </a:extLst>
          </p:cNvPr>
          <p:cNvSpPr/>
          <p:nvPr userDrawn="1"/>
        </p:nvSpPr>
        <p:spPr>
          <a:xfrm>
            <a:off x="435599" y="5761032"/>
            <a:ext cx="2702471" cy="133930"/>
          </a:xfrm>
          <a:prstGeom prst="rect">
            <a:avLst/>
          </a:prstGeom>
          <a:gradFill>
            <a:gsLst>
              <a:gs pos="0">
                <a:srgbClr val="8F1FF7">
                  <a:alpha val="80174"/>
                </a:srgbClr>
              </a:gs>
              <a:gs pos="50000">
                <a:srgbClr val="C2388B">
                  <a:lumMod val="100000"/>
                  <a:alpha val="79779"/>
                </a:srgbClr>
              </a:gs>
              <a:gs pos="100000">
                <a:srgbClr val="F4511E">
                  <a:alpha val="8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4511E"/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xmlns="" id="{75194F13-2E4E-ADD0-6A16-3127369BA10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853883" y="988335"/>
            <a:ext cx="2702471" cy="4764129"/>
          </a:xfrm>
        </p:spPr>
        <p:txBody>
          <a:bodyPr wrap="none" rIns="90000">
            <a:normAutofit/>
          </a:bodyPr>
          <a:lstStyle>
            <a:lvl1pPr>
              <a:defRPr sz="1200"/>
            </a:lvl1pPr>
            <a:lvl2pPr marL="685800" indent="-228600">
              <a:buFont typeface="Arial" panose="020B0604020202020204" pitchFamily="34" charset="0"/>
              <a:buChar char="-"/>
              <a:defRPr sz="1200"/>
            </a:lvl2pPr>
            <a:lvl3pPr marL="1143000" indent="-228600">
              <a:buFont typeface="Arial" panose="020B0604020202020204" pitchFamily="34" charset="0"/>
              <a:buChar char="-"/>
              <a:defRPr sz="1200"/>
            </a:lvl3pPr>
            <a:lvl4pPr marL="1600200" indent="-228600">
              <a:buFont typeface="Arial" panose="020B0604020202020204" pitchFamily="34" charset="0"/>
              <a:buChar char="-"/>
              <a:defRPr sz="1200"/>
            </a:lvl4pPr>
            <a:lvl5pPr marL="2057400" indent="-228600">
              <a:buFont typeface="Arial" panose="020B0604020202020204" pitchFamily="34" charset="0"/>
              <a:buChar char="-"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C0C6C2AD-BCCA-82A0-85B3-DF4E321F8932}"/>
              </a:ext>
            </a:extLst>
          </p:cNvPr>
          <p:cNvSpPr/>
          <p:nvPr userDrawn="1"/>
        </p:nvSpPr>
        <p:spPr>
          <a:xfrm>
            <a:off x="8853883" y="352454"/>
            <a:ext cx="2702471" cy="624998"/>
          </a:xfrm>
          <a:prstGeom prst="rect">
            <a:avLst/>
          </a:prstGeom>
          <a:gradFill>
            <a:gsLst>
              <a:gs pos="0">
                <a:srgbClr val="8F1FF7">
                  <a:alpha val="80174"/>
                </a:srgbClr>
              </a:gs>
              <a:gs pos="50000">
                <a:srgbClr val="C2388B">
                  <a:lumMod val="100000"/>
                  <a:alpha val="79779"/>
                </a:srgbClr>
              </a:gs>
              <a:gs pos="100000">
                <a:srgbClr val="F4511E">
                  <a:alpha val="80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4511E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78BFA90F-DD17-D9D5-943F-C4928A5130D9}"/>
              </a:ext>
            </a:extLst>
          </p:cNvPr>
          <p:cNvSpPr/>
          <p:nvPr userDrawn="1"/>
        </p:nvSpPr>
        <p:spPr>
          <a:xfrm>
            <a:off x="3239398" y="5761032"/>
            <a:ext cx="2702471" cy="133930"/>
          </a:xfrm>
          <a:prstGeom prst="rect">
            <a:avLst/>
          </a:prstGeom>
          <a:gradFill>
            <a:gsLst>
              <a:gs pos="0">
                <a:srgbClr val="8F1FF7">
                  <a:alpha val="80174"/>
                </a:srgbClr>
              </a:gs>
              <a:gs pos="50000">
                <a:srgbClr val="C2388B">
                  <a:lumMod val="100000"/>
                  <a:alpha val="79779"/>
                </a:srgbClr>
              </a:gs>
              <a:gs pos="100000">
                <a:srgbClr val="F4511E">
                  <a:alpha val="8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4511E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1F4DD358-C808-F613-67B8-8DD2E9E6F4BE}"/>
              </a:ext>
            </a:extLst>
          </p:cNvPr>
          <p:cNvSpPr/>
          <p:nvPr userDrawn="1"/>
        </p:nvSpPr>
        <p:spPr>
          <a:xfrm>
            <a:off x="6043196" y="5761032"/>
            <a:ext cx="2702471" cy="133930"/>
          </a:xfrm>
          <a:prstGeom prst="rect">
            <a:avLst/>
          </a:prstGeom>
          <a:gradFill>
            <a:gsLst>
              <a:gs pos="0">
                <a:srgbClr val="8F1FF7">
                  <a:alpha val="80174"/>
                </a:srgbClr>
              </a:gs>
              <a:gs pos="50000">
                <a:srgbClr val="C2388B">
                  <a:lumMod val="100000"/>
                  <a:alpha val="79779"/>
                </a:srgbClr>
              </a:gs>
              <a:gs pos="100000">
                <a:srgbClr val="F4511E">
                  <a:alpha val="8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4511E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81641A32-B0AB-974E-0515-E3CD2D789788}"/>
              </a:ext>
            </a:extLst>
          </p:cNvPr>
          <p:cNvSpPr/>
          <p:nvPr userDrawn="1"/>
        </p:nvSpPr>
        <p:spPr>
          <a:xfrm>
            <a:off x="8829179" y="5761032"/>
            <a:ext cx="2702471" cy="133930"/>
          </a:xfrm>
          <a:prstGeom prst="rect">
            <a:avLst/>
          </a:prstGeom>
          <a:gradFill>
            <a:gsLst>
              <a:gs pos="0">
                <a:srgbClr val="8F1FF7">
                  <a:alpha val="80174"/>
                </a:srgbClr>
              </a:gs>
              <a:gs pos="50000">
                <a:srgbClr val="C2388B">
                  <a:lumMod val="100000"/>
                  <a:alpha val="79779"/>
                </a:srgbClr>
              </a:gs>
              <a:gs pos="100000">
                <a:srgbClr val="F4511E">
                  <a:alpha val="8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4511E"/>
              </a:solidFill>
            </a:endParaRPr>
          </a:p>
        </p:txBody>
      </p:sp>
      <p:pic>
        <p:nvPicPr>
          <p:cNvPr id="22" name="Picture 8">
            <a:extLst>
              <a:ext uri="{FF2B5EF4-FFF2-40B4-BE49-F238E27FC236}">
                <a16:creationId xmlns:a16="http://schemas.microsoft.com/office/drawing/2014/main" xmlns="" id="{8A0C2293-9A5B-7917-85E9-3C0984DA73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439247" y="6316328"/>
            <a:ext cx="1702705" cy="37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508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2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Column with Logo"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82F8505-178C-4E3C-9C67-1A516F50A0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5600" y="1295987"/>
            <a:ext cx="3611364" cy="1842629"/>
          </a:xfrm>
        </p:spPr>
        <p:txBody>
          <a:bodyPr>
            <a:noAutofit/>
          </a:bodyPr>
          <a:lstStyle>
            <a:lvl1pPr>
              <a:defRPr sz="1200"/>
            </a:lvl1pPr>
            <a:lvl2pPr marL="685800" indent="-228600">
              <a:buFont typeface="Arial" panose="020B0604020202020204" pitchFamily="34" charset="0"/>
              <a:buChar char="-"/>
              <a:defRPr sz="1200"/>
            </a:lvl2pPr>
            <a:lvl3pPr marL="1143000" indent="-228600">
              <a:buFont typeface="Arial" panose="020B0604020202020204" pitchFamily="34" charset="0"/>
              <a:buChar char="-"/>
              <a:defRPr sz="1200"/>
            </a:lvl3pPr>
            <a:lvl4pPr marL="1600200" indent="-228600">
              <a:buFont typeface="Arial" panose="020B0604020202020204" pitchFamily="34" charset="0"/>
              <a:buChar char="-"/>
              <a:defRPr sz="1200"/>
            </a:lvl4pPr>
            <a:lvl5pPr marL="2057400" indent="-228600">
              <a:buFont typeface="Arial" panose="020B0604020202020204" pitchFamily="34" charset="0"/>
              <a:buChar char="-"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xmlns="" id="{0C9496E9-6583-426A-AB47-DB95D04EA0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3971" y="6316328"/>
            <a:ext cx="1465308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xmlns="" id="{917B429D-6C4D-401E-8449-3763CF109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98625" y="6322455"/>
            <a:ext cx="6603998" cy="365125"/>
          </a:xfrm>
          <a:prstGeom prst="rect">
            <a:avLst/>
          </a:prstGeom>
        </p:spPr>
        <p:txBody>
          <a:bodyPr anchor="b"/>
          <a:lstStyle>
            <a:lvl1pPr algn="ct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xmlns="" id="{D59B70F3-5F74-4FFE-817D-DDCF27337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4212" y="6305444"/>
            <a:ext cx="456415" cy="29391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3F638A02-4B3B-4CED-A4AC-3925203637D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5414494F-496F-0843-915D-895FD88F776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196000" y="1295987"/>
            <a:ext cx="3611364" cy="1842629"/>
          </a:xfrm>
        </p:spPr>
        <p:txBody>
          <a:bodyPr>
            <a:noAutofit/>
          </a:bodyPr>
          <a:lstStyle>
            <a:lvl1pPr>
              <a:defRPr sz="1200"/>
            </a:lvl1pPr>
            <a:lvl2pPr marL="685800" indent="-228600">
              <a:buFont typeface="Arial" panose="020B0604020202020204" pitchFamily="34" charset="0"/>
              <a:buChar char="-"/>
              <a:defRPr sz="1200"/>
            </a:lvl2pPr>
            <a:lvl3pPr marL="1143000" indent="-228600">
              <a:buFont typeface="Arial" panose="020B0604020202020204" pitchFamily="34" charset="0"/>
              <a:buChar char="-"/>
              <a:defRPr sz="1200"/>
            </a:lvl3pPr>
            <a:lvl4pPr marL="1600200" indent="-228600">
              <a:buFont typeface="Arial" panose="020B0604020202020204" pitchFamily="34" charset="0"/>
              <a:buChar char="-"/>
              <a:defRPr sz="1200"/>
            </a:lvl4pPr>
            <a:lvl5pPr marL="2057400" indent="-228600">
              <a:buFont typeface="Arial" panose="020B0604020202020204" pitchFamily="34" charset="0"/>
              <a:buChar char="-"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48291224-58DC-9444-8CCF-4C467AFAF5B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956406" y="1306871"/>
            <a:ext cx="3611364" cy="1842629"/>
          </a:xfrm>
        </p:spPr>
        <p:txBody>
          <a:bodyPr>
            <a:noAutofit/>
          </a:bodyPr>
          <a:lstStyle>
            <a:lvl1pPr>
              <a:defRPr sz="1200"/>
            </a:lvl1pPr>
            <a:lvl2pPr marL="685800" indent="-228600">
              <a:buFont typeface="Arial" panose="020B0604020202020204" pitchFamily="34" charset="0"/>
              <a:buChar char="-"/>
              <a:defRPr sz="1200"/>
            </a:lvl2pPr>
            <a:lvl3pPr marL="1143000" indent="-228600">
              <a:buFont typeface="Arial" panose="020B0604020202020204" pitchFamily="34" charset="0"/>
              <a:buChar char="-"/>
              <a:defRPr sz="1200"/>
            </a:lvl3pPr>
            <a:lvl4pPr marL="1600200" indent="-228600">
              <a:buFont typeface="Arial" panose="020B0604020202020204" pitchFamily="34" charset="0"/>
              <a:buChar char="-"/>
              <a:defRPr sz="1200"/>
            </a:lvl4pPr>
            <a:lvl5pPr marL="2057400" indent="-228600">
              <a:buFont typeface="Arial" panose="020B0604020202020204" pitchFamily="34" charset="0"/>
              <a:buChar char="-"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D3ECE43-0661-AE45-B6DA-56677C4AFDC5}"/>
              </a:ext>
            </a:extLst>
          </p:cNvPr>
          <p:cNvSpPr/>
          <p:nvPr userDrawn="1"/>
        </p:nvSpPr>
        <p:spPr>
          <a:xfrm>
            <a:off x="435600" y="352453"/>
            <a:ext cx="3611364" cy="932650"/>
          </a:xfrm>
          <a:prstGeom prst="rect">
            <a:avLst/>
          </a:prstGeom>
          <a:gradFill>
            <a:gsLst>
              <a:gs pos="0">
                <a:srgbClr val="8F1FF7">
                  <a:alpha val="80174"/>
                </a:srgbClr>
              </a:gs>
              <a:gs pos="50000">
                <a:srgbClr val="C2388B">
                  <a:lumMod val="100000"/>
                  <a:alpha val="79779"/>
                </a:srgbClr>
              </a:gs>
              <a:gs pos="100000">
                <a:srgbClr val="F4511E">
                  <a:alpha val="80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4511E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EE8FB32-3CE3-CD47-93B0-99E2AFE33CB0}"/>
              </a:ext>
            </a:extLst>
          </p:cNvPr>
          <p:cNvSpPr/>
          <p:nvPr userDrawn="1"/>
        </p:nvSpPr>
        <p:spPr>
          <a:xfrm>
            <a:off x="4176542" y="352453"/>
            <a:ext cx="3611364" cy="932650"/>
          </a:xfrm>
          <a:prstGeom prst="rect">
            <a:avLst/>
          </a:prstGeom>
          <a:gradFill>
            <a:gsLst>
              <a:gs pos="0">
                <a:srgbClr val="8F1FF7">
                  <a:alpha val="80174"/>
                </a:srgbClr>
              </a:gs>
              <a:gs pos="50000">
                <a:srgbClr val="C2388B">
                  <a:lumMod val="100000"/>
                  <a:alpha val="79779"/>
                </a:srgbClr>
              </a:gs>
              <a:gs pos="100000">
                <a:srgbClr val="F4511E">
                  <a:alpha val="80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4511E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7F2FBAC-DCCB-E64D-AAF5-E2B9B8480C45}"/>
              </a:ext>
            </a:extLst>
          </p:cNvPr>
          <p:cNvSpPr/>
          <p:nvPr userDrawn="1"/>
        </p:nvSpPr>
        <p:spPr>
          <a:xfrm>
            <a:off x="7956400" y="363337"/>
            <a:ext cx="3611364" cy="932650"/>
          </a:xfrm>
          <a:prstGeom prst="rect">
            <a:avLst/>
          </a:prstGeom>
          <a:gradFill>
            <a:gsLst>
              <a:gs pos="0">
                <a:srgbClr val="8F1FF7">
                  <a:alpha val="80174"/>
                </a:srgbClr>
              </a:gs>
              <a:gs pos="50000">
                <a:srgbClr val="C2388B">
                  <a:lumMod val="100000"/>
                  <a:alpha val="79779"/>
                </a:srgbClr>
              </a:gs>
              <a:gs pos="100000">
                <a:srgbClr val="F4511E">
                  <a:alpha val="80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4511E"/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xmlns="" id="{81AC7412-3D84-8A1C-A553-4DB955FF55E0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35600" y="4248732"/>
            <a:ext cx="3611364" cy="1842629"/>
          </a:xfrm>
        </p:spPr>
        <p:txBody>
          <a:bodyPr>
            <a:noAutofit/>
          </a:bodyPr>
          <a:lstStyle>
            <a:lvl1pPr>
              <a:defRPr sz="1200"/>
            </a:lvl1pPr>
            <a:lvl2pPr marL="685800" indent="-228600">
              <a:buFont typeface="Arial" panose="020B0604020202020204" pitchFamily="34" charset="0"/>
              <a:buChar char="-"/>
              <a:defRPr sz="1200"/>
            </a:lvl2pPr>
            <a:lvl3pPr marL="1143000" indent="-228600">
              <a:buFont typeface="Arial" panose="020B0604020202020204" pitchFamily="34" charset="0"/>
              <a:buChar char="-"/>
              <a:defRPr sz="1200"/>
            </a:lvl3pPr>
            <a:lvl4pPr marL="1600200" indent="-228600">
              <a:buFont typeface="Arial" panose="020B0604020202020204" pitchFamily="34" charset="0"/>
              <a:buChar char="-"/>
              <a:defRPr sz="1200"/>
            </a:lvl4pPr>
            <a:lvl5pPr marL="2057400" indent="-228600">
              <a:buFont typeface="Arial" panose="020B0604020202020204" pitchFamily="34" charset="0"/>
              <a:buChar char="-"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xmlns="" id="{E9F4D417-B380-83BF-141A-EA845C15F350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4196000" y="4248732"/>
            <a:ext cx="3611364" cy="1842629"/>
          </a:xfrm>
        </p:spPr>
        <p:txBody>
          <a:bodyPr>
            <a:noAutofit/>
          </a:bodyPr>
          <a:lstStyle>
            <a:lvl1pPr>
              <a:defRPr sz="1200"/>
            </a:lvl1pPr>
            <a:lvl2pPr marL="685800" indent="-228600">
              <a:buFont typeface="Arial" panose="020B0604020202020204" pitchFamily="34" charset="0"/>
              <a:buChar char="-"/>
              <a:defRPr sz="1200"/>
            </a:lvl2pPr>
            <a:lvl3pPr marL="1143000" indent="-228600">
              <a:buFont typeface="Arial" panose="020B0604020202020204" pitchFamily="34" charset="0"/>
              <a:buChar char="-"/>
              <a:defRPr sz="1200"/>
            </a:lvl3pPr>
            <a:lvl4pPr marL="1600200" indent="-228600">
              <a:buFont typeface="Arial" panose="020B0604020202020204" pitchFamily="34" charset="0"/>
              <a:buChar char="-"/>
              <a:defRPr sz="1200"/>
            </a:lvl4pPr>
            <a:lvl5pPr marL="2057400" indent="-228600">
              <a:buFont typeface="Arial" panose="020B0604020202020204" pitchFamily="34" charset="0"/>
              <a:buChar char="-"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xmlns="" id="{409D0294-B1FF-B78B-4CD1-48A115BDBD41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7956406" y="4259616"/>
            <a:ext cx="3611364" cy="1842629"/>
          </a:xfrm>
        </p:spPr>
        <p:txBody>
          <a:bodyPr>
            <a:noAutofit/>
          </a:bodyPr>
          <a:lstStyle>
            <a:lvl1pPr>
              <a:defRPr sz="1200"/>
            </a:lvl1pPr>
            <a:lvl2pPr marL="685800" indent="-228600">
              <a:buFont typeface="Arial" panose="020B0604020202020204" pitchFamily="34" charset="0"/>
              <a:buChar char="-"/>
              <a:defRPr sz="1200"/>
            </a:lvl2pPr>
            <a:lvl3pPr marL="1143000" indent="-228600">
              <a:buFont typeface="Arial" panose="020B0604020202020204" pitchFamily="34" charset="0"/>
              <a:buChar char="-"/>
              <a:defRPr sz="1200"/>
            </a:lvl3pPr>
            <a:lvl4pPr marL="1600200" indent="-228600">
              <a:buFont typeface="Arial" panose="020B0604020202020204" pitchFamily="34" charset="0"/>
              <a:buChar char="-"/>
              <a:defRPr sz="1200"/>
            </a:lvl4pPr>
            <a:lvl5pPr marL="2057400" indent="-228600">
              <a:buFont typeface="Arial" panose="020B0604020202020204" pitchFamily="34" charset="0"/>
              <a:buChar char="-"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4260AE54-6290-3E36-EC88-AA57601D936A}"/>
              </a:ext>
            </a:extLst>
          </p:cNvPr>
          <p:cNvSpPr/>
          <p:nvPr userDrawn="1"/>
        </p:nvSpPr>
        <p:spPr>
          <a:xfrm>
            <a:off x="435600" y="3305198"/>
            <a:ext cx="3611364" cy="932650"/>
          </a:xfrm>
          <a:prstGeom prst="rect">
            <a:avLst/>
          </a:prstGeom>
          <a:gradFill>
            <a:gsLst>
              <a:gs pos="0">
                <a:srgbClr val="8F1FF7">
                  <a:alpha val="80174"/>
                </a:srgbClr>
              </a:gs>
              <a:gs pos="50000">
                <a:srgbClr val="C2388B">
                  <a:lumMod val="100000"/>
                  <a:alpha val="79779"/>
                </a:srgbClr>
              </a:gs>
              <a:gs pos="100000">
                <a:srgbClr val="F4511E">
                  <a:alpha val="80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4511E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7AF41D9A-02EE-3496-20AA-08769A4231E1}"/>
              </a:ext>
            </a:extLst>
          </p:cNvPr>
          <p:cNvSpPr/>
          <p:nvPr userDrawn="1"/>
        </p:nvSpPr>
        <p:spPr>
          <a:xfrm>
            <a:off x="4176542" y="3305198"/>
            <a:ext cx="3611364" cy="932650"/>
          </a:xfrm>
          <a:prstGeom prst="rect">
            <a:avLst/>
          </a:prstGeom>
          <a:gradFill>
            <a:gsLst>
              <a:gs pos="0">
                <a:srgbClr val="8F1FF7">
                  <a:alpha val="80174"/>
                </a:srgbClr>
              </a:gs>
              <a:gs pos="50000">
                <a:srgbClr val="C2388B">
                  <a:lumMod val="100000"/>
                  <a:alpha val="79779"/>
                </a:srgbClr>
              </a:gs>
              <a:gs pos="100000">
                <a:srgbClr val="F4511E">
                  <a:alpha val="80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4511E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9161B427-E729-D103-572C-1F0533987A3D}"/>
              </a:ext>
            </a:extLst>
          </p:cNvPr>
          <p:cNvSpPr/>
          <p:nvPr userDrawn="1"/>
        </p:nvSpPr>
        <p:spPr>
          <a:xfrm>
            <a:off x="7956400" y="3316082"/>
            <a:ext cx="3611364" cy="932650"/>
          </a:xfrm>
          <a:prstGeom prst="rect">
            <a:avLst/>
          </a:prstGeom>
          <a:gradFill>
            <a:gsLst>
              <a:gs pos="0">
                <a:srgbClr val="8F1FF7">
                  <a:alpha val="80174"/>
                </a:srgbClr>
              </a:gs>
              <a:gs pos="50000">
                <a:srgbClr val="C2388B">
                  <a:lumMod val="100000"/>
                  <a:alpha val="79779"/>
                </a:srgbClr>
              </a:gs>
              <a:gs pos="100000">
                <a:srgbClr val="F4511E">
                  <a:alpha val="80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4511E"/>
              </a:solidFill>
            </a:endParaRPr>
          </a:p>
        </p:txBody>
      </p:sp>
      <p:pic>
        <p:nvPicPr>
          <p:cNvPr id="32" name="Picture 8">
            <a:extLst>
              <a:ext uri="{FF2B5EF4-FFF2-40B4-BE49-F238E27FC236}">
                <a16:creationId xmlns:a16="http://schemas.microsoft.com/office/drawing/2014/main" xmlns="" id="{E5D02504-BEC1-C7A4-B5DA-3A7F66CB9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439247" y="6316328"/>
            <a:ext cx="1702705" cy="37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9692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2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iPHONE (S)"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raphic 9">
            <a:extLst>
              <a:ext uri="{FF2B5EF4-FFF2-40B4-BE49-F238E27FC236}">
                <a16:creationId xmlns:a16="http://schemas.microsoft.com/office/drawing/2014/main" xmlns="" id="{F30ABBBF-F6F6-64FB-7201-CBDD80C92DB4}"/>
              </a:ext>
            </a:extLst>
          </p:cNvPr>
          <p:cNvSpPr/>
          <p:nvPr userDrawn="1"/>
        </p:nvSpPr>
        <p:spPr>
          <a:xfrm flipH="1">
            <a:off x="7723696" y="0"/>
            <a:ext cx="4461593" cy="6882972"/>
          </a:xfrm>
          <a:custGeom>
            <a:avLst/>
            <a:gdLst>
              <a:gd name="connsiteX0" fmla="*/ 3194378 w 3998725"/>
              <a:gd name="connsiteY0" fmla="*/ 1235819 h 5217387"/>
              <a:gd name="connsiteX1" fmla="*/ 3249548 w 3998725"/>
              <a:gd name="connsiteY1" fmla="*/ 3688326 h 5217387"/>
              <a:gd name="connsiteX2" fmla="*/ 2590781 w 3998725"/>
              <a:gd name="connsiteY2" fmla="*/ 4994775 h 5217387"/>
              <a:gd name="connsiteX3" fmla="*/ 2387142 w 3998725"/>
              <a:gd name="connsiteY3" fmla="*/ 5217387 h 5217387"/>
              <a:gd name="connsiteX4" fmla="*/ 0 w 3998725"/>
              <a:gd name="connsiteY4" fmla="*/ 5217387 h 5217387"/>
              <a:gd name="connsiteX5" fmla="*/ 0 w 3998725"/>
              <a:gd name="connsiteY5" fmla="*/ 0 h 5217387"/>
              <a:gd name="connsiteX6" fmla="*/ 3998726 w 3998725"/>
              <a:gd name="connsiteY6" fmla="*/ 0 h 5217387"/>
              <a:gd name="connsiteX7" fmla="*/ 3194378 w 3998725"/>
              <a:gd name="connsiteY7" fmla="*/ 1235819 h 5217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98725" h="5217387">
                <a:moveTo>
                  <a:pt x="3194378" y="1235819"/>
                </a:moveTo>
                <a:cubicBezTo>
                  <a:pt x="3036185" y="2041486"/>
                  <a:pt x="3386415" y="2878795"/>
                  <a:pt x="3249548" y="3688326"/>
                </a:cubicBezTo>
                <a:cubicBezTo>
                  <a:pt x="3166986" y="4175437"/>
                  <a:pt x="2911018" y="4619551"/>
                  <a:pt x="2590781" y="4994775"/>
                </a:cubicBezTo>
                <a:cubicBezTo>
                  <a:pt x="2525405" y="5071346"/>
                  <a:pt x="2457525" y="5145550"/>
                  <a:pt x="2387142" y="5217387"/>
                </a:cubicBezTo>
                <a:lnTo>
                  <a:pt x="0" y="5217387"/>
                </a:lnTo>
                <a:lnTo>
                  <a:pt x="0" y="0"/>
                </a:lnTo>
                <a:lnTo>
                  <a:pt x="3998726" y="0"/>
                </a:lnTo>
                <a:cubicBezTo>
                  <a:pt x="3588223" y="289860"/>
                  <a:pt x="3291576" y="740979"/>
                  <a:pt x="3194378" y="1235819"/>
                </a:cubicBezTo>
                <a:close/>
              </a:path>
            </a:pathLst>
          </a:custGeom>
          <a:gradFill>
            <a:gsLst>
              <a:gs pos="0">
                <a:srgbClr val="8F1FF7">
                  <a:alpha val="80000"/>
                </a:srgbClr>
              </a:gs>
              <a:gs pos="50000">
                <a:srgbClr val="C2388B">
                  <a:lumMod val="100000"/>
                  <a:alpha val="80000"/>
                </a:srgbClr>
              </a:gs>
              <a:gs pos="100000">
                <a:srgbClr val="F4511E">
                  <a:alpha val="80000"/>
                </a:srgbClr>
              </a:gs>
            </a:gsLst>
            <a:lin ang="2700000" scaled="1"/>
          </a:gradFill>
          <a:ln w="4814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3863BC30-6136-4934-A70E-1B179F0FB0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5600" y="1187003"/>
            <a:ext cx="5861610" cy="4763854"/>
          </a:xfrm>
        </p:spPr>
        <p:txBody>
          <a:bodyPr>
            <a:noAutofit/>
          </a:bodyPr>
          <a:lstStyle>
            <a:lvl1pPr>
              <a:defRPr sz="2000"/>
            </a:lvl1pPr>
            <a:lvl2pPr marL="685800" indent="-228600">
              <a:buFont typeface="Arial" panose="020B0604020202020204" pitchFamily="34" charset="0"/>
              <a:buChar char="-"/>
              <a:defRPr sz="2000"/>
            </a:lvl2pPr>
            <a:lvl3pPr marL="1143000" indent="-228600">
              <a:buFont typeface="Arial" panose="020B0604020202020204" pitchFamily="34" charset="0"/>
              <a:buChar char="-"/>
              <a:defRPr sz="2000"/>
            </a:lvl3pPr>
            <a:lvl4pPr marL="1600200" indent="-228600">
              <a:buFont typeface="Arial" panose="020B0604020202020204" pitchFamily="34" charset="0"/>
              <a:buChar char="-"/>
              <a:defRPr sz="2000"/>
            </a:lvl4pPr>
            <a:lvl5pPr marL="2057400" indent="-228600">
              <a:buFont typeface="Arial" panose="020B0604020202020204" pitchFamily="34" charset="0"/>
              <a:buChar char="-"/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grpSp>
        <p:nvGrpSpPr>
          <p:cNvPr id="12" name="iPhone 6 white">
            <a:extLst>
              <a:ext uri="{FF2B5EF4-FFF2-40B4-BE49-F238E27FC236}">
                <a16:creationId xmlns:a16="http://schemas.microsoft.com/office/drawing/2014/main" xmlns="" id="{41F5E4A2-726C-419F-A335-441E6A33CCE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514380" y="926170"/>
            <a:ext cx="5393222" cy="5393222"/>
            <a:chOff x="1260" y="0"/>
            <a:chExt cx="3240" cy="3240"/>
          </a:xfrm>
        </p:grpSpPr>
        <p:sp>
          <p:nvSpPr>
            <p:cNvPr id="13" name="AutoShape 3">
              <a:extLst>
                <a:ext uri="{FF2B5EF4-FFF2-40B4-BE49-F238E27FC236}">
                  <a16:creationId xmlns:a16="http://schemas.microsoft.com/office/drawing/2014/main" xmlns="" id="{E32A0507-09FF-49AD-A3FE-69F214F55E4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260" y="0"/>
              <a:ext cx="3240" cy="3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xmlns="" id="{B810C9FE-782D-4BCF-A31C-741745C9BA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6" y="202"/>
              <a:ext cx="1412" cy="731"/>
            </a:xfrm>
            <a:custGeom>
              <a:avLst/>
              <a:gdLst/>
              <a:ahLst/>
              <a:cxnLst>
                <a:cxn ang="0">
                  <a:pos x="344" y="284"/>
                </a:cxn>
                <a:cxn ang="0">
                  <a:pos x="1054" y="7"/>
                </a:cxn>
                <a:cxn ang="0">
                  <a:pos x="6137" y="7"/>
                </a:cxn>
                <a:cxn ang="0">
                  <a:pos x="6886" y="261"/>
                </a:cxn>
                <a:cxn ang="0">
                  <a:pos x="7214" y="1043"/>
                </a:cxn>
                <a:cxn ang="0">
                  <a:pos x="7214" y="2610"/>
                </a:cxn>
                <a:cxn ang="0">
                  <a:pos x="7231" y="2782"/>
                </a:cxn>
                <a:cxn ang="0">
                  <a:pos x="7242" y="2879"/>
                </a:cxn>
                <a:cxn ang="0">
                  <a:pos x="7210" y="3093"/>
                </a:cxn>
                <a:cxn ang="0">
                  <a:pos x="7209" y="3544"/>
                </a:cxn>
                <a:cxn ang="0">
                  <a:pos x="7246" y="3614"/>
                </a:cxn>
                <a:cxn ang="0">
                  <a:pos x="7208" y="3762"/>
                </a:cxn>
                <a:cxn ang="0">
                  <a:pos x="7205" y="3754"/>
                </a:cxn>
                <a:cxn ang="0">
                  <a:pos x="7238" y="3676"/>
                </a:cxn>
                <a:cxn ang="0">
                  <a:pos x="7222" y="3630"/>
                </a:cxn>
                <a:cxn ang="0">
                  <a:pos x="7194" y="3509"/>
                </a:cxn>
                <a:cxn ang="0">
                  <a:pos x="7194" y="2994"/>
                </a:cxn>
                <a:cxn ang="0">
                  <a:pos x="7223" y="2865"/>
                </a:cxn>
                <a:cxn ang="0">
                  <a:pos x="7193" y="2788"/>
                </a:cxn>
                <a:cxn ang="0">
                  <a:pos x="7178" y="2710"/>
                </a:cxn>
                <a:cxn ang="0">
                  <a:pos x="7179" y="1276"/>
                </a:cxn>
                <a:cxn ang="0">
                  <a:pos x="7149" y="853"/>
                </a:cxn>
                <a:cxn ang="0">
                  <a:pos x="6722" y="197"/>
                </a:cxn>
                <a:cxn ang="0">
                  <a:pos x="6186" y="53"/>
                </a:cxn>
                <a:cxn ang="0">
                  <a:pos x="1336" y="53"/>
                </a:cxn>
                <a:cxn ang="0">
                  <a:pos x="820" y="83"/>
                </a:cxn>
                <a:cxn ang="0">
                  <a:pos x="232" y="503"/>
                </a:cxn>
                <a:cxn ang="0">
                  <a:pos x="100" y="818"/>
                </a:cxn>
                <a:cxn ang="0">
                  <a:pos x="78" y="1143"/>
                </a:cxn>
                <a:cxn ang="0">
                  <a:pos x="73" y="2826"/>
                </a:cxn>
                <a:cxn ang="0">
                  <a:pos x="74" y="2854"/>
                </a:cxn>
                <a:cxn ang="0">
                  <a:pos x="79" y="3444"/>
                </a:cxn>
                <a:cxn ang="0">
                  <a:pos x="74" y="3716"/>
                </a:cxn>
                <a:cxn ang="0">
                  <a:pos x="24" y="3699"/>
                </a:cxn>
                <a:cxn ang="0">
                  <a:pos x="17" y="3722"/>
                </a:cxn>
                <a:cxn ang="0">
                  <a:pos x="0" y="3735"/>
                </a:cxn>
                <a:cxn ang="0">
                  <a:pos x="15" y="3576"/>
                </a:cxn>
                <a:cxn ang="0">
                  <a:pos x="11" y="2823"/>
                </a:cxn>
                <a:cxn ang="0">
                  <a:pos x="41" y="2805"/>
                </a:cxn>
                <a:cxn ang="0">
                  <a:pos x="52" y="2798"/>
                </a:cxn>
                <a:cxn ang="0">
                  <a:pos x="38" y="2220"/>
                </a:cxn>
                <a:cxn ang="0">
                  <a:pos x="33" y="2152"/>
                </a:cxn>
                <a:cxn ang="0">
                  <a:pos x="23" y="1773"/>
                </a:cxn>
                <a:cxn ang="0">
                  <a:pos x="36" y="1724"/>
                </a:cxn>
                <a:cxn ang="0">
                  <a:pos x="43" y="1645"/>
                </a:cxn>
                <a:cxn ang="0">
                  <a:pos x="43" y="993"/>
                </a:cxn>
                <a:cxn ang="0">
                  <a:pos x="344" y="284"/>
                </a:cxn>
              </a:cxnLst>
              <a:rect l="0" t="0" r="r" b="b"/>
              <a:pathLst>
                <a:path w="7270" h="3762">
                  <a:moveTo>
                    <a:pt x="344" y="284"/>
                  </a:moveTo>
                  <a:cubicBezTo>
                    <a:pt x="531" y="100"/>
                    <a:pt x="795" y="13"/>
                    <a:pt x="1054" y="7"/>
                  </a:cubicBezTo>
                  <a:cubicBezTo>
                    <a:pt x="2748" y="7"/>
                    <a:pt x="4443" y="7"/>
                    <a:pt x="6137" y="7"/>
                  </a:cubicBezTo>
                  <a:cubicBezTo>
                    <a:pt x="6405" y="0"/>
                    <a:pt x="6684" y="79"/>
                    <a:pt x="6886" y="261"/>
                  </a:cubicBezTo>
                  <a:cubicBezTo>
                    <a:pt x="7106" y="456"/>
                    <a:pt x="7212" y="754"/>
                    <a:pt x="7214" y="1043"/>
                  </a:cubicBezTo>
                  <a:cubicBezTo>
                    <a:pt x="7215" y="1565"/>
                    <a:pt x="7214" y="2088"/>
                    <a:pt x="7214" y="2610"/>
                  </a:cubicBezTo>
                  <a:cubicBezTo>
                    <a:pt x="7215" y="2667"/>
                    <a:pt x="7205" y="2729"/>
                    <a:pt x="7231" y="2782"/>
                  </a:cubicBezTo>
                  <a:cubicBezTo>
                    <a:pt x="7239" y="2813"/>
                    <a:pt x="7256" y="2847"/>
                    <a:pt x="7242" y="2879"/>
                  </a:cubicBezTo>
                  <a:cubicBezTo>
                    <a:pt x="7196" y="2942"/>
                    <a:pt x="7210" y="3021"/>
                    <a:pt x="7210" y="3093"/>
                  </a:cubicBezTo>
                  <a:cubicBezTo>
                    <a:pt x="7214" y="3243"/>
                    <a:pt x="7208" y="3394"/>
                    <a:pt x="7209" y="3544"/>
                  </a:cubicBezTo>
                  <a:cubicBezTo>
                    <a:pt x="7205" y="3574"/>
                    <a:pt x="7220" y="3599"/>
                    <a:pt x="7246" y="3614"/>
                  </a:cubicBezTo>
                  <a:cubicBezTo>
                    <a:pt x="7245" y="3662"/>
                    <a:pt x="7270" y="3741"/>
                    <a:pt x="7208" y="3762"/>
                  </a:cubicBezTo>
                  <a:lnTo>
                    <a:pt x="7205" y="3754"/>
                  </a:lnTo>
                  <a:cubicBezTo>
                    <a:pt x="7203" y="3723"/>
                    <a:pt x="7216" y="3697"/>
                    <a:pt x="7238" y="3676"/>
                  </a:cubicBezTo>
                  <a:lnTo>
                    <a:pt x="7222" y="3630"/>
                  </a:lnTo>
                  <a:cubicBezTo>
                    <a:pt x="7208" y="3591"/>
                    <a:pt x="7194" y="3551"/>
                    <a:pt x="7194" y="3509"/>
                  </a:cubicBezTo>
                  <a:cubicBezTo>
                    <a:pt x="7192" y="3337"/>
                    <a:pt x="7191" y="3165"/>
                    <a:pt x="7194" y="2994"/>
                  </a:cubicBezTo>
                  <a:cubicBezTo>
                    <a:pt x="7195" y="2949"/>
                    <a:pt x="7210" y="2907"/>
                    <a:pt x="7223" y="2865"/>
                  </a:cubicBezTo>
                  <a:cubicBezTo>
                    <a:pt x="7234" y="2835"/>
                    <a:pt x="7218" y="2804"/>
                    <a:pt x="7193" y="2788"/>
                  </a:cubicBezTo>
                  <a:cubicBezTo>
                    <a:pt x="7182" y="2763"/>
                    <a:pt x="7178" y="2737"/>
                    <a:pt x="7178" y="2710"/>
                  </a:cubicBezTo>
                  <a:cubicBezTo>
                    <a:pt x="7180" y="2232"/>
                    <a:pt x="7178" y="1754"/>
                    <a:pt x="7179" y="1276"/>
                  </a:cubicBezTo>
                  <a:cubicBezTo>
                    <a:pt x="7176" y="1135"/>
                    <a:pt x="7183" y="992"/>
                    <a:pt x="7149" y="853"/>
                  </a:cubicBezTo>
                  <a:cubicBezTo>
                    <a:pt x="7110" y="587"/>
                    <a:pt x="6955" y="335"/>
                    <a:pt x="6722" y="197"/>
                  </a:cubicBezTo>
                  <a:cubicBezTo>
                    <a:pt x="6561" y="100"/>
                    <a:pt x="6373" y="55"/>
                    <a:pt x="6186" y="53"/>
                  </a:cubicBezTo>
                  <a:cubicBezTo>
                    <a:pt x="4570" y="53"/>
                    <a:pt x="2953" y="53"/>
                    <a:pt x="1336" y="53"/>
                  </a:cubicBezTo>
                  <a:cubicBezTo>
                    <a:pt x="1164" y="56"/>
                    <a:pt x="989" y="40"/>
                    <a:pt x="820" y="83"/>
                  </a:cubicBezTo>
                  <a:cubicBezTo>
                    <a:pt x="579" y="137"/>
                    <a:pt x="355" y="285"/>
                    <a:pt x="232" y="503"/>
                  </a:cubicBezTo>
                  <a:cubicBezTo>
                    <a:pt x="163" y="596"/>
                    <a:pt x="129" y="707"/>
                    <a:pt x="100" y="818"/>
                  </a:cubicBezTo>
                  <a:cubicBezTo>
                    <a:pt x="73" y="924"/>
                    <a:pt x="80" y="1034"/>
                    <a:pt x="78" y="1143"/>
                  </a:cubicBezTo>
                  <a:cubicBezTo>
                    <a:pt x="72" y="1704"/>
                    <a:pt x="82" y="2265"/>
                    <a:pt x="73" y="2826"/>
                  </a:cubicBezTo>
                  <a:cubicBezTo>
                    <a:pt x="26" y="2805"/>
                    <a:pt x="28" y="2880"/>
                    <a:pt x="74" y="2854"/>
                  </a:cubicBezTo>
                  <a:cubicBezTo>
                    <a:pt x="85" y="3051"/>
                    <a:pt x="77" y="3248"/>
                    <a:pt x="79" y="3444"/>
                  </a:cubicBezTo>
                  <a:cubicBezTo>
                    <a:pt x="80" y="3535"/>
                    <a:pt x="82" y="3626"/>
                    <a:pt x="74" y="3716"/>
                  </a:cubicBezTo>
                  <a:cubicBezTo>
                    <a:pt x="59" y="3705"/>
                    <a:pt x="42" y="3700"/>
                    <a:pt x="24" y="3699"/>
                  </a:cubicBezTo>
                  <a:cubicBezTo>
                    <a:pt x="22" y="3705"/>
                    <a:pt x="19" y="3716"/>
                    <a:pt x="17" y="3722"/>
                  </a:cubicBezTo>
                  <a:lnTo>
                    <a:pt x="0" y="3735"/>
                  </a:lnTo>
                  <a:cubicBezTo>
                    <a:pt x="8" y="3682"/>
                    <a:pt x="15" y="3629"/>
                    <a:pt x="15" y="3576"/>
                  </a:cubicBezTo>
                  <a:cubicBezTo>
                    <a:pt x="14" y="3325"/>
                    <a:pt x="18" y="3073"/>
                    <a:pt x="11" y="2823"/>
                  </a:cubicBezTo>
                  <a:cubicBezTo>
                    <a:pt x="18" y="2818"/>
                    <a:pt x="33" y="2809"/>
                    <a:pt x="41" y="2805"/>
                  </a:cubicBezTo>
                  <a:cubicBezTo>
                    <a:pt x="44" y="2803"/>
                    <a:pt x="49" y="2799"/>
                    <a:pt x="52" y="2798"/>
                  </a:cubicBezTo>
                  <a:cubicBezTo>
                    <a:pt x="38" y="2605"/>
                    <a:pt x="62" y="2411"/>
                    <a:pt x="38" y="2220"/>
                  </a:cubicBezTo>
                  <a:cubicBezTo>
                    <a:pt x="66" y="2207"/>
                    <a:pt x="61" y="2162"/>
                    <a:pt x="33" y="2152"/>
                  </a:cubicBezTo>
                  <a:cubicBezTo>
                    <a:pt x="36" y="2026"/>
                    <a:pt x="45" y="1898"/>
                    <a:pt x="23" y="1773"/>
                  </a:cubicBezTo>
                  <a:cubicBezTo>
                    <a:pt x="28" y="1757"/>
                    <a:pt x="32" y="1741"/>
                    <a:pt x="36" y="1724"/>
                  </a:cubicBezTo>
                  <a:cubicBezTo>
                    <a:pt x="44" y="1699"/>
                    <a:pt x="43" y="1671"/>
                    <a:pt x="43" y="1645"/>
                  </a:cubicBezTo>
                  <a:cubicBezTo>
                    <a:pt x="41" y="1427"/>
                    <a:pt x="44" y="1210"/>
                    <a:pt x="43" y="993"/>
                  </a:cubicBezTo>
                  <a:cubicBezTo>
                    <a:pt x="53" y="731"/>
                    <a:pt x="152" y="466"/>
                    <a:pt x="344" y="284"/>
                  </a:cubicBezTo>
                </a:path>
              </a:pathLst>
            </a:custGeom>
            <a:solidFill>
              <a:srgbClr val="AFB1B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xmlns="" id="{9CE46E8B-1C6E-40DD-B356-23D847604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4" y="210"/>
              <a:ext cx="1371" cy="2808"/>
            </a:xfrm>
            <a:custGeom>
              <a:avLst/>
              <a:gdLst/>
              <a:ahLst/>
              <a:cxnLst>
                <a:cxn ang="0">
                  <a:pos x="726" y="43"/>
                </a:cxn>
                <a:cxn ang="0">
                  <a:pos x="1242" y="13"/>
                </a:cxn>
                <a:cxn ang="0">
                  <a:pos x="6092" y="13"/>
                </a:cxn>
                <a:cxn ang="0">
                  <a:pos x="6628" y="157"/>
                </a:cxn>
                <a:cxn ang="0">
                  <a:pos x="7055" y="813"/>
                </a:cxn>
                <a:cxn ang="0">
                  <a:pos x="7043" y="943"/>
                </a:cxn>
                <a:cxn ang="0">
                  <a:pos x="7010" y="904"/>
                </a:cxn>
                <a:cxn ang="0">
                  <a:pos x="6962" y="696"/>
                </a:cxn>
                <a:cxn ang="0">
                  <a:pos x="6970" y="875"/>
                </a:cxn>
                <a:cxn ang="0">
                  <a:pos x="6825" y="487"/>
                </a:cxn>
                <a:cxn ang="0">
                  <a:pos x="6126" y="122"/>
                </a:cxn>
                <a:cxn ang="0">
                  <a:pos x="1043" y="115"/>
                </a:cxn>
                <a:cxn ang="0">
                  <a:pos x="460" y="269"/>
                </a:cxn>
                <a:cxn ang="0">
                  <a:pos x="125" y="787"/>
                </a:cxn>
                <a:cxn ang="0">
                  <a:pos x="102" y="1220"/>
                </a:cxn>
                <a:cxn ang="0">
                  <a:pos x="104" y="6953"/>
                </a:cxn>
                <a:cxn ang="0">
                  <a:pos x="108" y="7244"/>
                </a:cxn>
                <a:cxn ang="0">
                  <a:pos x="102" y="8370"/>
                </a:cxn>
                <a:cxn ang="0">
                  <a:pos x="103" y="13504"/>
                </a:cxn>
                <a:cxn ang="0">
                  <a:pos x="354" y="14159"/>
                </a:cxn>
                <a:cxn ang="0">
                  <a:pos x="791" y="14377"/>
                </a:cxn>
                <a:cxn ang="0">
                  <a:pos x="1109" y="14393"/>
                </a:cxn>
                <a:cxn ang="0">
                  <a:pos x="5926" y="14390"/>
                </a:cxn>
                <a:cxn ang="0">
                  <a:pos x="6176" y="14386"/>
                </a:cxn>
                <a:cxn ang="0">
                  <a:pos x="6756" y="14114"/>
                </a:cxn>
                <a:cxn ang="0">
                  <a:pos x="6943" y="13782"/>
                </a:cxn>
                <a:cxn ang="0">
                  <a:pos x="6705" y="14222"/>
                </a:cxn>
                <a:cxn ang="0">
                  <a:pos x="6176" y="14430"/>
                </a:cxn>
                <a:cxn ang="0">
                  <a:pos x="4893" y="14441"/>
                </a:cxn>
                <a:cxn ang="0">
                  <a:pos x="1259" y="14442"/>
                </a:cxn>
                <a:cxn ang="0">
                  <a:pos x="645" y="14385"/>
                </a:cxn>
                <a:cxn ang="0">
                  <a:pos x="281" y="14153"/>
                </a:cxn>
                <a:cxn ang="0">
                  <a:pos x="201" y="14029"/>
                </a:cxn>
                <a:cxn ang="0">
                  <a:pos x="61" y="13554"/>
                </a:cxn>
                <a:cxn ang="0">
                  <a:pos x="51" y="12637"/>
                </a:cxn>
                <a:cxn ang="0">
                  <a:pos x="7" y="11619"/>
                </a:cxn>
                <a:cxn ang="0">
                  <a:pos x="6" y="1369"/>
                </a:cxn>
                <a:cxn ang="0">
                  <a:pos x="11" y="1186"/>
                </a:cxn>
                <a:cxn ang="0">
                  <a:pos x="56" y="1054"/>
                </a:cxn>
                <a:cxn ang="0">
                  <a:pos x="21" y="887"/>
                </a:cxn>
                <a:cxn ang="0">
                  <a:pos x="138" y="463"/>
                </a:cxn>
                <a:cxn ang="0">
                  <a:pos x="726" y="43"/>
                </a:cxn>
              </a:cxnLst>
              <a:rect l="0" t="0" r="r" b="b"/>
              <a:pathLst>
                <a:path w="7055" h="14454">
                  <a:moveTo>
                    <a:pt x="726" y="43"/>
                  </a:moveTo>
                  <a:cubicBezTo>
                    <a:pt x="895" y="0"/>
                    <a:pt x="1070" y="16"/>
                    <a:pt x="1242" y="13"/>
                  </a:cubicBezTo>
                  <a:cubicBezTo>
                    <a:pt x="2859" y="13"/>
                    <a:pt x="4476" y="13"/>
                    <a:pt x="6092" y="13"/>
                  </a:cubicBezTo>
                  <a:cubicBezTo>
                    <a:pt x="6279" y="15"/>
                    <a:pt x="6467" y="60"/>
                    <a:pt x="6628" y="157"/>
                  </a:cubicBezTo>
                  <a:cubicBezTo>
                    <a:pt x="6861" y="295"/>
                    <a:pt x="7016" y="547"/>
                    <a:pt x="7055" y="813"/>
                  </a:cubicBezTo>
                  <a:cubicBezTo>
                    <a:pt x="7052" y="856"/>
                    <a:pt x="7047" y="900"/>
                    <a:pt x="7043" y="943"/>
                  </a:cubicBezTo>
                  <a:cubicBezTo>
                    <a:pt x="7023" y="936"/>
                    <a:pt x="7012" y="923"/>
                    <a:pt x="7010" y="904"/>
                  </a:cubicBezTo>
                  <a:cubicBezTo>
                    <a:pt x="7000" y="833"/>
                    <a:pt x="6994" y="761"/>
                    <a:pt x="6962" y="696"/>
                  </a:cubicBezTo>
                  <a:cubicBezTo>
                    <a:pt x="6964" y="755"/>
                    <a:pt x="6967" y="815"/>
                    <a:pt x="6970" y="875"/>
                  </a:cubicBezTo>
                  <a:cubicBezTo>
                    <a:pt x="6939" y="740"/>
                    <a:pt x="6904" y="603"/>
                    <a:pt x="6825" y="487"/>
                  </a:cubicBezTo>
                  <a:cubicBezTo>
                    <a:pt x="6676" y="254"/>
                    <a:pt x="6398" y="125"/>
                    <a:pt x="6126" y="122"/>
                  </a:cubicBezTo>
                  <a:cubicBezTo>
                    <a:pt x="4432" y="119"/>
                    <a:pt x="2738" y="117"/>
                    <a:pt x="1043" y="115"/>
                  </a:cubicBezTo>
                  <a:cubicBezTo>
                    <a:pt x="840" y="111"/>
                    <a:pt x="630" y="153"/>
                    <a:pt x="460" y="269"/>
                  </a:cubicBezTo>
                  <a:cubicBezTo>
                    <a:pt x="284" y="387"/>
                    <a:pt x="167" y="581"/>
                    <a:pt x="125" y="787"/>
                  </a:cubicBezTo>
                  <a:cubicBezTo>
                    <a:pt x="93" y="929"/>
                    <a:pt x="104" y="1075"/>
                    <a:pt x="102" y="1220"/>
                  </a:cubicBezTo>
                  <a:cubicBezTo>
                    <a:pt x="102" y="3131"/>
                    <a:pt x="103" y="5042"/>
                    <a:pt x="104" y="6953"/>
                  </a:cubicBezTo>
                  <a:cubicBezTo>
                    <a:pt x="104" y="7050"/>
                    <a:pt x="101" y="7147"/>
                    <a:pt x="108" y="7244"/>
                  </a:cubicBezTo>
                  <a:cubicBezTo>
                    <a:pt x="95" y="7619"/>
                    <a:pt x="106" y="7995"/>
                    <a:pt x="102" y="8370"/>
                  </a:cubicBezTo>
                  <a:cubicBezTo>
                    <a:pt x="102" y="10082"/>
                    <a:pt x="103" y="11793"/>
                    <a:pt x="103" y="13504"/>
                  </a:cubicBezTo>
                  <a:cubicBezTo>
                    <a:pt x="98" y="13743"/>
                    <a:pt x="185" y="13987"/>
                    <a:pt x="354" y="14159"/>
                  </a:cubicBezTo>
                  <a:cubicBezTo>
                    <a:pt x="474" y="14272"/>
                    <a:pt x="630" y="14344"/>
                    <a:pt x="791" y="14377"/>
                  </a:cubicBezTo>
                  <a:cubicBezTo>
                    <a:pt x="895" y="14399"/>
                    <a:pt x="1003" y="14393"/>
                    <a:pt x="1109" y="14393"/>
                  </a:cubicBezTo>
                  <a:cubicBezTo>
                    <a:pt x="2715" y="14392"/>
                    <a:pt x="4320" y="14391"/>
                    <a:pt x="5926" y="14390"/>
                  </a:cubicBezTo>
                  <a:cubicBezTo>
                    <a:pt x="6009" y="14389"/>
                    <a:pt x="6093" y="14391"/>
                    <a:pt x="6176" y="14386"/>
                  </a:cubicBezTo>
                  <a:cubicBezTo>
                    <a:pt x="6394" y="14375"/>
                    <a:pt x="6612" y="14281"/>
                    <a:pt x="6756" y="14114"/>
                  </a:cubicBezTo>
                  <a:cubicBezTo>
                    <a:pt x="6847" y="14022"/>
                    <a:pt x="6890" y="13897"/>
                    <a:pt x="6943" y="13782"/>
                  </a:cubicBezTo>
                  <a:cubicBezTo>
                    <a:pt x="6940" y="13960"/>
                    <a:pt x="6813" y="14094"/>
                    <a:pt x="6705" y="14222"/>
                  </a:cubicBezTo>
                  <a:cubicBezTo>
                    <a:pt x="6556" y="14345"/>
                    <a:pt x="6369" y="14419"/>
                    <a:pt x="6176" y="14430"/>
                  </a:cubicBezTo>
                  <a:cubicBezTo>
                    <a:pt x="5749" y="14438"/>
                    <a:pt x="5320" y="14421"/>
                    <a:pt x="4893" y="14441"/>
                  </a:cubicBezTo>
                  <a:cubicBezTo>
                    <a:pt x="3681" y="14441"/>
                    <a:pt x="2470" y="14442"/>
                    <a:pt x="1259" y="14442"/>
                  </a:cubicBezTo>
                  <a:cubicBezTo>
                    <a:pt x="1053" y="14442"/>
                    <a:pt x="842" y="14454"/>
                    <a:pt x="645" y="14385"/>
                  </a:cubicBezTo>
                  <a:cubicBezTo>
                    <a:pt x="506" y="14341"/>
                    <a:pt x="382" y="14257"/>
                    <a:pt x="281" y="14153"/>
                  </a:cubicBezTo>
                  <a:cubicBezTo>
                    <a:pt x="254" y="14112"/>
                    <a:pt x="227" y="14071"/>
                    <a:pt x="201" y="14029"/>
                  </a:cubicBezTo>
                  <a:cubicBezTo>
                    <a:pt x="110" y="13888"/>
                    <a:pt x="66" y="13720"/>
                    <a:pt x="61" y="13554"/>
                  </a:cubicBezTo>
                  <a:cubicBezTo>
                    <a:pt x="53" y="13248"/>
                    <a:pt x="56" y="12942"/>
                    <a:pt x="51" y="12637"/>
                  </a:cubicBezTo>
                  <a:cubicBezTo>
                    <a:pt x="2" y="12300"/>
                    <a:pt x="24" y="11958"/>
                    <a:pt x="7" y="11619"/>
                  </a:cubicBezTo>
                  <a:cubicBezTo>
                    <a:pt x="6" y="8203"/>
                    <a:pt x="6" y="4786"/>
                    <a:pt x="6" y="1369"/>
                  </a:cubicBezTo>
                  <a:cubicBezTo>
                    <a:pt x="7" y="1308"/>
                    <a:pt x="0" y="1247"/>
                    <a:pt x="11" y="1186"/>
                  </a:cubicBezTo>
                  <a:cubicBezTo>
                    <a:pt x="30" y="1143"/>
                    <a:pt x="60" y="1103"/>
                    <a:pt x="56" y="1054"/>
                  </a:cubicBezTo>
                  <a:cubicBezTo>
                    <a:pt x="63" y="995"/>
                    <a:pt x="39" y="941"/>
                    <a:pt x="21" y="887"/>
                  </a:cubicBezTo>
                  <a:cubicBezTo>
                    <a:pt x="23" y="737"/>
                    <a:pt x="95" y="603"/>
                    <a:pt x="138" y="463"/>
                  </a:cubicBezTo>
                  <a:cubicBezTo>
                    <a:pt x="261" y="245"/>
                    <a:pt x="485" y="97"/>
                    <a:pt x="726" y="43"/>
                  </a:cubicBezTo>
                </a:path>
              </a:pathLst>
            </a:custGeom>
            <a:solidFill>
              <a:srgbClr val="DDDED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xmlns="" id="{5BD6CF50-3204-40F3-91E9-9FBB9AE5C3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2" y="231"/>
              <a:ext cx="1339" cy="1898"/>
            </a:xfrm>
            <a:custGeom>
              <a:avLst/>
              <a:gdLst/>
              <a:ahLst/>
              <a:cxnLst>
                <a:cxn ang="0">
                  <a:pos x="367" y="158"/>
                </a:cxn>
                <a:cxn ang="0">
                  <a:pos x="950" y="4"/>
                </a:cxn>
                <a:cxn ang="0">
                  <a:pos x="6033" y="11"/>
                </a:cxn>
                <a:cxn ang="0">
                  <a:pos x="6732" y="376"/>
                </a:cxn>
                <a:cxn ang="0">
                  <a:pos x="6877" y="764"/>
                </a:cxn>
                <a:cxn ang="0">
                  <a:pos x="6889" y="926"/>
                </a:cxn>
                <a:cxn ang="0">
                  <a:pos x="6888" y="6542"/>
                </a:cxn>
                <a:cxn ang="0">
                  <a:pos x="6885" y="7168"/>
                </a:cxn>
                <a:cxn ang="0">
                  <a:pos x="6863" y="7059"/>
                </a:cxn>
                <a:cxn ang="0">
                  <a:pos x="6864" y="6108"/>
                </a:cxn>
                <a:cxn ang="0">
                  <a:pos x="6856" y="5872"/>
                </a:cxn>
                <a:cxn ang="0">
                  <a:pos x="6847" y="6623"/>
                </a:cxn>
                <a:cxn ang="0">
                  <a:pos x="6781" y="6624"/>
                </a:cxn>
                <a:cxn ang="0">
                  <a:pos x="6767" y="6543"/>
                </a:cxn>
                <a:cxn ang="0">
                  <a:pos x="6764" y="5880"/>
                </a:cxn>
                <a:cxn ang="0">
                  <a:pos x="6667" y="5872"/>
                </a:cxn>
                <a:cxn ang="0">
                  <a:pos x="6666" y="1760"/>
                </a:cxn>
                <a:cxn ang="0">
                  <a:pos x="6655" y="1516"/>
                </a:cxn>
                <a:cxn ang="0">
                  <a:pos x="6654" y="1510"/>
                </a:cxn>
                <a:cxn ang="0">
                  <a:pos x="6615" y="1471"/>
                </a:cxn>
                <a:cxn ang="0">
                  <a:pos x="6611" y="1470"/>
                </a:cxn>
                <a:cxn ang="0">
                  <a:pos x="6366" y="1459"/>
                </a:cxn>
                <a:cxn ang="0">
                  <a:pos x="351" y="1458"/>
                </a:cxn>
                <a:cxn ang="0">
                  <a:pos x="277" y="1475"/>
                </a:cxn>
                <a:cxn ang="0">
                  <a:pos x="272" y="1476"/>
                </a:cxn>
                <a:cxn ang="0">
                  <a:pos x="220" y="1483"/>
                </a:cxn>
                <a:cxn ang="0">
                  <a:pos x="218" y="3125"/>
                </a:cxn>
                <a:cxn ang="0">
                  <a:pos x="221" y="9141"/>
                </a:cxn>
                <a:cxn ang="0">
                  <a:pos x="212" y="9766"/>
                </a:cxn>
                <a:cxn ang="0">
                  <a:pos x="198" y="9625"/>
                </a:cxn>
                <a:cxn ang="0">
                  <a:pos x="198" y="8042"/>
                </a:cxn>
                <a:cxn ang="0">
                  <a:pos x="195" y="7143"/>
                </a:cxn>
                <a:cxn ang="0">
                  <a:pos x="119" y="7143"/>
                </a:cxn>
                <a:cxn ang="0">
                  <a:pos x="110" y="7720"/>
                </a:cxn>
                <a:cxn ang="0">
                  <a:pos x="38" y="7725"/>
                </a:cxn>
                <a:cxn ang="0">
                  <a:pos x="36" y="7259"/>
                </a:cxn>
                <a:cxn ang="0">
                  <a:pos x="15" y="7133"/>
                </a:cxn>
                <a:cxn ang="0">
                  <a:pos x="11" y="6842"/>
                </a:cxn>
                <a:cxn ang="0">
                  <a:pos x="9" y="1109"/>
                </a:cxn>
                <a:cxn ang="0">
                  <a:pos x="32" y="676"/>
                </a:cxn>
                <a:cxn ang="0">
                  <a:pos x="367" y="158"/>
                </a:cxn>
              </a:cxnLst>
              <a:rect l="0" t="0" r="r" b="b"/>
              <a:pathLst>
                <a:path w="6892" h="9766">
                  <a:moveTo>
                    <a:pt x="367" y="158"/>
                  </a:moveTo>
                  <a:cubicBezTo>
                    <a:pt x="537" y="42"/>
                    <a:pt x="747" y="0"/>
                    <a:pt x="950" y="4"/>
                  </a:cubicBezTo>
                  <a:cubicBezTo>
                    <a:pt x="2645" y="6"/>
                    <a:pt x="4339" y="8"/>
                    <a:pt x="6033" y="11"/>
                  </a:cubicBezTo>
                  <a:cubicBezTo>
                    <a:pt x="6305" y="14"/>
                    <a:pt x="6583" y="143"/>
                    <a:pt x="6732" y="376"/>
                  </a:cubicBezTo>
                  <a:cubicBezTo>
                    <a:pt x="6811" y="492"/>
                    <a:pt x="6846" y="629"/>
                    <a:pt x="6877" y="764"/>
                  </a:cubicBezTo>
                  <a:cubicBezTo>
                    <a:pt x="6883" y="818"/>
                    <a:pt x="6888" y="872"/>
                    <a:pt x="6889" y="926"/>
                  </a:cubicBezTo>
                  <a:cubicBezTo>
                    <a:pt x="6888" y="2798"/>
                    <a:pt x="6889" y="4670"/>
                    <a:pt x="6888" y="6542"/>
                  </a:cubicBezTo>
                  <a:cubicBezTo>
                    <a:pt x="6887" y="6751"/>
                    <a:pt x="6892" y="6960"/>
                    <a:pt x="6885" y="7168"/>
                  </a:cubicBezTo>
                  <a:cubicBezTo>
                    <a:pt x="6875" y="7133"/>
                    <a:pt x="6863" y="7097"/>
                    <a:pt x="6863" y="7059"/>
                  </a:cubicBezTo>
                  <a:cubicBezTo>
                    <a:pt x="6866" y="6742"/>
                    <a:pt x="6864" y="6425"/>
                    <a:pt x="6864" y="6108"/>
                  </a:cubicBezTo>
                  <a:cubicBezTo>
                    <a:pt x="6865" y="6029"/>
                    <a:pt x="6867" y="5950"/>
                    <a:pt x="6856" y="5872"/>
                  </a:cubicBezTo>
                  <a:cubicBezTo>
                    <a:pt x="6837" y="6122"/>
                    <a:pt x="6857" y="6373"/>
                    <a:pt x="6847" y="6623"/>
                  </a:cubicBezTo>
                  <a:cubicBezTo>
                    <a:pt x="6825" y="6623"/>
                    <a:pt x="6803" y="6624"/>
                    <a:pt x="6781" y="6624"/>
                  </a:cubicBezTo>
                  <a:cubicBezTo>
                    <a:pt x="6775" y="6597"/>
                    <a:pt x="6769" y="6570"/>
                    <a:pt x="6767" y="6543"/>
                  </a:cubicBezTo>
                  <a:cubicBezTo>
                    <a:pt x="6763" y="6322"/>
                    <a:pt x="6772" y="6100"/>
                    <a:pt x="6764" y="5880"/>
                  </a:cubicBezTo>
                  <a:cubicBezTo>
                    <a:pt x="6732" y="5877"/>
                    <a:pt x="6699" y="5874"/>
                    <a:pt x="6667" y="5872"/>
                  </a:cubicBezTo>
                  <a:cubicBezTo>
                    <a:pt x="6668" y="4501"/>
                    <a:pt x="6666" y="3130"/>
                    <a:pt x="6666" y="1760"/>
                  </a:cubicBezTo>
                  <a:cubicBezTo>
                    <a:pt x="6664" y="1678"/>
                    <a:pt x="6675" y="1596"/>
                    <a:pt x="6655" y="1516"/>
                  </a:cubicBezTo>
                  <a:lnTo>
                    <a:pt x="6654" y="1510"/>
                  </a:lnTo>
                  <a:cubicBezTo>
                    <a:pt x="6639" y="1500"/>
                    <a:pt x="6626" y="1486"/>
                    <a:pt x="6615" y="1471"/>
                  </a:cubicBezTo>
                  <a:lnTo>
                    <a:pt x="6611" y="1470"/>
                  </a:lnTo>
                  <a:cubicBezTo>
                    <a:pt x="6530" y="1451"/>
                    <a:pt x="6448" y="1460"/>
                    <a:pt x="6366" y="1459"/>
                  </a:cubicBezTo>
                  <a:cubicBezTo>
                    <a:pt x="4361" y="1458"/>
                    <a:pt x="2356" y="1459"/>
                    <a:pt x="351" y="1458"/>
                  </a:cubicBezTo>
                  <a:cubicBezTo>
                    <a:pt x="325" y="1458"/>
                    <a:pt x="301" y="1467"/>
                    <a:pt x="277" y="1475"/>
                  </a:cubicBezTo>
                  <a:lnTo>
                    <a:pt x="272" y="1476"/>
                  </a:lnTo>
                  <a:cubicBezTo>
                    <a:pt x="254" y="1478"/>
                    <a:pt x="237" y="1480"/>
                    <a:pt x="220" y="1483"/>
                  </a:cubicBezTo>
                  <a:cubicBezTo>
                    <a:pt x="213" y="2030"/>
                    <a:pt x="219" y="2577"/>
                    <a:pt x="218" y="3125"/>
                  </a:cubicBezTo>
                  <a:cubicBezTo>
                    <a:pt x="216" y="5130"/>
                    <a:pt x="221" y="7136"/>
                    <a:pt x="221" y="9141"/>
                  </a:cubicBezTo>
                  <a:cubicBezTo>
                    <a:pt x="218" y="9349"/>
                    <a:pt x="233" y="9558"/>
                    <a:pt x="212" y="9766"/>
                  </a:cubicBezTo>
                  <a:cubicBezTo>
                    <a:pt x="205" y="9719"/>
                    <a:pt x="198" y="9672"/>
                    <a:pt x="198" y="9625"/>
                  </a:cubicBezTo>
                  <a:cubicBezTo>
                    <a:pt x="201" y="9097"/>
                    <a:pt x="196" y="8570"/>
                    <a:pt x="198" y="8042"/>
                  </a:cubicBezTo>
                  <a:cubicBezTo>
                    <a:pt x="195" y="7742"/>
                    <a:pt x="200" y="7443"/>
                    <a:pt x="195" y="7143"/>
                  </a:cubicBezTo>
                  <a:cubicBezTo>
                    <a:pt x="170" y="7143"/>
                    <a:pt x="145" y="7143"/>
                    <a:pt x="119" y="7143"/>
                  </a:cubicBezTo>
                  <a:cubicBezTo>
                    <a:pt x="108" y="7335"/>
                    <a:pt x="127" y="7528"/>
                    <a:pt x="110" y="7720"/>
                  </a:cubicBezTo>
                  <a:cubicBezTo>
                    <a:pt x="86" y="7721"/>
                    <a:pt x="62" y="7723"/>
                    <a:pt x="38" y="7725"/>
                  </a:cubicBezTo>
                  <a:cubicBezTo>
                    <a:pt x="31" y="7570"/>
                    <a:pt x="35" y="7414"/>
                    <a:pt x="36" y="7259"/>
                  </a:cubicBezTo>
                  <a:cubicBezTo>
                    <a:pt x="37" y="7216"/>
                    <a:pt x="26" y="7174"/>
                    <a:pt x="15" y="7133"/>
                  </a:cubicBezTo>
                  <a:cubicBezTo>
                    <a:pt x="8" y="7036"/>
                    <a:pt x="11" y="6939"/>
                    <a:pt x="11" y="6842"/>
                  </a:cubicBezTo>
                  <a:cubicBezTo>
                    <a:pt x="10" y="4931"/>
                    <a:pt x="9" y="3020"/>
                    <a:pt x="9" y="1109"/>
                  </a:cubicBezTo>
                  <a:cubicBezTo>
                    <a:pt x="11" y="964"/>
                    <a:pt x="0" y="818"/>
                    <a:pt x="32" y="676"/>
                  </a:cubicBezTo>
                  <a:cubicBezTo>
                    <a:pt x="74" y="470"/>
                    <a:pt x="191" y="276"/>
                    <a:pt x="367" y="158"/>
                  </a:cubicBezTo>
                </a:path>
              </a:pathLst>
            </a:custGeom>
            <a:solidFill>
              <a:srgbClr val="F5F5F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xmlns="" id="{64EA5145-DE56-41E5-8409-47C58CCB7F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9" y="275"/>
              <a:ext cx="31" cy="37"/>
            </a:xfrm>
            <a:custGeom>
              <a:avLst/>
              <a:gdLst/>
              <a:ahLst/>
              <a:cxnLst>
                <a:cxn ang="0">
                  <a:pos x="41" y="39"/>
                </a:cxn>
                <a:cxn ang="0">
                  <a:pos x="149" y="101"/>
                </a:cxn>
                <a:cxn ang="0">
                  <a:pos x="21" y="130"/>
                </a:cxn>
                <a:cxn ang="0">
                  <a:pos x="41" y="39"/>
                </a:cxn>
              </a:cxnLst>
              <a:rect l="0" t="0" r="r" b="b"/>
              <a:pathLst>
                <a:path w="160" h="187">
                  <a:moveTo>
                    <a:pt x="41" y="39"/>
                  </a:moveTo>
                  <a:cubicBezTo>
                    <a:pt x="84" y="0"/>
                    <a:pt x="160" y="43"/>
                    <a:pt x="149" y="101"/>
                  </a:cubicBezTo>
                  <a:cubicBezTo>
                    <a:pt x="152" y="166"/>
                    <a:pt x="48" y="187"/>
                    <a:pt x="21" y="130"/>
                  </a:cubicBezTo>
                  <a:cubicBezTo>
                    <a:pt x="0" y="101"/>
                    <a:pt x="12" y="58"/>
                    <a:pt x="41" y="39"/>
                  </a:cubicBezTo>
                  <a:close/>
                </a:path>
              </a:pathLst>
            </a:custGeom>
            <a:solidFill>
              <a:srgbClr val="30313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xmlns="" id="{275EE7C5-C3A6-4F97-AE69-5A21E77955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6" y="300"/>
              <a:ext cx="72" cy="2660"/>
            </a:xfrm>
            <a:custGeom>
              <a:avLst/>
              <a:gdLst/>
              <a:ahLst/>
              <a:cxnLst>
                <a:cxn ang="0">
                  <a:pos x="232" y="0"/>
                </a:cxn>
                <a:cxn ang="0">
                  <a:pos x="115" y="424"/>
                </a:cxn>
                <a:cxn ang="0">
                  <a:pos x="150" y="591"/>
                </a:cxn>
                <a:cxn ang="0">
                  <a:pos x="105" y="723"/>
                </a:cxn>
                <a:cxn ang="0">
                  <a:pos x="100" y="906"/>
                </a:cxn>
                <a:cxn ang="0">
                  <a:pos x="101" y="11156"/>
                </a:cxn>
                <a:cxn ang="0">
                  <a:pos x="145" y="12174"/>
                </a:cxn>
                <a:cxn ang="0">
                  <a:pos x="155" y="13091"/>
                </a:cxn>
                <a:cxn ang="0">
                  <a:pos x="295" y="13566"/>
                </a:cxn>
                <a:cxn ang="0">
                  <a:pos x="375" y="13690"/>
                </a:cxn>
                <a:cxn ang="0">
                  <a:pos x="283" y="13595"/>
                </a:cxn>
                <a:cxn ang="0">
                  <a:pos x="130" y="13204"/>
                </a:cxn>
                <a:cxn ang="0">
                  <a:pos x="109" y="12840"/>
                </a:cxn>
                <a:cxn ang="0">
                  <a:pos x="76" y="12017"/>
                </a:cxn>
                <a:cxn ang="0">
                  <a:pos x="66" y="11091"/>
                </a:cxn>
                <a:cxn ang="0">
                  <a:pos x="66" y="5741"/>
                </a:cxn>
                <a:cxn ang="0">
                  <a:pos x="62" y="4451"/>
                </a:cxn>
                <a:cxn ang="0">
                  <a:pos x="58" y="5507"/>
                </a:cxn>
                <a:cxn ang="0">
                  <a:pos x="58" y="10774"/>
                </a:cxn>
                <a:cxn ang="0">
                  <a:pos x="60" y="11990"/>
                </a:cxn>
                <a:cxn ang="0">
                  <a:pos x="48" y="12657"/>
                </a:cxn>
                <a:cxn ang="0">
                  <a:pos x="51" y="13176"/>
                </a:cxn>
                <a:cxn ang="0">
                  <a:pos x="42" y="12924"/>
                </a:cxn>
                <a:cxn ang="0">
                  <a:pos x="38" y="12040"/>
                </a:cxn>
                <a:cxn ang="0">
                  <a:pos x="39" y="4506"/>
                </a:cxn>
                <a:cxn ang="0">
                  <a:pos x="60" y="4406"/>
                </a:cxn>
                <a:cxn ang="0">
                  <a:pos x="61" y="3573"/>
                </a:cxn>
                <a:cxn ang="0">
                  <a:pos x="75" y="3467"/>
                </a:cxn>
                <a:cxn ang="0">
                  <a:pos x="2" y="3488"/>
                </a:cxn>
                <a:cxn ang="0">
                  <a:pos x="65" y="3449"/>
                </a:cxn>
                <a:cxn ang="0">
                  <a:pos x="65" y="3266"/>
                </a:cxn>
                <a:cxn ang="0">
                  <a:pos x="0" y="3232"/>
                </a:cxn>
                <a:cxn ang="0">
                  <a:pos x="17" y="3219"/>
                </a:cxn>
                <a:cxn ang="0">
                  <a:pos x="74" y="3213"/>
                </a:cxn>
                <a:cxn ang="0">
                  <a:pos x="79" y="2941"/>
                </a:cxn>
                <a:cxn ang="0">
                  <a:pos x="74" y="2351"/>
                </a:cxn>
                <a:cxn ang="0">
                  <a:pos x="73" y="2323"/>
                </a:cxn>
                <a:cxn ang="0">
                  <a:pos x="78" y="640"/>
                </a:cxn>
                <a:cxn ang="0">
                  <a:pos x="100" y="315"/>
                </a:cxn>
                <a:cxn ang="0">
                  <a:pos x="232" y="0"/>
                </a:cxn>
              </a:cxnLst>
              <a:rect l="0" t="0" r="r" b="b"/>
              <a:pathLst>
                <a:path w="375" h="13690">
                  <a:moveTo>
                    <a:pt x="232" y="0"/>
                  </a:moveTo>
                  <a:cubicBezTo>
                    <a:pt x="189" y="140"/>
                    <a:pt x="117" y="274"/>
                    <a:pt x="115" y="424"/>
                  </a:cubicBezTo>
                  <a:cubicBezTo>
                    <a:pt x="133" y="478"/>
                    <a:pt x="157" y="532"/>
                    <a:pt x="150" y="591"/>
                  </a:cubicBezTo>
                  <a:cubicBezTo>
                    <a:pt x="154" y="640"/>
                    <a:pt x="124" y="680"/>
                    <a:pt x="105" y="723"/>
                  </a:cubicBezTo>
                  <a:cubicBezTo>
                    <a:pt x="94" y="784"/>
                    <a:pt x="101" y="845"/>
                    <a:pt x="100" y="906"/>
                  </a:cubicBezTo>
                  <a:cubicBezTo>
                    <a:pt x="100" y="4323"/>
                    <a:pt x="100" y="7740"/>
                    <a:pt x="101" y="11156"/>
                  </a:cubicBezTo>
                  <a:cubicBezTo>
                    <a:pt x="118" y="11495"/>
                    <a:pt x="96" y="11837"/>
                    <a:pt x="145" y="12174"/>
                  </a:cubicBezTo>
                  <a:cubicBezTo>
                    <a:pt x="150" y="12479"/>
                    <a:pt x="147" y="12785"/>
                    <a:pt x="155" y="13091"/>
                  </a:cubicBezTo>
                  <a:cubicBezTo>
                    <a:pt x="160" y="13257"/>
                    <a:pt x="204" y="13425"/>
                    <a:pt x="295" y="13566"/>
                  </a:cubicBezTo>
                  <a:cubicBezTo>
                    <a:pt x="321" y="13608"/>
                    <a:pt x="348" y="13649"/>
                    <a:pt x="375" y="13690"/>
                  </a:cubicBezTo>
                  <a:cubicBezTo>
                    <a:pt x="342" y="13661"/>
                    <a:pt x="307" y="13633"/>
                    <a:pt x="283" y="13595"/>
                  </a:cubicBezTo>
                  <a:cubicBezTo>
                    <a:pt x="208" y="13476"/>
                    <a:pt x="152" y="13343"/>
                    <a:pt x="130" y="13204"/>
                  </a:cubicBezTo>
                  <a:cubicBezTo>
                    <a:pt x="104" y="13084"/>
                    <a:pt x="117" y="12961"/>
                    <a:pt x="109" y="12840"/>
                  </a:cubicBezTo>
                  <a:cubicBezTo>
                    <a:pt x="82" y="12567"/>
                    <a:pt x="104" y="12291"/>
                    <a:pt x="76" y="12017"/>
                  </a:cubicBezTo>
                  <a:cubicBezTo>
                    <a:pt x="59" y="11709"/>
                    <a:pt x="69" y="11400"/>
                    <a:pt x="66" y="11091"/>
                  </a:cubicBezTo>
                  <a:cubicBezTo>
                    <a:pt x="65" y="9307"/>
                    <a:pt x="66" y="7524"/>
                    <a:pt x="66" y="5741"/>
                  </a:cubicBezTo>
                  <a:cubicBezTo>
                    <a:pt x="64" y="5311"/>
                    <a:pt x="70" y="4881"/>
                    <a:pt x="62" y="4451"/>
                  </a:cubicBezTo>
                  <a:cubicBezTo>
                    <a:pt x="53" y="4803"/>
                    <a:pt x="61" y="5155"/>
                    <a:pt x="58" y="5507"/>
                  </a:cubicBezTo>
                  <a:cubicBezTo>
                    <a:pt x="58" y="7263"/>
                    <a:pt x="58" y="9019"/>
                    <a:pt x="58" y="10774"/>
                  </a:cubicBezTo>
                  <a:cubicBezTo>
                    <a:pt x="60" y="11179"/>
                    <a:pt x="54" y="11585"/>
                    <a:pt x="60" y="11990"/>
                  </a:cubicBezTo>
                  <a:cubicBezTo>
                    <a:pt x="41" y="12212"/>
                    <a:pt x="51" y="12435"/>
                    <a:pt x="48" y="12657"/>
                  </a:cubicBezTo>
                  <a:cubicBezTo>
                    <a:pt x="50" y="12830"/>
                    <a:pt x="47" y="13003"/>
                    <a:pt x="51" y="13176"/>
                  </a:cubicBezTo>
                  <a:cubicBezTo>
                    <a:pt x="35" y="13093"/>
                    <a:pt x="44" y="13008"/>
                    <a:pt x="42" y="12924"/>
                  </a:cubicBezTo>
                  <a:cubicBezTo>
                    <a:pt x="41" y="12629"/>
                    <a:pt x="46" y="12334"/>
                    <a:pt x="38" y="12040"/>
                  </a:cubicBezTo>
                  <a:cubicBezTo>
                    <a:pt x="40" y="9529"/>
                    <a:pt x="39" y="7018"/>
                    <a:pt x="39" y="4506"/>
                  </a:cubicBezTo>
                  <a:cubicBezTo>
                    <a:pt x="38" y="4472"/>
                    <a:pt x="51" y="4439"/>
                    <a:pt x="60" y="4406"/>
                  </a:cubicBezTo>
                  <a:cubicBezTo>
                    <a:pt x="65" y="4129"/>
                    <a:pt x="60" y="3851"/>
                    <a:pt x="61" y="3573"/>
                  </a:cubicBezTo>
                  <a:cubicBezTo>
                    <a:pt x="63" y="3538"/>
                    <a:pt x="69" y="3502"/>
                    <a:pt x="75" y="3467"/>
                  </a:cubicBezTo>
                  <a:cubicBezTo>
                    <a:pt x="51" y="3475"/>
                    <a:pt x="26" y="3482"/>
                    <a:pt x="2" y="3488"/>
                  </a:cubicBezTo>
                  <a:cubicBezTo>
                    <a:pt x="22" y="3473"/>
                    <a:pt x="43" y="3460"/>
                    <a:pt x="65" y="3449"/>
                  </a:cubicBezTo>
                  <a:cubicBezTo>
                    <a:pt x="66" y="3388"/>
                    <a:pt x="66" y="3327"/>
                    <a:pt x="65" y="3266"/>
                  </a:cubicBezTo>
                  <a:cubicBezTo>
                    <a:pt x="44" y="3254"/>
                    <a:pt x="22" y="3243"/>
                    <a:pt x="0" y="3232"/>
                  </a:cubicBezTo>
                  <a:lnTo>
                    <a:pt x="17" y="3219"/>
                  </a:lnTo>
                  <a:cubicBezTo>
                    <a:pt x="32" y="3238"/>
                    <a:pt x="77" y="3251"/>
                    <a:pt x="74" y="3213"/>
                  </a:cubicBezTo>
                  <a:cubicBezTo>
                    <a:pt x="82" y="3123"/>
                    <a:pt x="80" y="3032"/>
                    <a:pt x="79" y="2941"/>
                  </a:cubicBezTo>
                  <a:cubicBezTo>
                    <a:pt x="77" y="2745"/>
                    <a:pt x="85" y="2548"/>
                    <a:pt x="74" y="2351"/>
                  </a:cubicBezTo>
                  <a:cubicBezTo>
                    <a:pt x="74" y="2344"/>
                    <a:pt x="73" y="2330"/>
                    <a:pt x="73" y="2323"/>
                  </a:cubicBezTo>
                  <a:cubicBezTo>
                    <a:pt x="82" y="1762"/>
                    <a:pt x="72" y="1201"/>
                    <a:pt x="78" y="640"/>
                  </a:cubicBezTo>
                  <a:cubicBezTo>
                    <a:pt x="80" y="531"/>
                    <a:pt x="73" y="421"/>
                    <a:pt x="100" y="315"/>
                  </a:cubicBezTo>
                  <a:cubicBezTo>
                    <a:pt x="129" y="204"/>
                    <a:pt x="163" y="93"/>
                    <a:pt x="232" y="0"/>
                  </a:cubicBezTo>
                </a:path>
              </a:pathLst>
            </a:custGeom>
            <a:solidFill>
              <a:srgbClr val="C2C4C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xmlns="" id="{CD01FDB4-5ABD-4820-9EFC-CECD1FDDD0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7" y="345"/>
              <a:ext cx="82" cy="2628"/>
            </a:xfrm>
            <a:custGeom>
              <a:avLst/>
              <a:gdLst/>
              <a:ahLst/>
              <a:cxnLst>
                <a:cxn ang="0">
                  <a:pos x="257" y="0"/>
                </a:cxn>
                <a:cxn ang="0">
                  <a:pos x="305" y="208"/>
                </a:cxn>
                <a:cxn ang="0">
                  <a:pos x="338" y="247"/>
                </a:cxn>
                <a:cxn ang="0">
                  <a:pos x="350" y="117"/>
                </a:cxn>
                <a:cxn ang="0">
                  <a:pos x="380" y="540"/>
                </a:cxn>
                <a:cxn ang="0">
                  <a:pos x="379" y="1974"/>
                </a:cxn>
                <a:cxn ang="0">
                  <a:pos x="394" y="2052"/>
                </a:cxn>
                <a:cxn ang="0">
                  <a:pos x="382" y="2106"/>
                </a:cxn>
                <a:cxn ang="0">
                  <a:pos x="424" y="2129"/>
                </a:cxn>
                <a:cxn ang="0">
                  <a:pos x="395" y="2258"/>
                </a:cxn>
                <a:cxn ang="0">
                  <a:pos x="395" y="2773"/>
                </a:cxn>
                <a:cxn ang="0">
                  <a:pos x="423" y="2894"/>
                </a:cxn>
                <a:cxn ang="0">
                  <a:pos x="396" y="2993"/>
                </a:cxn>
                <a:cxn ang="0">
                  <a:pos x="406" y="3018"/>
                </a:cxn>
                <a:cxn ang="0">
                  <a:pos x="409" y="3026"/>
                </a:cxn>
                <a:cxn ang="0">
                  <a:pos x="408" y="3032"/>
                </a:cxn>
                <a:cxn ang="0">
                  <a:pos x="395" y="3107"/>
                </a:cxn>
                <a:cxn ang="0">
                  <a:pos x="396" y="10874"/>
                </a:cxn>
                <a:cxn ang="0">
                  <a:pos x="382" y="11624"/>
                </a:cxn>
                <a:cxn ang="0">
                  <a:pos x="378" y="12346"/>
                </a:cxn>
                <a:cxn ang="0">
                  <a:pos x="343" y="12654"/>
                </a:cxn>
                <a:cxn ang="0">
                  <a:pos x="330" y="12808"/>
                </a:cxn>
                <a:cxn ang="0">
                  <a:pos x="90" y="13460"/>
                </a:cxn>
                <a:cxn ang="0">
                  <a:pos x="0" y="13526"/>
                </a:cxn>
                <a:cxn ang="0">
                  <a:pos x="238" y="13086"/>
                </a:cxn>
                <a:cxn ang="0">
                  <a:pos x="261" y="12963"/>
                </a:cxn>
                <a:cxn ang="0">
                  <a:pos x="277" y="12658"/>
                </a:cxn>
                <a:cxn ang="0">
                  <a:pos x="277" y="7375"/>
                </a:cxn>
                <a:cxn ang="0">
                  <a:pos x="273" y="6583"/>
                </a:cxn>
                <a:cxn ang="0">
                  <a:pos x="276" y="5957"/>
                </a:cxn>
                <a:cxn ang="0">
                  <a:pos x="277" y="341"/>
                </a:cxn>
                <a:cxn ang="0">
                  <a:pos x="265" y="179"/>
                </a:cxn>
                <a:cxn ang="0">
                  <a:pos x="257" y="0"/>
                </a:cxn>
              </a:cxnLst>
              <a:rect l="0" t="0" r="r" b="b"/>
              <a:pathLst>
                <a:path w="424" h="13526">
                  <a:moveTo>
                    <a:pt x="257" y="0"/>
                  </a:moveTo>
                  <a:cubicBezTo>
                    <a:pt x="289" y="65"/>
                    <a:pt x="295" y="137"/>
                    <a:pt x="305" y="208"/>
                  </a:cubicBezTo>
                  <a:cubicBezTo>
                    <a:pt x="307" y="227"/>
                    <a:pt x="318" y="240"/>
                    <a:pt x="338" y="247"/>
                  </a:cubicBezTo>
                  <a:cubicBezTo>
                    <a:pt x="342" y="204"/>
                    <a:pt x="347" y="160"/>
                    <a:pt x="350" y="117"/>
                  </a:cubicBezTo>
                  <a:cubicBezTo>
                    <a:pt x="384" y="256"/>
                    <a:pt x="377" y="399"/>
                    <a:pt x="380" y="540"/>
                  </a:cubicBezTo>
                  <a:cubicBezTo>
                    <a:pt x="379" y="1018"/>
                    <a:pt x="381" y="1496"/>
                    <a:pt x="379" y="1974"/>
                  </a:cubicBezTo>
                  <a:cubicBezTo>
                    <a:pt x="379" y="2001"/>
                    <a:pt x="383" y="2027"/>
                    <a:pt x="394" y="2052"/>
                  </a:cubicBezTo>
                  <a:cubicBezTo>
                    <a:pt x="391" y="2065"/>
                    <a:pt x="385" y="2093"/>
                    <a:pt x="382" y="2106"/>
                  </a:cubicBezTo>
                  <a:cubicBezTo>
                    <a:pt x="396" y="2114"/>
                    <a:pt x="410" y="2121"/>
                    <a:pt x="424" y="2129"/>
                  </a:cubicBezTo>
                  <a:cubicBezTo>
                    <a:pt x="411" y="2171"/>
                    <a:pt x="396" y="2213"/>
                    <a:pt x="395" y="2258"/>
                  </a:cubicBezTo>
                  <a:cubicBezTo>
                    <a:pt x="392" y="2429"/>
                    <a:pt x="393" y="2601"/>
                    <a:pt x="395" y="2773"/>
                  </a:cubicBezTo>
                  <a:cubicBezTo>
                    <a:pt x="395" y="2815"/>
                    <a:pt x="409" y="2855"/>
                    <a:pt x="423" y="2894"/>
                  </a:cubicBezTo>
                  <a:cubicBezTo>
                    <a:pt x="413" y="2927"/>
                    <a:pt x="403" y="2960"/>
                    <a:pt x="396" y="2993"/>
                  </a:cubicBezTo>
                  <a:cubicBezTo>
                    <a:pt x="399" y="2999"/>
                    <a:pt x="404" y="3012"/>
                    <a:pt x="406" y="3018"/>
                  </a:cubicBezTo>
                  <a:lnTo>
                    <a:pt x="409" y="3026"/>
                  </a:lnTo>
                  <a:cubicBezTo>
                    <a:pt x="409" y="3027"/>
                    <a:pt x="408" y="3031"/>
                    <a:pt x="408" y="3032"/>
                  </a:cubicBezTo>
                  <a:cubicBezTo>
                    <a:pt x="401" y="3057"/>
                    <a:pt x="395" y="3082"/>
                    <a:pt x="395" y="3107"/>
                  </a:cubicBezTo>
                  <a:cubicBezTo>
                    <a:pt x="397" y="5696"/>
                    <a:pt x="395" y="8285"/>
                    <a:pt x="396" y="10874"/>
                  </a:cubicBezTo>
                  <a:cubicBezTo>
                    <a:pt x="391" y="11124"/>
                    <a:pt x="405" y="11375"/>
                    <a:pt x="382" y="11624"/>
                  </a:cubicBezTo>
                  <a:cubicBezTo>
                    <a:pt x="380" y="11865"/>
                    <a:pt x="382" y="12106"/>
                    <a:pt x="378" y="12346"/>
                  </a:cubicBezTo>
                  <a:cubicBezTo>
                    <a:pt x="340" y="12445"/>
                    <a:pt x="357" y="12551"/>
                    <a:pt x="343" y="12654"/>
                  </a:cubicBezTo>
                  <a:cubicBezTo>
                    <a:pt x="336" y="12705"/>
                    <a:pt x="329" y="12756"/>
                    <a:pt x="330" y="12808"/>
                  </a:cubicBezTo>
                  <a:cubicBezTo>
                    <a:pt x="347" y="13046"/>
                    <a:pt x="249" y="13285"/>
                    <a:pt x="90" y="13460"/>
                  </a:cubicBezTo>
                  <a:cubicBezTo>
                    <a:pt x="64" y="13488"/>
                    <a:pt x="31" y="13506"/>
                    <a:pt x="0" y="13526"/>
                  </a:cubicBezTo>
                  <a:cubicBezTo>
                    <a:pt x="108" y="13398"/>
                    <a:pt x="235" y="13264"/>
                    <a:pt x="238" y="13086"/>
                  </a:cubicBezTo>
                  <a:cubicBezTo>
                    <a:pt x="247" y="13045"/>
                    <a:pt x="255" y="13004"/>
                    <a:pt x="261" y="12963"/>
                  </a:cubicBezTo>
                  <a:cubicBezTo>
                    <a:pt x="279" y="12862"/>
                    <a:pt x="279" y="12760"/>
                    <a:pt x="277" y="12658"/>
                  </a:cubicBezTo>
                  <a:cubicBezTo>
                    <a:pt x="277" y="10897"/>
                    <a:pt x="277" y="9136"/>
                    <a:pt x="277" y="7375"/>
                  </a:cubicBezTo>
                  <a:cubicBezTo>
                    <a:pt x="275" y="7111"/>
                    <a:pt x="282" y="6847"/>
                    <a:pt x="273" y="6583"/>
                  </a:cubicBezTo>
                  <a:cubicBezTo>
                    <a:pt x="280" y="6375"/>
                    <a:pt x="275" y="6166"/>
                    <a:pt x="276" y="5957"/>
                  </a:cubicBezTo>
                  <a:cubicBezTo>
                    <a:pt x="277" y="4085"/>
                    <a:pt x="276" y="2213"/>
                    <a:pt x="277" y="341"/>
                  </a:cubicBezTo>
                  <a:cubicBezTo>
                    <a:pt x="276" y="287"/>
                    <a:pt x="271" y="233"/>
                    <a:pt x="265" y="179"/>
                  </a:cubicBezTo>
                  <a:cubicBezTo>
                    <a:pt x="262" y="119"/>
                    <a:pt x="259" y="59"/>
                    <a:pt x="257" y="0"/>
                  </a:cubicBezTo>
                </a:path>
              </a:pathLst>
            </a:custGeom>
            <a:solidFill>
              <a:srgbClr val="C5C7C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xmlns="" id="{799BA534-EDD3-408C-9F27-BA4A35476A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5" y="350"/>
              <a:ext cx="43" cy="43"/>
            </a:xfrm>
            <a:custGeom>
              <a:avLst/>
              <a:gdLst/>
              <a:ahLst/>
              <a:cxnLst>
                <a:cxn ang="0">
                  <a:pos x="42" y="56"/>
                </a:cxn>
                <a:cxn ang="0">
                  <a:pos x="218" y="65"/>
                </a:cxn>
                <a:cxn ang="0">
                  <a:pos x="216" y="77"/>
                </a:cxn>
                <a:cxn ang="0">
                  <a:pos x="32" y="204"/>
                </a:cxn>
                <a:cxn ang="0">
                  <a:pos x="42" y="56"/>
                </a:cxn>
              </a:cxnLst>
              <a:rect l="0" t="0" r="r" b="b"/>
              <a:pathLst>
                <a:path w="221" h="221">
                  <a:moveTo>
                    <a:pt x="42" y="56"/>
                  </a:moveTo>
                  <a:cubicBezTo>
                    <a:pt x="88" y="0"/>
                    <a:pt x="173" y="18"/>
                    <a:pt x="218" y="65"/>
                  </a:cubicBezTo>
                  <a:lnTo>
                    <a:pt x="216" y="77"/>
                  </a:lnTo>
                  <a:cubicBezTo>
                    <a:pt x="221" y="174"/>
                    <a:pt x="115" y="221"/>
                    <a:pt x="32" y="204"/>
                  </a:cubicBezTo>
                  <a:cubicBezTo>
                    <a:pt x="9" y="157"/>
                    <a:pt x="0" y="95"/>
                    <a:pt x="42" y="56"/>
                  </a:cubicBezTo>
                </a:path>
              </a:pathLst>
            </a:custGeom>
            <a:solidFill>
              <a:srgbClr val="1A1C2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xmlns="" id="{A2FC243F-F515-47D3-B521-E829F08E01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9" y="367"/>
              <a:ext cx="21" cy="21"/>
            </a:xfrm>
            <a:custGeom>
              <a:avLst/>
              <a:gdLst/>
              <a:ahLst/>
              <a:cxnLst>
                <a:cxn ang="0">
                  <a:pos x="25" y="4"/>
                </a:cxn>
                <a:cxn ang="0">
                  <a:pos x="77" y="1"/>
                </a:cxn>
                <a:cxn ang="0">
                  <a:pos x="27" y="57"/>
                </a:cxn>
                <a:cxn ang="0">
                  <a:pos x="110" y="58"/>
                </a:cxn>
                <a:cxn ang="0">
                  <a:pos x="47" y="104"/>
                </a:cxn>
                <a:cxn ang="0">
                  <a:pos x="0" y="62"/>
                </a:cxn>
                <a:cxn ang="0">
                  <a:pos x="25" y="4"/>
                </a:cxn>
              </a:cxnLst>
              <a:rect l="0" t="0" r="r" b="b"/>
              <a:pathLst>
                <a:path w="110" h="107">
                  <a:moveTo>
                    <a:pt x="25" y="4"/>
                  </a:moveTo>
                  <a:cubicBezTo>
                    <a:pt x="42" y="1"/>
                    <a:pt x="59" y="0"/>
                    <a:pt x="77" y="1"/>
                  </a:cubicBezTo>
                  <a:cubicBezTo>
                    <a:pt x="60" y="20"/>
                    <a:pt x="44" y="39"/>
                    <a:pt x="27" y="57"/>
                  </a:cubicBezTo>
                  <a:cubicBezTo>
                    <a:pt x="54" y="57"/>
                    <a:pt x="82" y="58"/>
                    <a:pt x="110" y="58"/>
                  </a:cubicBezTo>
                  <a:cubicBezTo>
                    <a:pt x="94" y="80"/>
                    <a:pt x="78" y="107"/>
                    <a:pt x="47" y="104"/>
                  </a:cubicBezTo>
                  <a:cubicBezTo>
                    <a:pt x="31" y="90"/>
                    <a:pt x="15" y="76"/>
                    <a:pt x="0" y="62"/>
                  </a:cubicBezTo>
                  <a:cubicBezTo>
                    <a:pt x="7" y="42"/>
                    <a:pt x="16" y="23"/>
                    <a:pt x="25" y="4"/>
                  </a:cubicBezTo>
                </a:path>
              </a:pathLst>
            </a:custGeom>
            <a:solidFill>
              <a:srgbClr val="1A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xmlns="" id="{FE54932D-A8E9-4C08-938F-4E9A6B7BB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1" y="365"/>
              <a:ext cx="46" cy="33"/>
            </a:xfrm>
            <a:custGeom>
              <a:avLst/>
              <a:gdLst/>
              <a:ahLst/>
              <a:cxnLst>
                <a:cxn ang="0">
                  <a:pos x="184" y="0"/>
                </a:cxn>
                <a:cxn ang="0">
                  <a:pos x="87" y="164"/>
                </a:cxn>
                <a:cxn ang="0">
                  <a:pos x="0" y="127"/>
                </a:cxn>
                <a:cxn ang="0">
                  <a:pos x="184" y="0"/>
                </a:cxn>
              </a:cxnLst>
              <a:rect l="0" t="0" r="r" b="b"/>
              <a:pathLst>
                <a:path w="235" h="171">
                  <a:moveTo>
                    <a:pt x="184" y="0"/>
                  </a:moveTo>
                  <a:cubicBezTo>
                    <a:pt x="235" y="67"/>
                    <a:pt x="167" y="171"/>
                    <a:pt x="87" y="164"/>
                  </a:cubicBezTo>
                  <a:cubicBezTo>
                    <a:pt x="53" y="167"/>
                    <a:pt x="27" y="144"/>
                    <a:pt x="0" y="127"/>
                  </a:cubicBezTo>
                  <a:cubicBezTo>
                    <a:pt x="83" y="144"/>
                    <a:pt x="189" y="97"/>
                    <a:pt x="184" y="0"/>
                  </a:cubicBezTo>
                </a:path>
              </a:pathLst>
            </a:custGeom>
            <a:solidFill>
              <a:srgbClr val="56555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xmlns="" id="{72743FC3-1298-4AA4-9E64-5E2CDA3F44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" y="371"/>
              <a:ext cx="183" cy="13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6" y="4"/>
                </a:cxn>
                <a:cxn ang="0">
                  <a:pos x="935" y="3"/>
                </a:cxn>
                <a:cxn ang="0">
                  <a:pos x="943" y="51"/>
                </a:cxn>
                <a:cxn ang="0">
                  <a:pos x="746" y="56"/>
                </a:cxn>
                <a:cxn ang="0">
                  <a:pos x="0" y="52"/>
                </a:cxn>
              </a:cxnLst>
              <a:rect l="0" t="0" r="r" b="b"/>
              <a:pathLst>
                <a:path w="943" h="71">
                  <a:moveTo>
                    <a:pt x="0" y="52"/>
                  </a:moveTo>
                  <a:cubicBezTo>
                    <a:pt x="2" y="36"/>
                    <a:pt x="4" y="20"/>
                    <a:pt x="6" y="4"/>
                  </a:cubicBezTo>
                  <a:cubicBezTo>
                    <a:pt x="316" y="5"/>
                    <a:pt x="625" y="0"/>
                    <a:pt x="935" y="3"/>
                  </a:cubicBezTo>
                  <a:cubicBezTo>
                    <a:pt x="938" y="19"/>
                    <a:pt x="940" y="35"/>
                    <a:pt x="943" y="51"/>
                  </a:cubicBezTo>
                  <a:cubicBezTo>
                    <a:pt x="879" y="71"/>
                    <a:pt x="812" y="53"/>
                    <a:pt x="746" y="56"/>
                  </a:cubicBezTo>
                  <a:cubicBezTo>
                    <a:pt x="498" y="54"/>
                    <a:pt x="248" y="62"/>
                    <a:pt x="0" y="52"/>
                  </a:cubicBezTo>
                  <a:close/>
                </a:path>
              </a:pathLst>
            </a:custGeom>
            <a:solidFill>
              <a:srgbClr val="2C2C2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xmlns="" id="{28FAB452-99D9-471A-A2CD-4AE65D252D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6" y="432"/>
              <a:ext cx="9" cy="2227"/>
            </a:xfrm>
            <a:custGeom>
              <a:avLst/>
              <a:gdLst/>
              <a:ahLst/>
              <a:cxnLst>
                <a:cxn ang="0">
                  <a:pos x="5" y="3"/>
                </a:cxn>
                <a:cxn ang="0">
                  <a:pos x="40" y="0"/>
                </a:cxn>
                <a:cxn ang="0">
                  <a:pos x="42" y="2794"/>
                </a:cxn>
                <a:cxn ang="0">
                  <a:pos x="42" y="10361"/>
                </a:cxn>
                <a:cxn ang="0">
                  <a:pos x="36" y="11053"/>
                </a:cxn>
                <a:cxn ang="0">
                  <a:pos x="22" y="11461"/>
                </a:cxn>
                <a:cxn ang="0">
                  <a:pos x="7" y="11000"/>
                </a:cxn>
                <a:cxn ang="0">
                  <a:pos x="4" y="8894"/>
                </a:cxn>
                <a:cxn ang="0">
                  <a:pos x="5" y="3"/>
                </a:cxn>
              </a:cxnLst>
              <a:rect l="0" t="0" r="r" b="b"/>
              <a:pathLst>
                <a:path w="45" h="11461">
                  <a:moveTo>
                    <a:pt x="5" y="3"/>
                  </a:moveTo>
                  <a:cubicBezTo>
                    <a:pt x="14" y="2"/>
                    <a:pt x="31" y="0"/>
                    <a:pt x="40" y="0"/>
                  </a:cubicBezTo>
                  <a:cubicBezTo>
                    <a:pt x="45" y="931"/>
                    <a:pt x="40" y="1862"/>
                    <a:pt x="42" y="2794"/>
                  </a:cubicBezTo>
                  <a:cubicBezTo>
                    <a:pt x="42" y="5316"/>
                    <a:pt x="42" y="7839"/>
                    <a:pt x="42" y="10361"/>
                  </a:cubicBezTo>
                  <a:cubicBezTo>
                    <a:pt x="40" y="10592"/>
                    <a:pt x="42" y="10823"/>
                    <a:pt x="36" y="11053"/>
                  </a:cubicBezTo>
                  <a:cubicBezTo>
                    <a:pt x="21" y="11189"/>
                    <a:pt x="31" y="11325"/>
                    <a:pt x="22" y="11461"/>
                  </a:cubicBezTo>
                  <a:cubicBezTo>
                    <a:pt x="13" y="11307"/>
                    <a:pt x="22" y="11153"/>
                    <a:pt x="7" y="11000"/>
                  </a:cubicBezTo>
                  <a:cubicBezTo>
                    <a:pt x="0" y="10298"/>
                    <a:pt x="6" y="9596"/>
                    <a:pt x="4" y="8894"/>
                  </a:cubicBezTo>
                  <a:cubicBezTo>
                    <a:pt x="5" y="5930"/>
                    <a:pt x="2" y="2966"/>
                    <a:pt x="5" y="3"/>
                  </a:cubicBezTo>
                  <a:close/>
                </a:path>
              </a:pathLst>
            </a:custGeom>
            <a:solidFill>
              <a:srgbClr val="E0E2E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xmlns="" id="{6F58995D-CB13-4B74-8AED-B4FED5A025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6" y="513"/>
              <a:ext cx="1230" cy="6"/>
            </a:xfrm>
            <a:custGeom>
              <a:avLst/>
              <a:gdLst/>
              <a:ahLst/>
              <a:cxnLst>
                <a:cxn ang="0">
                  <a:pos x="0" y="24"/>
                </a:cxn>
                <a:cxn ang="0">
                  <a:pos x="74" y="7"/>
                </a:cxn>
                <a:cxn ang="0">
                  <a:pos x="6089" y="8"/>
                </a:cxn>
                <a:cxn ang="0">
                  <a:pos x="6334" y="19"/>
                </a:cxn>
                <a:cxn ang="0">
                  <a:pos x="6240" y="30"/>
                </a:cxn>
                <a:cxn ang="0">
                  <a:pos x="224" y="30"/>
                </a:cxn>
                <a:cxn ang="0">
                  <a:pos x="0" y="24"/>
                </a:cxn>
              </a:cxnLst>
              <a:rect l="0" t="0" r="r" b="b"/>
              <a:pathLst>
                <a:path w="6334" h="31">
                  <a:moveTo>
                    <a:pt x="0" y="24"/>
                  </a:moveTo>
                  <a:cubicBezTo>
                    <a:pt x="24" y="16"/>
                    <a:pt x="48" y="7"/>
                    <a:pt x="74" y="7"/>
                  </a:cubicBezTo>
                  <a:cubicBezTo>
                    <a:pt x="2079" y="8"/>
                    <a:pt x="4084" y="7"/>
                    <a:pt x="6089" y="8"/>
                  </a:cubicBezTo>
                  <a:cubicBezTo>
                    <a:pt x="6171" y="9"/>
                    <a:pt x="6253" y="0"/>
                    <a:pt x="6334" y="19"/>
                  </a:cubicBezTo>
                  <a:cubicBezTo>
                    <a:pt x="6302" y="25"/>
                    <a:pt x="6272" y="30"/>
                    <a:pt x="6240" y="30"/>
                  </a:cubicBezTo>
                  <a:cubicBezTo>
                    <a:pt x="4235" y="29"/>
                    <a:pt x="2229" y="30"/>
                    <a:pt x="224" y="30"/>
                  </a:cubicBezTo>
                  <a:cubicBezTo>
                    <a:pt x="149" y="31"/>
                    <a:pt x="74" y="31"/>
                    <a:pt x="0" y="24"/>
                  </a:cubicBezTo>
                </a:path>
              </a:pathLst>
            </a:custGeom>
            <a:solidFill>
              <a:srgbClr val="ACACA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xmlns="" id="{186EC8B3-7581-4F4B-AB2D-4F9AED33D6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3" y="526"/>
              <a:ext cx="6" cy="2183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22" y="244"/>
                </a:cxn>
                <a:cxn ang="0">
                  <a:pos x="23" y="4356"/>
                </a:cxn>
                <a:cxn ang="0">
                  <a:pos x="23" y="9707"/>
                </a:cxn>
                <a:cxn ang="0">
                  <a:pos x="20" y="11235"/>
                </a:cxn>
                <a:cxn ang="0">
                  <a:pos x="1" y="11209"/>
                </a:cxn>
                <a:cxn ang="0">
                  <a:pos x="0" y="93"/>
                </a:cxn>
                <a:cxn ang="0">
                  <a:pos x="11" y="0"/>
                </a:cxn>
              </a:cxnLst>
              <a:rect l="0" t="0" r="r" b="b"/>
              <a:pathLst>
                <a:path w="31" h="11235">
                  <a:moveTo>
                    <a:pt x="11" y="0"/>
                  </a:moveTo>
                  <a:cubicBezTo>
                    <a:pt x="31" y="80"/>
                    <a:pt x="20" y="162"/>
                    <a:pt x="22" y="244"/>
                  </a:cubicBezTo>
                  <a:cubicBezTo>
                    <a:pt x="22" y="1614"/>
                    <a:pt x="24" y="2985"/>
                    <a:pt x="23" y="4356"/>
                  </a:cubicBezTo>
                  <a:cubicBezTo>
                    <a:pt x="22" y="6140"/>
                    <a:pt x="23" y="7923"/>
                    <a:pt x="23" y="9707"/>
                  </a:cubicBezTo>
                  <a:cubicBezTo>
                    <a:pt x="21" y="10216"/>
                    <a:pt x="25" y="10726"/>
                    <a:pt x="20" y="11235"/>
                  </a:cubicBezTo>
                  <a:lnTo>
                    <a:pt x="1" y="11209"/>
                  </a:lnTo>
                  <a:cubicBezTo>
                    <a:pt x="0" y="7503"/>
                    <a:pt x="2" y="3798"/>
                    <a:pt x="0" y="93"/>
                  </a:cubicBezTo>
                  <a:cubicBezTo>
                    <a:pt x="1" y="61"/>
                    <a:pt x="6" y="30"/>
                    <a:pt x="11" y="0"/>
                  </a:cubicBezTo>
                </a:path>
              </a:pathLst>
            </a:custGeom>
            <a:solidFill>
              <a:srgbClr val="AAAAA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xmlns="" id="{C7D076BF-267F-45D8-9ED5-E8892C2DF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6" y="537"/>
              <a:ext cx="12" cy="210"/>
            </a:xfrm>
            <a:custGeom>
              <a:avLst/>
              <a:gdLst/>
              <a:ahLst/>
              <a:cxnLst>
                <a:cxn ang="0">
                  <a:pos x="2" y="35"/>
                </a:cxn>
                <a:cxn ang="0">
                  <a:pos x="33" y="0"/>
                </a:cxn>
                <a:cxn ang="0">
                  <a:pos x="20" y="49"/>
                </a:cxn>
                <a:cxn ang="0">
                  <a:pos x="30" y="428"/>
                </a:cxn>
                <a:cxn ang="0">
                  <a:pos x="35" y="496"/>
                </a:cxn>
                <a:cxn ang="0">
                  <a:pos x="49" y="1074"/>
                </a:cxn>
                <a:cxn ang="0">
                  <a:pos x="38" y="1081"/>
                </a:cxn>
                <a:cxn ang="0">
                  <a:pos x="36" y="533"/>
                </a:cxn>
                <a:cxn ang="0">
                  <a:pos x="0" y="486"/>
                </a:cxn>
                <a:cxn ang="0">
                  <a:pos x="2" y="35"/>
                </a:cxn>
              </a:cxnLst>
              <a:rect l="0" t="0" r="r" b="b"/>
              <a:pathLst>
                <a:path w="59" h="1081">
                  <a:moveTo>
                    <a:pt x="2" y="35"/>
                  </a:moveTo>
                  <a:cubicBezTo>
                    <a:pt x="12" y="23"/>
                    <a:pt x="22" y="12"/>
                    <a:pt x="33" y="0"/>
                  </a:cubicBezTo>
                  <a:cubicBezTo>
                    <a:pt x="29" y="17"/>
                    <a:pt x="25" y="33"/>
                    <a:pt x="20" y="49"/>
                  </a:cubicBezTo>
                  <a:cubicBezTo>
                    <a:pt x="42" y="174"/>
                    <a:pt x="33" y="302"/>
                    <a:pt x="30" y="428"/>
                  </a:cubicBezTo>
                  <a:cubicBezTo>
                    <a:pt x="13" y="449"/>
                    <a:pt x="12" y="480"/>
                    <a:pt x="35" y="496"/>
                  </a:cubicBezTo>
                  <a:cubicBezTo>
                    <a:pt x="59" y="687"/>
                    <a:pt x="35" y="881"/>
                    <a:pt x="49" y="1074"/>
                  </a:cubicBezTo>
                  <a:cubicBezTo>
                    <a:pt x="46" y="1075"/>
                    <a:pt x="41" y="1079"/>
                    <a:pt x="38" y="1081"/>
                  </a:cubicBezTo>
                  <a:cubicBezTo>
                    <a:pt x="32" y="899"/>
                    <a:pt x="37" y="716"/>
                    <a:pt x="36" y="533"/>
                  </a:cubicBezTo>
                  <a:cubicBezTo>
                    <a:pt x="24" y="518"/>
                    <a:pt x="12" y="502"/>
                    <a:pt x="0" y="486"/>
                  </a:cubicBezTo>
                  <a:cubicBezTo>
                    <a:pt x="9" y="336"/>
                    <a:pt x="7" y="185"/>
                    <a:pt x="2" y="35"/>
                  </a:cubicBezTo>
                  <a:close/>
                </a:path>
              </a:pathLst>
            </a:custGeom>
            <a:solidFill>
              <a:srgbClr val="D1D2D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xmlns="" id="{E388F6E5-1EF4-4890-8323-3DBA764ABB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9" y="620"/>
              <a:ext cx="9" cy="13"/>
            </a:xfrm>
            <a:custGeom>
              <a:avLst/>
              <a:gdLst/>
              <a:ahLst/>
              <a:cxnLst>
                <a:cxn ang="0">
                  <a:pos x="23" y="68"/>
                </a:cxn>
                <a:cxn ang="0">
                  <a:pos x="18" y="0"/>
                </a:cxn>
                <a:cxn ang="0">
                  <a:pos x="23" y="68"/>
                </a:cxn>
              </a:cxnLst>
              <a:rect l="0" t="0" r="r" b="b"/>
              <a:pathLst>
                <a:path w="51" h="68">
                  <a:moveTo>
                    <a:pt x="23" y="68"/>
                  </a:moveTo>
                  <a:cubicBezTo>
                    <a:pt x="0" y="52"/>
                    <a:pt x="1" y="21"/>
                    <a:pt x="18" y="0"/>
                  </a:cubicBezTo>
                  <a:cubicBezTo>
                    <a:pt x="46" y="10"/>
                    <a:pt x="51" y="55"/>
                    <a:pt x="23" y="68"/>
                  </a:cubicBezTo>
                  <a:close/>
                </a:path>
              </a:pathLst>
            </a:custGeom>
            <a:solidFill>
              <a:srgbClr val="7F818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xmlns="" id="{ABC6A9BA-9348-4DAE-AE37-EADBF29C2A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1" y="744"/>
              <a:ext cx="10" cy="15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42" y="77"/>
                </a:cxn>
                <a:cxn ang="0">
                  <a:pos x="0" y="54"/>
                </a:cxn>
                <a:cxn ang="0">
                  <a:pos x="12" y="0"/>
                </a:cxn>
              </a:cxnLst>
              <a:rect l="0" t="0" r="r" b="b"/>
              <a:pathLst>
                <a:path w="53" h="77">
                  <a:moveTo>
                    <a:pt x="12" y="0"/>
                  </a:moveTo>
                  <a:cubicBezTo>
                    <a:pt x="37" y="16"/>
                    <a:pt x="53" y="47"/>
                    <a:pt x="42" y="77"/>
                  </a:cubicBezTo>
                  <a:cubicBezTo>
                    <a:pt x="28" y="69"/>
                    <a:pt x="14" y="62"/>
                    <a:pt x="0" y="54"/>
                  </a:cubicBezTo>
                  <a:cubicBezTo>
                    <a:pt x="3" y="41"/>
                    <a:pt x="9" y="13"/>
                    <a:pt x="12" y="0"/>
                  </a:cubicBezTo>
                </a:path>
              </a:pathLst>
            </a:custGeom>
            <a:solidFill>
              <a:srgbClr val="8F919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xmlns="" id="{6B147C7A-1418-491A-BCBE-6DA2B0D76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1" y="747"/>
              <a:ext cx="9" cy="15"/>
            </a:xfrm>
            <a:custGeom>
              <a:avLst/>
              <a:gdLst/>
              <a:ahLst/>
              <a:cxnLst>
                <a:cxn ang="0">
                  <a:pos x="48" y="49"/>
                </a:cxn>
                <a:cxn ang="0">
                  <a:pos x="47" y="21"/>
                </a:cxn>
                <a:cxn ang="0">
                  <a:pos x="48" y="49"/>
                </a:cxn>
              </a:cxnLst>
              <a:rect l="0" t="0" r="r" b="b"/>
              <a:pathLst>
                <a:path w="48" h="75">
                  <a:moveTo>
                    <a:pt x="48" y="49"/>
                  </a:moveTo>
                  <a:cubicBezTo>
                    <a:pt x="2" y="75"/>
                    <a:pt x="0" y="0"/>
                    <a:pt x="47" y="21"/>
                  </a:cubicBezTo>
                  <a:cubicBezTo>
                    <a:pt x="47" y="28"/>
                    <a:pt x="48" y="42"/>
                    <a:pt x="48" y="49"/>
                  </a:cubicBezTo>
                  <a:close/>
                </a:path>
              </a:pathLst>
            </a:custGeom>
            <a:solidFill>
              <a:srgbClr val="797B7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xmlns="" id="{74F33F6E-5500-4B51-818A-90B7D52285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4" y="761"/>
              <a:ext cx="11" cy="143"/>
            </a:xfrm>
            <a:custGeom>
              <a:avLst/>
              <a:gdLst/>
              <a:ahLst/>
              <a:cxnLst>
                <a:cxn ang="0">
                  <a:pos x="14" y="214"/>
                </a:cxn>
                <a:cxn ang="0">
                  <a:pos x="46" y="0"/>
                </a:cxn>
                <a:cxn ang="0">
                  <a:pos x="59" y="98"/>
                </a:cxn>
                <a:cxn ang="0">
                  <a:pos x="60" y="615"/>
                </a:cxn>
                <a:cxn ang="0">
                  <a:pos x="50" y="735"/>
                </a:cxn>
                <a:cxn ang="0">
                  <a:pos x="13" y="665"/>
                </a:cxn>
                <a:cxn ang="0">
                  <a:pos x="14" y="214"/>
                </a:cxn>
              </a:cxnLst>
              <a:rect l="0" t="0" r="r" b="b"/>
              <a:pathLst>
                <a:path w="60" h="735">
                  <a:moveTo>
                    <a:pt x="14" y="214"/>
                  </a:moveTo>
                  <a:cubicBezTo>
                    <a:pt x="14" y="142"/>
                    <a:pt x="0" y="63"/>
                    <a:pt x="46" y="0"/>
                  </a:cubicBezTo>
                  <a:cubicBezTo>
                    <a:pt x="53" y="32"/>
                    <a:pt x="60" y="65"/>
                    <a:pt x="59" y="98"/>
                  </a:cubicBezTo>
                  <a:cubicBezTo>
                    <a:pt x="60" y="270"/>
                    <a:pt x="57" y="442"/>
                    <a:pt x="60" y="615"/>
                  </a:cubicBezTo>
                  <a:cubicBezTo>
                    <a:pt x="60" y="655"/>
                    <a:pt x="56" y="695"/>
                    <a:pt x="50" y="735"/>
                  </a:cubicBezTo>
                  <a:cubicBezTo>
                    <a:pt x="24" y="720"/>
                    <a:pt x="9" y="695"/>
                    <a:pt x="13" y="665"/>
                  </a:cubicBezTo>
                  <a:cubicBezTo>
                    <a:pt x="12" y="515"/>
                    <a:pt x="18" y="364"/>
                    <a:pt x="14" y="214"/>
                  </a:cubicBezTo>
                </a:path>
              </a:pathLst>
            </a:custGeom>
            <a:solidFill>
              <a:srgbClr val="ECECE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xmlns="" id="{5CDC9338-A5DB-434A-8C7B-509F80EBE8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3" y="907"/>
              <a:ext cx="9" cy="24"/>
            </a:xfrm>
            <a:custGeom>
              <a:avLst/>
              <a:gdLst/>
              <a:ahLst/>
              <a:cxnLst>
                <a:cxn ang="0">
                  <a:pos x="0" y="99"/>
                </a:cxn>
                <a:cxn ang="0">
                  <a:pos x="27" y="0"/>
                </a:cxn>
                <a:cxn ang="0">
                  <a:pos x="43" y="46"/>
                </a:cxn>
                <a:cxn ang="0">
                  <a:pos x="10" y="124"/>
                </a:cxn>
                <a:cxn ang="0">
                  <a:pos x="0" y="99"/>
                </a:cxn>
              </a:cxnLst>
              <a:rect l="0" t="0" r="r" b="b"/>
              <a:pathLst>
                <a:path w="43" h="124">
                  <a:moveTo>
                    <a:pt x="0" y="99"/>
                  </a:moveTo>
                  <a:cubicBezTo>
                    <a:pt x="7" y="66"/>
                    <a:pt x="17" y="33"/>
                    <a:pt x="27" y="0"/>
                  </a:cubicBezTo>
                  <a:lnTo>
                    <a:pt x="43" y="46"/>
                  </a:lnTo>
                  <a:cubicBezTo>
                    <a:pt x="21" y="67"/>
                    <a:pt x="8" y="93"/>
                    <a:pt x="10" y="124"/>
                  </a:cubicBezTo>
                  <a:cubicBezTo>
                    <a:pt x="8" y="118"/>
                    <a:pt x="3" y="105"/>
                    <a:pt x="0" y="99"/>
                  </a:cubicBezTo>
                </a:path>
              </a:pathLst>
            </a:custGeom>
            <a:solidFill>
              <a:srgbClr val="636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26">
              <a:extLst>
                <a:ext uri="{FF2B5EF4-FFF2-40B4-BE49-F238E27FC236}">
                  <a16:creationId xmlns:a16="http://schemas.microsoft.com/office/drawing/2014/main" xmlns="" id="{FB1D6102-5465-4A9F-A95E-B29782B812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9" y="921"/>
              <a:ext cx="12" cy="10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57" y="17"/>
                </a:cxn>
                <a:cxn ang="0">
                  <a:pos x="0" y="23"/>
                </a:cxn>
                <a:cxn ang="0">
                  <a:pos x="7" y="0"/>
                </a:cxn>
              </a:cxnLst>
              <a:rect l="0" t="0" r="r" b="b"/>
              <a:pathLst>
                <a:path w="60" h="55">
                  <a:moveTo>
                    <a:pt x="7" y="0"/>
                  </a:moveTo>
                  <a:cubicBezTo>
                    <a:pt x="25" y="1"/>
                    <a:pt x="42" y="6"/>
                    <a:pt x="57" y="17"/>
                  </a:cubicBezTo>
                  <a:cubicBezTo>
                    <a:pt x="60" y="55"/>
                    <a:pt x="15" y="42"/>
                    <a:pt x="0" y="23"/>
                  </a:cubicBezTo>
                  <a:cubicBezTo>
                    <a:pt x="2" y="17"/>
                    <a:pt x="5" y="6"/>
                    <a:pt x="7" y="0"/>
                  </a:cubicBezTo>
                  <a:close/>
                </a:path>
              </a:pathLst>
            </a:custGeom>
            <a:solidFill>
              <a:srgbClr val="71737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27">
              <a:extLst>
                <a:ext uri="{FF2B5EF4-FFF2-40B4-BE49-F238E27FC236}">
                  <a16:creationId xmlns:a16="http://schemas.microsoft.com/office/drawing/2014/main" xmlns="" id="{BBEE0E7A-F8A0-4461-B729-3B4A17FEC5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6" y="934"/>
              <a:ext cx="632" cy="2102"/>
            </a:xfrm>
            <a:custGeom>
              <a:avLst/>
              <a:gdLst/>
              <a:ahLst/>
              <a:cxnLst>
                <a:cxn ang="0">
                  <a:pos x="3228" y="75"/>
                </a:cxn>
                <a:cxn ang="0">
                  <a:pos x="3241" y="0"/>
                </a:cxn>
                <a:cxn ang="0">
                  <a:pos x="3244" y="776"/>
                </a:cxn>
                <a:cxn ang="0">
                  <a:pos x="3245" y="9775"/>
                </a:cxn>
                <a:cxn ang="0">
                  <a:pos x="2947" y="10536"/>
                </a:cxn>
                <a:cxn ang="0">
                  <a:pos x="2204" y="10818"/>
                </a:cxn>
                <a:cxn ang="0">
                  <a:pos x="44" y="10817"/>
                </a:cxn>
                <a:cxn ang="0">
                  <a:pos x="0" y="10778"/>
                </a:cxn>
                <a:cxn ang="0">
                  <a:pos x="338" y="10768"/>
                </a:cxn>
                <a:cxn ang="0">
                  <a:pos x="2088" y="10768"/>
                </a:cxn>
                <a:cxn ang="0">
                  <a:pos x="2431" y="10749"/>
                </a:cxn>
                <a:cxn ang="0">
                  <a:pos x="2906" y="10509"/>
                </a:cxn>
                <a:cxn ang="0">
                  <a:pos x="3203" y="9883"/>
                </a:cxn>
                <a:cxn ang="0">
                  <a:pos x="3225" y="9658"/>
                </a:cxn>
                <a:cxn ang="0">
                  <a:pos x="3211" y="9314"/>
                </a:cxn>
                <a:cxn ang="0">
                  <a:pos x="3215" y="8592"/>
                </a:cxn>
                <a:cxn ang="0">
                  <a:pos x="3229" y="7842"/>
                </a:cxn>
                <a:cxn ang="0">
                  <a:pos x="3228" y="75"/>
                </a:cxn>
              </a:cxnLst>
              <a:rect l="0" t="0" r="r" b="b"/>
              <a:pathLst>
                <a:path w="3250" h="10818">
                  <a:moveTo>
                    <a:pt x="3228" y="75"/>
                  </a:moveTo>
                  <a:cubicBezTo>
                    <a:pt x="3228" y="50"/>
                    <a:pt x="3234" y="25"/>
                    <a:pt x="3241" y="0"/>
                  </a:cubicBezTo>
                  <a:cubicBezTo>
                    <a:pt x="3250" y="259"/>
                    <a:pt x="3242" y="518"/>
                    <a:pt x="3244" y="776"/>
                  </a:cubicBezTo>
                  <a:cubicBezTo>
                    <a:pt x="3245" y="3776"/>
                    <a:pt x="3244" y="6776"/>
                    <a:pt x="3245" y="9775"/>
                  </a:cubicBezTo>
                  <a:cubicBezTo>
                    <a:pt x="3244" y="10053"/>
                    <a:pt x="3151" y="10341"/>
                    <a:pt x="2947" y="10536"/>
                  </a:cubicBezTo>
                  <a:cubicBezTo>
                    <a:pt x="2753" y="10730"/>
                    <a:pt x="2474" y="10817"/>
                    <a:pt x="2204" y="10818"/>
                  </a:cubicBezTo>
                  <a:cubicBezTo>
                    <a:pt x="1484" y="10818"/>
                    <a:pt x="764" y="10818"/>
                    <a:pt x="44" y="10817"/>
                  </a:cubicBezTo>
                  <a:cubicBezTo>
                    <a:pt x="29" y="10804"/>
                    <a:pt x="14" y="10791"/>
                    <a:pt x="0" y="10778"/>
                  </a:cubicBezTo>
                  <a:cubicBezTo>
                    <a:pt x="112" y="10762"/>
                    <a:pt x="225" y="10769"/>
                    <a:pt x="338" y="10768"/>
                  </a:cubicBezTo>
                  <a:cubicBezTo>
                    <a:pt x="921" y="10768"/>
                    <a:pt x="1505" y="10768"/>
                    <a:pt x="2088" y="10768"/>
                  </a:cubicBezTo>
                  <a:cubicBezTo>
                    <a:pt x="2202" y="10767"/>
                    <a:pt x="2318" y="10775"/>
                    <a:pt x="2431" y="10749"/>
                  </a:cubicBezTo>
                  <a:cubicBezTo>
                    <a:pt x="2605" y="10711"/>
                    <a:pt x="2783" y="10643"/>
                    <a:pt x="2906" y="10509"/>
                  </a:cubicBezTo>
                  <a:cubicBezTo>
                    <a:pt x="3077" y="10347"/>
                    <a:pt x="3184" y="10118"/>
                    <a:pt x="3203" y="9883"/>
                  </a:cubicBezTo>
                  <a:cubicBezTo>
                    <a:pt x="3212" y="9808"/>
                    <a:pt x="3236" y="9734"/>
                    <a:pt x="3225" y="9658"/>
                  </a:cubicBezTo>
                  <a:cubicBezTo>
                    <a:pt x="3207" y="9544"/>
                    <a:pt x="3222" y="9429"/>
                    <a:pt x="3211" y="9314"/>
                  </a:cubicBezTo>
                  <a:cubicBezTo>
                    <a:pt x="3215" y="9074"/>
                    <a:pt x="3213" y="8833"/>
                    <a:pt x="3215" y="8592"/>
                  </a:cubicBezTo>
                  <a:cubicBezTo>
                    <a:pt x="3238" y="8343"/>
                    <a:pt x="3224" y="8092"/>
                    <a:pt x="3229" y="7842"/>
                  </a:cubicBezTo>
                  <a:cubicBezTo>
                    <a:pt x="3228" y="5253"/>
                    <a:pt x="3230" y="2664"/>
                    <a:pt x="3228" y="75"/>
                  </a:cubicBezTo>
                </a:path>
              </a:pathLst>
            </a:custGeom>
            <a:solidFill>
              <a:srgbClr val="85868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xmlns="" id="{E07EA013-E964-4C01-A430-5296CBA1AF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6" y="973"/>
              <a:ext cx="14" cy="183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73" y="0"/>
                </a:cxn>
                <a:cxn ang="0">
                  <a:pos x="59" y="106"/>
                </a:cxn>
                <a:cxn ang="0">
                  <a:pos x="58" y="939"/>
                </a:cxn>
                <a:cxn ang="0">
                  <a:pos x="14" y="928"/>
                </a:cxn>
                <a:cxn ang="0">
                  <a:pos x="2" y="866"/>
                </a:cxn>
                <a:cxn ang="0">
                  <a:pos x="47" y="865"/>
                </a:cxn>
                <a:cxn ang="0">
                  <a:pos x="46" y="68"/>
                </a:cxn>
                <a:cxn ang="0">
                  <a:pos x="0" y="21"/>
                </a:cxn>
              </a:cxnLst>
              <a:rect l="0" t="0" r="r" b="b"/>
              <a:pathLst>
                <a:path w="73" h="939">
                  <a:moveTo>
                    <a:pt x="0" y="21"/>
                  </a:moveTo>
                  <a:cubicBezTo>
                    <a:pt x="24" y="15"/>
                    <a:pt x="49" y="8"/>
                    <a:pt x="73" y="0"/>
                  </a:cubicBezTo>
                  <a:cubicBezTo>
                    <a:pt x="67" y="35"/>
                    <a:pt x="61" y="71"/>
                    <a:pt x="59" y="106"/>
                  </a:cubicBezTo>
                  <a:cubicBezTo>
                    <a:pt x="58" y="384"/>
                    <a:pt x="63" y="662"/>
                    <a:pt x="58" y="939"/>
                  </a:cubicBezTo>
                  <a:cubicBezTo>
                    <a:pt x="47" y="937"/>
                    <a:pt x="25" y="931"/>
                    <a:pt x="14" y="928"/>
                  </a:cubicBezTo>
                  <a:cubicBezTo>
                    <a:pt x="10" y="907"/>
                    <a:pt x="6" y="887"/>
                    <a:pt x="2" y="866"/>
                  </a:cubicBezTo>
                  <a:cubicBezTo>
                    <a:pt x="17" y="866"/>
                    <a:pt x="32" y="865"/>
                    <a:pt x="47" y="865"/>
                  </a:cubicBezTo>
                  <a:cubicBezTo>
                    <a:pt x="44" y="599"/>
                    <a:pt x="46" y="333"/>
                    <a:pt x="46" y="68"/>
                  </a:cubicBezTo>
                  <a:cubicBezTo>
                    <a:pt x="31" y="52"/>
                    <a:pt x="15" y="37"/>
                    <a:pt x="0" y="21"/>
                  </a:cubicBezTo>
                </a:path>
              </a:pathLst>
            </a:custGeom>
            <a:solidFill>
              <a:srgbClr val="7A7C7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Freeform 29">
              <a:extLst>
                <a:ext uri="{FF2B5EF4-FFF2-40B4-BE49-F238E27FC236}">
                  <a16:creationId xmlns:a16="http://schemas.microsoft.com/office/drawing/2014/main" xmlns="" id="{5C8A40E7-E582-4CEE-8401-C783673C08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6" y="977"/>
              <a:ext cx="9" cy="165"/>
            </a:xfrm>
            <a:custGeom>
              <a:avLst/>
              <a:gdLst/>
              <a:ahLst/>
              <a:cxnLst>
                <a:cxn ang="0">
                  <a:pos x="9" y="519"/>
                </a:cxn>
                <a:cxn ang="0">
                  <a:pos x="0" y="0"/>
                </a:cxn>
                <a:cxn ang="0">
                  <a:pos x="46" y="47"/>
                </a:cxn>
                <a:cxn ang="0">
                  <a:pos x="47" y="844"/>
                </a:cxn>
                <a:cxn ang="0">
                  <a:pos x="2" y="845"/>
                </a:cxn>
                <a:cxn ang="0">
                  <a:pos x="9" y="519"/>
                </a:cxn>
              </a:cxnLst>
              <a:rect l="0" t="0" r="r" b="b"/>
              <a:pathLst>
                <a:path w="47" h="845">
                  <a:moveTo>
                    <a:pt x="9" y="519"/>
                  </a:moveTo>
                  <a:cubicBezTo>
                    <a:pt x="7" y="346"/>
                    <a:pt x="14" y="173"/>
                    <a:pt x="0" y="0"/>
                  </a:cubicBezTo>
                  <a:cubicBezTo>
                    <a:pt x="15" y="16"/>
                    <a:pt x="31" y="31"/>
                    <a:pt x="46" y="47"/>
                  </a:cubicBezTo>
                  <a:cubicBezTo>
                    <a:pt x="46" y="312"/>
                    <a:pt x="44" y="578"/>
                    <a:pt x="47" y="844"/>
                  </a:cubicBezTo>
                  <a:cubicBezTo>
                    <a:pt x="32" y="844"/>
                    <a:pt x="17" y="845"/>
                    <a:pt x="2" y="845"/>
                  </a:cubicBezTo>
                  <a:cubicBezTo>
                    <a:pt x="13" y="737"/>
                    <a:pt x="8" y="628"/>
                    <a:pt x="9" y="519"/>
                  </a:cubicBezTo>
                </a:path>
              </a:pathLst>
            </a:custGeom>
            <a:solidFill>
              <a:srgbClr val="D4D5D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Freeform 30">
              <a:extLst>
                <a:ext uri="{FF2B5EF4-FFF2-40B4-BE49-F238E27FC236}">
                  <a16:creationId xmlns:a16="http://schemas.microsoft.com/office/drawing/2014/main" xmlns="" id="{C22F2E22-6B87-4AF1-875A-7C2C87691A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4" y="1165"/>
              <a:ext cx="214" cy="1873"/>
            </a:xfrm>
            <a:custGeom>
              <a:avLst/>
              <a:gdLst/>
              <a:ahLst/>
              <a:cxnLst>
                <a:cxn ang="0">
                  <a:pos x="17" y="1056"/>
                </a:cxn>
                <a:cxn ang="0">
                  <a:pos x="21" y="0"/>
                </a:cxn>
                <a:cxn ang="0">
                  <a:pos x="25" y="1290"/>
                </a:cxn>
                <a:cxn ang="0">
                  <a:pos x="25" y="6640"/>
                </a:cxn>
                <a:cxn ang="0">
                  <a:pos x="35" y="7566"/>
                </a:cxn>
                <a:cxn ang="0">
                  <a:pos x="21" y="7906"/>
                </a:cxn>
                <a:cxn ang="0">
                  <a:pos x="33" y="8256"/>
                </a:cxn>
                <a:cxn ang="0">
                  <a:pos x="25" y="8573"/>
                </a:cxn>
                <a:cxn ang="0">
                  <a:pos x="118" y="8999"/>
                </a:cxn>
                <a:cxn ang="0">
                  <a:pos x="550" y="9470"/>
                </a:cxn>
                <a:cxn ang="0">
                  <a:pos x="1104" y="9586"/>
                </a:cxn>
                <a:cxn ang="0">
                  <a:pos x="1033" y="9595"/>
                </a:cxn>
                <a:cxn ang="0">
                  <a:pos x="1066" y="9612"/>
                </a:cxn>
                <a:cxn ang="0">
                  <a:pos x="1089" y="9628"/>
                </a:cxn>
                <a:cxn ang="0">
                  <a:pos x="285" y="9334"/>
                </a:cxn>
                <a:cxn ang="0">
                  <a:pos x="10" y="8725"/>
                </a:cxn>
                <a:cxn ang="0">
                  <a:pos x="7" y="8206"/>
                </a:cxn>
                <a:cxn ang="0">
                  <a:pos x="19" y="7539"/>
                </a:cxn>
                <a:cxn ang="0">
                  <a:pos x="17" y="6323"/>
                </a:cxn>
                <a:cxn ang="0">
                  <a:pos x="17" y="1056"/>
                </a:cxn>
              </a:cxnLst>
              <a:rect l="0" t="0" r="r" b="b"/>
              <a:pathLst>
                <a:path w="1104" h="9644">
                  <a:moveTo>
                    <a:pt x="17" y="1056"/>
                  </a:moveTo>
                  <a:cubicBezTo>
                    <a:pt x="20" y="704"/>
                    <a:pt x="12" y="352"/>
                    <a:pt x="21" y="0"/>
                  </a:cubicBezTo>
                  <a:cubicBezTo>
                    <a:pt x="29" y="430"/>
                    <a:pt x="23" y="860"/>
                    <a:pt x="25" y="1290"/>
                  </a:cubicBezTo>
                  <a:cubicBezTo>
                    <a:pt x="25" y="3073"/>
                    <a:pt x="24" y="4856"/>
                    <a:pt x="25" y="6640"/>
                  </a:cubicBezTo>
                  <a:cubicBezTo>
                    <a:pt x="28" y="6949"/>
                    <a:pt x="18" y="7258"/>
                    <a:pt x="35" y="7566"/>
                  </a:cubicBezTo>
                  <a:cubicBezTo>
                    <a:pt x="8" y="7677"/>
                    <a:pt x="24" y="7792"/>
                    <a:pt x="21" y="7906"/>
                  </a:cubicBezTo>
                  <a:cubicBezTo>
                    <a:pt x="19" y="8022"/>
                    <a:pt x="25" y="8139"/>
                    <a:pt x="33" y="8256"/>
                  </a:cubicBezTo>
                  <a:cubicBezTo>
                    <a:pt x="41" y="8362"/>
                    <a:pt x="10" y="8467"/>
                    <a:pt x="25" y="8573"/>
                  </a:cubicBezTo>
                  <a:cubicBezTo>
                    <a:pt x="47" y="8717"/>
                    <a:pt x="56" y="8866"/>
                    <a:pt x="118" y="8999"/>
                  </a:cubicBezTo>
                  <a:cubicBezTo>
                    <a:pt x="199" y="9202"/>
                    <a:pt x="354" y="9374"/>
                    <a:pt x="550" y="9470"/>
                  </a:cubicBezTo>
                  <a:cubicBezTo>
                    <a:pt x="721" y="9558"/>
                    <a:pt x="914" y="9581"/>
                    <a:pt x="1104" y="9586"/>
                  </a:cubicBezTo>
                  <a:cubicBezTo>
                    <a:pt x="1080" y="9589"/>
                    <a:pt x="1056" y="9592"/>
                    <a:pt x="1033" y="9595"/>
                  </a:cubicBezTo>
                  <a:cubicBezTo>
                    <a:pt x="1041" y="9599"/>
                    <a:pt x="1057" y="9608"/>
                    <a:pt x="1066" y="9612"/>
                  </a:cubicBezTo>
                  <a:lnTo>
                    <a:pt x="1089" y="9628"/>
                  </a:lnTo>
                  <a:cubicBezTo>
                    <a:pt x="797" y="9644"/>
                    <a:pt x="490" y="9548"/>
                    <a:pt x="285" y="9334"/>
                  </a:cubicBezTo>
                  <a:cubicBezTo>
                    <a:pt x="124" y="9172"/>
                    <a:pt x="35" y="8950"/>
                    <a:pt x="10" y="8725"/>
                  </a:cubicBezTo>
                  <a:cubicBezTo>
                    <a:pt x="6" y="8552"/>
                    <a:pt x="9" y="8379"/>
                    <a:pt x="7" y="8206"/>
                  </a:cubicBezTo>
                  <a:cubicBezTo>
                    <a:pt x="10" y="7984"/>
                    <a:pt x="0" y="7761"/>
                    <a:pt x="19" y="7539"/>
                  </a:cubicBezTo>
                  <a:cubicBezTo>
                    <a:pt x="13" y="7134"/>
                    <a:pt x="19" y="6728"/>
                    <a:pt x="17" y="6323"/>
                  </a:cubicBezTo>
                  <a:cubicBezTo>
                    <a:pt x="17" y="4568"/>
                    <a:pt x="17" y="2812"/>
                    <a:pt x="17" y="1056"/>
                  </a:cubicBezTo>
                </a:path>
              </a:pathLst>
            </a:custGeom>
            <a:solidFill>
              <a:srgbClr val="83858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Freeform 31">
              <a:extLst>
                <a:ext uri="{FF2B5EF4-FFF2-40B4-BE49-F238E27FC236}">
                  <a16:creationId xmlns:a16="http://schemas.microsoft.com/office/drawing/2014/main" xmlns="" id="{13C38FF2-E41B-4567-A51D-8C9AAC6AA8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7" y="1372"/>
              <a:ext cx="44" cy="1492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98" y="8"/>
                </a:cxn>
                <a:cxn ang="0">
                  <a:pos x="101" y="671"/>
                </a:cxn>
                <a:cxn ang="0">
                  <a:pos x="115" y="752"/>
                </a:cxn>
                <a:cxn ang="0">
                  <a:pos x="181" y="751"/>
                </a:cxn>
                <a:cxn ang="0">
                  <a:pos x="190" y="0"/>
                </a:cxn>
                <a:cxn ang="0">
                  <a:pos x="198" y="236"/>
                </a:cxn>
                <a:cxn ang="0">
                  <a:pos x="197" y="1187"/>
                </a:cxn>
                <a:cxn ang="0">
                  <a:pos x="219" y="1296"/>
                </a:cxn>
                <a:cxn ang="0">
                  <a:pos x="223" y="2088"/>
                </a:cxn>
                <a:cxn ang="0">
                  <a:pos x="223" y="7371"/>
                </a:cxn>
                <a:cxn ang="0">
                  <a:pos x="207" y="7676"/>
                </a:cxn>
                <a:cxn ang="0">
                  <a:pos x="194" y="7136"/>
                </a:cxn>
                <a:cxn ang="0">
                  <a:pos x="174" y="7577"/>
                </a:cxn>
                <a:cxn ang="0">
                  <a:pos x="171" y="6854"/>
                </a:cxn>
                <a:cxn ang="0">
                  <a:pos x="152" y="6568"/>
                </a:cxn>
                <a:cxn ang="0">
                  <a:pos x="120" y="6636"/>
                </a:cxn>
                <a:cxn ang="0">
                  <a:pos x="114" y="7286"/>
                </a:cxn>
                <a:cxn ang="0">
                  <a:pos x="104" y="7442"/>
                </a:cxn>
                <a:cxn ang="0">
                  <a:pos x="95" y="6820"/>
                </a:cxn>
                <a:cxn ang="0">
                  <a:pos x="97" y="5358"/>
                </a:cxn>
                <a:cxn ang="0">
                  <a:pos x="1" y="5351"/>
                </a:cxn>
                <a:cxn ang="0">
                  <a:pos x="1" y="0"/>
                </a:cxn>
              </a:cxnLst>
              <a:rect l="0" t="0" r="r" b="b"/>
              <a:pathLst>
                <a:path w="228" h="7676">
                  <a:moveTo>
                    <a:pt x="1" y="0"/>
                  </a:moveTo>
                  <a:cubicBezTo>
                    <a:pt x="33" y="2"/>
                    <a:pt x="66" y="5"/>
                    <a:pt x="98" y="8"/>
                  </a:cubicBezTo>
                  <a:cubicBezTo>
                    <a:pt x="106" y="228"/>
                    <a:pt x="97" y="450"/>
                    <a:pt x="101" y="671"/>
                  </a:cubicBezTo>
                  <a:cubicBezTo>
                    <a:pt x="103" y="698"/>
                    <a:pt x="109" y="725"/>
                    <a:pt x="115" y="752"/>
                  </a:cubicBezTo>
                  <a:cubicBezTo>
                    <a:pt x="137" y="752"/>
                    <a:pt x="159" y="751"/>
                    <a:pt x="181" y="751"/>
                  </a:cubicBezTo>
                  <a:cubicBezTo>
                    <a:pt x="191" y="501"/>
                    <a:pt x="171" y="250"/>
                    <a:pt x="190" y="0"/>
                  </a:cubicBezTo>
                  <a:cubicBezTo>
                    <a:pt x="201" y="78"/>
                    <a:pt x="199" y="157"/>
                    <a:pt x="198" y="236"/>
                  </a:cubicBezTo>
                  <a:cubicBezTo>
                    <a:pt x="198" y="553"/>
                    <a:pt x="200" y="870"/>
                    <a:pt x="197" y="1187"/>
                  </a:cubicBezTo>
                  <a:cubicBezTo>
                    <a:pt x="197" y="1225"/>
                    <a:pt x="209" y="1261"/>
                    <a:pt x="219" y="1296"/>
                  </a:cubicBezTo>
                  <a:cubicBezTo>
                    <a:pt x="228" y="1560"/>
                    <a:pt x="221" y="1824"/>
                    <a:pt x="223" y="2088"/>
                  </a:cubicBezTo>
                  <a:cubicBezTo>
                    <a:pt x="223" y="3849"/>
                    <a:pt x="223" y="5610"/>
                    <a:pt x="223" y="7371"/>
                  </a:cubicBezTo>
                  <a:cubicBezTo>
                    <a:pt x="225" y="7473"/>
                    <a:pt x="225" y="7575"/>
                    <a:pt x="207" y="7676"/>
                  </a:cubicBezTo>
                  <a:cubicBezTo>
                    <a:pt x="187" y="7496"/>
                    <a:pt x="207" y="7316"/>
                    <a:pt x="194" y="7136"/>
                  </a:cubicBezTo>
                  <a:cubicBezTo>
                    <a:pt x="178" y="7283"/>
                    <a:pt x="207" y="7432"/>
                    <a:pt x="174" y="7577"/>
                  </a:cubicBezTo>
                  <a:cubicBezTo>
                    <a:pt x="171" y="7336"/>
                    <a:pt x="174" y="7095"/>
                    <a:pt x="171" y="6854"/>
                  </a:cubicBezTo>
                  <a:cubicBezTo>
                    <a:pt x="169" y="6759"/>
                    <a:pt x="181" y="6661"/>
                    <a:pt x="152" y="6568"/>
                  </a:cubicBezTo>
                  <a:cubicBezTo>
                    <a:pt x="131" y="6585"/>
                    <a:pt x="117" y="6608"/>
                    <a:pt x="120" y="6636"/>
                  </a:cubicBezTo>
                  <a:cubicBezTo>
                    <a:pt x="115" y="6853"/>
                    <a:pt x="112" y="7069"/>
                    <a:pt x="114" y="7286"/>
                  </a:cubicBezTo>
                  <a:cubicBezTo>
                    <a:pt x="114" y="7338"/>
                    <a:pt x="111" y="7390"/>
                    <a:pt x="104" y="7442"/>
                  </a:cubicBezTo>
                  <a:cubicBezTo>
                    <a:pt x="85" y="7235"/>
                    <a:pt x="100" y="7027"/>
                    <a:pt x="95" y="6820"/>
                  </a:cubicBezTo>
                  <a:cubicBezTo>
                    <a:pt x="99" y="6332"/>
                    <a:pt x="104" y="5845"/>
                    <a:pt x="97" y="5358"/>
                  </a:cubicBezTo>
                  <a:cubicBezTo>
                    <a:pt x="65" y="5356"/>
                    <a:pt x="33" y="5353"/>
                    <a:pt x="1" y="5351"/>
                  </a:cubicBezTo>
                  <a:cubicBezTo>
                    <a:pt x="1" y="3567"/>
                    <a:pt x="0" y="1784"/>
                    <a:pt x="1" y="0"/>
                  </a:cubicBezTo>
                </a:path>
              </a:pathLst>
            </a:custGeom>
            <a:solidFill>
              <a:srgbClr val="EFEFE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32">
              <a:extLst>
                <a:ext uri="{FF2B5EF4-FFF2-40B4-BE49-F238E27FC236}">
                  <a16:creationId xmlns:a16="http://schemas.microsoft.com/office/drawing/2014/main" xmlns="" id="{84E1386B-904E-411C-93C5-D5FDF81536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2" y="1617"/>
              <a:ext cx="1335" cy="1390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34" y="126"/>
                </a:cxn>
                <a:cxn ang="0">
                  <a:pos x="36" y="592"/>
                </a:cxn>
                <a:cxn ang="0">
                  <a:pos x="108" y="587"/>
                </a:cxn>
                <a:cxn ang="0">
                  <a:pos x="117" y="10"/>
                </a:cxn>
                <a:cxn ang="0">
                  <a:pos x="193" y="10"/>
                </a:cxn>
                <a:cxn ang="0">
                  <a:pos x="196" y="909"/>
                </a:cxn>
                <a:cxn ang="0">
                  <a:pos x="196" y="2492"/>
                </a:cxn>
                <a:cxn ang="0">
                  <a:pos x="210" y="2633"/>
                </a:cxn>
                <a:cxn ang="0">
                  <a:pos x="213" y="4809"/>
                </a:cxn>
                <a:cxn ang="0">
                  <a:pos x="217" y="5654"/>
                </a:cxn>
                <a:cxn ang="0">
                  <a:pos x="301" y="5655"/>
                </a:cxn>
                <a:cxn ang="0">
                  <a:pos x="270" y="5673"/>
                </a:cxn>
                <a:cxn ang="0">
                  <a:pos x="2715" y="5676"/>
                </a:cxn>
                <a:cxn ang="0">
                  <a:pos x="6606" y="5674"/>
                </a:cxn>
                <a:cxn ang="0">
                  <a:pos x="6580" y="5655"/>
                </a:cxn>
                <a:cxn ang="0">
                  <a:pos x="6641" y="5653"/>
                </a:cxn>
                <a:cxn ang="0">
                  <a:pos x="6643" y="5592"/>
                </a:cxn>
                <a:cxn ang="0">
                  <a:pos x="6662" y="5618"/>
                </a:cxn>
                <a:cxn ang="0">
                  <a:pos x="6665" y="4090"/>
                </a:cxn>
                <a:cxn ang="0">
                  <a:pos x="6761" y="4097"/>
                </a:cxn>
                <a:cxn ang="0">
                  <a:pos x="6759" y="5559"/>
                </a:cxn>
                <a:cxn ang="0">
                  <a:pos x="6768" y="6181"/>
                </a:cxn>
                <a:cxn ang="0">
                  <a:pos x="6611" y="6622"/>
                </a:cxn>
                <a:cxn ang="0">
                  <a:pos x="6476" y="6813"/>
                </a:cxn>
                <a:cxn ang="0">
                  <a:pos x="6618" y="6780"/>
                </a:cxn>
                <a:cxn ang="0">
                  <a:pos x="6838" y="6316"/>
                </a:cxn>
                <a:cxn ang="0">
                  <a:pos x="6858" y="5875"/>
                </a:cxn>
                <a:cxn ang="0">
                  <a:pos x="6871" y="6415"/>
                </a:cxn>
                <a:cxn ang="0">
                  <a:pos x="6848" y="6538"/>
                </a:cxn>
                <a:cxn ang="0">
                  <a:pos x="6661" y="6870"/>
                </a:cxn>
                <a:cxn ang="0">
                  <a:pos x="6081" y="7142"/>
                </a:cxn>
                <a:cxn ang="0">
                  <a:pos x="5831" y="7146"/>
                </a:cxn>
                <a:cxn ang="0">
                  <a:pos x="1014" y="7149"/>
                </a:cxn>
                <a:cxn ang="0">
                  <a:pos x="696" y="7133"/>
                </a:cxn>
                <a:cxn ang="0">
                  <a:pos x="259" y="6915"/>
                </a:cxn>
                <a:cxn ang="0">
                  <a:pos x="8" y="6260"/>
                </a:cxn>
                <a:cxn ang="0">
                  <a:pos x="7" y="1126"/>
                </a:cxn>
                <a:cxn ang="0">
                  <a:pos x="13" y="0"/>
                </a:cxn>
              </a:cxnLst>
              <a:rect l="0" t="0" r="r" b="b"/>
              <a:pathLst>
                <a:path w="6871" h="7155">
                  <a:moveTo>
                    <a:pt x="13" y="0"/>
                  </a:moveTo>
                  <a:cubicBezTo>
                    <a:pt x="24" y="41"/>
                    <a:pt x="35" y="83"/>
                    <a:pt x="34" y="126"/>
                  </a:cubicBezTo>
                  <a:cubicBezTo>
                    <a:pt x="33" y="281"/>
                    <a:pt x="29" y="437"/>
                    <a:pt x="36" y="592"/>
                  </a:cubicBezTo>
                  <a:cubicBezTo>
                    <a:pt x="60" y="590"/>
                    <a:pt x="84" y="588"/>
                    <a:pt x="108" y="587"/>
                  </a:cubicBezTo>
                  <a:cubicBezTo>
                    <a:pt x="125" y="395"/>
                    <a:pt x="106" y="202"/>
                    <a:pt x="117" y="10"/>
                  </a:cubicBezTo>
                  <a:cubicBezTo>
                    <a:pt x="143" y="10"/>
                    <a:pt x="168" y="10"/>
                    <a:pt x="193" y="10"/>
                  </a:cubicBezTo>
                  <a:cubicBezTo>
                    <a:pt x="198" y="310"/>
                    <a:pt x="193" y="609"/>
                    <a:pt x="196" y="909"/>
                  </a:cubicBezTo>
                  <a:cubicBezTo>
                    <a:pt x="194" y="1437"/>
                    <a:pt x="199" y="1964"/>
                    <a:pt x="196" y="2492"/>
                  </a:cubicBezTo>
                  <a:cubicBezTo>
                    <a:pt x="196" y="2539"/>
                    <a:pt x="203" y="2586"/>
                    <a:pt x="210" y="2633"/>
                  </a:cubicBezTo>
                  <a:cubicBezTo>
                    <a:pt x="216" y="3358"/>
                    <a:pt x="211" y="4084"/>
                    <a:pt x="213" y="4809"/>
                  </a:cubicBezTo>
                  <a:cubicBezTo>
                    <a:pt x="216" y="5091"/>
                    <a:pt x="208" y="5373"/>
                    <a:pt x="217" y="5654"/>
                  </a:cubicBezTo>
                  <a:cubicBezTo>
                    <a:pt x="245" y="5654"/>
                    <a:pt x="273" y="5655"/>
                    <a:pt x="301" y="5655"/>
                  </a:cubicBezTo>
                  <a:cubicBezTo>
                    <a:pt x="293" y="5659"/>
                    <a:pt x="278" y="5668"/>
                    <a:pt x="270" y="5673"/>
                  </a:cubicBezTo>
                  <a:cubicBezTo>
                    <a:pt x="1085" y="5680"/>
                    <a:pt x="1900" y="5674"/>
                    <a:pt x="2715" y="5676"/>
                  </a:cubicBezTo>
                  <a:cubicBezTo>
                    <a:pt x="4012" y="5674"/>
                    <a:pt x="5309" y="5679"/>
                    <a:pt x="6606" y="5674"/>
                  </a:cubicBezTo>
                  <a:cubicBezTo>
                    <a:pt x="6599" y="5669"/>
                    <a:pt x="6587" y="5659"/>
                    <a:pt x="6580" y="5655"/>
                  </a:cubicBezTo>
                  <a:cubicBezTo>
                    <a:pt x="6600" y="5654"/>
                    <a:pt x="6621" y="5653"/>
                    <a:pt x="6641" y="5653"/>
                  </a:cubicBezTo>
                  <a:cubicBezTo>
                    <a:pt x="6642" y="5632"/>
                    <a:pt x="6643" y="5612"/>
                    <a:pt x="6643" y="5592"/>
                  </a:cubicBezTo>
                  <a:lnTo>
                    <a:pt x="6662" y="5618"/>
                  </a:lnTo>
                  <a:cubicBezTo>
                    <a:pt x="6667" y="5109"/>
                    <a:pt x="6663" y="4599"/>
                    <a:pt x="6665" y="4090"/>
                  </a:cubicBezTo>
                  <a:cubicBezTo>
                    <a:pt x="6697" y="4092"/>
                    <a:pt x="6729" y="4095"/>
                    <a:pt x="6761" y="4097"/>
                  </a:cubicBezTo>
                  <a:cubicBezTo>
                    <a:pt x="6768" y="4584"/>
                    <a:pt x="6763" y="5071"/>
                    <a:pt x="6759" y="5559"/>
                  </a:cubicBezTo>
                  <a:cubicBezTo>
                    <a:pt x="6764" y="5766"/>
                    <a:pt x="6749" y="5974"/>
                    <a:pt x="6768" y="6181"/>
                  </a:cubicBezTo>
                  <a:cubicBezTo>
                    <a:pt x="6753" y="6338"/>
                    <a:pt x="6698" y="6490"/>
                    <a:pt x="6611" y="6622"/>
                  </a:cubicBezTo>
                  <a:cubicBezTo>
                    <a:pt x="6568" y="6687"/>
                    <a:pt x="6510" y="6742"/>
                    <a:pt x="6476" y="6813"/>
                  </a:cubicBezTo>
                  <a:cubicBezTo>
                    <a:pt x="6525" y="6818"/>
                    <a:pt x="6580" y="6817"/>
                    <a:pt x="6618" y="6780"/>
                  </a:cubicBezTo>
                  <a:cubicBezTo>
                    <a:pt x="6748" y="6661"/>
                    <a:pt x="6806" y="6485"/>
                    <a:pt x="6838" y="6316"/>
                  </a:cubicBezTo>
                  <a:cubicBezTo>
                    <a:pt x="6871" y="6171"/>
                    <a:pt x="6842" y="6022"/>
                    <a:pt x="6858" y="5875"/>
                  </a:cubicBezTo>
                  <a:cubicBezTo>
                    <a:pt x="6871" y="6055"/>
                    <a:pt x="6851" y="6235"/>
                    <a:pt x="6871" y="6415"/>
                  </a:cubicBezTo>
                  <a:cubicBezTo>
                    <a:pt x="6865" y="6456"/>
                    <a:pt x="6857" y="6497"/>
                    <a:pt x="6848" y="6538"/>
                  </a:cubicBezTo>
                  <a:cubicBezTo>
                    <a:pt x="6795" y="6653"/>
                    <a:pt x="6752" y="6778"/>
                    <a:pt x="6661" y="6870"/>
                  </a:cubicBezTo>
                  <a:cubicBezTo>
                    <a:pt x="6517" y="7037"/>
                    <a:pt x="6299" y="7131"/>
                    <a:pt x="6081" y="7142"/>
                  </a:cubicBezTo>
                  <a:cubicBezTo>
                    <a:pt x="5998" y="7147"/>
                    <a:pt x="5914" y="7145"/>
                    <a:pt x="5831" y="7146"/>
                  </a:cubicBezTo>
                  <a:cubicBezTo>
                    <a:pt x="4225" y="7147"/>
                    <a:pt x="2620" y="7148"/>
                    <a:pt x="1014" y="7149"/>
                  </a:cubicBezTo>
                  <a:cubicBezTo>
                    <a:pt x="908" y="7149"/>
                    <a:pt x="800" y="7155"/>
                    <a:pt x="696" y="7133"/>
                  </a:cubicBezTo>
                  <a:cubicBezTo>
                    <a:pt x="535" y="7100"/>
                    <a:pt x="379" y="7028"/>
                    <a:pt x="259" y="6915"/>
                  </a:cubicBezTo>
                  <a:cubicBezTo>
                    <a:pt x="90" y="6743"/>
                    <a:pt x="3" y="6499"/>
                    <a:pt x="8" y="6260"/>
                  </a:cubicBezTo>
                  <a:cubicBezTo>
                    <a:pt x="8" y="4549"/>
                    <a:pt x="7" y="2838"/>
                    <a:pt x="7" y="1126"/>
                  </a:cubicBezTo>
                  <a:cubicBezTo>
                    <a:pt x="11" y="751"/>
                    <a:pt x="0" y="375"/>
                    <a:pt x="13" y="0"/>
                  </a:cubicBezTo>
                </a:path>
              </a:pathLst>
            </a:custGeom>
            <a:solidFill>
              <a:srgbClr val="EBECE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3">
              <a:extLst>
                <a:ext uri="{FF2B5EF4-FFF2-40B4-BE49-F238E27FC236}">
                  <a16:creationId xmlns:a16="http://schemas.microsoft.com/office/drawing/2014/main" xmlns="" id="{8D451795-4220-411C-B3E6-FF6C91124E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5" y="2634"/>
              <a:ext cx="1390" cy="397"/>
            </a:xfrm>
            <a:custGeom>
              <a:avLst/>
              <a:gdLst/>
              <a:ahLst/>
              <a:cxnLst>
                <a:cxn ang="0">
                  <a:pos x="27" y="0"/>
                </a:cxn>
                <a:cxn ang="0">
                  <a:pos x="60" y="823"/>
                </a:cxn>
                <a:cxn ang="0">
                  <a:pos x="81" y="1187"/>
                </a:cxn>
                <a:cxn ang="0">
                  <a:pos x="234" y="1578"/>
                </a:cxn>
                <a:cxn ang="0">
                  <a:pos x="326" y="1673"/>
                </a:cxn>
                <a:cxn ang="0">
                  <a:pos x="690" y="1905"/>
                </a:cxn>
                <a:cxn ang="0">
                  <a:pos x="1304" y="1962"/>
                </a:cxn>
                <a:cxn ang="0">
                  <a:pos x="4938" y="1961"/>
                </a:cxn>
                <a:cxn ang="0">
                  <a:pos x="6221" y="1950"/>
                </a:cxn>
                <a:cxn ang="0">
                  <a:pos x="6750" y="1742"/>
                </a:cxn>
                <a:cxn ang="0">
                  <a:pos x="6840" y="1676"/>
                </a:cxn>
                <a:cxn ang="0">
                  <a:pos x="7080" y="1024"/>
                </a:cxn>
                <a:cxn ang="0">
                  <a:pos x="7093" y="870"/>
                </a:cxn>
                <a:cxn ang="0">
                  <a:pos x="7128" y="562"/>
                </a:cxn>
                <a:cxn ang="0">
                  <a:pos x="7142" y="906"/>
                </a:cxn>
                <a:cxn ang="0">
                  <a:pos x="7120" y="1131"/>
                </a:cxn>
                <a:cxn ang="0">
                  <a:pos x="6823" y="1757"/>
                </a:cxn>
                <a:cxn ang="0">
                  <a:pos x="6348" y="1997"/>
                </a:cxn>
                <a:cxn ang="0">
                  <a:pos x="6005" y="2016"/>
                </a:cxn>
                <a:cxn ang="0">
                  <a:pos x="4255" y="2016"/>
                </a:cxn>
                <a:cxn ang="0">
                  <a:pos x="3917" y="2026"/>
                </a:cxn>
                <a:cxn ang="0">
                  <a:pos x="3154" y="2032"/>
                </a:cxn>
                <a:cxn ang="0">
                  <a:pos x="1905" y="2033"/>
                </a:cxn>
                <a:cxn ang="0">
                  <a:pos x="1348" y="2039"/>
                </a:cxn>
                <a:cxn ang="0">
                  <a:pos x="1096" y="2020"/>
                </a:cxn>
                <a:cxn ang="0">
                  <a:pos x="542" y="1904"/>
                </a:cxn>
                <a:cxn ang="0">
                  <a:pos x="110" y="1433"/>
                </a:cxn>
                <a:cxn ang="0">
                  <a:pos x="17" y="1007"/>
                </a:cxn>
                <a:cxn ang="0">
                  <a:pos x="25" y="690"/>
                </a:cxn>
                <a:cxn ang="0">
                  <a:pos x="13" y="340"/>
                </a:cxn>
                <a:cxn ang="0">
                  <a:pos x="27" y="0"/>
                </a:cxn>
              </a:cxnLst>
              <a:rect l="0" t="0" r="r" b="b"/>
              <a:pathLst>
                <a:path w="7153" h="2039">
                  <a:moveTo>
                    <a:pt x="27" y="0"/>
                  </a:moveTo>
                  <a:cubicBezTo>
                    <a:pt x="55" y="274"/>
                    <a:pt x="33" y="550"/>
                    <a:pt x="60" y="823"/>
                  </a:cubicBezTo>
                  <a:cubicBezTo>
                    <a:pt x="68" y="944"/>
                    <a:pt x="55" y="1067"/>
                    <a:pt x="81" y="1187"/>
                  </a:cubicBezTo>
                  <a:cubicBezTo>
                    <a:pt x="103" y="1326"/>
                    <a:pt x="159" y="1459"/>
                    <a:pt x="234" y="1578"/>
                  </a:cubicBezTo>
                  <a:cubicBezTo>
                    <a:pt x="258" y="1616"/>
                    <a:pt x="293" y="1644"/>
                    <a:pt x="326" y="1673"/>
                  </a:cubicBezTo>
                  <a:cubicBezTo>
                    <a:pt x="427" y="1777"/>
                    <a:pt x="551" y="1861"/>
                    <a:pt x="690" y="1905"/>
                  </a:cubicBezTo>
                  <a:cubicBezTo>
                    <a:pt x="887" y="1974"/>
                    <a:pt x="1098" y="1962"/>
                    <a:pt x="1304" y="1962"/>
                  </a:cubicBezTo>
                  <a:cubicBezTo>
                    <a:pt x="2515" y="1962"/>
                    <a:pt x="3726" y="1961"/>
                    <a:pt x="4938" y="1961"/>
                  </a:cubicBezTo>
                  <a:cubicBezTo>
                    <a:pt x="5365" y="1941"/>
                    <a:pt x="5794" y="1958"/>
                    <a:pt x="6221" y="1950"/>
                  </a:cubicBezTo>
                  <a:cubicBezTo>
                    <a:pt x="6414" y="1939"/>
                    <a:pt x="6601" y="1865"/>
                    <a:pt x="6750" y="1742"/>
                  </a:cubicBezTo>
                  <a:cubicBezTo>
                    <a:pt x="6781" y="1722"/>
                    <a:pt x="6814" y="1704"/>
                    <a:pt x="6840" y="1676"/>
                  </a:cubicBezTo>
                  <a:cubicBezTo>
                    <a:pt x="6999" y="1501"/>
                    <a:pt x="7097" y="1262"/>
                    <a:pt x="7080" y="1024"/>
                  </a:cubicBezTo>
                  <a:cubicBezTo>
                    <a:pt x="7079" y="972"/>
                    <a:pt x="7086" y="921"/>
                    <a:pt x="7093" y="870"/>
                  </a:cubicBezTo>
                  <a:cubicBezTo>
                    <a:pt x="7107" y="767"/>
                    <a:pt x="7090" y="661"/>
                    <a:pt x="7128" y="562"/>
                  </a:cubicBezTo>
                  <a:cubicBezTo>
                    <a:pt x="7139" y="677"/>
                    <a:pt x="7124" y="792"/>
                    <a:pt x="7142" y="906"/>
                  </a:cubicBezTo>
                  <a:cubicBezTo>
                    <a:pt x="7153" y="982"/>
                    <a:pt x="7129" y="1056"/>
                    <a:pt x="7120" y="1131"/>
                  </a:cubicBezTo>
                  <a:cubicBezTo>
                    <a:pt x="7101" y="1366"/>
                    <a:pt x="6994" y="1595"/>
                    <a:pt x="6823" y="1757"/>
                  </a:cubicBezTo>
                  <a:cubicBezTo>
                    <a:pt x="6700" y="1891"/>
                    <a:pt x="6522" y="1959"/>
                    <a:pt x="6348" y="1997"/>
                  </a:cubicBezTo>
                  <a:cubicBezTo>
                    <a:pt x="6235" y="2023"/>
                    <a:pt x="6119" y="2015"/>
                    <a:pt x="6005" y="2016"/>
                  </a:cubicBezTo>
                  <a:cubicBezTo>
                    <a:pt x="5422" y="2016"/>
                    <a:pt x="4838" y="2016"/>
                    <a:pt x="4255" y="2016"/>
                  </a:cubicBezTo>
                  <a:cubicBezTo>
                    <a:pt x="4142" y="2017"/>
                    <a:pt x="4029" y="2010"/>
                    <a:pt x="3917" y="2026"/>
                  </a:cubicBezTo>
                  <a:cubicBezTo>
                    <a:pt x="3663" y="2036"/>
                    <a:pt x="3408" y="2024"/>
                    <a:pt x="3154" y="2032"/>
                  </a:cubicBezTo>
                  <a:cubicBezTo>
                    <a:pt x="2738" y="2034"/>
                    <a:pt x="2321" y="2033"/>
                    <a:pt x="1905" y="2033"/>
                  </a:cubicBezTo>
                  <a:cubicBezTo>
                    <a:pt x="1719" y="2036"/>
                    <a:pt x="1533" y="2025"/>
                    <a:pt x="1348" y="2039"/>
                  </a:cubicBezTo>
                  <a:cubicBezTo>
                    <a:pt x="1265" y="2019"/>
                    <a:pt x="1180" y="2024"/>
                    <a:pt x="1096" y="2020"/>
                  </a:cubicBezTo>
                  <a:cubicBezTo>
                    <a:pt x="906" y="2015"/>
                    <a:pt x="713" y="1992"/>
                    <a:pt x="542" y="1904"/>
                  </a:cubicBezTo>
                  <a:cubicBezTo>
                    <a:pt x="346" y="1808"/>
                    <a:pt x="191" y="1636"/>
                    <a:pt x="110" y="1433"/>
                  </a:cubicBezTo>
                  <a:cubicBezTo>
                    <a:pt x="48" y="1300"/>
                    <a:pt x="39" y="1151"/>
                    <a:pt x="17" y="1007"/>
                  </a:cubicBezTo>
                  <a:cubicBezTo>
                    <a:pt x="2" y="901"/>
                    <a:pt x="33" y="796"/>
                    <a:pt x="25" y="690"/>
                  </a:cubicBezTo>
                  <a:cubicBezTo>
                    <a:pt x="17" y="573"/>
                    <a:pt x="11" y="456"/>
                    <a:pt x="13" y="340"/>
                  </a:cubicBezTo>
                  <a:cubicBezTo>
                    <a:pt x="16" y="226"/>
                    <a:pt x="0" y="111"/>
                    <a:pt x="27" y="0"/>
                  </a:cubicBezTo>
                </a:path>
              </a:pathLst>
            </a:custGeom>
            <a:solidFill>
              <a:srgbClr val="A9ABA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34">
              <a:extLst>
                <a:ext uri="{FF2B5EF4-FFF2-40B4-BE49-F238E27FC236}">
                  <a16:creationId xmlns:a16="http://schemas.microsoft.com/office/drawing/2014/main" xmlns="" id="{142CB131-6E4C-4761-8E7B-DF6E6C8429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648"/>
              <a:ext cx="72" cy="294"/>
            </a:xfrm>
            <a:custGeom>
              <a:avLst/>
              <a:gdLst/>
              <a:ahLst/>
              <a:cxnLst>
                <a:cxn ang="0">
                  <a:pos x="308" y="68"/>
                </a:cxn>
                <a:cxn ang="0">
                  <a:pos x="340" y="0"/>
                </a:cxn>
                <a:cxn ang="0">
                  <a:pos x="359" y="286"/>
                </a:cxn>
                <a:cxn ang="0">
                  <a:pos x="362" y="1009"/>
                </a:cxn>
                <a:cxn ang="0">
                  <a:pos x="142" y="1473"/>
                </a:cxn>
                <a:cxn ang="0">
                  <a:pos x="0" y="1506"/>
                </a:cxn>
                <a:cxn ang="0">
                  <a:pos x="135" y="1315"/>
                </a:cxn>
                <a:cxn ang="0">
                  <a:pos x="292" y="874"/>
                </a:cxn>
                <a:cxn ang="0">
                  <a:pos x="302" y="718"/>
                </a:cxn>
                <a:cxn ang="0">
                  <a:pos x="308" y="68"/>
                </a:cxn>
              </a:cxnLst>
              <a:rect l="0" t="0" r="r" b="b"/>
              <a:pathLst>
                <a:path w="369" h="1511">
                  <a:moveTo>
                    <a:pt x="308" y="68"/>
                  </a:moveTo>
                  <a:cubicBezTo>
                    <a:pt x="305" y="40"/>
                    <a:pt x="319" y="17"/>
                    <a:pt x="340" y="0"/>
                  </a:cubicBezTo>
                  <a:cubicBezTo>
                    <a:pt x="369" y="93"/>
                    <a:pt x="357" y="191"/>
                    <a:pt x="359" y="286"/>
                  </a:cubicBezTo>
                  <a:cubicBezTo>
                    <a:pt x="362" y="527"/>
                    <a:pt x="359" y="768"/>
                    <a:pt x="362" y="1009"/>
                  </a:cubicBezTo>
                  <a:cubicBezTo>
                    <a:pt x="330" y="1178"/>
                    <a:pt x="272" y="1354"/>
                    <a:pt x="142" y="1473"/>
                  </a:cubicBezTo>
                  <a:cubicBezTo>
                    <a:pt x="104" y="1510"/>
                    <a:pt x="49" y="1511"/>
                    <a:pt x="0" y="1506"/>
                  </a:cubicBezTo>
                  <a:cubicBezTo>
                    <a:pt x="34" y="1435"/>
                    <a:pt x="92" y="1380"/>
                    <a:pt x="135" y="1315"/>
                  </a:cubicBezTo>
                  <a:cubicBezTo>
                    <a:pt x="222" y="1183"/>
                    <a:pt x="277" y="1031"/>
                    <a:pt x="292" y="874"/>
                  </a:cubicBezTo>
                  <a:cubicBezTo>
                    <a:pt x="299" y="822"/>
                    <a:pt x="302" y="770"/>
                    <a:pt x="302" y="718"/>
                  </a:cubicBezTo>
                  <a:cubicBezTo>
                    <a:pt x="300" y="501"/>
                    <a:pt x="303" y="285"/>
                    <a:pt x="308" y="68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35">
              <a:extLst>
                <a:ext uri="{FF2B5EF4-FFF2-40B4-BE49-F238E27FC236}">
                  <a16:creationId xmlns:a16="http://schemas.microsoft.com/office/drawing/2014/main" xmlns="" id="{7B22279B-B3DB-4FCB-97E9-1B5688805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5" y="2716"/>
              <a:ext cx="1231" cy="5"/>
            </a:xfrm>
            <a:custGeom>
              <a:avLst/>
              <a:gdLst/>
              <a:ahLst/>
              <a:cxnLst>
                <a:cxn ang="0">
                  <a:pos x="0" y="19"/>
                </a:cxn>
                <a:cxn ang="0">
                  <a:pos x="31" y="1"/>
                </a:cxn>
                <a:cxn ang="0">
                  <a:pos x="6310" y="1"/>
                </a:cxn>
                <a:cxn ang="0">
                  <a:pos x="6336" y="20"/>
                </a:cxn>
                <a:cxn ang="0">
                  <a:pos x="2445" y="22"/>
                </a:cxn>
                <a:cxn ang="0">
                  <a:pos x="0" y="19"/>
                </a:cxn>
              </a:cxnLst>
              <a:rect l="0" t="0" r="r" b="b"/>
              <a:pathLst>
                <a:path w="6336" h="26">
                  <a:moveTo>
                    <a:pt x="0" y="19"/>
                  </a:moveTo>
                  <a:cubicBezTo>
                    <a:pt x="8" y="14"/>
                    <a:pt x="23" y="5"/>
                    <a:pt x="31" y="1"/>
                  </a:cubicBezTo>
                  <a:cubicBezTo>
                    <a:pt x="2124" y="0"/>
                    <a:pt x="4217" y="0"/>
                    <a:pt x="6310" y="1"/>
                  </a:cubicBezTo>
                  <a:cubicBezTo>
                    <a:pt x="6317" y="5"/>
                    <a:pt x="6329" y="15"/>
                    <a:pt x="6336" y="20"/>
                  </a:cubicBezTo>
                  <a:cubicBezTo>
                    <a:pt x="5039" y="25"/>
                    <a:pt x="3742" y="20"/>
                    <a:pt x="2445" y="22"/>
                  </a:cubicBezTo>
                  <a:cubicBezTo>
                    <a:pt x="1630" y="20"/>
                    <a:pt x="815" y="26"/>
                    <a:pt x="0" y="19"/>
                  </a:cubicBezTo>
                </a:path>
              </a:pathLst>
            </a:custGeom>
            <a:solidFill>
              <a:srgbClr val="A8A8A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Freeform 36">
              <a:extLst>
                <a:ext uri="{FF2B5EF4-FFF2-40B4-BE49-F238E27FC236}">
                  <a16:creationId xmlns:a16="http://schemas.microsoft.com/office/drawing/2014/main" xmlns="" id="{01E8570F-DB7A-4F4D-B20E-0FB08B15F4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6" y="2741"/>
              <a:ext cx="75" cy="200"/>
            </a:xfrm>
            <a:custGeom>
              <a:avLst/>
              <a:gdLst/>
              <a:ahLst/>
              <a:cxnLst>
                <a:cxn ang="0">
                  <a:pos x="18" y="142"/>
                </a:cxn>
                <a:cxn ang="0">
                  <a:pos x="44" y="0"/>
                </a:cxn>
                <a:cxn ang="0">
                  <a:pos x="81" y="43"/>
                </a:cxn>
                <a:cxn ang="0">
                  <a:pos x="84" y="312"/>
                </a:cxn>
                <a:cxn ang="0">
                  <a:pos x="383" y="998"/>
                </a:cxn>
                <a:cxn ang="0">
                  <a:pos x="232" y="989"/>
                </a:cxn>
                <a:cxn ang="0">
                  <a:pos x="101" y="804"/>
                </a:cxn>
                <a:cxn ang="0">
                  <a:pos x="18" y="142"/>
                </a:cxn>
              </a:cxnLst>
              <a:rect l="0" t="0" r="r" b="b"/>
              <a:pathLst>
                <a:path w="383" h="1030">
                  <a:moveTo>
                    <a:pt x="18" y="142"/>
                  </a:moveTo>
                  <a:cubicBezTo>
                    <a:pt x="24" y="95"/>
                    <a:pt x="8" y="38"/>
                    <a:pt x="44" y="0"/>
                  </a:cubicBezTo>
                  <a:cubicBezTo>
                    <a:pt x="68" y="4"/>
                    <a:pt x="80" y="19"/>
                    <a:pt x="81" y="43"/>
                  </a:cubicBezTo>
                  <a:cubicBezTo>
                    <a:pt x="86" y="132"/>
                    <a:pt x="81" y="222"/>
                    <a:pt x="84" y="312"/>
                  </a:cubicBezTo>
                  <a:cubicBezTo>
                    <a:pt x="90" y="568"/>
                    <a:pt x="199" y="819"/>
                    <a:pt x="383" y="998"/>
                  </a:cubicBezTo>
                  <a:cubicBezTo>
                    <a:pt x="339" y="1030"/>
                    <a:pt x="271" y="1028"/>
                    <a:pt x="232" y="989"/>
                  </a:cubicBezTo>
                  <a:cubicBezTo>
                    <a:pt x="177" y="936"/>
                    <a:pt x="137" y="871"/>
                    <a:pt x="101" y="804"/>
                  </a:cubicBezTo>
                  <a:cubicBezTo>
                    <a:pt x="0" y="599"/>
                    <a:pt x="6" y="365"/>
                    <a:pt x="18" y="142"/>
                  </a:cubicBezTo>
                  <a:close/>
                </a:path>
              </a:pathLst>
            </a:custGeom>
            <a:solidFill>
              <a:srgbClr val="FEFEF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Freeform 37">
              <a:extLst>
                <a:ext uri="{FF2B5EF4-FFF2-40B4-BE49-F238E27FC236}">
                  <a16:creationId xmlns:a16="http://schemas.microsoft.com/office/drawing/2014/main" xmlns="" id="{2EF1D3D6-0CB7-4E11-82F2-5B774F49BE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3" y="2752"/>
              <a:ext cx="162" cy="77"/>
            </a:xfrm>
            <a:custGeom>
              <a:avLst/>
              <a:gdLst/>
              <a:ahLst/>
              <a:cxnLst>
                <a:cxn ang="0">
                  <a:pos x="8" y="352"/>
                </a:cxn>
                <a:cxn ang="0">
                  <a:pos x="630" y="100"/>
                </a:cxn>
                <a:cxn ang="0">
                  <a:pos x="789" y="226"/>
                </a:cxn>
                <a:cxn ang="0">
                  <a:pos x="838" y="297"/>
                </a:cxn>
                <a:cxn ang="0">
                  <a:pos x="805" y="292"/>
                </a:cxn>
                <a:cxn ang="0">
                  <a:pos x="766" y="233"/>
                </a:cxn>
                <a:cxn ang="0">
                  <a:pos x="727" y="203"/>
                </a:cxn>
                <a:cxn ang="0">
                  <a:pos x="328" y="128"/>
                </a:cxn>
                <a:cxn ang="0">
                  <a:pos x="44" y="390"/>
                </a:cxn>
                <a:cxn ang="0">
                  <a:pos x="0" y="399"/>
                </a:cxn>
                <a:cxn ang="0">
                  <a:pos x="8" y="352"/>
                </a:cxn>
              </a:cxnLst>
              <a:rect l="0" t="0" r="r" b="b"/>
              <a:pathLst>
                <a:path w="838" h="399">
                  <a:moveTo>
                    <a:pt x="8" y="352"/>
                  </a:moveTo>
                  <a:cubicBezTo>
                    <a:pt x="106" y="122"/>
                    <a:pt x="400" y="0"/>
                    <a:pt x="630" y="100"/>
                  </a:cubicBezTo>
                  <a:cubicBezTo>
                    <a:pt x="690" y="129"/>
                    <a:pt x="758" y="163"/>
                    <a:pt x="789" y="226"/>
                  </a:cubicBezTo>
                  <a:cubicBezTo>
                    <a:pt x="825" y="231"/>
                    <a:pt x="835" y="265"/>
                    <a:pt x="838" y="297"/>
                  </a:cubicBezTo>
                  <a:lnTo>
                    <a:pt x="805" y="292"/>
                  </a:lnTo>
                  <a:cubicBezTo>
                    <a:pt x="789" y="274"/>
                    <a:pt x="776" y="254"/>
                    <a:pt x="766" y="233"/>
                  </a:cubicBezTo>
                  <a:cubicBezTo>
                    <a:pt x="753" y="222"/>
                    <a:pt x="740" y="212"/>
                    <a:pt x="727" y="203"/>
                  </a:cubicBezTo>
                  <a:cubicBezTo>
                    <a:pt x="613" y="123"/>
                    <a:pt x="464" y="89"/>
                    <a:pt x="328" y="128"/>
                  </a:cubicBezTo>
                  <a:cubicBezTo>
                    <a:pt x="199" y="165"/>
                    <a:pt x="94" y="266"/>
                    <a:pt x="44" y="390"/>
                  </a:cubicBezTo>
                  <a:cubicBezTo>
                    <a:pt x="33" y="392"/>
                    <a:pt x="11" y="397"/>
                    <a:pt x="0" y="399"/>
                  </a:cubicBezTo>
                  <a:cubicBezTo>
                    <a:pt x="2" y="387"/>
                    <a:pt x="6" y="364"/>
                    <a:pt x="8" y="352"/>
                  </a:cubicBezTo>
                </a:path>
              </a:pathLst>
            </a:custGeom>
            <a:solidFill>
              <a:srgbClr val="33333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Freeform 38">
              <a:extLst>
                <a:ext uri="{FF2B5EF4-FFF2-40B4-BE49-F238E27FC236}">
                  <a16:creationId xmlns:a16="http://schemas.microsoft.com/office/drawing/2014/main" xmlns="" id="{03D0BC4E-7915-4B6E-B8D1-C1196FFC4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" y="2820"/>
              <a:ext cx="12" cy="25"/>
            </a:xfrm>
            <a:custGeom>
              <a:avLst/>
              <a:gdLst/>
              <a:ahLst/>
              <a:cxnLst>
                <a:cxn ang="0">
                  <a:pos x="3" y="131"/>
                </a:cxn>
                <a:cxn ang="0">
                  <a:pos x="26" y="0"/>
                </a:cxn>
                <a:cxn ang="0">
                  <a:pos x="18" y="47"/>
                </a:cxn>
                <a:cxn ang="0">
                  <a:pos x="62" y="38"/>
                </a:cxn>
                <a:cxn ang="0">
                  <a:pos x="32" y="120"/>
                </a:cxn>
                <a:cxn ang="0">
                  <a:pos x="3" y="131"/>
                </a:cxn>
              </a:cxnLst>
              <a:rect l="0" t="0" r="r" b="b"/>
              <a:pathLst>
                <a:path w="62" h="131">
                  <a:moveTo>
                    <a:pt x="3" y="131"/>
                  </a:moveTo>
                  <a:cubicBezTo>
                    <a:pt x="1" y="86"/>
                    <a:pt x="0" y="39"/>
                    <a:pt x="26" y="0"/>
                  </a:cubicBezTo>
                  <a:cubicBezTo>
                    <a:pt x="24" y="12"/>
                    <a:pt x="20" y="35"/>
                    <a:pt x="18" y="47"/>
                  </a:cubicBezTo>
                  <a:cubicBezTo>
                    <a:pt x="29" y="45"/>
                    <a:pt x="51" y="40"/>
                    <a:pt x="62" y="38"/>
                  </a:cubicBezTo>
                  <a:cubicBezTo>
                    <a:pt x="53" y="66"/>
                    <a:pt x="43" y="93"/>
                    <a:pt x="32" y="120"/>
                  </a:cubicBezTo>
                  <a:lnTo>
                    <a:pt x="3" y="131"/>
                  </a:lnTo>
                  <a:close/>
                </a:path>
              </a:pathLst>
            </a:custGeom>
            <a:solidFill>
              <a:srgbClr val="B4B4B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39">
              <a:extLst>
                <a:ext uri="{FF2B5EF4-FFF2-40B4-BE49-F238E27FC236}">
                  <a16:creationId xmlns:a16="http://schemas.microsoft.com/office/drawing/2014/main" xmlns="" id="{5093524D-7CB2-44E9-8592-E0003A5858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3" y="2888"/>
              <a:ext cx="13" cy="21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62" y="0"/>
                </a:cxn>
                <a:cxn ang="0">
                  <a:pos x="44" y="108"/>
                </a:cxn>
                <a:cxn ang="0">
                  <a:pos x="26" y="88"/>
                </a:cxn>
                <a:cxn ang="0">
                  <a:pos x="13" y="70"/>
                </a:cxn>
                <a:cxn ang="0">
                  <a:pos x="0" y="52"/>
                </a:cxn>
              </a:cxnLst>
              <a:rect l="0" t="0" r="r" b="b"/>
              <a:pathLst>
                <a:path w="63" h="108">
                  <a:moveTo>
                    <a:pt x="0" y="52"/>
                  </a:moveTo>
                  <a:cubicBezTo>
                    <a:pt x="18" y="31"/>
                    <a:pt x="37" y="12"/>
                    <a:pt x="62" y="0"/>
                  </a:cubicBezTo>
                  <a:cubicBezTo>
                    <a:pt x="63" y="36"/>
                    <a:pt x="57" y="73"/>
                    <a:pt x="44" y="108"/>
                  </a:cubicBezTo>
                  <a:lnTo>
                    <a:pt x="26" y="88"/>
                  </a:lnTo>
                  <a:cubicBezTo>
                    <a:pt x="22" y="82"/>
                    <a:pt x="18" y="76"/>
                    <a:pt x="13" y="70"/>
                  </a:cubicBezTo>
                  <a:lnTo>
                    <a:pt x="0" y="52"/>
                  </a:lnTo>
                </a:path>
              </a:pathLst>
            </a:custGeom>
            <a:solidFill>
              <a:srgbClr val="C7C6C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40">
              <a:extLst>
                <a:ext uri="{FF2B5EF4-FFF2-40B4-BE49-F238E27FC236}">
                  <a16:creationId xmlns:a16="http://schemas.microsoft.com/office/drawing/2014/main" xmlns="" id="{8D38F4D0-EC3D-4FC2-A8EC-EC8BDF8FA2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0" y="2902"/>
              <a:ext cx="90" cy="55"/>
            </a:xfrm>
            <a:custGeom>
              <a:avLst/>
              <a:gdLst/>
              <a:ahLst/>
              <a:cxnLst>
                <a:cxn ang="0">
                  <a:pos x="442" y="0"/>
                </a:cxn>
                <a:cxn ang="0">
                  <a:pos x="455" y="18"/>
                </a:cxn>
                <a:cxn ang="0">
                  <a:pos x="461" y="35"/>
                </a:cxn>
                <a:cxn ang="0">
                  <a:pos x="0" y="253"/>
                </a:cxn>
                <a:cxn ang="0">
                  <a:pos x="164" y="200"/>
                </a:cxn>
                <a:cxn ang="0">
                  <a:pos x="442" y="0"/>
                </a:cxn>
              </a:cxnLst>
              <a:rect l="0" t="0" r="r" b="b"/>
              <a:pathLst>
                <a:path w="461" h="285">
                  <a:moveTo>
                    <a:pt x="442" y="0"/>
                  </a:moveTo>
                  <a:cubicBezTo>
                    <a:pt x="447" y="6"/>
                    <a:pt x="451" y="12"/>
                    <a:pt x="455" y="18"/>
                  </a:cubicBezTo>
                  <a:lnTo>
                    <a:pt x="461" y="35"/>
                  </a:lnTo>
                  <a:cubicBezTo>
                    <a:pt x="365" y="187"/>
                    <a:pt x="181" y="285"/>
                    <a:pt x="0" y="253"/>
                  </a:cubicBezTo>
                  <a:cubicBezTo>
                    <a:pt x="49" y="220"/>
                    <a:pt x="108" y="213"/>
                    <a:pt x="164" y="200"/>
                  </a:cubicBezTo>
                  <a:cubicBezTo>
                    <a:pt x="280" y="172"/>
                    <a:pt x="366" y="87"/>
                    <a:pt x="442" y="0"/>
                  </a:cubicBezTo>
                </a:path>
              </a:pathLst>
            </a:custGeom>
            <a:solidFill>
              <a:srgbClr val="2F2F3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41">
              <a:extLst>
                <a:ext uri="{FF2B5EF4-FFF2-40B4-BE49-F238E27FC236}">
                  <a16:creationId xmlns:a16="http://schemas.microsoft.com/office/drawing/2014/main" xmlns="" id="{28C4BA75-9404-4F40-9CC7-5B924B652C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5" y="2908"/>
              <a:ext cx="47" cy="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3" y="71"/>
                </a:cxn>
                <a:cxn ang="0">
                  <a:pos x="245" y="161"/>
                </a:cxn>
                <a:cxn ang="0">
                  <a:pos x="224" y="167"/>
                </a:cxn>
                <a:cxn ang="0">
                  <a:pos x="221" y="203"/>
                </a:cxn>
                <a:cxn ang="0">
                  <a:pos x="0" y="0"/>
                </a:cxn>
              </a:cxnLst>
              <a:rect l="0" t="0" r="r" b="b"/>
              <a:pathLst>
                <a:path w="245" h="203">
                  <a:moveTo>
                    <a:pt x="0" y="0"/>
                  </a:moveTo>
                  <a:cubicBezTo>
                    <a:pt x="35" y="18"/>
                    <a:pt x="63" y="46"/>
                    <a:pt x="93" y="71"/>
                  </a:cubicBezTo>
                  <a:cubicBezTo>
                    <a:pt x="139" y="109"/>
                    <a:pt x="194" y="131"/>
                    <a:pt x="245" y="161"/>
                  </a:cubicBezTo>
                  <a:cubicBezTo>
                    <a:pt x="240" y="162"/>
                    <a:pt x="229" y="165"/>
                    <a:pt x="224" y="167"/>
                  </a:cubicBezTo>
                  <a:cubicBezTo>
                    <a:pt x="224" y="176"/>
                    <a:pt x="222" y="194"/>
                    <a:pt x="221" y="203"/>
                  </a:cubicBezTo>
                  <a:cubicBezTo>
                    <a:pt x="128" y="166"/>
                    <a:pt x="32" y="100"/>
                    <a:pt x="0" y="0"/>
                  </a:cubicBezTo>
                </a:path>
              </a:pathLst>
            </a:custGeom>
            <a:solidFill>
              <a:srgbClr val="A8A8A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Freeform 42">
              <a:extLst>
                <a:ext uri="{FF2B5EF4-FFF2-40B4-BE49-F238E27FC236}">
                  <a16:creationId xmlns:a16="http://schemas.microsoft.com/office/drawing/2014/main" xmlns="" id="{F0902B6A-929C-4DA3-95B7-BE4C364B3A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8" y="2939"/>
              <a:ext cx="54" cy="13"/>
            </a:xfrm>
            <a:custGeom>
              <a:avLst/>
              <a:gdLst/>
              <a:ahLst/>
              <a:cxnLst>
                <a:cxn ang="0">
                  <a:pos x="3" y="6"/>
                </a:cxn>
                <a:cxn ang="0">
                  <a:pos x="24" y="0"/>
                </a:cxn>
                <a:cxn ang="0">
                  <a:pos x="278" y="8"/>
                </a:cxn>
                <a:cxn ang="0">
                  <a:pos x="114" y="61"/>
                </a:cxn>
                <a:cxn ang="0">
                  <a:pos x="0" y="42"/>
                </a:cxn>
                <a:cxn ang="0">
                  <a:pos x="3" y="6"/>
                </a:cxn>
              </a:cxnLst>
              <a:rect l="0" t="0" r="r" b="b"/>
              <a:pathLst>
                <a:path w="278" h="66">
                  <a:moveTo>
                    <a:pt x="3" y="6"/>
                  </a:moveTo>
                  <a:cubicBezTo>
                    <a:pt x="8" y="4"/>
                    <a:pt x="19" y="1"/>
                    <a:pt x="24" y="0"/>
                  </a:cubicBezTo>
                  <a:cubicBezTo>
                    <a:pt x="106" y="24"/>
                    <a:pt x="194" y="22"/>
                    <a:pt x="278" y="8"/>
                  </a:cubicBezTo>
                  <a:cubicBezTo>
                    <a:pt x="222" y="21"/>
                    <a:pt x="163" y="28"/>
                    <a:pt x="114" y="61"/>
                  </a:cubicBezTo>
                  <a:cubicBezTo>
                    <a:pt x="76" y="66"/>
                    <a:pt x="38" y="48"/>
                    <a:pt x="0" y="42"/>
                  </a:cubicBezTo>
                  <a:cubicBezTo>
                    <a:pt x="1" y="33"/>
                    <a:pt x="3" y="15"/>
                    <a:pt x="3" y="6"/>
                  </a:cubicBezTo>
                  <a:close/>
                </a:path>
              </a:pathLst>
            </a:custGeom>
            <a:solidFill>
              <a:srgbClr val="636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Freeform 43">
              <a:extLst>
                <a:ext uri="{FF2B5EF4-FFF2-40B4-BE49-F238E27FC236}">
                  <a16:creationId xmlns:a16="http://schemas.microsoft.com/office/drawing/2014/main" xmlns="" id="{21332611-0D79-4178-9958-1C53A29F21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4" y="3027"/>
              <a:ext cx="63" cy="5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71" y="1"/>
                </a:cxn>
                <a:cxn ang="0">
                  <a:pos x="323" y="20"/>
                </a:cxn>
                <a:cxn ang="0">
                  <a:pos x="33" y="27"/>
                </a:cxn>
                <a:cxn ang="0">
                  <a:pos x="0" y="10"/>
                </a:cxn>
              </a:cxnLst>
              <a:rect l="0" t="0" r="r" b="b"/>
              <a:pathLst>
                <a:path w="323" h="29">
                  <a:moveTo>
                    <a:pt x="0" y="10"/>
                  </a:moveTo>
                  <a:cubicBezTo>
                    <a:pt x="23" y="7"/>
                    <a:pt x="47" y="4"/>
                    <a:pt x="71" y="1"/>
                  </a:cubicBezTo>
                  <a:cubicBezTo>
                    <a:pt x="155" y="5"/>
                    <a:pt x="240" y="0"/>
                    <a:pt x="323" y="20"/>
                  </a:cubicBezTo>
                  <a:cubicBezTo>
                    <a:pt x="226" y="29"/>
                    <a:pt x="129" y="16"/>
                    <a:pt x="33" y="27"/>
                  </a:cubicBezTo>
                  <a:cubicBezTo>
                    <a:pt x="24" y="23"/>
                    <a:pt x="8" y="14"/>
                    <a:pt x="0" y="10"/>
                  </a:cubicBezTo>
                </a:path>
              </a:pathLst>
            </a:custGeom>
            <a:solidFill>
              <a:srgbClr val="BEBEB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Freeform 44">
              <a:extLst>
                <a:ext uri="{FF2B5EF4-FFF2-40B4-BE49-F238E27FC236}">
                  <a16:creationId xmlns:a16="http://schemas.microsoft.com/office/drawing/2014/main" xmlns="" id="{39650940-EBD8-449E-B6CB-29BB6DF9C2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1" y="3028"/>
              <a:ext cx="564" cy="8"/>
            </a:xfrm>
            <a:custGeom>
              <a:avLst/>
              <a:gdLst/>
              <a:ahLst/>
              <a:cxnLst>
                <a:cxn ang="0">
                  <a:pos x="290" y="15"/>
                </a:cxn>
                <a:cxn ang="0">
                  <a:pos x="847" y="9"/>
                </a:cxn>
                <a:cxn ang="0">
                  <a:pos x="2096" y="8"/>
                </a:cxn>
                <a:cxn ang="0">
                  <a:pos x="2859" y="2"/>
                </a:cxn>
                <a:cxn ang="0">
                  <a:pos x="2903" y="41"/>
                </a:cxn>
                <a:cxn ang="0">
                  <a:pos x="23" y="38"/>
                </a:cxn>
                <a:cxn ang="0">
                  <a:pos x="0" y="22"/>
                </a:cxn>
                <a:cxn ang="0">
                  <a:pos x="290" y="15"/>
                </a:cxn>
              </a:cxnLst>
              <a:rect l="0" t="0" r="r" b="b"/>
              <a:pathLst>
                <a:path w="2903" h="42">
                  <a:moveTo>
                    <a:pt x="290" y="15"/>
                  </a:moveTo>
                  <a:cubicBezTo>
                    <a:pt x="475" y="1"/>
                    <a:pt x="661" y="12"/>
                    <a:pt x="847" y="9"/>
                  </a:cubicBezTo>
                  <a:cubicBezTo>
                    <a:pt x="1263" y="9"/>
                    <a:pt x="1680" y="10"/>
                    <a:pt x="2096" y="8"/>
                  </a:cubicBezTo>
                  <a:cubicBezTo>
                    <a:pt x="2350" y="0"/>
                    <a:pt x="2605" y="12"/>
                    <a:pt x="2859" y="2"/>
                  </a:cubicBezTo>
                  <a:cubicBezTo>
                    <a:pt x="2873" y="15"/>
                    <a:pt x="2888" y="28"/>
                    <a:pt x="2903" y="41"/>
                  </a:cubicBezTo>
                  <a:cubicBezTo>
                    <a:pt x="1943" y="38"/>
                    <a:pt x="982" y="42"/>
                    <a:pt x="23" y="38"/>
                  </a:cubicBezTo>
                  <a:lnTo>
                    <a:pt x="0" y="22"/>
                  </a:lnTo>
                  <a:cubicBezTo>
                    <a:pt x="96" y="11"/>
                    <a:pt x="193" y="24"/>
                    <a:pt x="290" y="15"/>
                  </a:cubicBezTo>
                </a:path>
              </a:pathLst>
            </a:custGeom>
            <a:solidFill>
              <a:srgbClr val="636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4" name="Date Placeholder 3">
            <a:extLst>
              <a:ext uri="{FF2B5EF4-FFF2-40B4-BE49-F238E27FC236}">
                <a16:creationId xmlns:a16="http://schemas.microsoft.com/office/drawing/2014/main" xmlns="" id="{1F311617-EF70-4877-8138-B45A813288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3971" y="6316328"/>
            <a:ext cx="1465308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55" name="Footer Placeholder 4">
            <a:extLst>
              <a:ext uri="{FF2B5EF4-FFF2-40B4-BE49-F238E27FC236}">
                <a16:creationId xmlns:a16="http://schemas.microsoft.com/office/drawing/2014/main" xmlns="" id="{CAC0B589-6743-4219-AE6D-AEE739109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98625" y="6322455"/>
            <a:ext cx="6603998" cy="365125"/>
          </a:xfrm>
          <a:prstGeom prst="rect">
            <a:avLst/>
          </a:prstGeom>
        </p:spPr>
        <p:txBody>
          <a:bodyPr anchor="b"/>
          <a:lstStyle>
            <a:lvl1pPr algn="ct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56" name="Slide Number Placeholder 5">
            <a:extLst>
              <a:ext uri="{FF2B5EF4-FFF2-40B4-BE49-F238E27FC236}">
                <a16:creationId xmlns:a16="http://schemas.microsoft.com/office/drawing/2014/main" xmlns="" id="{45996159-A5CB-418E-B715-447224160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4212" y="6305444"/>
            <a:ext cx="456415" cy="29391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3F638A02-4B3B-4CED-A4AC-3925203637D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EBEB18D-91C4-A345-A772-F6768B7D3883}"/>
              </a:ext>
            </a:extLst>
          </p:cNvPr>
          <p:cNvSpPr/>
          <p:nvPr userDrawn="1"/>
        </p:nvSpPr>
        <p:spPr>
          <a:xfrm>
            <a:off x="8165638" y="1780133"/>
            <a:ext cx="2085712" cy="3696983"/>
          </a:xfrm>
          <a:prstGeom prst="rect">
            <a:avLst/>
          </a:prstGeom>
          <a:solidFill>
            <a:srgbClr val="EF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xmlns="" id="{E8DB5C22-5F5E-DB49-9E2B-8489A60D9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600" y="160167"/>
            <a:ext cx="6194790" cy="823595"/>
          </a:xfrm>
        </p:spPr>
        <p:txBody>
          <a:bodyPr>
            <a:noAutofit/>
          </a:bodyPr>
          <a:lstStyle>
            <a:lvl1pPr>
              <a:defRPr sz="2800" b="1" i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xmlns="" id="{4762B0DF-36AC-23EE-1359-A4045E996C86}"/>
              </a:ext>
            </a:extLst>
          </p:cNvPr>
          <p:cNvCxnSpPr>
            <a:cxnSpLocks/>
          </p:cNvCxnSpPr>
          <p:nvPr userDrawn="1"/>
        </p:nvCxnSpPr>
        <p:spPr>
          <a:xfrm>
            <a:off x="414792" y="1092530"/>
            <a:ext cx="6215598" cy="0"/>
          </a:xfrm>
          <a:prstGeom prst="line">
            <a:avLst/>
          </a:prstGeom>
          <a:ln w="22225">
            <a:gradFill flip="none" rotWithShape="1">
              <a:gsLst>
                <a:gs pos="0">
                  <a:schemeClr val="accent2"/>
                </a:gs>
                <a:gs pos="50000">
                  <a:srgbClr val="C2388B"/>
                </a:gs>
                <a:gs pos="99000">
                  <a:schemeClr val="accent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8">
            <a:extLst>
              <a:ext uri="{FF2B5EF4-FFF2-40B4-BE49-F238E27FC236}">
                <a16:creationId xmlns:a16="http://schemas.microsoft.com/office/drawing/2014/main" xmlns="" id="{20F1F7C4-E21F-D9C4-6129-3ACDDDF0E0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439247" y="6316328"/>
            <a:ext cx="1702705" cy="37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0797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65">
          <p15:clr>
            <a:srgbClr val="FBAE40"/>
          </p15:clr>
        </p15:guide>
        <p15:guide id="2" pos="325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iPAD (S)"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raphic 9">
            <a:extLst>
              <a:ext uri="{FF2B5EF4-FFF2-40B4-BE49-F238E27FC236}">
                <a16:creationId xmlns:a16="http://schemas.microsoft.com/office/drawing/2014/main" xmlns="" id="{0B190DF1-ACEB-03EE-B336-335E1088987D}"/>
              </a:ext>
            </a:extLst>
          </p:cNvPr>
          <p:cNvSpPr/>
          <p:nvPr userDrawn="1"/>
        </p:nvSpPr>
        <p:spPr>
          <a:xfrm flipH="1">
            <a:off x="7723696" y="0"/>
            <a:ext cx="4461593" cy="6882972"/>
          </a:xfrm>
          <a:custGeom>
            <a:avLst/>
            <a:gdLst>
              <a:gd name="connsiteX0" fmla="*/ 3194378 w 3998725"/>
              <a:gd name="connsiteY0" fmla="*/ 1235819 h 5217387"/>
              <a:gd name="connsiteX1" fmla="*/ 3249548 w 3998725"/>
              <a:gd name="connsiteY1" fmla="*/ 3688326 h 5217387"/>
              <a:gd name="connsiteX2" fmla="*/ 2590781 w 3998725"/>
              <a:gd name="connsiteY2" fmla="*/ 4994775 h 5217387"/>
              <a:gd name="connsiteX3" fmla="*/ 2387142 w 3998725"/>
              <a:gd name="connsiteY3" fmla="*/ 5217387 h 5217387"/>
              <a:gd name="connsiteX4" fmla="*/ 0 w 3998725"/>
              <a:gd name="connsiteY4" fmla="*/ 5217387 h 5217387"/>
              <a:gd name="connsiteX5" fmla="*/ 0 w 3998725"/>
              <a:gd name="connsiteY5" fmla="*/ 0 h 5217387"/>
              <a:gd name="connsiteX6" fmla="*/ 3998726 w 3998725"/>
              <a:gd name="connsiteY6" fmla="*/ 0 h 5217387"/>
              <a:gd name="connsiteX7" fmla="*/ 3194378 w 3998725"/>
              <a:gd name="connsiteY7" fmla="*/ 1235819 h 5217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98725" h="5217387">
                <a:moveTo>
                  <a:pt x="3194378" y="1235819"/>
                </a:moveTo>
                <a:cubicBezTo>
                  <a:pt x="3036185" y="2041486"/>
                  <a:pt x="3386415" y="2878795"/>
                  <a:pt x="3249548" y="3688326"/>
                </a:cubicBezTo>
                <a:cubicBezTo>
                  <a:pt x="3166986" y="4175437"/>
                  <a:pt x="2911018" y="4619551"/>
                  <a:pt x="2590781" y="4994775"/>
                </a:cubicBezTo>
                <a:cubicBezTo>
                  <a:pt x="2525405" y="5071346"/>
                  <a:pt x="2457525" y="5145550"/>
                  <a:pt x="2387142" y="5217387"/>
                </a:cubicBezTo>
                <a:lnTo>
                  <a:pt x="0" y="5217387"/>
                </a:lnTo>
                <a:lnTo>
                  <a:pt x="0" y="0"/>
                </a:lnTo>
                <a:lnTo>
                  <a:pt x="3998726" y="0"/>
                </a:lnTo>
                <a:cubicBezTo>
                  <a:pt x="3588223" y="289860"/>
                  <a:pt x="3291576" y="740979"/>
                  <a:pt x="3194378" y="1235819"/>
                </a:cubicBezTo>
                <a:close/>
              </a:path>
            </a:pathLst>
          </a:custGeom>
          <a:gradFill>
            <a:gsLst>
              <a:gs pos="0">
                <a:srgbClr val="8F1FF7">
                  <a:alpha val="80000"/>
                </a:srgbClr>
              </a:gs>
              <a:gs pos="50000">
                <a:srgbClr val="C2388B">
                  <a:lumMod val="100000"/>
                  <a:alpha val="80000"/>
                </a:srgbClr>
              </a:gs>
              <a:gs pos="100000">
                <a:srgbClr val="F4511E">
                  <a:alpha val="80000"/>
                </a:srgbClr>
              </a:gs>
            </a:gsLst>
            <a:lin ang="2700000" scaled="1"/>
          </a:gradFill>
          <a:ln w="4814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3" name="iPad">
            <a:extLst>
              <a:ext uri="{FF2B5EF4-FFF2-40B4-BE49-F238E27FC236}">
                <a16:creationId xmlns:a16="http://schemas.microsoft.com/office/drawing/2014/main" xmlns="" id="{45A3C756-D3BE-4DE6-ADF2-9FE08970157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479178" y="1188120"/>
            <a:ext cx="5548930" cy="5170702"/>
            <a:chOff x="2147" y="212"/>
            <a:chExt cx="3477" cy="3240"/>
          </a:xfrm>
        </p:grpSpPr>
        <p:sp>
          <p:nvSpPr>
            <p:cNvPr id="54" name="AutoShape 3">
              <a:extLst>
                <a:ext uri="{FF2B5EF4-FFF2-40B4-BE49-F238E27FC236}">
                  <a16:creationId xmlns:a16="http://schemas.microsoft.com/office/drawing/2014/main" xmlns="" id="{8BFD95BF-7609-42DF-AA99-9987ED08BBB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147" y="212"/>
              <a:ext cx="3477" cy="3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Rectangle 5" hidden="1">
              <a:extLst>
                <a:ext uri="{FF2B5EF4-FFF2-40B4-BE49-F238E27FC236}">
                  <a16:creationId xmlns:a16="http://schemas.microsoft.com/office/drawing/2014/main" xmlns="" id="{3A640BF0-AF84-47FC-967E-AEFB6E92AB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7" y="212"/>
              <a:ext cx="3469" cy="32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Freeform 12">
              <a:extLst>
                <a:ext uri="{FF2B5EF4-FFF2-40B4-BE49-F238E27FC236}">
                  <a16:creationId xmlns:a16="http://schemas.microsoft.com/office/drawing/2014/main" xmlns="" id="{B6624055-B336-4F77-B8BC-0E6C59437B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3" y="361"/>
              <a:ext cx="284" cy="13"/>
            </a:xfrm>
            <a:custGeom>
              <a:avLst/>
              <a:gdLst/>
              <a:ahLst/>
              <a:cxnLst>
                <a:cxn ang="0">
                  <a:pos x="9" y="3"/>
                </a:cxn>
                <a:cxn ang="0">
                  <a:pos x="151" y="8"/>
                </a:cxn>
                <a:cxn ang="0">
                  <a:pos x="1295" y="6"/>
                </a:cxn>
                <a:cxn ang="0">
                  <a:pos x="1403" y="5"/>
                </a:cxn>
                <a:cxn ang="0">
                  <a:pos x="1409" y="52"/>
                </a:cxn>
                <a:cxn ang="0">
                  <a:pos x="698" y="50"/>
                </a:cxn>
                <a:cxn ang="0">
                  <a:pos x="0" y="51"/>
                </a:cxn>
                <a:cxn ang="0">
                  <a:pos x="9" y="3"/>
                </a:cxn>
              </a:cxnLst>
              <a:rect l="0" t="0" r="r" b="b"/>
              <a:pathLst>
                <a:path w="1409" h="63">
                  <a:moveTo>
                    <a:pt x="9" y="3"/>
                  </a:moveTo>
                  <a:cubicBezTo>
                    <a:pt x="56" y="2"/>
                    <a:pt x="104" y="0"/>
                    <a:pt x="151" y="8"/>
                  </a:cubicBezTo>
                  <a:cubicBezTo>
                    <a:pt x="531" y="47"/>
                    <a:pt x="915" y="50"/>
                    <a:pt x="1295" y="6"/>
                  </a:cubicBezTo>
                  <a:cubicBezTo>
                    <a:pt x="1330" y="2"/>
                    <a:pt x="1367" y="4"/>
                    <a:pt x="1403" y="5"/>
                  </a:cubicBezTo>
                  <a:cubicBezTo>
                    <a:pt x="1405" y="20"/>
                    <a:pt x="1407" y="36"/>
                    <a:pt x="1409" y="52"/>
                  </a:cubicBezTo>
                  <a:cubicBezTo>
                    <a:pt x="1172" y="63"/>
                    <a:pt x="935" y="54"/>
                    <a:pt x="698" y="50"/>
                  </a:cubicBezTo>
                  <a:cubicBezTo>
                    <a:pt x="466" y="55"/>
                    <a:pt x="232" y="62"/>
                    <a:pt x="0" y="51"/>
                  </a:cubicBezTo>
                  <a:cubicBezTo>
                    <a:pt x="2" y="39"/>
                    <a:pt x="7" y="15"/>
                    <a:pt x="9" y="3"/>
                  </a:cubicBezTo>
                </a:path>
              </a:pathLst>
            </a:custGeom>
            <a:solidFill>
              <a:srgbClr val="27272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Freeform 13">
              <a:extLst>
                <a:ext uri="{FF2B5EF4-FFF2-40B4-BE49-F238E27FC236}">
                  <a16:creationId xmlns:a16="http://schemas.microsoft.com/office/drawing/2014/main" xmlns="" id="{34EC05F2-51FB-45D7-9861-299DD54972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7" y="364"/>
              <a:ext cx="1464" cy="17"/>
            </a:xfrm>
            <a:custGeom>
              <a:avLst/>
              <a:gdLst/>
              <a:ahLst/>
              <a:cxnLst>
                <a:cxn ang="0">
                  <a:pos x="384" y="0"/>
                </a:cxn>
                <a:cxn ang="0">
                  <a:pos x="576" y="1"/>
                </a:cxn>
                <a:cxn ang="0">
                  <a:pos x="604" y="32"/>
                </a:cxn>
                <a:cxn ang="0">
                  <a:pos x="1175" y="36"/>
                </a:cxn>
                <a:cxn ang="0">
                  <a:pos x="1873" y="35"/>
                </a:cxn>
                <a:cxn ang="0">
                  <a:pos x="2584" y="37"/>
                </a:cxn>
                <a:cxn ang="0">
                  <a:pos x="5127" y="33"/>
                </a:cxn>
                <a:cxn ang="0">
                  <a:pos x="5094" y="73"/>
                </a:cxn>
                <a:cxn ang="0">
                  <a:pos x="6891" y="76"/>
                </a:cxn>
                <a:cxn ang="0">
                  <a:pos x="7279" y="84"/>
                </a:cxn>
                <a:cxn ang="0">
                  <a:pos x="6009" y="84"/>
                </a:cxn>
                <a:cxn ang="0">
                  <a:pos x="3757" y="83"/>
                </a:cxn>
                <a:cxn ang="0">
                  <a:pos x="1409" y="83"/>
                </a:cxn>
                <a:cxn ang="0">
                  <a:pos x="0" y="79"/>
                </a:cxn>
                <a:cxn ang="0">
                  <a:pos x="181" y="50"/>
                </a:cxn>
                <a:cxn ang="0">
                  <a:pos x="38" y="34"/>
                </a:cxn>
                <a:cxn ang="0">
                  <a:pos x="364" y="34"/>
                </a:cxn>
                <a:cxn ang="0">
                  <a:pos x="384" y="0"/>
                </a:cxn>
              </a:cxnLst>
              <a:rect l="0" t="0" r="r" b="b"/>
              <a:pathLst>
                <a:path w="7279" h="85">
                  <a:moveTo>
                    <a:pt x="384" y="0"/>
                  </a:moveTo>
                  <a:cubicBezTo>
                    <a:pt x="448" y="2"/>
                    <a:pt x="512" y="1"/>
                    <a:pt x="576" y="1"/>
                  </a:cubicBezTo>
                  <a:cubicBezTo>
                    <a:pt x="583" y="9"/>
                    <a:pt x="597" y="24"/>
                    <a:pt x="604" y="32"/>
                  </a:cubicBezTo>
                  <a:cubicBezTo>
                    <a:pt x="794" y="37"/>
                    <a:pt x="985" y="29"/>
                    <a:pt x="1175" y="36"/>
                  </a:cubicBezTo>
                  <a:cubicBezTo>
                    <a:pt x="1407" y="47"/>
                    <a:pt x="1641" y="40"/>
                    <a:pt x="1873" y="35"/>
                  </a:cubicBezTo>
                  <a:cubicBezTo>
                    <a:pt x="2110" y="39"/>
                    <a:pt x="2347" y="48"/>
                    <a:pt x="2584" y="37"/>
                  </a:cubicBezTo>
                  <a:cubicBezTo>
                    <a:pt x="3431" y="30"/>
                    <a:pt x="4279" y="34"/>
                    <a:pt x="5127" y="33"/>
                  </a:cubicBezTo>
                  <a:cubicBezTo>
                    <a:pt x="5116" y="46"/>
                    <a:pt x="5105" y="60"/>
                    <a:pt x="5094" y="73"/>
                  </a:cubicBezTo>
                  <a:cubicBezTo>
                    <a:pt x="5693" y="68"/>
                    <a:pt x="6292" y="80"/>
                    <a:pt x="6891" y="76"/>
                  </a:cubicBezTo>
                  <a:cubicBezTo>
                    <a:pt x="7020" y="80"/>
                    <a:pt x="7150" y="76"/>
                    <a:pt x="7279" y="84"/>
                  </a:cubicBezTo>
                  <a:cubicBezTo>
                    <a:pt x="6855" y="85"/>
                    <a:pt x="6432" y="84"/>
                    <a:pt x="6009" y="84"/>
                  </a:cubicBezTo>
                  <a:cubicBezTo>
                    <a:pt x="5259" y="81"/>
                    <a:pt x="4508" y="84"/>
                    <a:pt x="3757" y="83"/>
                  </a:cubicBezTo>
                  <a:cubicBezTo>
                    <a:pt x="2975" y="84"/>
                    <a:pt x="2192" y="80"/>
                    <a:pt x="1409" y="83"/>
                  </a:cubicBezTo>
                  <a:cubicBezTo>
                    <a:pt x="939" y="82"/>
                    <a:pt x="470" y="85"/>
                    <a:pt x="0" y="79"/>
                  </a:cubicBezTo>
                  <a:cubicBezTo>
                    <a:pt x="58" y="55"/>
                    <a:pt x="124" y="75"/>
                    <a:pt x="181" y="50"/>
                  </a:cubicBezTo>
                  <a:cubicBezTo>
                    <a:pt x="134" y="42"/>
                    <a:pt x="86" y="38"/>
                    <a:pt x="38" y="34"/>
                  </a:cubicBezTo>
                  <a:cubicBezTo>
                    <a:pt x="147" y="34"/>
                    <a:pt x="255" y="33"/>
                    <a:pt x="364" y="34"/>
                  </a:cubicBezTo>
                  <a:cubicBezTo>
                    <a:pt x="369" y="25"/>
                    <a:pt x="379" y="9"/>
                    <a:pt x="384" y="0"/>
                  </a:cubicBezTo>
                </a:path>
              </a:pathLst>
            </a:custGeom>
            <a:solidFill>
              <a:srgbClr val="83848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Freeform 14">
              <a:extLst>
                <a:ext uri="{FF2B5EF4-FFF2-40B4-BE49-F238E27FC236}">
                  <a16:creationId xmlns:a16="http://schemas.microsoft.com/office/drawing/2014/main" xmlns="" id="{AF10D94F-4AC0-4174-8BDF-83355F72CF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4" y="365"/>
              <a:ext cx="39" cy="8"/>
            </a:xfrm>
            <a:custGeom>
              <a:avLst/>
              <a:gdLst/>
              <a:ahLst/>
              <a:cxnLst>
                <a:cxn ang="0">
                  <a:pos x="8" y="8"/>
                </a:cxn>
                <a:cxn ang="0">
                  <a:pos x="193" y="10"/>
                </a:cxn>
                <a:cxn ang="0">
                  <a:pos x="194" y="37"/>
                </a:cxn>
                <a:cxn ang="0">
                  <a:pos x="0" y="39"/>
                </a:cxn>
                <a:cxn ang="0">
                  <a:pos x="8" y="8"/>
                </a:cxn>
              </a:cxnLst>
              <a:rect l="0" t="0" r="r" b="b"/>
              <a:pathLst>
                <a:path w="194" h="42">
                  <a:moveTo>
                    <a:pt x="8" y="8"/>
                  </a:moveTo>
                  <a:cubicBezTo>
                    <a:pt x="69" y="5"/>
                    <a:pt x="132" y="0"/>
                    <a:pt x="193" y="10"/>
                  </a:cubicBezTo>
                  <a:cubicBezTo>
                    <a:pt x="193" y="16"/>
                    <a:pt x="194" y="30"/>
                    <a:pt x="194" y="37"/>
                  </a:cubicBezTo>
                  <a:cubicBezTo>
                    <a:pt x="130" y="42"/>
                    <a:pt x="65" y="39"/>
                    <a:pt x="0" y="39"/>
                  </a:cubicBezTo>
                  <a:cubicBezTo>
                    <a:pt x="2" y="31"/>
                    <a:pt x="6" y="16"/>
                    <a:pt x="8" y="8"/>
                  </a:cubicBezTo>
                  <a:close/>
                </a:path>
              </a:pathLst>
            </a:custGeom>
            <a:solidFill>
              <a:srgbClr val="24242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" name="Freeform 15">
              <a:extLst>
                <a:ext uri="{FF2B5EF4-FFF2-40B4-BE49-F238E27FC236}">
                  <a16:creationId xmlns:a16="http://schemas.microsoft.com/office/drawing/2014/main" xmlns="" id="{94ADDE5C-04B4-4242-8035-E14FACE748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6" y="364"/>
              <a:ext cx="51" cy="8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257" y="18"/>
                </a:cxn>
                <a:cxn ang="0">
                  <a:pos x="10" y="26"/>
                </a:cxn>
                <a:cxn ang="0">
                  <a:pos x="0" y="9"/>
                </a:cxn>
              </a:cxnLst>
              <a:rect l="0" t="0" r="r" b="b"/>
              <a:pathLst>
                <a:path w="257" h="38">
                  <a:moveTo>
                    <a:pt x="0" y="9"/>
                  </a:moveTo>
                  <a:cubicBezTo>
                    <a:pt x="85" y="10"/>
                    <a:pt x="172" y="0"/>
                    <a:pt x="257" y="18"/>
                  </a:cubicBezTo>
                  <a:cubicBezTo>
                    <a:pt x="176" y="38"/>
                    <a:pt x="91" y="36"/>
                    <a:pt x="10" y="26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06060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Freeform 16">
              <a:extLst>
                <a:ext uri="{FF2B5EF4-FFF2-40B4-BE49-F238E27FC236}">
                  <a16:creationId xmlns:a16="http://schemas.microsoft.com/office/drawing/2014/main" xmlns="" id="{F2191AB8-F124-432F-808D-A55B782F20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1" y="364"/>
              <a:ext cx="44" cy="10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220" y="13"/>
                </a:cxn>
                <a:cxn ang="0">
                  <a:pos x="0" y="18"/>
                </a:cxn>
              </a:cxnLst>
              <a:rect l="0" t="0" r="r" b="b"/>
              <a:pathLst>
                <a:path w="220" h="48">
                  <a:moveTo>
                    <a:pt x="0" y="18"/>
                  </a:moveTo>
                  <a:cubicBezTo>
                    <a:pt x="72" y="0"/>
                    <a:pt x="147" y="9"/>
                    <a:pt x="220" y="13"/>
                  </a:cubicBezTo>
                  <a:cubicBezTo>
                    <a:pt x="153" y="48"/>
                    <a:pt x="71" y="32"/>
                    <a:pt x="0" y="18"/>
                  </a:cubicBezTo>
                  <a:close/>
                </a:path>
              </a:pathLst>
            </a:custGeom>
            <a:solidFill>
              <a:srgbClr val="07070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Freeform 17">
              <a:extLst>
                <a:ext uri="{FF2B5EF4-FFF2-40B4-BE49-F238E27FC236}">
                  <a16:creationId xmlns:a16="http://schemas.microsoft.com/office/drawing/2014/main" xmlns="" id="{02CDC451-973A-463A-A20C-312E6924EB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1" y="370"/>
              <a:ext cx="680" cy="13"/>
            </a:xfrm>
            <a:custGeom>
              <a:avLst/>
              <a:gdLst/>
              <a:ahLst/>
              <a:cxnLst>
                <a:cxn ang="0">
                  <a:pos x="33" y="3"/>
                </a:cxn>
                <a:cxn ang="0">
                  <a:pos x="3339" y="3"/>
                </a:cxn>
                <a:cxn ang="0">
                  <a:pos x="3377" y="22"/>
                </a:cxn>
                <a:cxn ang="0">
                  <a:pos x="3003" y="48"/>
                </a:cxn>
                <a:cxn ang="0">
                  <a:pos x="2994" y="50"/>
                </a:cxn>
                <a:cxn ang="0">
                  <a:pos x="2886" y="50"/>
                </a:cxn>
                <a:cxn ang="0">
                  <a:pos x="2877" y="50"/>
                </a:cxn>
                <a:cxn ang="0">
                  <a:pos x="2668" y="52"/>
                </a:cxn>
                <a:cxn ang="0">
                  <a:pos x="2185" y="54"/>
                </a:cxn>
                <a:cxn ang="0">
                  <a:pos x="1797" y="46"/>
                </a:cxn>
                <a:cxn ang="0">
                  <a:pos x="0" y="43"/>
                </a:cxn>
                <a:cxn ang="0">
                  <a:pos x="33" y="3"/>
                </a:cxn>
              </a:cxnLst>
              <a:rect l="0" t="0" r="r" b="b"/>
              <a:pathLst>
                <a:path w="3377" h="63">
                  <a:moveTo>
                    <a:pt x="33" y="3"/>
                  </a:moveTo>
                  <a:cubicBezTo>
                    <a:pt x="1135" y="4"/>
                    <a:pt x="2237" y="0"/>
                    <a:pt x="3339" y="3"/>
                  </a:cubicBezTo>
                  <a:cubicBezTo>
                    <a:pt x="3349" y="8"/>
                    <a:pt x="3368" y="17"/>
                    <a:pt x="3377" y="22"/>
                  </a:cubicBezTo>
                  <a:cubicBezTo>
                    <a:pt x="3257" y="63"/>
                    <a:pt x="3126" y="20"/>
                    <a:pt x="3003" y="48"/>
                  </a:cubicBezTo>
                  <a:lnTo>
                    <a:pt x="2994" y="50"/>
                  </a:lnTo>
                  <a:cubicBezTo>
                    <a:pt x="2967" y="13"/>
                    <a:pt x="2917" y="27"/>
                    <a:pt x="2886" y="50"/>
                  </a:cubicBezTo>
                  <a:lnTo>
                    <a:pt x="2877" y="50"/>
                  </a:lnTo>
                  <a:cubicBezTo>
                    <a:pt x="2815" y="12"/>
                    <a:pt x="2727" y="7"/>
                    <a:pt x="2668" y="52"/>
                  </a:cubicBezTo>
                  <a:cubicBezTo>
                    <a:pt x="2507" y="57"/>
                    <a:pt x="2346" y="53"/>
                    <a:pt x="2185" y="54"/>
                  </a:cubicBezTo>
                  <a:cubicBezTo>
                    <a:pt x="2056" y="46"/>
                    <a:pt x="1926" y="50"/>
                    <a:pt x="1797" y="46"/>
                  </a:cubicBezTo>
                  <a:cubicBezTo>
                    <a:pt x="1198" y="50"/>
                    <a:pt x="599" y="38"/>
                    <a:pt x="0" y="43"/>
                  </a:cubicBezTo>
                  <a:cubicBezTo>
                    <a:pt x="11" y="30"/>
                    <a:pt x="22" y="16"/>
                    <a:pt x="33" y="3"/>
                  </a:cubicBezTo>
                </a:path>
              </a:pathLst>
            </a:custGeom>
            <a:solidFill>
              <a:srgbClr val="7A7A7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2" name="Freeform 18">
              <a:extLst>
                <a:ext uri="{FF2B5EF4-FFF2-40B4-BE49-F238E27FC236}">
                  <a16:creationId xmlns:a16="http://schemas.microsoft.com/office/drawing/2014/main" xmlns="" id="{117FDCBA-EADF-4F14-8C26-880A19EC2D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3" y="369"/>
              <a:ext cx="1261" cy="14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690" y="6"/>
                </a:cxn>
                <a:cxn ang="0">
                  <a:pos x="6008" y="10"/>
                </a:cxn>
                <a:cxn ang="0">
                  <a:pos x="6271" y="18"/>
                </a:cxn>
                <a:cxn ang="0">
                  <a:pos x="6033" y="54"/>
                </a:cxn>
                <a:cxn ang="0">
                  <a:pos x="6013" y="53"/>
                </a:cxn>
                <a:cxn ang="0">
                  <a:pos x="5593" y="44"/>
                </a:cxn>
                <a:cxn ang="0">
                  <a:pos x="4675" y="46"/>
                </a:cxn>
                <a:cxn ang="0">
                  <a:pos x="4442" y="31"/>
                </a:cxn>
                <a:cxn ang="0">
                  <a:pos x="3556" y="32"/>
                </a:cxn>
                <a:cxn ang="0">
                  <a:pos x="3535" y="59"/>
                </a:cxn>
                <a:cxn ang="0">
                  <a:pos x="3534" y="59"/>
                </a:cxn>
                <a:cxn ang="0">
                  <a:pos x="3539" y="27"/>
                </a:cxn>
                <a:cxn ang="0">
                  <a:pos x="907" y="29"/>
                </a:cxn>
                <a:cxn ang="0">
                  <a:pos x="38" y="30"/>
                </a:cxn>
                <a:cxn ang="0">
                  <a:pos x="0" y="11"/>
                </a:cxn>
              </a:cxnLst>
              <a:rect l="0" t="0" r="r" b="b"/>
              <a:pathLst>
                <a:path w="6271" h="70">
                  <a:moveTo>
                    <a:pt x="0" y="11"/>
                  </a:moveTo>
                  <a:cubicBezTo>
                    <a:pt x="230" y="1"/>
                    <a:pt x="460" y="9"/>
                    <a:pt x="690" y="6"/>
                  </a:cubicBezTo>
                  <a:cubicBezTo>
                    <a:pt x="2463" y="0"/>
                    <a:pt x="4236" y="6"/>
                    <a:pt x="6008" y="10"/>
                  </a:cubicBezTo>
                  <a:cubicBezTo>
                    <a:pt x="6096" y="13"/>
                    <a:pt x="6184" y="2"/>
                    <a:pt x="6271" y="18"/>
                  </a:cubicBezTo>
                  <a:cubicBezTo>
                    <a:pt x="6204" y="70"/>
                    <a:pt x="6112" y="40"/>
                    <a:pt x="6033" y="54"/>
                  </a:cubicBezTo>
                  <a:cubicBezTo>
                    <a:pt x="6028" y="54"/>
                    <a:pt x="6018" y="53"/>
                    <a:pt x="6013" y="53"/>
                  </a:cubicBezTo>
                  <a:cubicBezTo>
                    <a:pt x="5873" y="34"/>
                    <a:pt x="5732" y="49"/>
                    <a:pt x="5593" y="44"/>
                  </a:cubicBezTo>
                  <a:cubicBezTo>
                    <a:pt x="5287" y="55"/>
                    <a:pt x="4981" y="43"/>
                    <a:pt x="4675" y="46"/>
                  </a:cubicBezTo>
                  <a:cubicBezTo>
                    <a:pt x="4596" y="50"/>
                    <a:pt x="4520" y="27"/>
                    <a:pt x="4442" y="31"/>
                  </a:cubicBezTo>
                  <a:cubicBezTo>
                    <a:pt x="4146" y="33"/>
                    <a:pt x="3851" y="21"/>
                    <a:pt x="3556" y="32"/>
                  </a:cubicBezTo>
                  <a:cubicBezTo>
                    <a:pt x="3551" y="38"/>
                    <a:pt x="3540" y="52"/>
                    <a:pt x="3535" y="59"/>
                  </a:cubicBezTo>
                  <a:lnTo>
                    <a:pt x="3534" y="59"/>
                  </a:lnTo>
                  <a:lnTo>
                    <a:pt x="3539" y="27"/>
                  </a:lnTo>
                  <a:cubicBezTo>
                    <a:pt x="2662" y="32"/>
                    <a:pt x="1785" y="24"/>
                    <a:pt x="907" y="29"/>
                  </a:cubicBezTo>
                  <a:cubicBezTo>
                    <a:pt x="618" y="27"/>
                    <a:pt x="328" y="32"/>
                    <a:pt x="38" y="30"/>
                  </a:cubicBezTo>
                  <a:cubicBezTo>
                    <a:pt x="29" y="25"/>
                    <a:pt x="10" y="16"/>
                    <a:pt x="0" y="11"/>
                  </a:cubicBezTo>
                </a:path>
              </a:pathLst>
            </a:custGeom>
            <a:solidFill>
              <a:srgbClr val="94949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" name="Freeform 19">
              <a:extLst>
                <a:ext uri="{FF2B5EF4-FFF2-40B4-BE49-F238E27FC236}">
                  <a16:creationId xmlns:a16="http://schemas.microsoft.com/office/drawing/2014/main" xmlns="" id="{DA8C6BC8-3B1E-4A1D-A7A7-CB0DC14CEB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7" y="370"/>
              <a:ext cx="207" cy="15"/>
            </a:xfrm>
            <a:custGeom>
              <a:avLst/>
              <a:gdLst/>
              <a:ahLst/>
              <a:cxnLst>
                <a:cxn ang="0">
                  <a:pos x="0" y="55"/>
                </a:cxn>
                <a:cxn ang="0">
                  <a:pos x="488" y="3"/>
                </a:cxn>
                <a:cxn ang="0">
                  <a:pos x="884" y="3"/>
                </a:cxn>
                <a:cxn ang="0">
                  <a:pos x="1027" y="19"/>
                </a:cxn>
                <a:cxn ang="0">
                  <a:pos x="846" y="48"/>
                </a:cxn>
                <a:cxn ang="0">
                  <a:pos x="268" y="57"/>
                </a:cxn>
                <a:cxn ang="0">
                  <a:pos x="131" y="71"/>
                </a:cxn>
                <a:cxn ang="0">
                  <a:pos x="0" y="55"/>
                </a:cxn>
              </a:cxnLst>
              <a:rect l="0" t="0" r="r" b="b"/>
              <a:pathLst>
                <a:path w="1027" h="71">
                  <a:moveTo>
                    <a:pt x="0" y="55"/>
                  </a:moveTo>
                  <a:cubicBezTo>
                    <a:pt x="156" y="0"/>
                    <a:pt x="325" y="2"/>
                    <a:pt x="488" y="3"/>
                  </a:cubicBezTo>
                  <a:cubicBezTo>
                    <a:pt x="620" y="5"/>
                    <a:pt x="752" y="0"/>
                    <a:pt x="884" y="3"/>
                  </a:cubicBezTo>
                  <a:cubicBezTo>
                    <a:pt x="932" y="7"/>
                    <a:pt x="980" y="11"/>
                    <a:pt x="1027" y="19"/>
                  </a:cubicBezTo>
                  <a:cubicBezTo>
                    <a:pt x="970" y="44"/>
                    <a:pt x="904" y="24"/>
                    <a:pt x="846" y="48"/>
                  </a:cubicBezTo>
                  <a:cubicBezTo>
                    <a:pt x="653" y="57"/>
                    <a:pt x="460" y="48"/>
                    <a:pt x="268" y="57"/>
                  </a:cubicBezTo>
                  <a:cubicBezTo>
                    <a:pt x="222" y="61"/>
                    <a:pt x="177" y="69"/>
                    <a:pt x="131" y="71"/>
                  </a:cubicBezTo>
                  <a:cubicBezTo>
                    <a:pt x="90" y="51"/>
                    <a:pt x="44" y="60"/>
                    <a:pt x="0" y="55"/>
                  </a:cubicBezTo>
                </a:path>
              </a:pathLst>
            </a:custGeom>
            <a:solidFill>
              <a:srgbClr val="9A9B9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4" name="Freeform 20">
              <a:extLst>
                <a:ext uri="{FF2B5EF4-FFF2-40B4-BE49-F238E27FC236}">
                  <a16:creationId xmlns:a16="http://schemas.microsoft.com/office/drawing/2014/main" xmlns="" id="{1DFD4AAE-4738-4F50-8ED1-CDAE0ED8DC4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5" y="374"/>
              <a:ext cx="779" cy="9"/>
            </a:xfrm>
            <a:custGeom>
              <a:avLst/>
              <a:gdLst/>
              <a:ahLst/>
              <a:cxnLst>
                <a:cxn ang="0">
                  <a:pos x="374" y="6"/>
                </a:cxn>
                <a:cxn ang="0">
                  <a:pos x="1243" y="5"/>
                </a:cxn>
                <a:cxn ang="0">
                  <a:pos x="3875" y="3"/>
                </a:cxn>
                <a:cxn ang="0">
                  <a:pos x="3870" y="35"/>
                </a:cxn>
                <a:cxn ang="0">
                  <a:pos x="1011" y="36"/>
                </a:cxn>
                <a:cxn ang="0">
                  <a:pos x="0" y="32"/>
                </a:cxn>
                <a:cxn ang="0">
                  <a:pos x="374" y="6"/>
                </a:cxn>
              </a:cxnLst>
              <a:rect l="0" t="0" r="r" b="b"/>
              <a:pathLst>
                <a:path w="3875" h="47">
                  <a:moveTo>
                    <a:pt x="374" y="6"/>
                  </a:moveTo>
                  <a:cubicBezTo>
                    <a:pt x="664" y="8"/>
                    <a:pt x="954" y="3"/>
                    <a:pt x="1243" y="5"/>
                  </a:cubicBezTo>
                  <a:cubicBezTo>
                    <a:pt x="2121" y="0"/>
                    <a:pt x="2998" y="8"/>
                    <a:pt x="3875" y="3"/>
                  </a:cubicBezTo>
                  <a:lnTo>
                    <a:pt x="3870" y="35"/>
                  </a:lnTo>
                  <a:cubicBezTo>
                    <a:pt x="2917" y="37"/>
                    <a:pt x="1964" y="35"/>
                    <a:pt x="1011" y="36"/>
                  </a:cubicBezTo>
                  <a:cubicBezTo>
                    <a:pt x="674" y="34"/>
                    <a:pt x="337" y="38"/>
                    <a:pt x="0" y="32"/>
                  </a:cubicBezTo>
                  <a:cubicBezTo>
                    <a:pt x="123" y="4"/>
                    <a:pt x="254" y="47"/>
                    <a:pt x="374" y="6"/>
                  </a:cubicBezTo>
                </a:path>
              </a:pathLst>
            </a:custGeom>
            <a:solidFill>
              <a:srgbClr val="25262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5" name="Freeform 21">
              <a:extLst>
                <a:ext uri="{FF2B5EF4-FFF2-40B4-BE49-F238E27FC236}">
                  <a16:creationId xmlns:a16="http://schemas.microsoft.com/office/drawing/2014/main" xmlns="" id="{42991604-3F59-4E56-B39C-0023B43204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6" y="372"/>
              <a:ext cx="117" cy="22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238" y="3"/>
                </a:cxn>
                <a:cxn ang="0">
                  <a:pos x="242" y="0"/>
                </a:cxn>
                <a:cxn ang="0">
                  <a:pos x="361" y="19"/>
                </a:cxn>
                <a:cxn ang="0">
                  <a:pos x="581" y="85"/>
                </a:cxn>
                <a:cxn ang="0">
                  <a:pos x="530" y="110"/>
                </a:cxn>
                <a:cxn ang="0">
                  <a:pos x="198" y="46"/>
                </a:cxn>
                <a:cxn ang="0">
                  <a:pos x="0" y="39"/>
                </a:cxn>
              </a:cxnLst>
              <a:rect l="0" t="0" r="r" b="b"/>
              <a:pathLst>
                <a:path w="581" h="110">
                  <a:moveTo>
                    <a:pt x="0" y="39"/>
                  </a:moveTo>
                  <a:cubicBezTo>
                    <a:pt x="79" y="25"/>
                    <a:pt x="171" y="55"/>
                    <a:pt x="238" y="3"/>
                  </a:cubicBezTo>
                  <a:lnTo>
                    <a:pt x="242" y="0"/>
                  </a:lnTo>
                  <a:cubicBezTo>
                    <a:pt x="277" y="21"/>
                    <a:pt x="322" y="9"/>
                    <a:pt x="361" y="19"/>
                  </a:cubicBezTo>
                  <a:cubicBezTo>
                    <a:pt x="435" y="36"/>
                    <a:pt x="514" y="46"/>
                    <a:pt x="581" y="85"/>
                  </a:cubicBezTo>
                  <a:cubicBezTo>
                    <a:pt x="569" y="91"/>
                    <a:pt x="543" y="103"/>
                    <a:pt x="530" y="110"/>
                  </a:cubicBezTo>
                  <a:cubicBezTo>
                    <a:pt x="422" y="76"/>
                    <a:pt x="311" y="49"/>
                    <a:pt x="198" y="46"/>
                  </a:cubicBezTo>
                  <a:cubicBezTo>
                    <a:pt x="132" y="43"/>
                    <a:pt x="66" y="44"/>
                    <a:pt x="0" y="39"/>
                  </a:cubicBezTo>
                </a:path>
              </a:pathLst>
            </a:custGeom>
            <a:solidFill>
              <a:srgbClr val="53545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" name="Freeform 22">
              <a:extLst>
                <a:ext uri="{FF2B5EF4-FFF2-40B4-BE49-F238E27FC236}">
                  <a16:creationId xmlns:a16="http://schemas.microsoft.com/office/drawing/2014/main" xmlns="" id="{08C4CD56-8B51-4C67-BC21-E87F669951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8" y="372"/>
              <a:ext cx="42" cy="9"/>
            </a:xfrm>
            <a:custGeom>
              <a:avLst/>
              <a:gdLst/>
              <a:ahLst/>
              <a:cxnLst>
                <a:cxn ang="0">
                  <a:pos x="0" y="45"/>
                </a:cxn>
                <a:cxn ang="0">
                  <a:pos x="209" y="43"/>
                </a:cxn>
                <a:cxn ang="0">
                  <a:pos x="0" y="45"/>
                </a:cxn>
              </a:cxnLst>
              <a:rect l="0" t="0" r="r" b="b"/>
              <a:pathLst>
                <a:path w="209" h="46">
                  <a:moveTo>
                    <a:pt x="0" y="45"/>
                  </a:moveTo>
                  <a:cubicBezTo>
                    <a:pt x="59" y="0"/>
                    <a:pt x="147" y="5"/>
                    <a:pt x="209" y="43"/>
                  </a:cubicBezTo>
                  <a:cubicBezTo>
                    <a:pt x="139" y="46"/>
                    <a:pt x="69" y="46"/>
                    <a:pt x="0" y="45"/>
                  </a:cubicBezTo>
                  <a:close/>
                </a:path>
              </a:pathLst>
            </a:custGeom>
            <a:solidFill>
              <a:srgbClr val="55565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" name="Freeform 23">
              <a:extLst>
                <a:ext uri="{FF2B5EF4-FFF2-40B4-BE49-F238E27FC236}">
                  <a16:creationId xmlns:a16="http://schemas.microsoft.com/office/drawing/2014/main" xmlns="" id="{2842AD02-024D-4D9D-9189-8077E7DC2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2" y="373"/>
              <a:ext cx="21" cy="9"/>
            </a:xfrm>
            <a:custGeom>
              <a:avLst/>
              <a:gdLst/>
              <a:ahLst/>
              <a:cxnLst>
                <a:cxn ang="0">
                  <a:pos x="0" y="37"/>
                </a:cxn>
                <a:cxn ang="0">
                  <a:pos x="108" y="37"/>
                </a:cxn>
                <a:cxn ang="0">
                  <a:pos x="0" y="37"/>
                </a:cxn>
              </a:cxnLst>
              <a:rect l="0" t="0" r="r" b="b"/>
              <a:pathLst>
                <a:path w="108" h="44">
                  <a:moveTo>
                    <a:pt x="0" y="37"/>
                  </a:moveTo>
                  <a:cubicBezTo>
                    <a:pt x="31" y="14"/>
                    <a:pt x="81" y="0"/>
                    <a:pt x="108" y="37"/>
                  </a:cubicBezTo>
                  <a:cubicBezTo>
                    <a:pt x="72" y="44"/>
                    <a:pt x="36" y="41"/>
                    <a:pt x="0" y="37"/>
                  </a:cubicBezTo>
                  <a:close/>
                </a:path>
              </a:pathLst>
            </a:custGeom>
            <a:solidFill>
              <a:srgbClr val="54555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" name="Freeform 18">
              <a:extLst>
                <a:ext uri="{FF2B5EF4-FFF2-40B4-BE49-F238E27FC236}">
                  <a16:creationId xmlns:a16="http://schemas.microsoft.com/office/drawing/2014/main" xmlns="" id="{68F373F3-CCEF-4F44-98E4-99F2ECC050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4" y="373"/>
              <a:ext cx="498" cy="8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21" y="11"/>
                </a:cxn>
                <a:cxn ang="0">
                  <a:pos x="907" y="10"/>
                </a:cxn>
                <a:cxn ang="0">
                  <a:pos x="1140" y="25"/>
                </a:cxn>
                <a:cxn ang="0">
                  <a:pos x="2058" y="23"/>
                </a:cxn>
                <a:cxn ang="0">
                  <a:pos x="2478" y="32"/>
                </a:cxn>
                <a:cxn ang="0">
                  <a:pos x="1841" y="37"/>
                </a:cxn>
                <a:cxn ang="0">
                  <a:pos x="0" y="38"/>
                </a:cxn>
              </a:cxnLst>
              <a:rect l="0" t="0" r="r" b="b"/>
              <a:pathLst>
                <a:path w="2478" h="39">
                  <a:moveTo>
                    <a:pt x="0" y="38"/>
                  </a:moveTo>
                  <a:cubicBezTo>
                    <a:pt x="5" y="31"/>
                    <a:pt x="16" y="17"/>
                    <a:pt x="21" y="11"/>
                  </a:cubicBezTo>
                  <a:cubicBezTo>
                    <a:pt x="316" y="0"/>
                    <a:pt x="611" y="12"/>
                    <a:pt x="907" y="10"/>
                  </a:cubicBezTo>
                  <a:cubicBezTo>
                    <a:pt x="985" y="6"/>
                    <a:pt x="1061" y="29"/>
                    <a:pt x="1140" y="25"/>
                  </a:cubicBezTo>
                  <a:cubicBezTo>
                    <a:pt x="1446" y="22"/>
                    <a:pt x="1752" y="34"/>
                    <a:pt x="2058" y="23"/>
                  </a:cubicBezTo>
                  <a:cubicBezTo>
                    <a:pt x="2197" y="28"/>
                    <a:pt x="2338" y="13"/>
                    <a:pt x="2478" y="32"/>
                  </a:cubicBezTo>
                  <a:cubicBezTo>
                    <a:pt x="2266" y="26"/>
                    <a:pt x="2053" y="26"/>
                    <a:pt x="1841" y="37"/>
                  </a:cubicBezTo>
                  <a:cubicBezTo>
                    <a:pt x="1227" y="38"/>
                    <a:pt x="614" y="39"/>
                    <a:pt x="0" y="38"/>
                  </a:cubicBezTo>
                  <a:close/>
                </a:path>
              </a:pathLst>
            </a:custGeom>
            <a:solidFill>
              <a:srgbClr val="25262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9" name="Freeform 19">
              <a:extLst>
                <a:ext uri="{FF2B5EF4-FFF2-40B4-BE49-F238E27FC236}">
                  <a16:creationId xmlns:a16="http://schemas.microsoft.com/office/drawing/2014/main" xmlns="" id="{05770982-E853-4C5A-B772-580DAE4BA8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0" y="381"/>
              <a:ext cx="63" cy="18"/>
            </a:xfrm>
            <a:custGeom>
              <a:avLst/>
              <a:gdLst/>
              <a:ahLst/>
              <a:cxnLst>
                <a:cxn ang="0">
                  <a:pos x="184" y="4"/>
                </a:cxn>
                <a:cxn ang="0">
                  <a:pos x="315" y="20"/>
                </a:cxn>
                <a:cxn ang="0">
                  <a:pos x="82" y="93"/>
                </a:cxn>
                <a:cxn ang="0">
                  <a:pos x="0" y="79"/>
                </a:cxn>
                <a:cxn ang="0">
                  <a:pos x="172" y="4"/>
                </a:cxn>
                <a:cxn ang="0">
                  <a:pos x="184" y="4"/>
                </a:cxn>
              </a:cxnLst>
              <a:rect l="0" t="0" r="r" b="b"/>
              <a:pathLst>
                <a:path w="315" h="93">
                  <a:moveTo>
                    <a:pt x="184" y="4"/>
                  </a:moveTo>
                  <a:cubicBezTo>
                    <a:pt x="228" y="9"/>
                    <a:pt x="274" y="0"/>
                    <a:pt x="315" y="20"/>
                  </a:cubicBezTo>
                  <a:cubicBezTo>
                    <a:pt x="236" y="38"/>
                    <a:pt x="158" y="63"/>
                    <a:pt x="82" y="93"/>
                  </a:cubicBezTo>
                  <a:cubicBezTo>
                    <a:pt x="55" y="88"/>
                    <a:pt x="27" y="83"/>
                    <a:pt x="0" y="79"/>
                  </a:cubicBezTo>
                  <a:cubicBezTo>
                    <a:pt x="50" y="39"/>
                    <a:pt x="115" y="28"/>
                    <a:pt x="172" y="4"/>
                  </a:cubicBezTo>
                  <a:lnTo>
                    <a:pt x="184" y="4"/>
                  </a:lnTo>
                </a:path>
              </a:pathLst>
            </a:custGeom>
            <a:solidFill>
              <a:srgbClr val="7F808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0" name="Freeform 20">
              <a:extLst>
                <a:ext uri="{FF2B5EF4-FFF2-40B4-BE49-F238E27FC236}">
                  <a16:creationId xmlns:a16="http://schemas.microsoft.com/office/drawing/2014/main" xmlns="" id="{9F430395-C3BD-4293-BEFF-9969F4376E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1" y="380"/>
              <a:ext cx="399" cy="15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578" y="0"/>
                </a:cxn>
                <a:cxn ang="0">
                  <a:pos x="1987" y="4"/>
                </a:cxn>
                <a:cxn ang="0">
                  <a:pos x="1986" y="72"/>
                </a:cxn>
                <a:cxn ang="0">
                  <a:pos x="422" y="73"/>
                </a:cxn>
                <a:cxn ang="0">
                  <a:pos x="393" y="22"/>
                </a:cxn>
                <a:cxn ang="0">
                  <a:pos x="0" y="9"/>
                </a:cxn>
              </a:cxnLst>
              <a:rect l="0" t="0" r="r" b="b"/>
              <a:pathLst>
                <a:path w="1987" h="75">
                  <a:moveTo>
                    <a:pt x="0" y="9"/>
                  </a:moveTo>
                  <a:cubicBezTo>
                    <a:pt x="192" y="0"/>
                    <a:pt x="385" y="9"/>
                    <a:pt x="578" y="0"/>
                  </a:cubicBezTo>
                  <a:cubicBezTo>
                    <a:pt x="1048" y="6"/>
                    <a:pt x="1517" y="3"/>
                    <a:pt x="1987" y="4"/>
                  </a:cubicBezTo>
                  <a:cubicBezTo>
                    <a:pt x="1987" y="21"/>
                    <a:pt x="1986" y="55"/>
                    <a:pt x="1986" y="72"/>
                  </a:cubicBezTo>
                  <a:cubicBezTo>
                    <a:pt x="1465" y="72"/>
                    <a:pt x="944" y="75"/>
                    <a:pt x="422" y="73"/>
                  </a:cubicBezTo>
                  <a:cubicBezTo>
                    <a:pt x="413" y="56"/>
                    <a:pt x="403" y="39"/>
                    <a:pt x="393" y="22"/>
                  </a:cubicBezTo>
                  <a:cubicBezTo>
                    <a:pt x="262" y="9"/>
                    <a:pt x="131" y="15"/>
                    <a:pt x="0" y="9"/>
                  </a:cubicBezTo>
                </a:path>
              </a:pathLst>
            </a:custGeom>
            <a:solidFill>
              <a:srgbClr val="E7E7E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1" name="Freeform 21">
              <a:extLst>
                <a:ext uri="{FF2B5EF4-FFF2-40B4-BE49-F238E27FC236}">
                  <a16:creationId xmlns:a16="http://schemas.microsoft.com/office/drawing/2014/main" xmlns="" id="{3BF5BA40-78BA-4169-9ECA-ED1F59158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8" y="378"/>
              <a:ext cx="1748" cy="17"/>
            </a:xfrm>
            <a:custGeom>
              <a:avLst/>
              <a:gdLst/>
              <a:ahLst/>
              <a:cxnLst>
                <a:cxn ang="0">
                  <a:pos x="1306" y="15"/>
                </a:cxn>
                <a:cxn ang="0">
                  <a:pos x="1789" y="13"/>
                </a:cxn>
                <a:cxn ang="0">
                  <a:pos x="1998" y="11"/>
                </a:cxn>
                <a:cxn ang="0">
                  <a:pos x="2007" y="11"/>
                </a:cxn>
                <a:cxn ang="0">
                  <a:pos x="2115" y="11"/>
                </a:cxn>
                <a:cxn ang="0">
                  <a:pos x="2124" y="9"/>
                </a:cxn>
                <a:cxn ang="0">
                  <a:pos x="3135" y="13"/>
                </a:cxn>
                <a:cxn ang="0">
                  <a:pos x="5994" y="12"/>
                </a:cxn>
                <a:cxn ang="0">
                  <a:pos x="5995" y="12"/>
                </a:cxn>
                <a:cxn ang="0">
                  <a:pos x="7836" y="11"/>
                </a:cxn>
                <a:cxn ang="0">
                  <a:pos x="8473" y="6"/>
                </a:cxn>
                <a:cxn ang="0">
                  <a:pos x="8493" y="7"/>
                </a:cxn>
                <a:cxn ang="0">
                  <a:pos x="8691" y="14"/>
                </a:cxn>
                <a:cxn ang="0">
                  <a:pos x="8319" y="43"/>
                </a:cxn>
                <a:cxn ang="0">
                  <a:pos x="8243" y="83"/>
                </a:cxn>
                <a:cxn ang="0">
                  <a:pos x="0" y="82"/>
                </a:cxn>
                <a:cxn ang="0">
                  <a:pos x="36" y="15"/>
                </a:cxn>
                <a:cxn ang="0">
                  <a:pos x="1306" y="15"/>
                </a:cxn>
              </a:cxnLst>
              <a:rect l="0" t="0" r="r" b="b"/>
              <a:pathLst>
                <a:path w="8691" h="84">
                  <a:moveTo>
                    <a:pt x="1306" y="15"/>
                  </a:moveTo>
                  <a:cubicBezTo>
                    <a:pt x="1467" y="14"/>
                    <a:pt x="1628" y="18"/>
                    <a:pt x="1789" y="13"/>
                  </a:cubicBezTo>
                  <a:cubicBezTo>
                    <a:pt x="1858" y="14"/>
                    <a:pt x="1928" y="14"/>
                    <a:pt x="1998" y="11"/>
                  </a:cubicBezTo>
                  <a:lnTo>
                    <a:pt x="2007" y="11"/>
                  </a:lnTo>
                  <a:cubicBezTo>
                    <a:pt x="2043" y="15"/>
                    <a:pt x="2079" y="18"/>
                    <a:pt x="2115" y="11"/>
                  </a:cubicBezTo>
                  <a:lnTo>
                    <a:pt x="2124" y="9"/>
                  </a:lnTo>
                  <a:cubicBezTo>
                    <a:pt x="2461" y="15"/>
                    <a:pt x="2798" y="11"/>
                    <a:pt x="3135" y="13"/>
                  </a:cubicBezTo>
                  <a:cubicBezTo>
                    <a:pt x="4088" y="12"/>
                    <a:pt x="5041" y="14"/>
                    <a:pt x="5994" y="12"/>
                  </a:cubicBezTo>
                  <a:lnTo>
                    <a:pt x="5995" y="12"/>
                  </a:lnTo>
                  <a:cubicBezTo>
                    <a:pt x="6609" y="13"/>
                    <a:pt x="7222" y="12"/>
                    <a:pt x="7836" y="11"/>
                  </a:cubicBezTo>
                  <a:cubicBezTo>
                    <a:pt x="8048" y="0"/>
                    <a:pt x="8261" y="0"/>
                    <a:pt x="8473" y="6"/>
                  </a:cubicBezTo>
                  <a:cubicBezTo>
                    <a:pt x="8478" y="6"/>
                    <a:pt x="8488" y="7"/>
                    <a:pt x="8493" y="7"/>
                  </a:cubicBezTo>
                  <a:cubicBezTo>
                    <a:pt x="8559" y="12"/>
                    <a:pt x="8625" y="11"/>
                    <a:pt x="8691" y="14"/>
                  </a:cubicBezTo>
                  <a:cubicBezTo>
                    <a:pt x="8568" y="36"/>
                    <a:pt x="8441" y="14"/>
                    <a:pt x="8319" y="43"/>
                  </a:cubicBezTo>
                  <a:cubicBezTo>
                    <a:pt x="8289" y="46"/>
                    <a:pt x="8265" y="65"/>
                    <a:pt x="8243" y="83"/>
                  </a:cubicBezTo>
                  <a:cubicBezTo>
                    <a:pt x="5495" y="84"/>
                    <a:pt x="2748" y="82"/>
                    <a:pt x="0" y="82"/>
                  </a:cubicBezTo>
                  <a:cubicBezTo>
                    <a:pt x="12" y="60"/>
                    <a:pt x="24" y="38"/>
                    <a:pt x="36" y="15"/>
                  </a:cubicBezTo>
                  <a:cubicBezTo>
                    <a:pt x="459" y="15"/>
                    <a:pt x="882" y="16"/>
                    <a:pt x="1306" y="15"/>
                  </a:cubicBezTo>
                </a:path>
              </a:pathLst>
            </a:custGeom>
            <a:solidFill>
              <a:srgbClr val="E6E6E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2" name="Freeform 22">
              <a:extLst>
                <a:ext uri="{FF2B5EF4-FFF2-40B4-BE49-F238E27FC236}">
                  <a16:creationId xmlns:a16="http://schemas.microsoft.com/office/drawing/2014/main" xmlns="" id="{14C57A47-8471-4393-8533-76D4485ABA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6" y="382"/>
              <a:ext cx="250" cy="142"/>
            </a:xfrm>
            <a:custGeom>
              <a:avLst/>
              <a:gdLst/>
              <a:ahLst/>
              <a:cxnLst>
                <a:cxn ang="0">
                  <a:pos x="681" y="14"/>
                </a:cxn>
                <a:cxn ang="0">
                  <a:pos x="818" y="0"/>
                </a:cxn>
                <a:cxn ang="0">
                  <a:pos x="1211" y="13"/>
                </a:cxn>
                <a:cxn ang="0">
                  <a:pos x="1240" y="64"/>
                </a:cxn>
                <a:cxn ang="0">
                  <a:pos x="384" y="202"/>
                </a:cxn>
                <a:cxn ang="0">
                  <a:pos x="61" y="704"/>
                </a:cxn>
                <a:cxn ang="0">
                  <a:pos x="43" y="647"/>
                </a:cxn>
                <a:cxn ang="0">
                  <a:pos x="0" y="658"/>
                </a:cxn>
                <a:cxn ang="0">
                  <a:pos x="288" y="182"/>
                </a:cxn>
                <a:cxn ang="0">
                  <a:pos x="448" y="87"/>
                </a:cxn>
                <a:cxn ang="0">
                  <a:pos x="681" y="14"/>
                </a:cxn>
              </a:cxnLst>
              <a:rect l="0" t="0" r="r" b="b"/>
              <a:pathLst>
                <a:path w="1240" h="704">
                  <a:moveTo>
                    <a:pt x="681" y="14"/>
                  </a:moveTo>
                  <a:cubicBezTo>
                    <a:pt x="727" y="12"/>
                    <a:pt x="772" y="4"/>
                    <a:pt x="818" y="0"/>
                  </a:cubicBezTo>
                  <a:cubicBezTo>
                    <a:pt x="949" y="6"/>
                    <a:pt x="1080" y="0"/>
                    <a:pt x="1211" y="13"/>
                  </a:cubicBezTo>
                  <a:cubicBezTo>
                    <a:pt x="1221" y="30"/>
                    <a:pt x="1231" y="47"/>
                    <a:pt x="1240" y="64"/>
                  </a:cubicBezTo>
                  <a:cubicBezTo>
                    <a:pt x="953" y="65"/>
                    <a:pt x="640" y="44"/>
                    <a:pt x="384" y="202"/>
                  </a:cubicBezTo>
                  <a:cubicBezTo>
                    <a:pt x="203" y="306"/>
                    <a:pt x="102" y="506"/>
                    <a:pt x="61" y="704"/>
                  </a:cubicBezTo>
                  <a:cubicBezTo>
                    <a:pt x="55" y="685"/>
                    <a:pt x="48" y="666"/>
                    <a:pt x="43" y="647"/>
                  </a:cubicBezTo>
                  <a:cubicBezTo>
                    <a:pt x="29" y="650"/>
                    <a:pt x="15" y="654"/>
                    <a:pt x="0" y="658"/>
                  </a:cubicBezTo>
                  <a:cubicBezTo>
                    <a:pt x="40" y="474"/>
                    <a:pt x="134" y="295"/>
                    <a:pt x="288" y="182"/>
                  </a:cubicBezTo>
                  <a:cubicBezTo>
                    <a:pt x="338" y="147"/>
                    <a:pt x="391" y="112"/>
                    <a:pt x="448" y="87"/>
                  </a:cubicBezTo>
                  <a:cubicBezTo>
                    <a:pt x="524" y="57"/>
                    <a:pt x="602" y="32"/>
                    <a:pt x="681" y="14"/>
                  </a:cubicBezTo>
                  <a:close/>
                </a:path>
              </a:pathLst>
            </a:custGeom>
            <a:solidFill>
              <a:srgbClr val="D2D2D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" name="Freeform 23">
              <a:extLst>
                <a:ext uri="{FF2B5EF4-FFF2-40B4-BE49-F238E27FC236}">
                  <a16:creationId xmlns:a16="http://schemas.microsoft.com/office/drawing/2014/main" xmlns="" id="{1CEB1533-051C-4702-B601-F4058AEF34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0" y="380"/>
              <a:ext cx="925" cy="15"/>
            </a:xfrm>
            <a:custGeom>
              <a:avLst/>
              <a:gdLst/>
              <a:ahLst/>
              <a:cxnLst>
                <a:cxn ang="0">
                  <a:pos x="1" y="3"/>
                </a:cxn>
                <a:cxn ang="0">
                  <a:pos x="2349" y="3"/>
                </a:cxn>
                <a:cxn ang="0">
                  <a:pos x="4601" y="4"/>
                </a:cxn>
                <a:cxn ang="0">
                  <a:pos x="4565" y="71"/>
                </a:cxn>
                <a:cxn ang="0">
                  <a:pos x="0" y="71"/>
                </a:cxn>
                <a:cxn ang="0">
                  <a:pos x="1" y="3"/>
                </a:cxn>
              </a:cxnLst>
              <a:rect l="0" t="0" r="r" b="b"/>
              <a:pathLst>
                <a:path w="4601" h="71">
                  <a:moveTo>
                    <a:pt x="1" y="3"/>
                  </a:moveTo>
                  <a:cubicBezTo>
                    <a:pt x="784" y="0"/>
                    <a:pt x="1567" y="4"/>
                    <a:pt x="2349" y="3"/>
                  </a:cubicBezTo>
                  <a:cubicBezTo>
                    <a:pt x="3100" y="4"/>
                    <a:pt x="3851" y="1"/>
                    <a:pt x="4601" y="4"/>
                  </a:cubicBezTo>
                  <a:cubicBezTo>
                    <a:pt x="4589" y="27"/>
                    <a:pt x="4577" y="49"/>
                    <a:pt x="4565" y="71"/>
                  </a:cubicBezTo>
                  <a:cubicBezTo>
                    <a:pt x="3044" y="71"/>
                    <a:pt x="1522" y="71"/>
                    <a:pt x="0" y="71"/>
                  </a:cubicBezTo>
                  <a:cubicBezTo>
                    <a:pt x="0" y="54"/>
                    <a:pt x="1" y="20"/>
                    <a:pt x="1" y="3"/>
                  </a:cubicBezTo>
                </a:path>
              </a:pathLst>
            </a:custGeom>
            <a:solidFill>
              <a:srgbClr val="D7D7D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4" name="Freeform 24">
              <a:extLst>
                <a:ext uri="{FF2B5EF4-FFF2-40B4-BE49-F238E27FC236}">
                  <a16:creationId xmlns:a16="http://schemas.microsoft.com/office/drawing/2014/main" xmlns="" id="{11B916ED-62D3-47C8-99D0-20B4017179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6" y="381"/>
              <a:ext cx="253" cy="117"/>
            </a:xfrm>
            <a:custGeom>
              <a:avLst/>
              <a:gdLst/>
              <a:ahLst/>
              <a:cxnLst>
                <a:cxn ang="0">
                  <a:pos x="76" y="29"/>
                </a:cxn>
                <a:cxn ang="0">
                  <a:pos x="448" y="0"/>
                </a:cxn>
                <a:cxn ang="0">
                  <a:pos x="780" y="64"/>
                </a:cxn>
                <a:cxn ang="0">
                  <a:pos x="1258" y="578"/>
                </a:cxn>
                <a:cxn ang="0">
                  <a:pos x="1184" y="584"/>
                </a:cxn>
                <a:cxn ang="0">
                  <a:pos x="811" y="159"/>
                </a:cxn>
                <a:cxn ang="0">
                  <a:pos x="0" y="69"/>
                </a:cxn>
                <a:cxn ang="0">
                  <a:pos x="76" y="29"/>
                </a:cxn>
              </a:cxnLst>
              <a:rect l="0" t="0" r="r" b="b"/>
              <a:pathLst>
                <a:path w="1258" h="584">
                  <a:moveTo>
                    <a:pt x="76" y="29"/>
                  </a:moveTo>
                  <a:cubicBezTo>
                    <a:pt x="198" y="0"/>
                    <a:pt x="325" y="22"/>
                    <a:pt x="448" y="0"/>
                  </a:cubicBezTo>
                  <a:cubicBezTo>
                    <a:pt x="561" y="3"/>
                    <a:pt x="672" y="30"/>
                    <a:pt x="780" y="64"/>
                  </a:cubicBezTo>
                  <a:cubicBezTo>
                    <a:pt x="1008" y="147"/>
                    <a:pt x="1194" y="343"/>
                    <a:pt x="1258" y="578"/>
                  </a:cubicBezTo>
                  <a:cubicBezTo>
                    <a:pt x="1233" y="580"/>
                    <a:pt x="1208" y="582"/>
                    <a:pt x="1184" y="584"/>
                  </a:cubicBezTo>
                  <a:cubicBezTo>
                    <a:pt x="1129" y="396"/>
                    <a:pt x="990" y="237"/>
                    <a:pt x="811" y="159"/>
                  </a:cubicBezTo>
                  <a:cubicBezTo>
                    <a:pt x="557" y="43"/>
                    <a:pt x="270" y="76"/>
                    <a:pt x="0" y="69"/>
                  </a:cubicBezTo>
                  <a:cubicBezTo>
                    <a:pt x="22" y="51"/>
                    <a:pt x="46" y="32"/>
                    <a:pt x="76" y="29"/>
                  </a:cubicBezTo>
                </a:path>
              </a:pathLst>
            </a:custGeom>
            <a:solidFill>
              <a:srgbClr val="EFEFE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5" name="Freeform 25">
              <a:extLst>
                <a:ext uri="{FF2B5EF4-FFF2-40B4-BE49-F238E27FC236}">
                  <a16:creationId xmlns:a16="http://schemas.microsoft.com/office/drawing/2014/main" xmlns="" id="{5A74956C-491D-4788-BF73-9237D68859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3" y="388"/>
              <a:ext cx="115" cy="247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51" y="5"/>
                </a:cxn>
                <a:cxn ang="0">
                  <a:pos x="61" y="0"/>
                </a:cxn>
                <a:cxn ang="0">
                  <a:pos x="153" y="51"/>
                </a:cxn>
                <a:cxn ang="0">
                  <a:pos x="493" y="444"/>
                </a:cxn>
                <a:cxn ang="0">
                  <a:pos x="564" y="724"/>
                </a:cxn>
                <a:cxn ang="0">
                  <a:pos x="569" y="835"/>
                </a:cxn>
                <a:cxn ang="0">
                  <a:pos x="554" y="1227"/>
                </a:cxn>
                <a:cxn ang="0">
                  <a:pos x="538" y="1069"/>
                </a:cxn>
                <a:cxn ang="0">
                  <a:pos x="478" y="544"/>
                </a:cxn>
                <a:cxn ang="0">
                  <a:pos x="0" y="30"/>
                </a:cxn>
              </a:cxnLst>
              <a:rect l="0" t="0" r="r" b="b"/>
              <a:pathLst>
                <a:path w="573" h="1227">
                  <a:moveTo>
                    <a:pt x="0" y="30"/>
                  </a:moveTo>
                  <a:cubicBezTo>
                    <a:pt x="13" y="23"/>
                    <a:pt x="39" y="11"/>
                    <a:pt x="51" y="5"/>
                  </a:cubicBezTo>
                  <a:lnTo>
                    <a:pt x="61" y="0"/>
                  </a:lnTo>
                  <a:cubicBezTo>
                    <a:pt x="86" y="25"/>
                    <a:pt x="122" y="33"/>
                    <a:pt x="153" y="51"/>
                  </a:cubicBezTo>
                  <a:cubicBezTo>
                    <a:pt x="307" y="137"/>
                    <a:pt x="429" y="279"/>
                    <a:pt x="493" y="444"/>
                  </a:cubicBezTo>
                  <a:cubicBezTo>
                    <a:pt x="528" y="534"/>
                    <a:pt x="547" y="629"/>
                    <a:pt x="564" y="724"/>
                  </a:cubicBezTo>
                  <a:cubicBezTo>
                    <a:pt x="568" y="761"/>
                    <a:pt x="573" y="798"/>
                    <a:pt x="569" y="835"/>
                  </a:cubicBezTo>
                  <a:cubicBezTo>
                    <a:pt x="540" y="963"/>
                    <a:pt x="562" y="1097"/>
                    <a:pt x="554" y="1227"/>
                  </a:cubicBezTo>
                  <a:cubicBezTo>
                    <a:pt x="554" y="1174"/>
                    <a:pt x="550" y="1121"/>
                    <a:pt x="538" y="1069"/>
                  </a:cubicBezTo>
                  <a:cubicBezTo>
                    <a:pt x="540" y="892"/>
                    <a:pt x="529" y="714"/>
                    <a:pt x="478" y="544"/>
                  </a:cubicBezTo>
                  <a:cubicBezTo>
                    <a:pt x="414" y="309"/>
                    <a:pt x="228" y="113"/>
                    <a:pt x="0" y="30"/>
                  </a:cubicBezTo>
                </a:path>
              </a:pathLst>
            </a:custGeom>
            <a:solidFill>
              <a:srgbClr val="0F0F1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6" name="Freeform 26">
              <a:extLst>
                <a:ext uri="{FF2B5EF4-FFF2-40B4-BE49-F238E27FC236}">
                  <a16:creationId xmlns:a16="http://schemas.microsoft.com/office/drawing/2014/main" xmlns="" id="{AC0A89D0-A5EA-426E-8A4C-3D6461BA0F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" y="390"/>
              <a:ext cx="3387" cy="2642"/>
            </a:xfrm>
            <a:custGeom>
              <a:avLst/>
              <a:gdLst/>
              <a:ahLst/>
              <a:cxnLst>
                <a:cxn ang="0">
                  <a:pos x="368" y="164"/>
                </a:cxn>
                <a:cxn ang="0">
                  <a:pos x="1224" y="26"/>
                </a:cxn>
                <a:cxn ang="0">
                  <a:pos x="2788" y="25"/>
                </a:cxn>
                <a:cxn ang="0">
                  <a:pos x="7353" y="25"/>
                </a:cxn>
                <a:cxn ang="0">
                  <a:pos x="15596" y="26"/>
                </a:cxn>
                <a:cxn ang="0">
                  <a:pos x="16407" y="116"/>
                </a:cxn>
                <a:cxn ang="0">
                  <a:pos x="16780" y="541"/>
                </a:cxn>
                <a:cxn ang="0">
                  <a:pos x="16835" y="918"/>
                </a:cxn>
                <a:cxn ang="0">
                  <a:pos x="16835" y="1664"/>
                </a:cxn>
                <a:cxn ang="0">
                  <a:pos x="16835" y="3521"/>
                </a:cxn>
                <a:cxn ang="0">
                  <a:pos x="16835" y="12085"/>
                </a:cxn>
                <a:cxn ang="0">
                  <a:pos x="16821" y="12450"/>
                </a:cxn>
                <a:cxn ang="0">
                  <a:pos x="16694" y="12794"/>
                </a:cxn>
                <a:cxn ang="0">
                  <a:pos x="16338" y="13068"/>
                </a:cxn>
                <a:cxn ang="0">
                  <a:pos x="16104" y="13122"/>
                </a:cxn>
                <a:cxn ang="0">
                  <a:pos x="14827" y="13124"/>
                </a:cxn>
                <a:cxn ang="0">
                  <a:pos x="7068" y="13124"/>
                </a:cxn>
                <a:cxn ang="0">
                  <a:pos x="3631" y="13125"/>
                </a:cxn>
                <a:cxn ang="0">
                  <a:pos x="2814" y="13125"/>
                </a:cxn>
                <a:cxn ang="0">
                  <a:pos x="1321" y="13124"/>
                </a:cxn>
                <a:cxn ang="0">
                  <a:pos x="627" y="13089"/>
                </a:cxn>
                <a:cxn ang="0">
                  <a:pos x="180" y="12809"/>
                </a:cxn>
                <a:cxn ang="0">
                  <a:pos x="48" y="12495"/>
                </a:cxn>
                <a:cxn ang="0">
                  <a:pos x="19" y="12166"/>
                </a:cxn>
                <a:cxn ang="0">
                  <a:pos x="24" y="11001"/>
                </a:cxn>
                <a:cxn ang="0">
                  <a:pos x="23" y="9767"/>
                </a:cxn>
                <a:cxn ang="0">
                  <a:pos x="20" y="9335"/>
                </a:cxn>
                <a:cxn ang="0">
                  <a:pos x="18" y="9088"/>
                </a:cxn>
                <a:cxn ang="0">
                  <a:pos x="19" y="8850"/>
                </a:cxn>
                <a:cxn ang="0">
                  <a:pos x="19" y="5734"/>
                </a:cxn>
                <a:cxn ang="0">
                  <a:pos x="22" y="4917"/>
                </a:cxn>
                <a:cxn ang="0">
                  <a:pos x="19" y="4533"/>
                </a:cxn>
                <a:cxn ang="0">
                  <a:pos x="18" y="3966"/>
                </a:cxn>
                <a:cxn ang="0">
                  <a:pos x="18" y="2284"/>
                </a:cxn>
                <a:cxn ang="0">
                  <a:pos x="20" y="1883"/>
                </a:cxn>
                <a:cxn ang="0">
                  <a:pos x="45" y="666"/>
                </a:cxn>
                <a:cxn ang="0">
                  <a:pos x="368" y="164"/>
                </a:cxn>
              </a:cxnLst>
              <a:rect l="0" t="0" r="r" b="b"/>
              <a:pathLst>
                <a:path w="16844" h="13137">
                  <a:moveTo>
                    <a:pt x="368" y="164"/>
                  </a:moveTo>
                  <a:cubicBezTo>
                    <a:pt x="624" y="6"/>
                    <a:pt x="937" y="27"/>
                    <a:pt x="1224" y="26"/>
                  </a:cubicBezTo>
                  <a:cubicBezTo>
                    <a:pt x="1746" y="28"/>
                    <a:pt x="2267" y="25"/>
                    <a:pt x="2788" y="25"/>
                  </a:cubicBezTo>
                  <a:cubicBezTo>
                    <a:pt x="4310" y="25"/>
                    <a:pt x="5832" y="25"/>
                    <a:pt x="7353" y="25"/>
                  </a:cubicBezTo>
                  <a:cubicBezTo>
                    <a:pt x="10101" y="25"/>
                    <a:pt x="12848" y="27"/>
                    <a:pt x="15596" y="26"/>
                  </a:cubicBezTo>
                  <a:cubicBezTo>
                    <a:pt x="15866" y="33"/>
                    <a:pt x="16153" y="0"/>
                    <a:pt x="16407" y="116"/>
                  </a:cubicBezTo>
                  <a:cubicBezTo>
                    <a:pt x="16586" y="194"/>
                    <a:pt x="16725" y="353"/>
                    <a:pt x="16780" y="541"/>
                  </a:cubicBezTo>
                  <a:cubicBezTo>
                    <a:pt x="16816" y="663"/>
                    <a:pt x="16837" y="790"/>
                    <a:pt x="16835" y="918"/>
                  </a:cubicBezTo>
                  <a:cubicBezTo>
                    <a:pt x="16835" y="1167"/>
                    <a:pt x="16835" y="1416"/>
                    <a:pt x="16835" y="1664"/>
                  </a:cubicBezTo>
                  <a:cubicBezTo>
                    <a:pt x="16835" y="2283"/>
                    <a:pt x="16835" y="2902"/>
                    <a:pt x="16835" y="3521"/>
                  </a:cubicBezTo>
                  <a:cubicBezTo>
                    <a:pt x="16835" y="6376"/>
                    <a:pt x="16835" y="9230"/>
                    <a:pt x="16835" y="12085"/>
                  </a:cubicBezTo>
                  <a:cubicBezTo>
                    <a:pt x="16832" y="12206"/>
                    <a:pt x="16844" y="12330"/>
                    <a:pt x="16821" y="12450"/>
                  </a:cubicBezTo>
                  <a:cubicBezTo>
                    <a:pt x="16801" y="12571"/>
                    <a:pt x="16761" y="12690"/>
                    <a:pt x="16694" y="12794"/>
                  </a:cubicBezTo>
                  <a:cubicBezTo>
                    <a:pt x="16610" y="12922"/>
                    <a:pt x="16484" y="13021"/>
                    <a:pt x="16338" y="13068"/>
                  </a:cubicBezTo>
                  <a:cubicBezTo>
                    <a:pt x="16263" y="13097"/>
                    <a:pt x="16183" y="13107"/>
                    <a:pt x="16104" y="13122"/>
                  </a:cubicBezTo>
                  <a:cubicBezTo>
                    <a:pt x="15678" y="13127"/>
                    <a:pt x="15253" y="13122"/>
                    <a:pt x="14827" y="13124"/>
                  </a:cubicBezTo>
                  <a:cubicBezTo>
                    <a:pt x="12240" y="13123"/>
                    <a:pt x="9654" y="13125"/>
                    <a:pt x="7068" y="13124"/>
                  </a:cubicBezTo>
                  <a:cubicBezTo>
                    <a:pt x="5922" y="13124"/>
                    <a:pt x="4776" y="13124"/>
                    <a:pt x="3631" y="13125"/>
                  </a:cubicBezTo>
                  <a:cubicBezTo>
                    <a:pt x="3358" y="13124"/>
                    <a:pt x="3086" y="13123"/>
                    <a:pt x="2814" y="13125"/>
                  </a:cubicBezTo>
                  <a:cubicBezTo>
                    <a:pt x="2316" y="13123"/>
                    <a:pt x="1819" y="13124"/>
                    <a:pt x="1321" y="13124"/>
                  </a:cubicBezTo>
                  <a:cubicBezTo>
                    <a:pt x="1089" y="13122"/>
                    <a:pt x="855" y="13137"/>
                    <a:pt x="627" y="13089"/>
                  </a:cubicBezTo>
                  <a:cubicBezTo>
                    <a:pt x="452" y="13052"/>
                    <a:pt x="280" y="12962"/>
                    <a:pt x="180" y="12809"/>
                  </a:cubicBezTo>
                  <a:cubicBezTo>
                    <a:pt x="113" y="12716"/>
                    <a:pt x="74" y="12606"/>
                    <a:pt x="48" y="12495"/>
                  </a:cubicBezTo>
                  <a:cubicBezTo>
                    <a:pt x="24" y="12387"/>
                    <a:pt x="30" y="12276"/>
                    <a:pt x="19" y="12166"/>
                  </a:cubicBezTo>
                  <a:cubicBezTo>
                    <a:pt x="19" y="11778"/>
                    <a:pt x="15" y="11389"/>
                    <a:pt x="24" y="11001"/>
                  </a:cubicBezTo>
                  <a:cubicBezTo>
                    <a:pt x="24" y="10590"/>
                    <a:pt x="24" y="10178"/>
                    <a:pt x="23" y="9767"/>
                  </a:cubicBezTo>
                  <a:cubicBezTo>
                    <a:pt x="8" y="9623"/>
                    <a:pt x="34" y="9479"/>
                    <a:pt x="20" y="9335"/>
                  </a:cubicBezTo>
                  <a:cubicBezTo>
                    <a:pt x="16" y="9253"/>
                    <a:pt x="19" y="9170"/>
                    <a:pt x="18" y="9088"/>
                  </a:cubicBezTo>
                  <a:cubicBezTo>
                    <a:pt x="22" y="9009"/>
                    <a:pt x="24" y="8930"/>
                    <a:pt x="19" y="8850"/>
                  </a:cubicBezTo>
                  <a:cubicBezTo>
                    <a:pt x="18" y="7812"/>
                    <a:pt x="18" y="6772"/>
                    <a:pt x="19" y="5734"/>
                  </a:cubicBezTo>
                  <a:cubicBezTo>
                    <a:pt x="20" y="5462"/>
                    <a:pt x="15" y="5189"/>
                    <a:pt x="22" y="4917"/>
                  </a:cubicBezTo>
                  <a:cubicBezTo>
                    <a:pt x="10" y="4789"/>
                    <a:pt x="29" y="4661"/>
                    <a:pt x="19" y="4533"/>
                  </a:cubicBezTo>
                  <a:cubicBezTo>
                    <a:pt x="13" y="4344"/>
                    <a:pt x="28" y="4155"/>
                    <a:pt x="18" y="3966"/>
                  </a:cubicBezTo>
                  <a:cubicBezTo>
                    <a:pt x="19" y="3405"/>
                    <a:pt x="17" y="2845"/>
                    <a:pt x="18" y="2284"/>
                  </a:cubicBezTo>
                  <a:cubicBezTo>
                    <a:pt x="16" y="2150"/>
                    <a:pt x="32" y="2017"/>
                    <a:pt x="20" y="1883"/>
                  </a:cubicBezTo>
                  <a:cubicBezTo>
                    <a:pt x="39" y="1478"/>
                    <a:pt x="0" y="1070"/>
                    <a:pt x="45" y="666"/>
                  </a:cubicBezTo>
                  <a:cubicBezTo>
                    <a:pt x="86" y="468"/>
                    <a:pt x="187" y="268"/>
                    <a:pt x="368" y="164"/>
                  </a:cubicBezTo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7" name="Freeform 27">
              <a:extLst>
                <a:ext uri="{FF2B5EF4-FFF2-40B4-BE49-F238E27FC236}">
                  <a16:creationId xmlns:a16="http://schemas.microsoft.com/office/drawing/2014/main" xmlns="" id="{87D97FEB-F44A-451D-A62A-0198F291B0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7" y="397"/>
              <a:ext cx="39" cy="22"/>
            </a:xfrm>
            <a:custGeom>
              <a:avLst/>
              <a:gdLst/>
              <a:ahLst/>
              <a:cxnLst>
                <a:cxn ang="0">
                  <a:pos x="0" y="68"/>
                </a:cxn>
                <a:cxn ang="0">
                  <a:pos x="113" y="0"/>
                </a:cxn>
                <a:cxn ang="0">
                  <a:pos x="195" y="14"/>
                </a:cxn>
                <a:cxn ang="0">
                  <a:pos x="35" y="109"/>
                </a:cxn>
                <a:cxn ang="0">
                  <a:pos x="0" y="68"/>
                </a:cxn>
              </a:cxnLst>
              <a:rect l="0" t="0" r="r" b="b"/>
              <a:pathLst>
                <a:path w="195" h="109">
                  <a:moveTo>
                    <a:pt x="0" y="68"/>
                  </a:moveTo>
                  <a:cubicBezTo>
                    <a:pt x="37" y="43"/>
                    <a:pt x="72" y="15"/>
                    <a:pt x="113" y="0"/>
                  </a:cubicBezTo>
                  <a:cubicBezTo>
                    <a:pt x="140" y="4"/>
                    <a:pt x="168" y="9"/>
                    <a:pt x="195" y="14"/>
                  </a:cubicBezTo>
                  <a:cubicBezTo>
                    <a:pt x="138" y="39"/>
                    <a:pt x="85" y="74"/>
                    <a:pt x="35" y="109"/>
                  </a:cubicBezTo>
                  <a:cubicBezTo>
                    <a:pt x="29" y="91"/>
                    <a:pt x="18" y="77"/>
                    <a:pt x="0" y="68"/>
                  </a:cubicBezTo>
                </a:path>
              </a:pathLst>
            </a:custGeom>
            <a:solidFill>
              <a:srgbClr val="585A5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8" name="Freeform 28">
              <a:extLst>
                <a:ext uri="{FF2B5EF4-FFF2-40B4-BE49-F238E27FC236}">
                  <a16:creationId xmlns:a16="http://schemas.microsoft.com/office/drawing/2014/main" xmlns="" id="{5235F1E9-99CD-4356-BD48-4FE95A058E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2" y="410"/>
              <a:ext cx="72" cy="182"/>
            </a:xfrm>
            <a:custGeom>
              <a:avLst/>
              <a:gdLst/>
              <a:ahLst/>
              <a:cxnLst>
                <a:cxn ang="0">
                  <a:pos x="61" y="366"/>
                </a:cxn>
                <a:cxn ang="0">
                  <a:pos x="324" y="0"/>
                </a:cxn>
                <a:cxn ang="0">
                  <a:pos x="359" y="41"/>
                </a:cxn>
                <a:cxn ang="0">
                  <a:pos x="71" y="517"/>
                </a:cxn>
                <a:cxn ang="0">
                  <a:pos x="34" y="773"/>
                </a:cxn>
                <a:cxn ang="0">
                  <a:pos x="13" y="901"/>
                </a:cxn>
                <a:cxn ang="0">
                  <a:pos x="15" y="628"/>
                </a:cxn>
                <a:cxn ang="0">
                  <a:pos x="3" y="610"/>
                </a:cxn>
                <a:cxn ang="0">
                  <a:pos x="0" y="606"/>
                </a:cxn>
                <a:cxn ang="0">
                  <a:pos x="15" y="607"/>
                </a:cxn>
                <a:cxn ang="0">
                  <a:pos x="61" y="366"/>
                </a:cxn>
              </a:cxnLst>
              <a:rect l="0" t="0" r="r" b="b"/>
              <a:pathLst>
                <a:path w="359" h="901">
                  <a:moveTo>
                    <a:pt x="61" y="366"/>
                  </a:moveTo>
                  <a:cubicBezTo>
                    <a:pt x="111" y="221"/>
                    <a:pt x="207" y="97"/>
                    <a:pt x="324" y="0"/>
                  </a:cubicBezTo>
                  <a:cubicBezTo>
                    <a:pt x="342" y="9"/>
                    <a:pt x="353" y="23"/>
                    <a:pt x="359" y="41"/>
                  </a:cubicBezTo>
                  <a:cubicBezTo>
                    <a:pt x="205" y="154"/>
                    <a:pt x="111" y="333"/>
                    <a:pt x="71" y="517"/>
                  </a:cubicBezTo>
                  <a:cubicBezTo>
                    <a:pt x="53" y="601"/>
                    <a:pt x="41" y="687"/>
                    <a:pt x="34" y="773"/>
                  </a:cubicBezTo>
                  <a:cubicBezTo>
                    <a:pt x="27" y="816"/>
                    <a:pt x="19" y="858"/>
                    <a:pt x="13" y="901"/>
                  </a:cubicBezTo>
                  <a:cubicBezTo>
                    <a:pt x="18" y="810"/>
                    <a:pt x="22" y="718"/>
                    <a:pt x="15" y="628"/>
                  </a:cubicBezTo>
                  <a:lnTo>
                    <a:pt x="3" y="610"/>
                  </a:lnTo>
                  <a:lnTo>
                    <a:pt x="0" y="606"/>
                  </a:lnTo>
                  <a:lnTo>
                    <a:pt x="15" y="607"/>
                  </a:lnTo>
                  <a:cubicBezTo>
                    <a:pt x="8" y="524"/>
                    <a:pt x="35" y="443"/>
                    <a:pt x="61" y="366"/>
                  </a:cubicBezTo>
                </a:path>
              </a:pathLst>
            </a:custGeom>
            <a:solidFill>
              <a:srgbClr val="04040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9" name="Freeform 29">
              <a:extLst>
                <a:ext uri="{FF2B5EF4-FFF2-40B4-BE49-F238E27FC236}">
                  <a16:creationId xmlns:a16="http://schemas.microsoft.com/office/drawing/2014/main" xmlns="" id="{DFC1BCBA-5F0C-45CA-9C65-4CD744C00F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4" y="497"/>
              <a:ext cx="27" cy="270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74" y="0"/>
                </a:cxn>
                <a:cxn ang="0">
                  <a:pos x="134" y="525"/>
                </a:cxn>
                <a:cxn ang="0">
                  <a:pos x="133" y="911"/>
                </a:cxn>
                <a:cxn ang="0">
                  <a:pos x="125" y="1340"/>
                </a:cxn>
                <a:cxn ang="0">
                  <a:pos x="105" y="1139"/>
                </a:cxn>
                <a:cxn ang="0">
                  <a:pos x="55" y="1129"/>
                </a:cxn>
                <a:cxn ang="0">
                  <a:pos x="55" y="383"/>
                </a:cxn>
                <a:cxn ang="0">
                  <a:pos x="0" y="6"/>
                </a:cxn>
              </a:cxnLst>
              <a:rect l="0" t="0" r="r" b="b"/>
              <a:pathLst>
                <a:path w="136" h="1340">
                  <a:moveTo>
                    <a:pt x="0" y="6"/>
                  </a:moveTo>
                  <a:cubicBezTo>
                    <a:pt x="24" y="4"/>
                    <a:pt x="49" y="2"/>
                    <a:pt x="74" y="0"/>
                  </a:cubicBezTo>
                  <a:cubicBezTo>
                    <a:pt x="125" y="170"/>
                    <a:pt x="136" y="348"/>
                    <a:pt x="134" y="525"/>
                  </a:cubicBezTo>
                  <a:cubicBezTo>
                    <a:pt x="130" y="653"/>
                    <a:pt x="133" y="782"/>
                    <a:pt x="133" y="911"/>
                  </a:cubicBezTo>
                  <a:cubicBezTo>
                    <a:pt x="124" y="1054"/>
                    <a:pt x="134" y="1197"/>
                    <a:pt x="125" y="1340"/>
                  </a:cubicBezTo>
                  <a:cubicBezTo>
                    <a:pt x="104" y="1275"/>
                    <a:pt x="108" y="1206"/>
                    <a:pt x="105" y="1139"/>
                  </a:cubicBezTo>
                  <a:cubicBezTo>
                    <a:pt x="92" y="1137"/>
                    <a:pt x="67" y="1132"/>
                    <a:pt x="55" y="1129"/>
                  </a:cubicBezTo>
                  <a:cubicBezTo>
                    <a:pt x="55" y="881"/>
                    <a:pt x="55" y="632"/>
                    <a:pt x="55" y="383"/>
                  </a:cubicBezTo>
                  <a:cubicBezTo>
                    <a:pt x="57" y="255"/>
                    <a:pt x="36" y="128"/>
                    <a:pt x="0" y="6"/>
                  </a:cubicBezTo>
                </a:path>
              </a:pathLst>
            </a:custGeom>
            <a:solidFill>
              <a:srgbClr val="E6E7E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0" name="Freeform 30">
              <a:extLst>
                <a:ext uri="{FF2B5EF4-FFF2-40B4-BE49-F238E27FC236}">
                  <a16:creationId xmlns:a16="http://schemas.microsoft.com/office/drawing/2014/main" xmlns="" id="{53D3293B-C714-4B65-B711-3D6B72EDE2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9" y="512"/>
              <a:ext cx="20" cy="342"/>
            </a:xfrm>
            <a:custGeom>
              <a:avLst/>
              <a:gdLst/>
              <a:ahLst/>
              <a:cxnLst>
                <a:cxn ang="0">
                  <a:pos x="38" y="11"/>
                </a:cxn>
                <a:cxn ang="0">
                  <a:pos x="81" y="0"/>
                </a:cxn>
                <a:cxn ang="0">
                  <a:pos x="99" y="57"/>
                </a:cxn>
                <a:cxn ang="0">
                  <a:pos x="74" y="1274"/>
                </a:cxn>
                <a:cxn ang="0">
                  <a:pos x="72" y="1675"/>
                </a:cxn>
                <a:cxn ang="0">
                  <a:pos x="50" y="1701"/>
                </a:cxn>
                <a:cxn ang="0">
                  <a:pos x="5" y="1696"/>
                </a:cxn>
                <a:cxn ang="0">
                  <a:pos x="3" y="717"/>
                </a:cxn>
                <a:cxn ang="0">
                  <a:pos x="1" y="267"/>
                </a:cxn>
                <a:cxn ang="0">
                  <a:pos x="38" y="11"/>
                </a:cxn>
              </a:cxnLst>
              <a:rect l="0" t="0" r="r" b="b"/>
              <a:pathLst>
                <a:path w="99" h="1701">
                  <a:moveTo>
                    <a:pt x="38" y="11"/>
                  </a:moveTo>
                  <a:cubicBezTo>
                    <a:pt x="53" y="7"/>
                    <a:pt x="67" y="3"/>
                    <a:pt x="81" y="0"/>
                  </a:cubicBezTo>
                  <a:cubicBezTo>
                    <a:pt x="86" y="19"/>
                    <a:pt x="93" y="38"/>
                    <a:pt x="99" y="57"/>
                  </a:cubicBezTo>
                  <a:cubicBezTo>
                    <a:pt x="54" y="461"/>
                    <a:pt x="93" y="869"/>
                    <a:pt x="74" y="1274"/>
                  </a:cubicBezTo>
                  <a:cubicBezTo>
                    <a:pt x="86" y="1408"/>
                    <a:pt x="70" y="1541"/>
                    <a:pt x="72" y="1675"/>
                  </a:cubicBezTo>
                  <a:cubicBezTo>
                    <a:pt x="67" y="1681"/>
                    <a:pt x="56" y="1694"/>
                    <a:pt x="50" y="1701"/>
                  </a:cubicBezTo>
                  <a:cubicBezTo>
                    <a:pt x="35" y="1699"/>
                    <a:pt x="20" y="1697"/>
                    <a:pt x="5" y="1696"/>
                  </a:cubicBezTo>
                  <a:cubicBezTo>
                    <a:pt x="1" y="1370"/>
                    <a:pt x="10" y="1043"/>
                    <a:pt x="3" y="717"/>
                  </a:cubicBezTo>
                  <a:cubicBezTo>
                    <a:pt x="0" y="567"/>
                    <a:pt x="17" y="417"/>
                    <a:pt x="1" y="267"/>
                  </a:cubicBezTo>
                  <a:cubicBezTo>
                    <a:pt x="8" y="181"/>
                    <a:pt x="20" y="95"/>
                    <a:pt x="38" y="11"/>
                  </a:cubicBezTo>
                </a:path>
              </a:pathLst>
            </a:custGeom>
            <a:solidFill>
              <a:srgbClr val="E3E3E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1" name="Freeform 31">
              <a:extLst>
                <a:ext uri="{FF2B5EF4-FFF2-40B4-BE49-F238E27FC236}">
                  <a16:creationId xmlns:a16="http://schemas.microsoft.com/office/drawing/2014/main" xmlns="" id="{768ECE02-527A-40C5-97D9-67FC70F8BF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8" y="533"/>
              <a:ext cx="14" cy="199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36" y="18"/>
                </a:cxn>
                <a:cxn ang="0">
                  <a:pos x="34" y="291"/>
                </a:cxn>
                <a:cxn ang="0">
                  <a:pos x="55" y="163"/>
                </a:cxn>
                <a:cxn ang="0">
                  <a:pos x="57" y="613"/>
                </a:cxn>
                <a:cxn ang="0">
                  <a:pos x="16" y="991"/>
                </a:cxn>
                <a:cxn ang="0">
                  <a:pos x="11" y="581"/>
                </a:cxn>
                <a:cxn ang="0">
                  <a:pos x="12" y="220"/>
                </a:cxn>
                <a:cxn ang="0">
                  <a:pos x="24" y="0"/>
                </a:cxn>
              </a:cxnLst>
              <a:rect l="0" t="0" r="r" b="b"/>
              <a:pathLst>
                <a:path w="71" h="991">
                  <a:moveTo>
                    <a:pt x="24" y="0"/>
                  </a:moveTo>
                  <a:lnTo>
                    <a:pt x="36" y="18"/>
                  </a:lnTo>
                  <a:cubicBezTo>
                    <a:pt x="43" y="108"/>
                    <a:pt x="39" y="200"/>
                    <a:pt x="34" y="291"/>
                  </a:cubicBezTo>
                  <a:cubicBezTo>
                    <a:pt x="40" y="248"/>
                    <a:pt x="48" y="206"/>
                    <a:pt x="55" y="163"/>
                  </a:cubicBezTo>
                  <a:cubicBezTo>
                    <a:pt x="71" y="313"/>
                    <a:pt x="54" y="463"/>
                    <a:pt x="57" y="613"/>
                  </a:cubicBezTo>
                  <a:cubicBezTo>
                    <a:pt x="3" y="733"/>
                    <a:pt x="33" y="866"/>
                    <a:pt x="16" y="991"/>
                  </a:cubicBezTo>
                  <a:cubicBezTo>
                    <a:pt x="8" y="855"/>
                    <a:pt x="16" y="718"/>
                    <a:pt x="11" y="581"/>
                  </a:cubicBezTo>
                  <a:cubicBezTo>
                    <a:pt x="12" y="461"/>
                    <a:pt x="0" y="340"/>
                    <a:pt x="12" y="220"/>
                  </a:cubicBezTo>
                  <a:cubicBezTo>
                    <a:pt x="20" y="147"/>
                    <a:pt x="8" y="72"/>
                    <a:pt x="24" y="0"/>
                  </a:cubicBezTo>
                </a:path>
              </a:pathLst>
            </a:custGeom>
            <a:solidFill>
              <a:srgbClr val="67696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2" name="Freeform 32">
              <a:extLst>
                <a:ext uri="{FF2B5EF4-FFF2-40B4-BE49-F238E27FC236}">
                  <a16:creationId xmlns:a16="http://schemas.microsoft.com/office/drawing/2014/main" xmlns="" id="{D0AEE57D-1184-439C-AD39-FE3698B411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8" y="556"/>
              <a:ext cx="15" cy="328"/>
            </a:xfrm>
            <a:custGeom>
              <a:avLst/>
              <a:gdLst/>
              <a:ahLst/>
              <a:cxnLst>
                <a:cxn ang="0">
                  <a:pos x="46" y="0"/>
                </a:cxn>
                <a:cxn ang="0">
                  <a:pos x="61" y="398"/>
                </a:cxn>
                <a:cxn ang="0">
                  <a:pos x="49" y="858"/>
                </a:cxn>
                <a:cxn ang="0">
                  <a:pos x="45" y="1632"/>
                </a:cxn>
                <a:cxn ang="0">
                  <a:pos x="17" y="1474"/>
                </a:cxn>
                <a:cxn ang="0">
                  <a:pos x="14" y="620"/>
                </a:cxn>
                <a:cxn ang="0">
                  <a:pos x="15" y="234"/>
                </a:cxn>
                <a:cxn ang="0">
                  <a:pos x="31" y="392"/>
                </a:cxn>
                <a:cxn ang="0">
                  <a:pos x="46" y="0"/>
                </a:cxn>
              </a:cxnLst>
              <a:rect l="0" t="0" r="r" b="b"/>
              <a:pathLst>
                <a:path w="77" h="1632">
                  <a:moveTo>
                    <a:pt x="46" y="0"/>
                  </a:moveTo>
                  <a:cubicBezTo>
                    <a:pt x="77" y="130"/>
                    <a:pt x="61" y="266"/>
                    <a:pt x="61" y="398"/>
                  </a:cubicBezTo>
                  <a:cubicBezTo>
                    <a:pt x="37" y="550"/>
                    <a:pt x="52" y="705"/>
                    <a:pt x="49" y="858"/>
                  </a:cubicBezTo>
                  <a:cubicBezTo>
                    <a:pt x="45" y="1116"/>
                    <a:pt x="50" y="1374"/>
                    <a:pt x="45" y="1632"/>
                  </a:cubicBezTo>
                  <a:cubicBezTo>
                    <a:pt x="0" y="1594"/>
                    <a:pt x="23" y="1526"/>
                    <a:pt x="17" y="1474"/>
                  </a:cubicBezTo>
                  <a:cubicBezTo>
                    <a:pt x="17" y="1190"/>
                    <a:pt x="20" y="905"/>
                    <a:pt x="14" y="620"/>
                  </a:cubicBezTo>
                  <a:cubicBezTo>
                    <a:pt x="14" y="491"/>
                    <a:pt x="11" y="362"/>
                    <a:pt x="15" y="234"/>
                  </a:cubicBezTo>
                  <a:cubicBezTo>
                    <a:pt x="27" y="286"/>
                    <a:pt x="31" y="339"/>
                    <a:pt x="31" y="392"/>
                  </a:cubicBezTo>
                  <a:cubicBezTo>
                    <a:pt x="39" y="262"/>
                    <a:pt x="17" y="128"/>
                    <a:pt x="46" y="0"/>
                  </a:cubicBezTo>
                </a:path>
              </a:pathLst>
            </a:custGeom>
            <a:solidFill>
              <a:srgbClr val="3D3E4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3" name="Freeform 33">
              <a:extLst>
                <a:ext uri="{FF2B5EF4-FFF2-40B4-BE49-F238E27FC236}">
                  <a16:creationId xmlns:a16="http://schemas.microsoft.com/office/drawing/2014/main" xmlns="" id="{E457AB7A-8951-46DD-81A0-43B18154A8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7" y="636"/>
              <a:ext cx="17" cy="2232"/>
            </a:xfrm>
            <a:custGeom>
              <a:avLst/>
              <a:gdLst/>
              <a:ahLst/>
              <a:cxnLst>
                <a:cxn ang="0">
                  <a:pos x="52" y="460"/>
                </a:cxn>
                <a:cxn ang="0">
                  <a:pos x="64" y="0"/>
                </a:cxn>
                <a:cxn ang="0">
                  <a:pos x="74" y="159"/>
                </a:cxn>
                <a:cxn ang="0">
                  <a:pos x="76" y="3527"/>
                </a:cxn>
                <a:cxn ang="0">
                  <a:pos x="71" y="9443"/>
                </a:cxn>
                <a:cxn ang="0">
                  <a:pos x="73" y="10777"/>
                </a:cxn>
                <a:cxn ang="0">
                  <a:pos x="69" y="11074"/>
                </a:cxn>
                <a:cxn ang="0">
                  <a:pos x="55" y="11099"/>
                </a:cxn>
                <a:cxn ang="0">
                  <a:pos x="54" y="9727"/>
                </a:cxn>
                <a:cxn ang="0">
                  <a:pos x="62" y="9327"/>
                </a:cxn>
                <a:cxn ang="0">
                  <a:pos x="53" y="8752"/>
                </a:cxn>
                <a:cxn ang="0">
                  <a:pos x="55" y="6027"/>
                </a:cxn>
                <a:cxn ang="0">
                  <a:pos x="49" y="2860"/>
                </a:cxn>
                <a:cxn ang="0">
                  <a:pos x="49" y="2426"/>
                </a:cxn>
                <a:cxn ang="0">
                  <a:pos x="41" y="2126"/>
                </a:cxn>
                <a:cxn ang="0">
                  <a:pos x="49" y="1726"/>
                </a:cxn>
                <a:cxn ang="0">
                  <a:pos x="37" y="1616"/>
                </a:cxn>
                <a:cxn ang="0">
                  <a:pos x="29" y="2159"/>
                </a:cxn>
                <a:cxn ang="0">
                  <a:pos x="32" y="2643"/>
                </a:cxn>
                <a:cxn ang="0">
                  <a:pos x="17" y="2736"/>
                </a:cxn>
                <a:cxn ang="0">
                  <a:pos x="7" y="2493"/>
                </a:cxn>
                <a:cxn ang="0">
                  <a:pos x="6" y="1954"/>
                </a:cxn>
                <a:cxn ang="0">
                  <a:pos x="11" y="1560"/>
                </a:cxn>
                <a:cxn ang="0">
                  <a:pos x="13" y="1093"/>
                </a:cxn>
                <a:cxn ang="0">
                  <a:pos x="9" y="651"/>
                </a:cxn>
                <a:cxn ang="0">
                  <a:pos x="17" y="222"/>
                </a:cxn>
                <a:cxn ang="0">
                  <a:pos x="20" y="1076"/>
                </a:cxn>
                <a:cxn ang="0">
                  <a:pos x="48" y="1234"/>
                </a:cxn>
                <a:cxn ang="0">
                  <a:pos x="52" y="460"/>
                </a:cxn>
              </a:cxnLst>
              <a:rect l="0" t="0" r="r" b="b"/>
              <a:pathLst>
                <a:path w="83" h="11099">
                  <a:moveTo>
                    <a:pt x="52" y="460"/>
                  </a:moveTo>
                  <a:cubicBezTo>
                    <a:pt x="55" y="307"/>
                    <a:pt x="40" y="152"/>
                    <a:pt x="64" y="0"/>
                  </a:cubicBezTo>
                  <a:cubicBezTo>
                    <a:pt x="83" y="51"/>
                    <a:pt x="72" y="106"/>
                    <a:pt x="74" y="159"/>
                  </a:cubicBezTo>
                  <a:cubicBezTo>
                    <a:pt x="74" y="1282"/>
                    <a:pt x="71" y="2405"/>
                    <a:pt x="76" y="3527"/>
                  </a:cubicBezTo>
                  <a:cubicBezTo>
                    <a:pt x="74" y="5499"/>
                    <a:pt x="81" y="7471"/>
                    <a:pt x="71" y="9443"/>
                  </a:cubicBezTo>
                  <a:cubicBezTo>
                    <a:pt x="78" y="9887"/>
                    <a:pt x="69" y="10332"/>
                    <a:pt x="73" y="10777"/>
                  </a:cubicBezTo>
                  <a:cubicBezTo>
                    <a:pt x="69" y="10876"/>
                    <a:pt x="79" y="10976"/>
                    <a:pt x="69" y="11074"/>
                  </a:cubicBezTo>
                  <a:cubicBezTo>
                    <a:pt x="66" y="11081"/>
                    <a:pt x="59" y="11093"/>
                    <a:pt x="55" y="11099"/>
                  </a:cubicBezTo>
                  <a:cubicBezTo>
                    <a:pt x="44" y="10642"/>
                    <a:pt x="52" y="10184"/>
                    <a:pt x="54" y="9727"/>
                  </a:cubicBezTo>
                  <a:cubicBezTo>
                    <a:pt x="52" y="9593"/>
                    <a:pt x="68" y="9460"/>
                    <a:pt x="62" y="9327"/>
                  </a:cubicBezTo>
                  <a:cubicBezTo>
                    <a:pt x="56" y="9135"/>
                    <a:pt x="75" y="8943"/>
                    <a:pt x="53" y="8752"/>
                  </a:cubicBezTo>
                  <a:cubicBezTo>
                    <a:pt x="55" y="7844"/>
                    <a:pt x="57" y="6935"/>
                    <a:pt x="55" y="6027"/>
                  </a:cubicBezTo>
                  <a:cubicBezTo>
                    <a:pt x="54" y="4971"/>
                    <a:pt x="58" y="3915"/>
                    <a:pt x="49" y="2860"/>
                  </a:cubicBezTo>
                  <a:cubicBezTo>
                    <a:pt x="49" y="2715"/>
                    <a:pt x="47" y="2571"/>
                    <a:pt x="49" y="2426"/>
                  </a:cubicBezTo>
                  <a:cubicBezTo>
                    <a:pt x="51" y="2326"/>
                    <a:pt x="30" y="2226"/>
                    <a:pt x="41" y="2126"/>
                  </a:cubicBezTo>
                  <a:cubicBezTo>
                    <a:pt x="55" y="1993"/>
                    <a:pt x="44" y="1859"/>
                    <a:pt x="49" y="1726"/>
                  </a:cubicBezTo>
                  <a:cubicBezTo>
                    <a:pt x="47" y="1689"/>
                    <a:pt x="54" y="1649"/>
                    <a:pt x="37" y="1616"/>
                  </a:cubicBezTo>
                  <a:cubicBezTo>
                    <a:pt x="23" y="1796"/>
                    <a:pt x="40" y="1978"/>
                    <a:pt x="29" y="2159"/>
                  </a:cubicBezTo>
                  <a:cubicBezTo>
                    <a:pt x="32" y="2321"/>
                    <a:pt x="32" y="2482"/>
                    <a:pt x="32" y="2643"/>
                  </a:cubicBezTo>
                  <a:cubicBezTo>
                    <a:pt x="33" y="2675"/>
                    <a:pt x="26" y="2706"/>
                    <a:pt x="17" y="2736"/>
                  </a:cubicBezTo>
                  <a:cubicBezTo>
                    <a:pt x="0" y="2656"/>
                    <a:pt x="9" y="2574"/>
                    <a:pt x="7" y="2493"/>
                  </a:cubicBezTo>
                  <a:cubicBezTo>
                    <a:pt x="6" y="2313"/>
                    <a:pt x="12" y="2134"/>
                    <a:pt x="6" y="1954"/>
                  </a:cubicBezTo>
                  <a:cubicBezTo>
                    <a:pt x="9" y="1823"/>
                    <a:pt x="4" y="1691"/>
                    <a:pt x="11" y="1560"/>
                  </a:cubicBezTo>
                  <a:cubicBezTo>
                    <a:pt x="18" y="1404"/>
                    <a:pt x="4" y="1249"/>
                    <a:pt x="13" y="1093"/>
                  </a:cubicBezTo>
                  <a:cubicBezTo>
                    <a:pt x="10" y="946"/>
                    <a:pt x="16" y="798"/>
                    <a:pt x="9" y="651"/>
                  </a:cubicBezTo>
                  <a:cubicBezTo>
                    <a:pt x="18" y="508"/>
                    <a:pt x="8" y="365"/>
                    <a:pt x="17" y="222"/>
                  </a:cubicBezTo>
                  <a:cubicBezTo>
                    <a:pt x="23" y="507"/>
                    <a:pt x="20" y="792"/>
                    <a:pt x="20" y="1076"/>
                  </a:cubicBezTo>
                  <a:cubicBezTo>
                    <a:pt x="26" y="1128"/>
                    <a:pt x="3" y="1196"/>
                    <a:pt x="48" y="1234"/>
                  </a:cubicBezTo>
                  <a:cubicBezTo>
                    <a:pt x="53" y="976"/>
                    <a:pt x="48" y="718"/>
                    <a:pt x="52" y="460"/>
                  </a:cubicBezTo>
                </a:path>
              </a:pathLst>
            </a:custGeom>
            <a:solidFill>
              <a:srgbClr val="A6A6A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4" name="Freeform 34">
              <a:extLst>
                <a:ext uri="{FF2B5EF4-FFF2-40B4-BE49-F238E27FC236}">
                  <a16:creationId xmlns:a16="http://schemas.microsoft.com/office/drawing/2014/main" xmlns="" id="{B59C3BCF-F742-46F1-9EC3-4FF4E20192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3" y="650"/>
              <a:ext cx="8" cy="14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35" y="0"/>
                </a:cxn>
                <a:cxn ang="0">
                  <a:pos x="40" y="410"/>
                </a:cxn>
                <a:cxn ang="0">
                  <a:pos x="31" y="704"/>
                </a:cxn>
                <a:cxn ang="0">
                  <a:pos x="0" y="695"/>
                </a:cxn>
                <a:cxn ang="0">
                  <a:pos x="0" y="18"/>
                </a:cxn>
              </a:cxnLst>
              <a:rect l="0" t="0" r="r" b="b"/>
              <a:pathLst>
                <a:path w="41" h="704">
                  <a:moveTo>
                    <a:pt x="0" y="18"/>
                  </a:moveTo>
                  <a:cubicBezTo>
                    <a:pt x="9" y="14"/>
                    <a:pt x="26" y="5"/>
                    <a:pt x="35" y="0"/>
                  </a:cubicBezTo>
                  <a:cubicBezTo>
                    <a:pt x="40" y="137"/>
                    <a:pt x="32" y="274"/>
                    <a:pt x="40" y="410"/>
                  </a:cubicBezTo>
                  <a:cubicBezTo>
                    <a:pt x="41" y="508"/>
                    <a:pt x="37" y="606"/>
                    <a:pt x="31" y="704"/>
                  </a:cubicBezTo>
                  <a:cubicBezTo>
                    <a:pt x="23" y="702"/>
                    <a:pt x="8" y="697"/>
                    <a:pt x="0" y="695"/>
                  </a:cubicBezTo>
                  <a:cubicBezTo>
                    <a:pt x="1" y="470"/>
                    <a:pt x="1" y="244"/>
                    <a:pt x="0" y="18"/>
                  </a:cubicBezTo>
                </a:path>
              </a:pathLst>
            </a:custGeom>
            <a:solidFill>
              <a:srgbClr val="18191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5" name="Freeform 35">
              <a:extLst>
                <a:ext uri="{FF2B5EF4-FFF2-40B4-BE49-F238E27FC236}">
                  <a16:creationId xmlns:a16="http://schemas.microsoft.com/office/drawing/2014/main" xmlns="" id="{7CCBB6F2-E08D-474F-98FC-D3356826C6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9" y="656"/>
              <a:ext cx="13" cy="355"/>
            </a:xfrm>
            <a:custGeom>
              <a:avLst/>
              <a:gdLst/>
              <a:ahLst/>
              <a:cxnLst>
                <a:cxn ang="0">
                  <a:pos x="13" y="378"/>
                </a:cxn>
                <a:cxn ang="0">
                  <a:pos x="54" y="0"/>
                </a:cxn>
                <a:cxn ang="0">
                  <a:pos x="56" y="979"/>
                </a:cxn>
                <a:cxn ang="0">
                  <a:pos x="56" y="1763"/>
                </a:cxn>
                <a:cxn ang="0">
                  <a:pos x="36" y="1421"/>
                </a:cxn>
                <a:cxn ang="0">
                  <a:pos x="6" y="1716"/>
                </a:cxn>
                <a:cxn ang="0">
                  <a:pos x="2" y="1608"/>
                </a:cxn>
                <a:cxn ang="0">
                  <a:pos x="4" y="672"/>
                </a:cxn>
                <a:cxn ang="0">
                  <a:pos x="13" y="378"/>
                </a:cxn>
              </a:cxnLst>
              <a:rect l="0" t="0" r="r" b="b"/>
              <a:pathLst>
                <a:path w="65" h="1763">
                  <a:moveTo>
                    <a:pt x="13" y="378"/>
                  </a:moveTo>
                  <a:cubicBezTo>
                    <a:pt x="30" y="253"/>
                    <a:pt x="0" y="120"/>
                    <a:pt x="54" y="0"/>
                  </a:cubicBezTo>
                  <a:cubicBezTo>
                    <a:pt x="61" y="326"/>
                    <a:pt x="52" y="653"/>
                    <a:pt x="56" y="979"/>
                  </a:cubicBezTo>
                  <a:cubicBezTo>
                    <a:pt x="57" y="1240"/>
                    <a:pt x="65" y="1502"/>
                    <a:pt x="56" y="1763"/>
                  </a:cubicBezTo>
                  <a:cubicBezTo>
                    <a:pt x="39" y="1650"/>
                    <a:pt x="55" y="1534"/>
                    <a:pt x="36" y="1421"/>
                  </a:cubicBezTo>
                  <a:cubicBezTo>
                    <a:pt x="9" y="1517"/>
                    <a:pt x="38" y="1620"/>
                    <a:pt x="6" y="1716"/>
                  </a:cubicBezTo>
                  <a:cubicBezTo>
                    <a:pt x="2" y="1680"/>
                    <a:pt x="1" y="1644"/>
                    <a:pt x="2" y="1608"/>
                  </a:cubicBezTo>
                  <a:cubicBezTo>
                    <a:pt x="4" y="1296"/>
                    <a:pt x="0" y="984"/>
                    <a:pt x="4" y="672"/>
                  </a:cubicBezTo>
                  <a:cubicBezTo>
                    <a:pt x="10" y="574"/>
                    <a:pt x="14" y="476"/>
                    <a:pt x="13" y="378"/>
                  </a:cubicBezTo>
                  <a:close/>
                </a:path>
              </a:pathLst>
            </a:custGeom>
            <a:solidFill>
              <a:srgbClr val="98989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6" name="Freeform 36">
              <a:extLst>
                <a:ext uri="{FF2B5EF4-FFF2-40B4-BE49-F238E27FC236}">
                  <a16:creationId xmlns:a16="http://schemas.microsoft.com/office/drawing/2014/main" xmlns="" id="{FD1A0731-186C-43B9-8AA2-057FD0D492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5" y="676"/>
              <a:ext cx="28" cy="31"/>
            </a:xfrm>
            <a:custGeom>
              <a:avLst/>
              <a:gdLst/>
              <a:ahLst/>
              <a:cxnLst>
                <a:cxn ang="0">
                  <a:pos x="7" y="27"/>
                </a:cxn>
                <a:cxn ang="0">
                  <a:pos x="141" y="25"/>
                </a:cxn>
                <a:cxn ang="0">
                  <a:pos x="139" y="90"/>
                </a:cxn>
                <a:cxn ang="0">
                  <a:pos x="74" y="104"/>
                </a:cxn>
                <a:cxn ang="0">
                  <a:pos x="70" y="152"/>
                </a:cxn>
                <a:cxn ang="0">
                  <a:pos x="3" y="152"/>
                </a:cxn>
                <a:cxn ang="0">
                  <a:pos x="7" y="27"/>
                </a:cxn>
              </a:cxnLst>
              <a:rect l="0" t="0" r="r" b="b"/>
              <a:pathLst>
                <a:path w="141" h="152">
                  <a:moveTo>
                    <a:pt x="7" y="27"/>
                  </a:moveTo>
                  <a:cubicBezTo>
                    <a:pt x="50" y="8"/>
                    <a:pt x="98" y="0"/>
                    <a:pt x="141" y="25"/>
                  </a:cubicBezTo>
                  <a:cubicBezTo>
                    <a:pt x="140" y="46"/>
                    <a:pt x="139" y="68"/>
                    <a:pt x="139" y="90"/>
                  </a:cubicBezTo>
                  <a:cubicBezTo>
                    <a:pt x="117" y="94"/>
                    <a:pt x="96" y="99"/>
                    <a:pt x="74" y="104"/>
                  </a:cubicBezTo>
                  <a:cubicBezTo>
                    <a:pt x="73" y="116"/>
                    <a:pt x="71" y="140"/>
                    <a:pt x="70" y="152"/>
                  </a:cubicBezTo>
                  <a:cubicBezTo>
                    <a:pt x="47" y="152"/>
                    <a:pt x="25" y="152"/>
                    <a:pt x="3" y="152"/>
                  </a:cubicBezTo>
                  <a:cubicBezTo>
                    <a:pt x="0" y="110"/>
                    <a:pt x="2" y="69"/>
                    <a:pt x="7" y="27"/>
                  </a:cubicBezTo>
                  <a:close/>
                </a:path>
              </a:pathLst>
            </a:custGeom>
            <a:solidFill>
              <a:srgbClr val="54545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7" name="Freeform 37">
              <a:extLst>
                <a:ext uri="{FF2B5EF4-FFF2-40B4-BE49-F238E27FC236}">
                  <a16:creationId xmlns:a16="http://schemas.microsoft.com/office/drawing/2014/main" xmlns="" id="{FF0E2AEC-33A2-4E97-8A14-248AFB342C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6" y="676"/>
              <a:ext cx="41" cy="15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203" y="70"/>
                </a:cxn>
                <a:cxn ang="0">
                  <a:pos x="0" y="72"/>
                </a:cxn>
              </a:cxnLst>
              <a:rect l="0" t="0" r="r" b="b"/>
              <a:pathLst>
                <a:path w="203" h="72">
                  <a:moveTo>
                    <a:pt x="0" y="72"/>
                  </a:moveTo>
                  <a:cubicBezTo>
                    <a:pt x="46" y="1"/>
                    <a:pt x="156" y="0"/>
                    <a:pt x="203" y="70"/>
                  </a:cubicBezTo>
                  <a:cubicBezTo>
                    <a:pt x="142" y="31"/>
                    <a:pt x="60" y="31"/>
                    <a:pt x="0" y="72"/>
                  </a:cubicBezTo>
                  <a:close/>
                </a:path>
              </a:pathLst>
            </a:custGeom>
            <a:solidFill>
              <a:srgbClr val="6D6E7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8" name="Freeform 38">
              <a:extLst>
                <a:ext uri="{FF2B5EF4-FFF2-40B4-BE49-F238E27FC236}">
                  <a16:creationId xmlns:a16="http://schemas.microsoft.com/office/drawing/2014/main" xmlns="" id="{F8FC7C09-AB46-4643-AD9F-9D35FF8AE6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6" y="677"/>
              <a:ext cx="58" cy="27"/>
            </a:xfrm>
            <a:custGeom>
              <a:avLst/>
              <a:gdLst/>
              <a:ahLst/>
              <a:cxnLst>
                <a:cxn ang="0">
                  <a:pos x="19" y="135"/>
                </a:cxn>
                <a:cxn ang="0">
                  <a:pos x="52" y="8"/>
                </a:cxn>
                <a:cxn ang="0">
                  <a:pos x="272" y="13"/>
                </a:cxn>
                <a:cxn ang="0">
                  <a:pos x="290" y="35"/>
                </a:cxn>
                <a:cxn ang="0">
                  <a:pos x="43" y="30"/>
                </a:cxn>
                <a:cxn ang="0">
                  <a:pos x="19" y="135"/>
                </a:cxn>
              </a:cxnLst>
              <a:rect l="0" t="0" r="r" b="b"/>
              <a:pathLst>
                <a:path w="290" h="135">
                  <a:moveTo>
                    <a:pt x="19" y="135"/>
                  </a:moveTo>
                  <a:cubicBezTo>
                    <a:pt x="30" y="97"/>
                    <a:pt x="0" y="25"/>
                    <a:pt x="52" y="8"/>
                  </a:cubicBezTo>
                  <a:cubicBezTo>
                    <a:pt x="125" y="8"/>
                    <a:pt x="200" y="0"/>
                    <a:pt x="272" y="13"/>
                  </a:cubicBezTo>
                  <a:lnTo>
                    <a:pt x="290" y="35"/>
                  </a:lnTo>
                  <a:cubicBezTo>
                    <a:pt x="208" y="28"/>
                    <a:pt x="125" y="31"/>
                    <a:pt x="43" y="30"/>
                  </a:cubicBezTo>
                  <a:cubicBezTo>
                    <a:pt x="47" y="68"/>
                    <a:pt x="54" y="110"/>
                    <a:pt x="19" y="135"/>
                  </a:cubicBezTo>
                </a:path>
              </a:pathLst>
            </a:custGeom>
            <a:solidFill>
              <a:srgbClr val="56565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" name="Freeform 39">
              <a:extLst>
                <a:ext uri="{FF2B5EF4-FFF2-40B4-BE49-F238E27FC236}">
                  <a16:creationId xmlns:a16="http://schemas.microsoft.com/office/drawing/2014/main" xmlns="" id="{0DC5EDDC-ABCC-451B-9BFB-827B90EAE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9" y="681"/>
              <a:ext cx="10" cy="10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0" y="48"/>
                </a:cxn>
                <a:cxn ang="0">
                  <a:pos x="0" y="51"/>
                </a:cxn>
                <a:cxn ang="0">
                  <a:pos x="5" y="0"/>
                </a:cxn>
              </a:cxnLst>
              <a:rect l="0" t="0" r="r" b="b"/>
              <a:pathLst>
                <a:path w="53" h="51">
                  <a:moveTo>
                    <a:pt x="5" y="0"/>
                  </a:moveTo>
                  <a:cubicBezTo>
                    <a:pt x="29" y="6"/>
                    <a:pt x="53" y="19"/>
                    <a:pt x="50" y="48"/>
                  </a:cubicBezTo>
                  <a:cubicBezTo>
                    <a:pt x="37" y="49"/>
                    <a:pt x="13" y="50"/>
                    <a:pt x="0" y="51"/>
                  </a:cubicBezTo>
                  <a:cubicBezTo>
                    <a:pt x="1" y="38"/>
                    <a:pt x="4" y="13"/>
                    <a:pt x="5" y="0"/>
                  </a:cubicBezTo>
                  <a:close/>
                </a:path>
              </a:pathLst>
            </a:custGeom>
            <a:solidFill>
              <a:srgbClr val="19191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" name="Freeform 40">
              <a:extLst>
                <a:ext uri="{FF2B5EF4-FFF2-40B4-BE49-F238E27FC236}">
                  <a16:creationId xmlns:a16="http://schemas.microsoft.com/office/drawing/2014/main" xmlns="" id="{6A4D3C05-4111-401A-B374-B6BB7D29DD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5" y="680"/>
              <a:ext cx="22" cy="27"/>
            </a:xfrm>
            <a:custGeom>
              <a:avLst/>
              <a:gdLst/>
              <a:ahLst/>
              <a:cxnLst>
                <a:cxn ang="0">
                  <a:pos x="78" y="52"/>
                </a:cxn>
                <a:cxn ang="0">
                  <a:pos x="103" y="0"/>
                </a:cxn>
                <a:cxn ang="0">
                  <a:pos x="104" y="129"/>
                </a:cxn>
                <a:cxn ang="0">
                  <a:pos x="42" y="133"/>
                </a:cxn>
                <a:cxn ang="0">
                  <a:pos x="24" y="44"/>
                </a:cxn>
                <a:cxn ang="0">
                  <a:pos x="78" y="52"/>
                </a:cxn>
              </a:cxnLst>
              <a:rect l="0" t="0" r="r" b="b"/>
              <a:pathLst>
                <a:path w="106" h="133">
                  <a:moveTo>
                    <a:pt x="78" y="52"/>
                  </a:moveTo>
                  <a:cubicBezTo>
                    <a:pt x="86" y="34"/>
                    <a:pt x="94" y="17"/>
                    <a:pt x="103" y="0"/>
                  </a:cubicBezTo>
                  <a:cubicBezTo>
                    <a:pt x="106" y="43"/>
                    <a:pt x="106" y="86"/>
                    <a:pt x="104" y="129"/>
                  </a:cubicBezTo>
                  <a:cubicBezTo>
                    <a:pt x="83" y="129"/>
                    <a:pt x="63" y="131"/>
                    <a:pt x="42" y="133"/>
                  </a:cubicBezTo>
                  <a:cubicBezTo>
                    <a:pt x="10" y="110"/>
                    <a:pt x="0" y="77"/>
                    <a:pt x="24" y="44"/>
                  </a:cubicBezTo>
                  <a:cubicBezTo>
                    <a:pt x="37" y="46"/>
                    <a:pt x="64" y="50"/>
                    <a:pt x="78" y="52"/>
                  </a:cubicBezTo>
                </a:path>
              </a:pathLst>
            </a:custGeom>
            <a:solidFill>
              <a:srgbClr val="83848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" name="Freeform 41">
              <a:extLst>
                <a:ext uri="{FF2B5EF4-FFF2-40B4-BE49-F238E27FC236}">
                  <a16:creationId xmlns:a16="http://schemas.microsoft.com/office/drawing/2014/main" xmlns="" id="{6454656B-7896-4EE7-B515-D8EC123B66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1" y="681"/>
              <a:ext cx="38" cy="28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192" y="6"/>
                </a:cxn>
                <a:cxn ang="0">
                  <a:pos x="133" y="137"/>
                </a:cxn>
                <a:cxn ang="0">
                  <a:pos x="160" y="27"/>
                </a:cxn>
                <a:cxn ang="0">
                  <a:pos x="97" y="13"/>
                </a:cxn>
                <a:cxn ang="0">
                  <a:pos x="38" y="137"/>
                </a:cxn>
                <a:cxn ang="0">
                  <a:pos x="64" y="21"/>
                </a:cxn>
                <a:cxn ang="0">
                  <a:pos x="0" y="3"/>
                </a:cxn>
              </a:cxnLst>
              <a:rect l="0" t="0" r="r" b="b"/>
              <a:pathLst>
                <a:path w="192" h="137">
                  <a:moveTo>
                    <a:pt x="0" y="3"/>
                  </a:moveTo>
                  <a:cubicBezTo>
                    <a:pt x="64" y="5"/>
                    <a:pt x="128" y="0"/>
                    <a:pt x="192" y="6"/>
                  </a:cubicBezTo>
                  <a:cubicBezTo>
                    <a:pt x="161" y="45"/>
                    <a:pt x="142" y="89"/>
                    <a:pt x="133" y="137"/>
                  </a:cubicBezTo>
                  <a:cubicBezTo>
                    <a:pt x="116" y="98"/>
                    <a:pt x="140" y="60"/>
                    <a:pt x="160" y="27"/>
                  </a:cubicBezTo>
                  <a:cubicBezTo>
                    <a:pt x="139" y="21"/>
                    <a:pt x="118" y="16"/>
                    <a:pt x="97" y="13"/>
                  </a:cubicBezTo>
                  <a:cubicBezTo>
                    <a:pt x="59" y="44"/>
                    <a:pt x="47" y="91"/>
                    <a:pt x="38" y="137"/>
                  </a:cubicBezTo>
                  <a:cubicBezTo>
                    <a:pt x="23" y="95"/>
                    <a:pt x="43" y="56"/>
                    <a:pt x="64" y="21"/>
                  </a:cubicBezTo>
                  <a:cubicBezTo>
                    <a:pt x="40" y="22"/>
                    <a:pt x="19" y="16"/>
                    <a:pt x="0" y="3"/>
                  </a:cubicBezTo>
                </a:path>
              </a:pathLst>
            </a:custGeom>
            <a:solidFill>
              <a:srgbClr val="7A7A7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" name="Freeform 42">
              <a:extLst>
                <a:ext uri="{FF2B5EF4-FFF2-40B4-BE49-F238E27FC236}">
                  <a16:creationId xmlns:a16="http://schemas.microsoft.com/office/drawing/2014/main" xmlns="" id="{D1BBE92D-B79F-4AF1-A03F-41E1B8796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5" y="681"/>
              <a:ext cx="9" cy="8"/>
            </a:xfrm>
            <a:custGeom>
              <a:avLst/>
              <a:gdLst/>
              <a:ahLst/>
              <a:cxnLst>
                <a:cxn ang="0">
                  <a:pos x="10" y="8"/>
                </a:cxn>
                <a:cxn ang="0">
                  <a:pos x="37" y="37"/>
                </a:cxn>
                <a:cxn ang="0">
                  <a:pos x="10" y="8"/>
                </a:cxn>
              </a:cxnLst>
              <a:rect l="0" t="0" r="r" b="b"/>
              <a:pathLst>
                <a:path w="46" h="44">
                  <a:moveTo>
                    <a:pt x="10" y="8"/>
                  </a:moveTo>
                  <a:cubicBezTo>
                    <a:pt x="37" y="0"/>
                    <a:pt x="46" y="10"/>
                    <a:pt x="37" y="37"/>
                  </a:cubicBezTo>
                  <a:cubicBezTo>
                    <a:pt x="9" y="44"/>
                    <a:pt x="0" y="34"/>
                    <a:pt x="10" y="8"/>
                  </a:cubicBezTo>
                  <a:close/>
                </a:path>
              </a:pathLst>
            </a:custGeom>
            <a:solidFill>
              <a:srgbClr val="2F2F2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" name="Freeform 43">
              <a:extLst>
                <a:ext uri="{FF2B5EF4-FFF2-40B4-BE49-F238E27FC236}">
                  <a16:creationId xmlns:a16="http://schemas.microsoft.com/office/drawing/2014/main" xmlns="" id="{89E93B12-8556-4A43-BA6B-7B769CBAD8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8" y="687"/>
              <a:ext cx="15" cy="22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69" y="0"/>
                </a:cxn>
                <a:cxn ang="0">
                  <a:pos x="75" y="109"/>
                </a:cxn>
                <a:cxn ang="0">
                  <a:pos x="53" y="16"/>
                </a:cxn>
                <a:cxn ang="0">
                  <a:pos x="1" y="20"/>
                </a:cxn>
                <a:cxn ang="0">
                  <a:pos x="0" y="3"/>
                </a:cxn>
              </a:cxnLst>
              <a:rect l="0" t="0" r="r" b="b"/>
              <a:pathLst>
                <a:path w="76" h="109">
                  <a:moveTo>
                    <a:pt x="0" y="3"/>
                  </a:moveTo>
                  <a:cubicBezTo>
                    <a:pt x="23" y="2"/>
                    <a:pt x="46" y="1"/>
                    <a:pt x="69" y="0"/>
                  </a:cubicBezTo>
                  <a:cubicBezTo>
                    <a:pt x="73" y="36"/>
                    <a:pt x="76" y="73"/>
                    <a:pt x="75" y="109"/>
                  </a:cubicBezTo>
                  <a:cubicBezTo>
                    <a:pt x="41" y="90"/>
                    <a:pt x="56" y="48"/>
                    <a:pt x="53" y="16"/>
                  </a:cubicBezTo>
                  <a:lnTo>
                    <a:pt x="1" y="2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6D6E7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" name="Freeform 44">
              <a:extLst>
                <a:ext uri="{FF2B5EF4-FFF2-40B4-BE49-F238E27FC236}">
                  <a16:creationId xmlns:a16="http://schemas.microsoft.com/office/drawing/2014/main" xmlns="" id="{83F7B404-860D-4F09-B07C-242C213D7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6" y="684"/>
              <a:ext cx="30" cy="18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149" y="5"/>
                </a:cxn>
                <a:cxn ang="0">
                  <a:pos x="148" y="82"/>
                </a:cxn>
                <a:cxn ang="0">
                  <a:pos x="6" y="88"/>
                </a:cxn>
                <a:cxn ang="0">
                  <a:pos x="0" y="3"/>
                </a:cxn>
              </a:cxnLst>
              <a:rect l="0" t="0" r="r" b="b"/>
              <a:pathLst>
                <a:path w="149" h="88">
                  <a:moveTo>
                    <a:pt x="0" y="3"/>
                  </a:moveTo>
                  <a:cubicBezTo>
                    <a:pt x="49" y="0"/>
                    <a:pt x="99" y="1"/>
                    <a:pt x="149" y="5"/>
                  </a:cubicBezTo>
                  <a:cubicBezTo>
                    <a:pt x="148" y="30"/>
                    <a:pt x="148" y="56"/>
                    <a:pt x="148" y="82"/>
                  </a:cubicBezTo>
                  <a:cubicBezTo>
                    <a:pt x="100" y="82"/>
                    <a:pt x="53" y="84"/>
                    <a:pt x="6" y="88"/>
                  </a:cubicBezTo>
                  <a:cubicBezTo>
                    <a:pt x="3" y="60"/>
                    <a:pt x="2" y="31"/>
                    <a:pt x="0" y="3"/>
                  </a:cubicBezTo>
                </a:path>
              </a:pathLst>
            </a:custGeom>
            <a:solidFill>
              <a:srgbClr val="94949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" name="Freeform 45">
              <a:extLst>
                <a:ext uri="{FF2B5EF4-FFF2-40B4-BE49-F238E27FC236}">
                  <a16:creationId xmlns:a16="http://schemas.microsoft.com/office/drawing/2014/main" xmlns="" id="{DDD17E26-EBE8-46F7-A6BD-984385B913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0" y="684"/>
              <a:ext cx="8" cy="2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3" y="46"/>
                </a:cxn>
                <a:cxn ang="0">
                  <a:pos x="3" y="105"/>
                </a:cxn>
                <a:cxn ang="0">
                  <a:pos x="0" y="0"/>
                </a:cxn>
              </a:cxnLst>
              <a:rect l="0" t="0" r="r" b="b"/>
              <a:pathLst>
                <a:path w="43" h="105">
                  <a:moveTo>
                    <a:pt x="0" y="0"/>
                  </a:moveTo>
                  <a:cubicBezTo>
                    <a:pt x="15" y="14"/>
                    <a:pt x="29" y="30"/>
                    <a:pt x="43" y="46"/>
                  </a:cubicBezTo>
                  <a:cubicBezTo>
                    <a:pt x="29" y="65"/>
                    <a:pt x="16" y="85"/>
                    <a:pt x="3" y="105"/>
                  </a:cubicBezTo>
                  <a:cubicBezTo>
                    <a:pt x="1" y="70"/>
                    <a:pt x="0" y="35"/>
                    <a:pt x="0" y="0"/>
                  </a:cubicBezTo>
                  <a:close/>
                </a:path>
              </a:pathLst>
            </a:custGeom>
            <a:solidFill>
              <a:srgbClr val="7F808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" name="Freeform 46">
              <a:extLst>
                <a:ext uri="{FF2B5EF4-FFF2-40B4-BE49-F238E27FC236}">
                  <a16:creationId xmlns:a16="http://schemas.microsoft.com/office/drawing/2014/main" xmlns="" id="{691F75E7-DE34-4CF2-94CB-C5D9E8ABD2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9" y="689"/>
              <a:ext cx="14" cy="16"/>
            </a:xfrm>
            <a:custGeom>
              <a:avLst/>
              <a:gdLst/>
              <a:ahLst/>
              <a:cxnLst>
                <a:cxn ang="0">
                  <a:pos x="22" y="18"/>
                </a:cxn>
                <a:cxn ang="0">
                  <a:pos x="47" y="63"/>
                </a:cxn>
                <a:cxn ang="0">
                  <a:pos x="22" y="18"/>
                </a:cxn>
              </a:cxnLst>
              <a:rect l="0" t="0" r="r" b="b"/>
              <a:pathLst>
                <a:path w="68" h="81">
                  <a:moveTo>
                    <a:pt x="22" y="18"/>
                  </a:moveTo>
                  <a:cubicBezTo>
                    <a:pt x="50" y="0"/>
                    <a:pt x="68" y="46"/>
                    <a:pt x="47" y="63"/>
                  </a:cubicBezTo>
                  <a:cubicBezTo>
                    <a:pt x="22" y="81"/>
                    <a:pt x="0" y="33"/>
                    <a:pt x="22" y="18"/>
                  </a:cubicBezTo>
                  <a:close/>
                </a:path>
              </a:pathLst>
            </a:custGeom>
            <a:solidFill>
              <a:srgbClr val="03030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" name="Freeform 47">
              <a:extLst>
                <a:ext uri="{FF2B5EF4-FFF2-40B4-BE49-F238E27FC236}">
                  <a16:creationId xmlns:a16="http://schemas.microsoft.com/office/drawing/2014/main" xmlns="" id="{5B94E5C2-F1A9-4BDD-9E00-A1A4100C7C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5" y="689"/>
              <a:ext cx="25" cy="8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58" y="0"/>
                </a:cxn>
                <a:cxn ang="0">
                  <a:pos x="128" y="36"/>
                </a:cxn>
                <a:cxn ang="0">
                  <a:pos x="0" y="36"/>
                </a:cxn>
              </a:cxnLst>
              <a:rect l="0" t="0" r="r" b="b"/>
              <a:pathLst>
                <a:path w="128" h="36">
                  <a:moveTo>
                    <a:pt x="0" y="36"/>
                  </a:moveTo>
                  <a:cubicBezTo>
                    <a:pt x="17" y="21"/>
                    <a:pt x="38" y="11"/>
                    <a:pt x="58" y="0"/>
                  </a:cubicBezTo>
                  <a:cubicBezTo>
                    <a:pt x="81" y="11"/>
                    <a:pt x="105" y="23"/>
                    <a:pt x="128" y="36"/>
                  </a:cubicBezTo>
                  <a:cubicBezTo>
                    <a:pt x="85" y="32"/>
                    <a:pt x="42" y="32"/>
                    <a:pt x="0" y="36"/>
                  </a:cubicBezTo>
                  <a:close/>
                </a:path>
              </a:pathLst>
            </a:custGeom>
            <a:solidFill>
              <a:srgbClr val="67696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" name="Freeform 48">
              <a:extLst>
                <a:ext uri="{FF2B5EF4-FFF2-40B4-BE49-F238E27FC236}">
                  <a16:creationId xmlns:a16="http://schemas.microsoft.com/office/drawing/2014/main" xmlns="" id="{36FE9DC0-6F76-4D0E-99C9-D837B0EE2A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8" y="687"/>
              <a:ext cx="10" cy="16"/>
            </a:xfrm>
            <a:custGeom>
              <a:avLst/>
              <a:gdLst/>
              <a:ahLst/>
              <a:cxnLst>
                <a:cxn ang="0">
                  <a:pos x="0" y="25"/>
                </a:cxn>
                <a:cxn ang="0">
                  <a:pos x="0" y="25"/>
                </a:cxn>
              </a:cxnLst>
              <a:rect l="0" t="0" r="r" b="b"/>
              <a:pathLst>
                <a:path w="50" h="81">
                  <a:moveTo>
                    <a:pt x="0" y="25"/>
                  </a:moveTo>
                  <a:cubicBezTo>
                    <a:pt x="50" y="0"/>
                    <a:pt x="1" y="81"/>
                    <a:pt x="0" y="25"/>
                  </a:cubicBezTo>
                  <a:close/>
                </a:path>
              </a:pathLst>
            </a:custGeom>
            <a:solidFill>
              <a:srgbClr val="36363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" name="Freeform 49">
              <a:extLst>
                <a:ext uri="{FF2B5EF4-FFF2-40B4-BE49-F238E27FC236}">
                  <a16:creationId xmlns:a16="http://schemas.microsoft.com/office/drawing/2014/main" xmlns="" id="{2E28C1E5-C377-4E7A-A278-1A740FFF09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2" y="692"/>
              <a:ext cx="8" cy="7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32" y="31"/>
                </a:cxn>
                <a:cxn ang="0">
                  <a:pos x="6" y="6"/>
                </a:cxn>
              </a:cxnLst>
              <a:rect l="0" t="0" r="r" b="b"/>
              <a:pathLst>
                <a:path w="38" h="38">
                  <a:moveTo>
                    <a:pt x="6" y="6"/>
                  </a:moveTo>
                  <a:cubicBezTo>
                    <a:pt x="29" y="0"/>
                    <a:pt x="38" y="8"/>
                    <a:pt x="32" y="31"/>
                  </a:cubicBezTo>
                  <a:cubicBezTo>
                    <a:pt x="8" y="38"/>
                    <a:pt x="0" y="29"/>
                    <a:pt x="6" y="6"/>
                  </a:cubicBezTo>
                  <a:close/>
                </a:path>
              </a:pathLst>
            </a:custGeom>
            <a:solidFill>
              <a:srgbClr val="35353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" name="Freeform 50">
              <a:extLst>
                <a:ext uri="{FF2B5EF4-FFF2-40B4-BE49-F238E27FC236}">
                  <a16:creationId xmlns:a16="http://schemas.microsoft.com/office/drawing/2014/main" xmlns="" id="{119A6D9B-54CD-45DA-BE9D-C55D4D2A3C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2" y="694"/>
              <a:ext cx="13" cy="15"/>
            </a:xfrm>
            <a:custGeom>
              <a:avLst/>
              <a:gdLst/>
              <a:ahLst/>
              <a:cxnLst>
                <a:cxn ang="0">
                  <a:pos x="20" y="54"/>
                </a:cxn>
                <a:cxn ang="0">
                  <a:pos x="59" y="0"/>
                </a:cxn>
                <a:cxn ang="0">
                  <a:pos x="66" y="75"/>
                </a:cxn>
                <a:cxn ang="0">
                  <a:pos x="20" y="54"/>
                </a:cxn>
              </a:cxnLst>
              <a:rect l="0" t="0" r="r" b="b"/>
              <a:pathLst>
                <a:path w="66" h="75">
                  <a:moveTo>
                    <a:pt x="20" y="54"/>
                  </a:moveTo>
                  <a:cubicBezTo>
                    <a:pt x="0" y="26"/>
                    <a:pt x="36" y="5"/>
                    <a:pt x="59" y="0"/>
                  </a:cubicBezTo>
                  <a:cubicBezTo>
                    <a:pt x="60" y="25"/>
                    <a:pt x="62" y="50"/>
                    <a:pt x="66" y="75"/>
                  </a:cubicBezTo>
                  <a:cubicBezTo>
                    <a:pt x="50" y="70"/>
                    <a:pt x="34" y="63"/>
                    <a:pt x="20" y="54"/>
                  </a:cubicBezTo>
                  <a:close/>
                </a:path>
              </a:pathLst>
            </a:custGeom>
            <a:solidFill>
              <a:srgbClr val="58585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" name="Freeform 51">
              <a:extLst>
                <a:ext uri="{FF2B5EF4-FFF2-40B4-BE49-F238E27FC236}">
                  <a16:creationId xmlns:a16="http://schemas.microsoft.com/office/drawing/2014/main" xmlns="" id="{53E17AD2-4CD7-401B-A07E-DEB21A66A8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2" y="702"/>
              <a:ext cx="9" cy="8"/>
            </a:xfrm>
            <a:custGeom>
              <a:avLst/>
              <a:gdLst/>
              <a:ahLst/>
              <a:cxnLst>
                <a:cxn ang="0">
                  <a:pos x="10" y="8"/>
                </a:cxn>
                <a:cxn ang="0">
                  <a:pos x="36" y="37"/>
                </a:cxn>
                <a:cxn ang="0">
                  <a:pos x="10" y="8"/>
                </a:cxn>
              </a:cxnLst>
              <a:rect l="0" t="0" r="r" b="b"/>
              <a:pathLst>
                <a:path w="45" h="44">
                  <a:moveTo>
                    <a:pt x="10" y="8"/>
                  </a:moveTo>
                  <a:cubicBezTo>
                    <a:pt x="37" y="0"/>
                    <a:pt x="45" y="10"/>
                    <a:pt x="36" y="37"/>
                  </a:cubicBezTo>
                  <a:cubicBezTo>
                    <a:pt x="8" y="44"/>
                    <a:pt x="0" y="35"/>
                    <a:pt x="10" y="8"/>
                  </a:cubicBezTo>
                  <a:close/>
                </a:path>
              </a:pathLst>
            </a:custGeom>
            <a:solidFill>
              <a:srgbClr val="8283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" name="Freeform 52">
              <a:extLst>
                <a:ext uri="{FF2B5EF4-FFF2-40B4-BE49-F238E27FC236}">
                  <a16:creationId xmlns:a16="http://schemas.microsoft.com/office/drawing/2014/main" xmlns="" id="{70A79070-FF12-4FD1-BC0E-782E32D880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2" y="700"/>
              <a:ext cx="8" cy="8"/>
            </a:xfrm>
            <a:custGeom>
              <a:avLst/>
              <a:gdLst/>
              <a:ahLst/>
              <a:cxnLst>
                <a:cxn ang="0">
                  <a:pos x="9" y="8"/>
                </a:cxn>
                <a:cxn ang="0">
                  <a:pos x="31" y="31"/>
                </a:cxn>
                <a:cxn ang="0">
                  <a:pos x="9" y="8"/>
                </a:cxn>
              </a:cxnLst>
              <a:rect l="0" t="0" r="r" b="b"/>
              <a:pathLst>
                <a:path w="40" h="39">
                  <a:moveTo>
                    <a:pt x="9" y="8"/>
                  </a:moveTo>
                  <a:cubicBezTo>
                    <a:pt x="33" y="0"/>
                    <a:pt x="40" y="7"/>
                    <a:pt x="31" y="31"/>
                  </a:cubicBezTo>
                  <a:cubicBezTo>
                    <a:pt x="7" y="39"/>
                    <a:pt x="0" y="31"/>
                    <a:pt x="9" y="8"/>
                  </a:cubicBezTo>
                  <a:close/>
                </a:path>
              </a:pathLst>
            </a:custGeom>
            <a:solidFill>
              <a:srgbClr val="2F2F2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" name="Freeform 53">
              <a:extLst>
                <a:ext uri="{FF2B5EF4-FFF2-40B4-BE49-F238E27FC236}">
                  <a16:creationId xmlns:a16="http://schemas.microsoft.com/office/drawing/2014/main" xmlns="" id="{21E9386B-A79D-46D1-A60D-9F50F7C6BE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1" y="699"/>
              <a:ext cx="48" cy="10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161" y="16"/>
                </a:cxn>
                <a:cxn ang="0">
                  <a:pos x="239" y="48"/>
                </a:cxn>
                <a:cxn ang="0">
                  <a:pos x="0" y="48"/>
                </a:cxn>
              </a:cxnLst>
              <a:rect l="0" t="0" r="r" b="b"/>
              <a:pathLst>
                <a:path w="239" h="48">
                  <a:moveTo>
                    <a:pt x="0" y="48"/>
                  </a:moveTo>
                  <a:cubicBezTo>
                    <a:pt x="39" y="0"/>
                    <a:pt x="107" y="22"/>
                    <a:pt x="161" y="16"/>
                  </a:cubicBezTo>
                  <a:cubicBezTo>
                    <a:pt x="193" y="10"/>
                    <a:pt x="219" y="25"/>
                    <a:pt x="239" y="48"/>
                  </a:cubicBezTo>
                  <a:cubicBezTo>
                    <a:pt x="159" y="43"/>
                    <a:pt x="79" y="43"/>
                    <a:pt x="0" y="48"/>
                  </a:cubicBezTo>
                </a:path>
              </a:pathLst>
            </a:custGeom>
            <a:solidFill>
              <a:srgbClr val="48484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4" name="Freeform 54">
              <a:extLst>
                <a:ext uri="{FF2B5EF4-FFF2-40B4-BE49-F238E27FC236}">
                  <a16:creationId xmlns:a16="http://schemas.microsoft.com/office/drawing/2014/main" xmlns="" id="{0C81F19A-3796-40CA-844B-18E10BAE61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6" y="714"/>
              <a:ext cx="2799" cy="2049"/>
            </a:xfrm>
            <a:custGeom>
              <a:avLst/>
              <a:gdLst/>
              <a:ahLst/>
              <a:cxnLst>
                <a:cxn ang="0">
                  <a:pos x="3" y="1054"/>
                </a:cxn>
                <a:cxn ang="0">
                  <a:pos x="5" y="0"/>
                </a:cxn>
                <a:cxn ang="0">
                  <a:pos x="13917" y="1"/>
                </a:cxn>
                <a:cxn ang="0">
                  <a:pos x="13917" y="10185"/>
                </a:cxn>
                <a:cxn ang="0">
                  <a:pos x="3" y="10185"/>
                </a:cxn>
                <a:cxn ang="0">
                  <a:pos x="3" y="1054"/>
                </a:cxn>
              </a:cxnLst>
              <a:rect l="0" t="0" r="r" b="b"/>
              <a:pathLst>
                <a:path w="13917" h="10185">
                  <a:moveTo>
                    <a:pt x="3" y="1054"/>
                  </a:moveTo>
                  <a:cubicBezTo>
                    <a:pt x="4" y="703"/>
                    <a:pt x="0" y="351"/>
                    <a:pt x="5" y="0"/>
                  </a:cubicBezTo>
                  <a:cubicBezTo>
                    <a:pt x="4642" y="2"/>
                    <a:pt x="9280" y="0"/>
                    <a:pt x="13917" y="1"/>
                  </a:cubicBezTo>
                  <a:cubicBezTo>
                    <a:pt x="13917" y="3395"/>
                    <a:pt x="13917" y="6790"/>
                    <a:pt x="13917" y="10185"/>
                  </a:cubicBezTo>
                  <a:cubicBezTo>
                    <a:pt x="9279" y="10185"/>
                    <a:pt x="4641" y="10185"/>
                    <a:pt x="3" y="10185"/>
                  </a:cubicBezTo>
                  <a:cubicBezTo>
                    <a:pt x="3" y="7141"/>
                    <a:pt x="3" y="4098"/>
                    <a:pt x="3" y="1054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5" name="Freeform 55">
              <a:extLst>
                <a:ext uri="{FF2B5EF4-FFF2-40B4-BE49-F238E27FC236}">
                  <a16:creationId xmlns:a16="http://schemas.microsoft.com/office/drawing/2014/main" xmlns="" id="{853328C9-4E6F-4C2F-991C-308E065168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" y="724"/>
              <a:ext cx="16" cy="3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0" y="10"/>
                </a:cxn>
                <a:cxn ang="0">
                  <a:pos x="70" y="211"/>
                </a:cxn>
                <a:cxn ang="0">
                  <a:pos x="74" y="653"/>
                </a:cxn>
                <a:cxn ang="0">
                  <a:pos x="72" y="1120"/>
                </a:cxn>
                <a:cxn ang="0">
                  <a:pos x="67" y="1514"/>
                </a:cxn>
                <a:cxn ang="0">
                  <a:pos x="53" y="1754"/>
                </a:cxn>
                <a:cxn ang="0">
                  <a:pos x="0" y="1857"/>
                </a:cxn>
                <a:cxn ang="0">
                  <a:pos x="0" y="0"/>
                </a:cxn>
              </a:cxnLst>
              <a:rect l="0" t="0" r="r" b="b"/>
              <a:pathLst>
                <a:path w="79" h="1857">
                  <a:moveTo>
                    <a:pt x="0" y="0"/>
                  </a:moveTo>
                  <a:cubicBezTo>
                    <a:pt x="12" y="3"/>
                    <a:pt x="37" y="8"/>
                    <a:pt x="50" y="10"/>
                  </a:cubicBezTo>
                  <a:cubicBezTo>
                    <a:pt x="53" y="77"/>
                    <a:pt x="49" y="146"/>
                    <a:pt x="70" y="211"/>
                  </a:cubicBezTo>
                  <a:cubicBezTo>
                    <a:pt x="77" y="358"/>
                    <a:pt x="71" y="506"/>
                    <a:pt x="74" y="653"/>
                  </a:cubicBezTo>
                  <a:cubicBezTo>
                    <a:pt x="65" y="809"/>
                    <a:pt x="79" y="964"/>
                    <a:pt x="72" y="1120"/>
                  </a:cubicBezTo>
                  <a:cubicBezTo>
                    <a:pt x="65" y="1251"/>
                    <a:pt x="70" y="1383"/>
                    <a:pt x="67" y="1514"/>
                  </a:cubicBezTo>
                  <a:cubicBezTo>
                    <a:pt x="47" y="1593"/>
                    <a:pt x="56" y="1674"/>
                    <a:pt x="53" y="1754"/>
                  </a:cubicBezTo>
                  <a:cubicBezTo>
                    <a:pt x="55" y="1796"/>
                    <a:pt x="23" y="1826"/>
                    <a:pt x="0" y="1857"/>
                  </a:cubicBezTo>
                  <a:cubicBezTo>
                    <a:pt x="0" y="1238"/>
                    <a:pt x="0" y="619"/>
                    <a:pt x="0" y="0"/>
                  </a:cubicBezTo>
                  <a:close/>
                </a:path>
              </a:pathLst>
            </a:custGeom>
            <a:solidFill>
              <a:srgbClr val="F1F2F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6" name="Freeform 56">
              <a:extLst>
                <a:ext uri="{FF2B5EF4-FFF2-40B4-BE49-F238E27FC236}">
                  <a16:creationId xmlns:a16="http://schemas.microsoft.com/office/drawing/2014/main" xmlns="" id="{E21A2186-35D0-4D32-B18D-3A216ECE79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9" y="849"/>
              <a:ext cx="16" cy="1379"/>
            </a:xfrm>
            <a:custGeom>
              <a:avLst/>
              <a:gdLst/>
              <a:ahLst/>
              <a:cxnLst>
                <a:cxn ang="0">
                  <a:pos x="50" y="26"/>
                </a:cxn>
                <a:cxn ang="0">
                  <a:pos x="72" y="0"/>
                </a:cxn>
                <a:cxn ang="0">
                  <a:pos x="72" y="1682"/>
                </a:cxn>
                <a:cxn ang="0">
                  <a:pos x="73" y="2249"/>
                </a:cxn>
                <a:cxn ang="0">
                  <a:pos x="76" y="2633"/>
                </a:cxn>
                <a:cxn ang="0">
                  <a:pos x="73" y="3450"/>
                </a:cxn>
                <a:cxn ang="0">
                  <a:pos x="73" y="6566"/>
                </a:cxn>
                <a:cxn ang="0">
                  <a:pos x="72" y="6804"/>
                </a:cxn>
                <a:cxn ang="0">
                  <a:pos x="33" y="6714"/>
                </a:cxn>
                <a:cxn ang="0">
                  <a:pos x="6" y="6858"/>
                </a:cxn>
                <a:cxn ang="0">
                  <a:pos x="12" y="5800"/>
                </a:cxn>
                <a:cxn ang="0">
                  <a:pos x="10" y="4117"/>
                </a:cxn>
                <a:cxn ang="0">
                  <a:pos x="4" y="2812"/>
                </a:cxn>
                <a:cxn ang="0">
                  <a:pos x="5" y="805"/>
                </a:cxn>
                <a:cxn ang="0">
                  <a:pos x="5" y="21"/>
                </a:cxn>
                <a:cxn ang="0">
                  <a:pos x="50" y="26"/>
                </a:cxn>
              </a:cxnLst>
              <a:rect l="0" t="0" r="r" b="b"/>
              <a:pathLst>
                <a:path w="83" h="6858">
                  <a:moveTo>
                    <a:pt x="50" y="26"/>
                  </a:moveTo>
                  <a:cubicBezTo>
                    <a:pt x="56" y="19"/>
                    <a:pt x="67" y="6"/>
                    <a:pt x="72" y="0"/>
                  </a:cubicBezTo>
                  <a:cubicBezTo>
                    <a:pt x="71" y="561"/>
                    <a:pt x="73" y="1121"/>
                    <a:pt x="72" y="1682"/>
                  </a:cubicBezTo>
                  <a:cubicBezTo>
                    <a:pt x="82" y="1871"/>
                    <a:pt x="67" y="2060"/>
                    <a:pt x="73" y="2249"/>
                  </a:cubicBezTo>
                  <a:cubicBezTo>
                    <a:pt x="83" y="2377"/>
                    <a:pt x="64" y="2505"/>
                    <a:pt x="76" y="2633"/>
                  </a:cubicBezTo>
                  <a:cubicBezTo>
                    <a:pt x="69" y="2905"/>
                    <a:pt x="74" y="3178"/>
                    <a:pt x="73" y="3450"/>
                  </a:cubicBezTo>
                  <a:cubicBezTo>
                    <a:pt x="72" y="4488"/>
                    <a:pt x="72" y="5528"/>
                    <a:pt x="73" y="6566"/>
                  </a:cubicBezTo>
                  <a:cubicBezTo>
                    <a:pt x="78" y="6646"/>
                    <a:pt x="76" y="6725"/>
                    <a:pt x="72" y="6804"/>
                  </a:cubicBezTo>
                  <a:cubicBezTo>
                    <a:pt x="64" y="6773"/>
                    <a:pt x="62" y="6735"/>
                    <a:pt x="33" y="6714"/>
                  </a:cubicBezTo>
                  <a:cubicBezTo>
                    <a:pt x="28" y="6763"/>
                    <a:pt x="21" y="6812"/>
                    <a:pt x="6" y="6858"/>
                  </a:cubicBezTo>
                  <a:cubicBezTo>
                    <a:pt x="0" y="6505"/>
                    <a:pt x="16" y="6153"/>
                    <a:pt x="12" y="5800"/>
                  </a:cubicBezTo>
                  <a:cubicBezTo>
                    <a:pt x="11" y="5239"/>
                    <a:pt x="13" y="4678"/>
                    <a:pt x="10" y="4117"/>
                  </a:cubicBezTo>
                  <a:cubicBezTo>
                    <a:pt x="10" y="3682"/>
                    <a:pt x="14" y="3247"/>
                    <a:pt x="4" y="2812"/>
                  </a:cubicBezTo>
                  <a:cubicBezTo>
                    <a:pt x="3" y="2143"/>
                    <a:pt x="7" y="1474"/>
                    <a:pt x="5" y="805"/>
                  </a:cubicBezTo>
                  <a:cubicBezTo>
                    <a:pt x="14" y="544"/>
                    <a:pt x="6" y="282"/>
                    <a:pt x="5" y="21"/>
                  </a:cubicBezTo>
                  <a:cubicBezTo>
                    <a:pt x="20" y="22"/>
                    <a:pt x="35" y="24"/>
                    <a:pt x="50" y="26"/>
                  </a:cubicBezTo>
                </a:path>
              </a:pathLst>
            </a:custGeom>
            <a:solidFill>
              <a:srgbClr val="D2D3D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7" name="Freeform 57">
              <a:extLst>
                <a:ext uri="{FF2B5EF4-FFF2-40B4-BE49-F238E27FC236}">
                  <a16:creationId xmlns:a16="http://schemas.microsoft.com/office/drawing/2014/main" xmlns="" id="{9608A7F2-9620-4467-98C6-F0C1E416F47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0" y="886"/>
              <a:ext cx="9" cy="70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32" y="3"/>
                </a:cxn>
                <a:cxn ang="0">
                  <a:pos x="36" y="345"/>
                </a:cxn>
                <a:cxn ang="0">
                  <a:pos x="26" y="350"/>
                </a:cxn>
                <a:cxn ang="0">
                  <a:pos x="5" y="345"/>
                </a:cxn>
                <a:cxn ang="0">
                  <a:pos x="8" y="0"/>
                </a:cxn>
              </a:cxnLst>
              <a:rect l="0" t="0" r="r" b="b"/>
              <a:pathLst>
                <a:path w="41" h="350">
                  <a:moveTo>
                    <a:pt x="8" y="0"/>
                  </a:moveTo>
                  <a:lnTo>
                    <a:pt x="32" y="3"/>
                  </a:lnTo>
                  <a:cubicBezTo>
                    <a:pt x="41" y="117"/>
                    <a:pt x="36" y="232"/>
                    <a:pt x="36" y="345"/>
                  </a:cubicBezTo>
                  <a:lnTo>
                    <a:pt x="26" y="350"/>
                  </a:lnTo>
                  <a:cubicBezTo>
                    <a:pt x="20" y="348"/>
                    <a:pt x="10" y="346"/>
                    <a:pt x="5" y="345"/>
                  </a:cubicBezTo>
                  <a:cubicBezTo>
                    <a:pt x="3" y="230"/>
                    <a:pt x="0" y="115"/>
                    <a:pt x="8" y="0"/>
                  </a:cubicBezTo>
                  <a:close/>
                </a:path>
              </a:pathLst>
            </a:custGeom>
            <a:solidFill>
              <a:srgbClr val="50515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8" name="Freeform 58">
              <a:extLst>
                <a:ext uri="{FF2B5EF4-FFF2-40B4-BE49-F238E27FC236}">
                  <a16:creationId xmlns:a16="http://schemas.microsoft.com/office/drawing/2014/main" xmlns="" id="{5253DE44-A03E-4F39-B243-B2CA866F23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8" y="942"/>
              <a:ext cx="13" cy="538"/>
            </a:xfrm>
            <a:custGeom>
              <a:avLst/>
              <a:gdLst/>
              <a:ahLst/>
              <a:cxnLst>
                <a:cxn ang="0">
                  <a:pos x="7" y="295"/>
                </a:cxn>
                <a:cxn ang="0">
                  <a:pos x="37" y="0"/>
                </a:cxn>
                <a:cxn ang="0">
                  <a:pos x="57" y="342"/>
                </a:cxn>
                <a:cxn ang="0">
                  <a:pos x="56" y="2349"/>
                </a:cxn>
                <a:cxn ang="0">
                  <a:pos x="34" y="2673"/>
                </a:cxn>
                <a:cxn ang="0">
                  <a:pos x="13" y="2346"/>
                </a:cxn>
                <a:cxn ang="0">
                  <a:pos x="5" y="2236"/>
                </a:cxn>
                <a:cxn ang="0">
                  <a:pos x="4" y="403"/>
                </a:cxn>
                <a:cxn ang="0">
                  <a:pos x="7" y="295"/>
                </a:cxn>
              </a:cxnLst>
              <a:rect l="0" t="0" r="r" b="b"/>
              <a:pathLst>
                <a:path w="61" h="2673">
                  <a:moveTo>
                    <a:pt x="7" y="295"/>
                  </a:moveTo>
                  <a:cubicBezTo>
                    <a:pt x="39" y="199"/>
                    <a:pt x="10" y="96"/>
                    <a:pt x="37" y="0"/>
                  </a:cubicBezTo>
                  <a:cubicBezTo>
                    <a:pt x="56" y="113"/>
                    <a:pt x="40" y="229"/>
                    <a:pt x="57" y="342"/>
                  </a:cubicBezTo>
                  <a:cubicBezTo>
                    <a:pt x="59" y="1011"/>
                    <a:pt x="55" y="1680"/>
                    <a:pt x="56" y="2349"/>
                  </a:cubicBezTo>
                  <a:cubicBezTo>
                    <a:pt x="22" y="2455"/>
                    <a:pt x="61" y="2566"/>
                    <a:pt x="34" y="2673"/>
                  </a:cubicBezTo>
                  <a:cubicBezTo>
                    <a:pt x="17" y="2564"/>
                    <a:pt x="48" y="2451"/>
                    <a:pt x="13" y="2346"/>
                  </a:cubicBezTo>
                  <a:cubicBezTo>
                    <a:pt x="0" y="2311"/>
                    <a:pt x="6" y="2273"/>
                    <a:pt x="5" y="2236"/>
                  </a:cubicBezTo>
                  <a:cubicBezTo>
                    <a:pt x="5" y="1625"/>
                    <a:pt x="4" y="1014"/>
                    <a:pt x="4" y="403"/>
                  </a:cubicBezTo>
                  <a:cubicBezTo>
                    <a:pt x="5" y="367"/>
                    <a:pt x="1" y="331"/>
                    <a:pt x="7" y="295"/>
                  </a:cubicBezTo>
                  <a:close/>
                </a:path>
              </a:pathLst>
            </a:custGeom>
            <a:solidFill>
              <a:srgbClr val="8283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9" name="Freeform 59">
              <a:extLst>
                <a:ext uri="{FF2B5EF4-FFF2-40B4-BE49-F238E27FC236}">
                  <a16:creationId xmlns:a16="http://schemas.microsoft.com/office/drawing/2014/main" xmlns="" id="{EAEBE7CE-53C9-4D37-9A01-ED82AC87BF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0" y="961"/>
              <a:ext cx="9" cy="1527"/>
            </a:xfrm>
            <a:custGeom>
              <a:avLst/>
              <a:gdLst/>
              <a:ahLst/>
              <a:cxnLst>
                <a:cxn ang="0">
                  <a:pos x="15" y="543"/>
                </a:cxn>
                <a:cxn ang="0">
                  <a:pos x="23" y="0"/>
                </a:cxn>
                <a:cxn ang="0">
                  <a:pos x="35" y="110"/>
                </a:cxn>
                <a:cxn ang="0">
                  <a:pos x="27" y="510"/>
                </a:cxn>
                <a:cxn ang="0">
                  <a:pos x="35" y="810"/>
                </a:cxn>
                <a:cxn ang="0">
                  <a:pos x="35" y="1244"/>
                </a:cxn>
                <a:cxn ang="0">
                  <a:pos x="41" y="4411"/>
                </a:cxn>
                <a:cxn ang="0">
                  <a:pos x="39" y="7136"/>
                </a:cxn>
                <a:cxn ang="0">
                  <a:pos x="19" y="7596"/>
                </a:cxn>
                <a:cxn ang="0">
                  <a:pos x="4" y="7387"/>
                </a:cxn>
                <a:cxn ang="0">
                  <a:pos x="3" y="1120"/>
                </a:cxn>
                <a:cxn ang="0">
                  <a:pos x="18" y="1027"/>
                </a:cxn>
                <a:cxn ang="0">
                  <a:pos x="15" y="543"/>
                </a:cxn>
              </a:cxnLst>
              <a:rect l="0" t="0" r="r" b="b"/>
              <a:pathLst>
                <a:path w="44" h="7596">
                  <a:moveTo>
                    <a:pt x="15" y="543"/>
                  </a:moveTo>
                  <a:cubicBezTo>
                    <a:pt x="26" y="362"/>
                    <a:pt x="9" y="180"/>
                    <a:pt x="23" y="0"/>
                  </a:cubicBezTo>
                  <a:cubicBezTo>
                    <a:pt x="40" y="33"/>
                    <a:pt x="33" y="73"/>
                    <a:pt x="35" y="110"/>
                  </a:cubicBezTo>
                  <a:cubicBezTo>
                    <a:pt x="30" y="243"/>
                    <a:pt x="41" y="377"/>
                    <a:pt x="27" y="510"/>
                  </a:cubicBezTo>
                  <a:cubicBezTo>
                    <a:pt x="16" y="610"/>
                    <a:pt x="37" y="710"/>
                    <a:pt x="35" y="810"/>
                  </a:cubicBezTo>
                  <a:cubicBezTo>
                    <a:pt x="33" y="955"/>
                    <a:pt x="35" y="1099"/>
                    <a:pt x="35" y="1244"/>
                  </a:cubicBezTo>
                  <a:cubicBezTo>
                    <a:pt x="44" y="2299"/>
                    <a:pt x="40" y="3355"/>
                    <a:pt x="41" y="4411"/>
                  </a:cubicBezTo>
                  <a:cubicBezTo>
                    <a:pt x="43" y="5319"/>
                    <a:pt x="41" y="6228"/>
                    <a:pt x="39" y="7136"/>
                  </a:cubicBezTo>
                  <a:cubicBezTo>
                    <a:pt x="0" y="7286"/>
                    <a:pt x="33" y="7443"/>
                    <a:pt x="19" y="7596"/>
                  </a:cubicBezTo>
                  <a:cubicBezTo>
                    <a:pt x="17" y="7526"/>
                    <a:pt x="21" y="7455"/>
                    <a:pt x="4" y="7387"/>
                  </a:cubicBezTo>
                  <a:cubicBezTo>
                    <a:pt x="0" y="5298"/>
                    <a:pt x="3" y="3209"/>
                    <a:pt x="3" y="1120"/>
                  </a:cubicBezTo>
                  <a:cubicBezTo>
                    <a:pt x="12" y="1090"/>
                    <a:pt x="19" y="1059"/>
                    <a:pt x="18" y="1027"/>
                  </a:cubicBezTo>
                  <a:cubicBezTo>
                    <a:pt x="18" y="866"/>
                    <a:pt x="18" y="705"/>
                    <a:pt x="15" y="543"/>
                  </a:cubicBezTo>
                </a:path>
              </a:pathLst>
            </a:custGeom>
            <a:solidFill>
              <a:srgbClr val="25262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0" name="Freeform 60">
              <a:extLst>
                <a:ext uri="{FF2B5EF4-FFF2-40B4-BE49-F238E27FC236}">
                  <a16:creationId xmlns:a16="http://schemas.microsoft.com/office/drawing/2014/main" xmlns="" id="{B0C13410-9E5D-400A-BE26-EEF9355F684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7" y="1029"/>
              <a:ext cx="44" cy="1944"/>
            </a:xfrm>
            <a:custGeom>
              <a:avLst/>
              <a:gdLst/>
              <a:ahLst/>
              <a:cxnLst>
                <a:cxn ang="0">
                  <a:pos x="194" y="240"/>
                </a:cxn>
                <a:cxn ang="0">
                  <a:pos x="208" y="0"/>
                </a:cxn>
                <a:cxn ang="0">
                  <a:pos x="209" y="539"/>
                </a:cxn>
                <a:cxn ang="0">
                  <a:pos x="219" y="782"/>
                </a:cxn>
                <a:cxn ang="0">
                  <a:pos x="220" y="7049"/>
                </a:cxn>
                <a:cxn ang="0">
                  <a:pos x="218" y="9116"/>
                </a:cxn>
                <a:cxn ang="0">
                  <a:pos x="191" y="9330"/>
                </a:cxn>
                <a:cxn ang="0">
                  <a:pos x="52" y="9666"/>
                </a:cxn>
                <a:cxn ang="0">
                  <a:pos x="0" y="9616"/>
                </a:cxn>
                <a:cxn ang="0">
                  <a:pos x="127" y="9272"/>
                </a:cxn>
                <a:cxn ang="0">
                  <a:pos x="141" y="8907"/>
                </a:cxn>
                <a:cxn ang="0">
                  <a:pos x="141" y="343"/>
                </a:cxn>
                <a:cxn ang="0">
                  <a:pos x="194" y="240"/>
                </a:cxn>
              </a:cxnLst>
              <a:rect l="0" t="0" r="r" b="b"/>
              <a:pathLst>
                <a:path w="223" h="9666">
                  <a:moveTo>
                    <a:pt x="194" y="240"/>
                  </a:moveTo>
                  <a:cubicBezTo>
                    <a:pt x="197" y="160"/>
                    <a:pt x="188" y="79"/>
                    <a:pt x="208" y="0"/>
                  </a:cubicBezTo>
                  <a:cubicBezTo>
                    <a:pt x="214" y="180"/>
                    <a:pt x="208" y="359"/>
                    <a:pt x="209" y="539"/>
                  </a:cubicBezTo>
                  <a:cubicBezTo>
                    <a:pt x="211" y="620"/>
                    <a:pt x="202" y="702"/>
                    <a:pt x="219" y="782"/>
                  </a:cubicBezTo>
                  <a:cubicBezTo>
                    <a:pt x="219" y="2871"/>
                    <a:pt x="216" y="4960"/>
                    <a:pt x="220" y="7049"/>
                  </a:cubicBezTo>
                  <a:cubicBezTo>
                    <a:pt x="214" y="7738"/>
                    <a:pt x="223" y="8427"/>
                    <a:pt x="218" y="9116"/>
                  </a:cubicBezTo>
                  <a:cubicBezTo>
                    <a:pt x="215" y="9188"/>
                    <a:pt x="204" y="9259"/>
                    <a:pt x="191" y="9330"/>
                  </a:cubicBezTo>
                  <a:cubicBezTo>
                    <a:pt x="165" y="9449"/>
                    <a:pt x="119" y="9564"/>
                    <a:pt x="52" y="9666"/>
                  </a:cubicBezTo>
                  <a:cubicBezTo>
                    <a:pt x="35" y="9650"/>
                    <a:pt x="17" y="9633"/>
                    <a:pt x="0" y="9616"/>
                  </a:cubicBezTo>
                  <a:cubicBezTo>
                    <a:pt x="67" y="9512"/>
                    <a:pt x="107" y="9393"/>
                    <a:pt x="127" y="9272"/>
                  </a:cubicBezTo>
                  <a:cubicBezTo>
                    <a:pt x="150" y="9152"/>
                    <a:pt x="138" y="9028"/>
                    <a:pt x="141" y="8907"/>
                  </a:cubicBezTo>
                  <a:cubicBezTo>
                    <a:pt x="141" y="6052"/>
                    <a:pt x="141" y="3198"/>
                    <a:pt x="141" y="343"/>
                  </a:cubicBezTo>
                  <a:cubicBezTo>
                    <a:pt x="164" y="312"/>
                    <a:pt x="196" y="282"/>
                    <a:pt x="194" y="240"/>
                  </a:cubicBezTo>
                </a:path>
              </a:pathLst>
            </a:custGeom>
            <a:solidFill>
              <a:srgbClr val="E9E9E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1" name="Freeform 61">
              <a:extLst>
                <a:ext uri="{FF2B5EF4-FFF2-40B4-BE49-F238E27FC236}">
                  <a16:creationId xmlns:a16="http://schemas.microsoft.com/office/drawing/2014/main" xmlns="" id="{14B7BF4C-A959-403E-90A2-EE643A2281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7" y="1414"/>
              <a:ext cx="15" cy="1480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40" y="327"/>
                </a:cxn>
                <a:cxn ang="0">
                  <a:pos x="62" y="3"/>
                </a:cxn>
                <a:cxn ang="0">
                  <a:pos x="68" y="1308"/>
                </a:cxn>
                <a:cxn ang="0">
                  <a:pos x="70" y="2991"/>
                </a:cxn>
                <a:cxn ang="0">
                  <a:pos x="64" y="4049"/>
                </a:cxn>
                <a:cxn ang="0">
                  <a:pos x="61" y="4991"/>
                </a:cxn>
                <a:cxn ang="0">
                  <a:pos x="61" y="6391"/>
                </a:cxn>
                <a:cxn ang="0">
                  <a:pos x="59" y="7195"/>
                </a:cxn>
                <a:cxn ang="0">
                  <a:pos x="39" y="7131"/>
                </a:cxn>
                <a:cxn ang="0">
                  <a:pos x="37" y="7359"/>
                </a:cxn>
                <a:cxn ang="0">
                  <a:pos x="19" y="7275"/>
                </a:cxn>
                <a:cxn ang="0">
                  <a:pos x="10" y="6640"/>
                </a:cxn>
                <a:cxn ang="0">
                  <a:pos x="11" y="4942"/>
                </a:cxn>
                <a:cxn ang="0">
                  <a:pos x="21" y="4524"/>
                </a:cxn>
                <a:cxn ang="0">
                  <a:pos x="11" y="4307"/>
                </a:cxn>
                <a:cxn ang="0">
                  <a:pos x="10" y="141"/>
                </a:cxn>
                <a:cxn ang="0">
                  <a:pos x="19" y="0"/>
                </a:cxn>
              </a:cxnLst>
              <a:rect l="0" t="0" r="r" b="b"/>
              <a:pathLst>
                <a:path w="74" h="7359">
                  <a:moveTo>
                    <a:pt x="19" y="0"/>
                  </a:moveTo>
                  <a:cubicBezTo>
                    <a:pt x="54" y="105"/>
                    <a:pt x="23" y="218"/>
                    <a:pt x="40" y="327"/>
                  </a:cubicBezTo>
                  <a:cubicBezTo>
                    <a:pt x="67" y="220"/>
                    <a:pt x="28" y="109"/>
                    <a:pt x="62" y="3"/>
                  </a:cubicBezTo>
                  <a:cubicBezTo>
                    <a:pt x="72" y="438"/>
                    <a:pt x="68" y="873"/>
                    <a:pt x="68" y="1308"/>
                  </a:cubicBezTo>
                  <a:cubicBezTo>
                    <a:pt x="71" y="1869"/>
                    <a:pt x="69" y="2430"/>
                    <a:pt x="70" y="2991"/>
                  </a:cubicBezTo>
                  <a:cubicBezTo>
                    <a:pt x="74" y="3344"/>
                    <a:pt x="58" y="3696"/>
                    <a:pt x="64" y="4049"/>
                  </a:cubicBezTo>
                  <a:cubicBezTo>
                    <a:pt x="56" y="4363"/>
                    <a:pt x="63" y="4677"/>
                    <a:pt x="61" y="4991"/>
                  </a:cubicBezTo>
                  <a:cubicBezTo>
                    <a:pt x="61" y="5457"/>
                    <a:pt x="61" y="5924"/>
                    <a:pt x="61" y="6391"/>
                  </a:cubicBezTo>
                  <a:cubicBezTo>
                    <a:pt x="62" y="6659"/>
                    <a:pt x="67" y="6927"/>
                    <a:pt x="59" y="7195"/>
                  </a:cubicBezTo>
                  <a:cubicBezTo>
                    <a:pt x="56" y="7172"/>
                    <a:pt x="51" y="7150"/>
                    <a:pt x="39" y="7131"/>
                  </a:cubicBezTo>
                  <a:cubicBezTo>
                    <a:pt x="44" y="7207"/>
                    <a:pt x="47" y="7283"/>
                    <a:pt x="37" y="7359"/>
                  </a:cubicBezTo>
                  <a:cubicBezTo>
                    <a:pt x="11" y="7341"/>
                    <a:pt x="24" y="7302"/>
                    <a:pt x="19" y="7275"/>
                  </a:cubicBezTo>
                  <a:cubicBezTo>
                    <a:pt x="5" y="7064"/>
                    <a:pt x="13" y="6852"/>
                    <a:pt x="10" y="6640"/>
                  </a:cubicBezTo>
                  <a:cubicBezTo>
                    <a:pt x="11" y="6074"/>
                    <a:pt x="11" y="5508"/>
                    <a:pt x="11" y="4942"/>
                  </a:cubicBezTo>
                  <a:cubicBezTo>
                    <a:pt x="16" y="4803"/>
                    <a:pt x="0" y="4662"/>
                    <a:pt x="21" y="4524"/>
                  </a:cubicBezTo>
                  <a:cubicBezTo>
                    <a:pt x="7" y="4452"/>
                    <a:pt x="11" y="4379"/>
                    <a:pt x="11" y="4307"/>
                  </a:cubicBezTo>
                  <a:cubicBezTo>
                    <a:pt x="10" y="2918"/>
                    <a:pt x="11" y="1529"/>
                    <a:pt x="10" y="141"/>
                  </a:cubicBezTo>
                  <a:cubicBezTo>
                    <a:pt x="11" y="94"/>
                    <a:pt x="3" y="45"/>
                    <a:pt x="19" y="0"/>
                  </a:cubicBezTo>
                  <a:close/>
                </a:path>
              </a:pathLst>
            </a:custGeom>
            <a:solidFill>
              <a:srgbClr val="9C9D9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2" name="Freeform 62">
              <a:extLst>
                <a:ext uri="{FF2B5EF4-FFF2-40B4-BE49-F238E27FC236}">
                  <a16:creationId xmlns:a16="http://schemas.microsoft.com/office/drawing/2014/main" xmlns="" id="{244D6884-942E-4B06-BD3B-DF17920D94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3" y="1683"/>
              <a:ext cx="54" cy="56"/>
            </a:xfrm>
            <a:custGeom>
              <a:avLst/>
              <a:gdLst/>
              <a:ahLst/>
              <a:cxnLst>
                <a:cxn ang="0">
                  <a:pos x="10" y="66"/>
                </a:cxn>
                <a:cxn ang="0">
                  <a:pos x="144" y="1"/>
                </a:cxn>
                <a:cxn ang="0">
                  <a:pos x="269" y="58"/>
                </a:cxn>
                <a:cxn ang="0">
                  <a:pos x="268" y="227"/>
                </a:cxn>
                <a:cxn ang="0">
                  <a:pos x="210" y="270"/>
                </a:cxn>
                <a:cxn ang="0">
                  <a:pos x="24" y="255"/>
                </a:cxn>
                <a:cxn ang="0">
                  <a:pos x="10" y="66"/>
                </a:cxn>
              </a:cxnLst>
              <a:rect l="0" t="0" r="r" b="b"/>
              <a:pathLst>
                <a:path w="273" h="277">
                  <a:moveTo>
                    <a:pt x="10" y="66"/>
                  </a:moveTo>
                  <a:cubicBezTo>
                    <a:pt x="19" y="3"/>
                    <a:pt x="94" y="0"/>
                    <a:pt x="144" y="1"/>
                  </a:cubicBezTo>
                  <a:cubicBezTo>
                    <a:pt x="189" y="1"/>
                    <a:pt x="255" y="4"/>
                    <a:pt x="269" y="58"/>
                  </a:cubicBezTo>
                  <a:cubicBezTo>
                    <a:pt x="273" y="114"/>
                    <a:pt x="273" y="171"/>
                    <a:pt x="268" y="227"/>
                  </a:cubicBezTo>
                  <a:cubicBezTo>
                    <a:pt x="257" y="250"/>
                    <a:pt x="234" y="266"/>
                    <a:pt x="210" y="270"/>
                  </a:cubicBezTo>
                  <a:cubicBezTo>
                    <a:pt x="148" y="277"/>
                    <a:pt x="83" y="277"/>
                    <a:pt x="24" y="255"/>
                  </a:cubicBezTo>
                  <a:cubicBezTo>
                    <a:pt x="0" y="195"/>
                    <a:pt x="7" y="129"/>
                    <a:pt x="10" y="66"/>
                  </a:cubicBezTo>
                </a:path>
              </a:pathLst>
            </a:custGeom>
            <a:solidFill>
              <a:srgbClr val="3D3E4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3" name="Freeform 63">
              <a:extLst>
                <a:ext uri="{FF2B5EF4-FFF2-40B4-BE49-F238E27FC236}">
                  <a16:creationId xmlns:a16="http://schemas.microsoft.com/office/drawing/2014/main" xmlns="" id="{910C136E-B19E-43AE-BE54-297FF16B1E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7" y="1684"/>
              <a:ext cx="46" cy="54"/>
            </a:xfrm>
            <a:custGeom>
              <a:avLst/>
              <a:gdLst/>
              <a:ahLst/>
              <a:cxnLst>
                <a:cxn ang="0">
                  <a:pos x="5" y="47"/>
                </a:cxn>
                <a:cxn ang="0">
                  <a:pos x="86" y="9"/>
                </a:cxn>
                <a:cxn ang="0">
                  <a:pos x="228" y="42"/>
                </a:cxn>
                <a:cxn ang="0">
                  <a:pos x="227" y="232"/>
                </a:cxn>
                <a:cxn ang="0">
                  <a:pos x="4" y="229"/>
                </a:cxn>
                <a:cxn ang="0">
                  <a:pos x="5" y="47"/>
                </a:cxn>
              </a:cxnLst>
              <a:rect l="0" t="0" r="r" b="b"/>
              <a:pathLst>
                <a:path w="228" h="268">
                  <a:moveTo>
                    <a:pt x="5" y="47"/>
                  </a:moveTo>
                  <a:cubicBezTo>
                    <a:pt x="19" y="15"/>
                    <a:pt x="55" y="9"/>
                    <a:pt x="86" y="9"/>
                  </a:cubicBezTo>
                  <a:cubicBezTo>
                    <a:pt x="135" y="10"/>
                    <a:pt x="193" y="0"/>
                    <a:pt x="228" y="42"/>
                  </a:cubicBezTo>
                  <a:cubicBezTo>
                    <a:pt x="226" y="106"/>
                    <a:pt x="227" y="169"/>
                    <a:pt x="227" y="232"/>
                  </a:cubicBezTo>
                  <a:cubicBezTo>
                    <a:pt x="160" y="265"/>
                    <a:pt x="69" y="268"/>
                    <a:pt x="4" y="229"/>
                  </a:cubicBezTo>
                  <a:cubicBezTo>
                    <a:pt x="5" y="168"/>
                    <a:pt x="0" y="107"/>
                    <a:pt x="5" y="47"/>
                  </a:cubicBezTo>
                </a:path>
              </a:pathLst>
            </a:custGeom>
            <a:solidFill>
              <a:srgbClr val="03030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4" name="Freeform 64">
              <a:extLst>
                <a:ext uri="{FF2B5EF4-FFF2-40B4-BE49-F238E27FC236}">
                  <a16:creationId xmlns:a16="http://schemas.microsoft.com/office/drawing/2014/main" xmlns="" id="{C36B85F2-DA53-471C-B28F-23E305015A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8" y="2199"/>
              <a:ext cx="21" cy="711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78" y="90"/>
                </a:cxn>
                <a:cxn ang="0">
                  <a:pos x="80" y="337"/>
                </a:cxn>
                <a:cxn ang="0">
                  <a:pos x="83" y="769"/>
                </a:cxn>
                <a:cxn ang="0">
                  <a:pos x="84" y="2003"/>
                </a:cxn>
                <a:cxn ang="0">
                  <a:pos x="79" y="3168"/>
                </a:cxn>
                <a:cxn ang="0">
                  <a:pos x="108" y="3497"/>
                </a:cxn>
                <a:cxn ang="0">
                  <a:pos x="91" y="3533"/>
                </a:cxn>
                <a:cxn ang="0">
                  <a:pos x="39" y="3502"/>
                </a:cxn>
                <a:cxn ang="0">
                  <a:pos x="7" y="3290"/>
                </a:cxn>
                <a:cxn ang="0">
                  <a:pos x="9" y="2486"/>
                </a:cxn>
                <a:cxn ang="0">
                  <a:pos x="9" y="1086"/>
                </a:cxn>
                <a:cxn ang="0">
                  <a:pos x="12" y="144"/>
                </a:cxn>
                <a:cxn ang="0">
                  <a:pos x="39" y="0"/>
                </a:cxn>
              </a:cxnLst>
              <a:rect l="0" t="0" r="r" b="b"/>
              <a:pathLst>
                <a:path w="108" h="3533">
                  <a:moveTo>
                    <a:pt x="39" y="0"/>
                  </a:moveTo>
                  <a:cubicBezTo>
                    <a:pt x="68" y="21"/>
                    <a:pt x="70" y="59"/>
                    <a:pt x="78" y="90"/>
                  </a:cubicBezTo>
                  <a:cubicBezTo>
                    <a:pt x="79" y="172"/>
                    <a:pt x="76" y="255"/>
                    <a:pt x="80" y="337"/>
                  </a:cubicBezTo>
                  <a:cubicBezTo>
                    <a:pt x="94" y="481"/>
                    <a:pt x="68" y="625"/>
                    <a:pt x="83" y="769"/>
                  </a:cubicBezTo>
                  <a:cubicBezTo>
                    <a:pt x="84" y="1180"/>
                    <a:pt x="84" y="1592"/>
                    <a:pt x="84" y="2003"/>
                  </a:cubicBezTo>
                  <a:cubicBezTo>
                    <a:pt x="75" y="2391"/>
                    <a:pt x="79" y="2780"/>
                    <a:pt x="79" y="3168"/>
                  </a:cubicBezTo>
                  <a:cubicBezTo>
                    <a:pt x="90" y="3278"/>
                    <a:pt x="84" y="3389"/>
                    <a:pt x="108" y="3497"/>
                  </a:cubicBezTo>
                  <a:cubicBezTo>
                    <a:pt x="104" y="3506"/>
                    <a:pt x="95" y="3524"/>
                    <a:pt x="91" y="3533"/>
                  </a:cubicBezTo>
                  <a:cubicBezTo>
                    <a:pt x="74" y="3523"/>
                    <a:pt x="56" y="3512"/>
                    <a:pt x="39" y="3502"/>
                  </a:cubicBezTo>
                  <a:cubicBezTo>
                    <a:pt x="31" y="3431"/>
                    <a:pt x="0" y="3363"/>
                    <a:pt x="7" y="3290"/>
                  </a:cubicBezTo>
                  <a:cubicBezTo>
                    <a:pt x="15" y="3022"/>
                    <a:pt x="10" y="2754"/>
                    <a:pt x="9" y="2486"/>
                  </a:cubicBezTo>
                  <a:cubicBezTo>
                    <a:pt x="9" y="2019"/>
                    <a:pt x="9" y="1552"/>
                    <a:pt x="9" y="1086"/>
                  </a:cubicBezTo>
                  <a:cubicBezTo>
                    <a:pt x="11" y="772"/>
                    <a:pt x="4" y="458"/>
                    <a:pt x="12" y="144"/>
                  </a:cubicBezTo>
                  <a:cubicBezTo>
                    <a:pt x="27" y="98"/>
                    <a:pt x="34" y="49"/>
                    <a:pt x="39" y="0"/>
                  </a:cubicBezTo>
                </a:path>
              </a:pathLst>
            </a:custGeom>
            <a:solidFill>
              <a:srgbClr val="E1E1E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5" name="Freeform 65">
              <a:extLst>
                <a:ext uri="{FF2B5EF4-FFF2-40B4-BE49-F238E27FC236}">
                  <a16:creationId xmlns:a16="http://schemas.microsoft.com/office/drawing/2014/main" xmlns="" id="{97E648EB-6954-4FBF-A4EE-EB2F596DB3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0" y="2396"/>
              <a:ext cx="12" cy="478"/>
            </a:xfrm>
            <a:custGeom>
              <a:avLst/>
              <a:gdLst/>
              <a:ahLst/>
              <a:cxnLst>
                <a:cxn ang="0">
                  <a:pos x="21" y="460"/>
                </a:cxn>
                <a:cxn ang="0">
                  <a:pos x="41" y="0"/>
                </a:cxn>
                <a:cxn ang="0">
                  <a:pos x="50" y="575"/>
                </a:cxn>
                <a:cxn ang="0">
                  <a:pos x="42" y="975"/>
                </a:cxn>
                <a:cxn ang="0">
                  <a:pos x="43" y="2347"/>
                </a:cxn>
                <a:cxn ang="0">
                  <a:pos x="42" y="2378"/>
                </a:cxn>
                <a:cxn ang="0">
                  <a:pos x="4" y="2318"/>
                </a:cxn>
                <a:cxn ang="0">
                  <a:pos x="6" y="251"/>
                </a:cxn>
                <a:cxn ang="0">
                  <a:pos x="21" y="460"/>
                </a:cxn>
              </a:cxnLst>
              <a:rect l="0" t="0" r="r" b="b"/>
              <a:pathLst>
                <a:path w="63" h="2378">
                  <a:moveTo>
                    <a:pt x="21" y="460"/>
                  </a:moveTo>
                  <a:cubicBezTo>
                    <a:pt x="35" y="307"/>
                    <a:pt x="2" y="150"/>
                    <a:pt x="41" y="0"/>
                  </a:cubicBezTo>
                  <a:cubicBezTo>
                    <a:pt x="63" y="191"/>
                    <a:pt x="44" y="383"/>
                    <a:pt x="50" y="575"/>
                  </a:cubicBezTo>
                  <a:cubicBezTo>
                    <a:pt x="56" y="708"/>
                    <a:pt x="40" y="841"/>
                    <a:pt x="42" y="975"/>
                  </a:cubicBezTo>
                  <a:cubicBezTo>
                    <a:pt x="40" y="1432"/>
                    <a:pt x="32" y="1890"/>
                    <a:pt x="43" y="2347"/>
                  </a:cubicBezTo>
                  <a:cubicBezTo>
                    <a:pt x="43" y="2355"/>
                    <a:pt x="42" y="2370"/>
                    <a:pt x="42" y="2378"/>
                  </a:cubicBezTo>
                  <a:cubicBezTo>
                    <a:pt x="29" y="2358"/>
                    <a:pt x="17" y="2338"/>
                    <a:pt x="4" y="2318"/>
                  </a:cubicBezTo>
                  <a:cubicBezTo>
                    <a:pt x="9" y="1629"/>
                    <a:pt x="0" y="940"/>
                    <a:pt x="6" y="251"/>
                  </a:cubicBezTo>
                  <a:cubicBezTo>
                    <a:pt x="23" y="319"/>
                    <a:pt x="19" y="390"/>
                    <a:pt x="21" y="460"/>
                  </a:cubicBezTo>
                </a:path>
              </a:pathLst>
            </a:custGeom>
            <a:solidFill>
              <a:srgbClr val="52535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6" name="Freeform 66">
              <a:extLst>
                <a:ext uri="{FF2B5EF4-FFF2-40B4-BE49-F238E27FC236}">
                  <a16:creationId xmlns:a16="http://schemas.microsoft.com/office/drawing/2014/main" xmlns="" id="{D8F9D011-F032-4F8B-B517-554439BD82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4" y="2848"/>
              <a:ext cx="12" cy="90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23" y="64"/>
                </a:cxn>
                <a:cxn ang="0">
                  <a:pos x="55" y="276"/>
                </a:cxn>
                <a:cxn ang="0">
                  <a:pos x="60" y="314"/>
                </a:cxn>
                <a:cxn ang="0">
                  <a:pos x="36" y="272"/>
                </a:cxn>
                <a:cxn ang="0">
                  <a:pos x="48" y="431"/>
                </a:cxn>
                <a:cxn ang="0">
                  <a:pos x="46" y="445"/>
                </a:cxn>
                <a:cxn ang="0">
                  <a:pos x="1" y="228"/>
                </a:cxn>
                <a:cxn ang="0">
                  <a:pos x="3" y="0"/>
                </a:cxn>
              </a:cxnLst>
              <a:rect l="0" t="0" r="r" b="b"/>
              <a:pathLst>
                <a:path w="60" h="445">
                  <a:moveTo>
                    <a:pt x="3" y="0"/>
                  </a:moveTo>
                  <a:cubicBezTo>
                    <a:pt x="15" y="19"/>
                    <a:pt x="20" y="41"/>
                    <a:pt x="23" y="64"/>
                  </a:cubicBezTo>
                  <a:cubicBezTo>
                    <a:pt x="16" y="137"/>
                    <a:pt x="47" y="205"/>
                    <a:pt x="55" y="276"/>
                  </a:cubicBezTo>
                  <a:cubicBezTo>
                    <a:pt x="56" y="286"/>
                    <a:pt x="59" y="304"/>
                    <a:pt x="60" y="314"/>
                  </a:cubicBezTo>
                  <a:cubicBezTo>
                    <a:pt x="54" y="303"/>
                    <a:pt x="42" y="283"/>
                    <a:pt x="36" y="272"/>
                  </a:cubicBezTo>
                  <a:cubicBezTo>
                    <a:pt x="3" y="320"/>
                    <a:pt x="47" y="378"/>
                    <a:pt x="48" y="431"/>
                  </a:cubicBezTo>
                  <a:lnTo>
                    <a:pt x="46" y="445"/>
                  </a:lnTo>
                  <a:cubicBezTo>
                    <a:pt x="19" y="376"/>
                    <a:pt x="0" y="302"/>
                    <a:pt x="1" y="228"/>
                  </a:cubicBezTo>
                  <a:cubicBezTo>
                    <a:pt x="11" y="152"/>
                    <a:pt x="8" y="76"/>
                    <a:pt x="3" y="0"/>
                  </a:cubicBezTo>
                  <a:close/>
                </a:path>
              </a:pathLst>
            </a:custGeom>
            <a:solidFill>
              <a:srgbClr val="47484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7" name="Freeform 67">
              <a:extLst>
                <a:ext uri="{FF2B5EF4-FFF2-40B4-BE49-F238E27FC236}">
                  <a16:creationId xmlns:a16="http://schemas.microsoft.com/office/drawing/2014/main" xmlns="" id="{38DDE357-A188-43FB-BEDD-D1CCC6FE65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5" y="2862"/>
              <a:ext cx="13" cy="53"/>
            </a:xfrm>
            <a:custGeom>
              <a:avLst/>
              <a:gdLst/>
              <a:ahLst/>
              <a:cxnLst>
                <a:cxn ang="0">
                  <a:pos x="27" y="0"/>
                </a:cxn>
                <a:cxn ang="0">
                  <a:pos x="65" y="60"/>
                </a:cxn>
                <a:cxn ang="0">
                  <a:pos x="37" y="261"/>
                </a:cxn>
                <a:cxn ang="0">
                  <a:pos x="0" y="214"/>
                </a:cxn>
                <a:cxn ang="0">
                  <a:pos x="27" y="0"/>
                </a:cxn>
              </a:cxnLst>
              <a:rect l="0" t="0" r="r" b="b"/>
              <a:pathLst>
                <a:path w="65" h="261">
                  <a:moveTo>
                    <a:pt x="27" y="0"/>
                  </a:moveTo>
                  <a:cubicBezTo>
                    <a:pt x="40" y="20"/>
                    <a:pt x="52" y="40"/>
                    <a:pt x="65" y="60"/>
                  </a:cubicBezTo>
                  <a:cubicBezTo>
                    <a:pt x="63" y="128"/>
                    <a:pt x="54" y="195"/>
                    <a:pt x="37" y="261"/>
                  </a:cubicBezTo>
                  <a:cubicBezTo>
                    <a:pt x="24" y="245"/>
                    <a:pt x="12" y="229"/>
                    <a:pt x="0" y="214"/>
                  </a:cubicBezTo>
                  <a:cubicBezTo>
                    <a:pt x="13" y="143"/>
                    <a:pt x="24" y="72"/>
                    <a:pt x="27" y="0"/>
                  </a:cubicBezTo>
                </a:path>
              </a:pathLst>
            </a:custGeom>
            <a:solidFill>
              <a:srgbClr val="41424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8" name="Freeform 68">
              <a:extLst>
                <a:ext uri="{FF2B5EF4-FFF2-40B4-BE49-F238E27FC236}">
                  <a16:creationId xmlns:a16="http://schemas.microsoft.com/office/drawing/2014/main" xmlns="" id="{78A7CD38-2E55-4782-B1E9-D0D18A5CA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5" y="2903"/>
              <a:ext cx="144" cy="140"/>
            </a:xfrm>
            <a:custGeom>
              <a:avLst/>
              <a:gdLst/>
              <a:ahLst/>
              <a:cxnLst>
                <a:cxn ang="0">
                  <a:pos x="45" y="159"/>
                </a:cxn>
                <a:cxn ang="0">
                  <a:pos x="33" y="0"/>
                </a:cxn>
                <a:cxn ang="0">
                  <a:pos x="57" y="42"/>
                </a:cxn>
                <a:cxn ang="0">
                  <a:pos x="598" y="645"/>
                </a:cxn>
                <a:cxn ang="0">
                  <a:pos x="718" y="672"/>
                </a:cxn>
                <a:cxn ang="0">
                  <a:pos x="634" y="697"/>
                </a:cxn>
                <a:cxn ang="0">
                  <a:pos x="494" y="653"/>
                </a:cxn>
                <a:cxn ang="0">
                  <a:pos x="45" y="159"/>
                </a:cxn>
              </a:cxnLst>
              <a:rect l="0" t="0" r="r" b="b"/>
              <a:pathLst>
                <a:path w="718" h="697">
                  <a:moveTo>
                    <a:pt x="45" y="159"/>
                  </a:moveTo>
                  <a:cubicBezTo>
                    <a:pt x="44" y="106"/>
                    <a:pt x="0" y="48"/>
                    <a:pt x="33" y="0"/>
                  </a:cubicBezTo>
                  <a:cubicBezTo>
                    <a:pt x="39" y="11"/>
                    <a:pt x="51" y="31"/>
                    <a:pt x="57" y="42"/>
                  </a:cubicBezTo>
                  <a:cubicBezTo>
                    <a:pt x="118" y="319"/>
                    <a:pt x="323" y="563"/>
                    <a:pt x="598" y="645"/>
                  </a:cubicBezTo>
                  <a:cubicBezTo>
                    <a:pt x="637" y="658"/>
                    <a:pt x="677" y="666"/>
                    <a:pt x="718" y="672"/>
                  </a:cubicBezTo>
                  <a:cubicBezTo>
                    <a:pt x="690" y="679"/>
                    <a:pt x="662" y="689"/>
                    <a:pt x="634" y="697"/>
                  </a:cubicBezTo>
                  <a:cubicBezTo>
                    <a:pt x="589" y="677"/>
                    <a:pt x="541" y="667"/>
                    <a:pt x="494" y="653"/>
                  </a:cubicBezTo>
                  <a:cubicBezTo>
                    <a:pt x="282" y="566"/>
                    <a:pt x="107" y="380"/>
                    <a:pt x="45" y="159"/>
                  </a:cubicBezTo>
                </a:path>
              </a:pathLst>
            </a:custGeom>
            <a:solidFill>
              <a:srgbClr val="02020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9" name="Freeform 69">
              <a:extLst>
                <a:ext uri="{FF2B5EF4-FFF2-40B4-BE49-F238E27FC236}">
                  <a16:creationId xmlns:a16="http://schemas.microsoft.com/office/drawing/2014/main" xmlns="" id="{9A2A7B08-DAB9-4DD7-9045-DC4BC7D00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5" y="2903"/>
              <a:ext cx="131" cy="130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52" y="36"/>
                </a:cxn>
                <a:cxn ang="0">
                  <a:pos x="69" y="0"/>
                </a:cxn>
                <a:cxn ang="0">
                  <a:pos x="201" y="314"/>
                </a:cxn>
                <a:cxn ang="0">
                  <a:pos x="648" y="594"/>
                </a:cxn>
                <a:cxn ang="0">
                  <a:pos x="546" y="646"/>
                </a:cxn>
                <a:cxn ang="0">
                  <a:pos x="5" y="43"/>
                </a:cxn>
                <a:cxn ang="0">
                  <a:pos x="0" y="5"/>
                </a:cxn>
              </a:cxnLst>
              <a:rect l="0" t="0" r="r" b="b"/>
              <a:pathLst>
                <a:path w="648" h="646">
                  <a:moveTo>
                    <a:pt x="0" y="5"/>
                  </a:moveTo>
                  <a:cubicBezTo>
                    <a:pt x="17" y="15"/>
                    <a:pt x="35" y="26"/>
                    <a:pt x="52" y="36"/>
                  </a:cubicBezTo>
                  <a:cubicBezTo>
                    <a:pt x="56" y="27"/>
                    <a:pt x="65" y="9"/>
                    <a:pt x="69" y="0"/>
                  </a:cubicBezTo>
                  <a:cubicBezTo>
                    <a:pt x="95" y="111"/>
                    <a:pt x="134" y="221"/>
                    <a:pt x="201" y="314"/>
                  </a:cubicBezTo>
                  <a:cubicBezTo>
                    <a:pt x="301" y="467"/>
                    <a:pt x="473" y="557"/>
                    <a:pt x="648" y="594"/>
                  </a:cubicBezTo>
                  <a:cubicBezTo>
                    <a:pt x="608" y="598"/>
                    <a:pt x="552" y="592"/>
                    <a:pt x="546" y="646"/>
                  </a:cubicBezTo>
                  <a:cubicBezTo>
                    <a:pt x="271" y="564"/>
                    <a:pt x="66" y="320"/>
                    <a:pt x="5" y="43"/>
                  </a:cubicBezTo>
                  <a:cubicBezTo>
                    <a:pt x="4" y="33"/>
                    <a:pt x="1" y="15"/>
                    <a:pt x="0" y="5"/>
                  </a:cubicBezTo>
                </a:path>
              </a:pathLst>
            </a:custGeom>
            <a:solidFill>
              <a:srgbClr val="C9C9C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0" name="Freeform 70">
              <a:extLst>
                <a:ext uri="{FF2B5EF4-FFF2-40B4-BE49-F238E27FC236}">
                  <a16:creationId xmlns:a16="http://schemas.microsoft.com/office/drawing/2014/main" xmlns="" id="{35B46CA5-1F54-4AA4-8895-D220FE83D4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6" y="2905"/>
              <a:ext cx="186" cy="149"/>
            </a:xfrm>
            <a:custGeom>
              <a:avLst/>
              <a:gdLst/>
              <a:ahLst/>
              <a:cxnLst>
                <a:cxn ang="0">
                  <a:pos x="889" y="0"/>
                </a:cxn>
                <a:cxn ang="0">
                  <a:pos x="926" y="47"/>
                </a:cxn>
                <a:cxn ang="0">
                  <a:pos x="460" y="645"/>
                </a:cxn>
                <a:cxn ang="0">
                  <a:pos x="79" y="740"/>
                </a:cxn>
                <a:cxn ang="0">
                  <a:pos x="0" y="688"/>
                </a:cxn>
                <a:cxn ang="0">
                  <a:pos x="73" y="687"/>
                </a:cxn>
                <a:cxn ang="0">
                  <a:pos x="750" y="336"/>
                </a:cxn>
                <a:cxn ang="0">
                  <a:pos x="889" y="0"/>
                </a:cxn>
              </a:cxnLst>
              <a:rect l="0" t="0" r="r" b="b"/>
              <a:pathLst>
                <a:path w="926" h="740">
                  <a:moveTo>
                    <a:pt x="889" y="0"/>
                  </a:moveTo>
                  <a:cubicBezTo>
                    <a:pt x="901" y="15"/>
                    <a:pt x="913" y="31"/>
                    <a:pt x="926" y="47"/>
                  </a:cubicBezTo>
                  <a:cubicBezTo>
                    <a:pt x="870" y="302"/>
                    <a:pt x="705" y="541"/>
                    <a:pt x="460" y="645"/>
                  </a:cubicBezTo>
                  <a:cubicBezTo>
                    <a:pt x="336" y="684"/>
                    <a:pt x="211" y="734"/>
                    <a:pt x="79" y="740"/>
                  </a:cubicBezTo>
                  <a:cubicBezTo>
                    <a:pt x="51" y="725"/>
                    <a:pt x="26" y="707"/>
                    <a:pt x="0" y="688"/>
                  </a:cubicBezTo>
                  <a:cubicBezTo>
                    <a:pt x="24" y="687"/>
                    <a:pt x="49" y="688"/>
                    <a:pt x="73" y="687"/>
                  </a:cubicBezTo>
                  <a:cubicBezTo>
                    <a:pt x="334" y="676"/>
                    <a:pt x="603" y="560"/>
                    <a:pt x="750" y="336"/>
                  </a:cubicBezTo>
                  <a:cubicBezTo>
                    <a:pt x="817" y="234"/>
                    <a:pt x="863" y="119"/>
                    <a:pt x="889" y="0"/>
                  </a:cubicBezTo>
                </a:path>
              </a:pathLst>
            </a:custGeom>
            <a:solidFill>
              <a:srgbClr val="292A2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1" name="Freeform 71">
              <a:extLst>
                <a:ext uri="{FF2B5EF4-FFF2-40B4-BE49-F238E27FC236}">
                  <a16:creationId xmlns:a16="http://schemas.microsoft.com/office/drawing/2014/main" xmlns="" id="{2DE02AAF-ACF0-4124-A2A2-87A2CCB18A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1" y="2963"/>
              <a:ext cx="136" cy="80"/>
            </a:xfrm>
            <a:custGeom>
              <a:avLst/>
              <a:gdLst/>
              <a:ahLst/>
              <a:cxnLst>
                <a:cxn ang="0">
                  <a:pos x="269" y="274"/>
                </a:cxn>
                <a:cxn ang="0">
                  <a:pos x="625" y="0"/>
                </a:cxn>
                <a:cxn ang="0">
                  <a:pos x="677" y="50"/>
                </a:cxn>
                <a:cxn ang="0">
                  <a:pos x="0" y="401"/>
                </a:cxn>
                <a:cxn ang="0">
                  <a:pos x="35" y="328"/>
                </a:cxn>
                <a:cxn ang="0">
                  <a:pos x="269" y="274"/>
                </a:cxn>
              </a:cxnLst>
              <a:rect l="0" t="0" r="r" b="b"/>
              <a:pathLst>
                <a:path w="677" h="401">
                  <a:moveTo>
                    <a:pt x="269" y="274"/>
                  </a:moveTo>
                  <a:cubicBezTo>
                    <a:pt x="415" y="227"/>
                    <a:pt x="541" y="128"/>
                    <a:pt x="625" y="0"/>
                  </a:cubicBezTo>
                  <a:cubicBezTo>
                    <a:pt x="642" y="17"/>
                    <a:pt x="660" y="34"/>
                    <a:pt x="677" y="50"/>
                  </a:cubicBezTo>
                  <a:cubicBezTo>
                    <a:pt x="530" y="274"/>
                    <a:pt x="261" y="390"/>
                    <a:pt x="0" y="401"/>
                  </a:cubicBezTo>
                  <a:cubicBezTo>
                    <a:pt x="12" y="376"/>
                    <a:pt x="23" y="352"/>
                    <a:pt x="35" y="328"/>
                  </a:cubicBezTo>
                  <a:cubicBezTo>
                    <a:pt x="114" y="313"/>
                    <a:pt x="194" y="303"/>
                    <a:pt x="269" y="274"/>
                  </a:cubicBezTo>
                  <a:close/>
                </a:path>
              </a:pathLst>
            </a:custGeom>
            <a:solidFill>
              <a:srgbClr val="D7D7D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2" name="Freeform 72">
              <a:extLst>
                <a:ext uri="{FF2B5EF4-FFF2-40B4-BE49-F238E27FC236}">
                  <a16:creationId xmlns:a16="http://schemas.microsoft.com/office/drawing/2014/main" xmlns="" id="{4FEDCB88-534D-403E-85C3-822CD23402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5" y="3022"/>
              <a:ext cx="460" cy="22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102" y="2"/>
                </a:cxn>
                <a:cxn ang="0">
                  <a:pos x="796" y="37"/>
                </a:cxn>
                <a:cxn ang="0">
                  <a:pos x="2289" y="38"/>
                </a:cxn>
                <a:cxn ang="0">
                  <a:pos x="2122" y="107"/>
                </a:cxn>
                <a:cxn ang="0">
                  <a:pos x="1857" y="108"/>
                </a:cxn>
                <a:cxn ang="0">
                  <a:pos x="1458" y="108"/>
                </a:cxn>
                <a:cxn ang="0">
                  <a:pos x="347" y="107"/>
                </a:cxn>
                <a:cxn ang="0">
                  <a:pos x="120" y="81"/>
                </a:cxn>
                <a:cxn ang="0">
                  <a:pos x="0" y="54"/>
                </a:cxn>
              </a:cxnLst>
              <a:rect l="0" t="0" r="r" b="b"/>
              <a:pathLst>
                <a:path w="2289" h="109">
                  <a:moveTo>
                    <a:pt x="0" y="54"/>
                  </a:moveTo>
                  <a:cubicBezTo>
                    <a:pt x="6" y="0"/>
                    <a:pt x="62" y="6"/>
                    <a:pt x="102" y="2"/>
                  </a:cubicBezTo>
                  <a:cubicBezTo>
                    <a:pt x="330" y="50"/>
                    <a:pt x="564" y="35"/>
                    <a:pt x="796" y="37"/>
                  </a:cubicBezTo>
                  <a:cubicBezTo>
                    <a:pt x="1294" y="37"/>
                    <a:pt x="1791" y="36"/>
                    <a:pt x="2289" y="38"/>
                  </a:cubicBezTo>
                  <a:cubicBezTo>
                    <a:pt x="2255" y="100"/>
                    <a:pt x="2167" y="55"/>
                    <a:pt x="2122" y="107"/>
                  </a:cubicBezTo>
                  <a:cubicBezTo>
                    <a:pt x="2034" y="108"/>
                    <a:pt x="1945" y="108"/>
                    <a:pt x="1857" y="108"/>
                  </a:cubicBezTo>
                  <a:cubicBezTo>
                    <a:pt x="1724" y="106"/>
                    <a:pt x="1591" y="109"/>
                    <a:pt x="1458" y="108"/>
                  </a:cubicBezTo>
                  <a:cubicBezTo>
                    <a:pt x="1088" y="106"/>
                    <a:pt x="718" y="109"/>
                    <a:pt x="347" y="107"/>
                  </a:cubicBezTo>
                  <a:cubicBezTo>
                    <a:pt x="271" y="105"/>
                    <a:pt x="196" y="89"/>
                    <a:pt x="120" y="81"/>
                  </a:cubicBezTo>
                  <a:cubicBezTo>
                    <a:pt x="79" y="75"/>
                    <a:pt x="39" y="67"/>
                    <a:pt x="0" y="54"/>
                  </a:cubicBezTo>
                </a:path>
              </a:pathLst>
            </a:custGeom>
            <a:solidFill>
              <a:srgbClr val="E3E3E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3" name="Freeform 73">
              <a:extLst>
                <a:ext uri="{FF2B5EF4-FFF2-40B4-BE49-F238E27FC236}">
                  <a16:creationId xmlns:a16="http://schemas.microsoft.com/office/drawing/2014/main" xmlns="" id="{FD74645D-1DAA-4410-90C2-5417E70F2B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1" y="3029"/>
              <a:ext cx="1560" cy="15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7759" y="1"/>
                </a:cxn>
                <a:cxn ang="0">
                  <a:pos x="7632" y="73"/>
                </a:cxn>
                <a:cxn ang="0">
                  <a:pos x="6090" y="75"/>
                </a:cxn>
                <a:cxn ang="0">
                  <a:pos x="1724" y="72"/>
                </a:cxn>
                <a:cxn ang="0">
                  <a:pos x="1715" y="72"/>
                </a:cxn>
                <a:cxn ang="0">
                  <a:pos x="1500" y="72"/>
                </a:cxn>
                <a:cxn ang="0">
                  <a:pos x="1495" y="73"/>
                </a:cxn>
                <a:cxn ang="0">
                  <a:pos x="642" y="71"/>
                </a:cxn>
                <a:cxn ang="0">
                  <a:pos x="160" y="69"/>
                </a:cxn>
                <a:cxn ang="0">
                  <a:pos x="30" y="51"/>
                </a:cxn>
                <a:cxn ang="0">
                  <a:pos x="0" y="1"/>
                </a:cxn>
              </a:cxnLst>
              <a:rect l="0" t="0" r="r" b="b"/>
              <a:pathLst>
                <a:path w="7759" h="75">
                  <a:moveTo>
                    <a:pt x="0" y="1"/>
                  </a:moveTo>
                  <a:cubicBezTo>
                    <a:pt x="2586" y="2"/>
                    <a:pt x="5172" y="0"/>
                    <a:pt x="7759" y="1"/>
                  </a:cubicBezTo>
                  <a:cubicBezTo>
                    <a:pt x="7728" y="42"/>
                    <a:pt x="7682" y="65"/>
                    <a:pt x="7632" y="73"/>
                  </a:cubicBezTo>
                  <a:cubicBezTo>
                    <a:pt x="7118" y="74"/>
                    <a:pt x="6604" y="69"/>
                    <a:pt x="6090" y="75"/>
                  </a:cubicBezTo>
                  <a:cubicBezTo>
                    <a:pt x="4635" y="70"/>
                    <a:pt x="3179" y="75"/>
                    <a:pt x="1724" y="72"/>
                  </a:cubicBezTo>
                  <a:lnTo>
                    <a:pt x="1715" y="72"/>
                  </a:lnTo>
                  <a:cubicBezTo>
                    <a:pt x="1643" y="73"/>
                    <a:pt x="1572" y="70"/>
                    <a:pt x="1500" y="72"/>
                  </a:cubicBezTo>
                  <a:lnTo>
                    <a:pt x="1495" y="73"/>
                  </a:lnTo>
                  <a:cubicBezTo>
                    <a:pt x="1211" y="71"/>
                    <a:pt x="927" y="72"/>
                    <a:pt x="642" y="71"/>
                  </a:cubicBezTo>
                  <a:cubicBezTo>
                    <a:pt x="481" y="69"/>
                    <a:pt x="321" y="72"/>
                    <a:pt x="160" y="69"/>
                  </a:cubicBezTo>
                  <a:cubicBezTo>
                    <a:pt x="117" y="58"/>
                    <a:pt x="74" y="52"/>
                    <a:pt x="30" y="51"/>
                  </a:cubicBezTo>
                  <a:cubicBezTo>
                    <a:pt x="20" y="34"/>
                    <a:pt x="10" y="18"/>
                    <a:pt x="0" y="1"/>
                  </a:cubicBezTo>
                  <a:close/>
                </a:path>
              </a:pathLst>
            </a:custGeom>
            <a:solidFill>
              <a:srgbClr val="D5D6D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" name="Freeform 74">
              <a:extLst>
                <a:ext uri="{FF2B5EF4-FFF2-40B4-BE49-F238E27FC236}">
                  <a16:creationId xmlns:a16="http://schemas.microsoft.com/office/drawing/2014/main" xmlns="" id="{8C68FF11-EC93-406B-8413-3168927C12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2" y="3029"/>
              <a:ext cx="198" cy="15"/>
            </a:xfrm>
            <a:custGeom>
              <a:avLst/>
              <a:gdLst/>
              <a:ahLst/>
              <a:cxnLst>
                <a:cxn ang="0">
                  <a:pos x="167" y="2"/>
                </a:cxn>
                <a:cxn ang="0">
                  <a:pos x="984" y="2"/>
                </a:cxn>
                <a:cxn ang="0">
                  <a:pos x="930" y="51"/>
                </a:cxn>
                <a:cxn ang="0">
                  <a:pos x="735" y="69"/>
                </a:cxn>
                <a:cxn ang="0">
                  <a:pos x="0" y="71"/>
                </a:cxn>
                <a:cxn ang="0">
                  <a:pos x="167" y="2"/>
                </a:cxn>
              </a:cxnLst>
              <a:rect l="0" t="0" r="r" b="b"/>
              <a:pathLst>
                <a:path w="984" h="74">
                  <a:moveTo>
                    <a:pt x="167" y="2"/>
                  </a:moveTo>
                  <a:cubicBezTo>
                    <a:pt x="439" y="0"/>
                    <a:pt x="711" y="1"/>
                    <a:pt x="984" y="2"/>
                  </a:cubicBezTo>
                  <a:cubicBezTo>
                    <a:pt x="971" y="22"/>
                    <a:pt x="959" y="51"/>
                    <a:pt x="930" y="51"/>
                  </a:cubicBezTo>
                  <a:cubicBezTo>
                    <a:pt x="865" y="60"/>
                    <a:pt x="798" y="48"/>
                    <a:pt x="735" y="69"/>
                  </a:cubicBezTo>
                  <a:cubicBezTo>
                    <a:pt x="490" y="74"/>
                    <a:pt x="245" y="71"/>
                    <a:pt x="0" y="71"/>
                  </a:cubicBezTo>
                  <a:cubicBezTo>
                    <a:pt x="45" y="19"/>
                    <a:pt x="133" y="64"/>
                    <a:pt x="167" y="2"/>
                  </a:cubicBezTo>
                </a:path>
              </a:pathLst>
            </a:custGeom>
            <a:solidFill>
              <a:srgbClr val="D1D1D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" name="Freeform 75">
              <a:extLst>
                <a:ext uri="{FF2B5EF4-FFF2-40B4-BE49-F238E27FC236}">
                  <a16:creationId xmlns:a16="http://schemas.microsoft.com/office/drawing/2014/main" xmlns="" id="{B16B7358-3B5F-40F0-B489-57F9F4EC95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0" y="3029"/>
              <a:ext cx="773" cy="15"/>
            </a:xfrm>
            <a:custGeom>
              <a:avLst/>
              <a:gdLst/>
              <a:ahLst/>
              <a:cxnLst>
                <a:cxn ang="0">
                  <a:pos x="249" y="1"/>
                </a:cxn>
                <a:cxn ang="0">
                  <a:pos x="3686" y="0"/>
                </a:cxn>
                <a:cxn ang="0">
                  <a:pos x="3716" y="50"/>
                </a:cxn>
                <a:cxn ang="0">
                  <a:pos x="3846" y="68"/>
                </a:cxn>
                <a:cxn ang="0">
                  <a:pos x="1289" y="70"/>
                </a:cxn>
                <a:cxn ang="0">
                  <a:pos x="0" y="68"/>
                </a:cxn>
                <a:cxn ang="0">
                  <a:pos x="195" y="50"/>
                </a:cxn>
                <a:cxn ang="0">
                  <a:pos x="249" y="1"/>
                </a:cxn>
              </a:cxnLst>
              <a:rect l="0" t="0" r="r" b="b"/>
              <a:pathLst>
                <a:path w="3846" h="74">
                  <a:moveTo>
                    <a:pt x="249" y="1"/>
                  </a:moveTo>
                  <a:cubicBezTo>
                    <a:pt x="1394" y="0"/>
                    <a:pt x="2540" y="0"/>
                    <a:pt x="3686" y="0"/>
                  </a:cubicBezTo>
                  <a:cubicBezTo>
                    <a:pt x="3696" y="17"/>
                    <a:pt x="3706" y="33"/>
                    <a:pt x="3716" y="50"/>
                  </a:cubicBezTo>
                  <a:cubicBezTo>
                    <a:pt x="3760" y="51"/>
                    <a:pt x="3803" y="57"/>
                    <a:pt x="3846" y="68"/>
                  </a:cubicBezTo>
                  <a:cubicBezTo>
                    <a:pt x="2994" y="74"/>
                    <a:pt x="2142" y="68"/>
                    <a:pt x="1289" y="70"/>
                  </a:cubicBezTo>
                  <a:cubicBezTo>
                    <a:pt x="859" y="68"/>
                    <a:pt x="430" y="74"/>
                    <a:pt x="0" y="68"/>
                  </a:cubicBezTo>
                  <a:cubicBezTo>
                    <a:pt x="63" y="47"/>
                    <a:pt x="130" y="59"/>
                    <a:pt x="195" y="50"/>
                  </a:cubicBezTo>
                  <a:cubicBezTo>
                    <a:pt x="224" y="50"/>
                    <a:pt x="236" y="21"/>
                    <a:pt x="249" y="1"/>
                  </a:cubicBezTo>
                </a:path>
              </a:pathLst>
            </a:custGeom>
            <a:solidFill>
              <a:srgbClr val="C4C4C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6" name="Freeform 76">
              <a:extLst>
                <a:ext uri="{FF2B5EF4-FFF2-40B4-BE49-F238E27FC236}">
                  <a16:creationId xmlns:a16="http://schemas.microsoft.com/office/drawing/2014/main" xmlns="" id="{2842D070-71A9-4B7B-901B-32B15B5C4A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6" y="3029"/>
              <a:ext cx="282" cy="15"/>
            </a:xfrm>
            <a:custGeom>
              <a:avLst/>
              <a:gdLst/>
              <a:ahLst/>
              <a:cxnLst>
                <a:cxn ang="0">
                  <a:pos x="127" y="2"/>
                </a:cxn>
                <a:cxn ang="0">
                  <a:pos x="1404" y="0"/>
                </a:cxn>
                <a:cxn ang="0">
                  <a:pos x="1369" y="73"/>
                </a:cxn>
                <a:cxn ang="0">
                  <a:pos x="1296" y="74"/>
                </a:cxn>
                <a:cxn ang="0">
                  <a:pos x="647" y="73"/>
                </a:cxn>
                <a:cxn ang="0">
                  <a:pos x="290" y="73"/>
                </a:cxn>
                <a:cxn ang="0">
                  <a:pos x="0" y="74"/>
                </a:cxn>
                <a:cxn ang="0">
                  <a:pos x="127" y="2"/>
                </a:cxn>
              </a:cxnLst>
              <a:rect l="0" t="0" r="r" b="b"/>
              <a:pathLst>
                <a:path w="1404" h="74">
                  <a:moveTo>
                    <a:pt x="127" y="2"/>
                  </a:moveTo>
                  <a:cubicBezTo>
                    <a:pt x="553" y="0"/>
                    <a:pt x="978" y="5"/>
                    <a:pt x="1404" y="0"/>
                  </a:cubicBezTo>
                  <a:cubicBezTo>
                    <a:pt x="1392" y="24"/>
                    <a:pt x="1381" y="48"/>
                    <a:pt x="1369" y="73"/>
                  </a:cubicBezTo>
                  <a:cubicBezTo>
                    <a:pt x="1345" y="74"/>
                    <a:pt x="1320" y="73"/>
                    <a:pt x="1296" y="74"/>
                  </a:cubicBezTo>
                  <a:cubicBezTo>
                    <a:pt x="1080" y="73"/>
                    <a:pt x="863" y="72"/>
                    <a:pt x="647" y="73"/>
                  </a:cubicBezTo>
                  <a:cubicBezTo>
                    <a:pt x="528" y="73"/>
                    <a:pt x="409" y="72"/>
                    <a:pt x="290" y="73"/>
                  </a:cubicBezTo>
                  <a:cubicBezTo>
                    <a:pt x="193" y="74"/>
                    <a:pt x="97" y="73"/>
                    <a:pt x="0" y="74"/>
                  </a:cubicBezTo>
                  <a:cubicBezTo>
                    <a:pt x="50" y="66"/>
                    <a:pt x="96" y="43"/>
                    <a:pt x="127" y="2"/>
                  </a:cubicBezTo>
                  <a:close/>
                </a:path>
              </a:pathLst>
            </a:custGeom>
            <a:solidFill>
              <a:srgbClr val="E0E1E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7" name="Freeform 77">
              <a:extLst>
                <a:ext uri="{FF2B5EF4-FFF2-40B4-BE49-F238E27FC236}">
                  <a16:creationId xmlns:a16="http://schemas.microsoft.com/office/drawing/2014/main" xmlns="" id="{0E01213D-8DBE-4E09-BEFF-60A288C1BF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4" y="3034"/>
              <a:ext cx="3225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0" y="44"/>
                </a:cxn>
                <a:cxn ang="0">
                  <a:pos x="398" y="105"/>
                </a:cxn>
                <a:cxn ang="0">
                  <a:pos x="503" y="98"/>
                </a:cxn>
                <a:cxn ang="0">
                  <a:pos x="669" y="114"/>
                </a:cxn>
                <a:cxn ang="0">
                  <a:pos x="14668" y="114"/>
                </a:cxn>
                <a:cxn ang="0">
                  <a:pos x="15654" y="99"/>
                </a:cxn>
                <a:cxn ang="0">
                  <a:pos x="16035" y="4"/>
                </a:cxn>
                <a:cxn ang="0">
                  <a:pos x="15830" y="111"/>
                </a:cxn>
                <a:cxn ang="0">
                  <a:pos x="15717" y="127"/>
                </a:cxn>
                <a:cxn ang="0">
                  <a:pos x="1234" y="129"/>
                </a:cxn>
                <a:cxn ang="0">
                  <a:pos x="267" y="96"/>
                </a:cxn>
                <a:cxn ang="0">
                  <a:pos x="15" y="36"/>
                </a:cxn>
                <a:cxn ang="0">
                  <a:pos x="0" y="0"/>
                </a:cxn>
              </a:cxnLst>
              <a:rect l="0" t="0" r="r" b="b"/>
              <a:pathLst>
                <a:path w="16035" h="142">
                  <a:moveTo>
                    <a:pt x="0" y="0"/>
                  </a:moveTo>
                  <a:cubicBezTo>
                    <a:pt x="47" y="14"/>
                    <a:pt x="95" y="24"/>
                    <a:pt x="140" y="44"/>
                  </a:cubicBezTo>
                  <a:cubicBezTo>
                    <a:pt x="218" y="95"/>
                    <a:pt x="320" y="57"/>
                    <a:pt x="398" y="105"/>
                  </a:cubicBezTo>
                  <a:cubicBezTo>
                    <a:pt x="433" y="104"/>
                    <a:pt x="468" y="101"/>
                    <a:pt x="503" y="98"/>
                  </a:cubicBezTo>
                  <a:cubicBezTo>
                    <a:pt x="558" y="106"/>
                    <a:pt x="613" y="113"/>
                    <a:pt x="669" y="114"/>
                  </a:cubicBezTo>
                  <a:cubicBezTo>
                    <a:pt x="5335" y="115"/>
                    <a:pt x="10002" y="114"/>
                    <a:pt x="14668" y="114"/>
                  </a:cubicBezTo>
                  <a:cubicBezTo>
                    <a:pt x="14997" y="110"/>
                    <a:pt x="15326" y="125"/>
                    <a:pt x="15654" y="99"/>
                  </a:cubicBezTo>
                  <a:cubicBezTo>
                    <a:pt x="15786" y="93"/>
                    <a:pt x="15911" y="43"/>
                    <a:pt x="16035" y="4"/>
                  </a:cubicBezTo>
                  <a:cubicBezTo>
                    <a:pt x="15971" y="47"/>
                    <a:pt x="15897" y="73"/>
                    <a:pt x="15830" y="111"/>
                  </a:cubicBezTo>
                  <a:cubicBezTo>
                    <a:pt x="15796" y="133"/>
                    <a:pt x="15755" y="125"/>
                    <a:pt x="15717" y="127"/>
                  </a:cubicBezTo>
                  <a:cubicBezTo>
                    <a:pt x="10889" y="131"/>
                    <a:pt x="6061" y="128"/>
                    <a:pt x="1234" y="129"/>
                  </a:cubicBezTo>
                  <a:cubicBezTo>
                    <a:pt x="911" y="126"/>
                    <a:pt x="587" y="142"/>
                    <a:pt x="267" y="96"/>
                  </a:cubicBezTo>
                  <a:cubicBezTo>
                    <a:pt x="181" y="88"/>
                    <a:pt x="100" y="54"/>
                    <a:pt x="15" y="36"/>
                  </a:cubicBezTo>
                  <a:cubicBezTo>
                    <a:pt x="11" y="27"/>
                    <a:pt x="4" y="9"/>
                    <a:pt x="0" y="0"/>
                  </a:cubicBezTo>
                </a:path>
              </a:pathLst>
            </a:custGeom>
            <a:solidFill>
              <a:srgbClr val="A6A6A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8" name="Freeform 78">
              <a:extLst>
                <a:ext uri="{FF2B5EF4-FFF2-40B4-BE49-F238E27FC236}">
                  <a16:creationId xmlns:a16="http://schemas.microsoft.com/office/drawing/2014/main" xmlns="" id="{A59362D7-16A9-4B8F-8A14-308A639BE5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2" y="3038"/>
              <a:ext cx="73" cy="17"/>
            </a:xfrm>
            <a:custGeom>
              <a:avLst/>
              <a:gdLst/>
              <a:ahLst/>
              <a:cxnLst>
                <a:cxn ang="0">
                  <a:pos x="84" y="0"/>
                </a:cxn>
                <a:cxn ang="0">
                  <a:pos x="311" y="26"/>
                </a:cxn>
                <a:cxn ang="0">
                  <a:pos x="295" y="48"/>
                </a:cxn>
                <a:cxn ang="0">
                  <a:pos x="363" y="79"/>
                </a:cxn>
                <a:cxn ang="0">
                  <a:pos x="258" y="86"/>
                </a:cxn>
                <a:cxn ang="0">
                  <a:pos x="0" y="25"/>
                </a:cxn>
                <a:cxn ang="0">
                  <a:pos x="84" y="0"/>
                </a:cxn>
              </a:cxnLst>
              <a:rect l="0" t="0" r="r" b="b"/>
              <a:pathLst>
                <a:path w="363" h="86">
                  <a:moveTo>
                    <a:pt x="84" y="0"/>
                  </a:moveTo>
                  <a:cubicBezTo>
                    <a:pt x="160" y="8"/>
                    <a:pt x="235" y="24"/>
                    <a:pt x="311" y="26"/>
                  </a:cubicBezTo>
                  <a:lnTo>
                    <a:pt x="295" y="48"/>
                  </a:lnTo>
                  <a:cubicBezTo>
                    <a:pt x="318" y="57"/>
                    <a:pt x="341" y="65"/>
                    <a:pt x="363" y="79"/>
                  </a:cubicBezTo>
                  <a:cubicBezTo>
                    <a:pt x="328" y="82"/>
                    <a:pt x="293" y="85"/>
                    <a:pt x="258" y="86"/>
                  </a:cubicBezTo>
                  <a:cubicBezTo>
                    <a:pt x="180" y="38"/>
                    <a:pt x="78" y="76"/>
                    <a:pt x="0" y="25"/>
                  </a:cubicBezTo>
                  <a:cubicBezTo>
                    <a:pt x="28" y="17"/>
                    <a:pt x="56" y="7"/>
                    <a:pt x="84" y="0"/>
                  </a:cubicBezTo>
                  <a:close/>
                </a:path>
              </a:pathLst>
            </a:custGeom>
            <a:solidFill>
              <a:srgbClr val="74757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9" name="Freeform 79">
              <a:extLst>
                <a:ext uri="{FF2B5EF4-FFF2-40B4-BE49-F238E27FC236}">
                  <a16:creationId xmlns:a16="http://schemas.microsoft.com/office/drawing/2014/main" xmlns="" id="{2C625B1D-FB26-470F-9139-966D71B99B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2" y="3043"/>
              <a:ext cx="239" cy="14"/>
            </a:xfrm>
            <a:custGeom>
              <a:avLst/>
              <a:gdLst/>
              <a:ahLst/>
              <a:cxnLst>
                <a:cxn ang="0">
                  <a:pos x="0" y="23"/>
                </a:cxn>
                <a:cxn ang="0">
                  <a:pos x="16" y="1"/>
                </a:cxn>
                <a:cxn ang="0">
                  <a:pos x="1127" y="2"/>
                </a:cxn>
                <a:cxn ang="0">
                  <a:pos x="1189" y="32"/>
                </a:cxn>
                <a:cxn ang="0">
                  <a:pos x="982" y="47"/>
                </a:cxn>
                <a:cxn ang="0">
                  <a:pos x="198" y="49"/>
                </a:cxn>
                <a:cxn ang="0">
                  <a:pos x="234" y="70"/>
                </a:cxn>
                <a:cxn ang="0">
                  <a:pos x="68" y="54"/>
                </a:cxn>
                <a:cxn ang="0">
                  <a:pos x="0" y="23"/>
                </a:cxn>
              </a:cxnLst>
              <a:rect l="0" t="0" r="r" b="b"/>
              <a:pathLst>
                <a:path w="1189" h="70">
                  <a:moveTo>
                    <a:pt x="0" y="23"/>
                  </a:moveTo>
                  <a:lnTo>
                    <a:pt x="16" y="1"/>
                  </a:lnTo>
                  <a:cubicBezTo>
                    <a:pt x="387" y="3"/>
                    <a:pt x="757" y="0"/>
                    <a:pt x="1127" y="2"/>
                  </a:cubicBezTo>
                  <a:cubicBezTo>
                    <a:pt x="1148" y="11"/>
                    <a:pt x="1169" y="21"/>
                    <a:pt x="1189" y="32"/>
                  </a:cubicBezTo>
                  <a:cubicBezTo>
                    <a:pt x="1122" y="53"/>
                    <a:pt x="1051" y="45"/>
                    <a:pt x="982" y="47"/>
                  </a:cubicBezTo>
                  <a:cubicBezTo>
                    <a:pt x="721" y="48"/>
                    <a:pt x="459" y="45"/>
                    <a:pt x="198" y="49"/>
                  </a:cubicBezTo>
                  <a:cubicBezTo>
                    <a:pt x="207" y="54"/>
                    <a:pt x="225" y="65"/>
                    <a:pt x="234" y="70"/>
                  </a:cubicBezTo>
                  <a:cubicBezTo>
                    <a:pt x="178" y="69"/>
                    <a:pt x="123" y="62"/>
                    <a:pt x="68" y="54"/>
                  </a:cubicBezTo>
                  <a:cubicBezTo>
                    <a:pt x="46" y="40"/>
                    <a:pt x="23" y="32"/>
                    <a:pt x="0" y="23"/>
                  </a:cubicBezTo>
                  <a:close/>
                </a:path>
              </a:pathLst>
            </a:custGeom>
            <a:solidFill>
              <a:srgbClr val="8F8F9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0" name="Freeform 80">
              <a:extLst>
                <a:ext uri="{FF2B5EF4-FFF2-40B4-BE49-F238E27FC236}">
                  <a16:creationId xmlns:a16="http://schemas.microsoft.com/office/drawing/2014/main" xmlns="" id="{6BDE90C8-102F-4160-A381-7ECA1900EF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2" y="3043"/>
              <a:ext cx="3020" cy="16"/>
            </a:xfrm>
            <a:custGeom>
              <a:avLst/>
              <a:gdLst/>
              <a:ahLst/>
              <a:cxnLst>
                <a:cxn ang="0">
                  <a:pos x="929" y="2"/>
                </a:cxn>
                <a:cxn ang="0">
                  <a:pos x="1328" y="2"/>
                </a:cxn>
                <a:cxn ang="0">
                  <a:pos x="1433" y="52"/>
                </a:cxn>
                <a:cxn ang="0">
                  <a:pos x="2883" y="54"/>
                </a:cxn>
                <a:cxn ang="0">
                  <a:pos x="3243" y="38"/>
                </a:cxn>
                <a:cxn ang="0">
                  <a:pos x="3350" y="55"/>
                </a:cxn>
                <a:cxn ang="0">
                  <a:pos x="4784" y="51"/>
                </a:cxn>
                <a:cxn ang="0">
                  <a:pos x="5384" y="55"/>
                </a:cxn>
                <a:cxn ang="0">
                  <a:pos x="5619" y="44"/>
                </a:cxn>
                <a:cxn ang="0">
                  <a:pos x="5805" y="40"/>
                </a:cxn>
                <a:cxn ang="0">
                  <a:pos x="6117" y="56"/>
                </a:cxn>
                <a:cxn ang="0">
                  <a:pos x="6753" y="56"/>
                </a:cxn>
                <a:cxn ang="0">
                  <a:pos x="7233" y="54"/>
                </a:cxn>
                <a:cxn ang="0">
                  <a:pos x="7451" y="50"/>
                </a:cxn>
                <a:cxn ang="0">
                  <a:pos x="7509" y="3"/>
                </a:cxn>
                <a:cxn ang="0">
                  <a:pos x="7514" y="2"/>
                </a:cxn>
                <a:cxn ang="0">
                  <a:pos x="7523" y="32"/>
                </a:cxn>
                <a:cxn ang="0">
                  <a:pos x="7727" y="51"/>
                </a:cxn>
                <a:cxn ang="0">
                  <a:pos x="7729" y="2"/>
                </a:cxn>
                <a:cxn ang="0">
                  <a:pos x="7738" y="2"/>
                </a:cxn>
                <a:cxn ang="0">
                  <a:pos x="7739" y="32"/>
                </a:cxn>
                <a:cxn ang="0">
                  <a:pos x="7967" y="42"/>
                </a:cxn>
                <a:cxn ang="0">
                  <a:pos x="8101" y="47"/>
                </a:cxn>
                <a:cxn ang="0">
                  <a:pos x="11418" y="53"/>
                </a:cxn>
                <a:cxn ang="0">
                  <a:pos x="11876" y="50"/>
                </a:cxn>
                <a:cxn ang="0">
                  <a:pos x="12817" y="57"/>
                </a:cxn>
                <a:cxn ang="0">
                  <a:pos x="13882" y="52"/>
                </a:cxn>
                <a:cxn ang="0">
                  <a:pos x="14120" y="44"/>
                </a:cxn>
                <a:cxn ang="0">
                  <a:pos x="14293" y="2"/>
                </a:cxn>
                <a:cxn ang="0">
                  <a:pos x="14942" y="3"/>
                </a:cxn>
                <a:cxn ang="0">
                  <a:pos x="15021" y="55"/>
                </a:cxn>
                <a:cxn ang="0">
                  <a:pos x="14035" y="70"/>
                </a:cxn>
                <a:cxn ang="0">
                  <a:pos x="36" y="70"/>
                </a:cxn>
                <a:cxn ang="0">
                  <a:pos x="0" y="49"/>
                </a:cxn>
                <a:cxn ang="0">
                  <a:pos x="784" y="47"/>
                </a:cxn>
                <a:cxn ang="0">
                  <a:pos x="991" y="32"/>
                </a:cxn>
                <a:cxn ang="0">
                  <a:pos x="929" y="2"/>
                </a:cxn>
              </a:cxnLst>
              <a:rect l="0" t="0" r="r" b="b"/>
              <a:pathLst>
                <a:path w="15021" h="81">
                  <a:moveTo>
                    <a:pt x="929" y="2"/>
                  </a:moveTo>
                  <a:cubicBezTo>
                    <a:pt x="1062" y="3"/>
                    <a:pt x="1195" y="0"/>
                    <a:pt x="1328" y="2"/>
                  </a:cubicBezTo>
                  <a:cubicBezTo>
                    <a:pt x="1355" y="33"/>
                    <a:pt x="1389" y="58"/>
                    <a:pt x="1433" y="52"/>
                  </a:cubicBezTo>
                  <a:cubicBezTo>
                    <a:pt x="1916" y="53"/>
                    <a:pt x="2400" y="60"/>
                    <a:pt x="2883" y="54"/>
                  </a:cubicBezTo>
                  <a:cubicBezTo>
                    <a:pt x="3003" y="56"/>
                    <a:pt x="3124" y="59"/>
                    <a:pt x="3243" y="38"/>
                  </a:cubicBezTo>
                  <a:cubicBezTo>
                    <a:pt x="3280" y="28"/>
                    <a:pt x="3313" y="55"/>
                    <a:pt x="3350" y="55"/>
                  </a:cubicBezTo>
                  <a:cubicBezTo>
                    <a:pt x="3828" y="48"/>
                    <a:pt x="4306" y="56"/>
                    <a:pt x="4784" y="51"/>
                  </a:cubicBezTo>
                  <a:cubicBezTo>
                    <a:pt x="4984" y="56"/>
                    <a:pt x="5184" y="49"/>
                    <a:pt x="5384" y="55"/>
                  </a:cubicBezTo>
                  <a:cubicBezTo>
                    <a:pt x="5463" y="60"/>
                    <a:pt x="5540" y="31"/>
                    <a:pt x="5619" y="44"/>
                  </a:cubicBezTo>
                  <a:cubicBezTo>
                    <a:pt x="5681" y="55"/>
                    <a:pt x="5744" y="50"/>
                    <a:pt x="5805" y="40"/>
                  </a:cubicBezTo>
                  <a:cubicBezTo>
                    <a:pt x="5909" y="42"/>
                    <a:pt x="6013" y="49"/>
                    <a:pt x="6117" y="56"/>
                  </a:cubicBezTo>
                  <a:cubicBezTo>
                    <a:pt x="6329" y="51"/>
                    <a:pt x="6541" y="62"/>
                    <a:pt x="6753" y="56"/>
                  </a:cubicBezTo>
                  <a:cubicBezTo>
                    <a:pt x="6913" y="58"/>
                    <a:pt x="7073" y="41"/>
                    <a:pt x="7233" y="54"/>
                  </a:cubicBezTo>
                  <a:cubicBezTo>
                    <a:pt x="7306" y="51"/>
                    <a:pt x="7379" y="51"/>
                    <a:pt x="7451" y="50"/>
                  </a:cubicBezTo>
                  <a:cubicBezTo>
                    <a:pt x="7484" y="57"/>
                    <a:pt x="7503" y="32"/>
                    <a:pt x="7509" y="3"/>
                  </a:cubicBezTo>
                  <a:lnTo>
                    <a:pt x="7514" y="2"/>
                  </a:lnTo>
                  <a:cubicBezTo>
                    <a:pt x="7516" y="9"/>
                    <a:pt x="7521" y="25"/>
                    <a:pt x="7523" y="32"/>
                  </a:cubicBezTo>
                  <a:cubicBezTo>
                    <a:pt x="7589" y="52"/>
                    <a:pt x="7659" y="52"/>
                    <a:pt x="7727" y="51"/>
                  </a:cubicBezTo>
                  <a:cubicBezTo>
                    <a:pt x="7728" y="39"/>
                    <a:pt x="7729" y="14"/>
                    <a:pt x="7729" y="2"/>
                  </a:cubicBezTo>
                  <a:lnTo>
                    <a:pt x="7738" y="2"/>
                  </a:lnTo>
                  <a:cubicBezTo>
                    <a:pt x="7738" y="10"/>
                    <a:pt x="7739" y="25"/>
                    <a:pt x="7739" y="32"/>
                  </a:cubicBezTo>
                  <a:cubicBezTo>
                    <a:pt x="7815" y="36"/>
                    <a:pt x="7891" y="61"/>
                    <a:pt x="7967" y="42"/>
                  </a:cubicBezTo>
                  <a:cubicBezTo>
                    <a:pt x="8012" y="28"/>
                    <a:pt x="8056" y="43"/>
                    <a:pt x="8101" y="47"/>
                  </a:cubicBezTo>
                  <a:cubicBezTo>
                    <a:pt x="9206" y="50"/>
                    <a:pt x="10312" y="49"/>
                    <a:pt x="11418" y="53"/>
                  </a:cubicBezTo>
                  <a:cubicBezTo>
                    <a:pt x="11571" y="53"/>
                    <a:pt x="11723" y="50"/>
                    <a:pt x="11876" y="50"/>
                  </a:cubicBezTo>
                  <a:cubicBezTo>
                    <a:pt x="12190" y="67"/>
                    <a:pt x="12504" y="50"/>
                    <a:pt x="12817" y="57"/>
                  </a:cubicBezTo>
                  <a:cubicBezTo>
                    <a:pt x="13172" y="51"/>
                    <a:pt x="13527" y="53"/>
                    <a:pt x="13882" y="52"/>
                  </a:cubicBezTo>
                  <a:cubicBezTo>
                    <a:pt x="13961" y="52"/>
                    <a:pt x="14042" y="63"/>
                    <a:pt x="14120" y="44"/>
                  </a:cubicBezTo>
                  <a:cubicBezTo>
                    <a:pt x="14178" y="28"/>
                    <a:pt x="14249" y="55"/>
                    <a:pt x="14293" y="2"/>
                  </a:cubicBezTo>
                  <a:cubicBezTo>
                    <a:pt x="14509" y="1"/>
                    <a:pt x="14726" y="2"/>
                    <a:pt x="14942" y="3"/>
                  </a:cubicBezTo>
                  <a:cubicBezTo>
                    <a:pt x="14968" y="22"/>
                    <a:pt x="14993" y="40"/>
                    <a:pt x="15021" y="55"/>
                  </a:cubicBezTo>
                  <a:cubicBezTo>
                    <a:pt x="14693" y="81"/>
                    <a:pt x="14364" y="66"/>
                    <a:pt x="14035" y="70"/>
                  </a:cubicBezTo>
                  <a:cubicBezTo>
                    <a:pt x="9369" y="70"/>
                    <a:pt x="4702" y="71"/>
                    <a:pt x="36" y="70"/>
                  </a:cubicBezTo>
                  <a:cubicBezTo>
                    <a:pt x="27" y="65"/>
                    <a:pt x="9" y="54"/>
                    <a:pt x="0" y="49"/>
                  </a:cubicBezTo>
                  <a:cubicBezTo>
                    <a:pt x="261" y="45"/>
                    <a:pt x="523" y="48"/>
                    <a:pt x="784" y="47"/>
                  </a:cubicBezTo>
                  <a:cubicBezTo>
                    <a:pt x="853" y="45"/>
                    <a:pt x="924" y="53"/>
                    <a:pt x="991" y="32"/>
                  </a:cubicBezTo>
                  <a:cubicBezTo>
                    <a:pt x="971" y="21"/>
                    <a:pt x="950" y="11"/>
                    <a:pt x="929" y="2"/>
                  </a:cubicBezTo>
                </a:path>
              </a:pathLst>
            </a:custGeom>
            <a:solidFill>
              <a:srgbClr val="6D6E7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1" name="Freeform 81">
              <a:extLst>
                <a:ext uri="{FF2B5EF4-FFF2-40B4-BE49-F238E27FC236}">
                  <a16:creationId xmlns:a16="http://schemas.microsoft.com/office/drawing/2014/main" xmlns="" id="{390BAE19-CCBE-49ED-8DAB-58DA6F959C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9" y="3043"/>
              <a:ext cx="1090" cy="12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265" y="2"/>
                </a:cxn>
                <a:cxn ang="0">
                  <a:pos x="1000" y="0"/>
                </a:cxn>
                <a:cxn ang="0">
                  <a:pos x="2289" y="2"/>
                </a:cxn>
                <a:cxn ang="0">
                  <a:pos x="4846" y="0"/>
                </a:cxn>
                <a:cxn ang="0">
                  <a:pos x="5328" y="2"/>
                </a:cxn>
                <a:cxn ang="0">
                  <a:pos x="5425" y="57"/>
                </a:cxn>
                <a:cxn ang="0">
                  <a:pos x="4789" y="57"/>
                </a:cxn>
                <a:cxn ang="0">
                  <a:pos x="4477" y="41"/>
                </a:cxn>
                <a:cxn ang="0">
                  <a:pos x="4291" y="45"/>
                </a:cxn>
                <a:cxn ang="0">
                  <a:pos x="4056" y="56"/>
                </a:cxn>
                <a:cxn ang="0">
                  <a:pos x="3456" y="52"/>
                </a:cxn>
                <a:cxn ang="0">
                  <a:pos x="2022" y="56"/>
                </a:cxn>
                <a:cxn ang="0">
                  <a:pos x="1915" y="39"/>
                </a:cxn>
                <a:cxn ang="0">
                  <a:pos x="1555" y="55"/>
                </a:cxn>
                <a:cxn ang="0">
                  <a:pos x="105" y="53"/>
                </a:cxn>
                <a:cxn ang="0">
                  <a:pos x="0" y="3"/>
                </a:cxn>
              </a:cxnLst>
              <a:rect l="0" t="0" r="r" b="b"/>
              <a:pathLst>
                <a:path w="5425" h="63">
                  <a:moveTo>
                    <a:pt x="0" y="3"/>
                  </a:moveTo>
                  <a:cubicBezTo>
                    <a:pt x="88" y="3"/>
                    <a:pt x="177" y="3"/>
                    <a:pt x="265" y="2"/>
                  </a:cubicBezTo>
                  <a:cubicBezTo>
                    <a:pt x="510" y="2"/>
                    <a:pt x="755" y="5"/>
                    <a:pt x="1000" y="0"/>
                  </a:cubicBezTo>
                  <a:cubicBezTo>
                    <a:pt x="1430" y="6"/>
                    <a:pt x="1859" y="0"/>
                    <a:pt x="2289" y="2"/>
                  </a:cubicBezTo>
                  <a:cubicBezTo>
                    <a:pt x="3142" y="0"/>
                    <a:pt x="3994" y="6"/>
                    <a:pt x="4846" y="0"/>
                  </a:cubicBezTo>
                  <a:cubicBezTo>
                    <a:pt x="5007" y="3"/>
                    <a:pt x="5167" y="0"/>
                    <a:pt x="5328" y="2"/>
                  </a:cubicBezTo>
                  <a:cubicBezTo>
                    <a:pt x="5346" y="40"/>
                    <a:pt x="5388" y="49"/>
                    <a:pt x="5425" y="57"/>
                  </a:cubicBezTo>
                  <a:cubicBezTo>
                    <a:pt x="5213" y="63"/>
                    <a:pt x="5001" y="52"/>
                    <a:pt x="4789" y="57"/>
                  </a:cubicBezTo>
                  <a:cubicBezTo>
                    <a:pt x="4685" y="50"/>
                    <a:pt x="4581" y="43"/>
                    <a:pt x="4477" y="41"/>
                  </a:cubicBezTo>
                  <a:cubicBezTo>
                    <a:pt x="4416" y="51"/>
                    <a:pt x="4353" y="56"/>
                    <a:pt x="4291" y="45"/>
                  </a:cubicBezTo>
                  <a:cubicBezTo>
                    <a:pt x="4212" y="32"/>
                    <a:pt x="4135" y="61"/>
                    <a:pt x="4056" y="56"/>
                  </a:cubicBezTo>
                  <a:cubicBezTo>
                    <a:pt x="3856" y="50"/>
                    <a:pt x="3656" y="57"/>
                    <a:pt x="3456" y="52"/>
                  </a:cubicBezTo>
                  <a:cubicBezTo>
                    <a:pt x="2978" y="57"/>
                    <a:pt x="2500" y="49"/>
                    <a:pt x="2022" y="56"/>
                  </a:cubicBezTo>
                  <a:cubicBezTo>
                    <a:pt x="1985" y="56"/>
                    <a:pt x="1952" y="29"/>
                    <a:pt x="1915" y="39"/>
                  </a:cubicBezTo>
                  <a:cubicBezTo>
                    <a:pt x="1796" y="60"/>
                    <a:pt x="1675" y="57"/>
                    <a:pt x="1555" y="55"/>
                  </a:cubicBezTo>
                  <a:cubicBezTo>
                    <a:pt x="1072" y="61"/>
                    <a:pt x="588" y="54"/>
                    <a:pt x="105" y="53"/>
                  </a:cubicBezTo>
                  <a:cubicBezTo>
                    <a:pt x="61" y="59"/>
                    <a:pt x="27" y="34"/>
                    <a:pt x="0" y="3"/>
                  </a:cubicBezTo>
                </a:path>
              </a:pathLst>
            </a:custGeom>
            <a:solidFill>
              <a:srgbClr val="4A4C4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2" name="Freeform 82">
              <a:extLst>
                <a:ext uri="{FF2B5EF4-FFF2-40B4-BE49-F238E27FC236}">
                  <a16:creationId xmlns:a16="http://schemas.microsoft.com/office/drawing/2014/main" xmlns="" id="{A77877B8-4B01-483E-9FFD-EF68DBAF8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3043"/>
              <a:ext cx="172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53" y="2"/>
                </a:cxn>
                <a:cxn ang="0">
                  <a:pos x="795" y="49"/>
                </a:cxn>
                <a:cxn ang="0">
                  <a:pos x="577" y="53"/>
                </a:cxn>
                <a:cxn ang="0">
                  <a:pos x="97" y="55"/>
                </a:cxn>
                <a:cxn ang="0">
                  <a:pos x="0" y="0"/>
                </a:cxn>
              </a:cxnLst>
              <a:rect l="0" t="0" r="r" b="b"/>
              <a:pathLst>
                <a:path w="853" h="57">
                  <a:moveTo>
                    <a:pt x="0" y="0"/>
                  </a:moveTo>
                  <a:cubicBezTo>
                    <a:pt x="285" y="1"/>
                    <a:pt x="569" y="0"/>
                    <a:pt x="853" y="2"/>
                  </a:cubicBezTo>
                  <a:cubicBezTo>
                    <a:pt x="847" y="31"/>
                    <a:pt x="828" y="56"/>
                    <a:pt x="795" y="49"/>
                  </a:cubicBezTo>
                  <a:cubicBezTo>
                    <a:pt x="723" y="50"/>
                    <a:pt x="650" y="50"/>
                    <a:pt x="577" y="53"/>
                  </a:cubicBezTo>
                  <a:cubicBezTo>
                    <a:pt x="417" y="40"/>
                    <a:pt x="257" y="57"/>
                    <a:pt x="97" y="55"/>
                  </a:cubicBezTo>
                  <a:cubicBezTo>
                    <a:pt x="60" y="47"/>
                    <a:pt x="18" y="38"/>
                    <a:pt x="0" y="0"/>
                  </a:cubicBezTo>
                  <a:close/>
                </a:path>
              </a:pathLst>
            </a:custGeom>
            <a:solidFill>
              <a:srgbClr val="38393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3" name="Freeform 83">
              <a:extLst>
                <a:ext uri="{FF2B5EF4-FFF2-40B4-BE49-F238E27FC236}">
                  <a16:creationId xmlns:a16="http://schemas.microsoft.com/office/drawing/2014/main" xmlns="" id="{47CF65B2-6C5C-424B-899E-B779E28D48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3" y="3043"/>
              <a:ext cx="43" cy="10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15" y="2"/>
                </a:cxn>
                <a:cxn ang="0">
                  <a:pos x="213" y="51"/>
                </a:cxn>
                <a:cxn ang="0">
                  <a:pos x="9" y="32"/>
                </a:cxn>
                <a:cxn ang="0">
                  <a:pos x="0" y="2"/>
                </a:cxn>
              </a:cxnLst>
              <a:rect l="0" t="0" r="r" b="b"/>
              <a:pathLst>
                <a:path w="215" h="52">
                  <a:moveTo>
                    <a:pt x="0" y="2"/>
                  </a:moveTo>
                  <a:cubicBezTo>
                    <a:pt x="72" y="0"/>
                    <a:pt x="143" y="3"/>
                    <a:pt x="215" y="2"/>
                  </a:cubicBezTo>
                  <a:cubicBezTo>
                    <a:pt x="215" y="14"/>
                    <a:pt x="214" y="39"/>
                    <a:pt x="213" y="51"/>
                  </a:cubicBezTo>
                  <a:cubicBezTo>
                    <a:pt x="145" y="52"/>
                    <a:pt x="75" y="52"/>
                    <a:pt x="9" y="32"/>
                  </a:cubicBezTo>
                  <a:cubicBezTo>
                    <a:pt x="7" y="25"/>
                    <a:pt x="2" y="9"/>
                    <a:pt x="0" y="2"/>
                  </a:cubicBezTo>
                  <a:close/>
                </a:path>
              </a:pathLst>
            </a:custGeom>
            <a:solidFill>
              <a:srgbClr val="38393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4" name="Freeform 84">
              <a:extLst>
                <a:ext uri="{FF2B5EF4-FFF2-40B4-BE49-F238E27FC236}">
                  <a16:creationId xmlns:a16="http://schemas.microsoft.com/office/drawing/2014/main" xmlns="" id="{FE6913F6-F056-4425-AA52-730BA0CF8B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" y="3043"/>
              <a:ext cx="897" cy="1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4366" y="5"/>
                </a:cxn>
                <a:cxn ang="0">
                  <a:pos x="4462" y="36"/>
                </a:cxn>
                <a:cxn ang="0">
                  <a:pos x="4138" y="50"/>
                </a:cxn>
                <a:cxn ang="0">
                  <a:pos x="3680" y="53"/>
                </a:cxn>
                <a:cxn ang="0">
                  <a:pos x="363" y="47"/>
                </a:cxn>
                <a:cxn ang="0">
                  <a:pos x="229" y="42"/>
                </a:cxn>
                <a:cxn ang="0">
                  <a:pos x="1" y="32"/>
                </a:cxn>
                <a:cxn ang="0">
                  <a:pos x="0" y="2"/>
                </a:cxn>
              </a:cxnLst>
              <a:rect l="0" t="0" r="r" b="b"/>
              <a:pathLst>
                <a:path w="4462" h="61">
                  <a:moveTo>
                    <a:pt x="0" y="2"/>
                  </a:moveTo>
                  <a:cubicBezTo>
                    <a:pt x="1455" y="5"/>
                    <a:pt x="2911" y="0"/>
                    <a:pt x="4366" y="5"/>
                  </a:cubicBezTo>
                  <a:cubicBezTo>
                    <a:pt x="4396" y="21"/>
                    <a:pt x="4428" y="31"/>
                    <a:pt x="4462" y="36"/>
                  </a:cubicBezTo>
                  <a:cubicBezTo>
                    <a:pt x="4354" y="34"/>
                    <a:pt x="4242" y="15"/>
                    <a:pt x="4138" y="50"/>
                  </a:cubicBezTo>
                  <a:cubicBezTo>
                    <a:pt x="3985" y="50"/>
                    <a:pt x="3833" y="53"/>
                    <a:pt x="3680" y="53"/>
                  </a:cubicBezTo>
                  <a:cubicBezTo>
                    <a:pt x="2574" y="49"/>
                    <a:pt x="1468" y="50"/>
                    <a:pt x="363" y="47"/>
                  </a:cubicBezTo>
                  <a:cubicBezTo>
                    <a:pt x="318" y="43"/>
                    <a:pt x="274" y="28"/>
                    <a:pt x="229" y="42"/>
                  </a:cubicBezTo>
                  <a:cubicBezTo>
                    <a:pt x="153" y="61"/>
                    <a:pt x="77" y="36"/>
                    <a:pt x="1" y="32"/>
                  </a:cubicBezTo>
                  <a:cubicBezTo>
                    <a:pt x="1" y="25"/>
                    <a:pt x="0" y="10"/>
                    <a:pt x="0" y="2"/>
                  </a:cubicBezTo>
                  <a:close/>
                </a:path>
              </a:pathLst>
            </a:custGeom>
            <a:solidFill>
              <a:srgbClr val="18191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5" name="Freeform 85">
              <a:extLst>
                <a:ext uri="{FF2B5EF4-FFF2-40B4-BE49-F238E27FC236}">
                  <a16:creationId xmlns:a16="http://schemas.microsoft.com/office/drawing/2014/main" xmlns="" id="{4536ABA2-9557-4520-9AD3-8586864904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3043"/>
              <a:ext cx="414" cy="13"/>
            </a:xfrm>
            <a:custGeom>
              <a:avLst/>
              <a:gdLst/>
              <a:ahLst/>
              <a:cxnLst>
                <a:cxn ang="0">
                  <a:pos x="228" y="6"/>
                </a:cxn>
                <a:cxn ang="0">
                  <a:pos x="1770" y="4"/>
                </a:cxn>
                <a:cxn ang="0">
                  <a:pos x="2060" y="3"/>
                </a:cxn>
                <a:cxn ang="0">
                  <a:pos x="2006" y="53"/>
                </a:cxn>
                <a:cxn ang="0">
                  <a:pos x="941" y="58"/>
                </a:cxn>
                <a:cxn ang="0">
                  <a:pos x="0" y="51"/>
                </a:cxn>
                <a:cxn ang="0">
                  <a:pos x="324" y="37"/>
                </a:cxn>
                <a:cxn ang="0">
                  <a:pos x="228" y="6"/>
                </a:cxn>
              </a:cxnLst>
              <a:rect l="0" t="0" r="r" b="b"/>
              <a:pathLst>
                <a:path w="2060" h="68">
                  <a:moveTo>
                    <a:pt x="228" y="6"/>
                  </a:moveTo>
                  <a:cubicBezTo>
                    <a:pt x="742" y="0"/>
                    <a:pt x="1256" y="5"/>
                    <a:pt x="1770" y="4"/>
                  </a:cubicBezTo>
                  <a:cubicBezTo>
                    <a:pt x="1867" y="3"/>
                    <a:pt x="1963" y="4"/>
                    <a:pt x="2060" y="3"/>
                  </a:cubicBezTo>
                  <a:cubicBezTo>
                    <a:pt x="2042" y="20"/>
                    <a:pt x="2024" y="36"/>
                    <a:pt x="2006" y="53"/>
                  </a:cubicBezTo>
                  <a:cubicBezTo>
                    <a:pt x="1651" y="54"/>
                    <a:pt x="1296" y="52"/>
                    <a:pt x="941" y="58"/>
                  </a:cubicBezTo>
                  <a:cubicBezTo>
                    <a:pt x="628" y="51"/>
                    <a:pt x="314" y="68"/>
                    <a:pt x="0" y="51"/>
                  </a:cubicBezTo>
                  <a:cubicBezTo>
                    <a:pt x="104" y="16"/>
                    <a:pt x="216" y="35"/>
                    <a:pt x="324" y="37"/>
                  </a:cubicBezTo>
                  <a:cubicBezTo>
                    <a:pt x="290" y="32"/>
                    <a:pt x="258" y="22"/>
                    <a:pt x="228" y="6"/>
                  </a:cubicBezTo>
                  <a:close/>
                </a:path>
              </a:pathLst>
            </a:custGeom>
            <a:solidFill>
              <a:srgbClr val="41424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6" name="Freeform 86">
              <a:extLst>
                <a:ext uri="{FF2B5EF4-FFF2-40B4-BE49-F238E27FC236}">
                  <a16:creationId xmlns:a16="http://schemas.microsoft.com/office/drawing/2014/main" xmlns="" id="{96A54067-462A-4645-AFDF-B1BBD5E523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3" y="3043"/>
              <a:ext cx="83" cy="13"/>
            </a:xfrm>
            <a:custGeom>
              <a:avLst/>
              <a:gdLst/>
              <a:ahLst/>
              <a:cxnLst>
                <a:cxn ang="0">
                  <a:pos x="54" y="1"/>
                </a:cxn>
                <a:cxn ang="0">
                  <a:pos x="411" y="1"/>
                </a:cxn>
                <a:cxn ang="0">
                  <a:pos x="238" y="43"/>
                </a:cxn>
                <a:cxn ang="0">
                  <a:pos x="0" y="51"/>
                </a:cxn>
                <a:cxn ang="0">
                  <a:pos x="54" y="1"/>
                </a:cxn>
              </a:cxnLst>
              <a:rect l="0" t="0" r="r" b="b"/>
              <a:pathLst>
                <a:path w="411" h="62">
                  <a:moveTo>
                    <a:pt x="54" y="1"/>
                  </a:moveTo>
                  <a:cubicBezTo>
                    <a:pt x="173" y="0"/>
                    <a:pt x="292" y="1"/>
                    <a:pt x="411" y="1"/>
                  </a:cubicBezTo>
                  <a:cubicBezTo>
                    <a:pt x="367" y="54"/>
                    <a:pt x="296" y="27"/>
                    <a:pt x="238" y="43"/>
                  </a:cubicBezTo>
                  <a:cubicBezTo>
                    <a:pt x="160" y="62"/>
                    <a:pt x="79" y="51"/>
                    <a:pt x="0" y="51"/>
                  </a:cubicBezTo>
                  <a:cubicBezTo>
                    <a:pt x="18" y="34"/>
                    <a:pt x="36" y="18"/>
                    <a:pt x="54" y="1"/>
                  </a:cubicBezTo>
                </a:path>
              </a:pathLst>
            </a:custGeom>
            <a:solidFill>
              <a:srgbClr val="5D5E6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140" name="Date Placeholder 3">
            <a:extLst>
              <a:ext uri="{FF2B5EF4-FFF2-40B4-BE49-F238E27FC236}">
                <a16:creationId xmlns:a16="http://schemas.microsoft.com/office/drawing/2014/main" xmlns="" id="{1BFBA3B4-31B1-42FD-9D2E-67D8E5E611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3971" y="6316328"/>
            <a:ext cx="1465308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141" name="Footer Placeholder 4">
            <a:extLst>
              <a:ext uri="{FF2B5EF4-FFF2-40B4-BE49-F238E27FC236}">
                <a16:creationId xmlns:a16="http://schemas.microsoft.com/office/drawing/2014/main" xmlns="" id="{EF60BA7F-D8DD-4895-918B-1F0E1C93D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98625" y="6322455"/>
            <a:ext cx="6603998" cy="365125"/>
          </a:xfrm>
          <a:prstGeom prst="rect">
            <a:avLst/>
          </a:prstGeom>
        </p:spPr>
        <p:txBody>
          <a:bodyPr anchor="b"/>
          <a:lstStyle>
            <a:lvl1pPr algn="ct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142" name="Slide Number Placeholder 5">
            <a:extLst>
              <a:ext uri="{FF2B5EF4-FFF2-40B4-BE49-F238E27FC236}">
                <a16:creationId xmlns:a16="http://schemas.microsoft.com/office/drawing/2014/main" xmlns="" id="{EDDB9F20-6040-43D7-9C79-3E7BB6220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4212" y="6305444"/>
            <a:ext cx="456415" cy="29391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3F638A02-4B3B-4CED-A4AC-3925203637D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7" name="Content Placeholder 2">
            <a:extLst>
              <a:ext uri="{FF2B5EF4-FFF2-40B4-BE49-F238E27FC236}">
                <a16:creationId xmlns:a16="http://schemas.microsoft.com/office/drawing/2014/main" xmlns="" id="{6A91C538-EADD-4BA5-A6E9-080FEDFA04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5600" y="1187003"/>
            <a:ext cx="5861610" cy="4763854"/>
          </a:xfrm>
        </p:spPr>
        <p:txBody>
          <a:bodyPr>
            <a:noAutofit/>
          </a:bodyPr>
          <a:lstStyle>
            <a:lvl1pPr>
              <a:defRPr sz="2000"/>
            </a:lvl1pPr>
            <a:lvl2pPr marL="685800" indent="-228600">
              <a:buFont typeface="Arial" panose="020B0604020202020204" pitchFamily="34" charset="0"/>
              <a:buChar char="-"/>
              <a:defRPr sz="2000"/>
            </a:lvl2pPr>
            <a:lvl3pPr marL="1143000" indent="-228600">
              <a:buFont typeface="Arial" panose="020B0604020202020204" pitchFamily="34" charset="0"/>
              <a:buChar char="-"/>
              <a:defRPr sz="2000"/>
            </a:lvl3pPr>
            <a:lvl4pPr marL="1600200" indent="-228600">
              <a:buFont typeface="Arial" panose="020B0604020202020204" pitchFamily="34" charset="0"/>
              <a:buChar char="-"/>
              <a:defRPr sz="2000"/>
            </a:lvl4pPr>
            <a:lvl5pPr marL="2057400" indent="-228600">
              <a:buFont typeface="Arial" panose="020B0604020202020204" pitchFamily="34" charset="0"/>
              <a:buChar char="-"/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43" name="Title 1">
            <a:extLst>
              <a:ext uri="{FF2B5EF4-FFF2-40B4-BE49-F238E27FC236}">
                <a16:creationId xmlns:a16="http://schemas.microsoft.com/office/drawing/2014/main" xmlns="" id="{743F13CA-50B6-A248-BCB1-5F6ECC7BB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600" y="160167"/>
            <a:ext cx="6194790" cy="823595"/>
          </a:xfrm>
        </p:spPr>
        <p:txBody>
          <a:bodyPr>
            <a:noAutofit/>
          </a:bodyPr>
          <a:lstStyle>
            <a:lvl1pPr>
              <a:defRPr sz="2800" b="1" i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xmlns="" id="{1C928446-EF30-5B8B-6587-4902B457257D}"/>
              </a:ext>
            </a:extLst>
          </p:cNvPr>
          <p:cNvCxnSpPr>
            <a:cxnSpLocks/>
          </p:cNvCxnSpPr>
          <p:nvPr userDrawn="1"/>
        </p:nvCxnSpPr>
        <p:spPr>
          <a:xfrm>
            <a:off x="414792" y="1092530"/>
            <a:ext cx="6215598" cy="0"/>
          </a:xfrm>
          <a:prstGeom prst="line">
            <a:avLst/>
          </a:prstGeom>
          <a:ln w="22225">
            <a:gradFill flip="none" rotWithShape="1">
              <a:gsLst>
                <a:gs pos="0">
                  <a:schemeClr val="accent2"/>
                </a:gs>
                <a:gs pos="50000">
                  <a:srgbClr val="C2388B"/>
                </a:gs>
                <a:gs pos="99000">
                  <a:schemeClr val="accent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9" name="Picture 8">
            <a:extLst>
              <a:ext uri="{FF2B5EF4-FFF2-40B4-BE49-F238E27FC236}">
                <a16:creationId xmlns:a16="http://schemas.microsoft.com/office/drawing/2014/main" xmlns="" id="{04313C58-6244-79C6-1197-4FE7A80D6F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439247" y="6316328"/>
            <a:ext cx="1702705" cy="37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6707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65">
          <p15:clr>
            <a:srgbClr val="FBAE40"/>
          </p15:clr>
        </p15:guide>
        <p15:guide id="2" pos="347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rint friendly">
    <p:bg>
      <p:bgPr>
        <a:solidFill>
          <a:srgbClr val="FDFDFD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xmlns="" id="{E5C6CA22-670C-AF50-DDC1-CCD1787AAB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" r="23133" b="1088"/>
          <a:stretch/>
        </p:blipFill>
        <p:spPr>
          <a:xfrm>
            <a:off x="6738255" y="-1"/>
            <a:ext cx="5453745" cy="685800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D681DB49-BE94-4B73-85A5-5FB46D362C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6700" y="1325245"/>
            <a:ext cx="5145114" cy="2204339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</a:t>
            </a:r>
            <a:endParaRPr lang="en-GB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xmlns="" id="{87AF7545-6082-4C5D-A076-37CF4023A0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6700" y="4779390"/>
            <a:ext cx="4123944" cy="152714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Presenter’s name</a:t>
            </a:r>
          </a:p>
          <a:p>
            <a:r>
              <a:rPr lang="en-US"/>
              <a:t>Date</a:t>
            </a:r>
            <a:endParaRPr lang="en-GB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xmlns="" id="{6F853DA1-EDA3-4AD7-A495-A1EB109D7E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3971" y="6316328"/>
            <a:ext cx="1465308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83D6DA44-4E9A-4267-901D-E095ABC78187}" type="datetime5">
              <a:rPr lang="en-GB" smtClean="0"/>
              <a:pPr/>
              <a:t>21-Mar-23</a:t>
            </a:fld>
            <a:endParaRPr lang="en-GB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xmlns="" id="{94BAD481-9382-4B44-8764-C03C1870B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4212" y="6305444"/>
            <a:ext cx="456415" cy="29391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3F638A02-4B3B-4CED-A4AC-3925203637D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xmlns="" id="{CD619232-4879-4EF7-A48A-DE96EB707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2679" y="6322455"/>
            <a:ext cx="6273487" cy="365125"/>
          </a:xfrm>
          <a:prstGeom prst="rect">
            <a:avLst/>
          </a:prstGeom>
        </p:spPr>
        <p:txBody>
          <a:bodyPr anchor="b"/>
          <a:lstStyle>
            <a:lvl1pPr algn="l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GB"/>
          </a:p>
        </p:txBody>
      </p:sp>
      <p:pic>
        <p:nvPicPr>
          <p:cNvPr id="21" name="Picture 9">
            <a:extLst>
              <a:ext uri="{FF2B5EF4-FFF2-40B4-BE49-F238E27FC236}">
                <a16:creationId xmlns:a16="http://schemas.microsoft.com/office/drawing/2014/main" xmlns="" id="{BB074C7C-D557-A8D6-5EA0-E8C566C488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416700" y="393592"/>
            <a:ext cx="1903167" cy="41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6511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 userDrawn="1">
          <p15:clr>
            <a:srgbClr val="FBAE40"/>
          </p15:clr>
        </p15:guide>
        <p15:guide id="2" pos="597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Notebook (S)"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raphic 9">
            <a:extLst>
              <a:ext uri="{FF2B5EF4-FFF2-40B4-BE49-F238E27FC236}">
                <a16:creationId xmlns:a16="http://schemas.microsoft.com/office/drawing/2014/main" xmlns="" id="{37BBAB6E-8E8C-CDDD-3536-2CEA8F586A62}"/>
              </a:ext>
            </a:extLst>
          </p:cNvPr>
          <p:cNvSpPr/>
          <p:nvPr userDrawn="1"/>
        </p:nvSpPr>
        <p:spPr>
          <a:xfrm flipH="1">
            <a:off x="7723696" y="0"/>
            <a:ext cx="4461593" cy="6882972"/>
          </a:xfrm>
          <a:custGeom>
            <a:avLst/>
            <a:gdLst>
              <a:gd name="connsiteX0" fmla="*/ 3194378 w 3998725"/>
              <a:gd name="connsiteY0" fmla="*/ 1235819 h 5217387"/>
              <a:gd name="connsiteX1" fmla="*/ 3249548 w 3998725"/>
              <a:gd name="connsiteY1" fmla="*/ 3688326 h 5217387"/>
              <a:gd name="connsiteX2" fmla="*/ 2590781 w 3998725"/>
              <a:gd name="connsiteY2" fmla="*/ 4994775 h 5217387"/>
              <a:gd name="connsiteX3" fmla="*/ 2387142 w 3998725"/>
              <a:gd name="connsiteY3" fmla="*/ 5217387 h 5217387"/>
              <a:gd name="connsiteX4" fmla="*/ 0 w 3998725"/>
              <a:gd name="connsiteY4" fmla="*/ 5217387 h 5217387"/>
              <a:gd name="connsiteX5" fmla="*/ 0 w 3998725"/>
              <a:gd name="connsiteY5" fmla="*/ 0 h 5217387"/>
              <a:gd name="connsiteX6" fmla="*/ 3998726 w 3998725"/>
              <a:gd name="connsiteY6" fmla="*/ 0 h 5217387"/>
              <a:gd name="connsiteX7" fmla="*/ 3194378 w 3998725"/>
              <a:gd name="connsiteY7" fmla="*/ 1235819 h 5217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98725" h="5217387">
                <a:moveTo>
                  <a:pt x="3194378" y="1235819"/>
                </a:moveTo>
                <a:cubicBezTo>
                  <a:pt x="3036185" y="2041486"/>
                  <a:pt x="3386415" y="2878795"/>
                  <a:pt x="3249548" y="3688326"/>
                </a:cubicBezTo>
                <a:cubicBezTo>
                  <a:pt x="3166986" y="4175437"/>
                  <a:pt x="2911018" y="4619551"/>
                  <a:pt x="2590781" y="4994775"/>
                </a:cubicBezTo>
                <a:cubicBezTo>
                  <a:pt x="2525405" y="5071346"/>
                  <a:pt x="2457525" y="5145550"/>
                  <a:pt x="2387142" y="5217387"/>
                </a:cubicBezTo>
                <a:lnTo>
                  <a:pt x="0" y="5217387"/>
                </a:lnTo>
                <a:lnTo>
                  <a:pt x="0" y="0"/>
                </a:lnTo>
                <a:lnTo>
                  <a:pt x="3998726" y="0"/>
                </a:lnTo>
                <a:cubicBezTo>
                  <a:pt x="3588223" y="289860"/>
                  <a:pt x="3291576" y="740979"/>
                  <a:pt x="3194378" y="1235819"/>
                </a:cubicBezTo>
                <a:close/>
              </a:path>
            </a:pathLst>
          </a:custGeom>
          <a:gradFill>
            <a:gsLst>
              <a:gs pos="0">
                <a:srgbClr val="8F1FF7">
                  <a:alpha val="80000"/>
                </a:srgbClr>
              </a:gs>
              <a:gs pos="50000">
                <a:srgbClr val="C2388B">
                  <a:lumMod val="100000"/>
                  <a:alpha val="80000"/>
                </a:srgbClr>
              </a:gs>
              <a:gs pos="100000">
                <a:srgbClr val="F4511E">
                  <a:alpha val="80000"/>
                </a:srgbClr>
              </a:gs>
            </a:gsLst>
            <a:lin ang="2700000" scaled="1"/>
          </a:gradFill>
          <a:ln w="4814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37" name="Laptop" descr="laptop.png">
            <a:extLst>
              <a:ext uri="{FF2B5EF4-FFF2-40B4-BE49-F238E27FC236}">
                <a16:creationId xmlns:a16="http://schemas.microsoft.com/office/drawing/2014/main" xmlns="" id="{91E6A547-0933-46FE-B473-4582A8F78D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651638" y="1816417"/>
            <a:ext cx="6215598" cy="3645190"/>
          </a:xfrm>
          <a:prstGeom prst="rect">
            <a:avLst/>
          </a:prstGeom>
        </p:spPr>
      </p:pic>
      <p:sp>
        <p:nvSpPr>
          <p:cNvPr id="15" name="Date Placeholder 3">
            <a:extLst>
              <a:ext uri="{FF2B5EF4-FFF2-40B4-BE49-F238E27FC236}">
                <a16:creationId xmlns:a16="http://schemas.microsoft.com/office/drawing/2014/main" xmlns="" id="{B1F87D76-4DE9-4216-B8B7-FDC0F318A8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3971" y="6316328"/>
            <a:ext cx="1465308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xmlns="" id="{6D1C9EE8-3E21-4E88-81A5-0805D2A41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98625" y="6322455"/>
            <a:ext cx="6603998" cy="365125"/>
          </a:xfrm>
          <a:prstGeom prst="rect">
            <a:avLst/>
          </a:prstGeom>
        </p:spPr>
        <p:txBody>
          <a:bodyPr anchor="b"/>
          <a:lstStyle>
            <a:lvl1pPr algn="ct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xmlns="" id="{153F7295-D02B-4245-AF4E-A948C0F08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4212" y="6305444"/>
            <a:ext cx="456415" cy="29391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3F638A02-4B3B-4CED-A4AC-3925203637D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xmlns="" id="{EBEDA9EE-D747-4898-B265-D4A27F4AE0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5600" y="1187003"/>
            <a:ext cx="5861610" cy="4763854"/>
          </a:xfrm>
        </p:spPr>
        <p:txBody>
          <a:bodyPr>
            <a:noAutofit/>
          </a:bodyPr>
          <a:lstStyle>
            <a:lvl1pPr>
              <a:defRPr sz="2000"/>
            </a:lvl1pPr>
            <a:lvl2pPr marL="685800" indent="-228600">
              <a:buFont typeface="Arial" panose="020B0604020202020204" pitchFamily="34" charset="0"/>
              <a:buChar char="-"/>
              <a:defRPr sz="2000"/>
            </a:lvl2pPr>
            <a:lvl3pPr marL="1143000" indent="-228600">
              <a:buFont typeface="Arial" panose="020B0604020202020204" pitchFamily="34" charset="0"/>
              <a:buChar char="-"/>
              <a:defRPr sz="2000"/>
            </a:lvl3pPr>
            <a:lvl4pPr marL="1600200" indent="-228600">
              <a:buFont typeface="Arial" panose="020B0604020202020204" pitchFamily="34" charset="0"/>
              <a:buChar char="-"/>
              <a:defRPr sz="2000"/>
            </a:lvl4pPr>
            <a:lvl5pPr marL="2057400" indent="-228600">
              <a:buFont typeface="Arial" panose="020B0604020202020204" pitchFamily="34" charset="0"/>
              <a:buChar char="-"/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15AA086-293D-E24A-BAA5-5F4E8C577680}"/>
              </a:ext>
            </a:extLst>
          </p:cNvPr>
          <p:cNvSpPr/>
          <p:nvPr userDrawn="1"/>
        </p:nvSpPr>
        <p:spPr>
          <a:xfrm>
            <a:off x="6426672" y="2077895"/>
            <a:ext cx="4665529" cy="2915957"/>
          </a:xfrm>
          <a:prstGeom prst="rect">
            <a:avLst/>
          </a:prstGeom>
          <a:solidFill>
            <a:srgbClr val="EF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00E99889-111F-9549-933A-37C6FCF78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600" y="160167"/>
            <a:ext cx="6194790" cy="823595"/>
          </a:xfrm>
        </p:spPr>
        <p:txBody>
          <a:bodyPr>
            <a:noAutofit/>
          </a:bodyPr>
          <a:lstStyle>
            <a:lvl1pPr>
              <a:defRPr sz="2800" b="1" i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DC4844ED-2ADC-8AF1-B3F3-A8DD10AEC3F1}"/>
              </a:ext>
            </a:extLst>
          </p:cNvPr>
          <p:cNvCxnSpPr>
            <a:cxnSpLocks/>
          </p:cNvCxnSpPr>
          <p:nvPr userDrawn="1"/>
        </p:nvCxnSpPr>
        <p:spPr>
          <a:xfrm>
            <a:off x="414792" y="1092530"/>
            <a:ext cx="6215598" cy="0"/>
          </a:xfrm>
          <a:prstGeom prst="line">
            <a:avLst/>
          </a:prstGeom>
          <a:ln w="22225">
            <a:gradFill flip="none" rotWithShape="1">
              <a:gsLst>
                <a:gs pos="0">
                  <a:schemeClr val="accent2"/>
                </a:gs>
                <a:gs pos="50000">
                  <a:srgbClr val="C2388B"/>
                </a:gs>
                <a:gs pos="99000">
                  <a:schemeClr val="accent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8">
            <a:extLst>
              <a:ext uri="{FF2B5EF4-FFF2-40B4-BE49-F238E27FC236}">
                <a16:creationId xmlns:a16="http://schemas.microsoft.com/office/drawing/2014/main" xmlns="" id="{5764B9A6-EE97-BF0B-EB3A-FE7E84D895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439247" y="6316328"/>
            <a:ext cx="1702705" cy="37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806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6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C (S)"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raphic 9">
            <a:extLst>
              <a:ext uri="{FF2B5EF4-FFF2-40B4-BE49-F238E27FC236}">
                <a16:creationId xmlns:a16="http://schemas.microsoft.com/office/drawing/2014/main" xmlns="" id="{7E0A5D22-85CF-C1D6-7592-6C8A2A8EE78C}"/>
              </a:ext>
            </a:extLst>
          </p:cNvPr>
          <p:cNvSpPr/>
          <p:nvPr userDrawn="1"/>
        </p:nvSpPr>
        <p:spPr>
          <a:xfrm flipH="1">
            <a:off x="7723696" y="0"/>
            <a:ext cx="4461593" cy="6882972"/>
          </a:xfrm>
          <a:custGeom>
            <a:avLst/>
            <a:gdLst>
              <a:gd name="connsiteX0" fmla="*/ 3194378 w 3998725"/>
              <a:gd name="connsiteY0" fmla="*/ 1235819 h 5217387"/>
              <a:gd name="connsiteX1" fmla="*/ 3249548 w 3998725"/>
              <a:gd name="connsiteY1" fmla="*/ 3688326 h 5217387"/>
              <a:gd name="connsiteX2" fmla="*/ 2590781 w 3998725"/>
              <a:gd name="connsiteY2" fmla="*/ 4994775 h 5217387"/>
              <a:gd name="connsiteX3" fmla="*/ 2387142 w 3998725"/>
              <a:gd name="connsiteY3" fmla="*/ 5217387 h 5217387"/>
              <a:gd name="connsiteX4" fmla="*/ 0 w 3998725"/>
              <a:gd name="connsiteY4" fmla="*/ 5217387 h 5217387"/>
              <a:gd name="connsiteX5" fmla="*/ 0 w 3998725"/>
              <a:gd name="connsiteY5" fmla="*/ 0 h 5217387"/>
              <a:gd name="connsiteX6" fmla="*/ 3998726 w 3998725"/>
              <a:gd name="connsiteY6" fmla="*/ 0 h 5217387"/>
              <a:gd name="connsiteX7" fmla="*/ 3194378 w 3998725"/>
              <a:gd name="connsiteY7" fmla="*/ 1235819 h 5217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98725" h="5217387">
                <a:moveTo>
                  <a:pt x="3194378" y="1235819"/>
                </a:moveTo>
                <a:cubicBezTo>
                  <a:pt x="3036185" y="2041486"/>
                  <a:pt x="3386415" y="2878795"/>
                  <a:pt x="3249548" y="3688326"/>
                </a:cubicBezTo>
                <a:cubicBezTo>
                  <a:pt x="3166986" y="4175437"/>
                  <a:pt x="2911018" y="4619551"/>
                  <a:pt x="2590781" y="4994775"/>
                </a:cubicBezTo>
                <a:cubicBezTo>
                  <a:pt x="2525405" y="5071346"/>
                  <a:pt x="2457525" y="5145550"/>
                  <a:pt x="2387142" y="5217387"/>
                </a:cubicBezTo>
                <a:lnTo>
                  <a:pt x="0" y="5217387"/>
                </a:lnTo>
                <a:lnTo>
                  <a:pt x="0" y="0"/>
                </a:lnTo>
                <a:lnTo>
                  <a:pt x="3998726" y="0"/>
                </a:lnTo>
                <a:cubicBezTo>
                  <a:pt x="3588223" y="289860"/>
                  <a:pt x="3291576" y="740979"/>
                  <a:pt x="3194378" y="1235819"/>
                </a:cubicBezTo>
                <a:close/>
              </a:path>
            </a:pathLst>
          </a:custGeom>
          <a:gradFill>
            <a:gsLst>
              <a:gs pos="0">
                <a:srgbClr val="8F1FF7">
                  <a:alpha val="80000"/>
                </a:srgbClr>
              </a:gs>
              <a:gs pos="50000">
                <a:srgbClr val="C2388B">
                  <a:lumMod val="100000"/>
                  <a:alpha val="80000"/>
                </a:srgbClr>
              </a:gs>
              <a:gs pos="100000">
                <a:srgbClr val="F4511E">
                  <a:alpha val="80000"/>
                </a:srgbClr>
              </a:gs>
            </a:gsLst>
            <a:lin ang="2700000" scaled="1"/>
          </a:gradFill>
          <a:ln w="4814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2" name="Computer screeb" descr="imac-no-shadow-window-cut-out.png">
            <a:extLst>
              <a:ext uri="{FF2B5EF4-FFF2-40B4-BE49-F238E27FC236}">
                <a16:creationId xmlns:a16="http://schemas.microsoft.com/office/drawing/2014/main" xmlns="" id="{9AC150A2-0051-4E08-8B1F-FD4CCACE61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297210" y="1445550"/>
            <a:ext cx="5660400" cy="4516191"/>
          </a:xfrm>
          <a:prstGeom prst="rect">
            <a:avLst/>
          </a:prstGeom>
        </p:spPr>
      </p:pic>
      <p:sp>
        <p:nvSpPr>
          <p:cNvPr id="16" name="Date Placeholder 3">
            <a:extLst>
              <a:ext uri="{FF2B5EF4-FFF2-40B4-BE49-F238E27FC236}">
                <a16:creationId xmlns:a16="http://schemas.microsoft.com/office/drawing/2014/main" xmlns="" id="{259AF5F6-24A6-490E-9982-81133D1CDB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3971" y="6316328"/>
            <a:ext cx="1465308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xmlns="" id="{B543BEF3-79F3-4BBA-B23E-CC4E12B2F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98625" y="6322455"/>
            <a:ext cx="6603998" cy="365125"/>
          </a:xfrm>
          <a:prstGeom prst="rect">
            <a:avLst/>
          </a:prstGeom>
        </p:spPr>
        <p:txBody>
          <a:bodyPr anchor="b"/>
          <a:lstStyle>
            <a:lvl1pPr algn="ct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xmlns="" id="{B2869B86-66E5-40D0-96A0-B790515C7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4212" y="6305444"/>
            <a:ext cx="456415" cy="29391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3F638A02-4B3B-4CED-A4AC-3925203637D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xmlns="" id="{EA9B2968-A223-4842-8192-D10C16C330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5600" y="1187003"/>
            <a:ext cx="5861610" cy="4763854"/>
          </a:xfrm>
        </p:spPr>
        <p:txBody>
          <a:bodyPr>
            <a:noAutofit/>
          </a:bodyPr>
          <a:lstStyle>
            <a:lvl1pPr>
              <a:defRPr sz="2000"/>
            </a:lvl1pPr>
            <a:lvl2pPr marL="685800" indent="-228600">
              <a:buFont typeface="Arial" panose="020B0604020202020204" pitchFamily="34" charset="0"/>
              <a:buChar char="-"/>
              <a:defRPr sz="2000"/>
            </a:lvl2pPr>
            <a:lvl3pPr marL="1143000" indent="-228600">
              <a:buFont typeface="Arial" panose="020B0604020202020204" pitchFamily="34" charset="0"/>
              <a:buChar char="-"/>
              <a:defRPr sz="2000"/>
            </a:lvl3pPr>
            <a:lvl4pPr marL="1600200" indent="-228600">
              <a:buFont typeface="Arial" panose="020B0604020202020204" pitchFamily="34" charset="0"/>
              <a:buChar char="-"/>
              <a:defRPr sz="2000"/>
            </a:lvl4pPr>
            <a:lvl5pPr marL="2057400" indent="-228600">
              <a:buFont typeface="Arial" panose="020B0604020202020204" pitchFamily="34" charset="0"/>
              <a:buChar char="-"/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6C1C685-AA51-4A4E-94A6-F30B92D94A08}"/>
              </a:ext>
            </a:extLst>
          </p:cNvPr>
          <p:cNvSpPr/>
          <p:nvPr userDrawn="1"/>
        </p:nvSpPr>
        <p:spPr>
          <a:xfrm>
            <a:off x="6574021" y="1666541"/>
            <a:ext cx="5185116" cy="2954492"/>
          </a:xfrm>
          <a:prstGeom prst="rect">
            <a:avLst/>
          </a:prstGeom>
          <a:solidFill>
            <a:srgbClr val="EF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xmlns="" id="{F94ABA19-FB99-5E40-A4C8-16E7554B2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600" y="160167"/>
            <a:ext cx="6194790" cy="823595"/>
          </a:xfrm>
        </p:spPr>
        <p:txBody>
          <a:bodyPr>
            <a:noAutofit/>
          </a:bodyPr>
          <a:lstStyle>
            <a:lvl1pPr>
              <a:defRPr sz="2800" b="1" i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4E478A44-4602-EFA3-EDB6-2531E8E2D308}"/>
              </a:ext>
            </a:extLst>
          </p:cNvPr>
          <p:cNvCxnSpPr>
            <a:cxnSpLocks/>
          </p:cNvCxnSpPr>
          <p:nvPr userDrawn="1"/>
        </p:nvCxnSpPr>
        <p:spPr>
          <a:xfrm>
            <a:off x="414792" y="1092530"/>
            <a:ext cx="6215598" cy="0"/>
          </a:xfrm>
          <a:prstGeom prst="line">
            <a:avLst/>
          </a:prstGeom>
          <a:ln w="22225">
            <a:gradFill flip="none" rotWithShape="1">
              <a:gsLst>
                <a:gs pos="0">
                  <a:schemeClr val="accent2"/>
                </a:gs>
                <a:gs pos="50000">
                  <a:srgbClr val="C2388B"/>
                </a:gs>
                <a:gs pos="99000">
                  <a:schemeClr val="accent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8">
            <a:extLst>
              <a:ext uri="{FF2B5EF4-FFF2-40B4-BE49-F238E27FC236}">
                <a16:creationId xmlns:a16="http://schemas.microsoft.com/office/drawing/2014/main" xmlns="" id="{0A21933B-72A3-A156-8349-C405D281F4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439247" y="6316328"/>
            <a:ext cx="1702705" cy="37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458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6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Slide - Logo Only"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xmlns="" id="{8D7F928C-C47C-4B76-9A3B-9C7A8CDE6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600" y="160167"/>
            <a:ext cx="10515600" cy="823595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endParaRPr lang="en-GB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xmlns="" id="{49D806CB-173D-4FF1-BE4C-16D2B42B2C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3971" y="6316328"/>
            <a:ext cx="1465308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xmlns="" id="{6EB2FE8D-A366-4334-82ED-6BE7D3EA7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98625" y="6322455"/>
            <a:ext cx="6603998" cy="365125"/>
          </a:xfrm>
          <a:prstGeom prst="rect">
            <a:avLst/>
          </a:prstGeom>
        </p:spPr>
        <p:txBody>
          <a:bodyPr anchor="b"/>
          <a:lstStyle>
            <a:lvl1pPr algn="ct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73317EDF-9EC0-418B-BB42-3E96BC978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4212" y="6305444"/>
            <a:ext cx="456415" cy="29391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3F638A02-4B3B-4CED-A4AC-3925203637D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xmlns="" id="{6C796374-D242-8BAB-1B3E-8196D2486F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439247" y="6316328"/>
            <a:ext cx="1702705" cy="37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686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65">
          <p15:clr>
            <a:srgbClr val="FBAE40"/>
          </p15:clr>
        </p15:guide>
        <p15:guide id="2" pos="597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Slide - logo only 1 column"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xmlns="" id="{8D7F928C-C47C-4B76-9A3B-9C7A8CDE6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600" y="160167"/>
            <a:ext cx="10515600" cy="823595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endParaRPr lang="en-GB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6F5AF810-0C51-47D5-A44E-2FF09B5098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600" y="1183072"/>
            <a:ext cx="10515600" cy="4806800"/>
          </a:xfrm>
        </p:spPr>
        <p:txBody>
          <a:bodyPr>
            <a:noAutofit/>
          </a:bodyPr>
          <a:lstStyle>
            <a:lvl1pPr>
              <a:defRPr sz="2000"/>
            </a:lvl1pPr>
            <a:lvl2pPr marL="685800" indent="-228600">
              <a:buFont typeface="Arial" panose="020B0604020202020204" pitchFamily="34" charset="0"/>
              <a:buChar char="-"/>
              <a:defRPr sz="2000"/>
            </a:lvl2pPr>
            <a:lvl3pPr marL="1143000" indent="-228600">
              <a:buFont typeface="Arial" panose="020B0604020202020204" pitchFamily="34" charset="0"/>
              <a:buChar char="-"/>
              <a:defRPr sz="2000"/>
            </a:lvl3pPr>
            <a:lvl4pPr marL="1600200" indent="-228600">
              <a:buFont typeface="Arial" panose="020B0604020202020204" pitchFamily="34" charset="0"/>
              <a:buChar char="-"/>
              <a:defRPr sz="2000"/>
            </a:lvl4pPr>
            <a:lvl5pPr marL="2057400" indent="-228600">
              <a:buFont typeface="Arial" panose="020B0604020202020204" pitchFamily="34" charset="0"/>
              <a:buChar char="-"/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xmlns="" id="{49D806CB-173D-4FF1-BE4C-16D2B42B2C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3971" y="6316328"/>
            <a:ext cx="1465308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xmlns="" id="{6EB2FE8D-A366-4334-82ED-6BE7D3EA7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98625" y="6322455"/>
            <a:ext cx="6603998" cy="365125"/>
          </a:xfrm>
          <a:prstGeom prst="rect">
            <a:avLst/>
          </a:prstGeom>
        </p:spPr>
        <p:txBody>
          <a:bodyPr anchor="b"/>
          <a:lstStyle>
            <a:lvl1pPr algn="ct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73317EDF-9EC0-418B-BB42-3E96BC978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4212" y="6305444"/>
            <a:ext cx="456415" cy="29391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3F638A02-4B3B-4CED-A4AC-3925203637D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xmlns="" id="{C7FB5BEA-FC28-50BA-88F3-42975C3A33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439247" y="6316328"/>
            <a:ext cx="1702705" cy="37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97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65">
          <p15:clr>
            <a:srgbClr val="FBAE40"/>
          </p15:clr>
        </p15:guide>
        <p15:guide id="2" pos="597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Slide - Logo only - 2 column"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1BD3EE37-D5C3-4071-8875-E11E2396C8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5600" y="1187003"/>
            <a:ext cx="5181600" cy="4763854"/>
          </a:xfrm>
        </p:spPr>
        <p:txBody>
          <a:bodyPr>
            <a:noAutofit/>
          </a:bodyPr>
          <a:lstStyle>
            <a:lvl1pPr>
              <a:defRPr sz="2000"/>
            </a:lvl1pPr>
            <a:lvl2pPr marL="685800" indent="-228600">
              <a:buFont typeface="Arial" panose="020B0604020202020204" pitchFamily="34" charset="0"/>
              <a:buChar char="-"/>
              <a:defRPr sz="2000"/>
            </a:lvl2pPr>
            <a:lvl3pPr marL="1143000" indent="-228600">
              <a:buFont typeface="Arial" panose="020B0604020202020204" pitchFamily="34" charset="0"/>
              <a:buChar char="-"/>
              <a:defRPr sz="2000"/>
            </a:lvl3pPr>
            <a:lvl4pPr marL="1600200" indent="-228600">
              <a:buFont typeface="Arial" panose="020B0604020202020204" pitchFamily="34" charset="0"/>
              <a:buChar char="-"/>
              <a:defRPr sz="2000"/>
            </a:lvl4pPr>
            <a:lvl5pPr marL="2057400" indent="-228600">
              <a:buFont typeface="Arial" panose="020B0604020202020204" pitchFamily="34" charset="0"/>
              <a:buChar char="-"/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xmlns="" id="{74C3FCD3-C26F-44C3-98F7-472850985E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69429" y="1187003"/>
            <a:ext cx="5181600" cy="4763854"/>
          </a:xfrm>
        </p:spPr>
        <p:txBody>
          <a:bodyPr>
            <a:noAutofit/>
          </a:bodyPr>
          <a:lstStyle>
            <a:lvl1pPr>
              <a:defRPr sz="2000"/>
            </a:lvl1pPr>
            <a:lvl2pPr marL="685800" indent="-228600">
              <a:buFont typeface="Arial" panose="020B0604020202020204" pitchFamily="34" charset="0"/>
              <a:buChar char="-"/>
              <a:defRPr sz="2000"/>
            </a:lvl2pPr>
            <a:lvl3pPr marL="1143000" indent="-228600">
              <a:buFont typeface="Arial" panose="020B0604020202020204" pitchFamily="34" charset="0"/>
              <a:buChar char="-"/>
              <a:defRPr sz="2000"/>
            </a:lvl3pPr>
            <a:lvl4pPr marL="1600200" indent="-228600">
              <a:buFont typeface="Arial" panose="020B0604020202020204" pitchFamily="34" charset="0"/>
              <a:buChar char="-"/>
              <a:defRPr sz="2000"/>
            </a:lvl4pPr>
            <a:lvl5pPr marL="2057400" indent="-228600">
              <a:buFont typeface="Arial" panose="020B0604020202020204" pitchFamily="34" charset="0"/>
              <a:buChar char="-"/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218BABE6-9BE6-4C0C-BF1D-F46A4D756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600" y="160167"/>
            <a:ext cx="10515600" cy="823595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endParaRPr lang="en-GB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xmlns="" id="{01104276-BF50-4F44-B94F-8501FA2463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3971" y="6316328"/>
            <a:ext cx="1465308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xmlns="" id="{580D7A9E-AF9C-4DFD-9308-8965FA189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98625" y="6322455"/>
            <a:ext cx="6603998" cy="365125"/>
          </a:xfrm>
          <a:prstGeom prst="rect">
            <a:avLst/>
          </a:prstGeom>
        </p:spPr>
        <p:txBody>
          <a:bodyPr anchor="b"/>
          <a:lstStyle>
            <a:lvl1pPr algn="ct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xmlns="" id="{1B596F83-EE31-4AF9-854F-6112561C6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4212" y="6305444"/>
            <a:ext cx="456415" cy="29391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3F638A02-4B3B-4CED-A4AC-3925203637D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xmlns="" id="{1C6A21BA-FF13-9BB2-BBAB-3153E4640D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439247" y="6316328"/>
            <a:ext cx="1702705" cy="37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0781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&amp; table with Logo"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3AC60FE2-2816-47F4-8ABD-D0F3E08EA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600" y="160167"/>
            <a:ext cx="11033676" cy="823595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endParaRPr lang="en-GB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xmlns="" id="{B8369830-AE31-4E91-8334-33078BE341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3971" y="6316328"/>
            <a:ext cx="1465308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xmlns="" id="{7FC866D0-31DE-4655-A5AE-1E5A4B767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98625" y="6322455"/>
            <a:ext cx="6603998" cy="365125"/>
          </a:xfrm>
          <a:prstGeom prst="rect">
            <a:avLst/>
          </a:prstGeom>
        </p:spPr>
        <p:txBody>
          <a:bodyPr anchor="b"/>
          <a:lstStyle>
            <a:lvl1pPr algn="ct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xmlns="" id="{227E6BDA-32FD-4E54-8BBB-79EBB594D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4212" y="6305444"/>
            <a:ext cx="456415" cy="29391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3F638A02-4B3B-4CED-A4AC-3925203637D4}" type="slidenum">
              <a:rPr lang="en-GB" smtClean="0"/>
              <a:pPr/>
              <a:t>‹#›</a:t>
            </a:fld>
            <a:endParaRPr lang="en-GB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DB1479FE-D361-4A96-8572-7DCB40FFD64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545460850"/>
              </p:ext>
            </p:extLst>
          </p:nvPr>
        </p:nvGraphicFramePr>
        <p:xfrm>
          <a:off x="469821" y="3519060"/>
          <a:ext cx="10980000" cy="234000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196000">
                  <a:extLst>
                    <a:ext uri="{9D8B030D-6E8A-4147-A177-3AD203B41FA5}">
                      <a16:colId xmlns:a16="http://schemas.microsoft.com/office/drawing/2014/main" xmlns="" val="1671834593"/>
                    </a:ext>
                  </a:extLst>
                </a:gridCol>
                <a:gridCol w="2196000">
                  <a:extLst>
                    <a:ext uri="{9D8B030D-6E8A-4147-A177-3AD203B41FA5}">
                      <a16:colId xmlns:a16="http://schemas.microsoft.com/office/drawing/2014/main" xmlns="" val="2564989448"/>
                    </a:ext>
                  </a:extLst>
                </a:gridCol>
                <a:gridCol w="2196000">
                  <a:extLst>
                    <a:ext uri="{9D8B030D-6E8A-4147-A177-3AD203B41FA5}">
                      <a16:colId xmlns:a16="http://schemas.microsoft.com/office/drawing/2014/main" xmlns="" val="1161266431"/>
                    </a:ext>
                  </a:extLst>
                </a:gridCol>
                <a:gridCol w="2196000">
                  <a:extLst>
                    <a:ext uri="{9D8B030D-6E8A-4147-A177-3AD203B41FA5}">
                      <a16:colId xmlns:a16="http://schemas.microsoft.com/office/drawing/2014/main" xmlns="" val="1960355449"/>
                    </a:ext>
                  </a:extLst>
                </a:gridCol>
                <a:gridCol w="2196000">
                  <a:extLst>
                    <a:ext uri="{9D8B030D-6E8A-4147-A177-3AD203B41FA5}">
                      <a16:colId xmlns:a16="http://schemas.microsoft.com/office/drawing/2014/main" xmlns="" val="161396626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endParaRPr lang="en-GB" sz="1600" dirty="0">
                        <a:ln>
                          <a:solidFill>
                            <a:schemeClr val="accent4"/>
                          </a:solidFill>
                        </a:ln>
                        <a:solidFill>
                          <a:schemeClr val="accent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n>
                          <a:solidFill>
                            <a:schemeClr val="accent4"/>
                          </a:solidFill>
                        </a:ln>
                        <a:solidFill>
                          <a:schemeClr val="accent4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n>
                          <a:solidFill>
                            <a:schemeClr val="accent4"/>
                          </a:solidFill>
                        </a:ln>
                        <a:solidFill>
                          <a:schemeClr val="accent4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n>
                          <a:solidFill>
                            <a:schemeClr val="accent4"/>
                          </a:solidFill>
                        </a:ln>
                        <a:solidFill>
                          <a:schemeClr val="accent4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n>
                          <a:solidFill>
                            <a:schemeClr val="accent4"/>
                          </a:solidFill>
                        </a:ln>
                        <a:solidFill>
                          <a:schemeClr val="accent4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29705710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endParaRPr lang="en-GB" sz="1600">
                        <a:ln>
                          <a:solidFill>
                            <a:schemeClr val="accent4"/>
                          </a:solidFill>
                        </a:ln>
                        <a:solidFill>
                          <a:schemeClr val="accent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>
                          <a:solidFill>
                            <a:schemeClr val="accent4"/>
                          </a:solidFill>
                        </a:ln>
                        <a:solidFill>
                          <a:schemeClr val="accent4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>
                          <a:solidFill>
                            <a:schemeClr val="accent4"/>
                          </a:solidFill>
                        </a:ln>
                        <a:solidFill>
                          <a:schemeClr val="accent4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>
                          <a:solidFill>
                            <a:schemeClr val="accent4"/>
                          </a:solidFill>
                        </a:ln>
                        <a:solidFill>
                          <a:schemeClr val="accent4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>
                          <a:solidFill>
                            <a:schemeClr val="accent4"/>
                          </a:solidFill>
                        </a:ln>
                        <a:solidFill>
                          <a:schemeClr val="accent4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96213902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endParaRPr lang="en-GB" sz="1600">
                        <a:ln>
                          <a:solidFill>
                            <a:schemeClr val="accent4"/>
                          </a:solidFill>
                        </a:ln>
                        <a:solidFill>
                          <a:schemeClr val="accent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>
                          <a:solidFill>
                            <a:schemeClr val="accent4"/>
                          </a:solidFill>
                        </a:ln>
                        <a:solidFill>
                          <a:schemeClr val="accent4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>
                          <a:solidFill>
                            <a:schemeClr val="accent4"/>
                          </a:solidFill>
                        </a:ln>
                        <a:solidFill>
                          <a:schemeClr val="accent4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>
                          <a:solidFill>
                            <a:schemeClr val="accent4"/>
                          </a:solidFill>
                        </a:ln>
                        <a:solidFill>
                          <a:schemeClr val="accent4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>
                          <a:solidFill>
                            <a:schemeClr val="accent4"/>
                          </a:solidFill>
                        </a:ln>
                        <a:solidFill>
                          <a:schemeClr val="accent4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54652661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endParaRPr lang="en-GB" sz="1600">
                        <a:ln>
                          <a:solidFill>
                            <a:schemeClr val="accent4"/>
                          </a:solidFill>
                        </a:ln>
                        <a:solidFill>
                          <a:schemeClr val="accent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>
                          <a:solidFill>
                            <a:schemeClr val="accent4"/>
                          </a:solidFill>
                        </a:ln>
                        <a:solidFill>
                          <a:schemeClr val="accent4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>
                          <a:solidFill>
                            <a:schemeClr val="accent4"/>
                          </a:solidFill>
                        </a:ln>
                        <a:solidFill>
                          <a:schemeClr val="accent4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>
                          <a:solidFill>
                            <a:schemeClr val="accent4"/>
                          </a:solidFill>
                        </a:ln>
                        <a:solidFill>
                          <a:schemeClr val="accent4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>
                          <a:solidFill>
                            <a:schemeClr val="accent4"/>
                          </a:solidFill>
                        </a:ln>
                        <a:solidFill>
                          <a:schemeClr val="accent4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18373729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endParaRPr lang="en-GB" sz="1600">
                        <a:ln>
                          <a:solidFill>
                            <a:schemeClr val="accent4"/>
                          </a:solidFill>
                        </a:ln>
                        <a:solidFill>
                          <a:schemeClr val="accent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>
                          <a:solidFill>
                            <a:schemeClr val="accent4"/>
                          </a:solidFill>
                        </a:ln>
                        <a:solidFill>
                          <a:schemeClr val="accent4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>
                          <a:solidFill>
                            <a:schemeClr val="accent4"/>
                          </a:solidFill>
                        </a:ln>
                        <a:solidFill>
                          <a:schemeClr val="accent4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n>
                          <a:solidFill>
                            <a:schemeClr val="accent4"/>
                          </a:solidFill>
                        </a:ln>
                        <a:solidFill>
                          <a:schemeClr val="accent4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n>
                          <a:solidFill>
                            <a:schemeClr val="accent4"/>
                          </a:solidFill>
                        </a:ln>
                        <a:solidFill>
                          <a:schemeClr val="accent4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F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78118487"/>
                  </a:ext>
                </a:extLst>
              </a:tr>
            </a:tbl>
          </a:graphicData>
        </a:graphic>
      </p:graphicFrame>
      <p:sp>
        <p:nvSpPr>
          <p:cNvPr id="15" name="Content Placeholder 2">
            <a:extLst>
              <a:ext uri="{FF2B5EF4-FFF2-40B4-BE49-F238E27FC236}">
                <a16:creationId xmlns:a16="http://schemas.microsoft.com/office/drawing/2014/main" xmlns="" id="{F0054823-8B46-4780-B1F5-18BAAF292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600" y="1183072"/>
            <a:ext cx="11033676" cy="2003473"/>
          </a:xfrm>
        </p:spPr>
        <p:txBody>
          <a:bodyPr>
            <a:noAutofit/>
          </a:bodyPr>
          <a:lstStyle>
            <a:lvl1pPr>
              <a:defRPr sz="2000"/>
            </a:lvl1pPr>
            <a:lvl2pPr marL="685800" indent="-228600">
              <a:buFont typeface="Arial" panose="020B0604020202020204" pitchFamily="34" charset="0"/>
              <a:buChar char="-"/>
              <a:defRPr sz="2000"/>
            </a:lvl2pPr>
            <a:lvl3pPr marL="1143000" indent="-228600">
              <a:buFont typeface="Arial" panose="020B0604020202020204" pitchFamily="34" charset="0"/>
              <a:buChar char="-"/>
              <a:defRPr sz="2000"/>
            </a:lvl3pPr>
            <a:lvl4pPr marL="1600200" indent="-228600">
              <a:buFont typeface="Arial" panose="020B0604020202020204" pitchFamily="34" charset="0"/>
              <a:buChar char="-"/>
              <a:defRPr sz="2000"/>
            </a:lvl4pPr>
            <a:lvl5pPr marL="2057400" indent="-228600">
              <a:buFont typeface="Arial" panose="020B0604020202020204" pitchFamily="34" charset="0"/>
              <a:buChar char="-"/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xmlns="" id="{E7A9F8ED-B176-DB20-F7A5-592043F7A0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439247" y="6316328"/>
            <a:ext cx="1702705" cy="37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7477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&amp; chart with Logo_2"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3AC60FE2-2816-47F4-8ABD-D0F3E08EA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600" y="160167"/>
            <a:ext cx="10515600" cy="823595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endParaRPr lang="en-GB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xmlns="" id="{B8369830-AE31-4E91-8334-33078BE341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3971" y="6316328"/>
            <a:ext cx="1465308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xmlns="" id="{7FC866D0-31DE-4655-A5AE-1E5A4B767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98625" y="6322455"/>
            <a:ext cx="6603998" cy="365125"/>
          </a:xfrm>
          <a:prstGeom prst="rect">
            <a:avLst/>
          </a:prstGeom>
        </p:spPr>
        <p:txBody>
          <a:bodyPr anchor="b"/>
          <a:lstStyle>
            <a:lvl1pPr algn="ct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xmlns="" id="{227E6BDA-32FD-4E54-8BBB-79EBB594D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4212" y="6305444"/>
            <a:ext cx="456415" cy="29391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3F638A02-4B3B-4CED-A4AC-3925203637D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xmlns="" id="{F0054823-8B46-4780-B1F5-18BAAF292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600" y="1183072"/>
            <a:ext cx="10515600" cy="2003473"/>
          </a:xfrm>
        </p:spPr>
        <p:txBody>
          <a:bodyPr>
            <a:noAutofit/>
          </a:bodyPr>
          <a:lstStyle>
            <a:lvl1pPr>
              <a:defRPr sz="2000"/>
            </a:lvl1pPr>
            <a:lvl2pPr marL="685800" indent="-228600">
              <a:buFont typeface="Arial" panose="020B0604020202020204" pitchFamily="34" charset="0"/>
              <a:buChar char="-"/>
              <a:defRPr sz="2000"/>
            </a:lvl2pPr>
            <a:lvl3pPr marL="1143000" indent="-228600">
              <a:buFont typeface="Arial" panose="020B0604020202020204" pitchFamily="34" charset="0"/>
              <a:buChar char="-"/>
              <a:defRPr sz="2000"/>
            </a:lvl3pPr>
            <a:lvl4pPr marL="1600200" indent="-228600">
              <a:buFont typeface="Arial" panose="020B0604020202020204" pitchFamily="34" charset="0"/>
              <a:buChar char="-"/>
              <a:defRPr sz="2000"/>
            </a:lvl4pPr>
            <a:lvl5pPr marL="2057400" indent="-228600">
              <a:buFont typeface="Arial" panose="020B0604020202020204" pitchFamily="34" charset="0"/>
              <a:buChar char="-"/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xmlns="" id="{BBE77FD3-3630-43A6-84E2-0FB09A92A992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803016917"/>
              </p:ext>
            </p:extLst>
          </p:nvPr>
        </p:nvGraphicFramePr>
        <p:xfrm>
          <a:off x="469825" y="3414416"/>
          <a:ext cx="10999454" cy="27524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8" name="Picture 8">
            <a:extLst>
              <a:ext uri="{FF2B5EF4-FFF2-40B4-BE49-F238E27FC236}">
                <a16:creationId xmlns:a16="http://schemas.microsoft.com/office/drawing/2014/main" xmlns="" id="{D6DD8104-9410-E688-9FF7-D0716DB0F1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439247" y="6316328"/>
            <a:ext cx="1702705" cy="37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9055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herbet A">
    <p:bg>
      <p:bgPr>
        <a:gradFill>
          <a:gsLst>
            <a:gs pos="0">
              <a:schemeClr val="accent2"/>
            </a:gs>
            <a:gs pos="100000">
              <a:schemeClr val="accent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xmlns="" id="{F4E438C3-37CA-6CA3-4D37-029D5854B7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20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" r="23133" b="1088"/>
          <a:stretch/>
        </p:blipFill>
        <p:spPr>
          <a:xfrm>
            <a:off x="6738255" y="-1"/>
            <a:ext cx="5453745" cy="685800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4858DECE-230A-4338-A280-82D80782FC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5600" y="1404757"/>
            <a:ext cx="4123944" cy="2204339"/>
          </a:xfrm>
        </p:spPr>
        <p:txBody>
          <a:bodyPr anchor="b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Chapter title</a:t>
            </a:r>
            <a:endParaRPr lang="en-GB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xmlns="" id="{2ED75E0A-88D6-462F-9C12-EF7B67BFDF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3971" y="6316328"/>
            <a:ext cx="1465308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xmlns="" id="{6A1EACB4-A597-4868-B249-8ED9C6395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98625" y="6322455"/>
            <a:ext cx="6603998" cy="365125"/>
          </a:xfrm>
          <a:prstGeom prst="rect">
            <a:avLst/>
          </a:prstGeom>
        </p:spPr>
        <p:txBody>
          <a:bodyPr anchor="b"/>
          <a:lstStyle>
            <a:lvl1pPr algn="ctr">
              <a:defRPr sz="10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xmlns="" id="{91D2F968-7405-412F-AB36-292430099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4212" y="6305444"/>
            <a:ext cx="456415" cy="29391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3F638A02-4B3B-4CED-A4AC-3925203637D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xmlns="" id="{2BF6FB18-3A2F-ADCF-34CB-10E1EE114D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439246" y="6316328"/>
            <a:ext cx="1702707" cy="37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8231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herbet B"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raphic 9">
            <a:extLst>
              <a:ext uri="{FF2B5EF4-FFF2-40B4-BE49-F238E27FC236}">
                <a16:creationId xmlns:a16="http://schemas.microsoft.com/office/drawing/2014/main" xmlns="" id="{B6EE06C7-ABEE-F0C1-BC29-15F63D64D98F}"/>
              </a:ext>
            </a:extLst>
          </p:cNvPr>
          <p:cNvSpPr/>
          <p:nvPr userDrawn="1"/>
        </p:nvSpPr>
        <p:spPr>
          <a:xfrm>
            <a:off x="0" y="-24972"/>
            <a:ext cx="5361709" cy="6882972"/>
          </a:xfrm>
          <a:custGeom>
            <a:avLst/>
            <a:gdLst>
              <a:gd name="connsiteX0" fmla="*/ 3194378 w 3998725"/>
              <a:gd name="connsiteY0" fmla="*/ 1235819 h 5217387"/>
              <a:gd name="connsiteX1" fmla="*/ 3249548 w 3998725"/>
              <a:gd name="connsiteY1" fmla="*/ 3688326 h 5217387"/>
              <a:gd name="connsiteX2" fmla="*/ 2590781 w 3998725"/>
              <a:gd name="connsiteY2" fmla="*/ 4994775 h 5217387"/>
              <a:gd name="connsiteX3" fmla="*/ 2387142 w 3998725"/>
              <a:gd name="connsiteY3" fmla="*/ 5217387 h 5217387"/>
              <a:gd name="connsiteX4" fmla="*/ 0 w 3998725"/>
              <a:gd name="connsiteY4" fmla="*/ 5217387 h 5217387"/>
              <a:gd name="connsiteX5" fmla="*/ 0 w 3998725"/>
              <a:gd name="connsiteY5" fmla="*/ 0 h 5217387"/>
              <a:gd name="connsiteX6" fmla="*/ 3998726 w 3998725"/>
              <a:gd name="connsiteY6" fmla="*/ 0 h 5217387"/>
              <a:gd name="connsiteX7" fmla="*/ 3194378 w 3998725"/>
              <a:gd name="connsiteY7" fmla="*/ 1235819 h 5217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98725" h="5217387">
                <a:moveTo>
                  <a:pt x="3194378" y="1235819"/>
                </a:moveTo>
                <a:cubicBezTo>
                  <a:pt x="3036185" y="2041486"/>
                  <a:pt x="3386415" y="2878795"/>
                  <a:pt x="3249548" y="3688326"/>
                </a:cubicBezTo>
                <a:cubicBezTo>
                  <a:pt x="3166986" y="4175437"/>
                  <a:pt x="2911018" y="4619551"/>
                  <a:pt x="2590781" y="4994775"/>
                </a:cubicBezTo>
                <a:cubicBezTo>
                  <a:pt x="2525405" y="5071346"/>
                  <a:pt x="2457525" y="5145550"/>
                  <a:pt x="2387142" y="5217387"/>
                </a:cubicBezTo>
                <a:lnTo>
                  <a:pt x="0" y="5217387"/>
                </a:lnTo>
                <a:lnTo>
                  <a:pt x="0" y="0"/>
                </a:lnTo>
                <a:lnTo>
                  <a:pt x="3998726" y="0"/>
                </a:lnTo>
                <a:cubicBezTo>
                  <a:pt x="3588223" y="289860"/>
                  <a:pt x="3291576" y="740979"/>
                  <a:pt x="3194378" y="1235819"/>
                </a:cubicBezTo>
                <a:close/>
              </a:path>
            </a:pathLst>
          </a:custGeom>
          <a:gradFill flip="none" rotWithShape="1">
            <a:gsLst>
              <a:gs pos="0">
                <a:srgbClr val="8F1FF7"/>
              </a:gs>
              <a:gs pos="100000">
                <a:schemeClr val="accent1"/>
              </a:gs>
            </a:gsLst>
            <a:lin ang="5400000" scaled="0"/>
            <a:tileRect/>
          </a:gradFill>
          <a:ln w="4814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378" name="Picture 377" descr="Shape&#10;&#10;Description automatically generated">
            <a:extLst>
              <a:ext uri="{FF2B5EF4-FFF2-40B4-BE49-F238E27FC236}">
                <a16:creationId xmlns:a16="http://schemas.microsoft.com/office/drawing/2014/main" xmlns="" id="{E9384CE4-086B-B3E2-48E5-DAE0269737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9165" y="-24972"/>
            <a:ext cx="3774507" cy="6230452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xmlns="" id="{5E6D3CC2-E2B6-407A-B81B-BAAF83E081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3971" y="6316328"/>
            <a:ext cx="1465308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xmlns="" id="{18221681-1313-4EAA-B456-EE5C69EB5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98625" y="6322455"/>
            <a:ext cx="6603998" cy="365125"/>
          </a:xfrm>
          <a:prstGeom prst="rect">
            <a:avLst/>
          </a:prstGeom>
        </p:spPr>
        <p:txBody>
          <a:bodyPr anchor="b"/>
          <a:lstStyle>
            <a:lvl1pPr algn="ct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xmlns="" id="{FACEE516-1AAA-4D6B-A4BC-6001B1CA1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4212" y="6305444"/>
            <a:ext cx="456415" cy="29391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3F638A02-4B3B-4CED-A4AC-3925203637D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xmlns="" id="{40C277D4-5B86-F449-B8EB-05637BA759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11906" y="2232130"/>
            <a:ext cx="4154685" cy="2393740"/>
          </a:xfrm>
        </p:spPr>
        <p:txBody>
          <a:bodyPr anchor="ctr">
            <a:noAutofit/>
          </a:bodyPr>
          <a:lstStyle>
            <a:lvl1pPr algn="l">
              <a:defRPr sz="3600" b="1">
                <a:solidFill>
                  <a:schemeClr val="accent4"/>
                </a:solidFill>
              </a:defRPr>
            </a:lvl1pPr>
          </a:lstStyle>
          <a:p>
            <a:r>
              <a:rPr lang="en-US"/>
              <a:t>Chapter title</a:t>
            </a:r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C72B0B7B-67B7-6C49-BE00-7189CD83386B}"/>
              </a:ext>
            </a:extLst>
          </p:cNvPr>
          <p:cNvSpPr/>
          <p:nvPr userDrawn="1"/>
        </p:nvSpPr>
        <p:spPr>
          <a:xfrm>
            <a:off x="3988440" y="2972135"/>
            <a:ext cx="913730" cy="913730"/>
          </a:xfrm>
          <a:prstGeom prst="ellipse">
            <a:avLst/>
          </a:prstGeom>
          <a:solidFill>
            <a:srgbClr val="FDFDFD"/>
          </a:solidFill>
          <a:ln>
            <a:noFill/>
          </a:ln>
          <a:effectLst>
            <a:outerShdw blurRad="63500" dist="254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8">
            <a:extLst>
              <a:ext uri="{FF2B5EF4-FFF2-40B4-BE49-F238E27FC236}">
                <a16:creationId xmlns:a16="http://schemas.microsoft.com/office/drawing/2014/main" xmlns="" id="{11A93E0A-B97D-A78D-F90B-C609EFE38D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439246" y="6316328"/>
            <a:ext cx="1702707" cy="37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4558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herbet D"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raphic 9">
            <a:extLst>
              <a:ext uri="{FF2B5EF4-FFF2-40B4-BE49-F238E27FC236}">
                <a16:creationId xmlns:a16="http://schemas.microsoft.com/office/drawing/2014/main" xmlns="" id="{6D23AD28-BD7B-E2D0-3B2D-E573D2C57219}"/>
              </a:ext>
            </a:extLst>
          </p:cNvPr>
          <p:cNvSpPr/>
          <p:nvPr userDrawn="1"/>
        </p:nvSpPr>
        <p:spPr>
          <a:xfrm rot="16200000" flipH="1">
            <a:off x="5265822" y="-5265818"/>
            <a:ext cx="1660359" cy="12192000"/>
          </a:xfrm>
          <a:custGeom>
            <a:avLst/>
            <a:gdLst>
              <a:gd name="connsiteX0" fmla="*/ 3194378 w 3998725"/>
              <a:gd name="connsiteY0" fmla="*/ 1235819 h 5217387"/>
              <a:gd name="connsiteX1" fmla="*/ 3249548 w 3998725"/>
              <a:gd name="connsiteY1" fmla="*/ 3688326 h 5217387"/>
              <a:gd name="connsiteX2" fmla="*/ 2590781 w 3998725"/>
              <a:gd name="connsiteY2" fmla="*/ 4994775 h 5217387"/>
              <a:gd name="connsiteX3" fmla="*/ 2387142 w 3998725"/>
              <a:gd name="connsiteY3" fmla="*/ 5217387 h 5217387"/>
              <a:gd name="connsiteX4" fmla="*/ 0 w 3998725"/>
              <a:gd name="connsiteY4" fmla="*/ 5217387 h 5217387"/>
              <a:gd name="connsiteX5" fmla="*/ 0 w 3998725"/>
              <a:gd name="connsiteY5" fmla="*/ 0 h 5217387"/>
              <a:gd name="connsiteX6" fmla="*/ 3998726 w 3998725"/>
              <a:gd name="connsiteY6" fmla="*/ 0 h 5217387"/>
              <a:gd name="connsiteX7" fmla="*/ 3194378 w 3998725"/>
              <a:gd name="connsiteY7" fmla="*/ 1235819 h 5217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98725" h="5217387">
                <a:moveTo>
                  <a:pt x="3194378" y="1235819"/>
                </a:moveTo>
                <a:cubicBezTo>
                  <a:pt x="3036185" y="2041486"/>
                  <a:pt x="3386415" y="2878795"/>
                  <a:pt x="3249548" y="3688326"/>
                </a:cubicBezTo>
                <a:cubicBezTo>
                  <a:pt x="3166986" y="4175437"/>
                  <a:pt x="2911018" y="4619551"/>
                  <a:pt x="2590781" y="4994775"/>
                </a:cubicBezTo>
                <a:cubicBezTo>
                  <a:pt x="2525405" y="5071346"/>
                  <a:pt x="2457525" y="5145550"/>
                  <a:pt x="2387142" y="5217387"/>
                </a:cubicBezTo>
                <a:lnTo>
                  <a:pt x="0" y="5217387"/>
                </a:lnTo>
                <a:lnTo>
                  <a:pt x="0" y="0"/>
                </a:lnTo>
                <a:lnTo>
                  <a:pt x="3998726" y="0"/>
                </a:lnTo>
                <a:cubicBezTo>
                  <a:pt x="3588223" y="289860"/>
                  <a:pt x="3291576" y="740979"/>
                  <a:pt x="3194378" y="1235819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 w="4814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xmlns="" id="{2AD3085E-65C4-A9CE-1856-5CAF33573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9" b="64927"/>
          <a:stretch/>
        </p:blipFill>
        <p:spPr>
          <a:xfrm>
            <a:off x="10234170" y="0"/>
            <a:ext cx="2470218" cy="166036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xmlns="" id="{5E6D3CC2-E2B6-407A-B81B-BAAF83E081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3971" y="6316328"/>
            <a:ext cx="1465308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xmlns="" id="{18221681-1313-4EAA-B456-EE5C69EB5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98625" y="6322455"/>
            <a:ext cx="6603998" cy="365125"/>
          </a:xfrm>
          <a:prstGeom prst="rect">
            <a:avLst/>
          </a:prstGeom>
        </p:spPr>
        <p:txBody>
          <a:bodyPr anchor="b"/>
          <a:lstStyle>
            <a:lvl1pPr algn="ct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xmlns="" id="{FACEE516-1AAA-4D6B-A4BC-6001B1CA1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4212" y="6305444"/>
            <a:ext cx="456415" cy="29391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3F638A02-4B3B-4CED-A4AC-3925203637D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xmlns="" id="{4C25D80F-9DC1-6241-892B-08205EDA7E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7940" y="1829169"/>
            <a:ext cx="5181600" cy="4122057"/>
          </a:xfrm>
        </p:spPr>
        <p:txBody>
          <a:bodyPr>
            <a:noAutofit/>
          </a:bodyPr>
          <a:lstStyle>
            <a:lvl1pPr>
              <a:defRPr sz="2000"/>
            </a:lvl1pPr>
            <a:lvl2pPr marL="685800" indent="-228600">
              <a:buFont typeface="Arial" panose="020B0604020202020204" pitchFamily="34" charset="0"/>
              <a:buChar char="-"/>
              <a:defRPr sz="2000"/>
            </a:lvl2pPr>
            <a:lvl3pPr marL="1143000" indent="-228600">
              <a:buFont typeface="Arial" panose="020B0604020202020204" pitchFamily="34" charset="0"/>
              <a:buChar char="-"/>
              <a:defRPr sz="2000"/>
            </a:lvl3pPr>
            <a:lvl4pPr marL="1600200" indent="-228600">
              <a:buFont typeface="Arial" panose="020B0604020202020204" pitchFamily="34" charset="0"/>
              <a:buChar char="-"/>
              <a:defRPr sz="2000"/>
            </a:lvl4pPr>
            <a:lvl5pPr marL="2057400" indent="-228600">
              <a:buFont typeface="Arial" panose="020B0604020202020204" pitchFamily="34" charset="0"/>
              <a:buChar char="-"/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xmlns="" id="{53EFF2B8-E06E-2640-A8C1-302ED8F3A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70883" y="1829169"/>
            <a:ext cx="5181600" cy="4122057"/>
          </a:xfrm>
        </p:spPr>
        <p:txBody>
          <a:bodyPr>
            <a:noAutofit/>
          </a:bodyPr>
          <a:lstStyle>
            <a:lvl1pPr>
              <a:defRPr sz="2000"/>
            </a:lvl1pPr>
            <a:lvl2pPr marL="685800" indent="-228600">
              <a:buFont typeface="Arial" panose="020B0604020202020204" pitchFamily="34" charset="0"/>
              <a:buChar char="-"/>
              <a:defRPr sz="2000"/>
            </a:lvl2pPr>
            <a:lvl3pPr marL="1143000" indent="-228600">
              <a:buFont typeface="Arial" panose="020B0604020202020204" pitchFamily="34" charset="0"/>
              <a:buChar char="-"/>
              <a:defRPr sz="2000"/>
            </a:lvl3pPr>
            <a:lvl4pPr marL="1600200" indent="-228600">
              <a:buFont typeface="Arial" panose="020B0604020202020204" pitchFamily="34" charset="0"/>
              <a:buChar char="-"/>
              <a:defRPr sz="2000"/>
            </a:lvl4pPr>
            <a:lvl5pPr marL="2057400" indent="-228600">
              <a:buFont typeface="Arial" panose="020B0604020202020204" pitchFamily="34" charset="0"/>
              <a:buChar char="-"/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3B22220F-F0AF-9547-9714-90A7BCFE48E1}"/>
              </a:ext>
            </a:extLst>
          </p:cNvPr>
          <p:cNvSpPr/>
          <p:nvPr userDrawn="1"/>
        </p:nvSpPr>
        <p:spPr>
          <a:xfrm>
            <a:off x="11014212" y="601401"/>
            <a:ext cx="913730" cy="913730"/>
          </a:xfrm>
          <a:prstGeom prst="ellipse">
            <a:avLst/>
          </a:prstGeom>
          <a:solidFill>
            <a:srgbClr val="FDFDFD"/>
          </a:solidFill>
          <a:ln>
            <a:noFill/>
          </a:ln>
          <a:effectLst>
            <a:outerShdw blurRad="63500" dist="254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xmlns="" id="{30CD5BDC-375C-2F4F-8BAB-94366051F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820" y="377973"/>
            <a:ext cx="9746991" cy="823595"/>
          </a:xfrm>
        </p:spPr>
        <p:txBody>
          <a:bodyPr>
            <a:noAutofit/>
          </a:bodyPr>
          <a:lstStyle>
            <a:lvl1pPr>
              <a:defRPr sz="28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19" name="Picture 8">
            <a:extLst>
              <a:ext uri="{FF2B5EF4-FFF2-40B4-BE49-F238E27FC236}">
                <a16:creationId xmlns:a16="http://schemas.microsoft.com/office/drawing/2014/main" xmlns="" id="{B0E0C25C-0B50-F8DA-BE64-E994B6F8EB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439247" y="6316328"/>
            <a:ext cx="1702705" cy="37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263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 point Sherbet"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xmlns="" id="{43E6FBA8-3C28-B0F8-8AF0-C1C44C3DC5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8" r="23133" b="1090"/>
          <a:stretch/>
        </p:blipFill>
        <p:spPr>
          <a:xfrm>
            <a:off x="6738255" y="1"/>
            <a:ext cx="5453745" cy="685800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B5FD0AC0-0FF8-6C01-A85C-79468AD9B480}"/>
              </a:ext>
            </a:extLst>
          </p:cNvPr>
          <p:cNvSpPr/>
          <p:nvPr userDrawn="1"/>
        </p:nvSpPr>
        <p:spPr>
          <a:xfrm>
            <a:off x="-1" y="0"/>
            <a:ext cx="2573391" cy="6882972"/>
          </a:xfrm>
          <a:prstGeom prst="rect">
            <a:avLst/>
          </a:prstGeom>
          <a:gradFill>
            <a:gsLst>
              <a:gs pos="50000">
                <a:srgbClr val="C2388B">
                  <a:alpha val="60000"/>
                </a:srgbClr>
              </a:gs>
              <a:gs pos="0">
                <a:srgbClr val="8F1FF7">
                  <a:alpha val="59750"/>
                </a:srgbClr>
              </a:gs>
              <a:gs pos="100000">
                <a:srgbClr val="F4511E">
                  <a:alpha val="60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 descr="Shape&#10;&#10;Description automatically generated">
            <a:extLst>
              <a:ext uri="{FF2B5EF4-FFF2-40B4-BE49-F238E27FC236}">
                <a16:creationId xmlns:a16="http://schemas.microsoft.com/office/drawing/2014/main" xmlns="" id="{14718912-0781-4316-EB2D-25EFBA93B9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320" y="1036827"/>
            <a:ext cx="3170283" cy="5233081"/>
          </a:xfrm>
          <a:prstGeom prst="rect">
            <a:avLst/>
          </a:prstGeom>
        </p:spPr>
      </p:pic>
      <p:sp>
        <p:nvSpPr>
          <p:cNvPr id="11" name="Date Placeholder 3">
            <a:extLst>
              <a:ext uri="{FF2B5EF4-FFF2-40B4-BE49-F238E27FC236}">
                <a16:creationId xmlns:a16="http://schemas.microsoft.com/office/drawing/2014/main" xmlns="" id="{61191023-4495-4A1A-99A7-CEE0C8B2BC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3971" y="6316328"/>
            <a:ext cx="1465308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xmlns="" id="{728F0BCA-3EF6-4433-AFDA-0C8E49A23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7970" y="6288892"/>
            <a:ext cx="6273487" cy="365125"/>
          </a:xfrm>
          <a:prstGeom prst="rect">
            <a:avLst/>
          </a:prstGeom>
        </p:spPr>
        <p:txBody>
          <a:bodyPr anchor="b"/>
          <a:lstStyle>
            <a:lvl1pPr algn="l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01CF922F-E7BB-4209-A586-71088F2F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4212" y="6305444"/>
            <a:ext cx="456415" cy="29391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3F638A02-4B3B-4CED-A4AC-3925203637D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xmlns="" id="{D07ED2B0-4197-3C42-BE70-ACC9A1AE73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4132" y="253389"/>
            <a:ext cx="2159258" cy="710319"/>
          </a:xfrm>
        </p:spPr>
        <p:txBody>
          <a:bodyPr anchor="ctr">
            <a:noAutofit/>
          </a:bodyPr>
          <a:lstStyle>
            <a:lvl1pPr algn="l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Agenda</a:t>
            </a:r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639E78ED-1A5A-8B36-16D0-AF8229FFD3B8}"/>
              </a:ext>
            </a:extLst>
          </p:cNvPr>
          <p:cNvSpPr/>
          <p:nvPr userDrawn="1"/>
        </p:nvSpPr>
        <p:spPr>
          <a:xfrm>
            <a:off x="2112951" y="1323742"/>
            <a:ext cx="920873" cy="920873"/>
          </a:xfrm>
          <a:prstGeom prst="ellipse">
            <a:avLst/>
          </a:prstGeom>
          <a:solidFill>
            <a:srgbClr val="FDFDFD"/>
          </a:solidFill>
          <a:ln>
            <a:noFill/>
          </a:ln>
          <a:effectLst>
            <a:outerShdw blurRad="63500" dist="254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3AB1C65E-029A-C11E-E5A6-1E5B4361F92E}"/>
              </a:ext>
            </a:extLst>
          </p:cNvPr>
          <p:cNvSpPr/>
          <p:nvPr userDrawn="1"/>
        </p:nvSpPr>
        <p:spPr>
          <a:xfrm>
            <a:off x="2112951" y="2978792"/>
            <a:ext cx="920873" cy="920873"/>
          </a:xfrm>
          <a:prstGeom prst="ellipse">
            <a:avLst/>
          </a:prstGeom>
          <a:solidFill>
            <a:srgbClr val="FDFDFD"/>
          </a:solidFill>
          <a:ln>
            <a:noFill/>
          </a:ln>
          <a:effectLst>
            <a:outerShdw blurRad="63500" dist="254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2EB468B3-BB61-6621-28B9-4EF15116DF02}"/>
              </a:ext>
            </a:extLst>
          </p:cNvPr>
          <p:cNvSpPr/>
          <p:nvPr userDrawn="1"/>
        </p:nvSpPr>
        <p:spPr>
          <a:xfrm>
            <a:off x="2112951" y="4633842"/>
            <a:ext cx="920873" cy="920873"/>
          </a:xfrm>
          <a:prstGeom prst="ellipse">
            <a:avLst/>
          </a:prstGeom>
          <a:solidFill>
            <a:srgbClr val="FDFDFD"/>
          </a:solidFill>
          <a:ln>
            <a:noFill/>
          </a:ln>
          <a:effectLst>
            <a:outerShdw blurRad="63500" dist="254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Subtitle 2">
            <a:extLst>
              <a:ext uri="{FF2B5EF4-FFF2-40B4-BE49-F238E27FC236}">
                <a16:creationId xmlns:a16="http://schemas.microsoft.com/office/drawing/2014/main" xmlns="" id="{42F8EF3E-CAFE-79A3-D88B-855DED6DB36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27970" y="1601615"/>
            <a:ext cx="4123944" cy="365126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Chapter Heading</a:t>
            </a:r>
          </a:p>
        </p:txBody>
      </p:sp>
      <p:pic>
        <p:nvPicPr>
          <p:cNvPr id="38" name="Picture 9">
            <a:extLst>
              <a:ext uri="{FF2B5EF4-FFF2-40B4-BE49-F238E27FC236}">
                <a16:creationId xmlns:a16="http://schemas.microsoft.com/office/drawing/2014/main" xmlns="" id="{3F4A21C6-02C0-8E1A-B818-515A4FC9DA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414132" y="6288892"/>
            <a:ext cx="1903164" cy="41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4229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>
          <p15:clr>
            <a:srgbClr val="FBAE40"/>
          </p15:clr>
        </p15:guide>
        <p15:guide id="2" pos="325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Orange 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xmlns="" id="{4AC25C94-193F-B2C2-510D-ED8DE2F20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20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" r="23133" b="1088"/>
          <a:stretch/>
        </p:blipFill>
        <p:spPr>
          <a:xfrm>
            <a:off x="6738255" y="-1"/>
            <a:ext cx="5453745" cy="685800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4858DECE-230A-4338-A280-82D80782FC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5600" y="1404757"/>
            <a:ext cx="4123944" cy="2204339"/>
          </a:xfrm>
        </p:spPr>
        <p:txBody>
          <a:bodyPr anchor="b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Chapter title</a:t>
            </a:r>
            <a:endParaRPr lang="en-GB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xmlns="" id="{2ED75E0A-88D6-462F-9C12-EF7B67BFDF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3971" y="6316328"/>
            <a:ext cx="1465308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xmlns="" id="{6A1EACB4-A597-4868-B249-8ED9C6395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98625" y="6322455"/>
            <a:ext cx="6603998" cy="365125"/>
          </a:xfrm>
          <a:prstGeom prst="rect">
            <a:avLst/>
          </a:prstGeom>
        </p:spPr>
        <p:txBody>
          <a:bodyPr anchor="b"/>
          <a:lstStyle>
            <a:lvl1pPr algn="ctr">
              <a:defRPr sz="10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xmlns="" id="{91D2F968-7405-412F-AB36-292430099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4212" y="6305444"/>
            <a:ext cx="456415" cy="29391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3F638A02-4B3B-4CED-A4AC-3925203637D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xmlns="" id="{2BF6FB18-3A2F-ADCF-34CB-10E1EE114D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439246" y="6316328"/>
            <a:ext cx="1702707" cy="37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3389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Orange B"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>
            <a:extLst>
              <a:ext uri="{FF2B5EF4-FFF2-40B4-BE49-F238E27FC236}">
                <a16:creationId xmlns:a16="http://schemas.microsoft.com/office/drawing/2014/main" xmlns="" id="{5E6D3CC2-E2B6-407A-B81B-BAAF83E081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3971" y="6316328"/>
            <a:ext cx="1465308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xmlns="" id="{18221681-1313-4EAA-B456-EE5C69EB5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98625" y="6322455"/>
            <a:ext cx="6603998" cy="365125"/>
          </a:xfrm>
          <a:prstGeom prst="rect">
            <a:avLst/>
          </a:prstGeom>
        </p:spPr>
        <p:txBody>
          <a:bodyPr anchor="b"/>
          <a:lstStyle>
            <a:lvl1pPr algn="ct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xmlns="" id="{FACEE516-1AAA-4D6B-A4BC-6001B1CA1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4212" y="6305444"/>
            <a:ext cx="456415" cy="29391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3F638A02-4B3B-4CED-A4AC-3925203637D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9" name="Graphic 9">
            <a:extLst>
              <a:ext uri="{FF2B5EF4-FFF2-40B4-BE49-F238E27FC236}">
                <a16:creationId xmlns:a16="http://schemas.microsoft.com/office/drawing/2014/main" xmlns="" id="{5D08D2C3-FC7A-4EF3-7D85-06E2FDB22BB7}"/>
              </a:ext>
            </a:extLst>
          </p:cNvPr>
          <p:cNvSpPr/>
          <p:nvPr userDrawn="1"/>
        </p:nvSpPr>
        <p:spPr>
          <a:xfrm>
            <a:off x="0" y="-24972"/>
            <a:ext cx="5361709" cy="6882972"/>
          </a:xfrm>
          <a:custGeom>
            <a:avLst/>
            <a:gdLst>
              <a:gd name="connsiteX0" fmla="*/ 3194378 w 3998725"/>
              <a:gd name="connsiteY0" fmla="*/ 1235819 h 5217387"/>
              <a:gd name="connsiteX1" fmla="*/ 3249548 w 3998725"/>
              <a:gd name="connsiteY1" fmla="*/ 3688326 h 5217387"/>
              <a:gd name="connsiteX2" fmla="*/ 2590781 w 3998725"/>
              <a:gd name="connsiteY2" fmla="*/ 4994775 h 5217387"/>
              <a:gd name="connsiteX3" fmla="*/ 2387142 w 3998725"/>
              <a:gd name="connsiteY3" fmla="*/ 5217387 h 5217387"/>
              <a:gd name="connsiteX4" fmla="*/ 0 w 3998725"/>
              <a:gd name="connsiteY4" fmla="*/ 5217387 h 5217387"/>
              <a:gd name="connsiteX5" fmla="*/ 0 w 3998725"/>
              <a:gd name="connsiteY5" fmla="*/ 0 h 5217387"/>
              <a:gd name="connsiteX6" fmla="*/ 3998726 w 3998725"/>
              <a:gd name="connsiteY6" fmla="*/ 0 h 5217387"/>
              <a:gd name="connsiteX7" fmla="*/ 3194378 w 3998725"/>
              <a:gd name="connsiteY7" fmla="*/ 1235819 h 5217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98725" h="5217387">
                <a:moveTo>
                  <a:pt x="3194378" y="1235819"/>
                </a:moveTo>
                <a:cubicBezTo>
                  <a:pt x="3036185" y="2041486"/>
                  <a:pt x="3386415" y="2878795"/>
                  <a:pt x="3249548" y="3688326"/>
                </a:cubicBezTo>
                <a:cubicBezTo>
                  <a:pt x="3166986" y="4175437"/>
                  <a:pt x="2911018" y="4619551"/>
                  <a:pt x="2590781" y="4994775"/>
                </a:cubicBezTo>
                <a:cubicBezTo>
                  <a:pt x="2525405" y="5071346"/>
                  <a:pt x="2457525" y="5145550"/>
                  <a:pt x="2387142" y="5217387"/>
                </a:cubicBezTo>
                <a:lnTo>
                  <a:pt x="0" y="5217387"/>
                </a:lnTo>
                <a:lnTo>
                  <a:pt x="0" y="0"/>
                </a:lnTo>
                <a:lnTo>
                  <a:pt x="3998726" y="0"/>
                </a:lnTo>
                <a:cubicBezTo>
                  <a:pt x="3588223" y="289860"/>
                  <a:pt x="3291576" y="740979"/>
                  <a:pt x="3194378" y="1235819"/>
                </a:cubicBezTo>
                <a:close/>
              </a:path>
            </a:pathLst>
          </a:custGeom>
          <a:solidFill>
            <a:schemeClr val="accent1"/>
          </a:solidFill>
          <a:ln w="4814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xmlns="" id="{78E9AB4D-757F-E44B-556D-B9C9000EFE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11906" y="2232130"/>
            <a:ext cx="4154685" cy="2393740"/>
          </a:xfrm>
        </p:spPr>
        <p:txBody>
          <a:bodyPr anchor="ctr">
            <a:noAutofit/>
          </a:bodyPr>
          <a:lstStyle>
            <a:lvl1pPr algn="l"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Chapter title</a:t>
            </a:r>
            <a:endParaRPr lang="en-GB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475D6741-8AC3-3CE7-55E5-D2A2540A5607}"/>
              </a:ext>
            </a:extLst>
          </p:cNvPr>
          <p:cNvSpPr/>
          <p:nvPr userDrawn="1"/>
        </p:nvSpPr>
        <p:spPr>
          <a:xfrm>
            <a:off x="3988440" y="2972135"/>
            <a:ext cx="913730" cy="913730"/>
          </a:xfrm>
          <a:prstGeom prst="ellipse">
            <a:avLst/>
          </a:prstGeom>
          <a:solidFill>
            <a:srgbClr val="FDFDFD"/>
          </a:solidFill>
          <a:ln>
            <a:noFill/>
          </a:ln>
          <a:effectLst>
            <a:outerShdw blurRad="63500" dist="254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8">
            <a:extLst>
              <a:ext uri="{FF2B5EF4-FFF2-40B4-BE49-F238E27FC236}">
                <a16:creationId xmlns:a16="http://schemas.microsoft.com/office/drawing/2014/main" xmlns="" id="{C9113D3E-A0F0-C025-D629-A711EA2055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439246" y="6316328"/>
            <a:ext cx="1702707" cy="375053"/>
          </a:xfrm>
          <a:prstGeom prst="rect">
            <a:avLst/>
          </a:prstGeom>
        </p:spPr>
      </p:pic>
      <p:pic>
        <p:nvPicPr>
          <p:cNvPr id="13" name="Picture 12" descr="Shape&#10;&#10;Description automatically generated">
            <a:extLst>
              <a:ext uri="{FF2B5EF4-FFF2-40B4-BE49-F238E27FC236}">
                <a16:creationId xmlns:a16="http://schemas.microsoft.com/office/drawing/2014/main" xmlns="" id="{C729BDA0-2A37-89C7-E0FF-DD793565036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9165" y="-24972"/>
            <a:ext cx="3774507" cy="623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7621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Orange D"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>
            <a:extLst>
              <a:ext uri="{FF2B5EF4-FFF2-40B4-BE49-F238E27FC236}">
                <a16:creationId xmlns:a16="http://schemas.microsoft.com/office/drawing/2014/main" xmlns="" id="{5E6D3CC2-E2B6-407A-B81B-BAAF83E081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3971" y="6316328"/>
            <a:ext cx="1465308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xmlns="" id="{18221681-1313-4EAA-B456-EE5C69EB5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98625" y="6322455"/>
            <a:ext cx="6603998" cy="365125"/>
          </a:xfrm>
          <a:prstGeom prst="rect">
            <a:avLst/>
          </a:prstGeom>
        </p:spPr>
        <p:txBody>
          <a:bodyPr anchor="b"/>
          <a:lstStyle>
            <a:lvl1pPr algn="ct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xmlns="" id="{FACEE516-1AAA-4D6B-A4BC-6001B1CA1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4212" y="6305444"/>
            <a:ext cx="456415" cy="29391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3F638A02-4B3B-4CED-A4AC-3925203637D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xmlns="" id="{4C25D80F-9DC1-6241-892B-08205EDA7E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7940" y="1829169"/>
            <a:ext cx="5181600" cy="4122057"/>
          </a:xfrm>
        </p:spPr>
        <p:txBody>
          <a:bodyPr>
            <a:noAutofit/>
          </a:bodyPr>
          <a:lstStyle>
            <a:lvl1pPr>
              <a:defRPr sz="2000"/>
            </a:lvl1pPr>
            <a:lvl2pPr marL="685800" indent="-228600">
              <a:buFont typeface="Arial" panose="020B0604020202020204" pitchFamily="34" charset="0"/>
              <a:buChar char="-"/>
              <a:defRPr sz="2000"/>
            </a:lvl2pPr>
            <a:lvl3pPr marL="1143000" indent="-228600">
              <a:buFont typeface="Arial" panose="020B0604020202020204" pitchFamily="34" charset="0"/>
              <a:buChar char="-"/>
              <a:defRPr sz="2000"/>
            </a:lvl3pPr>
            <a:lvl4pPr marL="1600200" indent="-228600">
              <a:buFont typeface="Arial" panose="020B0604020202020204" pitchFamily="34" charset="0"/>
              <a:buChar char="-"/>
              <a:defRPr sz="2000"/>
            </a:lvl4pPr>
            <a:lvl5pPr marL="2057400" indent="-228600">
              <a:buFont typeface="Arial" panose="020B0604020202020204" pitchFamily="34" charset="0"/>
              <a:buChar char="-"/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xmlns="" id="{53EFF2B8-E06E-2640-A8C1-302ED8F3A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70883" y="1829169"/>
            <a:ext cx="5181600" cy="4122057"/>
          </a:xfrm>
        </p:spPr>
        <p:txBody>
          <a:bodyPr>
            <a:noAutofit/>
          </a:bodyPr>
          <a:lstStyle>
            <a:lvl1pPr>
              <a:defRPr sz="2000"/>
            </a:lvl1pPr>
            <a:lvl2pPr marL="685800" indent="-228600">
              <a:buFont typeface="Arial" panose="020B0604020202020204" pitchFamily="34" charset="0"/>
              <a:buChar char="-"/>
              <a:defRPr sz="2000"/>
            </a:lvl2pPr>
            <a:lvl3pPr marL="1143000" indent="-228600">
              <a:buFont typeface="Arial" panose="020B0604020202020204" pitchFamily="34" charset="0"/>
              <a:buChar char="-"/>
              <a:defRPr sz="2000"/>
            </a:lvl3pPr>
            <a:lvl4pPr marL="1600200" indent="-228600">
              <a:buFont typeface="Arial" panose="020B0604020202020204" pitchFamily="34" charset="0"/>
              <a:buChar char="-"/>
              <a:defRPr sz="2000"/>
            </a:lvl4pPr>
            <a:lvl5pPr marL="2057400" indent="-228600">
              <a:buFont typeface="Arial" panose="020B0604020202020204" pitchFamily="34" charset="0"/>
              <a:buChar char="-"/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3" name="Graphic 9">
            <a:extLst>
              <a:ext uri="{FF2B5EF4-FFF2-40B4-BE49-F238E27FC236}">
                <a16:creationId xmlns:a16="http://schemas.microsoft.com/office/drawing/2014/main" xmlns="" id="{A0F9A8A7-F02F-DC39-D103-DC41B9A4855E}"/>
              </a:ext>
            </a:extLst>
          </p:cNvPr>
          <p:cNvSpPr/>
          <p:nvPr userDrawn="1"/>
        </p:nvSpPr>
        <p:spPr>
          <a:xfrm rot="16200000" flipH="1">
            <a:off x="5265822" y="-5265818"/>
            <a:ext cx="1660359" cy="12192000"/>
          </a:xfrm>
          <a:custGeom>
            <a:avLst/>
            <a:gdLst>
              <a:gd name="connsiteX0" fmla="*/ 3194378 w 3998725"/>
              <a:gd name="connsiteY0" fmla="*/ 1235819 h 5217387"/>
              <a:gd name="connsiteX1" fmla="*/ 3249548 w 3998725"/>
              <a:gd name="connsiteY1" fmla="*/ 3688326 h 5217387"/>
              <a:gd name="connsiteX2" fmla="*/ 2590781 w 3998725"/>
              <a:gd name="connsiteY2" fmla="*/ 4994775 h 5217387"/>
              <a:gd name="connsiteX3" fmla="*/ 2387142 w 3998725"/>
              <a:gd name="connsiteY3" fmla="*/ 5217387 h 5217387"/>
              <a:gd name="connsiteX4" fmla="*/ 0 w 3998725"/>
              <a:gd name="connsiteY4" fmla="*/ 5217387 h 5217387"/>
              <a:gd name="connsiteX5" fmla="*/ 0 w 3998725"/>
              <a:gd name="connsiteY5" fmla="*/ 0 h 5217387"/>
              <a:gd name="connsiteX6" fmla="*/ 3998726 w 3998725"/>
              <a:gd name="connsiteY6" fmla="*/ 0 h 5217387"/>
              <a:gd name="connsiteX7" fmla="*/ 3194378 w 3998725"/>
              <a:gd name="connsiteY7" fmla="*/ 1235819 h 5217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98725" h="5217387">
                <a:moveTo>
                  <a:pt x="3194378" y="1235819"/>
                </a:moveTo>
                <a:cubicBezTo>
                  <a:pt x="3036185" y="2041486"/>
                  <a:pt x="3386415" y="2878795"/>
                  <a:pt x="3249548" y="3688326"/>
                </a:cubicBezTo>
                <a:cubicBezTo>
                  <a:pt x="3166986" y="4175437"/>
                  <a:pt x="2911018" y="4619551"/>
                  <a:pt x="2590781" y="4994775"/>
                </a:cubicBezTo>
                <a:cubicBezTo>
                  <a:pt x="2525405" y="5071346"/>
                  <a:pt x="2457525" y="5145550"/>
                  <a:pt x="2387142" y="5217387"/>
                </a:cubicBezTo>
                <a:lnTo>
                  <a:pt x="0" y="5217387"/>
                </a:lnTo>
                <a:lnTo>
                  <a:pt x="0" y="0"/>
                </a:lnTo>
                <a:lnTo>
                  <a:pt x="3998726" y="0"/>
                </a:lnTo>
                <a:cubicBezTo>
                  <a:pt x="3588223" y="289860"/>
                  <a:pt x="3291576" y="740979"/>
                  <a:pt x="3194378" y="1235819"/>
                </a:cubicBezTo>
                <a:close/>
              </a:path>
            </a:pathLst>
          </a:custGeom>
          <a:solidFill>
            <a:schemeClr val="accent1"/>
          </a:solidFill>
          <a:ln w="4814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66FBBA23-1A75-5469-4300-9023B9AD0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820" y="377973"/>
            <a:ext cx="9746991" cy="823595"/>
          </a:xfrm>
        </p:spPr>
        <p:txBody>
          <a:bodyPr>
            <a:noAutofit/>
          </a:bodyPr>
          <a:lstStyle>
            <a:lvl1pPr>
              <a:defRPr sz="28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18" name="Picture 17" descr="Shape&#10;&#10;Description automatically generated">
            <a:extLst>
              <a:ext uri="{FF2B5EF4-FFF2-40B4-BE49-F238E27FC236}">
                <a16:creationId xmlns:a16="http://schemas.microsoft.com/office/drawing/2014/main" xmlns="" id="{D2599E8A-E953-D708-FAC8-CDBC246631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9" b="64927"/>
          <a:stretch/>
        </p:blipFill>
        <p:spPr>
          <a:xfrm>
            <a:off x="10234170" y="0"/>
            <a:ext cx="2470218" cy="1660360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xmlns="" id="{0CAD259E-5EF9-0FF5-2373-6D8F78183D70}"/>
              </a:ext>
            </a:extLst>
          </p:cNvPr>
          <p:cNvSpPr/>
          <p:nvPr userDrawn="1"/>
        </p:nvSpPr>
        <p:spPr>
          <a:xfrm>
            <a:off x="11014212" y="601401"/>
            <a:ext cx="913730" cy="913730"/>
          </a:xfrm>
          <a:prstGeom prst="ellipse">
            <a:avLst/>
          </a:prstGeom>
          <a:solidFill>
            <a:srgbClr val="FDFDFD"/>
          </a:solidFill>
          <a:ln>
            <a:noFill/>
          </a:ln>
          <a:effectLst>
            <a:outerShdw blurRad="63500" dist="254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8">
            <a:extLst>
              <a:ext uri="{FF2B5EF4-FFF2-40B4-BE49-F238E27FC236}">
                <a16:creationId xmlns:a16="http://schemas.microsoft.com/office/drawing/2014/main" xmlns="" id="{0D36373E-309D-7970-5B6D-26CF2DEB8D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439247" y="6316328"/>
            <a:ext cx="1702705" cy="37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8986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Purple Allocate 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xmlns="" id="{04EE0817-BDA8-9404-96B1-DD4196CC64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20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" r="23133" b="1088"/>
          <a:stretch/>
        </p:blipFill>
        <p:spPr>
          <a:xfrm>
            <a:off x="6738255" y="-1"/>
            <a:ext cx="5453745" cy="685800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66F9D6CC-F802-43FD-BC0D-5F7F893123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5600" y="1404757"/>
            <a:ext cx="4123944" cy="2204339"/>
          </a:xfrm>
        </p:spPr>
        <p:txBody>
          <a:bodyPr anchor="b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Chapter title</a:t>
            </a:r>
            <a:endParaRPr lang="en-GB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xmlns="" id="{FC5633E6-EC5F-4707-9C0C-B47F2F8DCA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3971" y="6316328"/>
            <a:ext cx="1465308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xmlns="" id="{FF154156-A188-4ECD-8953-83D1B5B37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98625" y="6322455"/>
            <a:ext cx="6603998" cy="365125"/>
          </a:xfrm>
          <a:prstGeom prst="rect">
            <a:avLst/>
          </a:prstGeom>
        </p:spPr>
        <p:txBody>
          <a:bodyPr anchor="b"/>
          <a:lstStyle>
            <a:lvl1pPr algn="ctr">
              <a:defRPr sz="10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xmlns="" id="{EFA031D9-09A5-4C2C-83C3-763BACADE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4212" y="6305444"/>
            <a:ext cx="456415" cy="29391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3F638A02-4B3B-4CED-A4AC-3925203637D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xmlns="" id="{39B07EC3-C180-5681-55CD-6BCA536AC0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439246" y="6316328"/>
            <a:ext cx="1702707" cy="37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0377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Purple Allocate C"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>
            <a:extLst>
              <a:ext uri="{FF2B5EF4-FFF2-40B4-BE49-F238E27FC236}">
                <a16:creationId xmlns:a16="http://schemas.microsoft.com/office/drawing/2014/main" xmlns="" id="{5E6D3CC2-E2B6-407A-B81B-BAAF83E081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3971" y="6316328"/>
            <a:ext cx="1465308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xmlns="" id="{18221681-1313-4EAA-B456-EE5C69EB5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98625" y="6322455"/>
            <a:ext cx="6603998" cy="365125"/>
          </a:xfrm>
          <a:prstGeom prst="rect">
            <a:avLst/>
          </a:prstGeom>
        </p:spPr>
        <p:txBody>
          <a:bodyPr anchor="b"/>
          <a:lstStyle>
            <a:lvl1pPr algn="ct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xmlns="" id="{FACEE516-1AAA-4D6B-A4BC-6001B1CA1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4212" y="6305444"/>
            <a:ext cx="456415" cy="29391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3F638A02-4B3B-4CED-A4AC-3925203637D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4" name="Graphic 9">
            <a:extLst>
              <a:ext uri="{FF2B5EF4-FFF2-40B4-BE49-F238E27FC236}">
                <a16:creationId xmlns:a16="http://schemas.microsoft.com/office/drawing/2014/main" xmlns="" id="{9C738D7D-C3C9-3FB5-3A03-4F86EE71A03D}"/>
              </a:ext>
            </a:extLst>
          </p:cNvPr>
          <p:cNvSpPr/>
          <p:nvPr userDrawn="1"/>
        </p:nvSpPr>
        <p:spPr>
          <a:xfrm>
            <a:off x="0" y="-24972"/>
            <a:ext cx="5361709" cy="6882972"/>
          </a:xfrm>
          <a:custGeom>
            <a:avLst/>
            <a:gdLst>
              <a:gd name="connsiteX0" fmla="*/ 3194378 w 3998725"/>
              <a:gd name="connsiteY0" fmla="*/ 1235819 h 5217387"/>
              <a:gd name="connsiteX1" fmla="*/ 3249548 w 3998725"/>
              <a:gd name="connsiteY1" fmla="*/ 3688326 h 5217387"/>
              <a:gd name="connsiteX2" fmla="*/ 2590781 w 3998725"/>
              <a:gd name="connsiteY2" fmla="*/ 4994775 h 5217387"/>
              <a:gd name="connsiteX3" fmla="*/ 2387142 w 3998725"/>
              <a:gd name="connsiteY3" fmla="*/ 5217387 h 5217387"/>
              <a:gd name="connsiteX4" fmla="*/ 0 w 3998725"/>
              <a:gd name="connsiteY4" fmla="*/ 5217387 h 5217387"/>
              <a:gd name="connsiteX5" fmla="*/ 0 w 3998725"/>
              <a:gd name="connsiteY5" fmla="*/ 0 h 5217387"/>
              <a:gd name="connsiteX6" fmla="*/ 3998726 w 3998725"/>
              <a:gd name="connsiteY6" fmla="*/ 0 h 5217387"/>
              <a:gd name="connsiteX7" fmla="*/ 3194378 w 3998725"/>
              <a:gd name="connsiteY7" fmla="*/ 1235819 h 5217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98725" h="5217387">
                <a:moveTo>
                  <a:pt x="3194378" y="1235819"/>
                </a:moveTo>
                <a:cubicBezTo>
                  <a:pt x="3036185" y="2041486"/>
                  <a:pt x="3386415" y="2878795"/>
                  <a:pt x="3249548" y="3688326"/>
                </a:cubicBezTo>
                <a:cubicBezTo>
                  <a:pt x="3166986" y="4175437"/>
                  <a:pt x="2911018" y="4619551"/>
                  <a:pt x="2590781" y="4994775"/>
                </a:cubicBezTo>
                <a:cubicBezTo>
                  <a:pt x="2525405" y="5071346"/>
                  <a:pt x="2457525" y="5145550"/>
                  <a:pt x="2387142" y="5217387"/>
                </a:cubicBezTo>
                <a:lnTo>
                  <a:pt x="0" y="5217387"/>
                </a:lnTo>
                <a:lnTo>
                  <a:pt x="0" y="0"/>
                </a:lnTo>
                <a:lnTo>
                  <a:pt x="3998726" y="0"/>
                </a:lnTo>
                <a:cubicBezTo>
                  <a:pt x="3588223" y="289860"/>
                  <a:pt x="3291576" y="740979"/>
                  <a:pt x="3194378" y="1235819"/>
                </a:cubicBezTo>
                <a:close/>
              </a:path>
            </a:pathLst>
          </a:custGeom>
          <a:solidFill>
            <a:schemeClr val="accent2"/>
          </a:solidFill>
          <a:ln w="4814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xmlns="" id="{6EBC2057-C3A5-66E8-BAED-50E5ECAFA0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11906" y="2232130"/>
            <a:ext cx="4154685" cy="2393740"/>
          </a:xfrm>
        </p:spPr>
        <p:txBody>
          <a:bodyPr anchor="ctr">
            <a:noAutofit/>
          </a:bodyPr>
          <a:lstStyle>
            <a:lvl1pPr algn="l">
              <a:defRPr sz="36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Chapter title</a:t>
            </a:r>
            <a:endParaRPr lang="en-GB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1416A1E8-B551-4BA9-F301-B6DEA6DAE954}"/>
              </a:ext>
            </a:extLst>
          </p:cNvPr>
          <p:cNvSpPr/>
          <p:nvPr userDrawn="1"/>
        </p:nvSpPr>
        <p:spPr>
          <a:xfrm>
            <a:off x="3988440" y="2972135"/>
            <a:ext cx="913730" cy="913730"/>
          </a:xfrm>
          <a:prstGeom prst="ellipse">
            <a:avLst/>
          </a:prstGeom>
          <a:solidFill>
            <a:srgbClr val="FDFDFD"/>
          </a:solidFill>
          <a:ln>
            <a:noFill/>
          </a:ln>
          <a:effectLst>
            <a:outerShdw blurRad="63500" dist="254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8">
            <a:extLst>
              <a:ext uri="{FF2B5EF4-FFF2-40B4-BE49-F238E27FC236}">
                <a16:creationId xmlns:a16="http://schemas.microsoft.com/office/drawing/2014/main" xmlns="" id="{8444060B-8D8F-2E51-4D11-D67B0F481C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439246" y="6316328"/>
            <a:ext cx="1702707" cy="375053"/>
          </a:xfrm>
          <a:prstGeom prst="rect">
            <a:avLst/>
          </a:prstGeom>
        </p:spPr>
      </p:pic>
      <p:pic>
        <p:nvPicPr>
          <p:cNvPr id="13" name="Picture 12" descr="Shape&#10;&#10;Description automatically generated">
            <a:extLst>
              <a:ext uri="{FF2B5EF4-FFF2-40B4-BE49-F238E27FC236}">
                <a16:creationId xmlns:a16="http://schemas.microsoft.com/office/drawing/2014/main" xmlns="" id="{286F759E-76AF-BBD2-5F2B-E0FDCCB425F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9165" y="-24972"/>
            <a:ext cx="3774507" cy="623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738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Purple Allocate D"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>
            <a:extLst>
              <a:ext uri="{FF2B5EF4-FFF2-40B4-BE49-F238E27FC236}">
                <a16:creationId xmlns:a16="http://schemas.microsoft.com/office/drawing/2014/main" xmlns="" id="{5E6D3CC2-E2B6-407A-B81B-BAAF83E081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3971" y="6316328"/>
            <a:ext cx="1465308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xmlns="" id="{18221681-1313-4EAA-B456-EE5C69EB5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98625" y="6322455"/>
            <a:ext cx="6603998" cy="365125"/>
          </a:xfrm>
          <a:prstGeom prst="rect">
            <a:avLst/>
          </a:prstGeom>
        </p:spPr>
        <p:txBody>
          <a:bodyPr anchor="b"/>
          <a:lstStyle>
            <a:lvl1pPr algn="ct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xmlns="" id="{FACEE516-1AAA-4D6B-A4BC-6001B1CA1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4212" y="6305444"/>
            <a:ext cx="456415" cy="29391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3F638A02-4B3B-4CED-A4AC-3925203637D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xmlns="" id="{4C25D80F-9DC1-6241-892B-08205EDA7E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7940" y="1829169"/>
            <a:ext cx="5181600" cy="4122057"/>
          </a:xfrm>
        </p:spPr>
        <p:txBody>
          <a:bodyPr>
            <a:noAutofit/>
          </a:bodyPr>
          <a:lstStyle>
            <a:lvl1pPr>
              <a:defRPr sz="2000"/>
            </a:lvl1pPr>
            <a:lvl2pPr marL="685800" indent="-228600">
              <a:buFont typeface="Arial" panose="020B0604020202020204" pitchFamily="34" charset="0"/>
              <a:buChar char="-"/>
              <a:defRPr sz="2000"/>
            </a:lvl2pPr>
            <a:lvl3pPr marL="1143000" indent="-228600">
              <a:buFont typeface="Arial" panose="020B0604020202020204" pitchFamily="34" charset="0"/>
              <a:buChar char="-"/>
              <a:defRPr sz="2000"/>
            </a:lvl3pPr>
            <a:lvl4pPr marL="1600200" indent="-228600">
              <a:buFont typeface="Arial" panose="020B0604020202020204" pitchFamily="34" charset="0"/>
              <a:buChar char="-"/>
              <a:defRPr sz="2000"/>
            </a:lvl4pPr>
            <a:lvl5pPr marL="2057400" indent="-228600">
              <a:buFont typeface="Arial" panose="020B0604020202020204" pitchFamily="34" charset="0"/>
              <a:buChar char="-"/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xmlns="" id="{53EFF2B8-E06E-2640-A8C1-302ED8F3A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70883" y="1829169"/>
            <a:ext cx="5181600" cy="4122057"/>
          </a:xfrm>
        </p:spPr>
        <p:txBody>
          <a:bodyPr>
            <a:noAutofit/>
          </a:bodyPr>
          <a:lstStyle>
            <a:lvl1pPr>
              <a:defRPr sz="2000"/>
            </a:lvl1pPr>
            <a:lvl2pPr marL="685800" indent="-228600">
              <a:buFont typeface="Arial" panose="020B0604020202020204" pitchFamily="34" charset="0"/>
              <a:buChar char="-"/>
              <a:defRPr sz="2000"/>
            </a:lvl2pPr>
            <a:lvl3pPr marL="1143000" indent="-228600">
              <a:buFont typeface="Arial" panose="020B0604020202020204" pitchFamily="34" charset="0"/>
              <a:buChar char="-"/>
              <a:defRPr sz="2000"/>
            </a:lvl3pPr>
            <a:lvl4pPr marL="1600200" indent="-228600">
              <a:buFont typeface="Arial" panose="020B0604020202020204" pitchFamily="34" charset="0"/>
              <a:buChar char="-"/>
              <a:defRPr sz="2000"/>
            </a:lvl4pPr>
            <a:lvl5pPr marL="2057400" indent="-228600">
              <a:buFont typeface="Arial" panose="020B0604020202020204" pitchFamily="34" charset="0"/>
              <a:buChar char="-"/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4" name="Graphic 9">
            <a:extLst>
              <a:ext uri="{FF2B5EF4-FFF2-40B4-BE49-F238E27FC236}">
                <a16:creationId xmlns:a16="http://schemas.microsoft.com/office/drawing/2014/main" xmlns="" id="{F1D5DC97-CC40-ABCE-053A-474630B9982D}"/>
              </a:ext>
            </a:extLst>
          </p:cNvPr>
          <p:cNvSpPr/>
          <p:nvPr userDrawn="1"/>
        </p:nvSpPr>
        <p:spPr>
          <a:xfrm rot="16200000" flipH="1">
            <a:off x="5265822" y="-5265818"/>
            <a:ext cx="1660359" cy="12192000"/>
          </a:xfrm>
          <a:custGeom>
            <a:avLst/>
            <a:gdLst>
              <a:gd name="connsiteX0" fmla="*/ 3194378 w 3998725"/>
              <a:gd name="connsiteY0" fmla="*/ 1235819 h 5217387"/>
              <a:gd name="connsiteX1" fmla="*/ 3249548 w 3998725"/>
              <a:gd name="connsiteY1" fmla="*/ 3688326 h 5217387"/>
              <a:gd name="connsiteX2" fmla="*/ 2590781 w 3998725"/>
              <a:gd name="connsiteY2" fmla="*/ 4994775 h 5217387"/>
              <a:gd name="connsiteX3" fmla="*/ 2387142 w 3998725"/>
              <a:gd name="connsiteY3" fmla="*/ 5217387 h 5217387"/>
              <a:gd name="connsiteX4" fmla="*/ 0 w 3998725"/>
              <a:gd name="connsiteY4" fmla="*/ 5217387 h 5217387"/>
              <a:gd name="connsiteX5" fmla="*/ 0 w 3998725"/>
              <a:gd name="connsiteY5" fmla="*/ 0 h 5217387"/>
              <a:gd name="connsiteX6" fmla="*/ 3998726 w 3998725"/>
              <a:gd name="connsiteY6" fmla="*/ 0 h 5217387"/>
              <a:gd name="connsiteX7" fmla="*/ 3194378 w 3998725"/>
              <a:gd name="connsiteY7" fmla="*/ 1235819 h 5217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98725" h="5217387">
                <a:moveTo>
                  <a:pt x="3194378" y="1235819"/>
                </a:moveTo>
                <a:cubicBezTo>
                  <a:pt x="3036185" y="2041486"/>
                  <a:pt x="3386415" y="2878795"/>
                  <a:pt x="3249548" y="3688326"/>
                </a:cubicBezTo>
                <a:cubicBezTo>
                  <a:pt x="3166986" y="4175437"/>
                  <a:pt x="2911018" y="4619551"/>
                  <a:pt x="2590781" y="4994775"/>
                </a:cubicBezTo>
                <a:cubicBezTo>
                  <a:pt x="2525405" y="5071346"/>
                  <a:pt x="2457525" y="5145550"/>
                  <a:pt x="2387142" y="5217387"/>
                </a:cubicBezTo>
                <a:lnTo>
                  <a:pt x="0" y="5217387"/>
                </a:lnTo>
                <a:lnTo>
                  <a:pt x="0" y="0"/>
                </a:lnTo>
                <a:lnTo>
                  <a:pt x="3998726" y="0"/>
                </a:lnTo>
                <a:cubicBezTo>
                  <a:pt x="3588223" y="289860"/>
                  <a:pt x="3291576" y="740979"/>
                  <a:pt x="3194378" y="1235819"/>
                </a:cubicBezTo>
                <a:close/>
              </a:path>
            </a:pathLst>
          </a:custGeom>
          <a:solidFill>
            <a:schemeClr val="accent2"/>
          </a:solidFill>
          <a:ln w="4814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xmlns="" id="{89B4795A-B9D9-A642-4219-DF6919737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820" y="377973"/>
            <a:ext cx="9746991" cy="823595"/>
          </a:xfrm>
        </p:spPr>
        <p:txBody>
          <a:bodyPr>
            <a:noAutofit/>
          </a:bodyPr>
          <a:lstStyle>
            <a:lvl1pPr>
              <a:defRPr sz="28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28" name="Picture 27" descr="Shape&#10;&#10;Description automatically generated">
            <a:extLst>
              <a:ext uri="{FF2B5EF4-FFF2-40B4-BE49-F238E27FC236}">
                <a16:creationId xmlns:a16="http://schemas.microsoft.com/office/drawing/2014/main" xmlns="" id="{BA9DA942-5277-5B92-8565-26148FC245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9" b="64927"/>
          <a:stretch/>
        </p:blipFill>
        <p:spPr>
          <a:xfrm>
            <a:off x="10234170" y="0"/>
            <a:ext cx="2470218" cy="1660360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xmlns="" id="{92780BF2-E783-A884-8A5D-4E1866E1A6BB}"/>
              </a:ext>
            </a:extLst>
          </p:cNvPr>
          <p:cNvSpPr/>
          <p:nvPr userDrawn="1"/>
        </p:nvSpPr>
        <p:spPr>
          <a:xfrm>
            <a:off x="11014212" y="601401"/>
            <a:ext cx="913730" cy="913730"/>
          </a:xfrm>
          <a:prstGeom prst="ellipse">
            <a:avLst/>
          </a:prstGeom>
          <a:solidFill>
            <a:srgbClr val="FDFDFD"/>
          </a:solidFill>
          <a:ln>
            <a:noFill/>
          </a:ln>
          <a:effectLst>
            <a:outerShdw blurRad="63500" dist="254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8">
            <a:extLst>
              <a:ext uri="{FF2B5EF4-FFF2-40B4-BE49-F238E27FC236}">
                <a16:creationId xmlns:a16="http://schemas.microsoft.com/office/drawing/2014/main" xmlns="" id="{EC1991D5-F76E-423D-04C4-B3B95ADF67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439247" y="6316328"/>
            <a:ext cx="1702705" cy="37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9261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ky Blue A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xmlns="" id="{BDA4165F-B77E-B8C8-5736-DBDF7FF7A1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20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" r="23133" b="1088"/>
          <a:stretch/>
        </p:blipFill>
        <p:spPr>
          <a:xfrm>
            <a:off x="6738255" y="-1"/>
            <a:ext cx="5453745" cy="685800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61D63B36-8724-482B-8191-5B89A741283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5600" y="1404757"/>
            <a:ext cx="4123944" cy="2204339"/>
          </a:xfrm>
        </p:spPr>
        <p:txBody>
          <a:bodyPr anchor="b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Chapter title</a:t>
            </a:r>
            <a:endParaRPr lang="en-GB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xmlns="" id="{6A39E6CB-81C2-42D5-87CD-BB78226B60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3971" y="6316328"/>
            <a:ext cx="1465308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xmlns="" id="{F2655662-8E45-4515-B4B5-23DA1F1BE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98625" y="6322455"/>
            <a:ext cx="6603998" cy="365125"/>
          </a:xfrm>
          <a:prstGeom prst="rect">
            <a:avLst/>
          </a:prstGeom>
        </p:spPr>
        <p:txBody>
          <a:bodyPr anchor="b"/>
          <a:lstStyle>
            <a:lvl1pPr algn="ctr">
              <a:defRPr sz="10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xmlns="" id="{445ED54A-FC46-4483-8E8B-22E9CBEB3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4212" y="6305444"/>
            <a:ext cx="456415" cy="29391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3F638A02-4B3B-4CED-A4AC-3925203637D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xmlns="" id="{AFD0C064-E60D-679D-8391-FF5E3F5225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439246" y="6316328"/>
            <a:ext cx="1702707" cy="37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2284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ky Blue C"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>
            <a:extLst>
              <a:ext uri="{FF2B5EF4-FFF2-40B4-BE49-F238E27FC236}">
                <a16:creationId xmlns:a16="http://schemas.microsoft.com/office/drawing/2014/main" xmlns="" id="{5E6D3CC2-E2B6-407A-B81B-BAAF83E081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3971" y="6316328"/>
            <a:ext cx="1465308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xmlns="" id="{18221681-1313-4EAA-B456-EE5C69EB5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98625" y="6322455"/>
            <a:ext cx="6603998" cy="365125"/>
          </a:xfrm>
          <a:prstGeom prst="rect">
            <a:avLst/>
          </a:prstGeom>
        </p:spPr>
        <p:txBody>
          <a:bodyPr anchor="b"/>
          <a:lstStyle>
            <a:lvl1pPr algn="ct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xmlns="" id="{FACEE516-1AAA-4D6B-A4BC-6001B1CA1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4212" y="6305444"/>
            <a:ext cx="456415" cy="29391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3F638A02-4B3B-4CED-A4AC-3925203637D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2" name="Graphic 9">
            <a:extLst>
              <a:ext uri="{FF2B5EF4-FFF2-40B4-BE49-F238E27FC236}">
                <a16:creationId xmlns:a16="http://schemas.microsoft.com/office/drawing/2014/main" xmlns="" id="{DC8D0B3C-E488-D0BB-6F35-D729D2060A64}"/>
              </a:ext>
            </a:extLst>
          </p:cNvPr>
          <p:cNvSpPr/>
          <p:nvPr userDrawn="1"/>
        </p:nvSpPr>
        <p:spPr>
          <a:xfrm>
            <a:off x="0" y="-24972"/>
            <a:ext cx="5361709" cy="6882972"/>
          </a:xfrm>
          <a:custGeom>
            <a:avLst/>
            <a:gdLst>
              <a:gd name="connsiteX0" fmla="*/ 3194378 w 3998725"/>
              <a:gd name="connsiteY0" fmla="*/ 1235819 h 5217387"/>
              <a:gd name="connsiteX1" fmla="*/ 3249548 w 3998725"/>
              <a:gd name="connsiteY1" fmla="*/ 3688326 h 5217387"/>
              <a:gd name="connsiteX2" fmla="*/ 2590781 w 3998725"/>
              <a:gd name="connsiteY2" fmla="*/ 4994775 h 5217387"/>
              <a:gd name="connsiteX3" fmla="*/ 2387142 w 3998725"/>
              <a:gd name="connsiteY3" fmla="*/ 5217387 h 5217387"/>
              <a:gd name="connsiteX4" fmla="*/ 0 w 3998725"/>
              <a:gd name="connsiteY4" fmla="*/ 5217387 h 5217387"/>
              <a:gd name="connsiteX5" fmla="*/ 0 w 3998725"/>
              <a:gd name="connsiteY5" fmla="*/ 0 h 5217387"/>
              <a:gd name="connsiteX6" fmla="*/ 3998726 w 3998725"/>
              <a:gd name="connsiteY6" fmla="*/ 0 h 5217387"/>
              <a:gd name="connsiteX7" fmla="*/ 3194378 w 3998725"/>
              <a:gd name="connsiteY7" fmla="*/ 1235819 h 5217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98725" h="5217387">
                <a:moveTo>
                  <a:pt x="3194378" y="1235819"/>
                </a:moveTo>
                <a:cubicBezTo>
                  <a:pt x="3036185" y="2041486"/>
                  <a:pt x="3386415" y="2878795"/>
                  <a:pt x="3249548" y="3688326"/>
                </a:cubicBezTo>
                <a:cubicBezTo>
                  <a:pt x="3166986" y="4175437"/>
                  <a:pt x="2911018" y="4619551"/>
                  <a:pt x="2590781" y="4994775"/>
                </a:cubicBezTo>
                <a:cubicBezTo>
                  <a:pt x="2525405" y="5071346"/>
                  <a:pt x="2457525" y="5145550"/>
                  <a:pt x="2387142" y="5217387"/>
                </a:cubicBezTo>
                <a:lnTo>
                  <a:pt x="0" y="5217387"/>
                </a:lnTo>
                <a:lnTo>
                  <a:pt x="0" y="0"/>
                </a:lnTo>
                <a:lnTo>
                  <a:pt x="3998726" y="0"/>
                </a:lnTo>
                <a:cubicBezTo>
                  <a:pt x="3588223" y="289860"/>
                  <a:pt x="3291576" y="740979"/>
                  <a:pt x="3194378" y="1235819"/>
                </a:cubicBezTo>
                <a:close/>
              </a:path>
            </a:pathLst>
          </a:custGeom>
          <a:solidFill>
            <a:schemeClr val="accent6"/>
          </a:solidFill>
          <a:ln w="4814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xmlns="" id="{9BE651C0-2860-78FC-BCD6-7575CDB100C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11906" y="2232130"/>
            <a:ext cx="4154685" cy="2393740"/>
          </a:xfrm>
        </p:spPr>
        <p:txBody>
          <a:bodyPr anchor="ctr">
            <a:noAutofit/>
          </a:bodyPr>
          <a:lstStyle>
            <a:lvl1pPr algn="l">
              <a:defRPr sz="3600" b="1">
                <a:solidFill>
                  <a:schemeClr val="accent6"/>
                </a:solidFill>
              </a:defRPr>
            </a:lvl1pPr>
          </a:lstStyle>
          <a:p>
            <a:r>
              <a:rPr lang="en-US"/>
              <a:t>Chapter title</a:t>
            </a:r>
            <a:endParaRPr lang="en-GB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97398A75-5933-FE7D-6B57-C2B00C3AD36C}"/>
              </a:ext>
            </a:extLst>
          </p:cNvPr>
          <p:cNvSpPr/>
          <p:nvPr userDrawn="1"/>
        </p:nvSpPr>
        <p:spPr>
          <a:xfrm>
            <a:off x="3988440" y="2972135"/>
            <a:ext cx="913730" cy="913730"/>
          </a:xfrm>
          <a:prstGeom prst="ellipse">
            <a:avLst/>
          </a:prstGeom>
          <a:solidFill>
            <a:srgbClr val="FDFDFD"/>
          </a:solidFill>
          <a:ln>
            <a:noFill/>
          </a:ln>
          <a:effectLst>
            <a:outerShdw blurRad="63500" dist="254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8">
            <a:extLst>
              <a:ext uri="{FF2B5EF4-FFF2-40B4-BE49-F238E27FC236}">
                <a16:creationId xmlns:a16="http://schemas.microsoft.com/office/drawing/2014/main" xmlns="" id="{B6E28194-2CC0-6565-F890-D768B6185B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439246" y="6316328"/>
            <a:ext cx="1702707" cy="375053"/>
          </a:xfrm>
          <a:prstGeom prst="rect">
            <a:avLst/>
          </a:prstGeom>
        </p:spPr>
      </p:pic>
      <p:pic>
        <p:nvPicPr>
          <p:cNvPr id="13" name="Picture 12" descr="Shape&#10;&#10;Description automatically generated">
            <a:extLst>
              <a:ext uri="{FF2B5EF4-FFF2-40B4-BE49-F238E27FC236}">
                <a16:creationId xmlns:a16="http://schemas.microsoft.com/office/drawing/2014/main" xmlns="" id="{0F06A4E5-72FB-E6F6-9D0F-3DD17910F9D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9165" y="-24972"/>
            <a:ext cx="3774507" cy="623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8473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ky Blue D"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>
            <a:extLst>
              <a:ext uri="{FF2B5EF4-FFF2-40B4-BE49-F238E27FC236}">
                <a16:creationId xmlns:a16="http://schemas.microsoft.com/office/drawing/2014/main" xmlns="" id="{5E6D3CC2-E2B6-407A-B81B-BAAF83E081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3971" y="6316328"/>
            <a:ext cx="1465308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xmlns="" id="{18221681-1313-4EAA-B456-EE5C69EB5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98625" y="6322455"/>
            <a:ext cx="6603998" cy="365125"/>
          </a:xfrm>
          <a:prstGeom prst="rect">
            <a:avLst/>
          </a:prstGeom>
        </p:spPr>
        <p:txBody>
          <a:bodyPr anchor="b"/>
          <a:lstStyle>
            <a:lvl1pPr algn="ct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xmlns="" id="{FACEE516-1AAA-4D6B-A4BC-6001B1CA1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4212" y="6305444"/>
            <a:ext cx="456415" cy="29391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3F638A02-4B3B-4CED-A4AC-3925203637D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xmlns="" id="{4C25D80F-9DC1-6241-892B-08205EDA7E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7940" y="1829169"/>
            <a:ext cx="5181600" cy="4122057"/>
          </a:xfrm>
        </p:spPr>
        <p:txBody>
          <a:bodyPr>
            <a:noAutofit/>
          </a:bodyPr>
          <a:lstStyle>
            <a:lvl1pPr>
              <a:defRPr sz="2000"/>
            </a:lvl1pPr>
            <a:lvl2pPr marL="685800" indent="-228600">
              <a:buFont typeface="Arial" panose="020B0604020202020204" pitchFamily="34" charset="0"/>
              <a:buChar char="-"/>
              <a:defRPr sz="2000"/>
            </a:lvl2pPr>
            <a:lvl3pPr marL="1143000" indent="-228600">
              <a:buFont typeface="Arial" panose="020B0604020202020204" pitchFamily="34" charset="0"/>
              <a:buChar char="-"/>
              <a:defRPr sz="2000"/>
            </a:lvl3pPr>
            <a:lvl4pPr marL="1600200" indent="-228600">
              <a:buFont typeface="Arial" panose="020B0604020202020204" pitchFamily="34" charset="0"/>
              <a:buChar char="-"/>
              <a:defRPr sz="2000"/>
            </a:lvl4pPr>
            <a:lvl5pPr marL="2057400" indent="-228600">
              <a:buFont typeface="Arial" panose="020B0604020202020204" pitchFamily="34" charset="0"/>
              <a:buChar char="-"/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xmlns="" id="{53EFF2B8-E06E-2640-A8C1-302ED8F3A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70883" y="1829169"/>
            <a:ext cx="5181600" cy="4122057"/>
          </a:xfrm>
        </p:spPr>
        <p:txBody>
          <a:bodyPr>
            <a:noAutofit/>
          </a:bodyPr>
          <a:lstStyle>
            <a:lvl1pPr>
              <a:defRPr sz="2000"/>
            </a:lvl1pPr>
            <a:lvl2pPr marL="685800" indent="-228600">
              <a:buFont typeface="Arial" panose="020B0604020202020204" pitchFamily="34" charset="0"/>
              <a:buChar char="-"/>
              <a:defRPr sz="2000"/>
            </a:lvl2pPr>
            <a:lvl3pPr marL="1143000" indent="-228600">
              <a:buFont typeface="Arial" panose="020B0604020202020204" pitchFamily="34" charset="0"/>
              <a:buChar char="-"/>
              <a:defRPr sz="2000"/>
            </a:lvl3pPr>
            <a:lvl4pPr marL="1600200" indent="-228600">
              <a:buFont typeface="Arial" panose="020B0604020202020204" pitchFamily="34" charset="0"/>
              <a:buChar char="-"/>
              <a:defRPr sz="2000"/>
            </a:lvl4pPr>
            <a:lvl5pPr marL="2057400" indent="-228600">
              <a:buFont typeface="Arial" panose="020B0604020202020204" pitchFamily="34" charset="0"/>
              <a:buChar char="-"/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3" name="Graphic 9">
            <a:extLst>
              <a:ext uri="{FF2B5EF4-FFF2-40B4-BE49-F238E27FC236}">
                <a16:creationId xmlns:a16="http://schemas.microsoft.com/office/drawing/2014/main" xmlns="" id="{BB7C14C6-5614-4761-D426-53C13CCF47DA}"/>
              </a:ext>
            </a:extLst>
          </p:cNvPr>
          <p:cNvSpPr/>
          <p:nvPr userDrawn="1"/>
        </p:nvSpPr>
        <p:spPr>
          <a:xfrm rot="16200000" flipH="1">
            <a:off x="5265822" y="-5265818"/>
            <a:ext cx="1660359" cy="12192000"/>
          </a:xfrm>
          <a:custGeom>
            <a:avLst/>
            <a:gdLst>
              <a:gd name="connsiteX0" fmla="*/ 3194378 w 3998725"/>
              <a:gd name="connsiteY0" fmla="*/ 1235819 h 5217387"/>
              <a:gd name="connsiteX1" fmla="*/ 3249548 w 3998725"/>
              <a:gd name="connsiteY1" fmla="*/ 3688326 h 5217387"/>
              <a:gd name="connsiteX2" fmla="*/ 2590781 w 3998725"/>
              <a:gd name="connsiteY2" fmla="*/ 4994775 h 5217387"/>
              <a:gd name="connsiteX3" fmla="*/ 2387142 w 3998725"/>
              <a:gd name="connsiteY3" fmla="*/ 5217387 h 5217387"/>
              <a:gd name="connsiteX4" fmla="*/ 0 w 3998725"/>
              <a:gd name="connsiteY4" fmla="*/ 5217387 h 5217387"/>
              <a:gd name="connsiteX5" fmla="*/ 0 w 3998725"/>
              <a:gd name="connsiteY5" fmla="*/ 0 h 5217387"/>
              <a:gd name="connsiteX6" fmla="*/ 3998726 w 3998725"/>
              <a:gd name="connsiteY6" fmla="*/ 0 h 5217387"/>
              <a:gd name="connsiteX7" fmla="*/ 3194378 w 3998725"/>
              <a:gd name="connsiteY7" fmla="*/ 1235819 h 5217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98725" h="5217387">
                <a:moveTo>
                  <a:pt x="3194378" y="1235819"/>
                </a:moveTo>
                <a:cubicBezTo>
                  <a:pt x="3036185" y="2041486"/>
                  <a:pt x="3386415" y="2878795"/>
                  <a:pt x="3249548" y="3688326"/>
                </a:cubicBezTo>
                <a:cubicBezTo>
                  <a:pt x="3166986" y="4175437"/>
                  <a:pt x="2911018" y="4619551"/>
                  <a:pt x="2590781" y="4994775"/>
                </a:cubicBezTo>
                <a:cubicBezTo>
                  <a:pt x="2525405" y="5071346"/>
                  <a:pt x="2457525" y="5145550"/>
                  <a:pt x="2387142" y="5217387"/>
                </a:cubicBezTo>
                <a:lnTo>
                  <a:pt x="0" y="5217387"/>
                </a:lnTo>
                <a:lnTo>
                  <a:pt x="0" y="0"/>
                </a:lnTo>
                <a:lnTo>
                  <a:pt x="3998726" y="0"/>
                </a:lnTo>
                <a:cubicBezTo>
                  <a:pt x="3588223" y="289860"/>
                  <a:pt x="3291576" y="740979"/>
                  <a:pt x="3194378" y="1235819"/>
                </a:cubicBezTo>
                <a:close/>
              </a:path>
            </a:pathLst>
          </a:custGeom>
          <a:solidFill>
            <a:schemeClr val="accent6"/>
          </a:solidFill>
          <a:ln w="4814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2067BADB-EAB6-ECDA-625B-5F91EAAF8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820" y="377973"/>
            <a:ext cx="9746991" cy="823595"/>
          </a:xfrm>
        </p:spPr>
        <p:txBody>
          <a:bodyPr>
            <a:noAutofit/>
          </a:bodyPr>
          <a:lstStyle>
            <a:lvl1pPr>
              <a:defRPr sz="28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24" name="Picture 23" descr="Shape&#10;&#10;Description automatically generated">
            <a:extLst>
              <a:ext uri="{FF2B5EF4-FFF2-40B4-BE49-F238E27FC236}">
                <a16:creationId xmlns:a16="http://schemas.microsoft.com/office/drawing/2014/main" xmlns="" id="{205051F0-D9DE-A28D-98A4-3335A4E2BC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9" b="64927"/>
          <a:stretch/>
        </p:blipFill>
        <p:spPr>
          <a:xfrm>
            <a:off x="10234170" y="0"/>
            <a:ext cx="2470218" cy="1660360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xmlns="" id="{5BE023AD-92D5-B40E-5C3D-781611EA21C0}"/>
              </a:ext>
            </a:extLst>
          </p:cNvPr>
          <p:cNvSpPr/>
          <p:nvPr userDrawn="1"/>
        </p:nvSpPr>
        <p:spPr>
          <a:xfrm>
            <a:off x="11014212" y="601401"/>
            <a:ext cx="913730" cy="913730"/>
          </a:xfrm>
          <a:prstGeom prst="ellipse">
            <a:avLst/>
          </a:prstGeom>
          <a:solidFill>
            <a:srgbClr val="FDFDFD"/>
          </a:solidFill>
          <a:ln>
            <a:noFill/>
          </a:ln>
          <a:effectLst>
            <a:outerShdw blurRad="63500" dist="254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8">
            <a:extLst>
              <a:ext uri="{FF2B5EF4-FFF2-40B4-BE49-F238E27FC236}">
                <a16:creationId xmlns:a16="http://schemas.microsoft.com/office/drawing/2014/main" xmlns="" id="{F8D9E3DF-3D51-7955-E739-EA59C91121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439247" y="6316328"/>
            <a:ext cx="1702705" cy="37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9720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Jade 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xmlns="" id="{70330C61-B4B4-DBE3-B3E3-1639366F5C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20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" r="23133" b="1088"/>
          <a:stretch/>
        </p:blipFill>
        <p:spPr>
          <a:xfrm>
            <a:off x="6738255" y="-1"/>
            <a:ext cx="5453745" cy="685800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61D63B36-8724-482B-8191-5B89A741283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5600" y="1404757"/>
            <a:ext cx="4123944" cy="2204339"/>
          </a:xfrm>
        </p:spPr>
        <p:txBody>
          <a:bodyPr anchor="b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Chapter title</a:t>
            </a:r>
            <a:endParaRPr lang="en-GB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xmlns="" id="{8497936F-E04B-4B65-ACC6-AFF728C074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3971" y="6316328"/>
            <a:ext cx="1465308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xmlns="" id="{D44D0199-75BA-4ED9-9E52-0574082A2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98625" y="6322455"/>
            <a:ext cx="6603998" cy="365125"/>
          </a:xfrm>
          <a:prstGeom prst="rect">
            <a:avLst/>
          </a:prstGeom>
        </p:spPr>
        <p:txBody>
          <a:bodyPr anchor="b"/>
          <a:lstStyle>
            <a:lvl1pPr algn="ctr">
              <a:defRPr sz="10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xmlns="" id="{C2905BCE-B187-4C71-A447-9A3FE1C37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4212" y="6305444"/>
            <a:ext cx="456415" cy="29391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3F638A02-4B3B-4CED-A4AC-3925203637D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xmlns="" id="{D3801964-1605-CA82-886A-EE1F8BA395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439246" y="6316328"/>
            <a:ext cx="1702707" cy="37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039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5 point Sherbet"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xmlns="" id="{3C9218DD-AD1D-AF14-C7B1-51E45B3F23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8" r="23133" b="1090"/>
          <a:stretch/>
        </p:blipFill>
        <p:spPr>
          <a:xfrm>
            <a:off x="6738255" y="1"/>
            <a:ext cx="5453745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6AE7A0A7-7778-C575-374E-4773E39CE255}"/>
              </a:ext>
            </a:extLst>
          </p:cNvPr>
          <p:cNvSpPr/>
          <p:nvPr userDrawn="1"/>
        </p:nvSpPr>
        <p:spPr>
          <a:xfrm>
            <a:off x="-1" y="0"/>
            <a:ext cx="2573391" cy="6882972"/>
          </a:xfrm>
          <a:prstGeom prst="rect">
            <a:avLst/>
          </a:prstGeom>
          <a:gradFill>
            <a:gsLst>
              <a:gs pos="0">
                <a:srgbClr val="8F1FF7">
                  <a:alpha val="59750"/>
                </a:srgbClr>
              </a:gs>
              <a:gs pos="50000">
                <a:srgbClr val="C2388B">
                  <a:lumMod val="100000"/>
                  <a:alpha val="59570"/>
                </a:srgbClr>
              </a:gs>
              <a:gs pos="100000">
                <a:srgbClr val="F4511E">
                  <a:alpha val="60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Shape&#10;&#10;Description automatically generated">
            <a:extLst>
              <a:ext uri="{FF2B5EF4-FFF2-40B4-BE49-F238E27FC236}">
                <a16:creationId xmlns:a16="http://schemas.microsoft.com/office/drawing/2014/main" xmlns="" id="{8942F3F5-8639-093F-8E6F-DC0F767589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320" y="1036827"/>
            <a:ext cx="3170283" cy="5233081"/>
          </a:xfrm>
          <a:prstGeom prst="rect">
            <a:avLst/>
          </a:prstGeom>
        </p:spPr>
      </p:pic>
      <p:pic>
        <p:nvPicPr>
          <p:cNvPr id="23" name="Picture 9">
            <a:extLst>
              <a:ext uri="{FF2B5EF4-FFF2-40B4-BE49-F238E27FC236}">
                <a16:creationId xmlns:a16="http://schemas.microsoft.com/office/drawing/2014/main" xmlns="" id="{C89808EE-D1FB-CE53-44E2-1AF5B699DF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414132" y="6288892"/>
            <a:ext cx="1903164" cy="419208"/>
          </a:xfrm>
          <a:prstGeom prst="rect">
            <a:avLst/>
          </a:prstGeom>
        </p:spPr>
      </p:pic>
      <p:sp>
        <p:nvSpPr>
          <p:cNvPr id="11" name="Date Placeholder 3">
            <a:extLst>
              <a:ext uri="{FF2B5EF4-FFF2-40B4-BE49-F238E27FC236}">
                <a16:creationId xmlns:a16="http://schemas.microsoft.com/office/drawing/2014/main" xmlns="" id="{61191023-4495-4A1A-99A7-CEE0C8B2BC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3971" y="6316328"/>
            <a:ext cx="1465308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01CF922F-E7BB-4209-A586-71088F2F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4212" y="6305444"/>
            <a:ext cx="456415" cy="29391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3F638A02-4B3B-4CED-A4AC-3925203637D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639E78ED-1A5A-8B36-16D0-AF8229FFD3B8}"/>
              </a:ext>
            </a:extLst>
          </p:cNvPr>
          <p:cNvSpPr/>
          <p:nvPr userDrawn="1"/>
        </p:nvSpPr>
        <p:spPr>
          <a:xfrm>
            <a:off x="2192326" y="1216335"/>
            <a:ext cx="750406" cy="750406"/>
          </a:xfrm>
          <a:prstGeom prst="ellipse">
            <a:avLst/>
          </a:prstGeom>
          <a:solidFill>
            <a:srgbClr val="FDFDFD"/>
          </a:solidFill>
          <a:ln>
            <a:noFill/>
          </a:ln>
          <a:effectLst>
            <a:outerShdw blurRad="63500" dist="254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3AB1C65E-029A-C11E-E5A6-1E5B4361F92E}"/>
              </a:ext>
            </a:extLst>
          </p:cNvPr>
          <p:cNvSpPr/>
          <p:nvPr userDrawn="1"/>
        </p:nvSpPr>
        <p:spPr>
          <a:xfrm>
            <a:off x="2192326" y="2201695"/>
            <a:ext cx="750406" cy="750406"/>
          </a:xfrm>
          <a:prstGeom prst="ellipse">
            <a:avLst/>
          </a:prstGeom>
          <a:solidFill>
            <a:srgbClr val="FDFDFD"/>
          </a:solidFill>
          <a:ln>
            <a:noFill/>
          </a:ln>
          <a:effectLst>
            <a:outerShdw blurRad="63500" dist="254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2EB468B3-BB61-6621-28B9-4EF15116DF02}"/>
              </a:ext>
            </a:extLst>
          </p:cNvPr>
          <p:cNvSpPr/>
          <p:nvPr userDrawn="1"/>
        </p:nvSpPr>
        <p:spPr>
          <a:xfrm>
            <a:off x="2203272" y="3192068"/>
            <a:ext cx="750406" cy="750406"/>
          </a:xfrm>
          <a:prstGeom prst="ellipse">
            <a:avLst/>
          </a:prstGeom>
          <a:solidFill>
            <a:srgbClr val="FDFDFD"/>
          </a:solidFill>
          <a:ln>
            <a:noFill/>
          </a:ln>
          <a:effectLst>
            <a:outerShdw blurRad="63500" dist="254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Subtitle 2">
            <a:extLst>
              <a:ext uri="{FF2B5EF4-FFF2-40B4-BE49-F238E27FC236}">
                <a16:creationId xmlns:a16="http://schemas.microsoft.com/office/drawing/2014/main" xmlns="" id="{42F8EF3E-CAFE-79A3-D88B-855DED6DB36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44541" y="1408975"/>
            <a:ext cx="4123944" cy="365126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Chapter Heading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F9464301-D7AE-AF98-D620-450BD35ACFB6}"/>
              </a:ext>
            </a:extLst>
          </p:cNvPr>
          <p:cNvSpPr/>
          <p:nvPr userDrawn="1"/>
        </p:nvSpPr>
        <p:spPr>
          <a:xfrm>
            <a:off x="2203272" y="4177428"/>
            <a:ext cx="750406" cy="750406"/>
          </a:xfrm>
          <a:prstGeom prst="ellipse">
            <a:avLst/>
          </a:prstGeom>
          <a:solidFill>
            <a:srgbClr val="FDFDFD"/>
          </a:solidFill>
          <a:ln>
            <a:noFill/>
          </a:ln>
          <a:effectLst>
            <a:outerShdw blurRad="63500" dist="254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DB4C3C64-F7D1-1803-0ACC-559F4467258E}"/>
              </a:ext>
            </a:extLst>
          </p:cNvPr>
          <p:cNvSpPr/>
          <p:nvPr userDrawn="1"/>
        </p:nvSpPr>
        <p:spPr>
          <a:xfrm>
            <a:off x="2202138" y="5162788"/>
            <a:ext cx="750406" cy="750406"/>
          </a:xfrm>
          <a:prstGeom prst="ellipse">
            <a:avLst/>
          </a:prstGeom>
          <a:solidFill>
            <a:srgbClr val="FDFDFD"/>
          </a:solidFill>
          <a:ln>
            <a:noFill/>
          </a:ln>
          <a:effectLst>
            <a:outerShdw blurRad="63500" dist="254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xmlns="" id="{D5C3421C-6A0F-63D1-2396-7DD9E3C130F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4132" y="253389"/>
            <a:ext cx="2159258" cy="710319"/>
          </a:xfrm>
        </p:spPr>
        <p:txBody>
          <a:bodyPr anchor="ctr">
            <a:noAutofit/>
          </a:bodyPr>
          <a:lstStyle>
            <a:lvl1pPr algn="l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Agenda</a:t>
            </a:r>
            <a:endParaRPr lang="en-GB"/>
          </a:p>
        </p:txBody>
      </p:sp>
      <p:sp>
        <p:nvSpPr>
          <p:cNvPr id="25" name="Footer Placeholder 4">
            <a:extLst>
              <a:ext uri="{FF2B5EF4-FFF2-40B4-BE49-F238E27FC236}">
                <a16:creationId xmlns:a16="http://schemas.microsoft.com/office/drawing/2014/main" xmlns="" id="{6683208E-E335-F458-00C0-E6ABBFAD4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7970" y="6288892"/>
            <a:ext cx="6273487" cy="365125"/>
          </a:xfrm>
          <a:prstGeom prst="rect">
            <a:avLst/>
          </a:prstGeom>
        </p:spPr>
        <p:txBody>
          <a:bodyPr anchor="b"/>
          <a:lstStyle>
            <a:lvl1pPr algn="l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2900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>
          <p15:clr>
            <a:srgbClr val="FBAE40"/>
          </p15:clr>
        </p15:guide>
        <p15:guide id="2" pos="325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Jade C"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>
            <a:extLst>
              <a:ext uri="{FF2B5EF4-FFF2-40B4-BE49-F238E27FC236}">
                <a16:creationId xmlns:a16="http://schemas.microsoft.com/office/drawing/2014/main" xmlns="" id="{5E6D3CC2-E2B6-407A-B81B-BAAF83E081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3971" y="6316328"/>
            <a:ext cx="1465308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xmlns="" id="{18221681-1313-4EAA-B456-EE5C69EB5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98625" y="6322455"/>
            <a:ext cx="6603998" cy="365125"/>
          </a:xfrm>
          <a:prstGeom prst="rect">
            <a:avLst/>
          </a:prstGeom>
        </p:spPr>
        <p:txBody>
          <a:bodyPr anchor="b"/>
          <a:lstStyle>
            <a:lvl1pPr algn="ct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xmlns="" id="{FACEE516-1AAA-4D6B-A4BC-6001B1CA1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4212" y="6305444"/>
            <a:ext cx="456415" cy="29391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3F638A02-4B3B-4CED-A4AC-3925203637D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2" name="Graphic 9">
            <a:extLst>
              <a:ext uri="{FF2B5EF4-FFF2-40B4-BE49-F238E27FC236}">
                <a16:creationId xmlns:a16="http://schemas.microsoft.com/office/drawing/2014/main" xmlns="" id="{95EC5ACD-E244-624E-4455-4A5BC0C66537}"/>
              </a:ext>
            </a:extLst>
          </p:cNvPr>
          <p:cNvSpPr/>
          <p:nvPr userDrawn="1"/>
        </p:nvSpPr>
        <p:spPr>
          <a:xfrm>
            <a:off x="0" y="-24972"/>
            <a:ext cx="5361709" cy="6882972"/>
          </a:xfrm>
          <a:custGeom>
            <a:avLst/>
            <a:gdLst>
              <a:gd name="connsiteX0" fmla="*/ 3194378 w 3998725"/>
              <a:gd name="connsiteY0" fmla="*/ 1235819 h 5217387"/>
              <a:gd name="connsiteX1" fmla="*/ 3249548 w 3998725"/>
              <a:gd name="connsiteY1" fmla="*/ 3688326 h 5217387"/>
              <a:gd name="connsiteX2" fmla="*/ 2590781 w 3998725"/>
              <a:gd name="connsiteY2" fmla="*/ 4994775 h 5217387"/>
              <a:gd name="connsiteX3" fmla="*/ 2387142 w 3998725"/>
              <a:gd name="connsiteY3" fmla="*/ 5217387 h 5217387"/>
              <a:gd name="connsiteX4" fmla="*/ 0 w 3998725"/>
              <a:gd name="connsiteY4" fmla="*/ 5217387 h 5217387"/>
              <a:gd name="connsiteX5" fmla="*/ 0 w 3998725"/>
              <a:gd name="connsiteY5" fmla="*/ 0 h 5217387"/>
              <a:gd name="connsiteX6" fmla="*/ 3998726 w 3998725"/>
              <a:gd name="connsiteY6" fmla="*/ 0 h 5217387"/>
              <a:gd name="connsiteX7" fmla="*/ 3194378 w 3998725"/>
              <a:gd name="connsiteY7" fmla="*/ 1235819 h 5217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98725" h="5217387">
                <a:moveTo>
                  <a:pt x="3194378" y="1235819"/>
                </a:moveTo>
                <a:cubicBezTo>
                  <a:pt x="3036185" y="2041486"/>
                  <a:pt x="3386415" y="2878795"/>
                  <a:pt x="3249548" y="3688326"/>
                </a:cubicBezTo>
                <a:cubicBezTo>
                  <a:pt x="3166986" y="4175437"/>
                  <a:pt x="2911018" y="4619551"/>
                  <a:pt x="2590781" y="4994775"/>
                </a:cubicBezTo>
                <a:cubicBezTo>
                  <a:pt x="2525405" y="5071346"/>
                  <a:pt x="2457525" y="5145550"/>
                  <a:pt x="2387142" y="5217387"/>
                </a:cubicBezTo>
                <a:lnTo>
                  <a:pt x="0" y="5217387"/>
                </a:lnTo>
                <a:lnTo>
                  <a:pt x="0" y="0"/>
                </a:lnTo>
                <a:lnTo>
                  <a:pt x="3998726" y="0"/>
                </a:lnTo>
                <a:cubicBezTo>
                  <a:pt x="3588223" y="289860"/>
                  <a:pt x="3291576" y="740979"/>
                  <a:pt x="3194378" y="1235819"/>
                </a:cubicBezTo>
                <a:close/>
              </a:path>
            </a:pathLst>
          </a:custGeom>
          <a:solidFill>
            <a:schemeClr val="accent3"/>
          </a:solidFill>
          <a:ln w="4814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xmlns="" id="{90FB1AD1-3B35-CDF1-C955-10FC4C18F7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11906" y="2232130"/>
            <a:ext cx="4154685" cy="2393740"/>
          </a:xfrm>
        </p:spPr>
        <p:txBody>
          <a:bodyPr anchor="ctr">
            <a:noAutofit/>
          </a:bodyPr>
          <a:lstStyle>
            <a:lvl1pPr algn="l"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Chapter title</a:t>
            </a:r>
            <a:endParaRPr lang="en-GB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369F8EA9-CDCA-71D3-DF7A-CA2BCCE5BFA4}"/>
              </a:ext>
            </a:extLst>
          </p:cNvPr>
          <p:cNvSpPr/>
          <p:nvPr userDrawn="1"/>
        </p:nvSpPr>
        <p:spPr>
          <a:xfrm>
            <a:off x="3988440" y="2972135"/>
            <a:ext cx="913730" cy="913730"/>
          </a:xfrm>
          <a:prstGeom prst="ellipse">
            <a:avLst/>
          </a:prstGeom>
          <a:solidFill>
            <a:srgbClr val="FDFDFD"/>
          </a:solidFill>
          <a:ln>
            <a:noFill/>
          </a:ln>
          <a:effectLst>
            <a:outerShdw blurRad="63500" dist="254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8">
            <a:extLst>
              <a:ext uri="{FF2B5EF4-FFF2-40B4-BE49-F238E27FC236}">
                <a16:creationId xmlns:a16="http://schemas.microsoft.com/office/drawing/2014/main" xmlns="" id="{84C168D0-4399-F021-BC68-81FD8D7CD4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439246" y="6316328"/>
            <a:ext cx="1702707" cy="375053"/>
          </a:xfrm>
          <a:prstGeom prst="rect">
            <a:avLst/>
          </a:prstGeom>
        </p:spPr>
      </p:pic>
      <p:pic>
        <p:nvPicPr>
          <p:cNvPr id="13" name="Picture 12" descr="Shape&#10;&#10;Description automatically generated">
            <a:extLst>
              <a:ext uri="{FF2B5EF4-FFF2-40B4-BE49-F238E27FC236}">
                <a16:creationId xmlns:a16="http://schemas.microsoft.com/office/drawing/2014/main" xmlns="" id="{D23FE2EE-A2E0-7304-AF79-9CC519DA5E8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9165" y="-24972"/>
            <a:ext cx="3774507" cy="623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6745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Jade D"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>
            <a:extLst>
              <a:ext uri="{FF2B5EF4-FFF2-40B4-BE49-F238E27FC236}">
                <a16:creationId xmlns:a16="http://schemas.microsoft.com/office/drawing/2014/main" xmlns="" id="{5E6D3CC2-E2B6-407A-B81B-BAAF83E081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3971" y="6316328"/>
            <a:ext cx="1465308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xmlns="" id="{18221681-1313-4EAA-B456-EE5C69EB5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98625" y="6322455"/>
            <a:ext cx="6603998" cy="365125"/>
          </a:xfrm>
          <a:prstGeom prst="rect">
            <a:avLst/>
          </a:prstGeom>
        </p:spPr>
        <p:txBody>
          <a:bodyPr anchor="b"/>
          <a:lstStyle>
            <a:lvl1pPr algn="ct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xmlns="" id="{FACEE516-1AAA-4D6B-A4BC-6001B1CA1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4212" y="6305444"/>
            <a:ext cx="456415" cy="29391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3F638A02-4B3B-4CED-A4AC-3925203637D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xmlns="" id="{4C25D80F-9DC1-6241-892B-08205EDA7E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7940" y="1829169"/>
            <a:ext cx="5181600" cy="4122057"/>
          </a:xfrm>
        </p:spPr>
        <p:txBody>
          <a:bodyPr>
            <a:noAutofit/>
          </a:bodyPr>
          <a:lstStyle>
            <a:lvl1pPr>
              <a:defRPr sz="2000"/>
            </a:lvl1pPr>
            <a:lvl2pPr marL="685800" indent="-228600">
              <a:buFont typeface="Arial" panose="020B0604020202020204" pitchFamily="34" charset="0"/>
              <a:buChar char="-"/>
              <a:defRPr sz="2000"/>
            </a:lvl2pPr>
            <a:lvl3pPr marL="1143000" indent="-228600">
              <a:buFont typeface="Arial" panose="020B0604020202020204" pitchFamily="34" charset="0"/>
              <a:buChar char="-"/>
              <a:defRPr sz="2000"/>
            </a:lvl3pPr>
            <a:lvl4pPr marL="1600200" indent="-228600">
              <a:buFont typeface="Arial" panose="020B0604020202020204" pitchFamily="34" charset="0"/>
              <a:buChar char="-"/>
              <a:defRPr sz="2000"/>
            </a:lvl4pPr>
            <a:lvl5pPr marL="2057400" indent="-228600">
              <a:buFont typeface="Arial" panose="020B0604020202020204" pitchFamily="34" charset="0"/>
              <a:buChar char="-"/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xmlns="" id="{53EFF2B8-E06E-2640-A8C1-302ED8F3A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70883" y="1829169"/>
            <a:ext cx="5181600" cy="4122057"/>
          </a:xfrm>
        </p:spPr>
        <p:txBody>
          <a:bodyPr>
            <a:noAutofit/>
          </a:bodyPr>
          <a:lstStyle>
            <a:lvl1pPr>
              <a:defRPr sz="2000"/>
            </a:lvl1pPr>
            <a:lvl2pPr marL="685800" indent="-228600">
              <a:buFont typeface="Arial" panose="020B0604020202020204" pitchFamily="34" charset="0"/>
              <a:buChar char="-"/>
              <a:defRPr sz="2000"/>
            </a:lvl2pPr>
            <a:lvl3pPr marL="1143000" indent="-228600">
              <a:buFont typeface="Arial" panose="020B0604020202020204" pitchFamily="34" charset="0"/>
              <a:buChar char="-"/>
              <a:defRPr sz="2000"/>
            </a:lvl3pPr>
            <a:lvl4pPr marL="1600200" indent="-228600">
              <a:buFont typeface="Arial" panose="020B0604020202020204" pitchFamily="34" charset="0"/>
              <a:buChar char="-"/>
              <a:defRPr sz="2000"/>
            </a:lvl4pPr>
            <a:lvl5pPr marL="2057400" indent="-228600">
              <a:buFont typeface="Arial" panose="020B0604020202020204" pitchFamily="34" charset="0"/>
              <a:buChar char="-"/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3" name="Graphic 9">
            <a:extLst>
              <a:ext uri="{FF2B5EF4-FFF2-40B4-BE49-F238E27FC236}">
                <a16:creationId xmlns:a16="http://schemas.microsoft.com/office/drawing/2014/main" xmlns="" id="{A152040C-DDA1-C6F4-364F-F86276A106BF}"/>
              </a:ext>
            </a:extLst>
          </p:cNvPr>
          <p:cNvSpPr/>
          <p:nvPr userDrawn="1"/>
        </p:nvSpPr>
        <p:spPr>
          <a:xfrm rot="16200000" flipH="1">
            <a:off x="5265822" y="-5265818"/>
            <a:ext cx="1660359" cy="12192000"/>
          </a:xfrm>
          <a:custGeom>
            <a:avLst/>
            <a:gdLst>
              <a:gd name="connsiteX0" fmla="*/ 3194378 w 3998725"/>
              <a:gd name="connsiteY0" fmla="*/ 1235819 h 5217387"/>
              <a:gd name="connsiteX1" fmla="*/ 3249548 w 3998725"/>
              <a:gd name="connsiteY1" fmla="*/ 3688326 h 5217387"/>
              <a:gd name="connsiteX2" fmla="*/ 2590781 w 3998725"/>
              <a:gd name="connsiteY2" fmla="*/ 4994775 h 5217387"/>
              <a:gd name="connsiteX3" fmla="*/ 2387142 w 3998725"/>
              <a:gd name="connsiteY3" fmla="*/ 5217387 h 5217387"/>
              <a:gd name="connsiteX4" fmla="*/ 0 w 3998725"/>
              <a:gd name="connsiteY4" fmla="*/ 5217387 h 5217387"/>
              <a:gd name="connsiteX5" fmla="*/ 0 w 3998725"/>
              <a:gd name="connsiteY5" fmla="*/ 0 h 5217387"/>
              <a:gd name="connsiteX6" fmla="*/ 3998726 w 3998725"/>
              <a:gd name="connsiteY6" fmla="*/ 0 h 5217387"/>
              <a:gd name="connsiteX7" fmla="*/ 3194378 w 3998725"/>
              <a:gd name="connsiteY7" fmla="*/ 1235819 h 5217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98725" h="5217387">
                <a:moveTo>
                  <a:pt x="3194378" y="1235819"/>
                </a:moveTo>
                <a:cubicBezTo>
                  <a:pt x="3036185" y="2041486"/>
                  <a:pt x="3386415" y="2878795"/>
                  <a:pt x="3249548" y="3688326"/>
                </a:cubicBezTo>
                <a:cubicBezTo>
                  <a:pt x="3166986" y="4175437"/>
                  <a:pt x="2911018" y="4619551"/>
                  <a:pt x="2590781" y="4994775"/>
                </a:cubicBezTo>
                <a:cubicBezTo>
                  <a:pt x="2525405" y="5071346"/>
                  <a:pt x="2457525" y="5145550"/>
                  <a:pt x="2387142" y="5217387"/>
                </a:cubicBezTo>
                <a:lnTo>
                  <a:pt x="0" y="5217387"/>
                </a:lnTo>
                <a:lnTo>
                  <a:pt x="0" y="0"/>
                </a:lnTo>
                <a:lnTo>
                  <a:pt x="3998726" y="0"/>
                </a:lnTo>
                <a:cubicBezTo>
                  <a:pt x="3588223" y="289860"/>
                  <a:pt x="3291576" y="740979"/>
                  <a:pt x="3194378" y="1235819"/>
                </a:cubicBezTo>
                <a:close/>
              </a:path>
            </a:pathLst>
          </a:custGeom>
          <a:solidFill>
            <a:schemeClr val="accent3"/>
          </a:solidFill>
          <a:ln w="4814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64DF9C20-4534-224E-E7D7-C9D367144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820" y="377973"/>
            <a:ext cx="9746991" cy="823595"/>
          </a:xfrm>
        </p:spPr>
        <p:txBody>
          <a:bodyPr>
            <a:noAutofit/>
          </a:bodyPr>
          <a:lstStyle>
            <a:lvl1pPr>
              <a:defRPr sz="28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24" name="Picture 23" descr="Shape&#10;&#10;Description automatically generated">
            <a:extLst>
              <a:ext uri="{FF2B5EF4-FFF2-40B4-BE49-F238E27FC236}">
                <a16:creationId xmlns:a16="http://schemas.microsoft.com/office/drawing/2014/main" xmlns="" id="{A22A38F1-F66F-F5F8-3CC7-F36ADE884E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9" b="64927"/>
          <a:stretch/>
        </p:blipFill>
        <p:spPr>
          <a:xfrm>
            <a:off x="10234170" y="0"/>
            <a:ext cx="2470218" cy="1660360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xmlns="" id="{886D1A02-9859-CDA0-4265-DAE5F7516110}"/>
              </a:ext>
            </a:extLst>
          </p:cNvPr>
          <p:cNvSpPr/>
          <p:nvPr userDrawn="1"/>
        </p:nvSpPr>
        <p:spPr>
          <a:xfrm>
            <a:off x="11014212" y="601401"/>
            <a:ext cx="913730" cy="913730"/>
          </a:xfrm>
          <a:prstGeom prst="ellipse">
            <a:avLst/>
          </a:prstGeom>
          <a:solidFill>
            <a:srgbClr val="FDFDFD"/>
          </a:solidFill>
          <a:ln>
            <a:noFill/>
          </a:ln>
          <a:effectLst>
            <a:outerShdw blurRad="63500" dist="254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8">
            <a:extLst>
              <a:ext uri="{FF2B5EF4-FFF2-40B4-BE49-F238E27FC236}">
                <a16:creationId xmlns:a16="http://schemas.microsoft.com/office/drawing/2014/main" xmlns="" id="{26305DD9-A48A-65E4-8CF7-08E088F920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439247" y="6316328"/>
            <a:ext cx="1702705" cy="37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3824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Navy A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xmlns="" id="{5AD1165C-94B0-BB28-0D53-EC5BE9BB4B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20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" r="23133" b="1088"/>
          <a:stretch/>
        </p:blipFill>
        <p:spPr>
          <a:xfrm>
            <a:off x="6738255" y="-1"/>
            <a:ext cx="5453745" cy="685800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61D63B36-8724-482B-8191-5B89A741283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5600" y="1404757"/>
            <a:ext cx="4123944" cy="2204339"/>
          </a:xfrm>
        </p:spPr>
        <p:txBody>
          <a:bodyPr anchor="b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Chapter title</a:t>
            </a:r>
            <a:endParaRPr lang="en-GB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xmlns="" id="{6D9015AF-0A45-45D5-AD4B-9AAF5A6433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3971" y="6316328"/>
            <a:ext cx="1465308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xmlns="" id="{E2B85284-95E1-47B8-9107-5CF9C082D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98625" y="6322455"/>
            <a:ext cx="6603998" cy="365125"/>
          </a:xfrm>
          <a:prstGeom prst="rect">
            <a:avLst/>
          </a:prstGeom>
        </p:spPr>
        <p:txBody>
          <a:bodyPr anchor="b"/>
          <a:lstStyle>
            <a:lvl1pPr algn="ctr">
              <a:defRPr sz="10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xmlns="" id="{2778433C-2ACE-45EF-BB6D-B7FAB2F00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4212" y="6305444"/>
            <a:ext cx="456415" cy="29391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3F638A02-4B3B-4CED-A4AC-3925203637D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xmlns="" id="{07AC6DBF-AEA9-35C8-3312-B034A6C829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439246" y="6316328"/>
            <a:ext cx="1702707" cy="37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578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Navy C"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>
            <a:extLst>
              <a:ext uri="{FF2B5EF4-FFF2-40B4-BE49-F238E27FC236}">
                <a16:creationId xmlns:a16="http://schemas.microsoft.com/office/drawing/2014/main" xmlns="" id="{5E6D3CC2-E2B6-407A-B81B-BAAF83E081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3971" y="6316328"/>
            <a:ext cx="1465308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xmlns="" id="{18221681-1313-4EAA-B456-EE5C69EB5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98625" y="6322455"/>
            <a:ext cx="6603998" cy="365125"/>
          </a:xfrm>
          <a:prstGeom prst="rect">
            <a:avLst/>
          </a:prstGeom>
        </p:spPr>
        <p:txBody>
          <a:bodyPr anchor="b"/>
          <a:lstStyle>
            <a:lvl1pPr algn="ct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xmlns="" id="{FACEE516-1AAA-4D6B-A4BC-6001B1CA1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4212" y="6305444"/>
            <a:ext cx="456415" cy="29391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3F638A02-4B3B-4CED-A4AC-3925203637D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2" name="Graphic 9">
            <a:extLst>
              <a:ext uri="{FF2B5EF4-FFF2-40B4-BE49-F238E27FC236}">
                <a16:creationId xmlns:a16="http://schemas.microsoft.com/office/drawing/2014/main" xmlns="" id="{BF657CBA-D4C9-6CCC-745D-233471B68775}"/>
              </a:ext>
            </a:extLst>
          </p:cNvPr>
          <p:cNvSpPr/>
          <p:nvPr userDrawn="1"/>
        </p:nvSpPr>
        <p:spPr>
          <a:xfrm>
            <a:off x="0" y="-24972"/>
            <a:ext cx="5361709" cy="6882972"/>
          </a:xfrm>
          <a:custGeom>
            <a:avLst/>
            <a:gdLst>
              <a:gd name="connsiteX0" fmla="*/ 3194378 w 3998725"/>
              <a:gd name="connsiteY0" fmla="*/ 1235819 h 5217387"/>
              <a:gd name="connsiteX1" fmla="*/ 3249548 w 3998725"/>
              <a:gd name="connsiteY1" fmla="*/ 3688326 h 5217387"/>
              <a:gd name="connsiteX2" fmla="*/ 2590781 w 3998725"/>
              <a:gd name="connsiteY2" fmla="*/ 4994775 h 5217387"/>
              <a:gd name="connsiteX3" fmla="*/ 2387142 w 3998725"/>
              <a:gd name="connsiteY3" fmla="*/ 5217387 h 5217387"/>
              <a:gd name="connsiteX4" fmla="*/ 0 w 3998725"/>
              <a:gd name="connsiteY4" fmla="*/ 5217387 h 5217387"/>
              <a:gd name="connsiteX5" fmla="*/ 0 w 3998725"/>
              <a:gd name="connsiteY5" fmla="*/ 0 h 5217387"/>
              <a:gd name="connsiteX6" fmla="*/ 3998726 w 3998725"/>
              <a:gd name="connsiteY6" fmla="*/ 0 h 5217387"/>
              <a:gd name="connsiteX7" fmla="*/ 3194378 w 3998725"/>
              <a:gd name="connsiteY7" fmla="*/ 1235819 h 5217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98725" h="5217387">
                <a:moveTo>
                  <a:pt x="3194378" y="1235819"/>
                </a:moveTo>
                <a:cubicBezTo>
                  <a:pt x="3036185" y="2041486"/>
                  <a:pt x="3386415" y="2878795"/>
                  <a:pt x="3249548" y="3688326"/>
                </a:cubicBezTo>
                <a:cubicBezTo>
                  <a:pt x="3166986" y="4175437"/>
                  <a:pt x="2911018" y="4619551"/>
                  <a:pt x="2590781" y="4994775"/>
                </a:cubicBezTo>
                <a:cubicBezTo>
                  <a:pt x="2525405" y="5071346"/>
                  <a:pt x="2457525" y="5145550"/>
                  <a:pt x="2387142" y="5217387"/>
                </a:cubicBezTo>
                <a:lnTo>
                  <a:pt x="0" y="5217387"/>
                </a:lnTo>
                <a:lnTo>
                  <a:pt x="0" y="0"/>
                </a:lnTo>
                <a:lnTo>
                  <a:pt x="3998726" y="0"/>
                </a:lnTo>
                <a:cubicBezTo>
                  <a:pt x="3588223" y="289860"/>
                  <a:pt x="3291576" y="740979"/>
                  <a:pt x="3194378" y="1235819"/>
                </a:cubicBezTo>
                <a:close/>
              </a:path>
            </a:pathLst>
          </a:custGeom>
          <a:solidFill>
            <a:schemeClr val="accent5"/>
          </a:solidFill>
          <a:ln w="4814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xmlns="" id="{E143F7F9-9839-130C-F23B-224EE9B848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11906" y="2232130"/>
            <a:ext cx="4154685" cy="2393740"/>
          </a:xfrm>
        </p:spPr>
        <p:txBody>
          <a:bodyPr anchor="ctr">
            <a:noAutofit/>
          </a:bodyPr>
          <a:lstStyle>
            <a:lvl1pPr algn="l">
              <a:defRPr sz="3600" b="1">
                <a:solidFill>
                  <a:schemeClr val="accent5"/>
                </a:solidFill>
              </a:defRPr>
            </a:lvl1pPr>
          </a:lstStyle>
          <a:p>
            <a:r>
              <a:rPr lang="en-US"/>
              <a:t>Chapter title</a:t>
            </a:r>
            <a:endParaRPr lang="en-GB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6F649952-232F-9200-9363-9ED179BCB948}"/>
              </a:ext>
            </a:extLst>
          </p:cNvPr>
          <p:cNvSpPr/>
          <p:nvPr userDrawn="1"/>
        </p:nvSpPr>
        <p:spPr>
          <a:xfrm>
            <a:off x="3988440" y="2972135"/>
            <a:ext cx="913730" cy="913730"/>
          </a:xfrm>
          <a:prstGeom prst="ellipse">
            <a:avLst/>
          </a:prstGeom>
          <a:solidFill>
            <a:srgbClr val="FDFDFD"/>
          </a:solidFill>
          <a:ln>
            <a:noFill/>
          </a:ln>
          <a:effectLst>
            <a:outerShdw blurRad="63500" dist="254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8">
            <a:extLst>
              <a:ext uri="{FF2B5EF4-FFF2-40B4-BE49-F238E27FC236}">
                <a16:creationId xmlns:a16="http://schemas.microsoft.com/office/drawing/2014/main" xmlns="" id="{E3A42AC8-403F-10B2-76E5-6CADCE514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439246" y="6316328"/>
            <a:ext cx="1702707" cy="375053"/>
          </a:xfrm>
          <a:prstGeom prst="rect">
            <a:avLst/>
          </a:prstGeom>
        </p:spPr>
      </p:pic>
      <p:pic>
        <p:nvPicPr>
          <p:cNvPr id="13" name="Picture 12" descr="Shape&#10;&#10;Description automatically generated">
            <a:extLst>
              <a:ext uri="{FF2B5EF4-FFF2-40B4-BE49-F238E27FC236}">
                <a16:creationId xmlns:a16="http://schemas.microsoft.com/office/drawing/2014/main" xmlns="" id="{AB693D2A-97A7-98DF-CC7A-F7879E6AAC9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9165" y="-24972"/>
            <a:ext cx="3774507" cy="623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333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Navy D"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>
            <a:extLst>
              <a:ext uri="{FF2B5EF4-FFF2-40B4-BE49-F238E27FC236}">
                <a16:creationId xmlns:a16="http://schemas.microsoft.com/office/drawing/2014/main" xmlns="" id="{5E6D3CC2-E2B6-407A-B81B-BAAF83E081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3971" y="6316328"/>
            <a:ext cx="1465308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xmlns="" id="{18221681-1313-4EAA-B456-EE5C69EB5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98625" y="6322455"/>
            <a:ext cx="6603998" cy="365125"/>
          </a:xfrm>
          <a:prstGeom prst="rect">
            <a:avLst/>
          </a:prstGeom>
        </p:spPr>
        <p:txBody>
          <a:bodyPr anchor="b"/>
          <a:lstStyle>
            <a:lvl1pPr algn="ct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xmlns="" id="{FACEE516-1AAA-4D6B-A4BC-6001B1CA1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4212" y="6305444"/>
            <a:ext cx="456415" cy="29391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3F638A02-4B3B-4CED-A4AC-3925203637D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xmlns="" id="{4C25D80F-9DC1-6241-892B-08205EDA7E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7940" y="1829169"/>
            <a:ext cx="5181600" cy="4122057"/>
          </a:xfrm>
        </p:spPr>
        <p:txBody>
          <a:bodyPr>
            <a:noAutofit/>
          </a:bodyPr>
          <a:lstStyle>
            <a:lvl1pPr>
              <a:defRPr sz="2000"/>
            </a:lvl1pPr>
            <a:lvl2pPr marL="685800" indent="-228600">
              <a:buFont typeface="Arial" panose="020B0604020202020204" pitchFamily="34" charset="0"/>
              <a:buChar char="-"/>
              <a:defRPr sz="2000"/>
            </a:lvl2pPr>
            <a:lvl3pPr marL="1143000" indent="-228600">
              <a:buFont typeface="Arial" panose="020B0604020202020204" pitchFamily="34" charset="0"/>
              <a:buChar char="-"/>
              <a:defRPr sz="2000"/>
            </a:lvl3pPr>
            <a:lvl4pPr marL="1600200" indent="-228600">
              <a:buFont typeface="Arial" panose="020B0604020202020204" pitchFamily="34" charset="0"/>
              <a:buChar char="-"/>
              <a:defRPr sz="2000"/>
            </a:lvl4pPr>
            <a:lvl5pPr marL="2057400" indent="-228600">
              <a:buFont typeface="Arial" panose="020B0604020202020204" pitchFamily="34" charset="0"/>
              <a:buChar char="-"/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xmlns="" id="{53EFF2B8-E06E-2640-A8C1-302ED8F3A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70883" y="1829169"/>
            <a:ext cx="5181600" cy="4122057"/>
          </a:xfrm>
        </p:spPr>
        <p:txBody>
          <a:bodyPr>
            <a:noAutofit/>
          </a:bodyPr>
          <a:lstStyle>
            <a:lvl1pPr>
              <a:defRPr sz="2000"/>
            </a:lvl1pPr>
            <a:lvl2pPr marL="685800" indent="-228600">
              <a:buFont typeface="Arial" panose="020B0604020202020204" pitchFamily="34" charset="0"/>
              <a:buChar char="-"/>
              <a:defRPr sz="2000"/>
            </a:lvl2pPr>
            <a:lvl3pPr marL="1143000" indent="-228600">
              <a:buFont typeface="Arial" panose="020B0604020202020204" pitchFamily="34" charset="0"/>
              <a:buChar char="-"/>
              <a:defRPr sz="2000"/>
            </a:lvl3pPr>
            <a:lvl4pPr marL="1600200" indent="-228600">
              <a:buFont typeface="Arial" panose="020B0604020202020204" pitchFamily="34" charset="0"/>
              <a:buChar char="-"/>
              <a:defRPr sz="2000"/>
            </a:lvl4pPr>
            <a:lvl5pPr marL="2057400" indent="-228600">
              <a:buFont typeface="Arial" panose="020B0604020202020204" pitchFamily="34" charset="0"/>
              <a:buChar char="-"/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3" name="Graphic 9">
            <a:extLst>
              <a:ext uri="{FF2B5EF4-FFF2-40B4-BE49-F238E27FC236}">
                <a16:creationId xmlns:a16="http://schemas.microsoft.com/office/drawing/2014/main" xmlns="" id="{F7ACDCF9-5347-4191-81B6-8F74A1086ABA}"/>
              </a:ext>
            </a:extLst>
          </p:cNvPr>
          <p:cNvSpPr/>
          <p:nvPr userDrawn="1"/>
        </p:nvSpPr>
        <p:spPr>
          <a:xfrm rot="16200000" flipH="1">
            <a:off x="5265822" y="-5265818"/>
            <a:ext cx="1660359" cy="12192000"/>
          </a:xfrm>
          <a:custGeom>
            <a:avLst/>
            <a:gdLst>
              <a:gd name="connsiteX0" fmla="*/ 3194378 w 3998725"/>
              <a:gd name="connsiteY0" fmla="*/ 1235819 h 5217387"/>
              <a:gd name="connsiteX1" fmla="*/ 3249548 w 3998725"/>
              <a:gd name="connsiteY1" fmla="*/ 3688326 h 5217387"/>
              <a:gd name="connsiteX2" fmla="*/ 2590781 w 3998725"/>
              <a:gd name="connsiteY2" fmla="*/ 4994775 h 5217387"/>
              <a:gd name="connsiteX3" fmla="*/ 2387142 w 3998725"/>
              <a:gd name="connsiteY3" fmla="*/ 5217387 h 5217387"/>
              <a:gd name="connsiteX4" fmla="*/ 0 w 3998725"/>
              <a:gd name="connsiteY4" fmla="*/ 5217387 h 5217387"/>
              <a:gd name="connsiteX5" fmla="*/ 0 w 3998725"/>
              <a:gd name="connsiteY5" fmla="*/ 0 h 5217387"/>
              <a:gd name="connsiteX6" fmla="*/ 3998726 w 3998725"/>
              <a:gd name="connsiteY6" fmla="*/ 0 h 5217387"/>
              <a:gd name="connsiteX7" fmla="*/ 3194378 w 3998725"/>
              <a:gd name="connsiteY7" fmla="*/ 1235819 h 5217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98725" h="5217387">
                <a:moveTo>
                  <a:pt x="3194378" y="1235819"/>
                </a:moveTo>
                <a:cubicBezTo>
                  <a:pt x="3036185" y="2041486"/>
                  <a:pt x="3386415" y="2878795"/>
                  <a:pt x="3249548" y="3688326"/>
                </a:cubicBezTo>
                <a:cubicBezTo>
                  <a:pt x="3166986" y="4175437"/>
                  <a:pt x="2911018" y="4619551"/>
                  <a:pt x="2590781" y="4994775"/>
                </a:cubicBezTo>
                <a:cubicBezTo>
                  <a:pt x="2525405" y="5071346"/>
                  <a:pt x="2457525" y="5145550"/>
                  <a:pt x="2387142" y="5217387"/>
                </a:cubicBezTo>
                <a:lnTo>
                  <a:pt x="0" y="5217387"/>
                </a:lnTo>
                <a:lnTo>
                  <a:pt x="0" y="0"/>
                </a:lnTo>
                <a:lnTo>
                  <a:pt x="3998726" y="0"/>
                </a:lnTo>
                <a:cubicBezTo>
                  <a:pt x="3588223" y="289860"/>
                  <a:pt x="3291576" y="740979"/>
                  <a:pt x="3194378" y="1235819"/>
                </a:cubicBezTo>
                <a:close/>
              </a:path>
            </a:pathLst>
          </a:custGeom>
          <a:solidFill>
            <a:schemeClr val="accent5"/>
          </a:solidFill>
          <a:ln w="4814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6150E90A-7329-9326-ADD4-7037C029D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820" y="377973"/>
            <a:ext cx="9746991" cy="823595"/>
          </a:xfrm>
        </p:spPr>
        <p:txBody>
          <a:bodyPr>
            <a:noAutofit/>
          </a:bodyPr>
          <a:lstStyle>
            <a:lvl1pPr>
              <a:defRPr sz="28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24" name="Picture 23" descr="Shape&#10;&#10;Description automatically generated">
            <a:extLst>
              <a:ext uri="{FF2B5EF4-FFF2-40B4-BE49-F238E27FC236}">
                <a16:creationId xmlns:a16="http://schemas.microsoft.com/office/drawing/2014/main" xmlns="" id="{7C46EA5B-458F-F656-83E5-B6429A84F2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9" b="64927"/>
          <a:stretch/>
        </p:blipFill>
        <p:spPr>
          <a:xfrm>
            <a:off x="10234170" y="0"/>
            <a:ext cx="2470218" cy="1660360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xmlns="" id="{51A60573-528F-DC87-6DD4-15D2A31F3D1F}"/>
              </a:ext>
            </a:extLst>
          </p:cNvPr>
          <p:cNvSpPr/>
          <p:nvPr userDrawn="1"/>
        </p:nvSpPr>
        <p:spPr>
          <a:xfrm>
            <a:off x="11014212" y="601401"/>
            <a:ext cx="913730" cy="913730"/>
          </a:xfrm>
          <a:prstGeom prst="ellipse">
            <a:avLst/>
          </a:prstGeom>
          <a:solidFill>
            <a:srgbClr val="FDFDFD"/>
          </a:solidFill>
          <a:ln>
            <a:noFill/>
          </a:ln>
          <a:effectLst>
            <a:outerShdw blurRad="63500" dist="254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8">
            <a:extLst>
              <a:ext uri="{FF2B5EF4-FFF2-40B4-BE49-F238E27FC236}">
                <a16:creationId xmlns:a16="http://schemas.microsoft.com/office/drawing/2014/main" xmlns="" id="{499C87EF-E21A-8916-C90F-E5AACC42EF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439247" y="6316328"/>
            <a:ext cx="1702705" cy="37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8343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Clara 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xmlns="" id="{45FB385D-3A0A-845A-04C9-7A6027B687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20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" r="23133" b="1088"/>
          <a:stretch/>
        </p:blipFill>
        <p:spPr>
          <a:xfrm>
            <a:off x="6738255" y="-1"/>
            <a:ext cx="5453745" cy="685800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61D63B36-8724-482B-8191-5B89A741283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5600" y="1404757"/>
            <a:ext cx="4123944" cy="2204339"/>
          </a:xfrm>
        </p:spPr>
        <p:txBody>
          <a:bodyPr anchor="b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Chapter title</a:t>
            </a:r>
            <a:endParaRPr lang="en-GB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xmlns="" id="{25F74055-9A5A-4799-BE6B-1896D34EC4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3971" y="6316328"/>
            <a:ext cx="1465308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xmlns="" id="{AB8FC139-7280-4006-B907-282FFBE4F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98625" y="6322455"/>
            <a:ext cx="6603998" cy="365125"/>
          </a:xfrm>
          <a:prstGeom prst="rect">
            <a:avLst/>
          </a:prstGeom>
        </p:spPr>
        <p:txBody>
          <a:bodyPr anchor="b"/>
          <a:lstStyle>
            <a:lvl1pPr algn="ctr">
              <a:defRPr sz="10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xmlns="" id="{58EDE093-C370-4D57-AE9D-613415997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4212" y="6305444"/>
            <a:ext cx="456415" cy="29391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3F638A02-4B3B-4CED-A4AC-3925203637D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xmlns="" id="{14CD5C40-932A-CB3C-8460-D53CDB6E6A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439246" y="6316328"/>
            <a:ext cx="1702707" cy="37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700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Clara C"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>
            <a:extLst>
              <a:ext uri="{FF2B5EF4-FFF2-40B4-BE49-F238E27FC236}">
                <a16:creationId xmlns:a16="http://schemas.microsoft.com/office/drawing/2014/main" xmlns="" id="{5E6D3CC2-E2B6-407A-B81B-BAAF83E081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3971" y="6316328"/>
            <a:ext cx="1465308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xmlns="" id="{18221681-1313-4EAA-B456-EE5C69EB5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98625" y="6322455"/>
            <a:ext cx="6603998" cy="365125"/>
          </a:xfrm>
          <a:prstGeom prst="rect">
            <a:avLst/>
          </a:prstGeom>
        </p:spPr>
        <p:txBody>
          <a:bodyPr anchor="b"/>
          <a:lstStyle>
            <a:lvl1pPr algn="ct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xmlns="" id="{FACEE516-1AAA-4D6B-A4BC-6001B1CA1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4212" y="6305444"/>
            <a:ext cx="456415" cy="29391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3F638A02-4B3B-4CED-A4AC-3925203637D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2" name="Graphic 9">
            <a:extLst>
              <a:ext uri="{FF2B5EF4-FFF2-40B4-BE49-F238E27FC236}">
                <a16:creationId xmlns:a16="http://schemas.microsoft.com/office/drawing/2014/main" xmlns="" id="{DDDF8010-17B3-016F-8028-9263D47E716A}"/>
              </a:ext>
            </a:extLst>
          </p:cNvPr>
          <p:cNvSpPr/>
          <p:nvPr userDrawn="1"/>
        </p:nvSpPr>
        <p:spPr>
          <a:xfrm>
            <a:off x="0" y="-24972"/>
            <a:ext cx="5361709" cy="6882972"/>
          </a:xfrm>
          <a:custGeom>
            <a:avLst/>
            <a:gdLst>
              <a:gd name="connsiteX0" fmla="*/ 3194378 w 3998725"/>
              <a:gd name="connsiteY0" fmla="*/ 1235819 h 5217387"/>
              <a:gd name="connsiteX1" fmla="*/ 3249548 w 3998725"/>
              <a:gd name="connsiteY1" fmla="*/ 3688326 h 5217387"/>
              <a:gd name="connsiteX2" fmla="*/ 2590781 w 3998725"/>
              <a:gd name="connsiteY2" fmla="*/ 4994775 h 5217387"/>
              <a:gd name="connsiteX3" fmla="*/ 2387142 w 3998725"/>
              <a:gd name="connsiteY3" fmla="*/ 5217387 h 5217387"/>
              <a:gd name="connsiteX4" fmla="*/ 0 w 3998725"/>
              <a:gd name="connsiteY4" fmla="*/ 5217387 h 5217387"/>
              <a:gd name="connsiteX5" fmla="*/ 0 w 3998725"/>
              <a:gd name="connsiteY5" fmla="*/ 0 h 5217387"/>
              <a:gd name="connsiteX6" fmla="*/ 3998726 w 3998725"/>
              <a:gd name="connsiteY6" fmla="*/ 0 h 5217387"/>
              <a:gd name="connsiteX7" fmla="*/ 3194378 w 3998725"/>
              <a:gd name="connsiteY7" fmla="*/ 1235819 h 5217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98725" h="5217387">
                <a:moveTo>
                  <a:pt x="3194378" y="1235819"/>
                </a:moveTo>
                <a:cubicBezTo>
                  <a:pt x="3036185" y="2041486"/>
                  <a:pt x="3386415" y="2878795"/>
                  <a:pt x="3249548" y="3688326"/>
                </a:cubicBezTo>
                <a:cubicBezTo>
                  <a:pt x="3166986" y="4175437"/>
                  <a:pt x="2911018" y="4619551"/>
                  <a:pt x="2590781" y="4994775"/>
                </a:cubicBezTo>
                <a:cubicBezTo>
                  <a:pt x="2525405" y="5071346"/>
                  <a:pt x="2457525" y="5145550"/>
                  <a:pt x="2387142" y="5217387"/>
                </a:cubicBezTo>
                <a:lnTo>
                  <a:pt x="0" y="5217387"/>
                </a:lnTo>
                <a:lnTo>
                  <a:pt x="0" y="0"/>
                </a:lnTo>
                <a:lnTo>
                  <a:pt x="3998726" y="0"/>
                </a:lnTo>
                <a:cubicBezTo>
                  <a:pt x="3588223" y="289860"/>
                  <a:pt x="3291576" y="740979"/>
                  <a:pt x="3194378" y="1235819"/>
                </a:cubicBezTo>
                <a:close/>
              </a:path>
            </a:pathLst>
          </a:custGeom>
          <a:solidFill>
            <a:schemeClr val="accent4"/>
          </a:solidFill>
          <a:ln w="4814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xmlns="" id="{8DA0057E-2235-8AB9-446A-3CF7F829B45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11906" y="2232130"/>
            <a:ext cx="4154685" cy="2393740"/>
          </a:xfrm>
        </p:spPr>
        <p:txBody>
          <a:bodyPr anchor="ctr">
            <a:noAutofit/>
          </a:bodyPr>
          <a:lstStyle>
            <a:lvl1pPr algn="l">
              <a:defRPr sz="3600" b="1">
                <a:solidFill>
                  <a:schemeClr val="accent4"/>
                </a:solidFill>
              </a:defRPr>
            </a:lvl1pPr>
          </a:lstStyle>
          <a:p>
            <a:r>
              <a:rPr lang="en-US"/>
              <a:t>Chapter title</a:t>
            </a:r>
            <a:endParaRPr lang="en-GB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3C5F3811-17B2-B639-E798-A1E950A752A4}"/>
              </a:ext>
            </a:extLst>
          </p:cNvPr>
          <p:cNvSpPr/>
          <p:nvPr userDrawn="1"/>
        </p:nvSpPr>
        <p:spPr>
          <a:xfrm>
            <a:off x="3988440" y="2972135"/>
            <a:ext cx="913730" cy="913730"/>
          </a:xfrm>
          <a:prstGeom prst="ellipse">
            <a:avLst/>
          </a:prstGeom>
          <a:solidFill>
            <a:srgbClr val="FDFDFD"/>
          </a:solidFill>
          <a:ln>
            <a:noFill/>
          </a:ln>
          <a:effectLst>
            <a:outerShdw blurRad="63500" dist="254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8">
            <a:extLst>
              <a:ext uri="{FF2B5EF4-FFF2-40B4-BE49-F238E27FC236}">
                <a16:creationId xmlns:a16="http://schemas.microsoft.com/office/drawing/2014/main" xmlns="" id="{3C1D080B-9704-766C-9CB0-9ED3A680AD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439246" y="6316328"/>
            <a:ext cx="1702707" cy="375053"/>
          </a:xfrm>
          <a:prstGeom prst="rect">
            <a:avLst/>
          </a:prstGeom>
        </p:spPr>
      </p:pic>
      <p:pic>
        <p:nvPicPr>
          <p:cNvPr id="13" name="Picture 12" descr="Shape&#10;&#10;Description automatically generated">
            <a:extLst>
              <a:ext uri="{FF2B5EF4-FFF2-40B4-BE49-F238E27FC236}">
                <a16:creationId xmlns:a16="http://schemas.microsoft.com/office/drawing/2014/main" xmlns="" id="{C5B95CC0-5362-6B45-DB58-F0F188A250D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9165" y="-24972"/>
            <a:ext cx="3774507" cy="623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0778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Clara D"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>
            <a:extLst>
              <a:ext uri="{FF2B5EF4-FFF2-40B4-BE49-F238E27FC236}">
                <a16:creationId xmlns:a16="http://schemas.microsoft.com/office/drawing/2014/main" xmlns="" id="{5E6D3CC2-E2B6-407A-B81B-BAAF83E081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3971" y="6316328"/>
            <a:ext cx="1465308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xmlns="" id="{18221681-1313-4EAA-B456-EE5C69EB5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98625" y="6322455"/>
            <a:ext cx="6603998" cy="365125"/>
          </a:xfrm>
          <a:prstGeom prst="rect">
            <a:avLst/>
          </a:prstGeom>
        </p:spPr>
        <p:txBody>
          <a:bodyPr anchor="b"/>
          <a:lstStyle>
            <a:lvl1pPr algn="ct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xmlns="" id="{FACEE516-1AAA-4D6B-A4BC-6001B1CA1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4212" y="6305444"/>
            <a:ext cx="456415" cy="29391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3F638A02-4B3B-4CED-A4AC-3925203637D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xmlns="" id="{4C25D80F-9DC1-6241-892B-08205EDA7E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7940" y="1829169"/>
            <a:ext cx="5181600" cy="4122057"/>
          </a:xfrm>
        </p:spPr>
        <p:txBody>
          <a:bodyPr>
            <a:noAutofit/>
          </a:bodyPr>
          <a:lstStyle>
            <a:lvl1pPr>
              <a:defRPr sz="2000"/>
            </a:lvl1pPr>
            <a:lvl2pPr marL="685800" indent="-228600">
              <a:buFont typeface="Arial" panose="020B0604020202020204" pitchFamily="34" charset="0"/>
              <a:buChar char="-"/>
              <a:defRPr sz="2000"/>
            </a:lvl2pPr>
            <a:lvl3pPr marL="1143000" indent="-228600">
              <a:buFont typeface="Arial" panose="020B0604020202020204" pitchFamily="34" charset="0"/>
              <a:buChar char="-"/>
              <a:defRPr sz="2000"/>
            </a:lvl3pPr>
            <a:lvl4pPr marL="1600200" indent="-228600">
              <a:buFont typeface="Arial" panose="020B0604020202020204" pitchFamily="34" charset="0"/>
              <a:buChar char="-"/>
              <a:defRPr sz="2000"/>
            </a:lvl4pPr>
            <a:lvl5pPr marL="2057400" indent="-228600">
              <a:buFont typeface="Arial" panose="020B0604020202020204" pitchFamily="34" charset="0"/>
              <a:buChar char="-"/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xmlns="" id="{53EFF2B8-E06E-2640-A8C1-302ED8F3A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70883" y="1829169"/>
            <a:ext cx="5181600" cy="4122057"/>
          </a:xfrm>
        </p:spPr>
        <p:txBody>
          <a:bodyPr>
            <a:noAutofit/>
          </a:bodyPr>
          <a:lstStyle>
            <a:lvl1pPr>
              <a:defRPr sz="2000"/>
            </a:lvl1pPr>
            <a:lvl2pPr marL="685800" indent="-228600">
              <a:buFont typeface="Arial" panose="020B0604020202020204" pitchFamily="34" charset="0"/>
              <a:buChar char="-"/>
              <a:defRPr sz="2000"/>
            </a:lvl2pPr>
            <a:lvl3pPr marL="1143000" indent="-228600">
              <a:buFont typeface="Arial" panose="020B0604020202020204" pitchFamily="34" charset="0"/>
              <a:buChar char="-"/>
              <a:defRPr sz="2000"/>
            </a:lvl3pPr>
            <a:lvl4pPr marL="1600200" indent="-228600">
              <a:buFont typeface="Arial" panose="020B0604020202020204" pitchFamily="34" charset="0"/>
              <a:buChar char="-"/>
              <a:defRPr sz="2000"/>
            </a:lvl4pPr>
            <a:lvl5pPr marL="2057400" indent="-228600">
              <a:buFont typeface="Arial" panose="020B0604020202020204" pitchFamily="34" charset="0"/>
              <a:buChar char="-"/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3" name="Graphic 9">
            <a:extLst>
              <a:ext uri="{FF2B5EF4-FFF2-40B4-BE49-F238E27FC236}">
                <a16:creationId xmlns:a16="http://schemas.microsoft.com/office/drawing/2014/main" xmlns="" id="{BE53BF8B-88C7-9FA9-0CAE-BC44D04DFB10}"/>
              </a:ext>
            </a:extLst>
          </p:cNvPr>
          <p:cNvSpPr/>
          <p:nvPr userDrawn="1"/>
        </p:nvSpPr>
        <p:spPr>
          <a:xfrm rot="16200000" flipH="1">
            <a:off x="5265822" y="-5265818"/>
            <a:ext cx="1660359" cy="12192000"/>
          </a:xfrm>
          <a:custGeom>
            <a:avLst/>
            <a:gdLst>
              <a:gd name="connsiteX0" fmla="*/ 3194378 w 3998725"/>
              <a:gd name="connsiteY0" fmla="*/ 1235819 h 5217387"/>
              <a:gd name="connsiteX1" fmla="*/ 3249548 w 3998725"/>
              <a:gd name="connsiteY1" fmla="*/ 3688326 h 5217387"/>
              <a:gd name="connsiteX2" fmla="*/ 2590781 w 3998725"/>
              <a:gd name="connsiteY2" fmla="*/ 4994775 h 5217387"/>
              <a:gd name="connsiteX3" fmla="*/ 2387142 w 3998725"/>
              <a:gd name="connsiteY3" fmla="*/ 5217387 h 5217387"/>
              <a:gd name="connsiteX4" fmla="*/ 0 w 3998725"/>
              <a:gd name="connsiteY4" fmla="*/ 5217387 h 5217387"/>
              <a:gd name="connsiteX5" fmla="*/ 0 w 3998725"/>
              <a:gd name="connsiteY5" fmla="*/ 0 h 5217387"/>
              <a:gd name="connsiteX6" fmla="*/ 3998726 w 3998725"/>
              <a:gd name="connsiteY6" fmla="*/ 0 h 5217387"/>
              <a:gd name="connsiteX7" fmla="*/ 3194378 w 3998725"/>
              <a:gd name="connsiteY7" fmla="*/ 1235819 h 5217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98725" h="5217387">
                <a:moveTo>
                  <a:pt x="3194378" y="1235819"/>
                </a:moveTo>
                <a:cubicBezTo>
                  <a:pt x="3036185" y="2041486"/>
                  <a:pt x="3386415" y="2878795"/>
                  <a:pt x="3249548" y="3688326"/>
                </a:cubicBezTo>
                <a:cubicBezTo>
                  <a:pt x="3166986" y="4175437"/>
                  <a:pt x="2911018" y="4619551"/>
                  <a:pt x="2590781" y="4994775"/>
                </a:cubicBezTo>
                <a:cubicBezTo>
                  <a:pt x="2525405" y="5071346"/>
                  <a:pt x="2457525" y="5145550"/>
                  <a:pt x="2387142" y="5217387"/>
                </a:cubicBezTo>
                <a:lnTo>
                  <a:pt x="0" y="5217387"/>
                </a:lnTo>
                <a:lnTo>
                  <a:pt x="0" y="0"/>
                </a:lnTo>
                <a:lnTo>
                  <a:pt x="3998726" y="0"/>
                </a:lnTo>
                <a:cubicBezTo>
                  <a:pt x="3588223" y="289860"/>
                  <a:pt x="3291576" y="740979"/>
                  <a:pt x="3194378" y="1235819"/>
                </a:cubicBezTo>
                <a:close/>
              </a:path>
            </a:pathLst>
          </a:custGeom>
          <a:solidFill>
            <a:schemeClr val="accent4"/>
          </a:solidFill>
          <a:ln w="4814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6DB952FC-7E8A-45EB-62D1-602584FEA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820" y="377973"/>
            <a:ext cx="9746991" cy="823595"/>
          </a:xfrm>
        </p:spPr>
        <p:txBody>
          <a:bodyPr>
            <a:noAutofit/>
          </a:bodyPr>
          <a:lstStyle>
            <a:lvl1pPr>
              <a:defRPr sz="28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24" name="Picture 23" descr="Shape&#10;&#10;Description automatically generated">
            <a:extLst>
              <a:ext uri="{FF2B5EF4-FFF2-40B4-BE49-F238E27FC236}">
                <a16:creationId xmlns:a16="http://schemas.microsoft.com/office/drawing/2014/main" xmlns="" id="{B9098C6D-4AB5-EAAD-379F-F9634B36AB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9" b="64927"/>
          <a:stretch/>
        </p:blipFill>
        <p:spPr>
          <a:xfrm>
            <a:off x="10234170" y="0"/>
            <a:ext cx="2470218" cy="1660360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xmlns="" id="{F7A3CC00-1DDA-9E8B-C031-8E973369FD92}"/>
              </a:ext>
            </a:extLst>
          </p:cNvPr>
          <p:cNvSpPr/>
          <p:nvPr userDrawn="1"/>
        </p:nvSpPr>
        <p:spPr>
          <a:xfrm>
            <a:off x="11014212" y="601401"/>
            <a:ext cx="913730" cy="913730"/>
          </a:xfrm>
          <a:prstGeom prst="ellipse">
            <a:avLst/>
          </a:prstGeom>
          <a:solidFill>
            <a:srgbClr val="FDFDFD"/>
          </a:solidFill>
          <a:ln>
            <a:noFill/>
          </a:ln>
          <a:effectLst>
            <a:outerShdw blurRad="63500" dist="254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8">
            <a:extLst>
              <a:ext uri="{FF2B5EF4-FFF2-40B4-BE49-F238E27FC236}">
                <a16:creationId xmlns:a16="http://schemas.microsoft.com/office/drawing/2014/main" xmlns="" id="{597957B3-FCC4-484C-9A68-5377241E68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439247" y="6316328"/>
            <a:ext cx="1702705" cy="37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4623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ILVIA 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xmlns="" id="{2701CF52-9DA2-51DC-963E-690F5A0275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biLevel thresh="25000"/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" r="23133" b="1088"/>
          <a:stretch/>
        </p:blipFill>
        <p:spPr>
          <a:xfrm>
            <a:off x="6738255" y="-1"/>
            <a:ext cx="5453745" cy="685800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61D63B36-8724-482B-8191-5B89A741283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5600" y="1404757"/>
            <a:ext cx="4123944" cy="2204339"/>
          </a:xfrm>
        </p:spPr>
        <p:txBody>
          <a:bodyPr anchor="b">
            <a:noAutofit/>
          </a:bodyPr>
          <a:lstStyle>
            <a:lvl1pPr algn="l">
              <a:defRPr sz="3600">
                <a:solidFill>
                  <a:srgbClr val="706F6F"/>
                </a:solidFill>
              </a:defRPr>
            </a:lvl1pPr>
          </a:lstStyle>
          <a:p>
            <a:r>
              <a:rPr lang="en-US"/>
              <a:t>Chapter title</a:t>
            </a:r>
            <a:endParaRPr lang="en-GB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xmlns="" id="{05A67E39-F5CB-46AD-B3F1-27E29249F8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3971" y="6316328"/>
            <a:ext cx="1465308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xmlns="" id="{1E73DD9F-CAB8-4EC0-AE75-6D005DB78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98625" y="6322455"/>
            <a:ext cx="6603998" cy="365125"/>
          </a:xfrm>
          <a:prstGeom prst="rect">
            <a:avLst/>
          </a:prstGeom>
        </p:spPr>
        <p:txBody>
          <a:bodyPr anchor="b"/>
          <a:lstStyle>
            <a:lvl1pPr algn="ct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xmlns="" id="{B3F2EF21-947D-427B-ADC1-095E9B566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4212" y="6305444"/>
            <a:ext cx="456415" cy="29391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3F638A02-4B3B-4CED-A4AC-3925203637D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xmlns="" id="{E3C3307A-B26C-5ABE-8E86-9F0CA6F925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439247" y="6316328"/>
            <a:ext cx="1702705" cy="37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7221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ilvia C"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>
            <a:extLst>
              <a:ext uri="{FF2B5EF4-FFF2-40B4-BE49-F238E27FC236}">
                <a16:creationId xmlns:a16="http://schemas.microsoft.com/office/drawing/2014/main" xmlns="" id="{5E6D3CC2-E2B6-407A-B81B-BAAF83E081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3971" y="6316328"/>
            <a:ext cx="1465308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xmlns="" id="{18221681-1313-4EAA-B456-EE5C69EB5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98625" y="6322455"/>
            <a:ext cx="6603998" cy="365125"/>
          </a:xfrm>
          <a:prstGeom prst="rect">
            <a:avLst/>
          </a:prstGeom>
        </p:spPr>
        <p:txBody>
          <a:bodyPr anchor="b"/>
          <a:lstStyle>
            <a:lvl1pPr algn="ct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xmlns="" id="{FACEE516-1AAA-4D6B-A4BC-6001B1CA1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4212" y="6305444"/>
            <a:ext cx="456415" cy="29391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3F638A02-4B3B-4CED-A4AC-3925203637D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2" name="Graphic 9">
            <a:extLst>
              <a:ext uri="{FF2B5EF4-FFF2-40B4-BE49-F238E27FC236}">
                <a16:creationId xmlns:a16="http://schemas.microsoft.com/office/drawing/2014/main" xmlns="" id="{872690D7-69C3-F043-2831-A386CC097592}"/>
              </a:ext>
            </a:extLst>
          </p:cNvPr>
          <p:cNvSpPr/>
          <p:nvPr userDrawn="1"/>
        </p:nvSpPr>
        <p:spPr>
          <a:xfrm>
            <a:off x="0" y="-24972"/>
            <a:ext cx="5361709" cy="6882972"/>
          </a:xfrm>
          <a:custGeom>
            <a:avLst/>
            <a:gdLst>
              <a:gd name="connsiteX0" fmla="*/ 3194378 w 3998725"/>
              <a:gd name="connsiteY0" fmla="*/ 1235819 h 5217387"/>
              <a:gd name="connsiteX1" fmla="*/ 3249548 w 3998725"/>
              <a:gd name="connsiteY1" fmla="*/ 3688326 h 5217387"/>
              <a:gd name="connsiteX2" fmla="*/ 2590781 w 3998725"/>
              <a:gd name="connsiteY2" fmla="*/ 4994775 h 5217387"/>
              <a:gd name="connsiteX3" fmla="*/ 2387142 w 3998725"/>
              <a:gd name="connsiteY3" fmla="*/ 5217387 h 5217387"/>
              <a:gd name="connsiteX4" fmla="*/ 0 w 3998725"/>
              <a:gd name="connsiteY4" fmla="*/ 5217387 h 5217387"/>
              <a:gd name="connsiteX5" fmla="*/ 0 w 3998725"/>
              <a:gd name="connsiteY5" fmla="*/ 0 h 5217387"/>
              <a:gd name="connsiteX6" fmla="*/ 3998726 w 3998725"/>
              <a:gd name="connsiteY6" fmla="*/ 0 h 5217387"/>
              <a:gd name="connsiteX7" fmla="*/ 3194378 w 3998725"/>
              <a:gd name="connsiteY7" fmla="*/ 1235819 h 5217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98725" h="5217387">
                <a:moveTo>
                  <a:pt x="3194378" y="1235819"/>
                </a:moveTo>
                <a:cubicBezTo>
                  <a:pt x="3036185" y="2041486"/>
                  <a:pt x="3386415" y="2878795"/>
                  <a:pt x="3249548" y="3688326"/>
                </a:cubicBezTo>
                <a:cubicBezTo>
                  <a:pt x="3166986" y="4175437"/>
                  <a:pt x="2911018" y="4619551"/>
                  <a:pt x="2590781" y="4994775"/>
                </a:cubicBezTo>
                <a:cubicBezTo>
                  <a:pt x="2525405" y="5071346"/>
                  <a:pt x="2457525" y="5145550"/>
                  <a:pt x="2387142" y="5217387"/>
                </a:cubicBezTo>
                <a:lnTo>
                  <a:pt x="0" y="5217387"/>
                </a:lnTo>
                <a:lnTo>
                  <a:pt x="0" y="0"/>
                </a:lnTo>
                <a:lnTo>
                  <a:pt x="3998726" y="0"/>
                </a:lnTo>
                <a:cubicBezTo>
                  <a:pt x="3588223" y="289860"/>
                  <a:pt x="3291576" y="740979"/>
                  <a:pt x="3194378" y="1235819"/>
                </a:cubicBezTo>
                <a:close/>
              </a:path>
            </a:pathLst>
          </a:custGeom>
          <a:solidFill>
            <a:schemeClr val="bg2"/>
          </a:solidFill>
          <a:ln w="4814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xmlns="" id="{2B30E1CF-BD04-FAF7-2D85-3E0B8F71E7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11906" y="2232130"/>
            <a:ext cx="4154685" cy="2393740"/>
          </a:xfrm>
        </p:spPr>
        <p:txBody>
          <a:bodyPr anchor="ctr">
            <a:noAutofit/>
          </a:bodyPr>
          <a:lstStyle>
            <a:lvl1pPr algn="l">
              <a:defRPr sz="3600" b="1">
                <a:solidFill>
                  <a:schemeClr val="accent4"/>
                </a:solidFill>
              </a:defRPr>
            </a:lvl1pPr>
          </a:lstStyle>
          <a:p>
            <a:r>
              <a:rPr lang="en-US"/>
              <a:t>Chapter title</a:t>
            </a:r>
            <a:endParaRPr lang="en-GB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4EBE5B8C-9B5D-6EC1-5DC9-C791DB55305E}"/>
              </a:ext>
            </a:extLst>
          </p:cNvPr>
          <p:cNvSpPr/>
          <p:nvPr userDrawn="1"/>
        </p:nvSpPr>
        <p:spPr>
          <a:xfrm>
            <a:off x="3988440" y="2972135"/>
            <a:ext cx="913730" cy="913730"/>
          </a:xfrm>
          <a:prstGeom prst="ellipse">
            <a:avLst/>
          </a:prstGeom>
          <a:solidFill>
            <a:srgbClr val="FDFDFD"/>
          </a:solidFill>
          <a:ln>
            <a:noFill/>
          </a:ln>
          <a:effectLst>
            <a:outerShdw blurRad="63500" dist="254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Shape&#10;&#10;Description automatically generated">
            <a:extLst>
              <a:ext uri="{FF2B5EF4-FFF2-40B4-BE49-F238E27FC236}">
                <a16:creationId xmlns:a16="http://schemas.microsoft.com/office/drawing/2014/main" xmlns="" id="{D0489ECF-C1D5-071E-488E-1B14B801D5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9165" y="-24972"/>
            <a:ext cx="3774507" cy="6230452"/>
          </a:xfrm>
          <a:prstGeom prst="rect">
            <a:avLst/>
          </a:prstGeom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xmlns="" id="{0F5764C1-4A96-DAB9-A087-41EDA7BD39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439247" y="6316328"/>
            <a:ext cx="1702705" cy="37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21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0 point Sherbet"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xmlns="" id="{C6C5BF8D-A7EF-14DD-41CC-F175BD91A9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8" r="23133" b="1090"/>
          <a:stretch/>
        </p:blipFill>
        <p:spPr>
          <a:xfrm>
            <a:off x="6738255" y="1"/>
            <a:ext cx="5453745" cy="685800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FF2003B6-CD0F-680A-B754-94C0C2AE9348}"/>
              </a:ext>
            </a:extLst>
          </p:cNvPr>
          <p:cNvSpPr/>
          <p:nvPr userDrawn="1"/>
        </p:nvSpPr>
        <p:spPr>
          <a:xfrm>
            <a:off x="-1" y="0"/>
            <a:ext cx="2573391" cy="6882972"/>
          </a:xfrm>
          <a:prstGeom prst="rect">
            <a:avLst/>
          </a:prstGeom>
          <a:gradFill>
            <a:gsLst>
              <a:gs pos="0">
                <a:srgbClr val="8F1FF7">
                  <a:alpha val="59750"/>
                </a:srgbClr>
              </a:gs>
              <a:gs pos="49000">
                <a:srgbClr val="C2388B">
                  <a:lumMod val="100000"/>
                  <a:alpha val="59570"/>
                </a:srgbClr>
              </a:gs>
              <a:gs pos="100000">
                <a:srgbClr val="F4511E">
                  <a:alpha val="60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xmlns="" id="{61191023-4495-4A1A-99A7-CEE0C8B2BC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3971" y="6316328"/>
            <a:ext cx="1465308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01CF922F-E7BB-4209-A586-71088F2F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4212" y="6305444"/>
            <a:ext cx="456415" cy="29391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3F638A02-4B3B-4CED-A4AC-3925203637D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639E78ED-1A5A-8B36-16D0-AF8229FFD3B8}"/>
              </a:ext>
            </a:extLst>
          </p:cNvPr>
          <p:cNvSpPr/>
          <p:nvPr userDrawn="1"/>
        </p:nvSpPr>
        <p:spPr>
          <a:xfrm>
            <a:off x="2336741" y="802466"/>
            <a:ext cx="473297" cy="473297"/>
          </a:xfrm>
          <a:prstGeom prst="ellipse">
            <a:avLst/>
          </a:prstGeom>
          <a:solidFill>
            <a:srgbClr val="FDFDFD"/>
          </a:solidFill>
          <a:ln>
            <a:noFill/>
          </a:ln>
          <a:effectLst>
            <a:outerShdw blurRad="63500" dist="254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78FAF26E-F896-FED0-5CCA-D0EB31A7004C}"/>
              </a:ext>
            </a:extLst>
          </p:cNvPr>
          <p:cNvSpPr/>
          <p:nvPr userDrawn="1"/>
        </p:nvSpPr>
        <p:spPr>
          <a:xfrm>
            <a:off x="2335994" y="1356334"/>
            <a:ext cx="473297" cy="473297"/>
          </a:xfrm>
          <a:prstGeom prst="ellipse">
            <a:avLst/>
          </a:prstGeom>
          <a:solidFill>
            <a:srgbClr val="FDFDFD"/>
          </a:solidFill>
          <a:ln>
            <a:noFill/>
          </a:ln>
          <a:effectLst>
            <a:outerShdw blurRad="63500" dist="254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B64D2E5F-5645-0411-78A1-31AECF2C6F1D}"/>
              </a:ext>
            </a:extLst>
          </p:cNvPr>
          <p:cNvSpPr/>
          <p:nvPr userDrawn="1"/>
        </p:nvSpPr>
        <p:spPr>
          <a:xfrm>
            <a:off x="2335994" y="1905690"/>
            <a:ext cx="473297" cy="473297"/>
          </a:xfrm>
          <a:prstGeom prst="ellipse">
            <a:avLst/>
          </a:prstGeom>
          <a:solidFill>
            <a:srgbClr val="FDFDFD"/>
          </a:solidFill>
          <a:ln>
            <a:noFill/>
          </a:ln>
          <a:effectLst>
            <a:outerShdw blurRad="63500" dist="254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F6352C91-E29B-1641-C5E0-8E85F8E0D583}"/>
              </a:ext>
            </a:extLst>
          </p:cNvPr>
          <p:cNvSpPr/>
          <p:nvPr userDrawn="1"/>
        </p:nvSpPr>
        <p:spPr>
          <a:xfrm>
            <a:off x="2337885" y="2458309"/>
            <a:ext cx="473297" cy="473297"/>
          </a:xfrm>
          <a:prstGeom prst="ellipse">
            <a:avLst/>
          </a:prstGeom>
          <a:solidFill>
            <a:srgbClr val="FDFDFD"/>
          </a:solidFill>
          <a:ln>
            <a:noFill/>
          </a:ln>
          <a:effectLst>
            <a:outerShdw blurRad="63500" dist="254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80A30174-B4F1-EB8E-BE67-84CA74832237}"/>
              </a:ext>
            </a:extLst>
          </p:cNvPr>
          <p:cNvSpPr/>
          <p:nvPr userDrawn="1"/>
        </p:nvSpPr>
        <p:spPr>
          <a:xfrm>
            <a:off x="2335993" y="3010072"/>
            <a:ext cx="473297" cy="473297"/>
          </a:xfrm>
          <a:prstGeom prst="ellipse">
            <a:avLst/>
          </a:prstGeom>
          <a:solidFill>
            <a:srgbClr val="FDFDFD"/>
          </a:solidFill>
          <a:ln>
            <a:noFill/>
          </a:ln>
          <a:effectLst>
            <a:outerShdw blurRad="63500" dist="254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69B28F27-EE31-4A76-8275-A17BB3DE7739}"/>
              </a:ext>
            </a:extLst>
          </p:cNvPr>
          <p:cNvSpPr/>
          <p:nvPr userDrawn="1"/>
        </p:nvSpPr>
        <p:spPr>
          <a:xfrm>
            <a:off x="2335993" y="3557558"/>
            <a:ext cx="473297" cy="473297"/>
          </a:xfrm>
          <a:prstGeom prst="ellipse">
            <a:avLst/>
          </a:prstGeom>
          <a:solidFill>
            <a:srgbClr val="FDFDFD"/>
          </a:solidFill>
          <a:ln>
            <a:noFill/>
          </a:ln>
          <a:effectLst>
            <a:outerShdw blurRad="63500" dist="254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7A10B647-E04C-6865-0E83-11B65EF8E58E}"/>
              </a:ext>
            </a:extLst>
          </p:cNvPr>
          <p:cNvSpPr/>
          <p:nvPr userDrawn="1"/>
        </p:nvSpPr>
        <p:spPr>
          <a:xfrm>
            <a:off x="2335993" y="4113041"/>
            <a:ext cx="473297" cy="473297"/>
          </a:xfrm>
          <a:prstGeom prst="ellipse">
            <a:avLst/>
          </a:prstGeom>
          <a:solidFill>
            <a:srgbClr val="FDFDFD"/>
          </a:solidFill>
          <a:ln>
            <a:noFill/>
          </a:ln>
          <a:effectLst>
            <a:outerShdw blurRad="63500" dist="254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9776E7EA-3F10-654C-3B9E-49829994183F}"/>
              </a:ext>
            </a:extLst>
          </p:cNvPr>
          <p:cNvSpPr/>
          <p:nvPr userDrawn="1"/>
        </p:nvSpPr>
        <p:spPr>
          <a:xfrm>
            <a:off x="2339173" y="4667701"/>
            <a:ext cx="473297" cy="473297"/>
          </a:xfrm>
          <a:prstGeom prst="ellipse">
            <a:avLst/>
          </a:prstGeom>
          <a:solidFill>
            <a:srgbClr val="FDFDFD"/>
          </a:solidFill>
          <a:ln>
            <a:noFill/>
          </a:ln>
          <a:effectLst>
            <a:outerShdw blurRad="63500" dist="254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3AB1C65E-029A-C11E-E5A6-1E5B4361F92E}"/>
              </a:ext>
            </a:extLst>
          </p:cNvPr>
          <p:cNvSpPr/>
          <p:nvPr userDrawn="1"/>
        </p:nvSpPr>
        <p:spPr>
          <a:xfrm>
            <a:off x="2335993" y="5221569"/>
            <a:ext cx="473297" cy="473297"/>
          </a:xfrm>
          <a:prstGeom prst="ellipse">
            <a:avLst/>
          </a:prstGeom>
          <a:solidFill>
            <a:srgbClr val="FDFDFD"/>
          </a:solidFill>
          <a:ln>
            <a:noFill/>
          </a:ln>
          <a:effectLst>
            <a:outerShdw blurRad="63500" dist="254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2EB468B3-BB61-6621-28B9-4EF15116DF02}"/>
              </a:ext>
            </a:extLst>
          </p:cNvPr>
          <p:cNvSpPr/>
          <p:nvPr userDrawn="1"/>
        </p:nvSpPr>
        <p:spPr>
          <a:xfrm>
            <a:off x="2330881" y="5775437"/>
            <a:ext cx="473297" cy="473297"/>
          </a:xfrm>
          <a:prstGeom prst="ellipse">
            <a:avLst/>
          </a:prstGeom>
          <a:solidFill>
            <a:srgbClr val="FDFDFD"/>
          </a:solidFill>
          <a:ln>
            <a:noFill/>
          </a:ln>
          <a:effectLst>
            <a:outerShdw blurRad="63500" dist="254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Subtitle 2">
            <a:extLst>
              <a:ext uri="{FF2B5EF4-FFF2-40B4-BE49-F238E27FC236}">
                <a16:creationId xmlns:a16="http://schemas.microsoft.com/office/drawing/2014/main" xmlns="" id="{42F8EF3E-CAFE-79A3-D88B-855DED6DB36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32078" y="873992"/>
            <a:ext cx="4123944" cy="365126"/>
          </a:xfrm>
        </p:spPr>
        <p:txBody>
          <a:bodyPr>
            <a:normAutofit/>
          </a:bodyPr>
          <a:lstStyle>
            <a:lvl1pPr marL="0" indent="0" algn="l">
              <a:buNone/>
              <a:defRPr sz="12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Chapter Heading</a:t>
            </a:r>
          </a:p>
        </p:txBody>
      </p:sp>
      <p:pic>
        <p:nvPicPr>
          <p:cNvPr id="43" name="Picture 42" descr="Shape&#10;&#10;Description automatically generated">
            <a:extLst>
              <a:ext uri="{FF2B5EF4-FFF2-40B4-BE49-F238E27FC236}">
                <a16:creationId xmlns:a16="http://schemas.microsoft.com/office/drawing/2014/main" xmlns="" id="{3BA94716-6320-44D9-28C3-4336164517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320" y="1036827"/>
            <a:ext cx="3170283" cy="5233081"/>
          </a:xfrm>
          <a:prstGeom prst="rect">
            <a:avLst/>
          </a:prstGeom>
        </p:spPr>
      </p:pic>
      <p:sp>
        <p:nvSpPr>
          <p:cNvPr id="44" name="Title 1">
            <a:extLst>
              <a:ext uri="{FF2B5EF4-FFF2-40B4-BE49-F238E27FC236}">
                <a16:creationId xmlns:a16="http://schemas.microsoft.com/office/drawing/2014/main" xmlns="" id="{CDD2B2FA-1ED7-1722-7535-E84FD185F1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4132" y="253389"/>
            <a:ext cx="2159258" cy="710319"/>
          </a:xfrm>
        </p:spPr>
        <p:txBody>
          <a:bodyPr anchor="ctr">
            <a:noAutofit/>
          </a:bodyPr>
          <a:lstStyle>
            <a:lvl1pPr algn="l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Agenda</a:t>
            </a:r>
            <a:endParaRPr lang="en-GB"/>
          </a:p>
        </p:txBody>
      </p:sp>
      <p:pic>
        <p:nvPicPr>
          <p:cNvPr id="45" name="Picture 9">
            <a:extLst>
              <a:ext uri="{FF2B5EF4-FFF2-40B4-BE49-F238E27FC236}">
                <a16:creationId xmlns:a16="http://schemas.microsoft.com/office/drawing/2014/main" xmlns="" id="{5B065C10-20FB-F97C-A3F9-244CB60851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414132" y="6288892"/>
            <a:ext cx="1903164" cy="419208"/>
          </a:xfrm>
          <a:prstGeom prst="rect">
            <a:avLst/>
          </a:prstGeom>
        </p:spPr>
      </p:pic>
      <p:sp>
        <p:nvSpPr>
          <p:cNvPr id="46" name="Footer Placeholder 4">
            <a:extLst>
              <a:ext uri="{FF2B5EF4-FFF2-40B4-BE49-F238E27FC236}">
                <a16:creationId xmlns:a16="http://schemas.microsoft.com/office/drawing/2014/main" xmlns="" id="{E29D665C-930C-4CDA-91C4-55BC37D2E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7970" y="6288892"/>
            <a:ext cx="6273487" cy="365125"/>
          </a:xfrm>
          <a:prstGeom prst="rect">
            <a:avLst/>
          </a:prstGeom>
        </p:spPr>
        <p:txBody>
          <a:bodyPr anchor="b"/>
          <a:lstStyle>
            <a:lvl1pPr algn="l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43221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>
          <p15:clr>
            <a:srgbClr val="FBAE40"/>
          </p15:clr>
        </p15:guide>
        <p15:guide id="2" pos="325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ilvia D"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>
            <a:extLst>
              <a:ext uri="{FF2B5EF4-FFF2-40B4-BE49-F238E27FC236}">
                <a16:creationId xmlns:a16="http://schemas.microsoft.com/office/drawing/2014/main" xmlns="" id="{5E6D3CC2-E2B6-407A-B81B-BAAF83E081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3971" y="6316328"/>
            <a:ext cx="1465308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xmlns="" id="{18221681-1313-4EAA-B456-EE5C69EB5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98625" y="6322455"/>
            <a:ext cx="6603998" cy="365125"/>
          </a:xfrm>
          <a:prstGeom prst="rect">
            <a:avLst/>
          </a:prstGeom>
        </p:spPr>
        <p:txBody>
          <a:bodyPr anchor="b"/>
          <a:lstStyle>
            <a:lvl1pPr algn="ct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xmlns="" id="{FACEE516-1AAA-4D6B-A4BC-6001B1CA1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4212" y="6305444"/>
            <a:ext cx="456415" cy="29391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3F638A02-4B3B-4CED-A4AC-3925203637D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xmlns="" id="{4C25D80F-9DC1-6241-892B-08205EDA7E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7940" y="1829169"/>
            <a:ext cx="5181600" cy="4122057"/>
          </a:xfrm>
        </p:spPr>
        <p:txBody>
          <a:bodyPr>
            <a:noAutofit/>
          </a:bodyPr>
          <a:lstStyle>
            <a:lvl1pPr>
              <a:defRPr sz="2000"/>
            </a:lvl1pPr>
            <a:lvl2pPr marL="685800" indent="-228600">
              <a:buFont typeface="Arial" panose="020B0604020202020204" pitchFamily="34" charset="0"/>
              <a:buChar char="-"/>
              <a:defRPr sz="2000"/>
            </a:lvl2pPr>
            <a:lvl3pPr marL="1143000" indent="-228600">
              <a:buFont typeface="Arial" panose="020B0604020202020204" pitchFamily="34" charset="0"/>
              <a:buChar char="-"/>
              <a:defRPr sz="2000"/>
            </a:lvl3pPr>
            <a:lvl4pPr marL="1600200" indent="-228600">
              <a:buFont typeface="Arial" panose="020B0604020202020204" pitchFamily="34" charset="0"/>
              <a:buChar char="-"/>
              <a:defRPr sz="2000"/>
            </a:lvl4pPr>
            <a:lvl5pPr marL="2057400" indent="-228600">
              <a:buFont typeface="Arial" panose="020B0604020202020204" pitchFamily="34" charset="0"/>
              <a:buChar char="-"/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xmlns="" id="{53EFF2B8-E06E-2640-A8C1-302ED8F3A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70883" y="1829169"/>
            <a:ext cx="5181600" cy="4122057"/>
          </a:xfrm>
        </p:spPr>
        <p:txBody>
          <a:bodyPr>
            <a:noAutofit/>
          </a:bodyPr>
          <a:lstStyle>
            <a:lvl1pPr>
              <a:defRPr sz="2000"/>
            </a:lvl1pPr>
            <a:lvl2pPr marL="685800" indent="-228600">
              <a:buFont typeface="Arial" panose="020B0604020202020204" pitchFamily="34" charset="0"/>
              <a:buChar char="-"/>
              <a:defRPr sz="2000"/>
            </a:lvl2pPr>
            <a:lvl3pPr marL="1143000" indent="-228600">
              <a:buFont typeface="Arial" panose="020B0604020202020204" pitchFamily="34" charset="0"/>
              <a:buChar char="-"/>
              <a:defRPr sz="2000"/>
            </a:lvl3pPr>
            <a:lvl4pPr marL="1600200" indent="-228600">
              <a:buFont typeface="Arial" panose="020B0604020202020204" pitchFamily="34" charset="0"/>
              <a:buChar char="-"/>
              <a:defRPr sz="2000"/>
            </a:lvl4pPr>
            <a:lvl5pPr marL="2057400" indent="-228600">
              <a:buFont typeface="Arial" panose="020B0604020202020204" pitchFamily="34" charset="0"/>
              <a:buChar char="-"/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3" name="Graphic 9">
            <a:extLst>
              <a:ext uri="{FF2B5EF4-FFF2-40B4-BE49-F238E27FC236}">
                <a16:creationId xmlns:a16="http://schemas.microsoft.com/office/drawing/2014/main" xmlns="" id="{CA4512FC-4C5D-D626-281E-4171F00BDD7A}"/>
              </a:ext>
            </a:extLst>
          </p:cNvPr>
          <p:cNvSpPr/>
          <p:nvPr userDrawn="1"/>
        </p:nvSpPr>
        <p:spPr>
          <a:xfrm rot="16200000" flipH="1">
            <a:off x="5265822" y="-5265818"/>
            <a:ext cx="1660359" cy="12192000"/>
          </a:xfrm>
          <a:custGeom>
            <a:avLst/>
            <a:gdLst>
              <a:gd name="connsiteX0" fmla="*/ 3194378 w 3998725"/>
              <a:gd name="connsiteY0" fmla="*/ 1235819 h 5217387"/>
              <a:gd name="connsiteX1" fmla="*/ 3249548 w 3998725"/>
              <a:gd name="connsiteY1" fmla="*/ 3688326 h 5217387"/>
              <a:gd name="connsiteX2" fmla="*/ 2590781 w 3998725"/>
              <a:gd name="connsiteY2" fmla="*/ 4994775 h 5217387"/>
              <a:gd name="connsiteX3" fmla="*/ 2387142 w 3998725"/>
              <a:gd name="connsiteY3" fmla="*/ 5217387 h 5217387"/>
              <a:gd name="connsiteX4" fmla="*/ 0 w 3998725"/>
              <a:gd name="connsiteY4" fmla="*/ 5217387 h 5217387"/>
              <a:gd name="connsiteX5" fmla="*/ 0 w 3998725"/>
              <a:gd name="connsiteY5" fmla="*/ 0 h 5217387"/>
              <a:gd name="connsiteX6" fmla="*/ 3998726 w 3998725"/>
              <a:gd name="connsiteY6" fmla="*/ 0 h 5217387"/>
              <a:gd name="connsiteX7" fmla="*/ 3194378 w 3998725"/>
              <a:gd name="connsiteY7" fmla="*/ 1235819 h 5217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98725" h="5217387">
                <a:moveTo>
                  <a:pt x="3194378" y="1235819"/>
                </a:moveTo>
                <a:cubicBezTo>
                  <a:pt x="3036185" y="2041486"/>
                  <a:pt x="3386415" y="2878795"/>
                  <a:pt x="3249548" y="3688326"/>
                </a:cubicBezTo>
                <a:cubicBezTo>
                  <a:pt x="3166986" y="4175437"/>
                  <a:pt x="2911018" y="4619551"/>
                  <a:pt x="2590781" y="4994775"/>
                </a:cubicBezTo>
                <a:cubicBezTo>
                  <a:pt x="2525405" y="5071346"/>
                  <a:pt x="2457525" y="5145550"/>
                  <a:pt x="2387142" y="5217387"/>
                </a:cubicBezTo>
                <a:lnTo>
                  <a:pt x="0" y="5217387"/>
                </a:lnTo>
                <a:lnTo>
                  <a:pt x="0" y="0"/>
                </a:lnTo>
                <a:lnTo>
                  <a:pt x="3998726" y="0"/>
                </a:lnTo>
                <a:cubicBezTo>
                  <a:pt x="3588223" y="289860"/>
                  <a:pt x="3291576" y="740979"/>
                  <a:pt x="3194378" y="1235819"/>
                </a:cubicBezTo>
                <a:close/>
              </a:path>
            </a:pathLst>
          </a:custGeom>
          <a:solidFill>
            <a:schemeClr val="bg1"/>
          </a:solidFill>
          <a:ln w="4814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6E765C01-D67A-861D-984D-6CE7981E5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820" y="377973"/>
            <a:ext cx="9746991" cy="823595"/>
          </a:xfrm>
        </p:spPr>
        <p:txBody>
          <a:bodyPr>
            <a:noAutofit/>
          </a:bodyPr>
          <a:lstStyle>
            <a:lvl1pPr>
              <a:defRPr sz="2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24" name="Picture 23" descr="Shape&#10;&#10;Description automatically generated">
            <a:extLst>
              <a:ext uri="{FF2B5EF4-FFF2-40B4-BE49-F238E27FC236}">
                <a16:creationId xmlns:a16="http://schemas.microsoft.com/office/drawing/2014/main" xmlns="" id="{C8D4F01A-7C79-4D64-76C7-550BF79DAF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9" b="64927"/>
          <a:stretch/>
        </p:blipFill>
        <p:spPr>
          <a:xfrm>
            <a:off x="10234170" y="0"/>
            <a:ext cx="2470218" cy="1660360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xmlns="" id="{C970972B-1945-6BFE-E299-A404FBF4736C}"/>
              </a:ext>
            </a:extLst>
          </p:cNvPr>
          <p:cNvSpPr/>
          <p:nvPr userDrawn="1"/>
        </p:nvSpPr>
        <p:spPr>
          <a:xfrm>
            <a:off x="11014212" y="601401"/>
            <a:ext cx="913730" cy="913730"/>
          </a:xfrm>
          <a:prstGeom prst="ellipse">
            <a:avLst/>
          </a:prstGeom>
          <a:solidFill>
            <a:srgbClr val="FDFDFD"/>
          </a:solidFill>
          <a:ln>
            <a:noFill/>
          </a:ln>
          <a:effectLst>
            <a:outerShdw blurRad="63500" dist="254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8">
            <a:extLst>
              <a:ext uri="{FF2B5EF4-FFF2-40B4-BE49-F238E27FC236}">
                <a16:creationId xmlns:a16="http://schemas.microsoft.com/office/drawing/2014/main" xmlns="" id="{82057327-21D0-3864-6DE2-6BA3C3DBE5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439247" y="6316328"/>
            <a:ext cx="1702705" cy="37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6896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Statement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46AAD2E-4906-814D-BEB8-99A1A11C503F}"/>
              </a:ext>
            </a:extLst>
          </p:cNvPr>
          <p:cNvSpPr/>
          <p:nvPr userDrawn="1"/>
        </p:nvSpPr>
        <p:spPr>
          <a:xfrm>
            <a:off x="-5" y="0"/>
            <a:ext cx="12192005" cy="6857999"/>
          </a:xfrm>
          <a:prstGeom prst="rect">
            <a:avLst/>
          </a:prstGeom>
          <a:gradFill flip="none" rotWithShape="1">
            <a:gsLst>
              <a:gs pos="0">
                <a:srgbClr val="8F1FF7">
                  <a:alpha val="69686"/>
                  <a:lumMod val="60188"/>
                </a:srgbClr>
              </a:gs>
              <a:gs pos="50000">
                <a:srgbClr val="C2388B">
                  <a:alpha val="70000"/>
                  <a:lumMod val="60236"/>
                </a:srgbClr>
              </a:gs>
              <a:gs pos="100000">
                <a:srgbClr val="F4511E">
                  <a:alpha val="70000"/>
                  <a:lumMod val="10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3" name="Picture 12" descr="A person in a blue shirt&#10;&#10;Description automatically generated with medium confidence">
            <a:extLst>
              <a:ext uri="{FF2B5EF4-FFF2-40B4-BE49-F238E27FC236}">
                <a16:creationId xmlns:a16="http://schemas.microsoft.com/office/drawing/2014/main" xmlns="" id="{6C13461C-B331-7445-9E87-A1C154A4AE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9057" y="258639"/>
            <a:ext cx="13012616" cy="6641856"/>
          </a:xfrm>
          <a:prstGeom prst="rect">
            <a:avLst/>
          </a:prstGeom>
        </p:spPr>
      </p:pic>
      <p:sp>
        <p:nvSpPr>
          <p:cNvPr id="18" name="Date Placeholder 3">
            <a:extLst>
              <a:ext uri="{FF2B5EF4-FFF2-40B4-BE49-F238E27FC236}">
                <a16:creationId xmlns:a16="http://schemas.microsoft.com/office/drawing/2014/main" xmlns="" id="{8E6EB1CB-F0A8-4A34-A5FF-E2C05B4F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3971" y="6316328"/>
            <a:ext cx="1465308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xmlns="" id="{5F24E054-6196-4344-BF3E-C1E9E92FD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98625" y="6322455"/>
            <a:ext cx="6603998" cy="365125"/>
          </a:xfrm>
          <a:prstGeom prst="rect">
            <a:avLst/>
          </a:prstGeom>
        </p:spPr>
        <p:txBody>
          <a:bodyPr anchor="b"/>
          <a:lstStyle>
            <a:lvl1pPr algn="ctr">
              <a:defRPr sz="10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xmlns="" id="{B35C110F-4C10-4034-9734-F75D9E64A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4212" y="6305444"/>
            <a:ext cx="456415" cy="29391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3F638A02-4B3B-4CED-A4AC-3925203637D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82A62FC-AE47-524A-99F5-912AAA172C1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6408" y="170420"/>
            <a:ext cx="6204216" cy="619669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903A1E02-BBC2-E448-90C2-F653F3E9A51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67119" y="1057276"/>
            <a:ext cx="4662793" cy="3228976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pPr algn="ctr"/>
            <a:r>
              <a:rPr lang="en-GB"/>
              <a:t>Bold statement goes here and should ideally be no longer than this.</a:t>
            </a:r>
          </a:p>
        </p:txBody>
      </p:sp>
      <p:pic>
        <p:nvPicPr>
          <p:cNvPr id="16" name="Picture 8">
            <a:extLst>
              <a:ext uri="{FF2B5EF4-FFF2-40B4-BE49-F238E27FC236}">
                <a16:creationId xmlns:a16="http://schemas.microsoft.com/office/drawing/2014/main" xmlns="" id="{6621ADC6-3B57-63D1-5F42-BE1E4D1481C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439246" y="6316328"/>
            <a:ext cx="1702707" cy="37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86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7513 0.002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3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4065">
          <p15:clr>
            <a:srgbClr val="FBAE40"/>
          </p15:clr>
        </p15:guide>
        <p15:guide id="2" pos="347" userDrawn="1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ld Statement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46AAD2E-4906-814D-BEB8-99A1A11C503F}"/>
              </a:ext>
            </a:extLst>
          </p:cNvPr>
          <p:cNvSpPr/>
          <p:nvPr userDrawn="1"/>
        </p:nvSpPr>
        <p:spPr>
          <a:xfrm>
            <a:off x="-5" y="0"/>
            <a:ext cx="12192005" cy="6857999"/>
          </a:xfrm>
          <a:prstGeom prst="rect">
            <a:avLst/>
          </a:prstGeom>
          <a:gradFill flip="none" rotWithShape="1">
            <a:gsLst>
              <a:gs pos="0">
                <a:srgbClr val="8F1FF7">
                  <a:alpha val="69686"/>
                  <a:lumMod val="60188"/>
                </a:srgbClr>
              </a:gs>
              <a:gs pos="50000">
                <a:srgbClr val="C2388B">
                  <a:alpha val="70000"/>
                  <a:lumMod val="60236"/>
                </a:srgbClr>
              </a:gs>
              <a:gs pos="100000">
                <a:srgbClr val="F4511E">
                  <a:alpha val="70000"/>
                  <a:lumMod val="10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xmlns="" id="{8E6EB1CB-F0A8-4A34-A5FF-E2C05B4F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3971" y="6316328"/>
            <a:ext cx="1465308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xmlns="" id="{5F24E054-6196-4344-BF3E-C1E9E92FD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98625" y="6322455"/>
            <a:ext cx="6603998" cy="365125"/>
          </a:xfrm>
          <a:prstGeom prst="rect">
            <a:avLst/>
          </a:prstGeom>
        </p:spPr>
        <p:txBody>
          <a:bodyPr anchor="b"/>
          <a:lstStyle>
            <a:lvl1pPr algn="ctr">
              <a:defRPr sz="10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xmlns="" id="{B35C110F-4C10-4034-9734-F75D9E64A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4212" y="6305444"/>
            <a:ext cx="456415" cy="29391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3F638A02-4B3B-4CED-A4AC-3925203637D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82A62FC-AE47-524A-99F5-912AAA172C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6408" y="170420"/>
            <a:ext cx="6204216" cy="619669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903A1E02-BBC2-E448-90C2-F653F3E9A51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67119" y="1057276"/>
            <a:ext cx="4662793" cy="3228976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pPr algn="ctr"/>
            <a:r>
              <a:rPr lang="en-GB"/>
              <a:t>Bold statement goes here and should ideally be no longer than this.</a:t>
            </a:r>
          </a:p>
        </p:txBody>
      </p:sp>
      <p:pic>
        <p:nvPicPr>
          <p:cNvPr id="16" name="Picture 8">
            <a:extLst>
              <a:ext uri="{FF2B5EF4-FFF2-40B4-BE49-F238E27FC236}">
                <a16:creationId xmlns:a16="http://schemas.microsoft.com/office/drawing/2014/main" xmlns="" id="{6621ADC6-3B57-63D1-5F42-BE1E4D1481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439246" y="6316328"/>
            <a:ext cx="1702707" cy="3750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79360C2-411C-7401-B678-E9E349BC46F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29641" y="941705"/>
            <a:ext cx="8874443" cy="591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366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65">
          <p15:clr>
            <a:srgbClr val="FBAE40"/>
          </p15:clr>
        </p15:guide>
        <p15:guide id="2" pos="347" userDrawn="1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old Statement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46AAD2E-4906-814D-BEB8-99A1A11C503F}"/>
              </a:ext>
            </a:extLst>
          </p:cNvPr>
          <p:cNvSpPr/>
          <p:nvPr userDrawn="1"/>
        </p:nvSpPr>
        <p:spPr>
          <a:xfrm>
            <a:off x="-5" y="0"/>
            <a:ext cx="12192005" cy="6857999"/>
          </a:xfrm>
          <a:prstGeom prst="rect">
            <a:avLst/>
          </a:prstGeom>
          <a:gradFill flip="none" rotWithShape="1">
            <a:gsLst>
              <a:gs pos="0">
                <a:srgbClr val="8F1FF7">
                  <a:alpha val="69686"/>
                  <a:lumMod val="60188"/>
                </a:srgbClr>
              </a:gs>
              <a:gs pos="50000">
                <a:srgbClr val="C2388B">
                  <a:alpha val="70000"/>
                  <a:lumMod val="60236"/>
                </a:srgbClr>
              </a:gs>
              <a:gs pos="100000">
                <a:srgbClr val="F4511E">
                  <a:alpha val="70000"/>
                  <a:lumMod val="10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xmlns="" id="{8E6EB1CB-F0A8-4A34-A5FF-E2C05B4F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3971" y="6316328"/>
            <a:ext cx="1465308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xmlns="" id="{5F24E054-6196-4344-BF3E-C1E9E92FD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98625" y="6322455"/>
            <a:ext cx="6603998" cy="365125"/>
          </a:xfrm>
          <a:prstGeom prst="rect">
            <a:avLst/>
          </a:prstGeom>
        </p:spPr>
        <p:txBody>
          <a:bodyPr anchor="b"/>
          <a:lstStyle>
            <a:lvl1pPr algn="ctr">
              <a:defRPr sz="10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xmlns="" id="{B35C110F-4C10-4034-9734-F75D9E64A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4212" y="6305444"/>
            <a:ext cx="456415" cy="29391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3F638A02-4B3B-4CED-A4AC-3925203637D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82A62FC-AE47-524A-99F5-912AAA172C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6408" y="170420"/>
            <a:ext cx="6204216" cy="619669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903A1E02-BBC2-E448-90C2-F653F3E9A51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67119" y="1057276"/>
            <a:ext cx="4662793" cy="3228976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pPr algn="ctr"/>
            <a:r>
              <a:rPr lang="en-GB"/>
              <a:t>Bold statement goes here and should ideally be no longer than this.</a:t>
            </a:r>
          </a:p>
        </p:txBody>
      </p:sp>
      <p:pic>
        <p:nvPicPr>
          <p:cNvPr id="16" name="Picture 8">
            <a:extLst>
              <a:ext uri="{FF2B5EF4-FFF2-40B4-BE49-F238E27FC236}">
                <a16:creationId xmlns:a16="http://schemas.microsoft.com/office/drawing/2014/main" xmlns="" id="{6621ADC6-3B57-63D1-5F42-BE1E4D1481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439246" y="6316328"/>
            <a:ext cx="1702707" cy="3750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F90067F-2D3D-9AD7-44D6-8896224224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3315"/>
          <a:stretch/>
        </p:blipFill>
        <p:spPr>
          <a:xfrm flipH="1">
            <a:off x="5184845" y="-475939"/>
            <a:ext cx="8395688" cy="733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959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65">
          <p15:clr>
            <a:srgbClr val="FBAE40"/>
          </p15:clr>
        </p15:guide>
        <p15:guide id="2" pos="347" userDrawn="1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old Statement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46AAD2E-4906-814D-BEB8-99A1A11C503F}"/>
              </a:ext>
            </a:extLst>
          </p:cNvPr>
          <p:cNvSpPr/>
          <p:nvPr userDrawn="1"/>
        </p:nvSpPr>
        <p:spPr>
          <a:xfrm>
            <a:off x="-5" y="0"/>
            <a:ext cx="12192005" cy="6857999"/>
          </a:xfrm>
          <a:prstGeom prst="rect">
            <a:avLst/>
          </a:prstGeom>
          <a:gradFill flip="none" rotWithShape="1">
            <a:gsLst>
              <a:gs pos="0">
                <a:srgbClr val="8F1FF7">
                  <a:alpha val="69686"/>
                  <a:lumMod val="60188"/>
                </a:srgbClr>
              </a:gs>
              <a:gs pos="50000">
                <a:srgbClr val="C2388B">
                  <a:alpha val="70000"/>
                  <a:lumMod val="60236"/>
                </a:srgbClr>
              </a:gs>
              <a:gs pos="100000">
                <a:srgbClr val="F4511E">
                  <a:alpha val="70000"/>
                  <a:lumMod val="10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xmlns="" id="{8E6EB1CB-F0A8-4A34-A5FF-E2C05B4F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3971" y="6316328"/>
            <a:ext cx="1465308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xmlns="" id="{5F24E054-6196-4344-BF3E-C1E9E92FD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98625" y="6322455"/>
            <a:ext cx="6603998" cy="365125"/>
          </a:xfrm>
          <a:prstGeom prst="rect">
            <a:avLst/>
          </a:prstGeom>
        </p:spPr>
        <p:txBody>
          <a:bodyPr anchor="b"/>
          <a:lstStyle>
            <a:lvl1pPr algn="ctr">
              <a:defRPr sz="10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xmlns="" id="{B35C110F-4C10-4034-9734-F75D9E64A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4212" y="6305444"/>
            <a:ext cx="456415" cy="29391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3F638A02-4B3B-4CED-A4AC-3925203637D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82A62FC-AE47-524A-99F5-912AAA172C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6408" y="170420"/>
            <a:ext cx="6204216" cy="619669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903A1E02-BBC2-E448-90C2-F653F3E9A51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67119" y="1057276"/>
            <a:ext cx="4662793" cy="3228976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pPr algn="ctr"/>
            <a:r>
              <a:rPr lang="en-GB"/>
              <a:t>Bold statement goes here and should ideally be no longer than this.</a:t>
            </a:r>
          </a:p>
        </p:txBody>
      </p:sp>
      <p:pic>
        <p:nvPicPr>
          <p:cNvPr id="16" name="Picture 8">
            <a:extLst>
              <a:ext uri="{FF2B5EF4-FFF2-40B4-BE49-F238E27FC236}">
                <a16:creationId xmlns:a16="http://schemas.microsoft.com/office/drawing/2014/main" xmlns="" id="{6621ADC6-3B57-63D1-5F42-BE1E4D1481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439246" y="6316328"/>
            <a:ext cx="1702707" cy="3750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10FBE8C-FDDA-F1ED-A854-CE9B5C92BDE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4228355" y="342240"/>
            <a:ext cx="9047377" cy="651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502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65">
          <p15:clr>
            <a:srgbClr val="FBAE40"/>
          </p15:clr>
        </p15:guide>
        <p15:guide id="2" pos="347" userDrawn="1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old Statement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46AAD2E-4906-814D-BEB8-99A1A11C503F}"/>
              </a:ext>
            </a:extLst>
          </p:cNvPr>
          <p:cNvSpPr/>
          <p:nvPr userDrawn="1"/>
        </p:nvSpPr>
        <p:spPr>
          <a:xfrm>
            <a:off x="-5" y="0"/>
            <a:ext cx="12192005" cy="6857999"/>
          </a:xfrm>
          <a:prstGeom prst="rect">
            <a:avLst/>
          </a:prstGeom>
          <a:gradFill flip="none" rotWithShape="1">
            <a:gsLst>
              <a:gs pos="0">
                <a:srgbClr val="8F1FF7">
                  <a:alpha val="69686"/>
                  <a:lumMod val="60188"/>
                </a:srgbClr>
              </a:gs>
              <a:gs pos="50000">
                <a:srgbClr val="C2388B">
                  <a:alpha val="70000"/>
                  <a:lumMod val="60236"/>
                </a:srgbClr>
              </a:gs>
              <a:gs pos="100000">
                <a:srgbClr val="F4511E">
                  <a:alpha val="70000"/>
                  <a:lumMod val="10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xmlns="" id="{8E6EB1CB-F0A8-4A34-A5FF-E2C05B4F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3971" y="6316328"/>
            <a:ext cx="1465308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xmlns="" id="{5F24E054-6196-4344-BF3E-C1E9E92FD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98625" y="6322455"/>
            <a:ext cx="6603998" cy="365125"/>
          </a:xfrm>
          <a:prstGeom prst="rect">
            <a:avLst/>
          </a:prstGeom>
        </p:spPr>
        <p:txBody>
          <a:bodyPr anchor="b"/>
          <a:lstStyle>
            <a:lvl1pPr algn="ctr">
              <a:defRPr sz="10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xmlns="" id="{B35C110F-4C10-4034-9734-F75D9E64A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4212" y="6305444"/>
            <a:ext cx="456415" cy="29391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3F638A02-4B3B-4CED-A4AC-3925203637D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82A62FC-AE47-524A-99F5-912AAA172C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6408" y="170420"/>
            <a:ext cx="6204216" cy="619669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903A1E02-BBC2-E448-90C2-F653F3E9A51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67119" y="1057276"/>
            <a:ext cx="4662793" cy="3228976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pPr algn="ctr"/>
            <a:r>
              <a:rPr lang="en-GB"/>
              <a:t>Bold statement goes here and should ideally be no longer than this.</a:t>
            </a:r>
          </a:p>
        </p:txBody>
      </p:sp>
      <p:pic>
        <p:nvPicPr>
          <p:cNvPr id="16" name="Picture 8">
            <a:extLst>
              <a:ext uri="{FF2B5EF4-FFF2-40B4-BE49-F238E27FC236}">
                <a16:creationId xmlns:a16="http://schemas.microsoft.com/office/drawing/2014/main" xmlns="" id="{6621ADC6-3B57-63D1-5F42-BE1E4D1481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439246" y="6316328"/>
            <a:ext cx="1702707" cy="3750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D5FE7B6-FB70-9016-B1CB-8FA2C8D72A0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412317" y="787400"/>
            <a:ext cx="6921500" cy="607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690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65">
          <p15:clr>
            <a:srgbClr val="FBAE40"/>
          </p15:clr>
        </p15:guide>
        <p15:guide id="2" pos="347" userDrawn="1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old Statement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46AAD2E-4906-814D-BEB8-99A1A11C503F}"/>
              </a:ext>
            </a:extLst>
          </p:cNvPr>
          <p:cNvSpPr/>
          <p:nvPr userDrawn="1"/>
        </p:nvSpPr>
        <p:spPr>
          <a:xfrm>
            <a:off x="-5" y="0"/>
            <a:ext cx="12192005" cy="6857999"/>
          </a:xfrm>
          <a:prstGeom prst="rect">
            <a:avLst/>
          </a:prstGeom>
          <a:gradFill flip="none" rotWithShape="1">
            <a:gsLst>
              <a:gs pos="0">
                <a:srgbClr val="8F1FF7">
                  <a:alpha val="69686"/>
                  <a:lumMod val="60188"/>
                </a:srgbClr>
              </a:gs>
              <a:gs pos="50000">
                <a:srgbClr val="C2388B">
                  <a:alpha val="70000"/>
                  <a:lumMod val="60236"/>
                </a:srgbClr>
              </a:gs>
              <a:gs pos="100000">
                <a:srgbClr val="F4511E">
                  <a:alpha val="70000"/>
                  <a:lumMod val="10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xmlns="" id="{8E6EB1CB-F0A8-4A34-A5FF-E2C05B4F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3971" y="6316328"/>
            <a:ext cx="1465308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xmlns="" id="{5F24E054-6196-4344-BF3E-C1E9E92FD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98625" y="6322455"/>
            <a:ext cx="6603998" cy="365125"/>
          </a:xfrm>
          <a:prstGeom prst="rect">
            <a:avLst/>
          </a:prstGeom>
        </p:spPr>
        <p:txBody>
          <a:bodyPr anchor="b"/>
          <a:lstStyle>
            <a:lvl1pPr algn="ctr">
              <a:defRPr sz="10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xmlns="" id="{B35C110F-4C10-4034-9734-F75D9E64A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4212" y="6305444"/>
            <a:ext cx="456415" cy="29391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3F638A02-4B3B-4CED-A4AC-3925203637D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82A62FC-AE47-524A-99F5-912AAA172C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6408" y="170420"/>
            <a:ext cx="6204216" cy="619669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903A1E02-BBC2-E448-90C2-F653F3E9A51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67119" y="1057276"/>
            <a:ext cx="4662793" cy="3228976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pPr algn="ctr"/>
            <a:r>
              <a:rPr lang="en-GB"/>
              <a:t>Bold statement goes here and should ideally be no longer than this.</a:t>
            </a:r>
          </a:p>
        </p:txBody>
      </p:sp>
      <p:pic>
        <p:nvPicPr>
          <p:cNvPr id="16" name="Picture 8">
            <a:extLst>
              <a:ext uri="{FF2B5EF4-FFF2-40B4-BE49-F238E27FC236}">
                <a16:creationId xmlns:a16="http://schemas.microsoft.com/office/drawing/2014/main" xmlns="" id="{6621ADC6-3B57-63D1-5F42-BE1E4D1481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439246" y="6316328"/>
            <a:ext cx="1702707" cy="3750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335F272-C9C8-038A-C21B-34395AC951B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326" y="1219004"/>
            <a:ext cx="4128234" cy="566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1038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65">
          <p15:clr>
            <a:srgbClr val="FBAE40"/>
          </p15:clr>
        </p15:guide>
        <p15:guide id="2" pos="347" userDrawn="1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STATEMENT Sherbet"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lock&#10;&#10;Description automatically generated">
            <a:extLst>
              <a:ext uri="{FF2B5EF4-FFF2-40B4-BE49-F238E27FC236}">
                <a16:creationId xmlns:a16="http://schemas.microsoft.com/office/drawing/2014/main" xmlns="" id="{1746BF19-F90E-7DF5-32DF-E4C698723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227" y="424356"/>
            <a:ext cx="6273800" cy="62103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xmlns="" id="{7D09A841-4DB3-EEC4-6477-3286EBDD2B4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623" y="1530956"/>
            <a:ext cx="4123944" cy="26404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pPr algn="ctr"/>
            <a:r>
              <a:rPr lang="en-GB"/>
              <a:t>Bold statement goes here and should ideally be no longer than this.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xmlns="" id="{68DD0633-CB6D-41B7-8E28-AD58531729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3971" y="6316328"/>
            <a:ext cx="1465308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accent4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xmlns="" id="{0BC66C2C-C93C-4910-922F-3D8D2A1F7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98625" y="6322455"/>
            <a:ext cx="6603998" cy="365125"/>
          </a:xfrm>
          <a:prstGeom prst="rect">
            <a:avLst/>
          </a:prstGeom>
        </p:spPr>
        <p:txBody>
          <a:bodyPr anchor="b"/>
          <a:lstStyle>
            <a:lvl1pPr algn="ct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xmlns="" id="{28455EEB-4147-4132-9919-4110634AA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4212" y="6305444"/>
            <a:ext cx="456415" cy="29391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accent4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3F638A02-4B3B-4CED-A4AC-3925203637D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0" name="Picture 8">
            <a:extLst>
              <a:ext uri="{FF2B5EF4-FFF2-40B4-BE49-F238E27FC236}">
                <a16:creationId xmlns:a16="http://schemas.microsoft.com/office/drawing/2014/main" xmlns="" id="{7D9B381D-D41A-562F-FDE4-9847158952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439247" y="6316328"/>
            <a:ext cx="1702705" cy="37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4936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STATEMENT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28F06B3-9D33-CC47-B109-77204C4780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43307" y="321032"/>
            <a:ext cx="6406253" cy="6398485"/>
          </a:xfrm>
          <a:prstGeom prst="rect">
            <a:avLst/>
          </a:prstGeom>
          <a:noFill/>
        </p:spPr>
      </p:pic>
      <p:sp>
        <p:nvSpPr>
          <p:cNvPr id="13" name="Date Placeholder 3">
            <a:extLst>
              <a:ext uri="{FF2B5EF4-FFF2-40B4-BE49-F238E27FC236}">
                <a16:creationId xmlns:a16="http://schemas.microsoft.com/office/drawing/2014/main" xmlns="" id="{775DB2A8-D2A0-4CA9-9139-95BC54924C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3971" y="6316328"/>
            <a:ext cx="1465308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xmlns="" id="{E91A6615-5937-4DAB-88D1-AEE9A5AEA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98625" y="6322455"/>
            <a:ext cx="6603998" cy="365125"/>
          </a:xfrm>
          <a:prstGeom prst="rect">
            <a:avLst/>
          </a:prstGeom>
        </p:spPr>
        <p:txBody>
          <a:bodyPr anchor="b"/>
          <a:lstStyle>
            <a:lvl1pPr algn="ctr">
              <a:defRPr sz="10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xmlns="" id="{1498E451-2EC9-4EF7-BE5E-55708E6DD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4212" y="6305444"/>
            <a:ext cx="456415" cy="29391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3F638A02-4B3B-4CED-A4AC-3925203637D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31FAAB9-14C6-05E6-75A6-11E9ECB673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439246" y="6316328"/>
            <a:ext cx="1702707" cy="37505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xmlns="" id="{D0EC6913-4322-C191-64C8-4C0D8B27B4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623" y="1530956"/>
            <a:ext cx="4123944" cy="26404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pPr algn="ctr"/>
            <a:r>
              <a:rPr lang="en-GB"/>
              <a:t>Bold statement goes here and should ideally be no longer than this.</a:t>
            </a:r>
          </a:p>
        </p:txBody>
      </p:sp>
    </p:spTree>
    <p:extLst>
      <p:ext uri="{BB962C8B-B14F-4D97-AF65-F5344CB8AC3E}">
        <p14:creationId xmlns:p14="http://schemas.microsoft.com/office/powerpoint/2010/main" val="16082280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BOLD STATEMENT ORAN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914979E-26BD-4D5A-A15E-7627AE749E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451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28F06B3-9D33-CC47-B109-77204C4780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5063" y="494688"/>
            <a:ext cx="6204216" cy="619669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xmlns="" id="{B8FD246A-4CD7-4B91-B577-0EA8203567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4738" y="1737055"/>
            <a:ext cx="4123944" cy="2646605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pPr algn="ctr"/>
            <a:r>
              <a:rPr lang="en-GB"/>
              <a:t>Bold statement goes here and should ideally be no longer than this.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xmlns="" id="{775DB2A8-D2A0-4CA9-9139-95BC54924C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3971" y="6316328"/>
            <a:ext cx="1465308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xmlns="" id="{E91A6615-5937-4DAB-88D1-AEE9A5AEA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98625" y="6322455"/>
            <a:ext cx="6603998" cy="365125"/>
          </a:xfrm>
          <a:prstGeom prst="rect">
            <a:avLst/>
          </a:prstGeom>
        </p:spPr>
        <p:txBody>
          <a:bodyPr anchor="b"/>
          <a:lstStyle>
            <a:lvl1pPr algn="ctr">
              <a:defRPr sz="10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xmlns="" id="{1498E451-2EC9-4EF7-BE5E-55708E6DD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4212" y="6305444"/>
            <a:ext cx="456415" cy="29391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3F638A02-4B3B-4CED-A4AC-3925203637D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EBD61B1-6C0F-F746-8FB9-7BEE3AC5BD08}"/>
              </a:ext>
            </a:extLst>
          </p:cNvPr>
          <p:cNvSpPr txBox="1"/>
          <p:nvPr userDrawn="1"/>
        </p:nvSpPr>
        <p:spPr>
          <a:xfrm>
            <a:off x="-660400" y="29633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/>
          </a:p>
        </p:txBody>
      </p:sp>
      <p:pic>
        <p:nvPicPr>
          <p:cNvPr id="16" name="Picture 8">
            <a:extLst>
              <a:ext uri="{FF2B5EF4-FFF2-40B4-BE49-F238E27FC236}">
                <a16:creationId xmlns:a16="http://schemas.microsoft.com/office/drawing/2014/main" xmlns="" id="{44832E00-C42E-7862-CCD1-C01541878C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439246" y="6316328"/>
            <a:ext cx="1702707" cy="37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247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 Point Grey"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xmlns="" id="{5911F3F1-3FCF-3B6E-AC65-41D37BD895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" r="23133" b="1088"/>
          <a:stretch/>
        </p:blipFill>
        <p:spPr>
          <a:xfrm>
            <a:off x="6738255" y="-1"/>
            <a:ext cx="5453745" cy="685800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3E0AFD64-A2E2-2E1B-874A-B597F3834366}"/>
              </a:ext>
            </a:extLst>
          </p:cNvPr>
          <p:cNvSpPr/>
          <p:nvPr userDrawn="1"/>
        </p:nvSpPr>
        <p:spPr>
          <a:xfrm>
            <a:off x="-1" y="0"/>
            <a:ext cx="2573391" cy="6882972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xmlns="" id="{61191023-4495-4A1A-99A7-CEE0C8B2BC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3971" y="6316328"/>
            <a:ext cx="1465308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01CF922F-E7BB-4209-A586-71088F2F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4212" y="6305444"/>
            <a:ext cx="456415" cy="29391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3F638A02-4B3B-4CED-A4AC-3925203637D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639E78ED-1A5A-8B36-16D0-AF8229FFD3B8}"/>
              </a:ext>
            </a:extLst>
          </p:cNvPr>
          <p:cNvSpPr/>
          <p:nvPr userDrawn="1"/>
        </p:nvSpPr>
        <p:spPr>
          <a:xfrm>
            <a:off x="2112951" y="1323742"/>
            <a:ext cx="920873" cy="920873"/>
          </a:xfrm>
          <a:prstGeom prst="ellipse">
            <a:avLst/>
          </a:prstGeom>
          <a:solidFill>
            <a:srgbClr val="FDFDFD"/>
          </a:solidFill>
          <a:ln>
            <a:noFill/>
          </a:ln>
          <a:effectLst>
            <a:outerShdw blurRad="63500" dist="254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3AB1C65E-029A-C11E-E5A6-1E5B4361F92E}"/>
              </a:ext>
            </a:extLst>
          </p:cNvPr>
          <p:cNvSpPr/>
          <p:nvPr userDrawn="1"/>
        </p:nvSpPr>
        <p:spPr>
          <a:xfrm>
            <a:off x="2112951" y="2978792"/>
            <a:ext cx="920873" cy="920873"/>
          </a:xfrm>
          <a:prstGeom prst="ellipse">
            <a:avLst/>
          </a:prstGeom>
          <a:solidFill>
            <a:srgbClr val="FDFDFD"/>
          </a:solidFill>
          <a:ln>
            <a:noFill/>
          </a:ln>
          <a:effectLst>
            <a:outerShdw blurRad="63500" dist="254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2EB468B3-BB61-6621-28B9-4EF15116DF02}"/>
              </a:ext>
            </a:extLst>
          </p:cNvPr>
          <p:cNvSpPr/>
          <p:nvPr userDrawn="1"/>
        </p:nvSpPr>
        <p:spPr>
          <a:xfrm>
            <a:off x="2112951" y="4633842"/>
            <a:ext cx="920873" cy="920873"/>
          </a:xfrm>
          <a:prstGeom prst="ellipse">
            <a:avLst/>
          </a:prstGeom>
          <a:solidFill>
            <a:srgbClr val="FDFDFD"/>
          </a:solidFill>
          <a:ln>
            <a:noFill/>
          </a:ln>
          <a:effectLst>
            <a:outerShdw blurRad="63500" dist="254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Subtitle 2">
            <a:extLst>
              <a:ext uri="{FF2B5EF4-FFF2-40B4-BE49-F238E27FC236}">
                <a16:creationId xmlns:a16="http://schemas.microsoft.com/office/drawing/2014/main" xmlns="" id="{42F8EF3E-CAFE-79A3-D88B-855DED6DB36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27970" y="1601615"/>
            <a:ext cx="4123944" cy="365126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Chapter Heading</a:t>
            </a:r>
          </a:p>
        </p:txBody>
      </p:sp>
      <p:pic>
        <p:nvPicPr>
          <p:cNvPr id="24" name="Picture 23" descr="Shape&#10;&#10;Description automatically generated">
            <a:extLst>
              <a:ext uri="{FF2B5EF4-FFF2-40B4-BE49-F238E27FC236}">
                <a16:creationId xmlns:a16="http://schemas.microsoft.com/office/drawing/2014/main" xmlns="" id="{0EC4B061-255A-AE1B-23FF-862AE8D2A6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320" y="1036827"/>
            <a:ext cx="3170283" cy="523308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xmlns="" id="{279F7F74-A241-819B-9C61-D934C834465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4132" y="253389"/>
            <a:ext cx="2159258" cy="710319"/>
          </a:xfrm>
        </p:spPr>
        <p:txBody>
          <a:bodyPr anchor="ctr">
            <a:noAutofit/>
          </a:bodyPr>
          <a:lstStyle>
            <a:lvl1pPr algn="l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Agenda</a:t>
            </a:r>
            <a:endParaRPr lang="en-GB"/>
          </a:p>
        </p:txBody>
      </p:sp>
      <p:pic>
        <p:nvPicPr>
          <p:cNvPr id="26" name="Picture 9">
            <a:extLst>
              <a:ext uri="{FF2B5EF4-FFF2-40B4-BE49-F238E27FC236}">
                <a16:creationId xmlns:a16="http://schemas.microsoft.com/office/drawing/2014/main" xmlns="" id="{402CCC0D-F370-11C0-205F-E00CE79CD55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414132" y="6288892"/>
            <a:ext cx="1903164" cy="419208"/>
          </a:xfrm>
          <a:prstGeom prst="rect">
            <a:avLst/>
          </a:prstGeom>
        </p:spPr>
      </p:pic>
      <p:sp>
        <p:nvSpPr>
          <p:cNvPr id="27" name="Footer Placeholder 4">
            <a:extLst>
              <a:ext uri="{FF2B5EF4-FFF2-40B4-BE49-F238E27FC236}">
                <a16:creationId xmlns:a16="http://schemas.microsoft.com/office/drawing/2014/main" xmlns="" id="{852CB0D7-B354-556C-F552-34037F381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7970" y="6288892"/>
            <a:ext cx="6273487" cy="365125"/>
          </a:xfrm>
          <a:prstGeom prst="rect">
            <a:avLst/>
          </a:prstGeom>
        </p:spPr>
        <p:txBody>
          <a:bodyPr anchor="b"/>
          <a:lstStyle>
            <a:lvl1pPr algn="l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23056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>
          <p15:clr>
            <a:srgbClr val="FBAE40"/>
          </p15:clr>
        </p15:guide>
        <p15:guide id="2" pos="325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SHERBET">
    <p:bg>
      <p:bgPr>
        <a:solidFill>
          <a:srgbClr val="FDFDFD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xmlns="" id="{860462C3-5F14-4A18-AC62-92C75B2C61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3" t="926" b="1253"/>
          <a:stretch/>
        </p:blipFill>
        <p:spPr>
          <a:xfrm>
            <a:off x="0" y="0"/>
            <a:ext cx="6062476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F9AE38C0-3184-4B33-AA8F-790367CA8C8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41259" y="2326829"/>
            <a:ext cx="2886070" cy="2204339"/>
          </a:xfrm>
        </p:spPr>
        <p:txBody>
          <a:bodyPr anchor="ctr">
            <a:noAutofit/>
          </a:bodyPr>
          <a:lstStyle>
            <a:lvl1pPr algn="ct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Closing remark goes here</a:t>
            </a:r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97443BE-2A5C-F946-8B96-C10ACA0BF4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11375" y="5698777"/>
            <a:ext cx="2502073" cy="5956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3F09748-29D7-2B87-17CB-39E9B8A6FD29}"/>
              </a:ext>
            </a:extLst>
          </p:cNvPr>
          <p:cNvSpPr txBox="1"/>
          <p:nvPr userDrawn="1"/>
        </p:nvSpPr>
        <p:spPr>
          <a:xfrm>
            <a:off x="9328489" y="6294433"/>
            <a:ext cx="226784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err="1">
                <a:latin typeface="Proxima Nova Light" panose="02000506030000020004" pitchFamily="50" charset="0"/>
              </a:rPr>
              <a:t>Rldatix.com</a:t>
            </a:r>
            <a:r>
              <a:rPr lang="en-US" sz="1050">
                <a:latin typeface="Proxima Nova Light" panose="02000506030000020004" pitchFamily="50" charset="0"/>
              </a:rPr>
              <a:t> | @</a:t>
            </a:r>
            <a:r>
              <a:rPr lang="en-US" sz="1050" err="1">
                <a:latin typeface="Proxima Nova Light" panose="02000506030000020004" pitchFamily="50" charset="0"/>
              </a:rPr>
              <a:t>RLDatix</a:t>
            </a:r>
            <a:r>
              <a:rPr lang="en-US" sz="1050">
                <a:latin typeface="Proxima Nova Light" panose="02000506030000020004" pitchFamily="50" charset="0"/>
              </a:rPr>
              <a:t> | @</a:t>
            </a:r>
            <a:r>
              <a:rPr lang="en-US" sz="1050" err="1">
                <a:latin typeface="Proxima Nova Light" panose="02000506030000020004" pitchFamily="50" charset="0"/>
              </a:rPr>
              <a:t>AllocateS</a:t>
            </a:r>
            <a:endParaRPr lang="en-US" sz="1050">
              <a:latin typeface="Proxima Nova Light" panose="02000506030000020004" pitchFamily="50" charset="0"/>
            </a:endParaRPr>
          </a:p>
          <a:p>
            <a:endParaRPr lang="en-GB" sz="1050">
              <a:latin typeface="Proxima Nova Ligh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0539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grey">
    <p:bg>
      <p:bgPr>
        <a:solidFill>
          <a:srgbClr val="FDFDFD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xmlns="" id="{FEEC0A15-9802-5135-9BFD-46A2CC07FE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3" t="926" b="1253"/>
          <a:stretch/>
        </p:blipFill>
        <p:spPr>
          <a:xfrm>
            <a:off x="0" y="0"/>
            <a:ext cx="6062476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C0D79FDD-F7DC-450A-BBFB-6BB4E5301F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41259" y="2326829"/>
            <a:ext cx="2886070" cy="2204339"/>
          </a:xfrm>
        </p:spPr>
        <p:txBody>
          <a:bodyPr anchor="ctr">
            <a:noAutofit/>
          </a:bodyPr>
          <a:lstStyle>
            <a:lvl1pPr algn="ct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Closing remark goes here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52BE651-896D-4DB7-232D-0FE30D586B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11375" y="5698777"/>
            <a:ext cx="2502073" cy="5956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24B593F-8FBC-9390-0041-E32FB59DF8C6}"/>
              </a:ext>
            </a:extLst>
          </p:cNvPr>
          <p:cNvSpPr txBox="1"/>
          <p:nvPr userDrawn="1"/>
        </p:nvSpPr>
        <p:spPr>
          <a:xfrm>
            <a:off x="9328489" y="6294433"/>
            <a:ext cx="226784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err="1">
                <a:latin typeface="Proxima Nova Light" panose="02000506030000020004" pitchFamily="50" charset="0"/>
              </a:rPr>
              <a:t>Rldatix.com</a:t>
            </a:r>
            <a:r>
              <a:rPr lang="en-US" sz="1050">
                <a:latin typeface="Proxima Nova Light" panose="02000506030000020004" pitchFamily="50" charset="0"/>
              </a:rPr>
              <a:t> | @</a:t>
            </a:r>
            <a:r>
              <a:rPr lang="en-US" sz="1050" err="1">
                <a:latin typeface="Proxima Nova Light" panose="02000506030000020004" pitchFamily="50" charset="0"/>
              </a:rPr>
              <a:t>RLDatix</a:t>
            </a:r>
            <a:r>
              <a:rPr lang="en-US" sz="1050">
                <a:latin typeface="Proxima Nova Light" panose="02000506030000020004" pitchFamily="50" charset="0"/>
              </a:rPr>
              <a:t> | @</a:t>
            </a:r>
            <a:r>
              <a:rPr lang="en-US" sz="1050" err="1">
                <a:latin typeface="Proxima Nova Light" panose="02000506030000020004" pitchFamily="50" charset="0"/>
              </a:rPr>
              <a:t>AllocateS</a:t>
            </a:r>
            <a:endParaRPr lang="en-US" sz="1050">
              <a:latin typeface="Proxima Nova Light" panose="02000506030000020004" pitchFamily="50" charset="0"/>
            </a:endParaRPr>
          </a:p>
          <a:p>
            <a:endParaRPr lang="en-GB" sz="1050">
              <a:latin typeface="Proxima Nova Ligh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6594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 grey">
    <p:bg>
      <p:bgPr>
        <a:solidFill>
          <a:schemeClr val="bg2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xmlns="" id="{AD2AED66-8BCD-38B0-955B-F49EC5757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162" y="2132617"/>
            <a:ext cx="11033676" cy="2592766"/>
          </a:xfrm>
        </p:spPr>
        <p:txBody>
          <a:bodyPr>
            <a:noAutofit/>
          </a:bodyPr>
          <a:lstStyle>
            <a:lvl1pPr algn="ctr">
              <a:defRPr sz="44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2363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5 point Grey"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xmlns="" id="{3B57AFE0-86A6-648A-AAE4-1A27262D02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" r="23133" b="1088"/>
          <a:stretch/>
        </p:blipFill>
        <p:spPr>
          <a:xfrm>
            <a:off x="6738255" y="-1"/>
            <a:ext cx="5453745" cy="685800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F6474106-3A9A-1799-9F82-64D945CB8E59}"/>
              </a:ext>
            </a:extLst>
          </p:cNvPr>
          <p:cNvSpPr/>
          <p:nvPr userDrawn="1"/>
        </p:nvSpPr>
        <p:spPr>
          <a:xfrm>
            <a:off x="-1" y="0"/>
            <a:ext cx="2573391" cy="6882972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Shape&#10;&#10;Description automatically generated">
            <a:extLst>
              <a:ext uri="{FF2B5EF4-FFF2-40B4-BE49-F238E27FC236}">
                <a16:creationId xmlns:a16="http://schemas.microsoft.com/office/drawing/2014/main" xmlns="" id="{709E7DE5-8DA2-80D1-5E51-79C9C191B2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320" y="1036827"/>
            <a:ext cx="3170283" cy="5233081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xmlns="" id="{95BEF5D1-5B0D-3EED-BDCC-D3F0893427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4132" y="253389"/>
            <a:ext cx="2159258" cy="710319"/>
          </a:xfrm>
        </p:spPr>
        <p:txBody>
          <a:bodyPr anchor="ctr">
            <a:noAutofit/>
          </a:bodyPr>
          <a:lstStyle>
            <a:lvl1pPr algn="l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Agenda</a:t>
            </a:r>
            <a:endParaRPr lang="en-GB"/>
          </a:p>
        </p:txBody>
      </p:sp>
      <p:pic>
        <p:nvPicPr>
          <p:cNvPr id="25" name="Picture 9">
            <a:extLst>
              <a:ext uri="{FF2B5EF4-FFF2-40B4-BE49-F238E27FC236}">
                <a16:creationId xmlns:a16="http://schemas.microsoft.com/office/drawing/2014/main" xmlns="" id="{B61DA1DF-2EB1-F93A-BE9F-BC02E5C3AF5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414132" y="6288892"/>
            <a:ext cx="1903164" cy="419208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xmlns="" id="{639E78ED-1A5A-8B36-16D0-AF8229FFD3B8}"/>
              </a:ext>
            </a:extLst>
          </p:cNvPr>
          <p:cNvSpPr/>
          <p:nvPr userDrawn="1"/>
        </p:nvSpPr>
        <p:spPr>
          <a:xfrm>
            <a:off x="2192326" y="1216335"/>
            <a:ext cx="750406" cy="750406"/>
          </a:xfrm>
          <a:prstGeom prst="ellipse">
            <a:avLst/>
          </a:prstGeom>
          <a:solidFill>
            <a:srgbClr val="FDFDFD"/>
          </a:solidFill>
          <a:ln>
            <a:noFill/>
          </a:ln>
          <a:effectLst>
            <a:outerShdw blurRad="63500" dist="254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3AB1C65E-029A-C11E-E5A6-1E5B4361F92E}"/>
              </a:ext>
            </a:extLst>
          </p:cNvPr>
          <p:cNvSpPr/>
          <p:nvPr userDrawn="1"/>
        </p:nvSpPr>
        <p:spPr>
          <a:xfrm>
            <a:off x="2192326" y="2201695"/>
            <a:ext cx="750406" cy="750406"/>
          </a:xfrm>
          <a:prstGeom prst="ellipse">
            <a:avLst/>
          </a:prstGeom>
          <a:solidFill>
            <a:srgbClr val="FDFDFD"/>
          </a:solidFill>
          <a:ln>
            <a:noFill/>
          </a:ln>
          <a:effectLst>
            <a:outerShdw blurRad="63500" dist="254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2EB468B3-BB61-6621-28B9-4EF15116DF02}"/>
              </a:ext>
            </a:extLst>
          </p:cNvPr>
          <p:cNvSpPr/>
          <p:nvPr userDrawn="1"/>
        </p:nvSpPr>
        <p:spPr>
          <a:xfrm>
            <a:off x="2203272" y="3192068"/>
            <a:ext cx="750406" cy="750406"/>
          </a:xfrm>
          <a:prstGeom prst="ellipse">
            <a:avLst/>
          </a:prstGeom>
          <a:solidFill>
            <a:srgbClr val="FDFDFD"/>
          </a:solidFill>
          <a:ln>
            <a:noFill/>
          </a:ln>
          <a:effectLst>
            <a:outerShdw blurRad="63500" dist="254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Subtitle 2">
            <a:extLst>
              <a:ext uri="{FF2B5EF4-FFF2-40B4-BE49-F238E27FC236}">
                <a16:creationId xmlns:a16="http://schemas.microsoft.com/office/drawing/2014/main" xmlns="" id="{42F8EF3E-CAFE-79A3-D88B-855DED6DB36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44541" y="1408975"/>
            <a:ext cx="4123944" cy="365126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Chapter Heading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F9464301-D7AE-AF98-D620-450BD35ACFB6}"/>
              </a:ext>
            </a:extLst>
          </p:cNvPr>
          <p:cNvSpPr/>
          <p:nvPr userDrawn="1"/>
        </p:nvSpPr>
        <p:spPr>
          <a:xfrm>
            <a:off x="2203272" y="4177428"/>
            <a:ext cx="750406" cy="750406"/>
          </a:xfrm>
          <a:prstGeom prst="ellipse">
            <a:avLst/>
          </a:prstGeom>
          <a:solidFill>
            <a:srgbClr val="FDFDFD"/>
          </a:solidFill>
          <a:ln>
            <a:noFill/>
          </a:ln>
          <a:effectLst>
            <a:outerShdw blurRad="63500" dist="254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DB4C3C64-F7D1-1803-0ACC-559F4467258E}"/>
              </a:ext>
            </a:extLst>
          </p:cNvPr>
          <p:cNvSpPr/>
          <p:nvPr userDrawn="1"/>
        </p:nvSpPr>
        <p:spPr>
          <a:xfrm>
            <a:off x="2202138" y="5162788"/>
            <a:ext cx="750406" cy="750406"/>
          </a:xfrm>
          <a:prstGeom prst="ellipse">
            <a:avLst/>
          </a:prstGeom>
          <a:solidFill>
            <a:srgbClr val="FDFDFD"/>
          </a:solidFill>
          <a:ln>
            <a:noFill/>
          </a:ln>
          <a:effectLst>
            <a:outerShdw blurRad="63500" dist="254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xmlns="" id="{1DA63EE2-E5CB-E6F4-04C1-5CEEE1C48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7970" y="6288892"/>
            <a:ext cx="6273487" cy="365125"/>
          </a:xfrm>
          <a:prstGeom prst="rect">
            <a:avLst/>
          </a:prstGeom>
        </p:spPr>
        <p:txBody>
          <a:bodyPr anchor="b"/>
          <a:lstStyle>
            <a:lvl1pPr algn="l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28" name="Date Placeholder 3">
            <a:extLst>
              <a:ext uri="{FF2B5EF4-FFF2-40B4-BE49-F238E27FC236}">
                <a16:creationId xmlns:a16="http://schemas.microsoft.com/office/drawing/2014/main" xmlns="" id="{12A1E22D-A223-1C24-F031-AF144D3D9A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3971" y="6316328"/>
            <a:ext cx="1465308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xmlns="" id="{A321CECC-9C47-1070-371F-A827725A6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4212" y="6305444"/>
            <a:ext cx="456415" cy="29391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3F638A02-4B3B-4CED-A4AC-3925203637D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6993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>
          <p15:clr>
            <a:srgbClr val="FBAE40"/>
          </p15:clr>
        </p15:guide>
        <p15:guide id="2" pos="32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0 Point Grey"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xmlns="" id="{EB979A8F-0070-B6E5-7186-C58EB4A3DF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" r="23133" b="1088"/>
          <a:stretch/>
        </p:blipFill>
        <p:spPr>
          <a:xfrm>
            <a:off x="6738255" y="-1"/>
            <a:ext cx="5453745" cy="685800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4A5DB7A-491C-0646-9300-86CBCEBEE138}"/>
              </a:ext>
            </a:extLst>
          </p:cNvPr>
          <p:cNvSpPr/>
          <p:nvPr userDrawn="1"/>
        </p:nvSpPr>
        <p:spPr>
          <a:xfrm>
            <a:off x="-1" y="0"/>
            <a:ext cx="2573391" cy="6882972"/>
          </a:xfrm>
          <a:prstGeom prst="rect">
            <a:avLst/>
          </a:prstGeom>
          <a:solidFill>
            <a:schemeClr val="tx2">
              <a:alpha val="5955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xmlns="" id="{68FBA3A5-EAFB-3543-8123-2C330168194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32078" y="873992"/>
            <a:ext cx="4123944" cy="365126"/>
          </a:xfrm>
        </p:spPr>
        <p:txBody>
          <a:bodyPr>
            <a:normAutofit/>
          </a:bodyPr>
          <a:lstStyle>
            <a:lvl1pPr marL="0" indent="0" algn="l">
              <a:buNone/>
              <a:defRPr sz="12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Chapter Heading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639E78ED-1A5A-8B36-16D0-AF8229FFD3B8}"/>
              </a:ext>
            </a:extLst>
          </p:cNvPr>
          <p:cNvSpPr/>
          <p:nvPr userDrawn="1"/>
        </p:nvSpPr>
        <p:spPr>
          <a:xfrm>
            <a:off x="2336741" y="802466"/>
            <a:ext cx="473297" cy="473297"/>
          </a:xfrm>
          <a:prstGeom prst="ellipse">
            <a:avLst/>
          </a:prstGeom>
          <a:solidFill>
            <a:srgbClr val="FDFDFD"/>
          </a:solidFill>
          <a:ln>
            <a:noFill/>
          </a:ln>
          <a:effectLst>
            <a:outerShdw blurRad="63500" dist="254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78FAF26E-F896-FED0-5CCA-D0EB31A7004C}"/>
              </a:ext>
            </a:extLst>
          </p:cNvPr>
          <p:cNvSpPr/>
          <p:nvPr userDrawn="1"/>
        </p:nvSpPr>
        <p:spPr>
          <a:xfrm>
            <a:off x="2335994" y="1356334"/>
            <a:ext cx="473297" cy="473297"/>
          </a:xfrm>
          <a:prstGeom prst="ellipse">
            <a:avLst/>
          </a:prstGeom>
          <a:solidFill>
            <a:srgbClr val="FDFDFD"/>
          </a:solidFill>
          <a:ln>
            <a:noFill/>
          </a:ln>
          <a:effectLst>
            <a:outerShdw blurRad="63500" dist="254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B64D2E5F-5645-0411-78A1-31AECF2C6F1D}"/>
              </a:ext>
            </a:extLst>
          </p:cNvPr>
          <p:cNvSpPr/>
          <p:nvPr userDrawn="1"/>
        </p:nvSpPr>
        <p:spPr>
          <a:xfrm>
            <a:off x="2335994" y="1905690"/>
            <a:ext cx="473297" cy="473297"/>
          </a:xfrm>
          <a:prstGeom prst="ellipse">
            <a:avLst/>
          </a:prstGeom>
          <a:solidFill>
            <a:srgbClr val="FDFDFD"/>
          </a:solidFill>
          <a:ln>
            <a:noFill/>
          </a:ln>
          <a:effectLst>
            <a:outerShdw blurRad="63500" dist="254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F6352C91-E29B-1641-C5E0-8E85F8E0D583}"/>
              </a:ext>
            </a:extLst>
          </p:cNvPr>
          <p:cNvSpPr/>
          <p:nvPr userDrawn="1"/>
        </p:nvSpPr>
        <p:spPr>
          <a:xfrm>
            <a:off x="2337885" y="2458309"/>
            <a:ext cx="473297" cy="473297"/>
          </a:xfrm>
          <a:prstGeom prst="ellipse">
            <a:avLst/>
          </a:prstGeom>
          <a:solidFill>
            <a:srgbClr val="FDFDFD"/>
          </a:solidFill>
          <a:ln>
            <a:noFill/>
          </a:ln>
          <a:effectLst>
            <a:outerShdw blurRad="63500" dist="254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80A30174-B4F1-EB8E-BE67-84CA74832237}"/>
              </a:ext>
            </a:extLst>
          </p:cNvPr>
          <p:cNvSpPr/>
          <p:nvPr userDrawn="1"/>
        </p:nvSpPr>
        <p:spPr>
          <a:xfrm>
            <a:off x="2335993" y="3010072"/>
            <a:ext cx="473297" cy="473297"/>
          </a:xfrm>
          <a:prstGeom prst="ellipse">
            <a:avLst/>
          </a:prstGeom>
          <a:solidFill>
            <a:srgbClr val="FDFDFD"/>
          </a:solidFill>
          <a:ln>
            <a:noFill/>
          </a:ln>
          <a:effectLst>
            <a:outerShdw blurRad="63500" dist="254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69B28F27-EE31-4A76-8275-A17BB3DE7739}"/>
              </a:ext>
            </a:extLst>
          </p:cNvPr>
          <p:cNvSpPr/>
          <p:nvPr userDrawn="1"/>
        </p:nvSpPr>
        <p:spPr>
          <a:xfrm>
            <a:off x="2335993" y="3557558"/>
            <a:ext cx="473297" cy="473297"/>
          </a:xfrm>
          <a:prstGeom prst="ellipse">
            <a:avLst/>
          </a:prstGeom>
          <a:solidFill>
            <a:srgbClr val="FDFDFD"/>
          </a:solidFill>
          <a:ln>
            <a:noFill/>
          </a:ln>
          <a:effectLst>
            <a:outerShdw blurRad="63500" dist="254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7A10B647-E04C-6865-0E83-11B65EF8E58E}"/>
              </a:ext>
            </a:extLst>
          </p:cNvPr>
          <p:cNvSpPr/>
          <p:nvPr userDrawn="1"/>
        </p:nvSpPr>
        <p:spPr>
          <a:xfrm>
            <a:off x="2335993" y="4113041"/>
            <a:ext cx="473297" cy="473297"/>
          </a:xfrm>
          <a:prstGeom prst="ellipse">
            <a:avLst/>
          </a:prstGeom>
          <a:solidFill>
            <a:srgbClr val="FDFDFD"/>
          </a:solidFill>
          <a:ln>
            <a:noFill/>
          </a:ln>
          <a:effectLst>
            <a:outerShdw blurRad="63500" dist="254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9776E7EA-3F10-654C-3B9E-49829994183F}"/>
              </a:ext>
            </a:extLst>
          </p:cNvPr>
          <p:cNvSpPr/>
          <p:nvPr userDrawn="1"/>
        </p:nvSpPr>
        <p:spPr>
          <a:xfrm>
            <a:off x="2339173" y="4667701"/>
            <a:ext cx="473297" cy="473297"/>
          </a:xfrm>
          <a:prstGeom prst="ellipse">
            <a:avLst/>
          </a:prstGeom>
          <a:solidFill>
            <a:srgbClr val="FDFDFD"/>
          </a:solidFill>
          <a:ln>
            <a:noFill/>
          </a:ln>
          <a:effectLst>
            <a:outerShdw blurRad="63500" dist="254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3AB1C65E-029A-C11E-E5A6-1E5B4361F92E}"/>
              </a:ext>
            </a:extLst>
          </p:cNvPr>
          <p:cNvSpPr/>
          <p:nvPr userDrawn="1"/>
        </p:nvSpPr>
        <p:spPr>
          <a:xfrm>
            <a:off x="2335993" y="5221569"/>
            <a:ext cx="473297" cy="473297"/>
          </a:xfrm>
          <a:prstGeom prst="ellipse">
            <a:avLst/>
          </a:prstGeom>
          <a:solidFill>
            <a:srgbClr val="FDFDFD"/>
          </a:solidFill>
          <a:ln>
            <a:noFill/>
          </a:ln>
          <a:effectLst>
            <a:outerShdw blurRad="63500" dist="254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2EB468B3-BB61-6621-28B9-4EF15116DF02}"/>
              </a:ext>
            </a:extLst>
          </p:cNvPr>
          <p:cNvSpPr/>
          <p:nvPr userDrawn="1"/>
        </p:nvSpPr>
        <p:spPr>
          <a:xfrm>
            <a:off x="2330881" y="5775437"/>
            <a:ext cx="473297" cy="473297"/>
          </a:xfrm>
          <a:prstGeom prst="ellipse">
            <a:avLst/>
          </a:prstGeom>
          <a:solidFill>
            <a:srgbClr val="FDFDFD"/>
          </a:solidFill>
          <a:ln>
            <a:noFill/>
          </a:ln>
          <a:effectLst>
            <a:outerShdw blurRad="63500" dist="254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xmlns="" id="{FB9DC652-AB17-22E5-C2F0-6D4E86CA5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7970" y="6288892"/>
            <a:ext cx="6273487" cy="365125"/>
          </a:xfrm>
          <a:prstGeom prst="rect">
            <a:avLst/>
          </a:prstGeom>
        </p:spPr>
        <p:txBody>
          <a:bodyPr anchor="b"/>
          <a:lstStyle>
            <a:lvl1pPr algn="l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GB"/>
          </a:p>
        </p:txBody>
      </p:sp>
      <p:pic>
        <p:nvPicPr>
          <p:cNvPr id="26" name="Picture 25" descr="Shape&#10;&#10;Description automatically generated">
            <a:extLst>
              <a:ext uri="{FF2B5EF4-FFF2-40B4-BE49-F238E27FC236}">
                <a16:creationId xmlns:a16="http://schemas.microsoft.com/office/drawing/2014/main" xmlns="" id="{E83E64AB-C557-696D-D05A-B57570CF26B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320" y="1036827"/>
            <a:ext cx="3170283" cy="5233081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xmlns="" id="{8B6DC9B9-8113-E2F9-FEDE-D775AC3BD0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4132" y="253389"/>
            <a:ext cx="2159258" cy="710319"/>
          </a:xfrm>
        </p:spPr>
        <p:txBody>
          <a:bodyPr anchor="ctr">
            <a:noAutofit/>
          </a:bodyPr>
          <a:lstStyle>
            <a:lvl1pPr algn="l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Agenda</a:t>
            </a:r>
            <a:endParaRPr lang="en-GB"/>
          </a:p>
        </p:txBody>
      </p:sp>
      <p:pic>
        <p:nvPicPr>
          <p:cNvPr id="37" name="Picture 9">
            <a:extLst>
              <a:ext uri="{FF2B5EF4-FFF2-40B4-BE49-F238E27FC236}">
                <a16:creationId xmlns:a16="http://schemas.microsoft.com/office/drawing/2014/main" xmlns="" id="{96BA80DB-EE10-A606-ADEE-9D0BD2F81A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414132" y="6288892"/>
            <a:ext cx="1903164" cy="419208"/>
          </a:xfrm>
          <a:prstGeom prst="rect">
            <a:avLst/>
          </a:prstGeom>
        </p:spPr>
      </p:pic>
      <p:sp>
        <p:nvSpPr>
          <p:cNvPr id="39" name="Date Placeholder 3">
            <a:extLst>
              <a:ext uri="{FF2B5EF4-FFF2-40B4-BE49-F238E27FC236}">
                <a16:creationId xmlns:a16="http://schemas.microsoft.com/office/drawing/2014/main" xmlns="" id="{72C3B318-707C-0E86-4D26-F15571E7AA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3971" y="6316328"/>
            <a:ext cx="1465308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40" name="Slide Number Placeholder 5">
            <a:extLst>
              <a:ext uri="{FF2B5EF4-FFF2-40B4-BE49-F238E27FC236}">
                <a16:creationId xmlns:a16="http://schemas.microsoft.com/office/drawing/2014/main" xmlns="" id="{1914CFF4-9080-A8C5-A36E-DB149D81F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4212" y="6305444"/>
            <a:ext cx="456415" cy="29391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3F638A02-4B3B-4CED-A4AC-3925203637D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78083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>
          <p15:clr>
            <a:srgbClr val="FBAE40"/>
          </p15:clr>
        </p15:guide>
        <p15:guide id="2" pos="325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Logo"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887C8950-DE7F-4190-9035-F7347EB49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339" y="1024133"/>
            <a:ext cx="10918371" cy="5088344"/>
          </a:xfrm>
        </p:spPr>
        <p:txBody>
          <a:bodyPr>
            <a:noAutofit/>
          </a:bodyPr>
          <a:lstStyle>
            <a:lvl1pPr>
              <a:defRPr sz="2000"/>
            </a:lvl1pPr>
            <a:lvl2pPr marL="685800" indent="-228600">
              <a:buFont typeface="Arial" panose="020B0604020202020204" pitchFamily="34" charset="0"/>
              <a:buChar char="-"/>
              <a:defRPr sz="2000"/>
            </a:lvl2pPr>
            <a:lvl3pPr marL="1143000" indent="-228600">
              <a:buFont typeface="Arial" panose="020B0604020202020204" pitchFamily="34" charset="0"/>
              <a:buChar char="-"/>
              <a:defRPr sz="2000"/>
            </a:lvl3pPr>
            <a:lvl4pPr marL="1600200" indent="-228600">
              <a:buFont typeface="Arial" panose="020B0604020202020204" pitchFamily="34" charset="0"/>
              <a:buChar char="-"/>
              <a:defRPr sz="2000"/>
            </a:lvl4pPr>
            <a:lvl5pPr marL="2057400" indent="-228600">
              <a:buFont typeface="Arial" panose="020B0604020202020204" pitchFamily="34" charset="0"/>
              <a:buChar char="-"/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BE863478-71FE-6A42-B8E1-370D6D651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202" y="100022"/>
            <a:ext cx="10854597" cy="592629"/>
          </a:xfrm>
        </p:spPr>
        <p:txBody>
          <a:bodyPr>
            <a:noAutofit/>
          </a:bodyPr>
          <a:lstStyle>
            <a:lvl1pPr>
              <a:defRPr sz="2800" b="1" i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F2317EC-422C-66F4-D769-80CBCBFCCC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68451" y="100026"/>
            <a:ext cx="593345" cy="592625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0AF7F2A9-D56B-9064-F6BB-5BB34C3C2E65}"/>
              </a:ext>
            </a:extLst>
          </p:cNvPr>
          <p:cNvCxnSpPr>
            <a:cxnSpLocks/>
          </p:cNvCxnSpPr>
          <p:nvPr userDrawn="1"/>
        </p:nvCxnSpPr>
        <p:spPr>
          <a:xfrm>
            <a:off x="185202" y="894607"/>
            <a:ext cx="11576594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Date Placeholder 3">
            <a:extLst>
              <a:ext uri="{FF2B5EF4-FFF2-40B4-BE49-F238E27FC236}">
                <a16:creationId xmlns:a16="http://schemas.microsoft.com/office/drawing/2014/main" xmlns="" id="{7D2567E4-81FC-39E4-27A7-60045E431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3971" y="6316328"/>
            <a:ext cx="1465308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xmlns="" id="{A3F3F938-92E4-A855-8E05-3608795C8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98625" y="6322455"/>
            <a:ext cx="6603998" cy="365125"/>
          </a:xfrm>
          <a:prstGeom prst="rect">
            <a:avLst/>
          </a:prstGeom>
        </p:spPr>
        <p:txBody>
          <a:bodyPr anchor="b"/>
          <a:lstStyle>
            <a:lvl1pPr algn="ct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xmlns="" id="{933B3697-2081-6C10-057A-D8D268724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4212" y="6305444"/>
            <a:ext cx="456415" cy="29391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3F638A02-4B3B-4CED-A4AC-3925203637D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0" name="Picture 8">
            <a:extLst>
              <a:ext uri="{FF2B5EF4-FFF2-40B4-BE49-F238E27FC236}">
                <a16:creationId xmlns:a16="http://schemas.microsoft.com/office/drawing/2014/main" xmlns="" id="{1642AC0E-2C49-94A0-83A2-CA729069CB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439247" y="6316328"/>
            <a:ext cx="1702705" cy="37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5898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 userDrawn="1">
          <p15:clr>
            <a:srgbClr val="FBAE40"/>
          </p15:clr>
        </p15:guide>
        <p15:guide id="2" pos="32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548DFE9-48C0-4C36-9898-AE37C61D7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7DD9C29-6E3D-4E7E-9332-C095CF80AF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2267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711" r:id="rId2"/>
    <p:sldLayoutId id="2147483804" r:id="rId3"/>
    <p:sldLayoutId id="2147483854" r:id="rId4"/>
    <p:sldLayoutId id="2147483849" r:id="rId5"/>
    <p:sldLayoutId id="2147483855" r:id="rId6"/>
    <p:sldLayoutId id="2147483853" r:id="rId7"/>
    <p:sldLayoutId id="2147483841" r:id="rId8"/>
    <p:sldLayoutId id="2147483672" r:id="rId9"/>
    <p:sldLayoutId id="2147483754" r:id="rId10"/>
    <p:sldLayoutId id="2147483755" r:id="rId11"/>
    <p:sldLayoutId id="2147483753" r:id="rId12"/>
    <p:sldLayoutId id="2147483652" r:id="rId13"/>
    <p:sldLayoutId id="2147483675" r:id="rId14"/>
    <p:sldLayoutId id="2147483845" r:id="rId15"/>
    <p:sldLayoutId id="2147483846" r:id="rId16"/>
    <p:sldLayoutId id="2147483847" r:id="rId17"/>
    <p:sldLayoutId id="2147483774" r:id="rId18"/>
    <p:sldLayoutId id="2147483775" r:id="rId19"/>
    <p:sldLayoutId id="2147483776" r:id="rId20"/>
    <p:sldLayoutId id="2147483777" r:id="rId21"/>
    <p:sldLayoutId id="2147483661" r:id="rId22"/>
    <p:sldLayoutId id="2147483722" r:id="rId23"/>
    <p:sldLayoutId id="2147483676" r:id="rId24"/>
    <p:sldLayoutId id="2147483654" r:id="rId25"/>
    <p:sldLayoutId id="2147483723" r:id="rId26"/>
    <p:sldLayoutId id="2147483856" r:id="rId27"/>
    <p:sldLayoutId id="2147483850" r:id="rId28"/>
    <p:sldLayoutId id="2147483806" r:id="rId29"/>
    <p:sldLayoutId id="2147483698" r:id="rId30"/>
    <p:sldLayoutId id="2147483745" r:id="rId31"/>
    <p:sldLayoutId id="2147483807" r:id="rId32"/>
    <p:sldLayoutId id="2147483662" r:id="rId33"/>
    <p:sldLayoutId id="2147483746" r:id="rId34"/>
    <p:sldLayoutId id="2147483808" r:id="rId35"/>
    <p:sldLayoutId id="2147483670" r:id="rId36"/>
    <p:sldLayoutId id="2147483747" r:id="rId37"/>
    <p:sldLayoutId id="2147483809" r:id="rId38"/>
    <p:sldLayoutId id="2147483664" r:id="rId39"/>
    <p:sldLayoutId id="2147483748" r:id="rId40"/>
    <p:sldLayoutId id="2147483810" r:id="rId41"/>
    <p:sldLayoutId id="2147483668" r:id="rId42"/>
    <p:sldLayoutId id="2147483749" r:id="rId43"/>
    <p:sldLayoutId id="2147483811" r:id="rId44"/>
    <p:sldLayoutId id="2147483669" r:id="rId45"/>
    <p:sldLayoutId id="2147483750" r:id="rId46"/>
    <p:sldLayoutId id="2147483812" r:id="rId47"/>
    <p:sldLayoutId id="2147483671" r:id="rId48"/>
    <p:sldLayoutId id="2147483752" r:id="rId49"/>
    <p:sldLayoutId id="2147483814" r:id="rId50"/>
    <p:sldLayoutId id="2147483781" r:id="rId51"/>
    <p:sldLayoutId id="2147483858" r:id="rId52"/>
    <p:sldLayoutId id="2147483859" r:id="rId53"/>
    <p:sldLayoutId id="2147483860" r:id="rId54"/>
    <p:sldLayoutId id="2147483861" r:id="rId55"/>
    <p:sldLayoutId id="2147483862" r:id="rId56"/>
    <p:sldLayoutId id="2147483707" r:id="rId57"/>
    <p:sldLayoutId id="2147483708" r:id="rId58"/>
    <p:sldLayoutId id="2147483736" r:id="rId59"/>
    <p:sldLayoutId id="2147483852" r:id="rId60"/>
    <p:sldLayoutId id="2147483706" r:id="rId61"/>
    <p:sldLayoutId id="2147483857" r:id="rId6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4511E"/>
        </a:buClr>
        <a:buFont typeface="Arial" panose="020B0604020202020204" pitchFamily="34" charset="0"/>
        <a:buChar char="•"/>
        <a:defRPr lang="en-GB" sz="2800" kern="1200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4511E"/>
        </a:buClr>
        <a:buFont typeface="Arial" panose="020B0604020202020204" pitchFamily="34" charset="0"/>
        <a:buChar char="•"/>
        <a:defRPr lang="en-GB" sz="2400" kern="1200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4511E"/>
        </a:buClr>
        <a:buFont typeface="Arial" panose="020B0604020202020204" pitchFamily="34" charset="0"/>
        <a:buChar char="•"/>
        <a:defRPr lang="en-GB" sz="2000" kern="1200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4511E"/>
        </a:buClr>
        <a:buFont typeface="Arial" panose="020B0604020202020204" pitchFamily="34" charset="0"/>
        <a:buChar char="•"/>
        <a:defRPr lang="en-GB" sz="1800" kern="1200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4511E"/>
        </a:buClr>
        <a:buFont typeface="Arial" panose="020B0604020202020204" pitchFamily="34" charset="0"/>
        <a:buChar char="•"/>
        <a:defRPr lang="en-GB" sz="1800" kern="1200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noreply@healthmedics.allocatehealthsuite.com" TargetMode="External"/><Relationship Id="rId2" Type="http://schemas.openxmlformats.org/officeDocument/2006/relationships/hyperlink" Target="https://www.healthmedics.allocatehealthsuite.com/" TargetMode="External"/><Relationship Id="rId1" Type="http://schemas.openxmlformats.org/officeDocument/2006/relationships/slideLayout" Target="../slideLayouts/slideLayout29.xml"/><Relationship Id="rId4" Type="http://schemas.openxmlformats.org/officeDocument/2006/relationships/hyperlink" Target="mailto:ejobplan.admin@ggc.scot.nhs.uk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0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9D84D2B-24E6-7109-013B-31493E41A0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3971" y="6316328"/>
            <a:ext cx="1465308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83D6DA44-4E9A-4267-901D-E095ABC78187}" type="datetime5">
              <a:rPr lang="en-GB" smtClean="0"/>
              <a:pPr>
                <a:spcAft>
                  <a:spcPts val="600"/>
                </a:spcAft>
              </a:pPr>
              <a:t>21-Mar-23</a:t>
            </a:fld>
            <a:endParaRPr lang="en-GB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xmlns="" id="{3AE4DDBE-B7B8-DD38-FF7B-211EE89B6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98625" y="6322455"/>
            <a:ext cx="6603998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07BAFCD-70D9-858E-3C4B-0676860DF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4212" y="6305444"/>
            <a:ext cx="456415" cy="29391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F638A02-4B3B-4CED-A4AC-3925203637D4}" type="slidenum">
              <a:rPr lang="en-GB" smtClean="0"/>
              <a:pPr>
                <a:spcAft>
                  <a:spcPts val="600"/>
                </a:spcAft>
              </a:pPr>
              <a:t>1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687089D-65A2-841B-B8E3-6C0817166C18}"/>
              </a:ext>
            </a:extLst>
          </p:cNvPr>
          <p:cNvSpPr txBox="1"/>
          <p:nvPr/>
        </p:nvSpPr>
        <p:spPr>
          <a:xfrm>
            <a:off x="747940" y="1829169"/>
            <a:ext cx="10266272" cy="41220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Clr>
                <a:srgbClr val="F4511E"/>
              </a:buClr>
              <a:buFont typeface="Arial" panose="020B0604020202020204" pitchFamily="34" charset="0"/>
            </a:pP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This guide will take you through the steps of viewing, editing and signing off your job plan. Please note that this is a generic guide, and you may have role and regional variations to your view.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Clr>
                <a:srgbClr val="F4511E"/>
              </a:buClr>
              <a:buFont typeface="Arial" panose="020B0604020202020204" pitchFamily="34" charset="0"/>
            </a:pPr>
            <a:endParaRPr lang="en-GB" sz="1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Clr>
                <a:srgbClr val="F4511E"/>
              </a:buClr>
              <a:buFont typeface="Arial" panose="020B0604020202020204" pitchFamily="34" charset="0"/>
            </a:pPr>
            <a:r>
              <a:rPr lang="en-GB" sz="17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Logging In</a:t>
            </a:r>
            <a:endParaRPr lang="en-GB" sz="17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Clr>
                <a:srgbClr val="F4511E"/>
              </a:buClr>
              <a:buFont typeface="Arial" panose="020B0604020202020204" pitchFamily="34" charset="0"/>
            </a:pPr>
            <a:endParaRPr lang="en-GB" sz="1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lvl="1" indent="-285750">
              <a:lnSpc>
                <a:spcPct val="90000"/>
              </a:lnSpc>
              <a:spcAft>
                <a:spcPts val="600"/>
              </a:spcAft>
              <a:buClr>
                <a:srgbClr val="F4511E"/>
              </a:buClr>
              <a:buFont typeface="Arial" panose="020B0604020202020204" pitchFamily="34" charset="0"/>
              <a:buChar char="•"/>
            </a:pPr>
            <a:r>
              <a:rPr lang="en-GB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The E-Job Plan software is web-based software so you can access from anywhere as long as you have internet connection.  Open a new browser window 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and navigate to</a:t>
            </a:r>
            <a:r>
              <a:rPr lang="en-GB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17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://</a:t>
            </a:r>
            <a:r>
              <a:rPr lang="en-GB" sz="17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www.healthmedics.allocatehealthsuite.com</a:t>
            </a:r>
            <a:r>
              <a:rPr lang="en-GB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 You may wish to save this address as a favourite bookmark in your internet browser so that you can quickly access it again in the future.</a:t>
            </a:r>
          </a:p>
          <a:p>
            <a:pPr marL="514350" lvl="1" indent="-285750">
              <a:lnSpc>
                <a:spcPct val="90000"/>
              </a:lnSpc>
              <a:spcAft>
                <a:spcPts val="600"/>
              </a:spcAft>
              <a:buClr>
                <a:srgbClr val="F4511E"/>
              </a:buClr>
              <a:buFont typeface="Arial" panose="020B0604020202020204" pitchFamily="34" charset="0"/>
              <a:buChar char="•"/>
            </a:pPr>
            <a:r>
              <a:rPr lang="en-GB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Login 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details will come from </a:t>
            </a:r>
            <a:r>
              <a:rPr lang="en-GB" sz="17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mailto:noreply@healthmedics.allocatehealthsuite.com</a:t>
            </a:r>
            <a:r>
              <a:rPr lang="en-GB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 This email will provide you with the web address, your personalised username and a temporary password for the E-Job Plan system.  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Please contact </a:t>
            </a:r>
            <a:r>
              <a:rPr lang="en-GB" sz="17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ejobplan.admin@ggc.scot.nhs.uk</a:t>
            </a:r>
            <a:r>
              <a:rPr lang="en-GB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if it does not arrive.</a:t>
            </a:r>
          </a:p>
          <a:p>
            <a:pPr marL="514350" lvl="1" indent="-285750">
              <a:lnSpc>
                <a:spcPct val="90000"/>
              </a:lnSpc>
              <a:spcAft>
                <a:spcPts val="600"/>
              </a:spcAft>
              <a:buClr>
                <a:srgbClr val="F4511E"/>
              </a:buClr>
              <a:buFont typeface="Arial" panose="020B0604020202020204" pitchFamily="34" charset="0"/>
              <a:buChar char="•"/>
            </a:pPr>
            <a:endParaRPr lang="en-GB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lvl="1" indent="-285750">
              <a:lnSpc>
                <a:spcPct val="90000"/>
              </a:lnSpc>
              <a:spcAft>
                <a:spcPts val="600"/>
              </a:spcAft>
              <a:buClr>
                <a:srgbClr val="F4511E"/>
              </a:buClr>
              <a:buFont typeface="Arial" panose="020B0604020202020204" pitchFamily="34" charset="0"/>
              <a:buChar char="•"/>
            </a:pPr>
            <a:endParaRPr lang="en-GB" sz="1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lvl="1" indent="-285750">
              <a:lnSpc>
                <a:spcPct val="90000"/>
              </a:lnSpc>
              <a:spcAft>
                <a:spcPts val="600"/>
              </a:spcAft>
              <a:buClr>
                <a:srgbClr val="F4511E"/>
              </a:buClr>
              <a:buFont typeface="Arial" panose="020B0604020202020204" pitchFamily="34" charset="0"/>
              <a:buChar char="•"/>
            </a:pPr>
            <a:endParaRPr lang="en-GB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8A52C684-F0BE-4842-5A6D-1A3F33709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820" y="377973"/>
            <a:ext cx="9746991" cy="82359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b="1" i="0" kern="1200"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Wingdings" pitchFamily="2" charset="2"/>
              </a:rPr>
              <a:t>My Job Plan- Clinical User Guide</a:t>
            </a:r>
          </a:p>
        </p:txBody>
      </p:sp>
    </p:spTree>
    <p:extLst>
      <p:ext uri="{BB962C8B-B14F-4D97-AF65-F5344CB8AC3E}">
        <p14:creationId xmlns:p14="http://schemas.microsoft.com/office/powerpoint/2010/main" val="179476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6BF6841-6C5F-3AFD-5A4B-1930EBD40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35FD586-3037-1C69-93CF-10E0338AA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38A02-4B3B-4CED-A4AC-3925203637D4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7604392C-EDCF-2B10-12F9-419CC9EB8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E-Job Plan </a:t>
            </a:r>
            <a:r>
              <a:rPr lang="en-US" dirty="0"/>
              <a:t>– General Information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BFAC6A3-3F17-D6B1-E700-3D806829C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50" y="1307592"/>
            <a:ext cx="11766300" cy="423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9806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1B6E3DF-66B5-5C82-B13E-A57364525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2143322-15B0-3AFE-568F-1BC152BA1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38A02-4B3B-4CED-A4AC-3925203637D4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575E1AF6-1A72-AA1A-6818-457269826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E-Job Plan </a:t>
            </a:r>
            <a:r>
              <a:rPr lang="en-US" dirty="0"/>
              <a:t>– General Information – Add Employment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9FC2DBD-1A35-692D-A68E-05C827ED1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02" y="1076939"/>
            <a:ext cx="10610982" cy="507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7813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3332696-8752-EB58-70D4-6BFA493B3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342219D-AB13-9EEC-D3E5-707B71023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38A02-4B3B-4CED-A4AC-3925203637D4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63A3E883-888F-A346-FFB8-9B8B5AEDF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E-Job Plan </a:t>
            </a:r>
            <a:r>
              <a:rPr lang="en-US" dirty="0"/>
              <a:t>– General Information – Add Employment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E09AF7F-C008-CE39-34C3-37C1F1AC2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201" y="938568"/>
            <a:ext cx="11595597" cy="498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3404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AFF921D-52D7-7296-7B30-C4686C07A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3F9435-EE32-23F9-8D2F-D2E6A11BC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38A02-4B3B-4CED-A4AC-3925203637D4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DE626F5F-8BAC-B6CB-82BB-93921CA87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615" y="170420"/>
            <a:ext cx="10854597" cy="592629"/>
          </a:xfrm>
        </p:spPr>
        <p:txBody>
          <a:bodyPr/>
          <a:lstStyle/>
          <a:p>
            <a:r>
              <a:rPr lang="en-US" dirty="0" smtClean="0"/>
              <a:t>E-Job Plan </a:t>
            </a:r>
            <a:r>
              <a:rPr lang="en-US" dirty="0"/>
              <a:t>– General Information – </a:t>
            </a:r>
            <a:r>
              <a:rPr lang="en-US" dirty="0" err="1"/>
              <a:t>Availability,Specialty</a:t>
            </a:r>
            <a:r>
              <a:rPr lang="en-US" dirty="0"/>
              <a:t> &amp; Other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36766F5-769B-BE41-DFEA-9B890DF0A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15" y="1152381"/>
            <a:ext cx="10679459" cy="478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1585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FEE62FF-CA54-1A13-42AE-F178663A5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6D3E7F2-0C6A-A650-7380-8AA946647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38A02-4B3B-4CED-A4AC-3925203637D4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231BD718-4A69-D342-AABE-79571DBA1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E-Job Plan </a:t>
            </a:r>
            <a:r>
              <a:rPr lang="en-US" dirty="0"/>
              <a:t>– Objectives (Personal)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6447C87-0327-26DF-911F-F44E12EE9B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327" y="874082"/>
            <a:ext cx="10948092" cy="544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417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B5216BF-033D-C5FB-27D6-391554C00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D762020-AF8B-8F1E-0EC2-57F2A2784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38A02-4B3B-4CED-A4AC-3925203637D4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234535B2-EF38-03C0-530C-727AB89B7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E-Job Plan </a:t>
            </a:r>
            <a:r>
              <a:rPr lang="en-US" dirty="0"/>
              <a:t>– Objectives (Personal)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D90060E-DCAD-E299-AA68-C9C7F6D0F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02" y="1113740"/>
            <a:ext cx="10128300" cy="477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5506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8A72911-F54A-324E-97E7-68F518738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4862FF0-7DB9-57CB-AC28-A3A85CB8F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38A02-4B3B-4CED-A4AC-3925203637D4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4FCCF6A7-0090-6532-1CE1-414AECDE8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E-Job Plan </a:t>
            </a:r>
            <a:r>
              <a:rPr lang="en-US" dirty="0"/>
              <a:t>– Objectives (Personal)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399038A-BE0B-91C3-E6F0-4D24EDD07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02" y="997123"/>
            <a:ext cx="6996833" cy="509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1465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23A2430-BCC1-F0C7-6509-2280E2D29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0458320-3FF3-000B-35F7-C6837E020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38A02-4B3B-4CED-A4AC-3925203637D4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3DF751CE-D960-D44A-875F-0FA8EF5A9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4B9459C-E035-9651-7152-D78D40273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02" y="2017188"/>
            <a:ext cx="9269416" cy="3630967"/>
          </a:xfrm>
          <a:prstGeom prst="rect">
            <a:avLst/>
          </a:prstGeom>
        </p:spPr>
      </p:pic>
      <p:sp>
        <p:nvSpPr>
          <p:cNvPr id="8" name="object 16">
            <a:extLst>
              <a:ext uri="{FF2B5EF4-FFF2-40B4-BE49-F238E27FC236}">
                <a16:creationId xmlns:a16="http://schemas.microsoft.com/office/drawing/2014/main" xmlns="" id="{57F64FA7-4228-17CB-BFBB-8000336DCEDE}"/>
              </a:ext>
            </a:extLst>
          </p:cNvPr>
          <p:cNvSpPr txBox="1"/>
          <p:nvPr/>
        </p:nvSpPr>
        <p:spPr>
          <a:xfrm>
            <a:off x="185202" y="1209845"/>
            <a:ext cx="5641726" cy="395621"/>
          </a:xfrm>
          <a:prstGeom prst="rect">
            <a:avLst/>
          </a:prstGeom>
        </p:spPr>
        <p:txBody>
          <a:bodyPr vert="horz" wrap="square" lIns="0" tIns="13335" rIns="0" bIns="0" rtlCol="0" anchor="t">
            <a:spAutoFit/>
          </a:bodyPr>
          <a:lstStyle/>
          <a:p>
            <a:pPr marL="12700">
              <a:spcBef>
                <a:spcPts val="105"/>
              </a:spcBef>
            </a:pPr>
            <a:r>
              <a:rPr lang="en-US" sz="1400" dirty="0">
                <a:solidFill>
                  <a:srgbClr val="62666A"/>
                </a:solidFill>
                <a:latin typeface="Calibri Light"/>
                <a:cs typeface="Calibri Light"/>
              </a:rPr>
              <a:t>1</a:t>
            </a:r>
          </a:p>
          <a:p>
            <a:pPr marL="12700">
              <a:spcBef>
                <a:spcPts val="105"/>
              </a:spcBef>
            </a:pPr>
            <a:r>
              <a:rPr lang="en-US" sz="1000" dirty="0">
                <a:solidFill>
                  <a:srgbClr val="62666A"/>
                </a:solidFill>
                <a:latin typeface="Calibri Light"/>
                <a:cs typeface="Calibri Light"/>
              </a:rPr>
              <a:t>Add any </a:t>
            </a:r>
            <a:r>
              <a:rPr lang="en-US" sz="1000" b="1" dirty="0">
                <a:solidFill>
                  <a:srgbClr val="62666A"/>
                </a:solidFill>
                <a:latin typeface="Calibri Light"/>
                <a:cs typeface="Calibri Light"/>
              </a:rPr>
              <a:t>Resources </a:t>
            </a:r>
            <a:r>
              <a:rPr lang="en-US" sz="1000" dirty="0">
                <a:solidFill>
                  <a:srgbClr val="62666A"/>
                </a:solidFill>
                <a:latin typeface="Calibri Light"/>
                <a:cs typeface="Calibri Light"/>
              </a:rPr>
              <a:t> information for </a:t>
            </a:r>
            <a:r>
              <a:rPr lang="en-US" sz="1000" b="1" dirty="0">
                <a:solidFill>
                  <a:srgbClr val="62666A"/>
                </a:solidFill>
                <a:latin typeface="Calibri Light"/>
                <a:cs typeface="Calibri Light"/>
              </a:rPr>
              <a:t>Staff, Equipment, Clinical Space </a:t>
            </a:r>
            <a:r>
              <a:rPr lang="en-US" sz="1000" dirty="0">
                <a:solidFill>
                  <a:srgbClr val="62666A"/>
                </a:solidFill>
                <a:latin typeface="Calibri Light"/>
                <a:cs typeface="Calibri Light"/>
              </a:rPr>
              <a:t>&amp; </a:t>
            </a:r>
            <a:r>
              <a:rPr lang="en-US" sz="1000" b="1" dirty="0">
                <a:solidFill>
                  <a:srgbClr val="62666A"/>
                </a:solidFill>
                <a:latin typeface="Calibri Light"/>
                <a:cs typeface="Calibri Light"/>
              </a:rPr>
              <a:t> Other.</a:t>
            </a:r>
            <a:endParaRPr lang="en-US" sz="1000" dirty="0">
              <a:solidFill>
                <a:srgbClr val="62666A"/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2950130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A2E2377-CC80-1957-5060-BD80B6118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0F17B27-0E57-320A-370C-21EB6975C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38A02-4B3B-4CED-A4AC-3925203637D4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7CF9FE61-AC2C-B646-B4D4-B783EE192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 </a:t>
            </a:r>
            <a:r>
              <a:rPr lang="en-US" dirty="0" err="1" smtClean="0"/>
              <a:t>JobPlan</a:t>
            </a:r>
            <a:r>
              <a:rPr lang="en-US" dirty="0" smtClean="0"/>
              <a:t> </a:t>
            </a:r>
            <a:r>
              <a:rPr lang="en-US" dirty="0"/>
              <a:t>– Timetabled Activities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5C803B1-CDA3-1648-D6B9-B08F8FCAA3D8}"/>
              </a:ext>
            </a:extLst>
          </p:cNvPr>
          <p:cNvSpPr txBox="1"/>
          <p:nvPr/>
        </p:nvSpPr>
        <p:spPr>
          <a:xfrm>
            <a:off x="924359" y="1640247"/>
            <a:ext cx="1717955" cy="2769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Job plan total</a:t>
            </a:r>
            <a:endParaRPr lang="en-GB" sz="12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1B821BA-1032-B75A-CE61-CE01AA53D0EB}"/>
              </a:ext>
            </a:extLst>
          </p:cNvPr>
          <p:cNvSpPr txBox="1"/>
          <p:nvPr/>
        </p:nvSpPr>
        <p:spPr>
          <a:xfrm>
            <a:off x="5020056" y="1778499"/>
            <a:ext cx="1733766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Select </a:t>
            </a:r>
            <a:r>
              <a:rPr lang="en-US" sz="1200" b="1" dirty="0" smtClean="0"/>
              <a:t> All Activities, Timetabled</a:t>
            </a:r>
            <a:r>
              <a:rPr lang="en-US" sz="1200" b="1" dirty="0"/>
              <a:t>, Flexible or On-call</a:t>
            </a:r>
            <a:endParaRPr lang="en-GB" sz="12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3ED033F-2830-963F-1B4A-C1937F1834CE}"/>
              </a:ext>
            </a:extLst>
          </p:cNvPr>
          <p:cNvSpPr txBox="1"/>
          <p:nvPr/>
        </p:nvSpPr>
        <p:spPr>
          <a:xfrm>
            <a:off x="7792508" y="1640247"/>
            <a:ext cx="1383040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Edit Cycle Length </a:t>
            </a:r>
            <a:endParaRPr lang="en-GB" sz="12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F9FD584-15E3-D417-C207-C3AFBA9CD9BC}"/>
              </a:ext>
            </a:extLst>
          </p:cNvPr>
          <p:cNvSpPr txBox="1"/>
          <p:nvPr/>
        </p:nvSpPr>
        <p:spPr>
          <a:xfrm>
            <a:off x="9948576" y="1711666"/>
            <a:ext cx="1383040" cy="2769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Add  Activity</a:t>
            </a:r>
            <a:endParaRPr lang="en-GB" sz="1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02" y="3459718"/>
            <a:ext cx="11802582" cy="2081546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065D7A2B-D28F-7AE7-55F4-99E4377BF766}"/>
              </a:ext>
            </a:extLst>
          </p:cNvPr>
          <p:cNvCxnSpPr/>
          <p:nvPr/>
        </p:nvCxnSpPr>
        <p:spPr>
          <a:xfrm>
            <a:off x="8718980" y="2076123"/>
            <a:ext cx="2217244" cy="190151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C193FB03-A881-A6F2-6B87-F6CC8B2A0B90}"/>
              </a:ext>
            </a:extLst>
          </p:cNvPr>
          <p:cNvCxnSpPr/>
          <p:nvPr/>
        </p:nvCxnSpPr>
        <p:spPr>
          <a:xfrm>
            <a:off x="10498543" y="1953133"/>
            <a:ext cx="1082512" cy="202450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25F277A7-F1EA-C2D4-771E-66DACF4EFC2D}"/>
              </a:ext>
            </a:extLst>
          </p:cNvPr>
          <p:cNvCxnSpPr/>
          <p:nvPr/>
        </p:nvCxnSpPr>
        <p:spPr>
          <a:xfrm flipH="1">
            <a:off x="4407408" y="2424830"/>
            <a:ext cx="1380574" cy="147051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7A918F56-5106-4E93-1281-F80D90005AB9}"/>
              </a:ext>
            </a:extLst>
          </p:cNvPr>
          <p:cNvCxnSpPr/>
          <p:nvPr/>
        </p:nvCxnSpPr>
        <p:spPr>
          <a:xfrm>
            <a:off x="1652847" y="1953133"/>
            <a:ext cx="249105" cy="26828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49806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168BD27-BE11-8CC2-BEE5-44E9031DD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0F6B60F-FC09-FBAF-C072-6156755E7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38A02-4B3B-4CED-A4AC-3925203637D4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13371F64-BB9F-463A-AB61-5929241ED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E-Job Plan </a:t>
            </a:r>
            <a:r>
              <a:rPr lang="en-US" dirty="0"/>
              <a:t>– Timetabled Activities (Cycle)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62F8AC6-AC30-B9D3-C48C-061954E1C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02" y="986021"/>
            <a:ext cx="10357564" cy="517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439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38A02-4B3B-4CED-A4AC-3925203637D4}" type="slidenum">
              <a:rPr lang="en-GB" smtClean="0"/>
              <a:pPr/>
              <a:t>2</a:t>
            </a:fld>
            <a:endParaRPr lang="en-GB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289745" y="2274118"/>
            <a:ext cx="5181600" cy="3305254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Log In Screen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15847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7D1058F-A2D8-E427-F2F3-78FBE2A93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B1DFF3E-668C-11EA-D8EE-D034FBF33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38A02-4B3B-4CED-A4AC-3925203637D4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D78C01AC-B129-0F8E-556A-653FDD293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074" y="212331"/>
            <a:ext cx="10854597" cy="592629"/>
          </a:xfrm>
        </p:spPr>
        <p:txBody>
          <a:bodyPr/>
          <a:lstStyle/>
          <a:p>
            <a:r>
              <a:rPr lang="en-US" dirty="0" smtClean="0"/>
              <a:t>E-Job Plan </a:t>
            </a:r>
            <a:r>
              <a:rPr lang="en-US" dirty="0"/>
              <a:t>– Timetabled Activities (Cycle)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8C8EDE8-8CCD-8397-72F6-F09815435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02" y="887052"/>
            <a:ext cx="9238337" cy="522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3637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AC9072A-A9F4-99E3-4534-3A618A016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39BC889-4E34-79DE-383F-AAED38752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38A02-4B3B-4CED-A4AC-3925203637D4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431873F1-B8DA-9DDE-29B3-A99CEDCFB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E-Job Plan </a:t>
            </a:r>
            <a:r>
              <a:rPr lang="en-US" dirty="0"/>
              <a:t>– Timetabled Activities (View PA and Hour info)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D06F2DB-C4BB-0873-9682-18D4EA40E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02" y="969051"/>
            <a:ext cx="7535309" cy="491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8937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6B51C90-D7C8-BA0C-0506-3AA4A0527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561E6D3-B100-D2D8-E6A1-43773D338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38A02-4B3B-4CED-A4AC-3925203637D4}" type="slidenum">
              <a:rPr lang="en-GB" smtClean="0"/>
              <a:pPr/>
              <a:t>22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1EB4E777-8106-CB43-3D6A-5EFABB355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E-Job Plan </a:t>
            </a:r>
            <a:r>
              <a:rPr lang="en-US" dirty="0"/>
              <a:t>– Timetabled Activities (Routine Work)</a:t>
            </a:r>
            <a:endParaRPr lang="en-GB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342D9678-58A5-30FB-35D0-9A0A58433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3259"/>
            <a:ext cx="10441238" cy="536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920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00D3A40-3320-C305-BA67-45350885F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B000D6B-5FF6-0375-431C-4CF99DE4A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38A02-4B3B-4CED-A4AC-3925203637D4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EBFB22D4-BF31-166A-6951-9D8EFC886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E-Job Plan </a:t>
            </a:r>
            <a:r>
              <a:rPr lang="en-US" dirty="0"/>
              <a:t>– Timetabled Activities (Routine Work)</a:t>
            </a:r>
            <a:endParaRPr lang="en-GB" dirty="0"/>
          </a:p>
        </p:txBody>
      </p:sp>
      <p:sp>
        <p:nvSpPr>
          <p:cNvPr id="7" name="object 16">
            <a:extLst>
              <a:ext uri="{FF2B5EF4-FFF2-40B4-BE49-F238E27FC236}">
                <a16:creationId xmlns:a16="http://schemas.microsoft.com/office/drawing/2014/main" xmlns="" id="{D68C1471-60F0-59A6-42EF-E0553791D094}"/>
              </a:ext>
            </a:extLst>
          </p:cNvPr>
          <p:cNvSpPr txBox="1"/>
          <p:nvPr/>
        </p:nvSpPr>
        <p:spPr>
          <a:xfrm>
            <a:off x="398262" y="1131290"/>
            <a:ext cx="4789961" cy="716222"/>
          </a:xfrm>
          <a:prstGeom prst="rect">
            <a:avLst/>
          </a:prstGeom>
        </p:spPr>
        <p:txBody>
          <a:bodyPr vert="horz" wrap="square" lIns="0" tIns="13335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400" dirty="0">
                <a:solidFill>
                  <a:srgbClr val="62666A"/>
                </a:solidFill>
                <a:latin typeface="Calibri Light"/>
                <a:cs typeface="Calibri Light"/>
              </a:rPr>
              <a:t>4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000" b="0" spc="-5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lang="en-US" sz="1000" b="0" spc="-15" dirty="0">
                <a:solidFill>
                  <a:srgbClr val="231F20"/>
                </a:solidFill>
                <a:latin typeface="Calibri Light"/>
                <a:cs typeface="Calibri Light"/>
              </a:rPr>
              <a:t>Complete </a:t>
            </a:r>
            <a:r>
              <a:rPr lang="en-US" sz="1000" b="0" spc="-10" dirty="0">
                <a:solidFill>
                  <a:srgbClr val="231F20"/>
                </a:solidFill>
                <a:latin typeface="Calibri Light"/>
                <a:cs typeface="Calibri Light"/>
              </a:rPr>
              <a:t>the </a:t>
            </a:r>
            <a:r>
              <a:rPr lang="en-US" sz="1000" b="1" spc="-5" dirty="0">
                <a:solidFill>
                  <a:srgbClr val="231F20"/>
                </a:solidFill>
                <a:latin typeface="Calibri Light"/>
                <a:cs typeface="Calibri Light"/>
              </a:rPr>
              <a:t>Location</a:t>
            </a:r>
            <a:r>
              <a:rPr lang="en-US" sz="1000" b="0" spc="-5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lang="en-US" sz="1000" b="0" spc="5" dirty="0">
                <a:solidFill>
                  <a:srgbClr val="231F20"/>
                </a:solidFill>
                <a:latin typeface="Calibri Light"/>
                <a:cs typeface="Calibri Light"/>
              </a:rPr>
              <a:t>details</a:t>
            </a:r>
            <a:r>
              <a:rPr lang="en-US" sz="1000" b="0" spc="100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lang="en-US" sz="1000" b="0" dirty="0">
                <a:solidFill>
                  <a:srgbClr val="231F20"/>
                </a:solidFill>
                <a:latin typeface="Calibri Light"/>
                <a:cs typeface="Calibri Light"/>
              </a:rPr>
              <a:t>panel.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000" b="1">
                <a:solidFill>
                  <a:srgbClr val="231F20"/>
                </a:solidFill>
                <a:latin typeface="Calibri Light"/>
                <a:cs typeface="Calibri Light"/>
              </a:rPr>
              <a:t>From, “Is </a:t>
            </a:r>
            <a:r>
              <a:rPr lang="en-US" sz="1000" b="1" spc="-5" dirty="0">
                <a:solidFill>
                  <a:srgbClr val="231F20"/>
                </a:solidFill>
                <a:latin typeface="Calibri Light"/>
                <a:cs typeface="Calibri Light"/>
              </a:rPr>
              <a:t>travel time </a:t>
            </a:r>
            <a:r>
              <a:rPr lang="en-US" sz="1000" b="1" dirty="0">
                <a:solidFill>
                  <a:srgbClr val="231F20"/>
                </a:solidFill>
                <a:latin typeface="Calibri Light"/>
                <a:cs typeface="Calibri Light"/>
              </a:rPr>
              <a:t>linked to this </a:t>
            </a:r>
            <a:r>
              <a:rPr lang="en-US" sz="1000" b="1">
                <a:solidFill>
                  <a:srgbClr val="231F20"/>
                </a:solidFill>
                <a:latin typeface="Calibri Light"/>
                <a:cs typeface="Calibri Light"/>
              </a:rPr>
              <a:t>activity?” </a:t>
            </a:r>
            <a:r>
              <a:rPr lang="en-US" sz="1000" b="0" spc="5" dirty="0">
                <a:solidFill>
                  <a:srgbClr val="231F20"/>
                </a:solidFill>
                <a:latin typeface="Calibri Light"/>
                <a:cs typeface="Calibri Light"/>
              </a:rPr>
              <a:t>select </a:t>
            </a:r>
            <a:r>
              <a:rPr lang="en-US" sz="1000" b="0" spc="-10" dirty="0">
                <a:solidFill>
                  <a:srgbClr val="231F20"/>
                </a:solidFill>
                <a:latin typeface="Calibri Light"/>
                <a:cs typeface="Calibri Light"/>
              </a:rPr>
              <a:t>whether </a:t>
            </a:r>
            <a:r>
              <a:rPr lang="en-US" sz="1000" b="0" spc="-15" dirty="0">
                <a:solidFill>
                  <a:srgbClr val="231F20"/>
                </a:solidFill>
                <a:latin typeface="Calibri Light"/>
                <a:cs typeface="Calibri Light"/>
              </a:rPr>
              <a:t>you </a:t>
            </a:r>
            <a:r>
              <a:rPr lang="en-US" sz="1000" b="0" spc="-10" dirty="0">
                <a:solidFill>
                  <a:srgbClr val="231F20"/>
                </a:solidFill>
                <a:latin typeface="Calibri Light"/>
                <a:cs typeface="Calibri Light"/>
              </a:rPr>
              <a:t>want </a:t>
            </a:r>
            <a:r>
              <a:rPr lang="en-US" sz="1000" b="0" dirty="0">
                <a:solidFill>
                  <a:srgbClr val="231F20"/>
                </a:solidFill>
                <a:latin typeface="Calibri Light"/>
                <a:cs typeface="Calibri Light"/>
              </a:rPr>
              <a:t>to </a:t>
            </a:r>
            <a:r>
              <a:rPr lang="en-US" sz="1000" b="0" spc="5" dirty="0">
                <a:solidFill>
                  <a:srgbClr val="231F20"/>
                </a:solidFill>
                <a:latin typeface="Calibri Light"/>
                <a:cs typeface="Calibri Light"/>
              </a:rPr>
              <a:t>link </a:t>
            </a:r>
            <a:r>
              <a:rPr lang="en-US" sz="1000" b="0" spc="-5" dirty="0">
                <a:solidFill>
                  <a:srgbClr val="231F20"/>
                </a:solidFill>
                <a:latin typeface="Calibri Light"/>
                <a:cs typeface="Calibri Light"/>
              </a:rPr>
              <a:t>travel time </a:t>
            </a:r>
            <a:r>
              <a:rPr lang="en-US" sz="1000" b="0" dirty="0">
                <a:solidFill>
                  <a:srgbClr val="231F20"/>
                </a:solidFill>
                <a:latin typeface="Calibri Light"/>
                <a:cs typeface="Calibri Light"/>
              </a:rPr>
              <a:t>to this activity.  If </a:t>
            </a:r>
            <a:r>
              <a:rPr lang="en-US" sz="1000" b="0" spc="-15" dirty="0">
                <a:solidFill>
                  <a:srgbClr val="231F20"/>
                </a:solidFill>
                <a:latin typeface="Calibri Light"/>
                <a:cs typeface="Calibri Light"/>
              </a:rPr>
              <a:t>you </a:t>
            </a:r>
            <a:r>
              <a:rPr lang="en-US" sz="1000" b="0" spc="5" dirty="0">
                <a:solidFill>
                  <a:srgbClr val="231F20"/>
                </a:solidFill>
                <a:latin typeface="Calibri Light"/>
                <a:cs typeface="Calibri Light"/>
              </a:rPr>
              <a:t>select </a:t>
            </a:r>
            <a:r>
              <a:rPr lang="en-US" sz="1000" b="1" spc="10" dirty="0">
                <a:solidFill>
                  <a:srgbClr val="231F20"/>
                </a:solidFill>
                <a:latin typeface="Calibri Light"/>
                <a:cs typeface="Calibri Light"/>
              </a:rPr>
              <a:t>Yes</a:t>
            </a:r>
            <a:r>
              <a:rPr lang="en-US" sz="1000" b="0" spc="10" dirty="0">
                <a:solidFill>
                  <a:srgbClr val="231F20"/>
                </a:solidFill>
                <a:latin typeface="Calibri Light"/>
                <a:cs typeface="Calibri Light"/>
              </a:rPr>
              <a:t>, in </a:t>
            </a:r>
            <a:r>
              <a:rPr lang="en-US" sz="1000" b="0" spc="-10" dirty="0">
                <a:solidFill>
                  <a:srgbClr val="231F20"/>
                </a:solidFill>
                <a:latin typeface="Calibri Light"/>
                <a:cs typeface="Calibri Light"/>
              </a:rPr>
              <a:t>the </a:t>
            </a:r>
            <a:r>
              <a:rPr lang="en-US" sz="1000" b="0" spc="10" dirty="0">
                <a:solidFill>
                  <a:srgbClr val="231F20"/>
                </a:solidFill>
                <a:latin typeface="Calibri Light"/>
                <a:cs typeface="Calibri Light"/>
              </a:rPr>
              <a:t>fields </a:t>
            </a:r>
            <a:r>
              <a:rPr lang="en-US" sz="1000" b="0" dirty="0">
                <a:solidFill>
                  <a:srgbClr val="231F20"/>
                </a:solidFill>
                <a:latin typeface="Calibri Light"/>
                <a:cs typeface="Calibri Light"/>
              </a:rPr>
              <a:t>that appear, </a:t>
            </a:r>
            <a:r>
              <a:rPr lang="en-US" sz="1000" b="0" spc="5" dirty="0">
                <a:solidFill>
                  <a:srgbClr val="231F20"/>
                </a:solidFill>
                <a:latin typeface="Calibri Light"/>
                <a:cs typeface="Calibri Light"/>
              </a:rPr>
              <a:t>select </a:t>
            </a:r>
            <a:r>
              <a:rPr lang="en-US" sz="1000" b="0" spc="-10" dirty="0">
                <a:solidFill>
                  <a:srgbClr val="231F20"/>
                </a:solidFill>
                <a:latin typeface="Calibri Light"/>
                <a:cs typeface="Calibri Light"/>
              </a:rPr>
              <a:t>the </a:t>
            </a:r>
            <a:r>
              <a:rPr lang="en-US" sz="1000" b="1" dirty="0">
                <a:solidFill>
                  <a:srgbClr val="231F20"/>
                </a:solidFill>
                <a:latin typeface="Calibri Light"/>
                <a:cs typeface="Calibri Light"/>
              </a:rPr>
              <a:t>From location </a:t>
            </a:r>
            <a:r>
              <a:rPr lang="en-US" sz="1000" b="0" dirty="0">
                <a:solidFill>
                  <a:srgbClr val="231F20"/>
                </a:solidFill>
                <a:latin typeface="Calibri Light"/>
                <a:cs typeface="Calibri Light"/>
              </a:rPr>
              <a:t>and </a:t>
            </a:r>
            <a:r>
              <a:rPr lang="en-US" sz="1000" b="1" spc="5" dirty="0">
                <a:solidFill>
                  <a:srgbClr val="231F20"/>
                </a:solidFill>
                <a:latin typeface="Calibri Light"/>
                <a:cs typeface="Calibri Light"/>
              </a:rPr>
              <a:t>To</a:t>
            </a:r>
            <a:r>
              <a:rPr lang="en-US" sz="1000" b="1" spc="45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lang="en-US" sz="1000" b="1" dirty="0">
                <a:solidFill>
                  <a:srgbClr val="231F20"/>
                </a:solidFill>
                <a:latin typeface="Calibri Light"/>
                <a:cs typeface="Calibri Light"/>
              </a:rPr>
              <a:t>location</a:t>
            </a:r>
            <a:r>
              <a:rPr lang="en-US" sz="1000" b="0" dirty="0">
                <a:solidFill>
                  <a:srgbClr val="231F20"/>
                </a:solidFill>
                <a:latin typeface="Calibri Light"/>
                <a:cs typeface="Calibri Light"/>
              </a:rPr>
              <a:t>.</a:t>
            </a:r>
            <a:endParaRPr lang="en-US" sz="1000" dirty="0">
              <a:latin typeface="Calibri Light"/>
              <a:cs typeface="Calibri Light"/>
            </a:endParaRPr>
          </a:p>
        </p:txBody>
      </p:sp>
      <p:sp>
        <p:nvSpPr>
          <p:cNvPr id="8" name="object 17">
            <a:extLst>
              <a:ext uri="{FF2B5EF4-FFF2-40B4-BE49-F238E27FC236}">
                <a16:creationId xmlns:a16="http://schemas.microsoft.com/office/drawing/2014/main" xmlns="" id="{6D472945-EF8B-AE28-9FC7-6049C1E8DD75}"/>
              </a:ext>
            </a:extLst>
          </p:cNvPr>
          <p:cNvSpPr txBox="1"/>
          <p:nvPr/>
        </p:nvSpPr>
        <p:spPr>
          <a:xfrm>
            <a:off x="5825244" y="1131290"/>
            <a:ext cx="5644035" cy="1716496"/>
          </a:xfrm>
          <a:prstGeom prst="rect">
            <a:avLst/>
          </a:prstGeom>
        </p:spPr>
        <p:txBody>
          <a:bodyPr vert="horz" wrap="square" lIns="0" tIns="13335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400" dirty="0">
                <a:solidFill>
                  <a:srgbClr val="494D50"/>
                </a:solidFill>
                <a:latin typeface="Calibri Light"/>
                <a:cs typeface="Calibri Light"/>
              </a:rPr>
              <a:t>5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1000" b="0" spc="-15" dirty="0">
                <a:solidFill>
                  <a:srgbClr val="231F20"/>
                </a:solidFill>
                <a:latin typeface="Calibri Light"/>
                <a:cs typeface="Calibri Light"/>
              </a:rPr>
              <a:t>Complete </a:t>
            </a:r>
            <a:r>
              <a:rPr lang="en-GB" sz="1000" b="0" spc="-10" dirty="0">
                <a:solidFill>
                  <a:srgbClr val="231F20"/>
                </a:solidFill>
                <a:latin typeface="Calibri Light"/>
                <a:cs typeface="Calibri Light"/>
              </a:rPr>
              <a:t>the </a:t>
            </a:r>
            <a:r>
              <a:rPr lang="en-GB" sz="1000" b="1" spc="-5" dirty="0">
                <a:solidFill>
                  <a:srgbClr val="231F20"/>
                </a:solidFill>
                <a:latin typeface="Calibri Light"/>
                <a:cs typeface="Calibri Light"/>
              </a:rPr>
              <a:t>Other</a:t>
            </a:r>
            <a:r>
              <a:rPr lang="en-GB" sz="1000" b="0" spc="40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lang="en-GB" sz="1000" b="0" dirty="0">
                <a:solidFill>
                  <a:srgbClr val="231F20"/>
                </a:solidFill>
                <a:latin typeface="Calibri Light"/>
                <a:cs typeface="Calibri Light"/>
              </a:rPr>
              <a:t>panel.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000" b="0" dirty="0">
                <a:solidFill>
                  <a:srgbClr val="231F20"/>
                </a:solidFill>
                <a:latin typeface="Calibri Light"/>
                <a:cs typeface="Calibri Light"/>
              </a:rPr>
              <a:t>From </a:t>
            </a:r>
            <a:r>
              <a:rPr lang="en-US" sz="1000" b="0" spc="-10" dirty="0">
                <a:solidFill>
                  <a:srgbClr val="231F20"/>
                </a:solidFill>
                <a:latin typeface="Calibri Light"/>
                <a:cs typeface="Calibri Light"/>
              </a:rPr>
              <a:t>the </a:t>
            </a:r>
            <a:r>
              <a:rPr lang="en-US" sz="1000" b="1" spc="-5" dirty="0">
                <a:solidFill>
                  <a:srgbClr val="231F20"/>
                </a:solidFill>
                <a:latin typeface="Calibri Light"/>
                <a:cs typeface="Calibri Light"/>
              </a:rPr>
              <a:t>Select personal objective</a:t>
            </a:r>
            <a:r>
              <a:rPr lang="en-US" sz="1000" b="0" spc="-5" dirty="0">
                <a:solidFill>
                  <a:srgbClr val="231F20"/>
                </a:solidFill>
                <a:latin typeface="Calibri Light"/>
                <a:cs typeface="Calibri Light"/>
              </a:rPr>
              <a:t>, </a:t>
            </a:r>
            <a:r>
              <a:rPr lang="en-US" sz="1000" b="0" spc="5" dirty="0">
                <a:solidFill>
                  <a:srgbClr val="231F20"/>
                </a:solidFill>
                <a:latin typeface="Calibri Light"/>
                <a:cs typeface="Calibri Light"/>
              </a:rPr>
              <a:t>select </a:t>
            </a:r>
            <a:r>
              <a:rPr lang="en-US" sz="1000" b="0" spc="-10" dirty="0">
                <a:solidFill>
                  <a:srgbClr val="231F20"/>
                </a:solidFill>
                <a:latin typeface="Calibri Light"/>
                <a:cs typeface="Calibri Light"/>
              </a:rPr>
              <a:t>whether </a:t>
            </a:r>
            <a:r>
              <a:rPr lang="en-US" sz="1000" b="0" dirty="0">
                <a:solidFill>
                  <a:srgbClr val="231F20"/>
                </a:solidFill>
                <a:latin typeface="Calibri Light"/>
                <a:cs typeface="Calibri Light"/>
              </a:rPr>
              <a:t>to </a:t>
            </a:r>
            <a:r>
              <a:rPr lang="en-US" sz="1000" b="0" spc="5" dirty="0">
                <a:solidFill>
                  <a:srgbClr val="231F20"/>
                </a:solidFill>
                <a:latin typeface="Calibri Light"/>
                <a:cs typeface="Calibri Light"/>
              </a:rPr>
              <a:t>link </a:t>
            </a:r>
            <a:r>
              <a:rPr lang="en-US" sz="1000" b="0" dirty="0">
                <a:solidFill>
                  <a:srgbClr val="231F20"/>
                </a:solidFill>
                <a:latin typeface="Calibri Light"/>
                <a:cs typeface="Calibri Light"/>
              </a:rPr>
              <a:t>this </a:t>
            </a:r>
            <a:r>
              <a:rPr lang="en-US" sz="1000" b="0" spc="5" dirty="0">
                <a:solidFill>
                  <a:srgbClr val="231F20"/>
                </a:solidFill>
                <a:latin typeface="Calibri Light"/>
                <a:cs typeface="Calibri Light"/>
              </a:rPr>
              <a:t>activity </a:t>
            </a:r>
            <a:r>
              <a:rPr lang="en-US" sz="1000" b="0" dirty="0">
                <a:solidFill>
                  <a:srgbClr val="231F20"/>
                </a:solidFill>
                <a:latin typeface="Calibri Light"/>
                <a:cs typeface="Calibri Light"/>
              </a:rPr>
              <a:t>to a </a:t>
            </a:r>
            <a:r>
              <a:rPr lang="en-US" sz="1000" b="0" spc="-5" dirty="0">
                <a:solidFill>
                  <a:srgbClr val="231F20"/>
                </a:solidFill>
                <a:latin typeface="Calibri Light"/>
                <a:cs typeface="Calibri Light"/>
              </a:rPr>
              <a:t>personal</a:t>
            </a:r>
            <a:r>
              <a:rPr lang="en-US" sz="1000" b="0" spc="95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lang="en-US" sz="1000" b="0" spc="-5" dirty="0">
                <a:solidFill>
                  <a:srgbClr val="231F20"/>
                </a:solidFill>
                <a:latin typeface="Calibri Light"/>
                <a:cs typeface="Calibri Light"/>
              </a:rPr>
              <a:t>objective.</a:t>
            </a:r>
            <a:endParaRPr lang="en-US" sz="1000" spc="-5" dirty="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000" b="0" dirty="0">
                <a:solidFill>
                  <a:srgbClr val="231F20"/>
                </a:solidFill>
                <a:latin typeface="Calibri Light"/>
                <a:cs typeface="Calibri Light"/>
              </a:rPr>
              <a:t>From </a:t>
            </a:r>
            <a:r>
              <a:rPr lang="en-US" sz="1000" b="0" spc="-10" dirty="0">
                <a:solidFill>
                  <a:srgbClr val="231F20"/>
                </a:solidFill>
                <a:latin typeface="Calibri Light"/>
                <a:cs typeface="Calibri Light"/>
              </a:rPr>
              <a:t>the </a:t>
            </a:r>
            <a:r>
              <a:rPr lang="en-US" sz="1000" b="1" spc="-5" dirty="0">
                <a:solidFill>
                  <a:srgbClr val="231F20"/>
                </a:solidFill>
                <a:latin typeface="Calibri Light"/>
                <a:cs typeface="Calibri Light"/>
              </a:rPr>
              <a:t>Select </a:t>
            </a:r>
            <a:r>
              <a:rPr lang="en-US" sz="1000" b="1" spc="-10" dirty="0">
                <a:solidFill>
                  <a:srgbClr val="231F20"/>
                </a:solidFill>
                <a:latin typeface="Calibri Light"/>
                <a:cs typeface="Calibri Light"/>
              </a:rPr>
              <a:t>employer</a:t>
            </a:r>
            <a:r>
              <a:rPr lang="en-US" sz="1000" b="0" spc="-10" dirty="0">
                <a:solidFill>
                  <a:srgbClr val="231F20"/>
                </a:solidFill>
                <a:latin typeface="Calibri Light"/>
                <a:cs typeface="Calibri Light"/>
              </a:rPr>
              <a:t>, </a:t>
            </a:r>
            <a:r>
              <a:rPr lang="en-US" sz="1000" b="0" spc="5" dirty="0">
                <a:solidFill>
                  <a:srgbClr val="231F20"/>
                </a:solidFill>
                <a:latin typeface="Calibri Light"/>
                <a:cs typeface="Calibri Light"/>
              </a:rPr>
              <a:t>select </a:t>
            </a:r>
            <a:r>
              <a:rPr lang="en-US" sz="1000" b="0" spc="-20" dirty="0">
                <a:solidFill>
                  <a:srgbClr val="231F20"/>
                </a:solidFill>
                <a:latin typeface="Calibri Light"/>
                <a:cs typeface="Calibri Light"/>
              </a:rPr>
              <a:t>your </a:t>
            </a:r>
            <a:r>
              <a:rPr lang="en-US" sz="1000" b="0" dirty="0">
                <a:solidFill>
                  <a:srgbClr val="231F20"/>
                </a:solidFill>
                <a:latin typeface="Calibri Light"/>
                <a:cs typeface="Calibri Light"/>
              </a:rPr>
              <a:t>main </a:t>
            </a:r>
            <a:r>
              <a:rPr lang="en-US" sz="1000" b="0" spc="-10" dirty="0">
                <a:solidFill>
                  <a:srgbClr val="231F20"/>
                </a:solidFill>
                <a:latin typeface="Calibri Light"/>
                <a:cs typeface="Calibri Light"/>
              </a:rPr>
              <a:t>employer, or </a:t>
            </a:r>
            <a:r>
              <a:rPr lang="en-US" sz="1000" b="0" spc="10" dirty="0">
                <a:solidFill>
                  <a:srgbClr val="231F20"/>
                </a:solidFill>
                <a:latin typeface="Calibri Light"/>
                <a:cs typeface="Calibri Light"/>
              </a:rPr>
              <a:t>an </a:t>
            </a:r>
            <a:r>
              <a:rPr lang="en-US" sz="1000" b="0" dirty="0">
                <a:solidFill>
                  <a:srgbClr val="231F20"/>
                </a:solidFill>
                <a:latin typeface="Calibri Light"/>
                <a:cs typeface="Calibri Light"/>
              </a:rPr>
              <a:t>alternative </a:t>
            </a:r>
            <a:r>
              <a:rPr lang="en-US" sz="1000" b="0" spc="-10" dirty="0">
                <a:solidFill>
                  <a:srgbClr val="231F20"/>
                </a:solidFill>
                <a:latin typeface="Calibri Light"/>
                <a:cs typeface="Calibri Light"/>
              </a:rPr>
              <a:t>employer </a:t>
            </a:r>
            <a:r>
              <a:rPr lang="en-US" sz="1000" b="0" dirty="0">
                <a:solidFill>
                  <a:srgbClr val="231F20"/>
                </a:solidFill>
                <a:latin typeface="Calibri Light"/>
                <a:cs typeface="Calibri Light"/>
              </a:rPr>
              <a:t>that </a:t>
            </a:r>
            <a:r>
              <a:rPr lang="en-US" sz="1000" b="0" spc="-15" dirty="0">
                <a:solidFill>
                  <a:srgbClr val="231F20"/>
                </a:solidFill>
                <a:latin typeface="Calibri Light"/>
                <a:cs typeface="Calibri Light"/>
              </a:rPr>
              <a:t>you </a:t>
            </a:r>
            <a:r>
              <a:rPr lang="en-US" sz="1000" b="0" spc="-5" dirty="0">
                <a:solidFill>
                  <a:srgbClr val="231F20"/>
                </a:solidFill>
                <a:latin typeface="Calibri Light"/>
                <a:cs typeface="Calibri Light"/>
              </a:rPr>
              <a:t>previously </a:t>
            </a:r>
            <a:r>
              <a:rPr lang="en-US" sz="1000" b="0" dirty="0">
                <a:solidFill>
                  <a:srgbClr val="231F20"/>
                </a:solidFill>
                <a:latin typeface="Calibri Light"/>
                <a:cs typeface="Calibri Light"/>
              </a:rPr>
              <a:t>defined </a:t>
            </a:r>
            <a:r>
              <a:rPr lang="en-US" sz="1000" b="0" spc="10" dirty="0">
                <a:solidFill>
                  <a:srgbClr val="231F20"/>
                </a:solidFill>
                <a:latin typeface="Calibri Light"/>
                <a:cs typeface="Calibri Light"/>
              </a:rPr>
              <a:t>in </a:t>
            </a:r>
            <a:r>
              <a:rPr lang="en-US" sz="1000" b="0" spc="5" dirty="0">
                <a:solidFill>
                  <a:srgbClr val="231F20"/>
                </a:solidFill>
                <a:latin typeface="Calibri Light"/>
                <a:cs typeface="Calibri Light"/>
              </a:rPr>
              <a:t>General  </a:t>
            </a:r>
            <a:r>
              <a:rPr lang="en-US" sz="1000" b="0" spc="-5" dirty="0">
                <a:solidFill>
                  <a:srgbClr val="231F20"/>
                </a:solidFill>
                <a:latin typeface="Calibri Light"/>
                <a:cs typeface="Calibri Light"/>
              </a:rPr>
              <a:t>Information.</a:t>
            </a:r>
            <a:endParaRPr lang="en-US" sz="1000" spc="-5" dirty="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000" b="0" dirty="0">
                <a:solidFill>
                  <a:srgbClr val="231F20"/>
                </a:solidFill>
                <a:latin typeface="Calibri Light"/>
                <a:cs typeface="Calibri Light"/>
              </a:rPr>
              <a:t>In </a:t>
            </a:r>
            <a:r>
              <a:rPr lang="en-US" sz="1000" b="1" spc="-20" dirty="0">
                <a:solidFill>
                  <a:srgbClr val="231F20"/>
                </a:solidFill>
                <a:latin typeface="Calibri Light"/>
                <a:cs typeface="Calibri Light"/>
              </a:rPr>
              <a:t>Comment</a:t>
            </a:r>
            <a:r>
              <a:rPr lang="en-US" sz="1000" b="0" spc="-20" dirty="0">
                <a:solidFill>
                  <a:srgbClr val="231F20"/>
                </a:solidFill>
                <a:latin typeface="Calibri Light"/>
                <a:cs typeface="Calibri Light"/>
              </a:rPr>
              <a:t>, </a:t>
            </a:r>
            <a:r>
              <a:rPr lang="en-US" sz="1000" b="0" spc="-15" dirty="0">
                <a:solidFill>
                  <a:srgbClr val="231F20"/>
                </a:solidFill>
                <a:latin typeface="Calibri Light"/>
                <a:cs typeface="Calibri Light"/>
              </a:rPr>
              <a:t>type </a:t>
            </a:r>
            <a:r>
              <a:rPr lang="en-US" sz="1000" b="0" dirty="0">
                <a:solidFill>
                  <a:srgbClr val="231F20"/>
                </a:solidFill>
                <a:latin typeface="Calibri Light"/>
                <a:cs typeface="Calibri Light"/>
              </a:rPr>
              <a:t>any additional </a:t>
            </a:r>
            <a:r>
              <a:rPr lang="en-US" sz="1000" b="0" spc="-20" dirty="0">
                <a:solidFill>
                  <a:srgbClr val="231F20"/>
                </a:solidFill>
                <a:latin typeface="Calibri Light"/>
                <a:cs typeface="Calibri Light"/>
              </a:rPr>
              <a:t>comments </a:t>
            </a:r>
            <a:r>
              <a:rPr lang="en-US" sz="1000" b="0" dirty="0">
                <a:solidFill>
                  <a:srgbClr val="231F20"/>
                </a:solidFill>
                <a:latin typeface="Calibri Light"/>
                <a:cs typeface="Calibri Light"/>
              </a:rPr>
              <a:t>relevant for </a:t>
            </a:r>
            <a:r>
              <a:rPr lang="en-US" sz="1000" b="0" spc="-20" dirty="0">
                <a:solidFill>
                  <a:srgbClr val="231F20"/>
                </a:solidFill>
                <a:latin typeface="Calibri Light"/>
                <a:cs typeface="Calibri Light"/>
              </a:rPr>
              <a:t>your</a:t>
            </a:r>
            <a:r>
              <a:rPr lang="en-US" sz="1000" b="0" spc="50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lang="en-US" sz="1000" b="0" dirty="0">
                <a:solidFill>
                  <a:srgbClr val="231F20"/>
                </a:solidFill>
                <a:latin typeface="Calibri Light"/>
                <a:cs typeface="Calibri Light"/>
              </a:rPr>
              <a:t>manager.</a:t>
            </a:r>
            <a:endParaRPr lang="en-US" sz="1000" dirty="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000" dirty="0">
                <a:solidFill>
                  <a:srgbClr val="231F20"/>
                </a:solidFill>
                <a:latin typeface="Calibri Light"/>
                <a:cs typeface="Calibri Light"/>
              </a:rPr>
              <a:t>Click </a:t>
            </a:r>
            <a:r>
              <a:rPr lang="en-US" sz="1000" b="1" dirty="0">
                <a:solidFill>
                  <a:srgbClr val="231F20"/>
                </a:solidFill>
                <a:latin typeface="Calibri Light"/>
                <a:cs typeface="Calibri Light"/>
              </a:rPr>
              <a:t>Remember these settings for the next activity </a:t>
            </a:r>
            <a:r>
              <a:rPr lang="en-US" sz="1000" dirty="0">
                <a:solidFill>
                  <a:srgbClr val="231F20"/>
                </a:solidFill>
                <a:latin typeface="Calibri Light"/>
                <a:cs typeface="Calibri Light"/>
              </a:rPr>
              <a:t>to save details to add in next activity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000" dirty="0">
                <a:solidFill>
                  <a:srgbClr val="231F20"/>
                </a:solidFill>
                <a:latin typeface="Calibri Light"/>
                <a:cs typeface="Calibri Light"/>
              </a:rPr>
              <a:t>Select </a:t>
            </a:r>
            <a:r>
              <a:rPr lang="en-US" sz="1000" b="1" dirty="0">
                <a:solidFill>
                  <a:srgbClr val="231F20"/>
                </a:solidFill>
                <a:latin typeface="Calibri Light"/>
                <a:cs typeface="Calibri Light"/>
              </a:rPr>
              <a:t>Add &amp; New </a:t>
            </a:r>
            <a:r>
              <a:rPr lang="en-US" sz="1000" dirty="0">
                <a:solidFill>
                  <a:srgbClr val="231F20"/>
                </a:solidFill>
                <a:latin typeface="Calibri Light"/>
                <a:cs typeface="Calibri Light"/>
              </a:rPr>
              <a:t>to add activity and then add another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000" dirty="0">
                <a:solidFill>
                  <a:srgbClr val="231F20"/>
                </a:solidFill>
                <a:latin typeface="Calibri Light"/>
                <a:cs typeface="Calibri Light"/>
              </a:rPr>
              <a:t>Select </a:t>
            </a:r>
            <a:r>
              <a:rPr lang="en-US" sz="1000" b="1" dirty="0">
                <a:solidFill>
                  <a:srgbClr val="231F20"/>
                </a:solidFill>
                <a:latin typeface="Calibri Light"/>
                <a:cs typeface="Calibri Light"/>
              </a:rPr>
              <a:t>Save </a:t>
            </a:r>
            <a:r>
              <a:rPr lang="en-US" sz="1000" dirty="0">
                <a:solidFill>
                  <a:srgbClr val="231F20"/>
                </a:solidFill>
                <a:latin typeface="Calibri Light"/>
                <a:cs typeface="Calibri Light"/>
              </a:rPr>
              <a:t>to add activity</a:t>
            </a:r>
            <a:endParaRPr lang="en-US" sz="1000" dirty="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000" spc="-15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endParaRPr lang="en-US" sz="1000" dirty="0">
              <a:latin typeface="Calibri Light"/>
              <a:cs typeface="Calibri Ligh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CB73A57-4F25-034C-E69A-6B0A6DDF7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955" y="2552193"/>
            <a:ext cx="4768889" cy="115715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44077F0-1687-E92C-F15A-868A51286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573" y="3932733"/>
            <a:ext cx="4766272" cy="191706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2251638-595A-91E4-D196-3981454652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5244" y="2672824"/>
            <a:ext cx="5664943" cy="221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807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3A87BA1-652F-D092-EA9A-4E097FB80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5A9CF5E-9E10-06BA-D720-E116C596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38A02-4B3B-4CED-A4AC-3925203637D4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8A13B3E6-4229-380C-6E13-57E56DE59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E-Job Plan </a:t>
            </a:r>
            <a:r>
              <a:rPr lang="en-US" dirty="0"/>
              <a:t>– Timetabled Activities (Edit)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65195CC-1EBB-1885-69F9-8B41D278E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02" y="1103623"/>
            <a:ext cx="7547502" cy="488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087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B2CD2E9-08F9-B316-B0CC-F65E9F4A5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B53BDD9-64B3-B6C3-A81C-BECE47EB6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38A02-4B3B-4CED-A4AC-3925203637D4}" type="slidenum">
              <a:rPr lang="en-GB" smtClean="0"/>
              <a:pPr/>
              <a:t>25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C48EBB66-0534-DC31-8423-C82280188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E-Job Plan </a:t>
            </a:r>
            <a:r>
              <a:rPr lang="en-US" dirty="0"/>
              <a:t>– Timetabled Activities (Delete)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C151AE6-C483-D313-73EC-560862289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02" y="1248134"/>
            <a:ext cx="11004145" cy="436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8457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7909C7A-7C85-93E9-A621-9F1C6F1E2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B1659E8-095E-4EFB-A16E-9BDB8A659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38A02-4B3B-4CED-A4AC-3925203637D4}" type="slidenum">
              <a:rPr lang="en-GB" smtClean="0"/>
              <a:pPr/>
              <a:t>26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1740A2ED-8190-F331-0942-CAA1CDEE3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E-Job Plan </a:t>
            </a:r>
            <a:r>
              <a:rPr lang="en-US" dirty="0"/>
              <a:t>– Hot Activities - Timetabled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16AFBCB-5A7F-0DCE-A685-DC25CD7C4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215" y="1100126"/>
            <a:ext cx="11467570" cy="465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8700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15EBEB7-1AA6-3A5D-57C7-004774838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85A36B0-A305-BB8A-3263-C91DCCAB1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38A02-4B3B-4CED-A4AC-3925203637D4}" type="slidenum">
              <a:rPr lang="en-GB" smtClean="0"/>
              <a:pPr/>
              <a:t>27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306AEEDA-452D-C1A4-D1EF-E48C6E2A3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E-Job Plan </a:t>
            </a:r>
            <a:r>
              <a:rPr lang="en-US" dirty="0"/>
              <a:t>– Hot Activities - Timetabled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EA7E97A-14A6-B5F1-15F3-1D3BB6E3E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02" y="886110"/>
            <a:ext cx="9506895" cy="543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148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D75FBED-A8D6-2453-8EF9-92C36B941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89B1DF2-A217-20BB-DB27-6C70D4B41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38A02-4B3B-4CED-A4AC-3925203637D4}" type="slidenum">
              <a:rPr lang="en-GB" smtClean="0"/>
              <a:pPr/>
              <a:t>28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16398519-597E-9448-8FF1-7AE9C745E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E-Job Plan </a:t>
            </a:r>
            <a:r>
              <a:rPr lang="en-US" dirty="0"/>
              <a:t>– Hot Activities - Timetabled</a:t>
            </a:r>
            <a:endParaRPr lang="en-GB" dirty="0"/>
          </a:p>
        </p:txBody>
      </p:sp>
      <p:sp>
        <p:nvSpPr>
          <p:cNvPr id="6" name="object 17">
            <a:extLst>
              <a:ext uri="{FF2B5EF4-FFF2-40B4-BE49-F238E27FC236}">
                <a16:creationId xmlns:a16="http://schemas.microsoft.com/office/drawing/2014/main" xmlns="" id="{7C9559E8-3428-26B8-8E7C-D9255CC62342}"/>
              </a:ext>
            </a:extLst>
          </p:cNvPr>
          <p:cNvSpPr txBox="1"/>
          <p:nvPr/>
        </p:nvSpPr>
        <p:spPr>
          <a:xfrm>
            <a:off x="532660" y="1180103"/>
            <a:ext cx="5232434" cy="1383071"/>
          </a:xfrm>
          <a:prstGeom prst="rect">
            <a:avLst/>
          </a:prstGeom>
        </p:spPr>
        <p:txBody>
          <a:bodyPr vert="horz" wrap="square" lIns="0" tIns="13335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400" dirty="0">
                <a:solidFill>
                  <a:srgbClr val="494D50"/>
                </a:solidFill>
                <a:latin typeface="Calibri Light"/>
                <a:cs typeface="Calibri Light"/>
              </a:rPr>
              <a:t>7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000" dirty="0">
                <a:solidFill>
                  <a:srgbClr val="231F20"/>
                </a:solidFill>
                <a:latin typeface="Calibri Light"/>
                <a:cs typeface="Calibri Light"/>
              </a:rPr>
              <a:t>Complete the </a:t>
            </a:r>
            <a:r>
              <a:rPr lang="en-US" sz="1000" b="1" dirty="0">
                <a:solidFill>
                  <a:srgbClr val="231F20"/>
                </a:solidFill>
                <a:latin typeface="Calibri Light"/>
                <a:cs typeface="Calibri Light"/>
              </a:rPr>
              <a:t>Other </a:t>
            </a:r>
            <a:r>
              <a:rPr lang="en-US" sz="1000" dirty="0">
                <a:solidFill>
                  <a:srgbClr val="231F20"/>
                </a:solidFill>
                <a:latin typeface="Calibri Light"/>
                <a:cs typeface="Calibri Light"/>
              </a:rPr>
              <a:t>panel.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000" dirty="0">
                <a:latin typeface="Calibri Light"/>
                <a:cs typeface="Calibri Light"/>
              </a:rPr>
              <a:t>From the </a:t>
            </a:r>
            <a:r>
              <a:rPr lang="en-US" sz="1000" b="1" dirty="0">
                <a:latin typeface="Calibri Light"/>
                <a:cs typeface="Calibri Light"/>
              </a:rPr>
              <a:t>Select personal objective</a:t>
            </a:r>
            <a:r>
              <a:rPr lang="en-US" sz="1000" dirty="0">
                <a:latin typeface="Calibri Light"/>
                <a:cs typeface="Calibri Light"/>
              </a:rPr>
              <a:t>, select whether to link this activity to a personal objective.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000" dirty="0">
                <a:latin typeface="Calibri Light"/>
                <a:cs typeface="Calibri Light"/>
              </a:rPr>
              <a:t>From the </a:t>
            </a:r>
            <a:r>
              <a:rPr lang="en-US" sz="1000" b="1" dirty="0">
                <a:latin typeface="Calibri Light"/>
                <a:cs typeface="Calibri Light"/>
              </a:rPr>
              <a:t>Select employer</a:t>
            </a:r>
            <a:r>
              <a:rPr lang="en-US" sz="1000" dirty="0">
                <a:latin typeface="Calibri Light"/>
                <a:cs typeface="Calibri Light"/>
              </a:rPr>
              <a:t>, select your main employer, or an alternative employer that you previously defined in General information.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000" dirty="0">
                <a:latin typeface="Calibri Light"/>
                <a:cs typeface="Calibri Light"/>
              </a:rPr>
              <a:t>In </a:t>
            </a:r>
            <a:r>
              <a:rPr lang="en-US" sz="1000" b="1" dirty="0">
                <a:latin typeface="Calibri Light"/>
                <a:cs typeface="Calibri Light"/>
              </a:rPr>
              <a:t>Comment</a:t>
            </a:r>
            <a:r>
              <a:rPr lang="en-US" sz="1000" dirty="0">
                <a:latin typeface="Calibri Light"/>
                <a:cs typeface="Calibri Light"/>
              </a:rPr>
              <a:t>, type any additional comments relevant for your manager.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1000" dirty="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1000" dirty="0">
              <a:latin typeface="Calibri Light"/>
              <a:cs typeface="Calibri Ligh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0756E30-A66E-D707-E3EA-D23D53A89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423" y="2059398"/>
            <a:ext cx="5232434" cy="173770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8" name="object 17">
            <a:extLst>
              <a:ext uri="{FF2B5EF4-FFF2-40B4-BE49-F238E27FC236}">
                <a16:creationId xmlns:a16="http://schemas.microsoft.com/office/drawing/2014/main" xmlns="" id="{83E32468-94BA-9A04-C500-5D84AA3859E1}"/>
              </a:ext>
            </a:extLst>
          </p:cNvPr>
          <p:cNvSpPr txBox="1"/>
          <p:nvPr/>
        </p:nvSpPr>
        <p:spPr>
          <a:xfrm>
            <a:off x="6313670" y="1178214"/>
            <a:ext cx="5782143" cy="729046"/>
          </a:xfrm>
          <a:prstGeom prst="rect">
            <a:avLst/>
          </a:prstGeom>
        </p:spPr>
        <p:txBody>
          <a:bodyPr vert="horz" wrap="square" lIns="0" tIns="13335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400" dirty="0">
                <a:solidFill>
                  <a:srgbClr val="494D50"/>
                </a:solidFill>
                <a:latin typeface="Calibri Light"/>
                <a:cs typeface="Calibri Light"/>
              </a:rPr>
              <a:t>8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000" dirty="0">
                <a:solidFill>
                  <a:srgbClr val="231F20"/>
                </a:solidFill>
                <a:latin typeface="Calibri Light"/>
                <a:cs typeface="Calibri Light"/>
              </a:rPr>
              <a:t>Click </a:t>
            </a:r>
            <a:r>
              <a:rPr lang="en-US" sz="1000" b="1" dirty="0">
                <a:solidFill>
                  <a:srgbClr val="231F20"/>
                </a:solidFill>
                <a:latin typeface="Calibri Light"/>
                <a:cs typeface="Calibri Light"/>
              </a:rPr>
              <a:t>Remember these settings for the next activity </a:t>
            </a:r>
            <a:r>
              <a:rPr lang="en-US" sz="1000" dirty="0">
                <a:solidFill>
                  <a:srgbClr val="231F20"/>
                </a:solidFill>
                <a:latin typeface="Calibri Light"/>
                <a:cs typeface="Calibri Light"/>
              </a:rPr>
              <a:t>to save details to add in next activity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000" dirty="0">
                <a:solidFill>
                  <a:srgbClr val="231F20"/>
                </a:solidFill>
                <a:latin typeface="Calibri Light"/>
                <a:cs typeface="Calibri Light"/>
              </a:rPr>
              <a:t>Select </a:t>
            </a:r>
            <a:r>
              <a:rPr lang="en-US" sz="1000" b="1" dirty="0">
                <a:solidFill>
                  <a:srgbClr val="231F20"/>
                </a:solidFill>
                <a:latin typeface="Calibri Light"/>
                <a:cs typeface="Calibri Light"/>
              </a:rPr>
              <a:t>Add &amp; New </a:t>
            </a:r>
            <a:r>
              <a:rPr lang="en-US" sz="1000" dirty="0">
                <a:solidFill>
                  <a:srgbClr val="231F20"/>
                </a:solidFill>
                <a:latin typeface="Calibri Light"/>
                <a:cs typeface="Calibri Light"/>
              </a:rPr>
              <a:t>to add activity and then add another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000" dirty="0">
                <a:solidFill>
                  <a:srgbClr val="231F20"/>
                </a:solidFill>
                <a:latin typeface="Calibri Light"/>
                <a:cs typeface="Calibri Light"/>
              </a:rPr>
              <a:t>Select </a:t>
            </a:r>
            <a:r>
              <a:rPr lang="en-US" sz="1000" b="1" dirty="0">
                <a:solidFill>
                  <a:srgbClr val="231F20"/>
                </a:solidFill>
                <a:latin typeface="Calibri Light"/>
                <a:cs typeface="Calibri Light"/>
              </a:rPr>
              <a:t>Save </a:t>
            </a:r>
            <a:r>
              <a:rPr lang="en-US" sz="1000" dirty="0">
                <a:solidFill>
                  <a:srgbClr val="231F20"/>
                </a:solidFill>
                <a:latin typeface="Calibri Light"/>
                <a:cs typeface="Calibri Light"/>
              </a:rPr>
              <a:t>to add activity</a:t>
            </a:r>
            <a:endParaRPr lang="en-US" sz="1000" dirty="0">
              <a:latin typeface="Calibri Light"/>
              <a:cs typeface="Calibri Light"/>
            </a:endParaRPr>
          </a:p>
        </p:txBody>
      </p:sp>
      <p:sp>
        <p:nvSpPr>
          <p:cNvPr id="9" name="object 17">
            <a:extLst>
              <a:ext uri="{FF2B5EF4-FFF2-40B4-BE49-F238E27FC236}">
                <a16:creationId xmlns:a16="http://schemas.microsoft.com/office/drawing/2014/main" xmlns="" id="{46AD2FBE-76E4-AF6E-31F4-68ED509DC88E}"/>
              </a:ext>
            </a:extLst>
          </p:cNvPr>
          <p:cNvSpPr txBox="1"/>
          <p:nvPr/>
        </p:nvSpPr>
        <p:spPr>
          <a:xfrm>
            <a:off x="531527" y="4094084"/>
            <a:ext cx="5782143" cy="395621"/>
          </a:xfrm>
          <a:prstGeom prst="rect">
            <a:avLst/>
          </a:prstGeom>
        </p:spPr>
        <p:txBody>
          <a:bodyPr vert="horz" wrap="square" lIns="0" tIns="13335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400" dirty="0">
                <a:solidFill>
                  <a:srgbClr val="494D50"/>
                </a:solidFill>
                <a:latin typeface="Calibri Light"/>
                <a:cs typeface="Calibri Light"/>
              </a:rPr>
              <a:t>9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000" dirty="0">
                <a:solidFill>
                  <a:srgbClr val="231F20"/>
                </a:solidFill>
                <a:latin typeface="Calibri Light"/>
                <a:cs typeface="Calibri Light"/>
              </a:rPr>
              <a:t>If the Hot Activity overlaps with another activity, it is displayed on the dashboard</a:t>
            </a:r>
            <a:endParaRPr lang="en-US" sz="1000" dirty="0">
              <a:latin typeface="Calibri Light"/>
              <a:cs typeface="Calibri Light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F1054B7F-777C-B232-C36C-D316393C7090}"/>
              </a:ext>
            </a:extLst>
          </p:cNvPr>
          <p:cNvGrpSpPr/>
          <p:nvPr/>
        </p:nvGrpSpPr>
        <p:grpSpPr>
          <a:xfrm>
            <a:off x="575817" y="4918087"/>
            <a:ext cx="8785853" cy="1348961"/>
            <a:chOff x="304800" y="4389293"/>
            <a:chExt cx="8915400" cy="171381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D2C815AD-73B3-CC05-4035-54147C07A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4800" y="4389293"/>
              <a:ext cx="8915400" cy="1713817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25B93858-1228-402D-6121-688DAC220BA9}"/>
                </a:ext>
              </a:extLst>
            </p:cNvPr>
            <p:cNvSpPr/>
            <p:nvPr/>
          </p:nvSpPr>
          <p:spPr>
            <a:xfrm>
              <a:off x="7315200" y="4873650"/>
              <a:ext cx="1905000" cy="114615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0EF885B-C8DC-4D37-0BBC-09BDAED854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032" y="2104667"/>
            <a:ext cx="5875168" cy="57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4314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FDE76E1-4428-1A70-08E3-8748FF9DB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25D78E5-3915-F309-D290-52A285F2C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38A02-4B3B-4CED-A4AC-3925203637D4}" type="slidenum">
              <a:rPr lang="en-GB" smtClean="0"/>
              <a:pPr/>
              <a:t>29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A8076CB2-61C4-0BDA-2852-0760B325E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E-Job Plan </a:t>
            </a:r>
            <a:r>
              <a:rPr lang="en-US" dirty="0"/>
              <a:t>– Hot Activities - Timetabled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F86AA77-E054-58EA-561E-9C1CFCACE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02" y="1225743"/>
            <a:ext cx="8644877" cy="339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020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38A02-4B3B-4CED-A4AC-3925203637D4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747940" y="1829169"/>
            <a:ext cx="9932252" cy="4315599"/>
          </a:xfrm>
        </p:spPr>
        <p:txBody>
          <a:bodyPr/>
          <a:lstStyle/>
          <a:p>
            <a:r>
              <a:rPr lang="en-GB" sz="1400" dirty="0" smtClean="0"/>
              <a:t>Before you begin adding your job plan please complete the preferences screen which can be accessed within your user profile (top right corner of the screen)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sz="1400" dirty="0" smtClean="0"/>
              <a:t>Choose “When a manager sends a request to sign off a job plan.  Scroll down to the bottom and click “Save”. </a:t>
            </a:r>
            <a:r>
              <a:rPr lang="en-GB" sz="1400" dirty="0"/>
              <a:t> </a:t>
            </a:r>
            <a:r>
              <a:rPr lang="en-GB" sz="1400" dirty="0" smtClean="0"/>
              <a:t>This will ensure you receive alerts to your own email address when your manager sends you a job plan sign-off request.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160520" y="2852928"/>
            <a:ext cx="5193792" cy="2046473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Setting up Preferences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199" y="2852928"/>
            <a:ext cx="552450" cy="5396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396" y="4067175"/>
            <a:ext cx="1425815" cy="120948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7570337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D208600-80F0-81D9-A54F-35D9F7BF2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AECB734-0F5A-2E05-63FD-9DBDEFA1B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38A02-4B3B-4CED-A4AC-3925203637D4}" type="slidenum">
              <a:rPr lang="en-GB" smtClean="0"/>
              <a:pPr/>
              <a:t>30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816A52B5-34DF-4B2D-FFE3-F72487E3B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E-Job Plan </a:t>
            </a:r>
            <a:r>
              <a:rPr lang="en-US" dirty="0"/>
              <a:t>– Hot Activities - Flexible</a:t>
            </a:r>
            <a:endParaRPr lang="en-GB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65DB397A-AB9A-4F84-4FE5-889C80316DAC}"/>
              </a:ext>
            </a:extLst>
          </p:cNvPr>
          <p:cNvGrpSpPr/>
          <p:nvPr/>
        </p:nvGrpSpPr>
        <p:grpSpPr>
          <a:xfrm>
            <a:off x="438111" y="1152236"/>
            <a:ext cx="7639089" cy="1269854"/>
            <a:chOff x="438111" y="1152236"/>
            <a:chExt cx="7639089" cy="126985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AA6DB4CB-57B3-C1C8-D464-54BAEDBC56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8111" y="1152236"/>
              <a:ext cx="7639089" cy="1269854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8DA572E4-992B-FB27-1C0F-53238425EA1E}"/>
                </a:ext>
              </a:extLst>
            </p:cNvPr>
            <p:cNvSpPr/>
            <p:nvPr/>
          </p:nvSpPr>
          <p:spPr>
            <a:xfrm>
              <a:off x="7557884" y="1152236"/>
              <a:ext cx="502920" cy="2286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9E8D1D4-3596-434E-BF03-7E82AF6FF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091570"/>
            <a:ext cx="4440569" cy="285203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0" name="object 17">
            <a:extLst>
              <a:ext uri="{FF2B5EF4-FFF2-40B4-BE49-F238E27FC236}">
                <a16:creationId xmlns:a16="http://schemas.microsoft.com/office/drawing/2014/main" xmlns="" id="{F77B9977-046D-E40B-138A-9D565CBEF0A5}"/>
              </a:ext>
            </a:extLst>
          </p:cNvPr>
          <p:cNvSpPr txBox="1"/>
          <p:nvPr/>
        </p:nvSpPr>
        <p:spPr>
          <a:xfrm>
            <a:off x="438111" y="2562595"/>
            <a:ext cx="4438689" cy="395621"/>
          </a:xfrm>
          <a:prstGeom prst="rect">
            <a:avLst/>
          </a:prstGeom>
        </p:spPr>
        <p:txBody>
          <a:bodyPr vert="horz" wrap="square" lIns="0" tIns="13335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400" dirty="0">
                <a:solidFill>
                  <a:srgbClr val="494D50"/>
                </a:solidFill>
                <a:latin typeface="Calibri Light"/>
                <a:cs typeface="Calibri Light"/>
              </a:rPr>
              <a:t>2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000" b="0" spc="-5" dirty="0">
                <a:solidFill>
                  <a:srgbClr val="231F20"/>
                </a:solidFill>
                <a:latin typeface="Calibri Light"/>
                <a:cs typeface="Calibri Light"/>
              </a:rPr>
              <a:t>Select </a:t>
            </a:r>
            <a:r>
              <a:rPr lang="en-US" sz="1000" b="1" spc="-5" dirty="0">
                <a:solidFill>
                  <a:srgbClr val="231F20"/>
                </a:solidFill>
                <a:latin typeface="Calibri Light"/>
                <a:cs typeface="Calibri Light"/>
              </a:rPr>
              <a:t>Hot </a:t>
            </a:r>
            <a:r>
              <a:rPr lang="en-US" sz="1000" spc="-5" dirty="0">
                <a:solidFill>
                  <a:srgbClr val="231F20"/>
                </a:solidFill>
                <a:latin typeface="Calibri Light"/>
                <a:cs typeface="Calibri Light"/>
              </a:rPr>
              <a:t>from </a:t>
            </a:r>
            <a:r>
              <a:rPr lang="en-US" sz="1000" b="1" spc="-5" dirty="0">
                <a:solidFill>
                  <a:srgbClr val="231F20"/>
                </a:solidFill>
                <a:latin typeface="Calibri Light"/>
                <a:cs typeface="Calibri Light"/>
              </a:rPr>
              <a:t>This activity is. </a:t>
            </a:r>
            <a:r>
              <a:rPr lang="en-US" sz="1000" spc="-5" dirty="0">
                <a:solidFill>
                  <a:srgbClr val="231F20"/>
                </a:solidFill>
                <a:latin typeface="Calibri Light"/>
                <a:cs typeface="Calibri Light"/>
              </a:rPr>
              <a:t>Select the </a:t>
            </a:r>
            <a:r>
              <a:rPr lang="en-US" sz="1000" b="1" spc="-5" dirty="0">
                <a:solidFill>
                  <a:srgbClr val="231F20"/>
                </a:solidFill>
                <a:latin typeface="Calibri Light"/>
                <a:cs typeface="Calibri Light"/>
              </a:rPr>
              <a:t>Category</a:t>
            </a:r>
            <a:r>
              <a:rPr lang="en-US" sz="1000" spc="-5" dirty="0">
                <a:solidFill>
                  <a:srgbClr val="231F20"/>
                </a:solidFill>
                <a:latin typeface="Calibri Light"/>
                <a:cs typeface="Calibri Light"/>
              </a:rPr>
              <a:t> and </a:t>
            </a:r>
            <a:r>
              <a:rPr lang="en-US" sz="1000" b="1" spc="-5" dirty="0">
                <a:solidFill>
                  <a:srgbClr val="231F20"/>
                </a:solidFill>
                <a:latin typeface="Calibri Light"/>
                <a:cs typeface="Calibri Light"/>
              </a:rPr>
              <a:t>Activity</a:t>
            </a:r>
            <a:r>
              <a:rPr lang="en-US" sz="1000" spc="-5" dirty="0">
                <a:solidFill>
                  <a:srgbClr val="231F20"/>
                </a:solidFill>
                <a:latin typeface="Calibri Light"/>
                <a:cs typeface="Calibri Light"/>
              </a:rPr>
              <a:t> and select </a:t>
            </a:r>
            <a:r>
              <a:rPr lang="en-US" sz="1000" b="1" spc="-5" dirty="0">
                <a:solidFill>
                  <a:srgbClr val="231F20"/>
                </a:solidFill>
                <a:latin typeface="Calibri Light"/>
                <a:cs typeface="Calibri Light"/>
              </a:rPr>
              <a:t>Activity type</a:t>
            </a:r>
            <a:endParaRPr lang="en-US" sz="1000" b="1" dirty="0">
              <a:latin typeface="Calibri Light"/>
              <a:cs typeface="Calibri Light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45896CC7-3C8C-CD64-B4CC-4F33572033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3091570"/>
            <a:ext cx="5541633" cy="194983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2" name="object 17">
            <a:extLst>
              <a:ext uri="{FF2B5EF4-FFF2-40B4-BE49-F238E27FC236}">
                <a16:creationId xmlns:a16="http://schemas.microsoft.com/office/drawing/2014/main" xmlns="" id="{0FF9D83F-E5D1-E764-016C-B2E9EE34EA50}"/>
              </a:ext>
            </a:extLst>
          </p:cNvPr>
          <p:cNvSpPr txBox="1"/>
          <p:nvPr/>
        </p:nvSpPr>
        <p:spPr>
          <a:xfrm>
            <a:off x="5943600" y="2559019"/>
            <a:ext cx="4438689" cy="395621"/>
          </a:xfrm>
          <a:prstGeom prst="rect">
            <a:avLst/>
          </a:prstGeom>
        </p:spPr>
        <p:txBody>
          <a:bodyPr vert="horz" wrap="square" lIns="0" tIns="13335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400" dirty="0">
                <a:solidFill>
                  <a:srgbClr val="494D50"/>
                </a:solidFill>
                <a:latin typeface="Calibri Light"/>
                <a:cs typeface="Calibri Light"/>
              </a:rPr>
              <a:t>3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000" b="0" spc="-5" dirty="0">
                <a:solidFill>
                  <a:srgbClr val="231F20"/>
                </a:solidFill>
                <a:latin typeface="Calibri Light"/>
                <a:cs typeface="Calibri Light"/>
              </a:rPr>
              <a:t>Complete </a:t>
            </a:r>
            <a:r>
              <a:rPr lang="en-US" sz="1000" b="1" spc="-5" dirty="0">
                <a:solidFill>
                  <a:srgbClr val="231F20"/>
                </a:solidFill>
                <a:latin typeface="Calibri Light"/>
                <a:cs typeface="Calibri Light"/>
              </a:rPr>
              <a:t>Activity occurrence</a:t>
            </a:r>
            <a:endParaRPr lang="en-US" sz="1000" b="1" dirty="0">
              <a:latin typeface="Calibri Light"/>
              <a:cs typeface="Calibri Light"/>
            </a:endParaRPr>
          </a:p>
        </p:txBody>
      </p:sp>
      <p:sp>
        <p:nvSpPr>
          <p:cNvPr id="23" name="object 16">
            <a:extLst>
              <a:ext uri="{FF2B5EF4-FFF2-40B4-BE49-F238E27FC236}">
                <a16:creationId xmlns:a16="http://schemas.microsoft.com/office/drawing/2014/main" xmlns="" id="{24A90BBE-E50A-8066-1356-80E0D1820CED}"/>
              </a:ext>
            </a:extLst>
          </p:cNvPr>
          <p:cNvSpPr txBox="1"/>
          <p:nvPr/>
        </p:nvSpPr>
        <p:spPr>
          <a:xfrm>
            <a:off x="3241655" y="6167186"/>
            <a:ext cx="6096000" cy="436658"/>
          </a:xfrm>
          <a:prstGeom prst="rect">
            <a:avLst/>
          </a:prstGeom>
        </p:spPr>
        <p:txBody>
          <a:bodyPr vert="horz" wrap="square" lIns="0" tIns="13335" rIns="0" bIns="0" rtlCol="0" anchor="t">
            <a:spAutoFit/>
          </a:bodyPr>
          <a:lstStyle/>
          <a:p>
            <a:pPr marL="76200" marR="303530" algn="just">
              <a:lnSpc>
                <a:spcPts val="1050"/>
              </a:lnSpc>
              <a:spcBef>
                <a:spcPts val="5"/>
              </a:spcBef>
            </a:pPr>
            <a:r>
              <a:rPr lang="en-US" sz="1000" b="1" i="1" spc="-10" dirty="0">
                <a:solidFill>
                  <a:srgbClr val="62666A"/>
                </a:solidFill>
                <a:latin typeface="Calibri Light"/>
                <a:cs typeface="Calibri Light"/>
              </a:rPr>
              <a:t>Note:</a:t>
            </a:r>
            <a:r>
              <a:rPr lang="en-US" sz="1000" spc="-10" dirty="0">
                <a:solidFill>
                  <a:srgbClr val="62666A"/>
                </a:solidFill>
                <a:latin typeface="Calibri Light"/>
                <a:cs typeface="Calibri Light"/>
              </a:rPr>
              <a:t>  </a:t>
            </a:r>
            <a:r>
              <a:rPr lang="en-US" sz="1000" b="0" spc="-5" dirty="0">
                <a:solidFill>
                  <a:srgbClr val="231F20"/>
                </a:solidFill>
                <a:latin typeface="Calibri Light"/>
                <a:cs typeface="Calibri Light"/>
              </a:rPr>
              <a:t>eJobPlan filters the activities by the category you previously selected.</a:t>
            </a:r>
          </a:p>
          <a:p>
            <a:pPr marL="76200" marR="303530" algn="just">
              <a:lnSpc>
                <a:spcPts val="1050"/>
              </a:lnSpc>
              <a:spcBef>
                <a:spcPts val="5"/>
              </a:spcBef>
            </a:pPr>
            <a:r>
              <a:rPr lang="en-US" sz="1000" b="0" spc="-5" dirty="0">
                <a:solidFill>
                  <a:srgbClr val="231F20"/>
                </a:solidFill>
                <a:latin typeface="Calibri Light"/>
                <a:cs typeface="Calibri Light"/>
              </a:rPr>
              <a:t>If you cannot find an activity, select a suitable alternative, and make a note of this at the foot of the panel. Discuss it with  your manager.</a:t>
            </a:r>
          </a:p>
        </p:txBody>
      </p:sp>
    </p:spTree>
    <p:extLst>
      <p:ext uri="{BB962C8B-B14F-4D97-AF65-F5344CB8AC3E}">
        <p14:creationId xmlns:p14="http://schemas.microsoft.com/office/powerpoint/2010/main" val="42534588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503E10-07F2-4542-5B48-4E137A629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771F41C-203D-E2F2-EBEB-CF6F366EA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38A02-4B3B-4CED-A4AC-3925203637D4}" type="slidenum">
              <a:rPr lang="en-GB" smtClean="0"/>
              <a:pPr/>
              <a:t>31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0AD3C78B-6497-0FE2-735E-E1F9A11DA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eJobPlan</a:t>
            </a:r>
            <a:r>
              <a:rPr lang="en-US" dirty="0"/>
              <a:t> – Hot Activities - Flexible</a:t>
            </a:r>
            <a:endParaRPr lang="en-GB" dirty="0"/>
          </a:p>
        </p:txBody>
      </p:sp>
      <p:sp>
        <p:nvSpPr>
          <p:cNvPr id="7" name="object 17">
            <a:extLst>
              <a:ext uri="{FF2B5EF4-FFF2-40B4-BE49-F238E27FC236}">
                <a16:creationId xmlns:a16="http://schemas.microsoft.com/office/drawing/2014/main" xmlns="" id="{8CD7E040-A707-7D08-710D-5D669A594B2A}"/>
              </a:ext>
            </a:extLst>
          </p:cNvPr>
          <p:cNvSpPr txBox="1"/>
          <p:nvPr/>
        </p:nvSpPr>
        <p:spPr>
          <a:xfrm>
            <a:off x="398699" y="959800"/>
            <a:ext cx="3967635" cy="395621"/>
          </a:xfrm>
          <a:prstGeom prst="rect">
            <a:avLst/>
          </a:prstGeom>
        </p:spPr>
        <p:txBody>
          <a:bodyPr vert="horz" wrap="square" lIns="0" tIns="13335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400" dirty="0">
                <a:solidFill>
                  <a:srgbClr val="494D50"/>
                </a:solidFill>
                <a:latin typeface="Calibri Light"/>
                <a:cs typeface="Calibri Light"/>
              </a:rPr>
              <a:t>4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000" spc="-5" dirty="0">
                <a:solidFill>
                  <a:srgbClr val="231F20"/>
                </a:solidFill>
                <a:latin typeface="Calibri Light"/>
                <a:cs typeface="Calibri Light"/>
              </a:rPr>
              <a:t>Complete </a:t>
            </a:r>
            <a:r>
              <a:rPr lang="en-US" sz="1000" b="1" spc="-5" dirty="0">
                <a:solidFill>
                  <a:srgbClr val="231F20"/>
                </a:solidFill>
                <a:latin typeface="Calibri Light"/>
                <a:cs typeface="Calibri Light"/>
              </a:rPr>
              <a:t>Flexible activity properties</a:t>
            </a:r>
            <a:endParaRPr lang="en-US" sz="1000" dirty="0">
              <a:latin typeface="Calibri Light"/>
              <a:cs typeface="Calibri Light"/>
            </a:endParaRPr>
          </a:p>
        </p:txBody>
      </p:sp>
      <p:sp>
        <p:nvSpPr>
          <p:cNvPr id="8" name="object 17">
            <a:extLst>
              <a:ext uri="{FF2B5EF4-FFF2-40B4-BE49-F238E27FC236}">
                <a16:creationId xmlns:a16="http://schemas.microsoft.com/office/drawing/2014/main" xmlns="" id="{54A3140D-2C2C-8482-ED45-2422DE608269}"/>
              </a:ext>
            </a:extLst>
          </p:cNvPr>
          <p:cNvSpPr txBox="1"/>
          <p:nvPr/>
        </p:nvSpPr>
        <p:spPr>
          <a:xfrm>
            <a:off x="4899734" y="959800"/>
            <a:ext cx="5867400" cy="395621"/>
          </a:xfrm>
          <a:prstGeom prst="rect">
            <a:avLst/>
          </a:prstGeom>
        </p:spPr>
        <p:txBody>
          <a:bodyPr vert="horz" wrap="square" lIns="0" tIns="13335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400" dirty="0">
                <a:solidFill>
                  <a:srgbClr val="494D50"/>
                </a:solidFill>
                <a:latin typeface="Calibri Light"/>
                <a:cs typeface="Calibri Light"/>
              </a:rPr>
              <a:t>5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000" b="0" spc="-5" dirty="0">
                <a:solidFill>
                  <a:srgbClr val="231F20"/>
                </a:solidFill>
                <a:latin typeface="Calibri Light"/>
                <a:cs typeface="Calibri Light"/>
              </a:rPr>
              <a:t>The options for </a:t>
            </a:r>
            <a:r>
              <a:rPr lang="en-US" sz="1000" b="1" spc="-5" dirty="0">
                <a:solidFill>
                  <a:srgbClr val="231F20"/>
                </a:solidFill>
                <a:latin typeface="Calibri Light"/>
                <a:cs typeface="Calibri Light"/>
              </a:rPr>
              <a:t>Flexible activity properties</a:t>
            </a:r>
            <a:r>
              <a:rPr lang="en-US" sz="1000" spc="-5" dirty="0">
                <a:solidFill>
                  <a:srgbClr val="231F20"/>
                </a:solidFill>
                <a:latin typeface="Calibri Light"/>
                <a:cs typeface="Calibri Light"/>
              </a:rPr>
              <a:t> are as follows</a:t>
            </a:r>
            <a:r>
              <a:rPr lang="en-US" sz="1000" b="0" spc="-5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lang="en-US" sz="1000" dirty="0">
                <a:solidFill>
                  <a:srgbClr val="231F20"/>
                </a:solidFill>
                <a:latin typeface="Calibri Light"/>
                <a:cs typeface="Calibri Light"/>
              </a:rPr>
              <a:t>.</a:t>
            </a:r>
            <a:endParaRPr lang="en-US" sz="1000" dirty="0">
              <a:latin typeface="Calibri Light"/>
              <a:cs typeface="Calibri Light"/>
            </a:endParaRPr>
          </a:p>
        </p:txBody>
      </p:sp>
      <p:sp>
        <p:nvSpPr>
          <p:cNvPr id="9" name="object 17">
            <a:extLst>
              <a:ext uri="{FF2B5EF4-FFF2-40B4-BE49-F238E27FC236}">
                <a16:creationId xmlns:a16="http://schemas.microsoft.com/office/drawing/2014/main" xmlns="" id="{84C5F938-C32A-8B40-9A17-C7E3CB4FC61F}"/>
              </a:ext>
            </a:extLst>
          </p:cNvPr>
          <p:cNvSpPr txBox="1"/>
          <p:nvPr/>
        </p:nvSpPr>
        <p:spPr>
          <a:xfrm>
            <a:off x="357981" y="2788600"/>
            <a:ext cx="3688235" cy="549509"/>
          </a:xfrm>
          <a:prstGeom prst="rect">
            <a:avLst/>
          </a:prstGeom>
        </p:spPr>
        <p:txBody>
          <a:bodyPr vert="horz" wrap="square" lIns="0" tIns="13335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400" dirty="0">
                <a:solidFill>
                  <a:srgbClr val="494D50"/>
                </a:solidFill>
                <a:latin typeface="Calibri Light"/>
                <a:cs typeface="Calibri Light"/>
              </a:rPr>
              <a:t>6</a:t>
            </a:r>
            <a:endParaRPr lang="en-US" sz="1000" b="0" dirty="0">
              <a:solidFill>
                <a:srgbClr val="231F20"/>
              </a:solidFill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000" dirty="0">
                <a:solidFill>
                  <a:srgbClr val="231F20"/>
                </a:solidFill>
                <a:latin typeface="Calibri Light"/>
                <a:cs typeface="Calibri Light"/>
              </a:rPr>
              <a:t>Complete the </a:t>
            </a:r>
            <a:r>
              <a:rPr lang="en-US" sz="1000" b="1" dirty="0">
                <a:solidFill>
                  <a:srgbClr val="231F20"/>
                </a:solidFill>
                <a:latin typeface="Calibri Light"/>
                <a:cs typeface="Calibri Light"/>
              </a:rPr>
              <a:t>Location details </a:t>
            </a:r>
            <a:r>
              <a:rPr lang="en-US" sz="1000" dirty="0">
                <a:solidFill>
                  <a:srgbClr val="231F20"/>
                </a:solidFill>
                <a:latin typeface="Calibri Light"/>
                <a:cs typeface="Calibri Light"/>
              </a:rPr>
              <a:t>panel. If selecting </a:t>
            </a:r>
            <a:r>
              <a:rPr lang="en-US" sz="1000" b="1" dirty="0">
                <a:solidFill>
                  <a:srgbClr val="231F20"/>
                </a:solidFill>
                <a:latin typeface="Calibri Light"/>
                <a:cs typeface="Calibri Light"/>
              </a:rPr>
              <a:t>Yes</a:t>
            </a:r>
            <a:r>
              <a:rPr lang="en-US" sz="1000" dirty="0">
                <a:solidFill>
                  <a:srgbClr val="231F20"/>
                </a:solidFill>
                <a:latin typeface="Calibri Light"/>
                <a:cs typeface="Calibri Light"/>
              </a:rPr>
              <a:t>, then complete the </a:t>
            </a:r>
            <a:r>
              <a:rPr lang="en-US" sz="1000" b="1" dirty="0">
                <a:solidFill>
                  <a:srgbClr val="231F20"/>
                </a:solidFill>
                <a:latin typeface="Calibri Light"/>
                <a:cs typeface="Calibri Light"/>
              </a:rPr>
              <a:t>From </a:t>
            </a:r>
            <a:r>
              <a:rPr lang="en-US" sz="1000" dirty="0">
                <a:solidFill>
                  <a:srgbClr val="231F20"/>
                </a:solidFill>
                <a:latin typeface="Calibri Light"/>
                <a:cs typeface="Calibri Light"/>
              </a:rPr>
              <a:t>and </a:t>
            </a:r>
            <a:r>
              <a:rPr lang="en-US" sz="1000" b="1" dirty="0">
                <a:solidFill>
                  <a:srgbClr val="231F20"/>
                </a:solidFill>
                <a:latin typeface="Calibri Light"/>
                <a:cs typeface="Calibri Light"/>
              </a:rPr>
              <a:t>To location</a:t>
            </a:r>
            <a:endParaRPr lang="en-US" sz="1000" dirty="0">
              <a:solidFill>
                <a:srgbClr val="231F20"/>
              </a:solidFill>
              <a:latin typeface="Calibri Light"/>
              <a:cs typeface="Calibri Light"/>
            </a:endParaRPr>
          </a:p>
        </p:txBody>
      </p:sp>
      <p:sp>
        <p:nvSpPr>
          <p:cNvPr id="10" name="object 17">
            <a:extLst>
              <a:ext uri="{FF2B5EF4-FFF2-40B4-BE49-F238E27FC236}">
                <a16:creationId xmlns:a16="http://schemas.microsoft.com/office/drawing/2014/main" xmlns="" id="{9D210452-DF2C-6B47-ADD9-B1B87488AABF}"/>
              </a:ext>
            </a:extLst>
          </p:cNvPr>
          <p:cNvSpPr txBox="1"/>
          <p:nvPr/>
        </p:nvSpPr>
        <p:spPr>
          <a:xfrm>
            <a:off x="4899734" y="2788600"/>
            <a:ext cx="6019800" cy="395621"/>
          </a:xfrm>
          <a:prstGeom prst="rect">
            <a:avLst/>
          </a:prstGeom>
        </p:spPr>
        <p:txBody>
          <a:bodyPr vert="horz" wrap="square" lIns="0" tIns="13335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400" dirty="0">
                <a:solidFill>
                  <a:srgbClr val="494D50"/>
                </a:solidFill>
                <a:latin typeface="Calibri Light"/>
                <a:cs typeface="Calibri Light"/>
              </a:rPr>
              <a:t>7</a:t>
            </a:r>
            <a:endParaRPr lang="en-US" sz="1000" b="0" dirty="0">
              <a:solidFill>
                <a:srgbClr val="231F20"/>
              </a:solidFill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000" dirty="0">
                <a:solidFill>
                  <a:srgbClr val="231F20"/>
                </a:solidFill>
                <a:latin typeface="Calibri Light"/>
                <a:cs typeface="Calibri Light"/>
              </a:rPr>
              <a:t>Complete the </a:t>
            </a:r>
            <a:r>
              <a:rPr lang="en-US" sz="1000" b="1" dirty="0">
                <a:solidFill>
                  <a:srgbClr val="231F20"/>
                </a:solidFill>
                <a:latin typeface="Calibri Light"/>
                <a:cs typeface="Calibri Light"/>
              </a:rPr>
              <a:t>other </a:t>
            </a:r>
            <a:r>
              <a:rPr lang="en-US" sz="1000" dirty="0">
                <a:solidFill>
                  <a:srgbClr val="231F20"/>
                </a:solidFill>
                <a:latin typeface="Calibri Light"/>
                <a:cs typeface="Calibri Light"/>
              </a:rPr>
              <a:t>panel.</a:t>
            </a:r>
            <a:endParaRPr lang="en-US" sz="1000" dirty="0">
              <a:latin typeface="Calibri Light"/>
              <a:cs typeface="Calibri Ligh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D898319-582E-C949-DA49-602192574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699" y="1681064"/>
            <a:ext cx="4219814" cy="54950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43030EF-C26C-4E45-25E3-95CBFFC4A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9734" y="1681064"/>
            <a:ext cx="5527964" cy="84553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F640065-1C8A-B094-5FE8-9A851DB3C9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981" y="3451924"/>
            <a:ext cx="4219814" cy="171591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D8B2572-5273-B0CB-BD23-2030D67CA3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9735" y="3450527"/>
            <a:ext cx="5620694" cy="192887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5" name="object 17">
            <a:extLst>
              <a:ext uri="{FF2B5EF4-FFF2-40B4-BE49-F238E27FC236}">
                <a16:creationId xmlns:a16="http://schemas.microsoft.com/office/drawing/2014/main" xmlns="" id="{A34BEC35-A80B-10EB-B05E-DD65A887DA11}"/>
              </a:ext>
            </a:extLst>
          </p:cNvPr>
          <p:cNvSpPr txBox="1"/>
          <p:nvPr/>
        </p:nvSpPr>
        <p:spPr>
          <a:xfrm>
            <a:off x="352518" y="5281658"/>
            <a:ext cx="6019800" cy="895758"/>
          </a:xfrm>
          <a:prstGeom prst="rect">
            <a:avLst/>
          </a:prstGeom>
        </p:spPr>
        <p:txBody>
          <a:bodyPr vert="horz" wrap="square" lIns="0" tIns="13335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400" dirty="0">
                <a:solidFill>
                  <a:srgbClr val="494D50"/>
                </a:solidFill>
                <a:latin typeface="Calibri Light"/>
                <a:cs typeface="Calibri Light"/>
              </a:rPr>
              <a:t>7</a:t>
            </a:r>
            <a:endParaRPr lang="en-US" sz="1000" b="0" dirty="0">
              <a:solidFill>
                <a:srgbClr val="231F20"/>
              </a:solidFill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000" dirty="0">
                <a:solidFill>
                  <a:srgbClr val="231F20"/>
                </a:solidFill>
                <a:latin typeface="Calibri Light"/>
                <a:cs typeface="Calibri Light"/>
              </a:rPr>
              <a:t>Click </a:t>
            </a:r>
            <a:r>
              <a:rPr lang="en-US" sz="1000" b="1" dirty="0">
                <a:solidFill>
                  <a:srgbClr val="231F20"/>
                </a:solidFill>
                <a:latin typeface="Calibri Light"/>
                <a:cs typeface="Calibri Light"/>
              </a:rPr>
              <a:t>Remember these settings for the next activity </a:t>
            </a:r>
            <a:r>
              <a:rPr lang="en-US" sz="1000" dirty="0">
                <a:solidFill>
                  <a:srgbClr val="231F20"/>
                </a:solidFill>
                <a:latin typeface="Calibri Light"/>
                <a:cs typeface="Calibri Light"/>
              </a:rPr>
              <a:t>to save details to add in next activity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000" dirty="0">
                <a:solidFill>
                  <a:srgbClr val="231F20"/>
                </a:solidFill>
                <a:latin typeface="Calibri Light"/>
                <a:cs typeface="Calibri Light"/>
              </a:rPr>
              <a:t>Select </a:t>
            </a:r>
            <a:r>
              <a:rPr lang="en-US" sz="1000" b="1" dirty="0">
                <a:solidFill>
                  <a:srgbClr val="231F20"/>
                </a:solidFill>
                <a:latin typeface="Calibri Light"/>
                <a:cs typeface="Calibri Light"/>
              </a:rPr>
              <a:t>Add &amp; New </a:t>
            </a:r>
            <a:r>
              <a:rPr lang="en-US" sz="1000" dirty="0">
                <a:solidFill>
                  <a:srgbClr val="231F20"/>
                </a:solidFill>
                <a:latin typeface="Calibri Light"/>
                <a:cs typeface="Calibri Light"/>
              </a:rPr>
              <a:t>to add activity and then add another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000" dirty="0">
                <a:solidFill>
                  <a:srgbClr val="231F20"/>
                </a:solidFill>
                <a:latin typeface="Calibri Light"/>
                <a:cs typeface="Calibri Light"/>
              </a:rPr>
              <a:t>Select </a:t>
            </a:r>
            <a:r>
              <a:rPr lang="en-US" sz="1000" b="1" dirty="0">
                <a:solidFill>
                  <a:srgbClr val="231F20"/>
                </a:solidFill>
                <a:latin typeface="Calibri Light"/>
                <a:cs typeface="Calibri Light"/>
              </a:rPr>
              <a:t>Save </a:t>
            </a:r>
            <a:r>
              <a:rPr lang="en-US" sz="1000" dirty="0">
                <a:solidFill>
                  <a:srgbClr val="231F20"/>
                </a:solidFill>
                <a:latin typeface="Calibri Light"/>
                <a:cs typeface="Calibri Light"/>
              </a:rPr>
              <a:t>to add activity</a:t>
            </a:r>
            <a:endParaRPr lang="en-US" sz="1000" dirty="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000" dirty="0">
                <a:solidFill>
                  <a:srgbClr val="231F20"/>
                </a:solidFill>
                <a:latin typeface="Calibri Light"/>
                <a:cs typeface="Calibri Light"/>
              </a:rPr>
              <a:t>.</a:t>
            </a:r>
            <a:endParaRPr lang="en-US" sz="1000" dirty="0">
              <a:latin typeface="Calibri Light"/>
              <a:cs typeface="Calibri Ligh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FA032B7-7CDD-1AC0-8ABD-E28D563F90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7888" y="5873232"/>
            <a:ext cx="5877053" cy="57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7190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BE997C5-A54F-1AD0-A3E8-43A6F939C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24587F1-EA0F-5F01-9D59-69ECAE2BB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38A02-4B3B-4CED-A4AC-3925203637D4}" type="slidenum">
              <a:rPr lang="en-GB" smtClean="0"/>
              <a:pPr/>
              <a:t>32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26662644-9308-E05F-199C-ABF718C4F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E-Job Plan </a:t>
            </a:r>
            <a:r>
              <a:rPr lang="en-US" dirty="0"/>
              <a:t>– Hot Activities (Edit)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DE98B93-A76A-D123-01C4-D09DF575C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02" y="1130609"/>
            <a:ext cx="10876207" cy="459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6496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BF56037-DF5A-B9E2-E8A6-52E525FD6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217DF4F-FB18-A2D1-792A-A83308B16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38A02-4B3B-4CED-A4AC-3925203637D4}" type="slidenum">
              <a:rPr lang="en-GB" smtClean="0"/>
              <a:pPr/>
              <a:t>33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B9FD40F9-9904-F639-BBE2-670EB6753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E-Job Plan </a:t>
            </a:r>
            <a:r>
              <a:rPr lang="en-US" dirty="0"/>
              <a:t>– Hot Activities (Delete)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978F7E4-741F-7294-D990-14E8B8DA0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60" y="956857"/>
            <a:ext cx="11802879" cy="494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4672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335F045-89AB-68D6-75DF-CCA8161ED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90C56DD-BDA8-99C5-F8D3-AA4874E81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38A02-4B3B-4CED-A4AC-3925203637D4}" type="slidenum">
              <a:rPr lang="en-GB" smtClean="0"/>
              <a:pPr/>
              <a:t>34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70B97904-FAB8-FCE9-2238-5FD8AAAAA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E-Job Plan </a:t>
            </a:r>
            <a:r>
              <a:rPr lang="en-US" dirty="0"/>
              <a:t>– Flexible Activities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079690E-F2A0-E65C-D695-300A00D00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02" y="1289118"/>
            <a:ext cx="10418967" cy="427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9197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47737E0-6388-1A63-2541-4F7A14DF9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3D15384-1F79-4B12-A690-BC401D907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38A02-4B3B-4CED-A4AC-3925203637D4}" type="slidenum">
              <a:rPr lang="en-GB" smtClean="0"/>
              <a:pPr/>
              <a:t>35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E60D55BE-79C5-B131-8521-01AAFBD25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E-Job Plan </a:t>
            </a:r>
            <a:r>
              <a:rPr lang="en-US" dirty="0"/>
              <a:t>– Flexible Activities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40D3E1B-3436-0A72-2F03-75BCAB722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02" y="971423"/>
            <a:ext cx="10526527" cy="548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510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61E1A45-F3C5-2655-31BF-3951E8B98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F12DFBB-5D99-7654-B6C1-B33017046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38A02-4B3B-4CED-A4AC-3925203637D4}" type="slidenum">
              <a:rPr lang="en-GB" smtClean="0"/>
              <a:pPr/>
              <a:t>36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3FFCEE3C-8285-BA6B-E368-039DA5156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E-Job Plan </a:t>
            </a:r>
            <a:r>
              <a:rPr lang="en-US" dirty="0"/>
              <a:t>– Flexible Activities</a:t>
            </a:r>
            <a:endParaRPr lang="en-GB" dirty="0"/>
          </a:p>
        </p:txBody>
      </p:sp>
      <p:sp>
        <p:nvSpPr>
          <p:cNvPr id="7" name="object 17">
            <a:extLst>
              <a:ext uri="{FF2B5EF4-FFF2-40B4-BE49-F238E27FC236}">
                <a16:creationId xmlns:a16="http://schemas.microsoft.com/office/drawing/2014/main" xmlns="" id="{10AF3DA4-6644-71E4-3039-BA20D7918D03}"/>
              </a:ext>
            </a:extLst>
          </p:cNvPr>
          <p:cNvSpPr txBox="1"/>
          <p:nvPr/>
        </p:nvSpPr>
        <p:spPr>
          <a:xfrm>
            <a:off x="275207" y="905522"/>
            <a:ext cx="4867285" cy="395621"/>
          </a:xfrm>
          <a:prstGeom prst="rect">
            <a:avLst/>
          </a:prstGeom>
        </p:spPr>
        <p:txBody>
          <a:bodyPr vert="horz" wrap="square" lIns="0" tIns="13335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400" dirty="0">
                <a:solidFill>
                  <a:srgbClr val="494D50"/>
                </a:solidFill>
                <a:latin typeface="Calibri Light"/>
                <a:cs typeface="Calibri Light"/>
              </a:rPr>
              <a:t>7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000" b="0" spc="-5" dirty="0">
                <a:solidFill>
                  <a:srgbClr val="231F20"/>
                </a:solidFill>
                <a:latin typeface="Calibri Light"/>
                <a:cs typeface="Calibri Light"/>
              </a:rPr>
              <a:t>The other options are; Runs </a:t>
            </a:r>
            <a:r>
              <a:rPr lang="en-US" sz="1000" b="1" spc="-5" dirty="0">
                <a:solidFill>
                  <a:srgbClr val="231F20"/>
                </a:solidFill>
                <a:latin typeface="Calibri Light"/>
                <a:cs typeface="Calibri Light"/>
              </a:rPr>
              <a:t>concurrently</a:t>
            </a:r>
            <a:r>
              <a:rPr lang="en-US" sz="1000" b="0" spc="-5" dirty="0">
                <a:solidFill>
                  <a:srgbClr val="231F20"/>
                </a:solidFill>
                <a:latin typeface="Calibri Light"/>
                <a:cs typeface="Calibri Light"/>
              </a:rPr>
              <a:t> with work already timetabled in job plan</a:t>
            </a:r>
            <a:endParaRPr lang="en-US" sz="1000" dirty="0">
              <a:latin typeface="Calibri Light"/>
              <a:cs typeface="Calibri Light"/>
            </a:endParaRPr>
          </a:p>
        </p:txBody>
      </p:sp>
      <p:sp>
        <p:nvSpPr>
          <p:cNvPr id="8" name="object 17">
            <a:extLst>
              <a:ext uri="{FF2B5EF4-FFF2-40B4-BE49-F238E27FC236}">
                <a16:creationId xmlns:a16="http://schemas.microsoft.com/office/drawing/2014/main" xmlns="" id="{57708272-6394-686C-16C8-6CE4DA4D6FB8}"/>
              </a:ext>
            </a:extLst>
          </p:cNvPr>
          <p:cNvSpPr txBox="1"/>
          <p:nvPr/>
        </p:nvSpPr>
        <p:spPr>
          <a:xfrm>
            <a:off x="6156376" y="872714"/>
            <a:ext cx="5326596" cy="395621"/>
          </a:xfrm>
          <a:prstGeom prst="rect">
            <a:avLst/>
          </a:prstGeom>
        </p:spPr>
        <p:txBody>
          <a:bodyPr vert="horz" wrap="square" lIns="0" tIns="13335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400" dirty="0">
                <a:solidFill>
                  <a:srgbClr val="494D50"/>
                </a:solidFill>
                <a:latin typeface="Calibri Light"/>
                <a:cs typeface="Calibri Light"/>
              </a:rPr>
              <a:t>8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000" b="1" dirty="0">
                <a:latin typeface="Calibri Light"/>
                <a:cs typeface="Calibri Light"/>
              </a:rPr>
              <a:t>Replaces</a:t>
            </a:r>
            <a:r>
              <a:rPr lang="en-US" sz="1000" dirty="0">
                <a:latin typeface="Calibri Light"/>
                <a:cs typeface="Calibri Light"/>
              </a:rPr>
              <a:t> work already timetabled in job plan</a:t>
            </a:r>
          </a:p>
        </p:txBody>
      </p:sp>
      <p:sp>
        <p:nvSpPr>
          <p:cNvPr id="9" name="object 16">
            <a:extLst>
              <a:ext uri="{FF2B5EF4-FFF2-40B4-BE49-F238E27FC236}">
                <a16:creationId xmlns:a16="http://schemas.microsoft.com/office/drawing/2014/main" xmlns="" id="{E47C0BA6-E1AC-0ED8-8CCC-4DE2E0F94C47}"/>
              </a:ext>
            </a:extLst>
          </p:cNvPr>
          <p:cNvSpPr txBox="1"/>
          <p:nvPr/>
        </p:nvSpPr>
        <p:spPr>
          <a:xfrm>
            <a:off x="6111376" y="2720893"/>
            <a:ext cx="4883383" cy="295594"/>
          </a:xfrm>
          <a:prstGeom prst="rect">
            <a:avLst/>
          </a:prstGeom>
        </p:spPr>
        <p:txBody>
          <a:bodyPr vert="horz" wrap="square" lIns="0" tIns="13335" rIns="0" bIns="0" rtlCol="0" anchor="t">
            <a:spAutoFit/>
          </a:bodyPr>
          <a:lstStyle/>
          <a:p>
            <a:pPr marL="76200" marR="303530" algn="just">
              <a:lnSpc>
                <a:spcPts val="1050"/>
              </a:lnSpc>
              <a:spcBef>
                <a:spcPts val="5"/>
              </a:spcBef>
            </a:pPr>
            <a:r>
              <a:rPr lang="en-US" sz="1000" b="1" i="1" spc="-10" dirty="0">
                <a:solidFill>
                  <a:srgbClr val="62666A"/>
                </a:solidFill>
                <a:latin typeface="Calibri Light"/>
                <a:cs typeface="Calibri Light"/>
              </a:rPr>
              <a:t>Note:</a:t>
            </a:r>
            <a:r>
              <a:rPr lang="en-US" sz="1000" spc="-10" dirty="0">
                <a:solidFill>
                  <a:srgbClr val="62666A"/>
                </a:solidFill>
                <a:latin typeface="Calibri Light"/>
                <a:cs typeface="Calibri Light"/>
              </a:rPr>
              <a:t>  </a:t>
            </a:r>
            <a:r>
              <a:rPr lang="en-US" sz="1000" b="0" spc="-5" dirty="0">
                <a:solidFill>
                  <a:srgbClr val="231F20"/>
                </a:solidFill>
                <a:latin typeface="Calibri Light"/>
                <a:cs typeface="Calibri Light"/>
              </a:rPr>
              <a:t>If you select any of the last two options, they will not contribute to the PA and hours totals in the job plan.</a:t>
            </a:r>
          </a:p>
        </p:txBody>
      </p:sp>
      <p:sp>
        <p:nvSpPr>
          <p:cNvPr id="10" name="object 17">
            <a:extLst>
              <a:ext uri="{FF2B5EF4-FFF2-40B4-BE49-F238E27FC236}">
                <a16:creationId xmlns:a16="http://schemas.microsoft.com/office/drawing/2014/main" xmlns="" id="{BDD5C422-8B6E-0312-5F71-3281A257653C}"/>
              </a:ext>
            </a:extLst>
          </p:cNvPr>
          <p:cNvSpPr txBox="1"/>
          <p:nvPr/>
        </p:nvSpPr>
        <p:spPr>
          <a:xfrm>
            <a:off x="224221" y="3280835"/>
            <a:ext cx="4524288" cy="870110"/>
          </a:xfrm>
          <a:prstGeom prst="rect">
            <a:avLst/>
          </a:prstGeom>
        </p:spPr>
        <p:txBody>
          <a:bodyPr vert="horz" wrap="square" lIns="0" tIns="13335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400" dirty="0">
                <a:solidFill>
                  <a:srgbClr val="494D50"/>
                </a:solidFill>
                <a:latin typeface="Calibri Light"/>
                <a:cs typeface="Calibri Light"/>
              </a:rPr>
              <a:t>9</a:t>
            </a:r>
            <a:endParaRPr lang="en-US" sz="1000" b="0" dirty="0">
              <a:solidFill>
                <a:srgbClr val="231F20"/>
              </a:solidFill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000" dirty="0">
                <a:solidFill>
                  <a:srgbClr val="231F20"/>
                </a:solidFill>
                <a:latin typeface="Calibri Light"/>
                <a:cs typeface="Calibri Light"/>
              </a:rPr>
              <a:t>Complete the </a:t>
            </a:r>
            <a:r>
              <a:rPr lang="en-US" sz="1000" b="1" dirty="0">
                <a:solidFill>
                  <a:srgbClr val="231F20"/>
                </a:solidFill>
                <a:latin typeface="Calibri Light"/>
                <a:cs typeface="Calibri Light"/>
              </a:rPr>
              <a:t>Location details </a:t>
            </a:r>
            <a:r>
              <a:rPr lang="en-US" sz="1000" dirty="0">
                <a:solidFill>
                  <a:srgbClr val="231F20"/>
                </a:solidFill>
                <a:latin typeface="Calibri Light"/>
                <a:cs typeface="Calibri Light"/>
              </a:rPr>
              <a:t>panel.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000" dirty="0">
                <a:latin typeface="Calibri Light"/>
                <a:cs typeface="Calibri Light"/>
              </a:rPr>
              <a:t>From </a:t>
            </a:r>
            <a:r>
              <a:rPr lang="en-US" sz="1000" b="1" dirty="0">
                <a:latin typeface="Calibri Light"/>
                <a:cs typeface="Calibri Light"/>
              </a:rPr>
              <a:t>Is travel time linked to this activity? </a:t>
            </a:r>
            <a:r>
              <a:rPr lang="en-US" sz="1000" dirty="0">
                <a:latin typeface="Calibri Light"/>
                <a:cs typeface="Calibri Light"/>
              </a:rPr>
              <a:t>select whether you want to link travel time to this activity.  If you select </a:t>
            </a:r>
            <a:r>
              <a:rPr lang="en-US" sz="1000" b="1" dirty="0">
                <a:latin typeface="Calibri Light"/>
                <a:cs typeface="Calibri Light"/>
              </a:rPr>
              <a:t>Yes</a:t>
            </a:r>
            <a:r>
              <a:rPr lang="en-US" sz="1000" dirty="0">
                <a:latin typeface="Calibri Light"/>
                <a:cs typeface="Calibri Light"/>
              </a:rPr>
              <a:t>, in the fields that appear, select the </a:t>
            </a:r>
            <a:r>
              <a:rPr lang="en-US" sz="1000" b="1" dirty="0">
                <a:latin typeface="Calibri Light"/>
                <a:cs typeface="Calibri Light"/>
              </a:rPr>
              <a:t>From location </a:t>
            </a:r>
            <a:r>
              <a:rPr lang="en-US" sz="1000" dirty="0">
                <a:latin typeface="Calibri Light"/>
                <a:cs typeface="Calibri Light"/>
              </a:rPr>
              <a:t>and </a:t>
            </a:r>
            <a:r>
              <a:rPr lang="en-US" sz="1000" b="1" dirty="0">
                <a:latin typeface="Calibri Light"/>
                <a:cs typeface="Calibri Light"/>
              </a:rPr>
              <a:t>To location</a:t>
            </a:r>
            <a:r>
              <a:rPr lang="en-US" sz="1000" dirty="0">
                <a:latin typeface="Calibri Light"/>
                <a:cs typeface="Calibri Light"/>
              </a:rPr>
              <a:t>.</a:t>
            </a:r>
          </a:p>
        </p:txBody>
      </p:sp>
      <p:sp>
        <p:nvSpPr>
          <p:cNvPr id="11" name="object 17">
            <a:extLst>
              <a:ext uri="{FF2B5EF4-FFF2-40B4-BE49-F238E27FC236}">
                <a16:creationId xmlns:a16="http://schemas.microsoft.com/office/drawing/2014/main" xmlns="" id="{7516CD14-4592-E74B-9FE7-C4D2835DE681}"/>
              </a:ext>
            </a:extLst>
          </p:cNvPr>
          <p:cNvSpPr txBox="1"/>
          <p:nvPr/>
        </p:nvSpPr>
        <p:spPr>
          <a:xfrm>
            <a:off x="6156376" y="3417282"/>
            <a:ext cx="5326596" cy="1383071"/>
          </a:xfrm>
          <a:prstGeom prst="rect">
            <a:avLst/>
          </a:prstGeom>
        </p:spPr>
        <p:txBody>
          <a:bodyPr vert="horz" wrap="square" lIns="0" tIns="13335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400" dirty="0">
                <a:solidFill>
                  <a:srgbClr val="494D50"/>
                </a:solidFill>
                <a:latin typeface="Calibri Light"/>
                <a:cs typeface="Calibri Light"/>
              </a:rPr>
              <a:t>10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000" dirty="0">
                <a:solidFill>
                  <a:srgbClr val="231F20"/>
                </a:solidFill>
                <a:latin typeface="Calibri Light"/>
                <a:cs typeface="Calibri Light"/>
              </a:rPr>
              <a:t>Complete the </a:t>
            </a:r>
            <a:r>
              <a:rPr lang="en-US" sz="1000" b="1" dirty="0">
                <a:solidFill>
                  <a:srgbClr val="231F20"/>
                </a:solidFill>
                <a:latin typeface="Calibri Light"/>
                <a:cs typeface="Calibri Light"/>
              </a:rPr>
              <a:t>Other </a:t>
            </a:r>
            <a:r>
              <a:rPr lang="en-US" sz="1000" dirty="0">
                <a:solidFill>
                  <a:srgbClr val="231F20"/>
                </a:solidFill>
                <a:latin typeface="Calibri Light"/>
                <a:cs typeface="Calibri Light"/>
              </a:rPr>
              <a:t>panel.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000" dirty="0">
                <a:latin typeface="Calibri Light"/>
                <a:cs typeface="Calibri Light"/>
              </a:rPr>
              <a:t>From the </a:t>
            </a:r>
            <a:r>
              <a:rPr lang="en-US" sz="1000" b="1" dirty="0">
                <a:latin typeface="Calibri Light"/>
                <a:cs typeface="Calibri Light"/>
              </a:rPr>
              <a:t>Select personal objective</a:t>
            </a:r>
            <a:r>
              <a:rPr lang="en-US" sz="1000" dirty="0">
                <a:latin typeface="Calibri Light"/>
                <a:cs typeface="Calibri Light"/>
              </a:rPr>
              <a:t>, select whether to link this activity to a personal objective.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000" dirty="0">
                <a:latin typeface="Calibri Light"/>
                <a:cs typeface="Calibri Light"/>
              </a:rPr>
              <a:t>From the </a:t>
            </a:r>
            <a:r>
              <a:rPr lang="en-US" sz="1000" b="1" dirty="0">
                <a:latin typeface="Calibri Light"/>
                <a:cs typeface="Calibri Light"/>
              </a:rPr>
              <a:t>Select employer</a:t>
            </a:r>
            <a:r>
              <a:rPr lang="en-US" sz="1000" dirty="0">
                <a:latin typeface="Calibri Light"/>
                <a:cs typeface="Calibri Light"/>
              </a:rPr>
              <a:t>, select your main employer, or an alternative employer that you previously defined in General information.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000" dirty="0">
                <a:latin typeface="Calibri Light"/>
                <a:cs typeface="Calibri Light"/>
              </a:rPr>
              <a:t>In </a:t>
            </a:r>
            <a:r>
              <a:rPr lang="en-US" sz="1000" b="1" dirty="0">
                <a:latin typeface="Calibri Light"/>
                <a:cs typeface="Calibri Light"/>
              </a:rPr>
              <a:t>Comment</a:t>
            </a:r>
            <a:r>
              <a:rPr lang="en-US" sz="1000" dirty="0">
                <a:latin typeface="Calibri Light"/>
                <a:cs typeface="Calibri Light"/>
              </a:rPr>
              <a:t>, type any additional comments relevant for your manager.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1000" dirty="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1000" dirty="0">
              <a:latin typeface="Calibri Light"/>
              <a:cs typeface="Calibri Light"/>
            </a:endParaRPr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xmlns="" id="{EEB2195A-804D-EF4F-3B18-B6FA7AC35FBF}"/>
              </a:ext>
            </a:extLst>
          </p:cNvPr>
          <p:cNvSpPr/>
          <p:nvPr/>
        </p:nvSpPr>
        <p:spPr>
          <a:xfrm>
            <a:off x="260535" y="1541596"/>
            <a:ext cx="4881958" cy="5681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chemeClr val="bg1">
                <a:lumMod val="5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xmlns="" id="{54C156C0-B529-19ED-E642-1D0AE1228003}"/>
              </a:ext>
            </a:extLst>
          </p:cNvPr>
          <p:cNvSpPr/>
          <p:nvPr/>
        </p:nvSpPr>
        <p:spPr>
          <a:xfrm>
            <a:off x="6111376" y="1546224"/>
            <a:ext cx="4883383" cy="5844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chemeClr val="bg1">
                <a:lumMod val="50000"/>
              </a:schemeClr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797F8FF-7FDD-891F-F38A-CFD22FF835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698" y="4199580"/>
            <a:ext cx="4881959" cy="197445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95D7AEA-E5A7-5B45-D0C9-9EB30712D6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4962" y="4196358"/>
            <a:ext cx="4820196" cy="160080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6" name="object 17">
            <a:extLst>
              <a:ext uri="{FF2B5EF4-FFF2-40B4-BE49-F238E27FC236}">
                <a16:creationId xmlns:a16="http://schemas.microsoft.com/office/drawing/2014/main" xmlns="" id="{1360E266-29A4-FFBA-BD68-8C4AD14A5BED}"/>
              </a:ext>
            </a:extLst>
          </p:cNvPr>
          <p:cNvSpPr txBox="1"/>
          <p:nvPr/>
        </p:nvSpPr>
        <p:spPr>
          <a:xfrm>
            <a:off x="6135594" y="6110521"/>
            <a:ext cx="5326596" cy="895758"/>
          </a:xfrm>
          <a:prstGeom prst="rect">
            <a:avLst/>
          </a:prstGeom>
        </p:spPr>
        <p:txBody>
          <a:bodyPr vert="horz" wrap="square" lIns="0" tIns="13335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400" dirty="0">
                <a:solidFill>
                  <a:srgbClr val="494D50"/>
                </a:solidFill>
                <a:latin typeface="Calibri Light"/>
                <a:cs typeface="Calibri Light"/>
              </a:rPr>
              <a:t>11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000" dirty="0">
                <a:solidFill>
                  <a:srgbClr val="231F20"/>
                </a:solidFill>
                <a:latin typeface="Calibri Light"/>
                <a:cs typeface="Calibri Light"/>
              </a:rPr>
              <a:t>Click </a:t>
            </a:r>
            <a:r>
              <a:rPr lang="en-US" sz="1000" b="1" dirty="0">
                <a:solidFill>
                  <a:srgbClr val="231F20"/>
                </a:solidFill>
                <a:latin typeface="Calibri Light"/>
                <a:cs typeface="Calibri Light"/>
              </a:rPr>
              <a:t>Remember these settings for the next activity </a:t>
            </a:r>
            <a:r>
              <a:rPr lang="en-US" sz="1000" dirty="0">
                <a:solidFill>
                  <a:srgbClr val="231F20"/>
                </a:solidFill>
                <a:latin typeface="Calibri Light"/>
                <a:cs typeface="Calibri Light"/>
              </a:rPr>
              <a:t>to save details to add in next activity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000" dirty="0">
                <a:solidFill>
                  <a:srgbClr val="231F20"/>
                </a:solidFill>
                <a:latin typeface="Calibri Light"/>
                <a:cs typeface="Calibri Light"/>
              </a:rPr>
              <a:t>Select </a:t>
            </a:r>
            <a:r>
              <a:rPr lang="en-US" sz="1000" b="1" dirty="0">
                <a:solidFill>
                  <a:srgbClr val="231F20"/>
                </a:solidFill>
                <a:latin typeface="Calibri Light"/>
                <a:cs typeface="Calibri Light"/>
              </a:rPr>
              <a:t>Add &amp; New </a:t>
            </a:r>
            <a:r>
              <a:rPr lang="en-US" sz="1000" dirty="0">
                <a:solidFill>
                  <a:srgbClr val="231F20"/>
                </a:solidFill>
                <a:latin typeface="Calibri Light"/>
                <a:cs typeface="Calibri Light"/>
              </a:rPr>
              <a:t>to add activity and then add another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000" dirty="0">
                <a:solidFill>
                  <a:srgbClr val="231F20"/>
                </a:solidFill>
                <a:latin typeface="Calibri Light"/>
                <a:cs typeface="Calibri Light"/>
              </a:rPr>
              <a:t>Select </a:t>
            </a:r>
            <a:r>
              <a:rPr lang="en-US" sz="1000" b="1" dirty="0">
                <a:solidFill>
                  <a:srgbClr val="231F20"/>
                </a:solidFill>
                <a:latin typeface="Calibri Light"/>
                <a:cs typeface="Calibri Light"/>
              </a:rPr>
              <a:t>Save </a:t>
            </a:r>
            <a:r>
              <a:rPr lang="en-US" sz="1000" dirty="0">
                <a:solidFill>
                  <a:srgbClr val="231F20"/>
                </a:solidFill>
                <a:latin typeface="Calibri Light"/>
                <a:cs typeface="Calibri Light"/>
              </a:rPr>
              <a:t>to add activity</a:t>
            </a:r>
            <a:endParaRPr lang="en-US" sz="1000" dirty="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000" dirty="0">
                <a:solidFill>
                  <a:srgbClr val="231F20"/>
                </a:solidFill>
                <a:latin typeface="Calibri Light"/>
                <a:cs typeface="Calibri Light"/>
              </a:rPr>
              <a:t>.</a:t>
            </a:r>
            <a:endParaRPr lang="en-US" sz="1000" dirty="0"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3513247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ACC55B3-6C86-5038-592D-D95CC999D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FE2B75B-8221-F7FD-DB0F-9F0778E12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38A02-4B3B-4CED-A4AC-3925203637D4}" type="slidenum">
              <a:rPr lang="en-GB" smtClean="0"/>
              <a:pPr/>
              <a:t>37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91E5C442-6397-E88A-C215-50E813DD3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E-Job Plan </a:t>
            </a:r>
            <a:r>
              <a:rPr lang="en-US" dirty="0"/>
              <a:t>– Flexible Activities (Pas and Hours)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0B845E9-210B-1D6C-9FC0-32C593EF2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02" y="1193066"/>
            <a:ext cx="5535648" cy="417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3226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75083E1-DE0A-198A-0FF3-02D31A5D8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FC01189-5559-5051-D196-977F19ECD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38A02-4B3B-4CED-A4AC-3925203637D4}" type="slidenum">
              <a:rPr lang="en-GB" smtClean="0"/>
              <a:pPr/>
              <a:t>38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253C3FDA-CE91-12EC-A033-66CC3911F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eJobPlan</a:t>
            </a:r>
            <a:r>
              <a:rPr lang="en-US" dirty="0"/>
              <a:t> – Flexible Activities (Edit)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9D0C03D-23B7-DF43-1D81-371AD0240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02" y="1094029"/>
            <a:ext cx="10876207" cy="466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8874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7744C20-6F82-7CAF-AFCD-34EE9E93F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256F597-A263-F72D-4752-3D6BFB701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38A02-4B3B-4CED-A4AC-3925203637D4}" type="slidenum">
              <a:rPr lang="en-GB" smtClean="0"/>
              <a:pPr/>
              <a:t>39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ECAD9746-DD03-3EC4-8B94-166E1B005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E-Job Plan </a:t>
            </a:r>
            <a:r>
              <a:rPr lang="en-US" dirty="0"/>
              <a:t>– Flexible Activities (Delete)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B907E7D-5501-70ED-243C-756541063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60" y="956857"/>
            <a:ext cx="11802879" cy="494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155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C1C7F7D-7D9B-A014-4981-181141EF8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B247958-54FB-F871-DF3F-D4CDC067D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38A02-4B3B-4CED-A4AC-3925203637D4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00CBB680-C3CC-8297-347F-99AF567FD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0" dirty="0" smtClean="0">
                <a:effectLst/>
              </a:rPr>
              <a:t>E-Job Plan </a:t>
            </a:r>
            <a:r>
              <a:rPr lang="en-US" i="0" dirty="0">
                <a:effectLst/>
              </a:rPr>
              <a:t>– My job plan</a:t>
            </a:r>
            <a:endParaRPr lang="x-none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FACA2FA-33EB-089B-1E78-0F2839F3C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959" y="2162989"/>
            <a:ext cx="9897123" cy="3921206"/>
          </a:xfrm>
          <a:prstGeom prst="rect">
            <a:avLst/>
          </a:prstGeom>
        </p:spPr>
      </p:pic>
      <p:sp>
        <p:nvSpPr>
          <p:cNvPr id="34" name="object 16">
            <a:extLst>
              <a:ext uri="{FF2B5EF4-FFF2-40B4-BE49-F238E27FC236}">
                <a16:creationId xmlns:a16="http://schemas.microsoft.com/office/drawing/2014/main" xmlns="" id="{32608084-002C-95B0-51B9-D42156D05DA5}"/>
              </a:ext>
            </a:extLst>
          </p:cNvPr>
          <p:cNvSpPr txBox="1"/>
          <p:nvPr/>
        </p:nvSpPr>
        <p:spPr>
          <a:xfrm>
            <a:off x="454274" y="906716"/>
            <a:ext cx="5641726" cy="895758"/>
          </a:xfrm>
          <a:prstGeom prst="rect">
            <a:avLst/>
          </a:prstGeom>
        </p:spPr>
        <p:txBody>
          <a:bodyPr vert="horz" wrap="square" lIns="0" tIns="13335" rIns="0" bIns="0" rtlCol="0" anchor="t">
            <a:spAutoFit/>
          </a:bodyPr>
          <a:lstStyle/>
          <a:p>
            <a:pPr marL="12700">
              <a:spcBef>
                <a:spcPts val="105"/>
              </a:spcBef>
            </a:pPr>
            <a:r>
              <a:rPr lang="en-US" sz="1400" dirty="0">
                <a:solidFill>
                  <a:srgbClr val="62666A"/>
                </a:solidFill>
                <a:latin typeface="Calibri Light"/>
                <a:cs typeface="Calibri Light"/>
              </a:rPr>
              <a:t>1</a:t>
            </a:r>
          </a:p>
          <a:p>
            <a:pPr marL="12700">
              <a:spcBef>
                <a:spcPts val="105"/>
              </a:spcBef>
            </a:pPr>
            <a:r>
              <a:rPr lang="en-US" sz="1000" b="1" dirty="0">
                <a:solidFill>
                  <a:srgbClr val="62666A"/>
                </a:solidFill>
                <a:latin typeface="Calibri Light"/>
                <a:cs typeface="Calibri Light"/>
              </a:rPr>
              <a:t>In Development- </a:t>
            </a:r>
            <a:r>
              <a:rPr lang="en-US" sz="1000" dirty="0">
                <a:solidFill>
                  <a:srgbClr val="62666A"/>
                </a:solidFill>
                <a:latin typeface="Calibri Light"/>
                <a:cs typeface="Calibri Light"/>
              </a:rPr>
              <a:t>Select to view current job plan to be edited/ signed off</a:t>
            </a:r>
          </a:p>
          <a:p>
            <a:pPr marL="12700">
              <a:spcBef>
                <a:spcPts val="105"/>
              </a:spcBef>
            </a:pPr>
            <a:r>
              <a:rPr lang="en-US" sz="1000" b="1" dirty="0">
                <a:solidFill>
                  <a:srgbClr val="62666A"/>
                </a:solidFill>
                <a:latin typeface="Calibri Light"/>
                <a:cs typeface="Calibri Light"/>
              </a:rPr>
              <a:t>Latest job plan- </a:t>
            </a:r>
            <a:r>
              <a:rPr lang="en-US" sz="1000" dirty="0">
                <a:solidFill>
                  <a:srgbClr val="62666A"/>
                </a:solidFill>
                <a:latin typeface="Calibri Light"/>
                <a:cs typeface="Calibri Light"/>
              </a:rPr>
              <a:t>Select to view most recent signed off/ locked down job plan</a:t>
            </a:r>
          </a:p>
          <a:p>
            <a:pPr marL="12700">
              <a:spcBef>
                <a:spcPts val="105"/>
              </a:spcBef>
            </a:pPr>
            <a:r>
              <a:rPr lang="en-US" sz="1000" b="1" dirty="0">
                <a:solidFill>
                  <a:srgbClr val="62666A"/>
                </a:solidFill>
                <a:latin typeface="Calibri Light"/>
                <a:cs typeface="Calibri Light"/>
              </a:rPr>
              <a:t>Job plan library- </a:t>
            </a:r>
            <a:r>
              <a:rPr lang="en-US" sz="1000" dirty="0">
                <a:solidFill>
                  <a:srgbClr val="62666A"/>
                </a:solidFill>
                <a:latin typeface="Calibri Light"/>
                <a:cs typeface="Calibri Light"/>
              </a:rPr>
              <a:t>Select to view all historic signed off/ locked down job plan’s</a:t>
            </a:r>
          </a:p>
          <a:p>
            <a:pPr marL="12700">
              <a:spcBef>
                <a:spcPts val="105"/>
              </a:spcBef>
            </a:pPr>
            <a:r>
              <a:rPr lang="en-US" sz="1000" b="1" dirty="0">
                <a:solidFill>
                  <a:srgbClr val="62666A"/>
                </a:solidFill>
                <a:latin typeface="Calibri Light"/>
                <a:cs typeface="Calibri Light"/>
              </a:rPr>
              <a:t>Start your new job plan- </a:t>
            </a:r>
            <a:r>
              <a:rPr lang="en-US" sz="1000" dirty="0">
                <a:solidFill>
                  <a:srgbClr val="62666A"/>
                </a:solidFill>
                <a:latin typeface="Calibri Light"/>
                <a:cs typeface="Calibri Light"/>
              </a:rPr>
              <a:t>Select if viewing new job plan for the first time. Allows you to view/ edit/ sign off</a:t>
            </a:r>
            <a:endParaRPr lang="en-US" sz="1000" b="1" dirty="0">
              <a:solidFill>
                <a:srgbClr val="62666A"/>
              </a:solidFill>
              <a:latin typeface="Calibri Light"/>
              <a:cs typeface="Calibri Light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C8D0DB16-A541-AE01-843B-A94D370E4389}"/>
              </a:ext>
            </a:extLst>
          </p:cNvPr>
          <p:cNvSpPr/>
          <p:nvPr/>
        </p:nvSpPr>
        <p:spPr>
          <a:xfrm>
            <a:off x="2956264" y="2601157"/>
            <a:ext cx="1074198" cy="31959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4DC99030-B702-E0D7-915E-2EAE7D80081C}"/>
              </a:ext>
            </a:extLst>
          </p:cNvPr>
          <p:cNvSpPr/>
          <p:nvPr/>
        </p:nvSpPr>
        <p:spPr>
          <a:xfrm>
            <a:off x="4662321" y="2602636"/>
            <a:ext cx="1074198" cy="31959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6379BD16-D35B-9F53-761B-9946FFAD48BE}"/>
              </a:ext>
            </a:extLst>
          </p:cNvPr>
          <p:cNvSpPr/>
          <p:nvPr/>
        </p:nvSpPr>
        <p:spPr>
          <a:xfrm>
            <a:off x="6368378" y="2593759"/>
            <a:ext cx="1074198" cy="31959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D68914A8-ABF6-0F97-BFBB-5116E5A30B29}"/>
              </a:ext>
            </a:extLst>
          </p:cNvPr>
          <p:cNvSpPr/>
          <p:nvPr/>
        </p:nvSpPr>
        <p:spPr>
          <a:xfrm>
            <a:off x="4662320" y="5196396"/>
            <a:ext cx="1188063" cy="2367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39393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D3B1279-6929-E5C7-6245-1462012B5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F38FD9B-EA89-235B-94BF-382640483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38A02-4B3B-4CED-A4AC-3925203637D4}" type="slidenum">
              <a:rPr lang="en-GB" smtClean="0"/>
              <a:pPr/>
              <a:t>40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33A40493-82F0-B9DC-A9B0-CF9A277E5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E-Job Plan </a:t>
            </a:r>
            <a:r>
              <a:rPr lang="en-US" dirty="0"/>
              <a:t>– On Call Activities 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DA1208F-5C2E-7B1D-9591-3FAEEE2E9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02" y="1279863"/>
            <a:ext cx="10796952" cy="410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7491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A145596-BCC2-AA2C-B09E-EE20827D0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CB29F26-A6FB-B983-023A-4D8F96D93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38A02-4B3B-4CED-A4AC-3925203637D4}" type="slidenum">
              <a:rPr lang="en-GB" smtClean="0"/>
              <a:pPr/>
              <a:t>41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DCE83775-EE68-9BBC-3757-D3B27321B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E-Job Plan </a:t>
            </a:r>
            <a:r>
              <a:rPr lang="en-US" dirty="0"/>
              <a:t>– On Call Activities 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00BB624-D1ED-B546-8F93-7A208E4D7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02" y="1193711"/>
            <a:ext cx="11016427" cy="432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9417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89CAE84-BA3F-43EA-95CE-50F939FD0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47ADEAD-CD5B-048C-0FE4-144B54AC1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38A02-4B3B-4CED-A4AC-3925203637D4}" type="slidenum">
              <a:rPr lang="en-GB" smtClean="0"/>
              <a:pPr/>
              <a:t>42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C41459E3-7460-6E84-2F67-0C3A55B03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E-Job Plan </a:t>
            </a:r>
            <a:r>
              <a:rPr lang="en-US" dirty="0"/>
              <a:t>– On Call Activities  (Rota by Hours)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E4CC0B3-1EB9-ED28-3333-A284CEAB5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02" y="983050"/>
            <a:ext cx="10053025" cy="503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3092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4CD9A14-4BA5-BBC2-6E34-825945381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7A6077D-2899-68A4-A80A-0CAA10153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34F1120-41EE-1B3D-6356-549EF9CA6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38A02-4B3B-4CED-A4AC-3925203637D4}" type="slidenum">
              <a:rPr lang="en-GB" smtClean="0"/>
              <a:pPr/>
              <a:t>43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06034EAE-CC3E-0F08-23AA-6484C2772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E-Job Plan </a:t>
            </a:r>
            <a:r>
              <a:rPr lang="en-US" dirty="0"/>
              <a:t>– On Call Activities  (Rota by Hours)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E7AFC23-669F-4CE3-D004-8B46E7B47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02" y="1051354"/>
            <a:ext cx="11132261" cy="475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7997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B213CA7-0DBC-7553-03D9-A1B360FE6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19A5B98-114F-F3D1-2D2F-0C7FCB340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38A02-4B3B-4CED-A4AC-3925203637D4}" type="slidenum">
              <a:rPr lang="en-GB" smtClean="0"/>
              <a:pPr/>
              <a:t>44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3E5D33C7-151C-F027-7EBE-C3B4E237F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E-Job Plan </a:t>
            </a:r>
            <a:r>
              <a:rPr lang="en-US" dirty="0"/>
              <a:t>– On Call Activities  (Rota by Hours)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DE537F2-7635-F668-2305-75CC7A48D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864" y="837251"/>
            <a:ext cx="10520761" cy="534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1613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80370D-E9C2-B142-3604-EEE819555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0FFF9D-D8AA-262E-9D41-F70FDD885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38A02-4B3B-4CED-A4AC-3925203637D4}" type="slidenum">
              <a:rPr lang="en-GB" smtClean="0"/>
              <a:pPr/>
              <a:t>45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9A394189-5010-B0FB-5914-784445007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E-Job Plan </a:t>
            </a:r>
            <a:r>
              <a:rPr lang="en-US" dirty="0"/>
              <a:t>– On Call Activities  (Edit)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4216990-3360-C1F8-A2D1-D68E07163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02" y="1211403"/>
            <a:ext cx="11473666" cy="372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0011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CB080B6-C3AE-1DE0-806D-E4F044D1A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0F6604B-CEBE-D433-3EF3-FEED9E601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38A02-4B3B-4CED-A4AC-3925203637D4}" type="slidenum">
              <a:rPr lang="en-GB" smtClean="0"/>
              <a:pPr/>
              <a:t>46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6E7C7273-5AAE-B14D-CA29-FFA04D802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E-Job Plan </a:t>
            </a:r>
            <a:r>
              <a:rPr lang="en-US" dirty="0"/>
              <a:t>– On Call Activities  (Edit)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3302F59-0325-9367-EEAC-98DC8E156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02" y="1175893"/>
            <a:ext cx="11473666" cy="372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2939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1D88E2C-3A7C-2F30-6C33-A9FFC6FD1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3F260A-9BF9-3EB4-5101-818F4FB87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38A02-4B3B-4CED-A4AC-3925203637D4}" type="slidenum">
              <a:rPr lang="en-GB" smtClean="0"/>
              <a:pPr/>
              <a:t>47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F5986CB4-5FD6-1F82-2C8B-862BB03A1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E-Job Plan </a:t>
            </a:r>
            <a:r>
              <a:rPr lang="en-US" dirty="0"/>
              <a:t>– On Call Activities  (Delete)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5A8330C-8592-5EBD-8736-2B7011B10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60" y="1005630"/>
            <a:ext cx="11802879" cy="484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4385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533BB18-21C1-42C1-2F8D-01D524BA8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B8BC95E-5B8F-FF61-5362-74C4B19AA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38A02-4B3B-4CED-A4AC-3925203637D4}" type="slidenum">
              <a:rPr lang="en-GB" smtClean="0"/>
              <a:pPr/>
              <a:t>48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CE96C263-FE09-707E-6CA4-A0441C644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E-Job Plan </a:t>
            </a:r>
            <a:r>
              <a:rPr lang="en-US" dirty="0"/>
              <a:t>– Finish and Sign Off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C624B2E-CA67-9EE9-8BB6-5CABA7143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02" y="1007154"/>
            <a:ext cx="9177906" cy="5171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966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18CB305-5D82-9C38-2807-466D10894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4BD3614-D2FE-0BC9-BB4D-8EBF71C1B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38A02-4B3B-4CED-A4AC-3925203637D4}" type="slidenum">
              <a:rPr lang="en-GB" smtClean="0"/>
              <a:pPr/>
              <a:t>49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7A417E34-0714-5188-3ABE-FD040EAE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E-Job Plan </a:t>
            </a:r>
            <a:r>
              <a:rPr lang="en-US" dirty="0"/>
              <a:t>– Finish and Sign Off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1378EA5-CEBC-851A-0005-D695AE11B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02" y="1002382"/>
            <a:ext cx="8195642" cy="530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150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693E48A-A4A2-3430-EF63-532BEAC8D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C03F3E4-34FC-22EB-24FB-DEBBDEAC8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38A02-4B3B-4CED-A4AC-3925203637D4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8AE5146C-3363-1A0A-E597-7F48D2E8F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E-Job Plan </a:t>
            </a:r>
            <a:r>
              <a:rPr lang="en-US" dirty="0"/>
              <a:t>- Dashboard</a:t>
            </a:r>
            <a:endParaRPr lang="en-GB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C2DE2650-DA8A-E4D5-DDA6-80732CFEF820}"/>
              </a:ext>
            </a:extLst>
          </p:cNvPr>
          <p:cNvGrpSpPr/>
          <p:nvPr/>
        </p:nvGrpSpPr>
        <p:grpSpPr>
          <a:xfrm>
            <a:off x="451966" y="2334827"/>
            <a:ext cx="8354683" cy="3741318"/>
            <a:chOff x="451966" y="1979665"/>
            <a:chExt cx="8556616" cy="4096480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xmlns="" id="{BF9C476C-8FDE-DBE9-42A9-3AD1AEC597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966" y="1979665"/>
              <a:ext cx="8556616" cy="4096480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22C95C0A-2D19-3F66-9B41-3D6DE1A55E81}"/>
                </a:ext>
              </a:extLst>
            </p:cNvPr>
            <p:cNvSpPr/>
            <p:nvPr/>
          </p:nvSpPr>
          <p:spPr>
            <a:xfrm>
              <a:off x="516494" y="2738954"/>
              <a:ext cx="823592" cy="23284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156954BB-77C6-901B-BE05-EC9D56BAAB1C}"/>
                </a:ext>
              </a:extLst>
            </p:cNvPr>
            <p:cNvSpPr/>
            <p:nvPr/>
          </p:nvSpPr>
          <p:spPr>
            <a:xfrm>
              <a:off x="4741067" y="2683667"/>
              <a:ext cx="640571" cy="26886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E15E2735-6BF4-51DD-3968-786B545CADA8}"/>
                </a:ext>
              </a:extLst>
            </p:cNvPr>
            <p:cNvSpPr/>
            <p:nvPr/>
          </p:nvSpPr>
          <p:spPr>
            <a:xfrm>
              <a:off x="537323" y="5158893"/>
              <a:ext cx="823592" cy="25613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1F516182-CB9A-5C6A-0B18-0DCB80D867C8}"/>
                </a:ext>
              </a:extLst>
            </p:cNvPr>
            <p:cNvSpPr/>
            <p:nvPr/>
          </p:nvSpPr>
          <p:spPr>
            <a:xfrm>
              <a:off x="543519" y="3817208"/>
              <a:ext cx="823592" cy="25613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object 16">
            <a:extLst>
              <a:ext uri="{FF2B5EF4-FFF2-40B4-BE49-F238E27FC236}">
                <a16:creationId xmlns:a16="http://schemas.microsoft.com/office/drawing/2014/main" xmlns="" id="{F1AE1AB7-FC85-AD3E-F126-7DB486BC0088}"/>
              </a:ext>
            </a:extLst>
          </p:cNvPr>
          <p:cNvSpPr txBox="1"/>
          <p:nvPr/>
        </p:nvSpPr>
        <p:spPr>
          <a:xfrm>
            <a:off x="454274" y="906716"/>
            <a:ext cx="5641726" cy="1203535"/>
          </a:xfrm>
          <a:prstGeom prst="rect">
            <a:avLst/>
          </a:prstGeom>
        </p:spPr>
        <p:txBody>
          <a:bodyPr vert="horz" wrap="square" lIns="0" tIns="13335" rIns="0" bIns="0" rtlCol="0" anchor="t">
            <a:spAutoFit/>
          </a:bodyPr>
          <a:lstStyle/>
          <a:p>
            <a:pPr marL="12700">
              <a:spcBef>
                <a:spcPts val="105"/>
              </a:spcBef>
            </a:pPr>
            <a:r>
              <a:rPr lang="en-US" sz="1400" dirty="0">
                <a:solidFill>
                  <a:srgbClr val="62666A"/>
                </a:solidFill>
                <a:latin typeface="Calibri Light"/>
                <a:cs typeface="Calibri Light"/>
              </a:rPr>
              <a:t>1</a:t>
            </a:r>
          </a:p>
          <a:p>
            <a:pPr marL="12700">
              <a:spcBef>
                <a:spcPts val="105"/>
              </a:spcBef>
            </a:pPr>
            <a:r>
              <a:rPr lang="en-US" sz="1000" dirty="0">
                <a:solidFill>
                  <a:srgbClr val="62666A"/>
                </a:solidFill>
                <a:latin typeface="Calibri Light"/>
                <a:cs typeface="Calibri Light"/>
              </a:rPr>
              <a:t>If your manager signs-off or locks down your plan, the Latest job plan page is the default page. In </a:t>
            </a:r>
            <a:r>
              <a:rPr lang="en-US" sz="1000" b="1" dirty="0">
                <a:solidFill>
                  <a:srgbClr val="62666A"/>
                </a:solidFill>
                <a:latin typeface="Calibri Light"/>
                <a:cs typeface="Calibri Light"/>
              </a:rPr>
              <a:t>Latest job plan</a:t>
            </a:r>
            <a:r>
              <a:rPr lang="en-US" sz="1000" dirty="0">
                <a:solidFill>
                  <a:srgbClr val="62666A"/>
                </a:solidFill>
                <a:latin typeface="Calibri Light"/>
                <a:cs typeface="Calibri Light"/>
              </a:rPr>
              <a:t>, eJobPlan displays the latest  </a:t>
            </a:r>
            <a:r>
              <a:rPr lang="en-US" sz="1000" b="1" dirty="0">
                <a:solidFill>
                  <a:srgbClr val="62666A"/>
                </a:solidFill>
                <a:latin typeface="Calibri Light"/>
                <a:cs typeface="Calibri Light"/>
              </a:rPr>
              <a:t>Signed Off </a:t>
            </a:r>
            <a:r>
              <a:rPr lang="en-US" sz="1000" dirty="0">
                <a:solidFill>
                  <a:srgbClr val="62666A"/>
                </a:solidFill>
                <a:latin typeface="Calibri Light"/>
                <a:cs typeface="Calibri Light"/>
              </a:rPr>
              <a:t>or </a:t>
            </a:r>
            <a:r>
              <a:rPr lang="en-US" sz="1000" b="1" dirty="0">
                <a:solidFill>
                  <a:srgbClr val="62666A"/>
                </a:solidFill>
                <a:latin typeface="Calibri Light"/>
                <a:cs typeface="Calibri Light"/>
              </a:rPr>
              <a:t>Locked Down </a:t>
            </a:r>
            <a:r>
              <a:rPr lang="en-US" sz="1000" dirty="0">
                <a:solidFill>
                  <a:srgbClr val="62666A"/>
                </a:solidFill>
                <a:latin typeface="Calibri Light"/>
                <a:cs typeface="Calibri Light"/>
              </a:rPr>
              <a:t>plan.</a:t>
            </a:r>
          </a:p>
          <a:p>
            <a:pPr marL="12700">
              <a:spcBef>
                <a:spcPts val="105"/>
              </a:spcBef>
            </a:pPr>
            <a:r>
              <a:rPr lang="en-US" sz="1000" dirty="0">
                <a:solidFill>
                  <a:srgbClr val="62666A"/>
                </a:solidFill>
                <a:latin typeface="Calibri Light"/>
                <a:cs typeface="Calibri Light"/>
              </a:rPr>
              <a:t>If your manager publishes a new job plan, the </a:t>
            </a:r>
            <a:r>
              <a:rPr lang="en-US" sz="1000" b="1" dirty="0">
                <a:solidFill>
                  <a:srgbClr val="62666A"/>
                </a:solidFill>
                <a:latin typeface="Calibri Light"/>
                <a:cs typeface="Calibri Light"/>
              </a:rPr>
              <a:t>Job plan in development </a:t>
            </a:r>
            <a:r>
              <a:rPr lang="en-US" sz="1000" dirty="0">
                <a:solidFill>
                  <a:srgbClr val="62666A"/>
                </a:solidFill>
                <a:latin typeface="Calibri Light"/>
                <a:cs typeface="Calibri Light"/>
              </a:rPr>
              <a:t>is the default page. If you do not have a job plan in development, then  your default page is the </a:t>
            </a:r>
            <a:r>
              <a:rPr lang="en-US" sz="1000" b="1" dirty="0">
                <a:solidFill>
                  <a:srgbClr val="62666A"/>
                </a:solidFill>
                <a:latin typeface="Calibri Light"/>
                <a:cs typeface="Calibri Light"/>
              </a:rPr>
              <a:t>Latest job plan </a:t>
            </a:r>
            <a:r>
              <a:rPr lang="en-US" sz="1000" dirty="0">
                <a:solidFill>
                  <a:srgbClr val="62666A"/>
                </a:solidFill>
                <a:latin typeface="Calibri Light"/>
                <a:cs typeface="Calibri Light"/>
              </a:rPr>
              <a:t>page.</a:t>
            </a:r>
          </a:p>
          <a:p>
            <a:pPr marL="12700">
              <a:spcBef>
                <a:spcPts val="105"/>
              </a:spcBef>
            </a:pPr>
            <a:r>
              <a:rPr lang="en-US" sz="1000" dirty="0">
                <a:solidFill>
                  <a:srgbClr val="62666A"/>
                </a:solidFill>
                <a:latin typeface="Calibri Light"/>
                <a:cs typeface="Calibri Light"/>
              </a:rPr>
              <a:t>Both pages have the same details.</a:t>
            </a:r>
          </a:p>
          <a:p>
            <a:pPr marL="12700">
              <a:spcBef>
                <a:spcPts val="105"/>
              </a:spcBef>
            </a:pPr>
            <a:r>
              <a:rPr lang="en-US" sz="1000" dirty="0">
                <a:solidFill>
                  <a:srgbClr val="62666A"/>
                </a:solidFill>
                <a:latin typeface="Calibri Light"/>
                <a:cs typeface="Calibri Light"/>
              </a:rPr>
              <a:t>The pages display four panels on their dashboard.</a:t>
            </a:r>
          </a:p>
        </p:txBody>
      </p:sp>
    </p:spTree>
    <p:extLst>
      <p:ext uri="{BB962C8B-B14F-4D97-AF65-F5344CB8AC3E}">
        <p14:creationId xmlns:p14="http://schemas.microsoft.com/office/powerpoint/2010/main" val="57127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4DACD1D-00EF-EDFF-7D20-984170EE5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B7FB486-2EB8-57CB-90CC-24D6FA875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38A02-4B3B-4CED-A4AC-3925203637D4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96ABE063-F840-C139-0BAB-70359EA3A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eJobPlan</a:t>
            </a:r>
            <a:r>
              <a:rPr lang="en-US" dirty="0"/>
              <a:t> - Dashboard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18D9439-0AE8-2E64-3BDB-288CC1FD9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373" y="1362277"/>
            <a:ext cx="11321253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770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F88D7B3-AE3E-B172-F559-33FA21CBC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136E7D7-6510-006B-D614-E1492B42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38A02-4B3B-4CED-A4AC-3925203637D4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BE1014F1-9492-232D-C8C2-E50928361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E-Job Plan </a:t>
            </a:r>
            <a:r>
              <a:rPr lang="en-US" dirty="0"/>
              <a:t>- Dashboard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30EA076-FEBE-1724-F613-C9EFEA3A5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218" y="923863"/>
            <a:ext cx="8862426" cy="516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734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10646F7-3B85-5612-0143-8C85ABB08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E5A0657-C21F-2747-B163-709E1DC38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38A02-4B3B-4CED-A4AC-3925203637D4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9AD25448-0FA2-305E-CDFE-C56401517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E-Job Plan </a:t>
            </a:r>
            <a:r>
              <a:rPr lang="en-US" dirty="0"/>
              <a:t>- Notifications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DF09470-B709-013A-C7D6-DEAC47348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02" y="1494111"/>
            <a:ext cx="9364268" cy="340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646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447B8A0-0236-5C04-5FBD-B3608B77A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DA44-4E9A-4267-901D-E095ABC78187}" type="datetime5">
              <a:rPr lang="en-GB" smtClean="0"/>
              <a:pPr/>
              <a:t>21-Mar-23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5813699-5B4F-5A28-79E7-1CAD48D64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38A02-4B3B-4CED-A4AC-3925203637D4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42A27967-B1B7-8FE9-2711-6220C53DD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E-Job Plan </a:t>
            </a:r>
            <a:r>
              <a:rPr lang="en-US" dirty="0"/>
              <a:t>- Messages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A0B1318-8455-FDF8-79A4-AA8F62D03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02" y="1398039"/>
            <a:ext cx="9364268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8704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RLDatix">
      <a:dk1>
        <a:srgbClr val="636669"/>
      </a:dk1>
      <a:lt1>
        <a:srgbClr val="EFEEEE"/>
      </a:lt1>
      <a:dk2>
        <a:srgbClr val="636669"/>
      </a:dk2>
      <a:lt2>
        <a:srgbClr val="EFEEEE"/>
      </a:lt2>
      <a:accent1>
        <a:srgbClr val="F3511E"/>
      </a:accent1>
      <a:accent2>
        <a:srgbClr val="8F1FF7"/>
      </a:accent2>
      <a:accent3>
        <a:srgbClr val="349D91"/>
      </a:accent3>
      <a:accent4>
        <a:srgbClr val="9FA1A8"/>
      </a:accent4>
      <a:accent5>
        <a:srgbClr val="1C2856"/>
      </a:accent5>
      <a:accent6>
        <a:srgbClr val="64B5F6"/>
      </a:accent6>
      <a:hlink>
        <a:srgbClr val="64B5F6"/>
      </a:hlink>
      <a:folHlink>
        <a:srgbClr val="474C5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Template Health and Care April 2021  -  Read-Only" id="{8DE64EFB-AD4F-4F84-A84F-DA880664B7A9}" vid="{9DD29739-7EC8-431A-ABF5-E629BEF6BED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E6D8CF7-8A28-3F4B-974C-3A267CFBADF0}">
  <we:reference id="wa200000729" version="3.12.176.0" store="en-US" storeType="OMEX"/>
  <we:alternateReferences>
    <we:reference id="wa200000729" version="3.12.176.0" store="en-US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2323B74E39DE4B9BAB04946185C43C" ma:contentTypeVersion="12" ma:contentTypeDescription="Create a new document." ma:contentTypeScope="" ma:versionID="26dcc1342585ccb7015ee39aa2906422">
  <xsd:schema xmlns:xsd="http://www.w3.org/2001/XMLSchema" xmlns:xs="http://www.w3.org/2001/XMLSchema" xmlns:p="http://schemas.microsoft.com/office/2006/metadata/properties" xmlns:ns2="202cf49f-f360-4611-a869-a363ac9d24a8" xmlns:ns3="667da772-de25-4eb0-b9d0-9865475b05c9" targetNamespace="http://schemas.microsoft.com/office/2006/metadata/properties" ma:root="true" ma:fieldsID="898a992326b382ef12d7586ef317c4d9" ns2:_="" ns3:_="">
    <xsd:import namespace="202cf49f-f360-4611-a869-a363ac9d24a8"/>
    <xsd:import namespace="667da772-de25-4eb0-b9d0-9865475b05c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cf49f-f360-4611-a869-a363ac9d24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b4882cec-672b-4673-8da1-96c3a833415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7da772-de25-4eb0-b9d0-9865475b05c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0fb79295-b585-4a49-bac8-9f0e56e990d8}" ma:internalName="TaxCatchAll" ma:showField="CatchAllData" ma:web="667da772-de25-4eb0-b9d0-9865475b05c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667da772-de25-4eb0-b9d0-9865475b05c9">
      <UserInfo>
        <DisplayName>Gareth Rowley</DisplayName>
        <AccountId>107</AccountId>
        <AccountType/>
      </UserInfo>
      <UserInfo>
        <DisplayName>Kate Zaparanuik</DisplayName>
        <AccountId>44</AccountId>
        <AccountType/>
      </UserInfo>
      <UserInfo>
        <DisplayName>Richard Hazeltine</DisplayName>
        <AccountId>112</AccountId>
        <AccountType/>
      </UserInfo>
    </SharedWithUsers>
    <TaxCatchAll xmlns="667da772-de25-4eb0-b9d0-9865475b05c9" xsi:nil="true"/>
    <lcf76f155ced4ddcb4097134ff3c332f xmlns="202cf49f-f360-4611-a869-a363ac9d24a8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786DABA-5EC4-47D7-AA5A-0627D8BA34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cf49f-f360-4611-a869-a363ac9d24a8"/>
    <ds:schemaRef ds:uri="667da772-de25-4eb0-b9d0-9865475b05c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CDB789D-0E28-4B22-B498-B0E5464E07EB}">
  <ds:schemaRefs>
    <ds:schemaRef ds:uri="http://schemas.openxmlformats.org/package/2006/metadata/core-properties"/>
    <ds:schemaRef ds:uri="http://purl.org/dc/elements/1.1/"/>
    <ds:schemaRef ds:uri="202cf49f-f360-4611-a869-a363ac9d24a8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purl.org/dc/dcmitype/"/>
    <ds:schemaRef ds:uri="667da772-de25-4eb0-b9d0-9865475b05c9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B5173F3-19B0-4A13-B1DF-8FA0E3C25FD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703</TotalTime>
  <Words>1422</Words>
  <Application>Microsoft Office PowerPoint</Application>
  <PresentationFormat>Widescreen</PresentationFormat>
  <Paragraphs>242</Paragraphs>
  <Slides>49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5" baseType="lpstr">
      <vt:lpstr>Arial</vt:lpstr>
      <vt:lpstr>Calibri</vt:lpstr>
      <vt:lpstr>Calibri Light</vt:lpstr>
      <vt:lpstr>Proxima Nova Light</vt:lpstr>
      <vt:lpstr>Wingdings</vt:lpstr>
      <vt:lpstr>Office Theme</vt:lpstr>
      <vt:lpstr>My Job Plan- Clinical User Guide</vt:lpstr>
      <vt:lpstr>Log In Screen</vt:lpstr>
      <vt:lpstr>Setting up Preferences</vt:lpstr>
      <vt:lpstr>E-Job Plan – My job plan</vt:lpstr>
      <vt:lpstr>E-Job Plan - Dashboard</vt:lpstr>
      <vt:lpstr>eJobPlan - Dashboard</vt:lpstr>
      <vt:lpstr>E-Job Plan - Dashboard</vt:lpstr>
      <vt:lpstr>E-Job Plan - Notifications</vt:lpstr>
      <vt:lpstr>E-Job Plan - Messages</vt:lpstr>
      <vt:lpstr>E-Job Plan – General Information</vt:lpstr>
      <vt:lpstr>E-Job Plan – General Information – Add Employment</vt:lpstr>
      <vt:lpstr>E-Job Plan – General Information – Add Employment</vt:lpstr>
      <vt:lpstr>E-Job Plan – General Information – Availability,Specialty &amp; Other</vt:lpstr>
      <vt:lpstr>E-Job Plan – Objectives (Personal)</vt:lpstr>
      <vt:lpstr>E-Job Plan – Objectives (Personal)</vt:lpstr>
      <vt:lpstr>E-Job Plan – Objectives (Personal)</vt:lpstr>
      <vt:lpstr>Resources</vt:lpstr>
      <vt:lpstr>E- JobPlan – Timetabled Activities</vt:lpstr>
      <vt:lpstr>E-Job Plan – Timetabled Activities (Cycle)</vt:lpstr>
      <vt:lpstr>E-Job Plan – Timetabled Activities (Cycle)</vt:lpstr>
      <vt:lpstr>E-Job Plan – Timetabled Activities (View PA and Hour info)</vt:lpstr>
      <vt:lpstr>E-Job Plan – Timetabled Activities (Routine Work)</vt:lpstr>
      <vt:lpstr>E-Job Plan – Timetabled Activities (Routine Work)</vt:lpstr>
      <vt:lpstr>E-Job Plan – Timetabled Activities (Edit)</vt:lpstr>
      <vt:lpstr>E-Job Plan – Timetabled Activities (Delete)</vt:lpstr>
      <vt:lpstr>E-Job Plan – Hot Activities - Timetabled</vt:lpstr>
      <vt:lpstr>E-Job Plan – Hot Activities - Timetabled</vt:lpstr>
      <vt:lpstr>E-Job Plan – Hot Activities - Timetabled</vt:lpstr>
      <vt:lpstr>E-Job Plan – Hot Activities - Timetabled</vt:lpstr>
      <vt:lpstr>E-Job Plan – Hot Activities - Flexible</vt:lpstr>
      <vt:lpstr>eJobPlan – Hot Activities - Flexible</vt:lpstr>
      <vt:lpstr>E-Job Plan – Hot Activities (Edit)</vt:lpstr>
      <vt:lpstr>E-Job Plan – Hot Activities (Delete)</vt:lpstr>
      <vt:lpstr>E-Job Plan – Flexible Activities</vt:lpstr>
      <vt:lpstr>E-Job Plan – Flexible Activities</vt:lpstr>
      <vt:lpstr>E-Job Plan – Flexible Activities</vt:lpstr>
      <vt:lpstr>E-Job Plan – Flexible Activities (Pas and Hours)</vt:lpstr>
      <vt:lpstr>eJobPlan – Flexible Activities (Edit)</vt:lpstr>
      <vt:lpstr>E-Job Plan – Flexible Activities (Delete)</vt:lpstr>
      <vt:lpstr>E-Job Plan – On Call Activities </vt:lpstr>
      <vt:lpstr>E-Job Plan – On Call Activities </vt:lpstr>
      <vt:lpstr>E-Job Plan – On Call Activities  (Rota by Hours)</vt:lpstr>
      <vt:lpstr>E-Job Plan – On Call Activities  (Rota by Hours)</vt:lpstr>
      <vt:lpstr>E-Job Plan – On Call Activities  (Rota by Hours)</vt:lpstr>
      <vt:lpstr>E-Job Plan – On Call Activities  (Edit)</vt:lpstr>
      <vt:lpstr>E-Job Plan – On Call Activities  (Edit)</vt:lpstr>
      <vt:lpstr>E-Job Plan – On Call Activities  (Delete)</vt:lpstr>
      <vt:lpstr>E-Job Plan – Finish and Sign Off</vt:lpstr>
      <vt:lpstr>E-Job Plan – Finish and Sign Off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PowerPoint Template Health and Care April 2021.pptx</dc:subject>
  <dc:creator>Nadica Pankovska</dc:creator>
  <cp:keywords/>
  <dc:description/>
  <cp:lastModifiedBy>Sinclair, Liz</cp:lastModifiedBy>
  <cp:revision>30</cp:revision>
  <dcterms:created xsi:type="dcterms:W3CDTF">2021-09-20T12:11:18Z</dcterms:created>
  <dcterms:modified xsi:type="dcterms:W3CDTF">2023-03-21T17:49:38Z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0x010100422323B74E39DE4B9BAB04946185C43C</vt:lpwstr>
  </property>
  <property fmtid="{D5CDD505-2E9C-101B-9397-08002B2CF9AE}" pid="3" name="_dlc_DocIdItemGuid">
    <vt:lpwstr>0f44e4a6-2738-43f3-9232-bb9e37fcd4ed</vt:lpwstr>
  </property>
  <property fmtid="{D5CDD505-2E9C-101B-9397-08002B2CF9AE}" pid="4" name="Order">
    <vt:r8>3071000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_ExtendedDescription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MediaServiceImageTags">
    <vt:lpwstr/>
  </property>
  <property fmtid="{D5CDD505-2E9C-101B-9397-08002B2CF9AE}" pid="11" name="SharedWithUsers">
    <vt:lpwstr>107;#Gareth Rowley;#44;#Kate Zaparanuik;#112;#Richard Hazeltine</vt:lpwstr>
  </property>
  <property fmtid="{D5CDD505-2E9C-101B-9397-08002B2CF9AE}" pid="12" name="TriggerFlowInfo">
    <vt:lpwstr/>
  </property>
  <property fmtid="{D5CDD505-2E9C-101B-9397-08002B2CF9AE}" pid="13" name="_SourceUrl">
    <vt:lpwstr/>
  </property>
  <property fmtid="{D5CDD505-2E9C-101B-9397-08002B2CF9AE}" pid="14" name="_SharedFileIndex">
    <vt:lpwstr/>
  </property>
</Properties>
</file>