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AD4"/>
    <a:srgbClr val="C0F2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4608F4-9C57-89DC-2EEB-5465863B2DE9}" v="34" dt="2024-10-10T09:45:05.8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ckins, Allan" userId="S::allan.dickins@xggc.scot.nhs.uk::aff3bb21-5fcb-4699-a8fc-bc33bdb8b11c" providerId="AD" clId="Web-{15FD8C4B-55A8-9797-3E88-F2D98690CAA5}"/>
    <pc:docChg chg="modSld">
      <pc:chgData name="Dickins, Allan" userId="S::allan.dickins@xggc.scot.nhs.uk::aff3bb21-5fcb-4699-a8fc-bc33bdb8b11c" providerId="AD" clId="Web-{15FD8C4B-55A8-9797-3E88-F2D98690CAA5}" dt="2024-02-12T11:18:03.736" v="4" actId="20577"/>
      <pc:docMkLst>
        <pc:docMk/>
      </pc:docMkLst>
      <pc:sldChg chg="modSp">
        <pc:chgData name="Dickins, Allan" userId="S::allan.dickins@xggc.scot.nhs.uk::aff3bb21-5fcb-4699-a8fc-bc33bdb8b11c" providerId="AD" clId="Web-{15FD8C4B-55A8-9797-3E88-F2D98690CAA5}" dt="2024-02-12T11:18:03.736" v="4" actId="20577"/>
        <pc:sldMkLst>
          <pc:docMk/>
          <pc:sldMk cId="0" sldId="256"/>
        </pc:sldMkLst>
        <pc:spChg chg="mod">
          <ac:chgData name="Dickins, Allan" userId="S::allan.dickins@xggc.scot.nhs.uk::aff3bb21-5fcb-4699-a8fc-bc33bdb8b11c" providerId="AD" clId="Web-{15FD8C4B-55A8-9797-3E88-F2D98690CAA5}" dt="2024-02-12T11:18:03.736" v="4" actId="20577"/>
          <ac:spMkLst>
            <pc:docMk/>
            <pc:sldMk cId="0" sldId="256"/>
            <ac:spMk id="2051" creationId="{00000000-0000-0000-0000-000000000000}"/>
          </ac:spMkLst>
        </pc:spChg>
      </pc:sldChg>
    </pc:docChg>
  </pc:docChgLst>
  <pc:docChgLst>
    <pc:chgData name="Dickins, Allan" userId="S::allan.dickins@xggc.scot.nhs.uk::aff3bb21-5fcb-4699-a8fc-bc33bdb8b11c" providerId="AD" clId="Web-{5F4608F4-9C57-89DC-2EEB-5465863B2DE9}"/>
    <pc:docChg chg="modSld">
      <pc:chgData name="Dickins, Allan" userId="S::allan.dickins@xggc.scot.nhs.uk::aff3bb21-5fcb-4699-a8fc-bc33bdb8b11c" providerId="AD" clId="Web-{5F4608F4-9C57-89DC-2EEB-5465863B2DE9}" dt="2024-10-10T09:45:05.792" v="17" actId="20577"/>
      <pc:docMkLst>
        <pc:docMk/>
      </pc:docMkLst>
      <pc:sldChg chg="delSp modSp">
        <pc:chgData name="Dickins, Allan" userId="S::allan.dickins@xggc.scot.nhs.uk::aff3bb21-5fcb-4699-a8fc-bc33bdb8b11c" providerId="AD" clId="Web-{5F4608F4-9C57-89DC-2EEB-5465863B2DE9}" dt="2024-10-10T09:45:05.792" v="17" actId="20577"/>
        <pc:sldMkLst>
          <pc:docMk/>
          <pc:sldMk cId="0" sldId="256"/>
        </pc:sldMkLst>
        <pc:spChg chg="mod">
          <ac:chgData name="Dickins, Allan" userId="S::allan.dickins@xggc.scot.nhs.uk::aff3bb21-5fcb-4699-a8fc-bc33bdb8b11c" providerId="AD" clId="Web-{5F4608F4-9C57-89DC-2EEB-5465863B2DE9}" dt="2024-10-10T09:45:05.792" v="17" actId="20577"/>
          <ac:spMkLst>
            <pc:docMk/>
            <pc:sldMk cId="0" sldId="256"/>
            <ac:spMk id="2052" creationId="{00000000-0000-0000-0000-000000000000}"/>
          </ac:spMkLst>
        </pc:spChg>
        <pc:picChg chg="del">
          <ac:chgData name="Dickins, Allan" userId="S::allan.dickins@xggc.scot.nhs.uk::aff3bb21-5fcb-4699-a8fc-bc33bdb8b11c" providerId="AD" clId="Web-{5F4608F4-9C57-89DC-2EEB-5465863B2DE9}" dt="2024-10-10T09:44:20.978" v="0"/>
          <ac:picMkLst>
            <pc:docMk/>
            <pc:sldMk cId="0" sldId="256"/>
            <ac:picMk id="2" creationId="{00000000-0000-0000-0000-000000000000}"/>
          </ac:picMkLst>
        </pc:picChg>
        <pc:picChg chg="mod">
          <ac:chgData name="Dickins, Allan" userId="S::allan.dickins@xggc.scot.nhs.uk::aff3bb21-5fcb-4699-a8fc-bc33bdb8b11c" providerId="AD" clId="Web-{5F4608F4-9C57-89DC-2EEB-5465863B2DE9}" dt="2024-10-10T09:44:38.307" v="4" actId="1076"/>
          <ac:picMkLst>
            <pc:docMk/>
            <pc:sldMk cId="0" sldId="256"/>
            <ac:picMk id="2053" creationId="{00000000-0000-0000-0000-000000000000}"/>
          </ac:picMkLst>
        </pc:picChg>
      </pc:sldChg>
    </pc:docChg>
  </pc:docChgLst>
  <pc:docChgLst>
    <pc:chgData name="Dickins, Allan" userId="S::dickial763@xggc.scot.nhs.uk::aff3bb21-5fcb-4699-a8fc-bc33bdb8b11c" providerId="AD" clId="Web-{9C80EE77-1444-4D01-3F8D-615623FA34CC}"/>
    <pc:docChg chg="modSld">
      <pc:chgData name="Dickins, Allan" userId="S::dickial763@xggc.scot.nhs.uk::aff3bb21-5fcb-4699-a8fc-bc33bdb8b11c" providerId="AD" clId="Web-{9C80EE77-1444-4D01-3F8D-615623FA34CC}" dt="2023-12-01T08:43:45.309" v="9" actId="14100"/>
      <pc:docMkLst>
        <pc:docMk/>
      </pc:docMkLst>
      <pc:sldChg chg="modSp">
        <pc:chgData name="Dickins, Allan" userId="S::dickial763@xggc.scot.nhs.uk::aff3bb21-5fcb-4699-a8fc-bc33bdb8b11c" providerId="AD" clId="Web-{9C80EE77-1444-4D01-3F8D-615623FA34CC}" dt="2023-12-01T08:43:45.309" v="9" actId="14100"/>
        <pc:sldMkLst>
          <pc:docMk/>
          <pc:sldMk cId="0" sldId="256"/>
        </pc:sldMkLst>
        <pc:spChg chg="mod">
          <ac:chgData name="Dickins, Allan" userId="S::dickial763@xggc.scot.nhs.uk::aff3bb21-5fcb-4699-a8fc-bc33bdb8b11c" providerId="AD" clId="Web-{9C80EE77-1444-4D01-3F8D-615623FA34CC}" dt="2023-12-01T08:43:45.309" v="9" actId="14100"/>
          <ac:spMkLst>
            <pc:docMk/>
            <pc:sldMk cId="0" sldId="256"/>
            <ac:spMk id="2051" creationId="{00000000-0000-0000-0000-000000000000}"/>
          </ac:spMkLst>
        </pc:spChg>
      </pc:sldChg>
    </pc:docChg>
  </pc:docChgLst>
  <pc:docChgLst>
    <pc:chgData name="Dickins, Allan" userId="S::dickial763@xggc.scot.nhs.uk::aff3bb21-5fcb-4699-a8fc-bc33bdb8b11c" providerId="AD" clId="Web-{24783701-8FBB-2376-71B1-AB4262857F9B}"/>
    <pc:docChg chg="modSld">
      <pc:chgData name="Dickins, Allan" userId="S::dickial763@xggc.scot.nhs.uk::aff3bb21-5fcb-4699-a8fc-bc33bdb8b11c" providerId="AD" clId="Web-{24783701-8FBB-2376-71B1-AB4262857F9B}" dt="2023-04-14T07:09:46.089" v="13" actId="20577"/>
      <pc:docMkLst>
        <pc:docMk/>
      </pc:docMkLst>
      <pc:sldChg chg="modSp">
        <pc:chgData name="Dickins, Allan" userId="S::dickial763@xggc.scot.nhs.uk::aff3bb21-5fcb-4699-a8fc-bc33bdb8b11c" providerId="AD" clId="Web-{24783701-8FBB-2376-71B1-AB4262857F9B}" dt="2023-04-14T07:09:46.089" v="13" actId="20577"/>
        <pc:sldMkLst>
          <pc:docMk/>
          <pc:sldMk cId="0" sldId="256"/>
        </pc:sldMkLst>
        <pc:spChg chg="mod">
          <ac:chgData name="Dickins, Allan" userId="S::dickial763@xggc.scot.nhs.uk::aff3bb21-5fcb-4699-a8fc-bc33bdb8b11c" providerId="AD" clId="Web-{24783701-8FBB-2376-71B1-AB4262857F9B}" dt="2023-04-14T07:09:46.089" v="13" actId="20577"/>
          <ac:spMkLst>
            <pc:docMk/>
            <pc:sldMk cId="0" sldId="256"/>
            <ac:spMk id="2052" creationId="{00000000-0000-0000-0000-000000000000}"/>
          </ac:spMkLst>
        </pc:spChg>
      </pc:sldChg>
    </pc:docChg>
  </pc:docChgLst>
  <pc:docChgLst>
    <pc:chgData name="Dickins, Allan" userId="S::allan.dickins@xggc.scot.nhs.uk::aff3bb21-5fcb-4699-a8fc-bc33bdb8b11c" providerId="AD" clId="Web-{1D029F5C-7227-6B8D-6352-63725EED862A}"/>
    <pc:docChg chg="modSld">
      <pc:chgData name="Dickins, Allan" userId="S::allan.dickins@xggc.scot.nhs.uk::aff3bb21-5fcb-4699-a8fc-bc33bdb8b11c" providerId="AD" clId="Web-{1D029F5C-7227-6B8D-6352-63725EED862A}" dt="2024-06-25T10:38:36.802" v="4"/>
      <pc:docMkLst>
        <pc:docMk/>
      </pc:docMkLst>
      <pc:sldChg chg="mod setBg">
        <pc:chgData name="Dickins, Allan" userId="S::allan.dickins@xggc.scot.nhs.uk::aff3bb21-5fcb-4699-a8fc-bc33bdb8b11c" providerId="AD" clId="Web-{1D029F5C-7227-6B8D-6352-63725EED862A}" dt="2024-06-25T10:38:36.802" v="4"/>
        <pc:sldMkLst>
          <pc:docMk/>
          <pc:sldMk cId="0" sldId="256"/>
        </pc:sldMkLst>
      </pc:sldChg>
    </pc:docChg>
  </pc:docChgLst>
  <pc:docChgLst>
    <pc:chgData name="Dickins, Allan" userId="S::allan.dickins@xggc.scot.nhs.uk::aff3bb21-5fcb-4699-a8fc-bc33bdb8b11c" providerId="AD" clId="Web-{71CF28D3-587F-6DF4-7BBD-C281ED64C3D4}"/>
    <pc:docChg chg="modSld">
      <pc:chgData name="Dickins, Allan" userId="S::allan.dickins@xggc.scot.nhs.uk::aff3bb21-5fcb-4699-a8fc-bc33bdb8b11c" providerId="AD" clId="Web-{71CF28D3-587F-6DF4-7BBD-C281ED64C3D4}" dt="2024-08-21T11:50:38.995" v="3" actId="20577"/>
      <pc:docMkLst>
        <pc:docMk/>
      </pc:docMkLst>
      <pc:sldChg chg="modSp">
        <pc:chgData name="Dickins, Allan" userId="S::allan.dickins@xggc.scot.nhs.uk::aff3bb21-5fcb-4699-a8fc-bc33bdb8b11c" providerId="AD" clId="Web-{71CF28D3-587F-6DF4-7BBD-C281ED64C3D4}" dt="2024-08-21T11:50:38.995" v="3" actId="20577"/>
        <pc:sldMkLst>
          <pc:docMk/>
          <pc:sldMk cId="0" sldId="256"/>
        </pc:sldMkLst>
        <pc:spChg chg="mod">
          <ac:chgData name="Dickins, Allan" userId="S::allan.dickins@xggc.scot.nhs.uk::aff3bb21-5fcb-4699-a8fc-bc33bdb8b11c" providerId="AD" clId="Web-{71CF28D3-587F-6DF4-7BBD-C281ED64C3D4}" dt="2024-08-21T11:50:38.995" v="3" actId="20577"/>
          <ac:spMkLst>
            <pc:docMk/>
            <pc:sldMk cId="0" sldId="256"/>
            <ac:spMk id="2051" creationId="{00000000-0000-0000-0000-000000000000}"/>
          </ac:spMkLst>
        </pc:spChg>
      </pc:sldChg>
    </pc:docChg>
  </pc:docChgLst>
  <pc:docChgLst>
    <pc:chgData name="Dickins, Allan" userId="S::allan.dickins@xggc.scot.nhs.uk::aff3bb21-5fcb-4699-a8fc-bc33bdb8b11c" providerId="AD" clId="Web-{1ABEE805-68B0-BA6E-BF55-3250CF8218EE}"/>
    <pc:docChg chg="modSld">
      <pc:chgData name="Dickins, Allan" userId="S::allan.dickins@xggc.scot.nhs.uk::aff3bb21-5fcb-4699-a8fc-bc33bdb8b11c" providerId="AD" clId="Web-{1ABEE805-68B0-BA6E-BF55-3250CF8218EE}" dt="2024-06-10T14:06:19.267" v="97" actId="1076"/>
      <pc:docMkLst>
        <pc:docMk/>
      </pc:docMkLst>
      <pc:sldChg chg="modSp">
        <pc:chgData name="Dickins, Allan" userId="S::allan.dickins@xggc.scot.nhs.uk::aff3bb21-5fcb-4699-a8fc-bc33bdb8b11c" providerId="AD" clId="Web-{1ABEE805-68B0-BA6E-BF55-3250CF8218EE}" dt="2024-06-10T14:06:19.267" v="97" actId="1076"/>
        <pc:sldMkLst>
          <pc:docMk/>
          <pc:sldMk cId="0" sldId="256"/>
        </pc:sldMkLst>
        <pc:spChg chg="mod">
          <ac:chgData name="Dickins, Allan" userId="S::allan.dickins@xggc.scot.nhs.uk::aff3bb21-5fcb-4699-a8fc-bc33bdb8b11c" providerId="AD" clId="Web-{1ABEE805-68B0-BA6E-BF55-3250CF8218EE}" dt="2024-06-10T14:06:19.267" v="97" actId="1076"/>
          <ac:spMkLst>
            <pc:docMk/>
            <pc:sldMk cId="0" sldId="256"/>
            <ac:spMk id="2051" creationId="{00000000-0000-0000-0000-000000000000}"/>
          </ac:spMkLst>
        </pc:spChg>
      </pc:sldChg>
    </pc:docChg>
  </pc:docChgLst>
  <pc:docChgLst>
    <pc:chgData name="Dickins, Allan" userId="S::allan.dickins@xggc.scot.nhs.uk::aff3bb21-5fcb-4699-a8fc-bc33bdb8b11c" providerId="AD" clId="Web-{1367CD41-BC9B-B297-F07E-FD1FE98F8D44}"/>
    <pc:docChg chg="modSld">
      <pc:chgData name="Dickins, Allan" userId="S::allan.dickins@xggc.scot.nhs.uk::aff3bb21-5fcb-4699-a8fc-bc33bdb8b11c" providerId="AD" clId="Web-{1367CD41-BC9B-B297-F07E-FD1FE98F8D44}" dt="2024-09-18T08:12:57.580" v="5" actId="20577"/>
      <pc:docMkLst>
        <pc:docMk/>
      </pc:docMkLst>
      <pc:sldChg chg="modSp">
        <pc:chgData name="Dickins, Allan" userId="S::allan.dickins@xggc.scot.nhs.uk::aff3bb21-5fcb-4699-a8fc-bc33bdb8b11c" providerId="AD" clId="Web-{1367CD41-BC9B-B297-F07E-FD1FE98F8D44}" dt="2024-09-18T08:12:57.580" v="5" actId="20577"/>
        <pc:sldMkLst>
          <pc:docMk/>
          <pc:sldMk cId="0" sldId="256"/>
        </pc:sldMkLst>
        <pc:spChg chg="mod">
          <ac:chgData name="Dickins, Allan" userId="S::allan.dickins@xggc.scot.nhs.uk::aff3bb21-5fcb-4699-a8fc-bc33bdb8b11c" providerId="AD" clId="Web-{1367CD41-BC9B-B297-F07E-FD1FE98F8D44}" dt="2024-09-18T08:12:57.580" v="5" actId="20577"/>
          <ac:spMkLst>
            <pc:docMk/>
            <pc:sldMk cId="0" sldId="256"/>
            <ac:spMk id="205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6EB33-E029-47DA-AC4E-A924932C1E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969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B20F0-E8F8-4102-B236-862D5900D9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10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89745-834A-40D5-AA06-EE3F3A8A36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2009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75529-C43B-49C4-85D0-E07EFFFABB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5547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CBF1D-B5A7-4338-8C50-E2C2077C1F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9182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DB5B1-FEBE-429C-AFFD-B4FF0BC4D4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2720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18757-0608-4381-9921-A0DA8BC850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212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ABC72-3312-40D9-A54A-DCCA2A0E59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5398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9F338-924F-46D1-8DAC-9E32FB0034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90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88112-86AE-4BD1-8571-1350A9A2D3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5229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DDEC5-F11A-4E11-BB6F-2872FC53B4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55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193159A-CF83-4DB4-9987-5984B75F12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FA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GB" altLang="en-US" sz="4000" b="1" dirty="0"/>
              <a:t>Care Home Education Facilitator</a:t>
            </a:r>
            <a:br>
              <a:rPr lang="en-GB" altLang="en-US" sz="4000" b="1" dirty="0"/>
            </a:br>
            <a:r>
              <a:rPr lang="en-GB" altLang="en-US" sz="4000" dirty="0"/>
              <a:t>(C.H.E.F.)</a:t>
            </a:r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716099" y="862770"/>
            <a:ext cx="4111171" cy="602664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en-GB" altLang="en-US" sz="135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350" dirty="0"/>
              <a:t>Support the education and development needs of staff to effectively support student nurses in the care home setting - resources, teaching, facilitation of learning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altLang="en-US" sz="135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350" dirty="0"/>
              <a:t>Contribute to quality of care provided for the older adult through sign posting to and delivering practice learning opportunities for the clinical teams e.g. Clinical supervision, revalidation, creating a professional portfolio, accessing the Turas learning system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altLang="en-US" sz="135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350" dirty="0"/>
              <a:t>Implement the NMC (2018) Future nurse: Standards for proficiency, and the NMC (2023) Standards for student supervision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altLang="en-US" sz="135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350" dirty="0"/>
              <a:t>Provide a collaborative link between Care Homes, NHS, SSSC, Scottish Care and Universities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altLang="en-US" sz="135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350" dirty="0"/>
              <a:t>Develop opportunities for partnership working, improving the equity of the  learning experience across Care Homes and the inter-professional teams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135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350" dirty="0"/>
              <a:t>Maximise and promote the Care Home contribution to the development and preparation of the future nursing workforce including NMC revalidation.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135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1350" dirty="0"/>
              <a:t>Facilitate Newly Qualified Practitioner’s (nurses)  engagement with Flying Start NHS ™</a:t>
            </a:r>
            <a:r>
              <a:rPr lang="en-GB" altLang="en-US" sz="1300" dirty="0"/>
              <a:t> </a:t>
            </a:r>
          </a:p>
        </p:txBody>
      </p:sp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258763" y="5603352"/>
            <a:ext cx="4249738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800" dirty="0"/>
          </a:p>
          <a:p>
            <a:pPr eaLnBrk="1" hangingPunct="1">
              <a:spcBef>
                <a:spcPct val="50000"/>
              </a:spcBef>
              <a:buNone/>
            </a:pPr>
            <a:r>
              <a:rPr lang="en-GB" altLang="en-US" sz="1800" dirty="0">
                <a:solidFill>
                  <a:srgbClr val="0070C0"/>
                </a:solidFill>
                <a:latin typeface="Arial"/>
                <a:cs typeface="Arial"/>
              </a:rPr>
              <a:t>Website - </a:t>
            </a:r>
            <a:endParaRPr lang="en-GB" altLang="en-US" sz="1800" dirty="0">
              <a:solidFill>
                <a:srgbClr val="0070C0"/>
              </a:solidFill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GB" altLang="en-US" sz="1600" dirty="0">
                <a:latin typeface="Arial"/>
                <a:cs typeface="Arial"/>
              </a:rPr>
              <a:t>Tel: 	 0141-201-4439</a:t>
            </a:r>
            <a:endParaRPr lang="en-GB" altLang="en-US" sz="1600" dirty="0"/>
          </a:p>
        </p:txBody>
      </p:sp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470" y="1568036"/>
            <a:ext cx="2274888" cy="1611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5" y="3382963"/>
            <a:ext cx="2057400" cy="213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363" y="3382963"/>
            <a:ext cx="1854200" cy="213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erson xmlns="25793f7a-a37b-4e1c-b9fe-39e28de9fedb">
      <UserInfo>
        <DisplayName/>
        <AccountId xsi:nil="true"/>
        <AccountType/>
      </UserInfo>
    </Person>
    <TaxCatchAll xmlns="4442bde8-3b9a-412f-bffa-98aaf5709b6b" xsi:nil="true"/>
    <lcf76f155ced4ddcb4097134ff3c332f xmlns="25793f7a-a37b-4e1c-b9fe-39e28de9fedb">
      <Terms xmlns="http://schemas.microsoft.com/office/infopath/2007/PartnerControls"/>
    </lcf76f155ced4ddcb4097134ff3c332f>
    <SharedWithUsers xmlns="4442bde8-3b9a-412f-bffa-98aaf5709b6b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308F779970F84C843AB55D933EB081" ma:contentTypeVersion="18" ma:contentTypeDescription="Create a new document." ma:contentTypeScope="" ma:versionID="f4c10c34b140149296a69ad57b37ade2">
  <xsd:schema xmlns:xsd="http://www.w3.org/2001/XMLSchema" xmlns:xs="http://www.w3.org/2001/XMLSchema" xmlns:p="http://schemas.microsoft.com/office/2006/metadata/properties" xmlns:ns2="25793f7a-a37b-4e1c-b9fe-39e28de9fedb" xmlns:ns3="4442bde8-3b9a-412f-bffa-98aaf5709b6b" targetNamespace="http://schemas.microsoft.com/office/2006/metadata/properties" ma:root="true" ma:fieldsID="372726f0887629b6ca4b2802b547dde6" ns2:_="" ns3:_="">
    <xsd:import namespace="25793f7a-a37b-4e1c-b9fe-39e28de9fedb"/>
    <xsd:import namespace="4442bde8-3b9a-412f-bffa-98aaf5709b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Person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793f7a-a37b-4e1c-b9fe-39e28de9fe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Person" ma:index="18" nillable="true" ma:displayName="Person" ma:format="Dropdown" ma:list="UserInfo" ma:SharePointGroup="0" ma:internalName="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6ac32b6-d060-42fb-93c0-6c46742e1a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42bde8-3b9a-412f-bffa-98aaf5709b6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d3f9422-89ee-4f8e-b829-a5c45c66152b}" ma:internalName="TaxCatchAll" ma:showField="CatchAllData" ma:web="4442bde8-3b9a-412f-bffa-98aaf5709b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EC2B0C-FBA7-4043-A39B-0B33C77724CF}">
  <ds:schemaRefs>
    <ds:schemaRef ds:uri="http://schemas.microsoft.com/office/2006/metadata/properties"/>
    <ds:schemaRef ds:uri="http://schemas.microsoft.com/office/infopath/2007/PartnerControls"/>
    <ds:schemaRef ds:uri="25793f7a-a37b-4e1c-b9fe-39e28de9fedb"/>
    <ds:schemaRef ds:uri="4442bde8-3b9a-412f-bffa-98aaf5709b6b"/>
  </ds:schemaRefs>
</ds:datastoreItem>
</file>

<file path=customXml/itemProps2.xml><?xml version="1.0" encoding="utf-8"?>
<ds:datastoreItem xmlns:ds="http://schemas.openxmlformats.org/officeDocument/2006/customXml" ds:itemID="{15F01BCF-6530-44B5-AC8C-5B88301410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ECEA6E-6836-4977-87C5-B8DCD6BC75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793f7a-a37b-4e1c-b9fe-39e28de9fedb"/>
    <ds:schemaRef ds:uri="4442bde8-3b9a-412f-bffa-98aaf5709b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138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Care Home Education Facilitator (C.H.E.F.)</vt:lpstr>
    </vt:vector>
  </TitlesOfParts>
  <Company>NHSGGC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LYLEHE0660</dc:creator>
  <cp:lastModifiedBy>Dickins, Allan</cp:lastModifiedBy>
  <cp:revision>85</cp:revision>
  <dcterms:created xsi:type="dcterms:W3CDTF">2016-08-29T14:17:22Z</dcterms:created>
  <dcterms:modified xsi:type="dcterms:W3CDTF">2024-10-10T09:45:12Z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0x010100B4308F779970F84C843AB55D933EB081</vt:lpwstr>
  </property>
  <property fmtid="{D5CDD505-2E9C-101B-9397-08002B2CF9AE}" pid="3" name="Order">
    <vt:r8>36100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activity">
    <vt:lpwstr>{"FileActivityType":"9","FileActivityTimeStamp":"2024-10-03T13:46:40.047Z","FileActivityUsersOnPage":[{"DisplayName":"Dickins, Allan","Id":"allan.dickins@xggc.scot.nhs.uk"},{"DisplayName":"Jodie Turner","Id":"jodie.turner@xggc.scot.nhs.uk"}],"FileActivityNavigationId":null}</vt:lpwstr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