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70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06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4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8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94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02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2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1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3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3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CB5D-F2C4-4B61-9AE3-1AF9D388078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3133E-67AD-4532-9009-1410B53D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472" y="0"/>
            <a:ext cx="96430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7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/>
    <lcf76f155ced4ddcb4097134ff3c332f xmlns="25793f7a-a37b-4e1c-b9fe-39e28de9fe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6971E3-B47D-44CB-B2DA-BB51F5981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04CDB0-6FB0-433E-BCD9-5EF7BF8E0D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607B61-EC65-419F-BA02-4E0864610D15}">
  <ds:schemaRefs>
    <ds:schemaRef ds:uri="http://purl.org/dc/terms/"/>
    <ds:schemaRef ds:uri="http://schemas.openxmlformats.org/package/2006/metadata/core-properties"/>
    <ds:schemaRef ds:uri="4442bde8-3b9a-412f-bffa-98aaf5709b6b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25793f7a-a37b-4e1c-b9fe-39e28de9fed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 Greater Glasgow &amp;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Dickins, Allan</dc:creator>
  <cp:lastModifiedBy>Dickins, Allan</cp:lastModifiedBy>
  <cp:revision>1</cp:revision>
  <dcterms:created xsi:type="dcterms:W3CDTF">2024-07-03T12:12:35Z</dcterms:created>
  <dcterms:modified xsi:type="dcterms:W3CDTF">2024-07-03T12:14:41Z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</Properties>
</file>